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6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98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坂本 輝" userId="3bc7565d-fd71-49d7-bc88-6a3df9795f2a" providerId="ADAL" clId="{43185FD7-6CFE-4902-898D-FDF11D6ED29C}"/>
    <pc:docChg chg="undo custSel modSld">
      <pc:chgData name="坂本 輝" userId="3bc7565d-fd71-49d7-bc88-6a3df9795f2a" providerId="ADAL" clId="{43185FD7-6CFE-4902-898D-FDF11D6ED29C}" dt="2024-06-19T06:32:01.939" v="28" actId="1076"/>
      <pc:docMkLst>
        <pc:docMk/>
      </pc:docMkLst>
      <pc:sldChg chg="addSp modSp mod">
        <pc:chgData name="坂本 輝" userId="3bc7565d-fd71-49d7-bc88-6a3df9795f2a" providerId="ADAL" clId="{43185FD7-6CFE-4902-898D-FDF11D6ED29C}" dt="2024-06-19T06:32:01.939" v="28" actId="1076"/>
        <pc:sldMkLst>
          <pc:docMk/>
          <pc:sldMk cId="889683811" sldId="256"/>
        </pc:sldMkLst>
        <pc:picChg chg="mod">
          <ac:chgData name="坂本 輝" userId="3bc7565d-fd71-49d7-bc88-6a3df9795f2a" providerId="ADAL" clId="{43185FD7-6CFE-4902-898D-FDF11D6ED29C}" dt="2024-06-19T06:32:01.939" v="28" actId="1076"/>
          <ac:picMkLst>
            <pc:docMk/>
            <pc:sldMk cId="889683811" sldId="256"/>
            <ac:picMk id="10" creationId="{F2F99CFA-BDA3-EA15-CEF4-DB4A024B34BC}"/>
          </ac:picMkLst>
        </pc:picChg>
        <pc:picChg chg="add mod">
          <ac:chgData name="坂本 輝" userId="3bc7565d-fd71-49d7-bc88-6a3df9795f2a" providerId="ADAL" clId="{43185FD7-6CFE-4902-898D-FDF11D6ED29C}" dt="2024-06-19T06:31:39.793" v="26" actId="1076"/>
          <ac:picMkLst>
            <pc:docMk/>
            <pc:sldMk cId="889683811" sldId="256"/>
            <ac:picMk id="13" creationId="{14A1ABB0-DF28-4978-E32E-24DC08308BAF}"/>
          </ac:picMkLst>
        </pc:picChg>
      </pc:sldChg>
      <pc:sldChg chg="addSp delSp modSp mod">
        <pc:chgData name="坂本 輝" userId="3bc7565d-fd71-49d7-bc88-6a3df9795f2a" providerId="ADAL" clId="{43185FD7-6CFE-4902-898D-FDF11D6ED29C}" dt="2024-06-19T05:41:32.989" v="22" actId="1076"/>
        <pc:sldMkLst>
          <pc:docMk/>
          <pc:sldMk cId="933370372" sldId="257"/>
        </pc:sldMkLst>
        <pc:spChg chg="mod">
          <ac:chgData name="坂本 輝" userId="3bc7565d-fd71-49d7-bc88-6a3df9795f2a" providerId="ADAL" clId="{43185FD7-6CFE-4902-898D-FDF11D6ED29C}" dt="2024-06-19T05:39:21.277" v="0"/>
          <ac:spMkLst>
            <pc:docMk/>
            <pc:sldMk cId="933370372" sldId="257"/>
            <ac:spMk id="21" creationId="{6E348B9C-A1F0-6BD5-903F-7A255B8E8143}"/>
          </ac:spMkLst>
        </pc:spChg>
        <pc:spChg chg="mod">
          <ac:chgData name="坂本 輝" userId="3bc7565d-fd71-49d7-bc88-6a3df9795f2a" providerId="ADAL" clId="{43185FD7-6CFE-4902-898D-FDF11D6ED29C}" dt="2024-06-19T05:40:03.433" v="10"/>
          <ac:spMkLst>
            <pc:docMk/>
            <pc:sldMk cId="933370372" sldId="257"/>
            <ac:spMk id="25" creationId="{C6684277-99D2-637E-86E0-E463F05DBC45}"/>
          </ac:spMkLst>
        </pc:spChg>
        <pc:grpChg chg="add del mod">
          <ac:chgData name="坂本 輝" userId="3bc7565d-fd71-49d7-bc88-6a3df9795f2a" providerId="ADAL" clId="{43185FD7-6CFE-4902-898D-FDF11D6ED29C}" dt="2024-06-19T05:39:44.977" v="6" actId="478"/>
          <ac:grpSpMkLst>
            <pc:docMk/>
            <pc:sldMk cId="933370372" sldId="257"/>
            <ac:grpSpMk id="20" creationId="{B06CE34C-7AC7-2645-C090-D2C726A0CBAF}"/>
          </ac:grpSpMkLst>
        </pc:grpChg>
        <pc:grpChg chg="add mod">
          <ac:chgData name="坂本 輝" userId="3bc7565d-fd71-49d7-bc88-6a3df9795f2a" providerId="ADAL" clId="{43185FD7-6CFE-4902-898D-FDF11D6ED29C}" dt="2024-06-19T05:40:47.969" v="18" actId="1076"/>
          <ac:grpSpMkLst>
            <pc:docMk/>
            <pc:sldMk cId="933370372" sldId="257"/>
            <ac:grpSpMk id="24" creationId="{74D6784E-99AE-A966-C588-D64AB0BC1FAE}"/>
          </ac:grpSpMkLst>
        </pc:grpChg>
        <pc:picChg chg="mod">
          <ac:chgData name="坂本 輝" userId="3bc7565d-fd71-49d7-bc88-6a3df9795f2a" providerId="ADAL" clId="{43185FD7-6CFE-4902-898D-FDF11D6ED29C}" dt="2024-06-19T05:39:21.277" v="0"/>
          <ac:picMkLst>
            <pc:docMk/>
            <pc:sldMk cId="933370372" sldId="257"/>
            <ac:picMk id="22" creationId="{A64EB62D-DB3C-8571-CE91-72925E736F29}"/>
          </ac:picMkLst>
        </pc:picChg>
        <pc:picChg chg="add del mod">
          <ac:chgData name="坂本 輝" userId="3bc7565d-fd71-49d7-bc88-6a3df9795f2a" providerId="ADAL" clId="{43185FD7-6CFE-4902-898D-FDF11D6ED29C}" dt="2024-06-19T05:39:56.979" v="9" actId="478"/>
          <ac:picMkLst>
            <pc:docMk/>
            <pc:sldMk cId="933370372" sldId="257"/>
            <ac:picMk id="23" creationId="{EC477BDD-3BF1-CAE3-FE8F-158D855B3B73}"/>
          </ac:picMkLst>
        </pc:picChg>
        <pc:picChg chg="mod">
          <ac:chgData name="坂本 輝" userId="3bc7565d-fd71-49d7-bc88-6a3df9795f2a" providerId="ADAL" clId="{43185FD7-6CFE-4902-898D-FDF11D6ED29C}" dt="2024-06-19T05:40:03.433" v="10"/>
          <ac:picMkLst>
            <pc:docMk/>
            <pc:sldMk cId="933370372" sldId="257"/>
            <ac:picMk id="26" creationId="{26CE80B3-10F2-7BCF-C8C4-E69EF173EFE4}"/>
          </ac:picMkLst>
        </pc:picChg>
        <pc:picChg chg="add mod">
          <ac:chgData name="坂本 輝" userId="3bc7565d-fd71-49d7-bc88-6a3df9795f2a" providerId="ADAL" clId="{43185FD7-6CFE-4902-898D-FDF11D6ED29C}" dt="2024-06-19T05:41:32.989" v="22" actId="1076"/>
          <ac:picMkLst>
            <pc:docMk/>
            <pc:sldMk cId="933370372" sldId="257"/>
            <ac:picMk id="27" creationId="{4D8F14AA-A855-090F-F6F5-4E2B083CB7A6}"/>
          </ac:picMkLst>
        </pc:picChg>
      </pc:sldChg>
    </pc:docChg>
  </pc:docChgLst>
  <pc:docChgLst>
    <pc:chgData name="坂本 輝" userId="3bc7565d-fd71-49d7-bc88-6a3df9795f2a" providerId="ADAL" clId="{30C4EBBB-F9AF-468E-9BF2-7E222E9FB3BA}"/>
    <pc:docChg chg="undo custSel modSld">
      <pc:chgData name="坂本 輝" userId="3bc7565d-fd71-49d7-bc88-6a3df9795f2a" providerId="ADAL" clId="{30C4EBBB-F9AF-468E-9BF2-7E222E9FB3BA}" dt="2024-06-26T06:50:31.734" v="125" actId="20577"/>
      <pc:docMkLst>
        <pc:docMk/>
      </pc:docMkLst>
      <pc:sldChg chg="addSp delSp modSp mod">
        <pc:chgData name="坂本 輝" userId="3bc7565d-fd71-49d7-bc88-6a3df9795f2a" providerId="ADAL" clId="{30C4EBBB-F9AF-468E-9BF2-7E222E9FB3BA}" dt="2024-06-26T06:27:15.225" v="13" actId="14100"/>
        <pc:sldMkLst>
          <pc:docMk/>
          <pc:sldMk cId="889683811" sldId="256"/>
        </pc:sldMkLst>
        <pc:picChg chg="mod">
          <ac:chgData name="坂本 輝" userId="3bc7565d-fd71-49d7-bc88-6a3df9795f2a" providerId="ADAL" clId="{30C4EBBB-F9AF-468E-9BF2-7E222E9FB3BA}" dt="2024-06-26T06:26:59.433" v="11" actId="1076"/>
          <ac:picMkLst>
            <pc:docMk/>
            <pc:sldMk cId="889683811" sldId="256"/>
            <ac:picMk id="10" creationId="{F2F99CFA-BDA3-EA15-CEF4-DB4A024B34BC}"/>
          </ac:picMkLst>
        </pc:picChg>
        <pc:picChg chg="mod">
          <ac:chgData name="坂本 輝" userId="3bc7565d-fd71-49d7-bc88-6a3df9795f2a" providerId="ADAL" clId="{30C4EBBB-F9AF-468E-9BF2-7E222E9FB3BA}" dt="2024-06-26T06:26:59.433" v="11" actId="1076"/>
          <ac:picMkLst>
            <pc:docMk/>
            <pc:sldMk cId="889683811" sldId="256"/>
            <ac:picMk id="12" creationId="{CA2A2CB8-0430-A46D-75E0-587042B67C07}"/>
          </ac:picMkLst>
        </pc:picChg>
        <pc:picChg chg="mod">
          <ac:chgData name="坂本 輝" userId="3bc7565d-fd71-49d7-bc88-6a3df9795f2a" providerId="ADAL" clId="{30C4EBBB-F9AF-468E-9BF2-7E222E9FB3BA}" dt="2024-06-26T06:26:59.433" v="11" actId="1076"/>
          <ac:picMkLst>
            <pc:docMk/>
            <pc:sldMk cId="889683811" sldId="256"/>
            <ac:picMk id="13" creationId="{14A1ABB0-DF28-4978-E32E-24DC08308BAF}"/>
          </ac:picMkLst>
        </pc:picChg>
        <pc:picChg chg="add del mod">
          <ac:chgData name="坂本 輝" userId="3bc7565d-fd71-49d7-bc88-6a3df9795f2a" providerId="ADAL" clId="{30C4EBBB-F9AF-468E-9BF2-7E222E9FB3BA}" dt="2024-06-26T06:25:22.201" v="3" actId="478"/>
          <ac:picMkLst>
            <pc:docMk/>
            <pc:sldMk cId="889683811" sldId="256"/>
            <ac:picMk id="1026" creationId="{BDEEFA4F-67D1-1ABE-064D-F047BFD10920}"/>
          </ac:picMkLst>
        </pc:picChg>
        <pc:picChg chg="add mod">
          <ac:chgData name="坂本 輝" userId="3bc7565d-fd71-49d7-bc88-6a3df9795f2a" providerId="ADAL" clId="{30C4EBBB-F9AF-468E-9BF2-7E222E9FB3BA}" dt="2024-06-26T06:27:15.225" v="13" actId="14100"/>
          <ac:picMkLst>
            <pc:docMk/>
            <pc:sldMk cId="889683811" sldId="256"/>
            <ac:picMk id="1028" creationId="{323AACF1-3000-636F-2580-C75FCA99B750}"/>
          </ac:picMkLst>
        </pc:picChg>
      </pc:sldChg>
      <pc:sldChg chg="addSp modSp mod">
        <pc:chgData name="坂本 輝" userId="3bc7565d-fd71-49d7-bc88-6a3df9795f2a" providerId="ADAL" clId="{30C4EBBB-F9AF-468E-9BF2-7E222E9FB3BA}" dt="2024-06-26T06:50:31.734" v="125" actId="20577"/>
        <pc:sldMkLst>
          <pc:docMk/>
          <pc:sldMk cId="933370372" sldId="257"/>
        </pc:sldMkLst>
        <pc:spChg chg="add mod">
          <ac:chgData name="坂本 輝" userId="3bc7565d-fd71-49d7-bc88-6a3df9795f2a" providerId="ADAL" clId="{30C4EBBB-F9AF-468E-9BF2-7E222E9FB3BA}" dt="2024-06-26T06:50:31.734" v="125" actId="20577"/>
          <ac:spMkLst>
            <pc:docMk/>
            <pc:sldMk cId="933370372" sldId="257"/>
            <ac:spMk id="3" creationId="{60B4DBF0-BB52-1EC2-8A65-B348A18782A7}"/>
          </ac:spMkLst>
        </pc:spChg>
        <pc:grpChg chg="add mod">
          <ac:chgData name="坂本 輝" userId="3bc7565d-fd71-49d7-bc88-6a3df9795f2a" providerId="ADAL" clId="{30C4EBBB-F9AF-468E-9BF2-7E222E9FB3BA}" dt="2024-06-26T06:28:54.469" v="18" actId="14100"/>
          <ac:grpSpMkLst>
            <pc:docMk/>
            <pc:sldMk cId="933370372" sldId="257"/>
            <ac:grpSpMk id="2" creationId="{DD676A90-2EC7-0B5D-CC49-D68AD6E3CAFA}"/>
          </ac:grpSpMkLst>
        </pc:grpChg>
        <pc:grpChg chg="mod">
          <ac:chgData name="坂本 輝" userId="3bc7565d-fd71-49d7-bc88-6a3df9795f2a" providerId="ADAL" clId="{30C4EBBB-F9AF-468E-9BF2-7E222E9FB3BA}" dt="2024-06-26T06:28:38.162" v="16" actId="164"/>
          <ac:grpSpMkLst>
            <pc:docMk/>
            <pc:sldMk cId="933370372" sldId="257"/>
            <ac:grpSpMk id="24" creationId="{74D6784E-99AE-A966-C588-D64AB0BC1FAE}"/>
          </ac:grpSpMkLst>
        </pc:grpChg>
        <pc:picChg chg="mod">
          <ac:chgData name="坂本 輝" userId="3bc7565d-fd71-49d7-bc88-6a3df9795f2a" providerId="ADAL" clId="{30C4EBBB-F9AF-468E-9BF2-7E222E9FB3BA}" dt="2024-06-26T06:28:38.162" v="16" actId="164"/>
          <ac:picMkLst>
            <pc:docMk/>
            <pc:sldMk cId="933370372" sldId="257"/>
            <ac:picMk id="19" creationId="{3665B773-183F-8730-E021-6E682997B19A}"/>
          </ac:picMkLst>
        </pc:picChg>
        <pc:picChg chg="mod">
          <ac:chgData name="坂本 輝" userId="3bc7565d-fd71-49d7-bc88-6a3df9795f2a" providerId="ADAL" clId="{30C4EBBB-F9AF-468E-9BF2-7E222E9FB3BA}" dt="2024-06-26T06:28:38.162" v="16" actId="164"/>
          <ac:picMkLst>
            <pc:docMk/>
            <pc:sldMk cId="933370372" sldId="257"/>
            <ac:picMk id="27" creationId="{4D8F14AA-A855-090F-F6F5-4E2B083CB7A6}"/>
          </ac:picMkLst>
        </pc:picChg>
        <pc:cxnChg chg="add mod">
          <ac:chgData name="坂本 輝" userId="3bc7565d-fd71-49d7-bc88-6a3df9795f2a" providerId="ADAL" clId="{30C4EBBB-F9AF-468E-9BF2-7E222E9FB3BA}" dt="2024-06-26T06:32:42.847" v="26" actId="208"/>
          <ac:cxnSpMkLst>
            <pc:docMk/>
            <pc:sldMk cId="933370372" sldId="257"/>
            <ac:cxnSpMk id="5" creationId="{1ED6B8D1-4E84-A0DB-81CA-C09510FDD06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82EBE-754F-4A58-B13C-DD04D34C1FC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07EB2-D1CA-489C-A8EA-AC68C121B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539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88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31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06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98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95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7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73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4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8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28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58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137337-B64E-45C2-95B2-0E7B1ED0C045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EC1A7C-C558-4EA7-8DA5-536CF0FC9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28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F2F99CFA-BDA3-EA15-CEF4-DB4A024B3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15" y="501721"/>
            <a:ext cx="6588369" cy="940427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A2A2CB8-0430-A46D-75E0-587042B67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491" y="1989216"/>
            <a:ext cx="3118338" cy="104707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4A1ABB0-DF28-4978-E32E-24DC08308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4340" y="5259570"/>
            <a:ext cx="2482642" cy="2205563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23AACF1-3000-636F-2580-C75FCA99B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393" y="0"/>
            <a:ext cx="1926607" cy="50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68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E0B02CD3-5EF6-1023-7B84-7482BFE33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83511"/>
            <a:ext cx="6858000" cy="3958901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9575EAE-FC29-B1C0-E60E-397593DCA573}"/>
              </a:ext>
            </a:extLst>
          </p:cNvPr>
          <p:cNvSpPr/>
          <p:nvPr/>
        </p:nvSpPr>
        <p:spPr>
          <a:xfrm>
            <a:off x="6738" y="8778417"/>
            <a:ext cx="6851262" cy="1127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ja-JP" altLang="en-US" b="1" i="0" dirty="0">
              <a:solidFill>
                <a:srgbClr val="323133"/>
              </a:solidFill>
              <a:effectLst/>
              <a:latin typeface="Noto Sans JP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48938FF-4C2E-43B8-E3AF-8F1F04B2D163}"/>
              </a:ext>
            </a:extLst>
          </p:cNvPr>
          <p:cNvSpPr/>
          <p:nvPr/>
        </p:nvSpPr>
        <p:spPr>
          <a:xfrm>
            <a:off x="2750271" y="8857016"/>
            <a:ext cx="4007272" cy="9681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D61A6357-695A-F231-B358-AA66F48328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8" y="8962688"/>
            <a:ext cx="2512574" cy="207669"/>
          </a:xfrm>
          <a:prstGeom prst="rect">
            <a:avLst/>
          </a:prstGeom>
        </p:spPr>
      </p:pic>
      <p:sp>
        <p:nvSpPr>
          <p:cNvPr id="17" name="タイトル 3">
            <a:extLst>
              <a:ext uri="{FF2B5EF4-FFF2-40B4-BE49-F238E27FC236}">
                <a16:creationId xmlns:a16="http://schemas.microsoft.com/office/drawing/2014/main" id="{A58F63BE-F141-E04B-9190-C9710501E184}"/>
              </a:ext>
            </a:extLst>
          </p:cNvPr>
          <p:cNvSpPr txBox="1">
            <a:spLocks/>
          </p:cNvSpPr>
          <p:nvPr/>
        </p:nvSpPr>
        <p:spPr>
          <a:xfrm>
            <a:off x="194527" y="9269433"/>
            <a:ext cx="2367955" cy="51909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28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893763" algn="l"/>
                <a:tab pos="2238375" algn="l"/>
              </a:tabLst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 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160-0022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東京都新宿区新宿 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2-4-3</a:t>
            </a:r>
            <a:b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  03-5360-3811</a:t>
            </a:r>
          </a:p>
          <a:p>
            <a:pPr defTabSz="628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893763" algn="l"/>
                <a:tab pos="2238375" algn="l"/>
              </a:tabLst>
            </a:pP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E-mail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：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netsales@soliton.co.jp	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D676A90-2EC7-0B5D-CC49-D68AD6E3CAFA}"/>
              </a:ext>
            </a:extLst>
          </p:cNvPr>
          <p:cNvGrpSpPr/>
          <p:nvPr/>
        </p:nvGrpSpPr>
        <p:grpSpPr>
          <a:xfrm>
            <a:off x="411961" y="136005"/>
            <a:ext cx="6034078" cy="4547506"/>
            <a:chOff x="411961" y="136005"/>
            <a:chExt cx="6034078" cy="4547506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3665B773-183F-8730-E021-6E682997B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1961" y="136005"/>
              <a:ext cx="6034078" cy="4547506"/>
            </a:xfrm>
            <a:prstGeom prst="rect">
              <a:avLst/>
            </a:prstGeom>
          </p:spPr>
        </p:pic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74D6784E-99AE-A966-C588-D64AB0BC1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2990849" y="2959100"/>
              <a:ext cx="986087" cy="990306"/>
              <a:chOff x="3898254" y="1952836"/>
              <a:chExt cx="1368358" cy="1385335"/>
            </a:xfrm>
          </p:grpSpPr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C6684277-99D2-637E-86E0-E463F05DBC45}"/>
                  </a:ext>
                </a:extLst>
              </p:cNvPr>
              <p:cNvSpPr/>
              <p:nvPr/>
            </p:nvSpPr>
            <p:spPr>
              <a:xfrm>
                <a:off x="3898254" y="1952836"/>
                <a:ext cx="1368358" cy="138533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306CD9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667">
                  <a:latin typeface="+mn-ea"/>
                </a:endParaRPr>
              </a:p>
            </p:txBody>
          </p:sp>
          <p:pic>
            <p:nvPicPr>
              <p:cNvPr id="26" name="図 25" descr="黒い背景に白い文字がある&#10;&#10;中程度の精度で自動的に生成された説明">
                <a:extLst>
                  <a:ext uri="{FF2B5EF4-FFF2-40B4-BE49-F238E27FC236}">
                    <a16:creationId xmlns:a16="http://schemas.microsoft.com/office/drawing/2014/main" id="{26CE80B3-10F2-7BCF-C8C4-E69EF173EF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236203" y="2112446"/>
                <a:ext cx="701014" cy="1037215"/>
              </a:xfrm>
              <a:prstGeom prst="rect">
                <a:avLst/>
              </a:prstGeom>
            </p:spPr>
          </p:pic>
        </p:grp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4D8F14AA-A855-090F-F6F5-4E2B083CB7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87553" y="2937192"/>
              <a:ext cx="505175" cy="505175"/>
            </a:xfrm>
            <a:prstGeom prst="rect">
              <a:avLst/>
            </a:prstGeom>
          </p:spPr>
        </p:pic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B4DBF0-BB52-1EC2-8A65-B348A18782A7}"/>
              </a:ext>
            </a:extLst>
          </p:cNvPr>
          <p:cNvSpPr txBox="1"/>
          <p:nvPr/>
        </p:nvSpPr>
        <p:spPr>
          <a:xfrm>
            <a:off x="4151376" y="2946421"/>
            <a:ext cx="270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3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　</a:t>
            </a:r>
            <a:r>
              <a:rPr lang="ja-JP" altLang="en-US" sz="1200" b="1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プライベート</a:t>
            </a:r>
            <a:r>
              <a:rPr lang="en-US" altLang="ja-JP" sz="1200" b="1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CA</a:t>
            </a:r>
            <a:r>
              <a:rPr lang="ja-JP" altLang="en-US" sz="12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による</a:t>
            </a:r>
            <a:endParaRPr lang="en-US" altLang="ja-JP" sz="1200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icrosoft Uighur" panose="020B0604020202020204" pitchFamily="2" charset="-78"/>
            </a:endParaRPr>
          </a:p>
          <a:p>
            <a:pPr algn="ctr" defTabSz="91433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デジタル証明書発行・更新</a:t>
            </a:r>
            <a:br>
              <a:rPr lang="en-US" altLang="ja-JP" sz="1200" b="1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</a:br>
            <a:r>
              <a:rPr lang="ja-JP" altLang="en-US" sz="1200" b="1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マルチ</a:t>
            </a:r>
            <a:r>
              <a:rPr lang="en-US" altLang="ja-JP" sz="1200" b="1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OS</a:t>
            </a:r>
            <a:r>
              <a:rPr lang="ja-JP" altLang="en-US" sz="1200" b="1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対応専用アプリ</a:t>
            </a:r>
            <a:endParaRPr lang="en-US" altLang="ja-JP" sz="1200" b="1" dirty="0">
              <a:solidFill>
                <a:srgbClr val="3F3F3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icrosoft Uighur" panose="020B0604020202020204" pitchFamily="2" charset="-78"/>
            </a:endParaRPr>
          </a:p>
          <a:p>
            <a:pPr algn="ctr" defTabSz="91433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b="1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によるセキュアな配布</a:t>
            </a:r>
            <a:endParaRPr lang="en-US" altLang="ja-JP" sz="1200" b="1" dirty="0">
              <a:solidFill>
                <a:srgbClr val="3F3F3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icrosoft Uighur" panose="020B0604020202020204" pitchFamily="2" charset="-78"/>
            </a:endParaRPr>
          </a:p>
          <a:p>
            <a:pPr algn="ctr" defTabSz="91433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※Intune</a:t>
            </a:r>
            <a:r>
              <a:rPr lang="ja-JP" altLang="en-US" sz="800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連携、</a:t>
            </a:r>
            <a:r>
              <a:rPr lang="en-US" altLang="ja-JP" sz="800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SCEP</a:t>
            </a:r>
            <a:r>
              <a:rPr lang="ja-JP" altLang="en-US" sz="800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対応</a:t>
            </a:r>
            <a:r>
              <a:rPr lang="en-US" altLang="ja-JP" sz="800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MDM</a:t>
            </a:r>
            <a:r>
              <a:rPr lang="ja-JP" altLang="en-US" sz="800" dirty="0">
                <a:solidFill>
                  <a:srgbClr val="3F3F3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Uighur" panose="020B0604020202020204" pitchFamily="2" charset="-78"/>
              </a:rPr>
              <a:t>で配布可能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ED6B8D1-4E84-A0DB-81CA-C09510FDD06D}"/>
              </a:ext>
            </a:extLst>
          </p:cNvPr>
          <p:cNvCxnSpPr>
            <a:stCxn id="25" idx="6"/>
          </p:cNvCxnSpPr>
          <p:nvPr/>
        </p:nvCxnSpPr>
        <p:spPr>
          <a:xfrm flipV="1">
            <a:off x="3976936" y="3454252"/>
            <a:ext cx="606787" cy="1"/>
          </a:xfrm>
          <a:prstGeom prst="line">
            <a:avLst/>
          </a:prstGeom>
          <a:ln>
            <a:solidFill>
              <a:srgbClr val="306CD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37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4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255</TotalTime>
  <Words>50</Words>
  <Application>Microsoft Office PowerPoint</Application>
  <PresentationFormat>A4 210 x 297 mm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Noto Sans JP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Company>Soliton Systems K.K.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坂本 輝</dc:creator>
  <cp:lastModifiedBy>坂本 輝</cp:lastModifiedBy>
  <cp:revision>2</cp:revision>
  <cp:lastPrinted>2024-06-19T05:42:03Z</cp:lastPrinted>
  <dcterms:created xsi:type="dcterms:W3CDTF">2024-06-17T10:11:50Z</dcterms:created>
  <dcterms:modified xsi:type="dcterms:W3CDTF">2024-06-26T06:50:36Z</dcterms:modified>
</cp:coreProperties>
</file>