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sldIdLst>
    <p:sldId id="256" r:id="rId5"/>
    <p:sldId id="257" r:id="rId6"/>
  </p:sldIdLst>
  <p:sldSz cx="12801600" cy="9601200" type="A3"/>
  <p:notesSz cx="14295438"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A2"/>
    <a:srgbClr val="306CD8"/>
    <a:srgbClr val="286E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48" y="-5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坂本 輝" userId="3bc7565d-fd71-49d7-bc88-6a3df9795f2a" providerId="ADAL" clId="{CD765BB1-60AA-4E43-8FA7-EB59E457FF1B}"/>
    <pc:docChg chg="undo custSel modSld">
      <pc:chgData name="坂本 輝" userId="3bc7565d-fd71-49d7-bc88-6a3df9795f2a" providerId="ADAL" clId="{CD765BB1-60AA-4E43-8FA7-EB59E457FF1B}" dt="2024-02-15T09:09:08.760" v="82" actId="1076"/>
      <pc:docMkLst>
        <pc:docMk/>
      </pc:docMkLst>
      <pc:sldChg chg="addSp modSp mod">
        <pc:chgData name="坂本 輝" userId="3bc7565d-fd71-49d7-bc88-6a3df9795f2a" providerId="ADAL" clId="{CD765BB1-60AA-4E43-8FA7-EB59E457FF1B}" dt="2024-02-15T09:09:08.760" v="82" actId="1076"/>
        <pc:sldMkLst>
          <pc:docMk/>
          <pc:sldMk cId="812886277" sldId="256"/>
        </pc:sldMkLst>
        <pc:spChg chg="mod">
          <ac:chgData name="坂本 輝" userId="3bc7565d-fd71-49d7-bc88-6a3df9795f2a" providerId="ADAL" clId="{CD765BB1-60AA-4E43-8FA7-EB59E457FF1B}" dt="2024-02-15T09:04:19.503" v="5" actId="14100"/>
          <ac:spMkLst>
            <pc:docMk/>
            <pc:sldMk cId="812886277" sldId="256"/>
            <ac:spMk id="7" creationId="{3BFEBAB3-A441-4680-A4F3-1C798A436316}"/>
          </ac:spMkLst>
        </pc:spChg>
        <pc:spChg chg="mod">
          <ac:chgData name="坂本 輝" userId="3bc7565d-fd71-49d7-bc88-6a3df9795f2a" providerId="ADAL" clId="{CD765BB1-60AA-4E43-8FA7-EB59E457FF1B}" dt="2024-02-15T09:04:19.503" v="5" actId="14100"/>
          <ac:spMkLst>
            <pc:docMk/>
            <pc:sldMk cId="812886277" sldId="256"/>
            <ac:spMk id="16" creationId="{826F5866-D921-4EE4-837B-89BBE01E5741}"/>
          </ac:spMkLst>
        </pc:spChg>
        <pc:spChg chg="mod">
          <ac:chgData name="坂本 輝" userId="3bc7565d-fd71-49d7-bc88-6a3df9795f2a" providerId="ADAL" clId="{CD765BB1-60AA-4E43-8FA7-EB59E457FF1B}" dt="2024-02-15T09:04:19.503" v="5" actId="14100"/>
          <ac:spMkLst>
            <pc:docMk/>
            <pc:sldMk cId="812886277" sldId="256"/>
            <ac:spMk id="18" creationId="{C19EEB8D-E071-4267-9F1E-A328DAAA0EC0}"/>
          </ac:spMkLst>
        </pc:spChg>
        <pc:spChg chg="mod">
          <ac:chgData name="坂本 輝" userId="3bc7565d-fd71-49d7-bc88-6a3df9795f2a" providerId="ADAL" clId="{CD765BB1-60AA-4E43-8FA7-EB59E457FF1B}" dt="2024-02-15T09:04:19.503" v="5" actId="14100"/>
          <ac:spMkLst>
            <pc:docMk/>
            <pc:sldMk cId="812886277" sldId="256"/>
            <ac:spMk id="25" creationId="{90E340B5-2771-4DC5-A636-C89A0D89D23C}"/>
          </ac:spMkLst>
        </pc:spChg>
        <pc:spChg chg="mod">
          <ac:chgData name="坂本 輝" userId="3bc7565d-fd71-49d7-bc88-6a3df9795f2a" providerId="ADAL" clId="{CD765BB1-60AA-4E43-8FA7-EB59E457FF1B}" dt="2024-02-15T09:08:56.439" v="81" actId="14100"/>
          <ac:spMkLst>
            <pc:docMk/>
            <pc:sldMk cId="812886277" sldId="256"/>
            <ac:spMk id="26" creationId="{E1A52FE7-1F05-4A58-8AA4-4D564EFF8D74}"/>
          </ac:spMkLst>
        </pc:spChg>
        <pc:spChg chg="mod">
          <ac:chgData name="坂本 輝" userId="3bc7565d-fd71-49d7-bc88-6a3df9795f2a" providerId="ADAL" clId="{CD765BB1-60AA-4E43-8FA7-EB59E457FF1B}" dt="2024-02-15T09:09:08.760" v="82" actId="1076"/>
          <ac:spMkLst>
            <pc:docMk/>
            <pc:sldMk cId="812886277" sldId="256"/>
            <ac:spMk id="27" creationId="{E9128755-2B94-4BAD-90E8-28160D20F703}"/>
          </ac:spMkLst>
        </pc:spChg>
        <pc:spChg chg="mod">
          <ac:chgData name="坂本 輝" userId="3bc7565d-fd71-49d7-bc88-6a3df9795f2a" providerId="ADAL" clId="{CD765BB1-60AA-4E43-8FA7-EB59E457FF1B}" dt="2024-02-15T09:04:19.503" v="5" actId="14100"/>
          <ac:spMkLst>
            <pc:docMk/>
            <pc:sldMk cId="812886277" sldId="256"/>
            <ac:spMk id="28" creationId="{08A649F2-EA23-41E0-AC89-286AAF7B584F}"/>
          </ac:spMkLst>
        </pc:spChg>
        <pc:spChg chg="mod">
          <ac:chgData name="坂本 輝" userId="3bc7565d-fd71-49d7-bc88-6a3df9795f2a" providerId="ADAL" clId="{CD765BB1-60AA-4E43-8FA7-EB59E457FF1B}" dt="2024-02-15T09:04:19.503" v="5" actId="14100"/>
          <ac:spMkLst>
            <pc:docMk/>
            <pc:sldMk cId="812886277" sldId="256"/>
            <ac:spMk id="40" creationId="{692DFFC3-9896-44A4-9B07-438340976CAA}"/>
          </ac:spMkLst>
        </pc:spChg>
        <pc:spChg chg="mod">
          <ac:chgData name="坂本 輝" userId="3bc7565d-fd71-49d7-bc88-6a3df9795f2a" providerId="ADAL" clId="{CD765BB1-60AA-4E43-8FA7-EB59E457FF1B}" dt="2024-02-15T09:04:19.503" v="5" actId="14100"/>
          <ac:spMkLst>
            <pc:docMk/>
            <pc:sldMk cId="812886277" sldId="256"/>
            <ac:spMk id="42" creationId="{7A402435-F08E-4E16-8B0E-913963D2BBB9}"/>
          </ac:spMkLst>
        </pc:spChg>
        <pc:spChg chg="mod">
          <ac:chgData name="坂本 輝" userId="3bc7565d-fd71-49d7-bc88-6a3df9795f2a" providerId="ADAL" clId="{CD765BB1-60AA-4E43-8FA7-EB59E457FF1B}" dt="2024-02-15T09:04:19.503" v="5" actId="14100"/>
          <ac:spMkLst>
            <pc:docMk/>
            <pc:sldMk cId="812886277" sldId="256"/>
            <ac:spMk id="45" creationId="{D90C1541-BAD1-4CF1-A332-7B46CE313AE0}"/>
          </ac:spMkLst>
        </pc:spChg>
        <pc:spChg chg="mod">
          <ac:chgData name="坂本 輝" userId="3bc7565d-fd71-49d7-bc88-6a3df9795f2a" providerId="ADAL" clId="{CD765BB1-60AA-4E43-8FA7-EB59E457FF1B}" dt="2024-02-15T09:04:19.503" v="5" actId="14100"/>
          <ac:spMkLst>
            <pc:docMk/>
            <pc:sldMk cId="812886277" sldId="256"/>
            <ac:spMk id="47" creationId="{7BEF95FA-B951-46DE-9192-2813D7F1EEA1}"/>
          </ac:spMkLst>
        </pc:spChg>
        <pc:spChg chg="mod">
          <ac:chgData name="坂本 輝" userId="3bc7565d-fd71-49d7-bc88-6a3df9795f2a" providerId="ADAL" clId="{CD765BB1-60AA-4E43-8FA7-EB59E457FF1B}" dt="2024-02-15T09:06:31.885" v="71" actId="1076"/>
          <ac:spMkLst>
            <pc:docMk/>
            <pc:sldMk cId="812886277" sldId="256"/>
            <ac:spMk id="49" creationId="{4995CB62-67D0-4808-863B-959FC079A62F}"/>
          </ac:spMkLst>
        </pc:spChg>
        <pc:spChg chg="mod">
          <ac:chgData name="坂本 輝" userId="3bc7565d-fd71-49d7-bc88-6a3df9795f2a" providerId="ADAL" clId="{CD765BB1-60AA-4E43-8FA7-EB59E457FF1B}" dt="2024-02-15T09:04:19.503" v="5" actId="14100"/>
          <ac:spMkLst>
            <pc:docMk/>
            <pc:sldMk cId="812886277" sldId="256"/>
            <ac:spMk id="64" creationId="{C8E2802B-D7FB-45F9-A0E8-84449BDB3E2B}"/>
          </ac:spMkLst>
        </pc:spChg>
        <pc:spChg chg="mod">
          <ac:chgData name="坂本 輝" userId="3bc7565d-fd71-49d7-bc88-6a3df9795f2a" providerId="ADAL" clId="{CD765BB1-60AA-4E43-8FA7-EB59E457FF1B}" dt="2024-02-15T09:04:19.503" v="5" actId="14100"/>
          <ac:spMkLst>
            <pc:docMk/>
            <pc:sldMk cId="812886277" sldId="256"/>
            <ac:spMk id="65" creationId="{BE785E99-16CD-4011-AD52-10F1B742E076}"/>
          </ac:spMkLst>
        </pc:spChg>
        <pc:spChg chg="mod">
          <ac:chgData name="坂本 輝" userId="3bc7565d-fd71-49d7-bc88-6a3df9795f2a" providerId="ADAL" clId="{CD765BB1-60AA-4E43-8FA7-EB59E457FF1B}" dt="2024-02-15T09:04:19.503" v="5" actId="14100"/>
          <ac:spMkLst>
            <pc:docMk/>
            <pc:sldMk cId="812886277" sldId="256"/>
            <ac:spMk id="66" creationId="{4FAEE725-56DB-46D2-B818-1FA805735C6A}"/>
          </ac:spMkLst>
        </pc:spChg>
        <pc:spChg chg="mod">
          <ac:chgData name="坂本 輝" userId="3bc7565d-fd71-49d7-bc88-6a3df9795f2a" providerId="ADAL" clId="{CD765BB1-60AA-4E43-8FA7-EB59E457FF1B}" dt="2024-02-15T09:04:19.503" v="5" actId="14100"/>
          <ac:spMkLst>
            <pc:docMk/>
            <pc:sldMk cId="812886277" sldId="256"/>
            <ac:spMk id="67" creationId="{BF207897-2B05-4415-A971-362B66DBCB8A}"/>
          </ac:spMkLst>
        </pc:spChg>
        <pc:spChg chg="mod">
          <ac:chgData name="坂本 輝" userId="3bc7565d-fd71-49d7-bc88-6a3df9795f2a" providerId="ADAL" clId="{CD765BB1-60AA-4E43-8FA7-EB59E457FF1B}" dt="2024-02-15T09:04:19.503" v="5" actId="14100"/>
          <ac:spMkLst>
            <pc:docMk/>
            <pc:sldMk cId="812886277" sldId="256"/>
            <ac:spMk id="68" creationId="{68CF055C-8A0F-4472-A592-180311E0A855}"/>
          </ac:spMkLst>
        </pc:spChg>
        <pc:spChg chg="mod">
          <ac:chgData name="坂本 輝" userId="3bc7565d-fd71-49d7-bc88-6a3df9795f2a" providerId="ADAL" clId="{CD765BB1-60AA-4E43-8FA7-EB59E457FF1B}" dt="2024-02-15T09:04:19.503" v="5" actId="14100"/>
          <ac:spMkLst>
            <pc:docMk/>
            <pc:sldMk cId="812886277" sldId="256"/>
            <ac:spMk id="72" creationId="{F4B33F9A-A761-418E-94CD-EFF456966AEF}"/>
          </ac:spMkLst>
        </pc:spChg>
        <pc:spChg chg="mod">
          <ac:chgData name="坂本 輝" userId="3bc7565d-fd71-49d7-bc88-6a3df9795f2a" providerId="ADAL" clId="{CD765BB1-60AA-4E43-8FA7-EB59E457FF1B}" dt="2024-02-15T09:04:19.503" v="5" actId="14100"/>
          <ac:spMkLst>
            <pc:docMk/>
            <pc:sldMk cId="812886277" sldId="256"/>
            <ac:spMk id="73" creationId="{459124EB-CF3B-4D05-B389-70DD65A630FE}"/>
          </ac:spMkLst>
        </pc:spChg>
        <pc:spChg chg="mod">
          <ac:chgData name="坂本 輝" userId="3bc7565d-fd71-49d7-bc88-6a3df9795f2a" providerId="ADAL" clId="{CD765BB1-60AA-4E43-8FA7-EB59E457FF1B}" dt="2024-02-15T09:04:19.503" v="5" actId="14100"/>
          <ac:spMkLst>
            <pc:docMk/>
            <pc:sldMk cId="812886277" sldId="256"/>
            <ac:spMk id="74" creationId="{C1209CAA-1CAD-41BB-A447-35CC70716E54}"/>
          </ac:spMkLst>
        </pc:spChg>
        <pc:spChg chg="mod">
          <ac:chgData name="坂本 輝" userId="3bc7565d-fd71-49d7-bc88-6a3df9795f2a" providerId="ADAL" clId="{CD765BB1-60AA-4E43-8FA7-EB59E457FF1B}" dt="2024-02-15T09:04:19.503" v="5" actId="14100"/>
          <ac:spMkLst>
            <pc:docMk/>
            <pc:sldMk cId="812886277" sldId="256"/>
            <ac:spMk id="76" creationId="{CD8C13B3-0028-43C1-9A46-EBD74FB2B52E}"/>
          </ac:spMkLst>
        </pc:spChg>
        <pc:spChg chg="mod">
          <ac:chgData name="坂本 輝" userId="3bc7565d-fd71-49d7-bc88-6a3df9795f2a" providerId="ADAL" clId="{CD765BB1-60AA-4E43-8FA7-EB59E457FF1B}" dt="2024-02-15T09:04:19.503" v="5" actId="14100"/>
          <ac:spMkLst>
            <pc:docMk/>
            <pc:sldMk cId="812886277" sldId="256"/>
            <ac:spMk id="87" creationId="{2340371C-18CA-4852-8A94-3EA6B5BCDCF3}"/>
          </ac:spMkLst>
        </pc:spChg>
        <pc:spChg chg="mod">
          <ac:chgData name="坂本 輝" userId="3bc7565d-fd71-49d7-bc88-6a3df9795f2a" providerId="ADAL" clId="{CD765BB1-60AA-4E43-8FA7-EB59E457FF1B}" dt="2024-02-15T09:06:11.010" v="69" actId="20577"/>
          <ac:spMkLst>
            <pc:docMk/>
            <pc:sldMk cId="812886277" sldId="256"/>
            <ac:spMk id="88" creationId="{EA04EA51-C108-4403-8385-0B4508D43B23}"/>
          </ac:spMkLst>
        </pc:spChg>
        <pc:spChg chg="mod">
          <ac:chgData name="坂本 輝" userId="3bc7565d-fd71-49d7-bc88-6a3df9795f2a" providerId="ADAL" clId="{CD765BB1-60AA-4E43-8FA7-EB59E457FF1B}" dt="2024-02-15T09:04:19.503" v="5" actId="14100"/>
          <ac:spMkLst>
            <pc:docMk/>
            <pc:sldMk cId="812886277" sldId="256"/>
            <ac:spMk id="89" creationId="{E24422BA-B600-4D73-A1B1-B8AC45641E1D}"/>
          </ac:spMkLst>
        </pc:spChg>
        <pc:spChg chg="mod">
          <ac:chgData name="坂本 輝" userId="3bc7565d-fd71-49d7-bc88-6a3df9795f2a" providerId="ADAL" clId="{CD765BB1-60AA-4E43-8FA7-EB59E457FF1B}" dt="2024-02-15T09:04:19.503" v="5" actId="14100"/>
          <ac:spMkLst>
            <pc:docMk/>
            <pc:sldMk cId="812886277" sldId="256"/>
            <ac:spMk id="92" creationId="{0334E3E2-F356-4AA9-90E3-042D4F79966A}"/>
          </ac:spMkLst>
        </pc:spChg>
        <pc:spChg chg="mod">
          <ac:chgData name="坂本 輝" userId="3bc7565d-fd71-49d7-bc88-6a3df9795f2a" providerId="ADAL" clId="{CD765BB1-60AA-4E43-8FA7-EB59E457FF1B}" dt="2024-02-15T09:04:19.503" v="5" actId="14100"/>
          <ac:spMkLst>
            <pc:docMk/>
            <pc:sldMk cId="812886277" sldId="256"/>
            <ac:spMk id="94" creationId="{0C015D3E-2E83-40F7-A5E9-1D538588E876}"/>
          </ac:spMkLst>
        </pc:spChg>
        <pc:spChg chg="mod">
          <ac:chgData name="坂本 輝" userId="3bc7565d-fd71-49d7-bc88-6a3df9795f2a" providerId="ADAL" clId="{CD765BB1-60AA-4E43-8FA7-EB59E457FF1B}" dt="2024-02-15T09:07:52.011" v="77" actId="14100"/>
          <ac:spMkLst>
            <pc:docMk/>
            <pc:sldMk cId="812886277" sldId="256"/>
            <ac:spMk id="191" creationId="{EC713B10-E6B9-433C-8749-0C282C84AD3D}"/>
          </ac:spMkLst>
        </pc:spChg>
        <pc:grpChg chg="add mod">
          <ac:chgData name="坂本 輝" userId="3bc7565d-fd71-49d7-bc88-6a3df9795f2a" providerId="ADAL" clId="{CD765BB1-60AA-4E43-8FA7-EB59E457FF1B}" dt="2024-02-15T09:04:50.492" v="34"/>
          <ac:grpSpMkLst>
            <pc:docMk/>
            <pc:sldMk cId="812886277" sldId="256"/>
            <ac:grpSpMk id="3" creationId="{C6AE683B-5A70-F737-3ED1-9F4D6E651983}"/>
          </ac:grpSpMkLst>
        </pc:grpChg>
        <pc:grpChg chg="mod">
          <ac:chgData name="坂本 輝" userId="3bc7565d-fd71-49d7-bc88-6a3df9795f2a" providerId="ADAL" clId="{CD765BB1-60AA-4E43-8FA7-EB59E457FF1B}" dt="2024-02-15T09:04:19.503" v="5" actId="14100"/>
          <ac:grpSpMkLst>
            <pc:docMk/>
            <pc:sldMk cId="812886277" sldId="256"/>
            <ac:grpSpMk id="71" creationId="{9574F12B-509D-4847-8770-DF9F6AF12D15}"/>
          </ac:grpSpMkLst>
        </pc:grpChg>
        <pc:graphicFrameChg chg="mod modGraphic">
          <ac:chgData name="坂本 輝" userId="3bc7565d-fd71-49d7-bc88-6a3df9795f2a" providerId="ADAL" clId="{CD765BB1-60AA-4E43-8FA7-EB59E457FF1B}" dt="2024-02-15T09:07:36.207" v="74" actId="14100"/>
          <ac:graphicFrameMkLst>
            <pc:docMk/>
            <pc:sldMk cId="812886277" sldId="256"/>
            <ac:graphicFrameMk id="2" creationId="{8AF06F0B-E224-70F9-5E89-14176C0C22C1}"/>
          </ac:graphicFrameMkLst>
        </pc:graphicFrameChg>
        <pc:graphicFrameChg chg="modGraphic">
          <ac:chgData name="坂本 輝" userId="3bc7565d-fd71-49d7-bc88-6a3df9795f2a" providerId="ADAL" clId="{CD765BB1-60AA-4E43-8FA7-EB59E457FF1B}" dt="2024-02-15T09:07:40.153" v="75" actId="14100"/>
          <ac:graphicFrameMkLst>
            <pc:docMk/>
            <pc:sldMk cId="812886277" sldId="256"/>
            <ac:graphicFrameMk id="106" creationId="{CABCA892-141E-47B3-9C6A-6065A622A1CA}"/>
          </ac:graphicFrameMkLst>
        </pc:graphicFrameChg>
        <pc:graphicFrameChg chg="modGraphic">
          <ac:chgData name="坂本 輝" userId="3bc7565d-fd71-49d7-bc88-6a3df9795f2a" providerId="ADAL" clId="{CD765BB1-60AA-4E43-8FA7-EB59E457FF1B}" dt="2024-02-15T09:07:43.499" v="76" actId="14100"/>
          <ac:graphicFrameMkLst>
            <pc:docMk/>
            <pc:sldMk cId="812886277" sldId="256"/>
            <ac:graphicFrameMk id="108" creationId="{4BFCA826-B0DC-4267-A95F-644DCE7C6A96}"/>
          </ac:graphicFrameMkLst>
        </pc:graphicFrameChg>
        <pc:picChg chg="mod">
          <ac:chgData name="坂本 輝" userId="3bc7565d-fd71-49d7-bc88-6a3df9795f2a" providerId="ADAL" clId="{CD765BB1-60AA-4E43-8FA7-EB59E457FF1B}" dt="2024-02-15T09:04:19.503" v="5" actId="14100"/>
          <ac:picMkLst>
            <pc:docMk/>
            <pc:sldMk cId="812886277" sldId="256"/>
            <ac:picMk id="30" creationId="{458BC56A-0427-487A-A05B-526D4E4FEA00}"/>
          </ac:picMkLst>
        </pc:picChg>
        <pc:picChg chg="mod">
          <ac:chgData name="坂本 輝" userId="3bc7565d-fd71-49d7-bc88-6a3df9795f2a" providerId="ADAL" clId="{CD765BB1-60AA-4E43-8FA7-EB59E457FF1B}" dt="2024-02-15T09:04:19.503" v="5" actId="14100"/>
          <ac:picMkLst>
            <pc:docMk/>
            <pc:sldMk cId="812886277" sldId="256"/>
            <ac:picMk id="43" creationId="{EBFFB469-5FF0-42B3-9CC7-37A909FF912A}"/>
          </ac:picMkLst>
        </pc:picChg>
        <pc:picChg chg="mod">
          <ac:chgData name="坂本 輝" userId="3bc7565d-fd71-49d7-bc88-6a3df9795f2a" providerId="ADAL" clId="{CD765BB1-60AA-4E43-8FA7-EB59E457FF1B}" dt="2024-02-15T09:04:19.503" v="5" actId="14100"/>
          <ac:picMkLst>
            <pc:docMk/>
            <pc:sldMk cId="812886277" sldId="256"/>
            <ac:picMk id="81" creationId="{3848045E-E653-49C1-90F5-3202072A4CCF}"/>
          </ac:picMkLst>
        </pc:picChg>
        <pc:picChg chg="mod">
          <ac:chgData name="坂本 輝" userId="3bc7565d-fd71-49d7-bc88-6a3df9795f2a" providerId="ADAL" clId="{CD765BB1-60AA-4E43-8FA7-EB59E457FF1B}" dt="2024-02-15T09:04:19.503" v="5" actId="14100"/>
          <ac:picMkLst>
            <pc:docMk/>
            <pc:sldMk cId="812886277" sldId="256"/>
            <ac:picMk id="82" creationId="{37384F51-2D21-4830-A8A8-F7898DCF98BD}"/>
          </ac:picMkLst>
        </pc:picChg>
        <pc:picChg chg="mod">
          <ac:chgData name="坂本 輝" userId="3bc7565d-fd71-49d7-bc88-6a3df9795f2a" providerId="ADAL" clId="{CD765BB1-60AA-4E43-8FA7-EB59E457FF1B}" dt="2024-02-15T09:04:19.503" v="5" actId="14100"/>
          <ac:picMkLst>
            <pc:docMk/>
            <pc:sldMk cId="812886277" sldId="256"/>
            <ac:picMk id="83" creationId="{17E994BB-736F-456A-96F6-0FFC582FAEDA}"/>
          </ac:picMkLst>
        </pc:picChg>
        <pc:picChg chg="mod">
          <ac:chgData name="坂本 輝" userId="3bc7565d-fd71-49d7-bc88-6a3df9795f2a" providerId="ADAL" clId="{CD765BB1-60AA-4E43-8FA7-EB59E457FF1B}" dt="2024-02-15T09:04:19.503" v="5" actId="14100"/>
          <ac:picMkLst>
            <pc:docMk/>
            <pc:sldMk cId="812886277" sldId="256"/>
            <ac:picMk id="1026" creationId="{30E61E8D-6C22-4796-81B8-C31E6C792699}"/>
          </ac:picMkLst>
        </pc:picChg>
        <pc:cxnChg chg="mod">
          <ac:chgData name="坂本 輝" userId="3bc7565d-fd71-49d7-bc88-6a3df9795f2a" providerId="ADAL" clId="{CD765BB1-60AA-4E43-8FA7-EB59E457FF1B}" dt="2024-02-15T09:08:02.029" v="78" actId="14100"/>
          <ac:cxnSpMkLst>
            <pc:docMk/>
            <pc:sldMk cId="812886277" sldId="256"/>
            <ac:cxnSpMk id="22" creationId="{001E94FB-D4C1-4F47-B389-87095F50D7D8}"/>
          </ac:cxnSpMkLst>
        </pc:cxnChg>
        <pc:cxnChg chg="mod">
          <ac:chgData name="坂本 輝" userId="3bc7565d-fd71-49d7-bc88-6a3df9795f2a" providerId="ADAL" clId="{CD765BB1-60AA-4E43-8FA7-EB59E457FF1B}" dt="2024-02-15T09:04:19.503" v="5" actId="14100"/>
          <ac:cxnSpMkLst>
            <pc:docMk/>
            <pc:sldMk cId="812886277" sldId="256"/>
            <ac:cxnSpMk id="120" creationId="{E60933D9-0896-4330-B67C-1ACD44EE2AA9}"/>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7383B-F559-41BF-A98D-C001A573A613}"/>
              </a:ext>
            </a:extLst>
          </p:cNvPr>
          <p:cNvSpPr>
            <a:spLocks noGrp="1"/>
          </p:cNvSpPr>
          <p:nvPr>
            <p:ph type="ctrTitle"/>
          </p:nvPr>
        </p:nvSpPr>
        <p:spPr>
          <a:xfrm>
            <a:off x="1600200" y="1571308"/>
            <a:ext cx="9601200" cy="3342640"/>
          </a:xfrm>
        </p:spPr>
        <p:txBody>
          <a:bodyPr anchor="b"/>
          <a:lstStyle>
            <a:lvl1pPr algn="ctr">
              <a:defRPr sz="63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DF981E5-B0F4-4164-939C-13FAEAEAEFF0}"/>
              </a:ext>
            </a:extLst>
          </p:cNvPr>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9C1F329-F8DA-4677-B905-25D9822DEC28}"/>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CAA3DD85-D2D7-4951-846B-FAF57B0A5DF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18EA3C0-E2B8-428F-8D72-4D4F4DB3239D}"/>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201477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30439-0AE4-4CF2-9235-CF36DD7C18F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0DCF9CA-8EE7-4115-948B-1E127FD0993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A6F44B-1357-4EF4-8B3C-8F2DA067F314}"/>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DA6032D0-E069-4538-B696-D2288657AD1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E45803-3A5C-432A-935C-BF6D9B14E26E}"/>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415752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83E7DAE-27FA-4F2E-979A-E2C6B2FC3A89}"/>
              </a:ext>
            </a:extLst>
          </p:cNvPr>
          <p:cNvSpPr>
            <a:spLocks noGrp="1"/>
          </p:cNvSpPr>
          <p:nvPr>
            <p:ph type="title" orient="vert"/>
          </p:nvPr>
        </p:nvSpPr>
        <p:spPr>
          <a:xfrm>
            <a:off x="9161145" y="511175"/>
            <a:ext cx="2760345" cy="813657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57D205B-6A41-46AD-94B5-3CF1367B4EF5}"/>
              </a:ext>
            </a:extLst>
          </p:cNvPr>
          <p:cNvSpPr>
            <a:spLocks noGrp="1"/>
          </p:cNvSpPr>
          <p:nvPr>
            <p:ph type="body" orient="vert" idx="1"/>
          </p:nvPr>
        </p:nvSpPr>
        <p:spPr>
          <a:xfrm>
            <a:off x="880110" y="511175"/>
            <a:ext cx="8121015" cy="813657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D58E06-07C4-429A-B52F-02B9B66D9C65}"/>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1BEDA4AC-2BD7-48E2-9AF4-8BA240FD94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99E15E9-B845-4645-AAC2-D2900E72B084}"/>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60764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AB03A-4DBF-473C-B68F-B6297383E63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2F2E08-01E1-4B71-8C76-357B12C2558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31A645A-570D-4A08-888C-A2663B99548B}"/>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425C029F-8DCA-4D0A-BAD1-9D49DEC186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9BCC8A-4693-4856-9972-BBAB1260052E}"/>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313163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781333-1398-4E6A-AFB9-173ED272FC80}"/>
              </a:ext>
            </a:extLst>
          </p:cNvPr>
          <p:cNvSpPr>
            <a:spLocks noGrp="1"/>
          </p:cNvSpPr>
          <p:nvPr>
            <p:ph type="title"/>
          </p:nvPr>
        </p:nvSpPr>
        <p:spPr>
          <a:xfrm>
            <a:off x="873443" y="2393634"/>
            <a:ext cx="11041380" cy="3993832"/>
          </a:xfrm>
        </p:spPr>
        <p:txBody>
          <a:bodyPr anchor="b"/>
          <a:lstStyle>
            <a:lvl1pPr>
              <a:defRPr sz="63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04D0E2C-47BD-4183-98D4-FAA91A484FCB}"/>
              </a:ext>
            </a:extLst>
          </p:cNvPr>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02993E2-F0F1-4A06-A560-5455D724E5B8}"/>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64CC11B5-AC4C-4C79-A206-0D8F072791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1F269F-B37C-4A83-AF4A-D3277D81A1D0}"/>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42054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EFC0E-D43F-4B82-9AB0-FDC66357F3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FF5391-8ADF-491E-9E2D-B397CF77ED81}"/>
              </a:ext>
            </a:extLst>
          </p:cNvPr>
          <p:cNvSpPr>
            <a:spLocks noGrp="1"/>
          </p:cNvSpPr>
          <p:nvPr>
            <p:ph sz="half" idx="1"/>
          </p:nvPr>
        </p:nvSpPr>
        <p:spPr>
          <a:xfrm>
            <a:off x="8801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9684FC-D821-4E2A-B987-04D71B611B19}"/>
              </a:ext>
            </a:extLst>
          </p:cNvPr>
          <p:cNvSpPr>
            <a:spLocks noGrp="1"/>
          </p:cNvSpPr>
          <p:nvPr>
            <p:ph sz="half" idx="2"/>
          </p:nvPr>
        </p:nvSpPr>
        <p:spPr>
          <a:xfrm>
            <a:off x="6480810" y="2555875"/>
            <a:ext cx="5440680" cy="609187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42746ED-792A-434E-A31A-47DD515077AA}"/>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9DAF193B-E988-4934-91E4-0F75712519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5CB83A-1847-42BC-B5A9-4982668E5FBC}"/>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28653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CE6FE-2DE8-4D5D-AADF-7EDB7FDC5687}"/>
              </a:ext>
            </a:extLst>
          </p:cNvPr>
          <p:cNvSpPr>
            <a:spLocks noGrp="1"/>
          </p:cNvSpPr>
          <p:nvPr>
            <p:ph type="title"/>
          </p:nvPr>
        </p:nvSpPr>
        <p:spPr>
          <a:xfrm>
            <a:off x="881777" y="511176"/>
            <a:ext cx="11041380" cy="1855788"/>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5AFC67-1603-4434-AC4B-6B0A8F8E2F27}"/>
              </a:ext>
            </a:extLst>
          </p:cNvPr>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09D6B7E-6F70-484A-A718-4B78D5A47EC6}"/>
              </a:ext>
            </a:extLst>
          </p:cNvPr>
          <p:cNvSpPr>
            <a:spLocks noGrp="1"/>
          </p:cNvSpPr>
          <p:nvPr>
            <p:ph sz="half" idx="2"/>
          </p:nvPr>
        </p:nvSpPr>
        <p:spPr>
          <a:xfrm>
            <a:off x="881778" y="3507105"/>
            <a:ext cx="5415676"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153F16B-F326-4BD5-821E-2476443D624C}"/>
              </a:ext>
            </a:extLst>
          </p:cNvPr>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17D4F1B-8C0C-4FE2-95E9-5D3D6C140816}"/>
              </a:ext>
            </a:extLst>
          </p:cNvPr>
          <p:cNvSpPr>
            <a:spLocks noGrp="1"/>
          </p:cNvSpPr>
          <p:nvPr>
            <p:ph sz="quarter" idx="4"/>
          </p:nvPr>
        </p:nvSpPr>
        <p:spPr>
          <a:xfrm>
            <a:off x="6480810" y="3507105"/>
            <a:ext cx="5442347" cy="515842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677C7E9-ABE1-4ADE-8A25-6CE8FC6A1409}"/>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8" name="フッター プレースホルダー 7">
            <a:extLst>
              <a:ext uri="{FF2B5EF4-FFF2-40B4-BE49-F238E27FC236}">
                <a16:creationId xmlns:a16="http://schemas.microsoft.com/office/drawing/2014/main" id="{5557AA4D-BDEC-493B-A7EB-97B2442FC9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8A2FF5E-E8A3-43B0-BD37-7C359CEEB768}"/>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419449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1FFF82-1B07-4509-8122-5C144B592D3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A0BB16-49C8-4286-9BF6-FB89F49D9D61}"/>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4" name="フッター プレースホルダー 3">
            <a:extLst>
              <a:ext uri="{FF2B5EF4-FFF2-40B4-BE49-F238E27FC236}">
                <a16:creationId xmlns:a16="http://schemas.microsoft.com/office/drawing/2014/main" id="{E8D3E7DF-7B78-45DF-B8C6-6EB748EF040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EE9CE7A-803E-4AC9-B3BD-E3DB32329777}"/>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104186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4AA301-397A-4946-AE41-D547D5645838}"/>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3" name="フッター プレースホルダー 2">
            <a:extLst>
              <a:ext uri="{FF2B5EF4-FFF2-40B4-BE49-F238E27FC236}">
                <a16:creationId xmlns:a16="http://schemas.microsoft.com/office/drawing/2014/main" id="{0E2B7F51-A6B6-41D2-B1D0-95057A323D2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7E1CA3-092D-435C-8E8A-5DE491BB3242}"/>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3595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83668-20C7-400C-815F-F225FD21FE16}"/>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B8C63FE-4957-45BE-A9FB-E901153435D0}"/>
              </a:ext>
            </a:extLst>
          </p:cNvPr>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1CCE7A3-0762-4C6C-9118-7C20FB7DD906}"/>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E85678E-9BCE-42E3-A239-FF225B0B89CE}"/>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22CBAC4A-4689-44FB-A325-FEC21B1237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1A2211-6E37-4ADF-805E-B85A871D6430}"/>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200290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F07476-3FB4-407B-AE16-E5C86B42F6A4}"/>
              </a:ext>
            </a:extLst>
          </p:cNvPr>
          <p:cNvSpPr>
            <a:spLocks noGrp="1"/>
          </p:cNvSpPr>
          <p:nvPr>
            <p:ph type="title"/>
          </p:nvPr>
        </p:nvSpPr>
        <p:spPr>
          <a:xfrm>
            <a:off x="881778" y="640080"/>
            <a:ext cx="4128849" cy="2240280"/>
          </a:xfrm>
        </p:spPr>
        <p:txBody>
          <a:bodyPr anchor="b"/>
          <a:lstStyle>
            <a:lvl1pPr>
              <a:defRPr sz="336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120CBD3-580A-4567-BEA7-ABFD4F7CE75E}"/>
              </a:ext>
            </a:extLst>
          </p:cNvPr>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kumimoji="1" lang="ja-JP" altLang="en-US"/>
          </a:p>
        </p:txBody>
      </p:sp>
      <p:sp>
        <p:nvSpPr>
          <p:cNvPr id="4" name="テキスト プレースホルダー 3">
            <a:extLst>
              <a:ext uri="{FF2B5EF4-FFF2-40B4-BE49-F238E27FC236}">
                <a16:creationId xmlns:a16="http://schemas.microsoft.com/office/drawing/2014/main" id="{849FC12D-4AD5-4E68-8151-A71B619FEEB3}"/>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2F679C-F839-483B-BB63-5E52255975CC}"/>
              </a:ext>
            </a:extLst>
          </p:cNvPr>
          <p:cNvSpPr>
            <a:spLocks noGrp="1"/>
          </p:cNvSpPr>
          <p:nvPr>
            <p:ph type="dt" sz="half" idx="10"/>
          </p:nvPr>
        </p:nvSpPr>
        <p:spPr/>
        <p:txBody>
          <a:bodyPr/>
          <a:lstStyle/>
          <a:p>
            <a:fld id="{587D9A7A-8F39-4DB4-8C44-2FB3B132AB55}" type="datetimeFigureOut">
              <a:rPr kumimoji="1" lang="ja-JP" altLang="en-US" smtClean="0"/>
              <a:t>2024/2/15</a:t>
            </a:fld>
            <a:endParaRPr kumimoji="1" lang="ja-JP" altLang="en-US"/>
          </a:p>
        </p:txBody>
      </p:sp>
      <p:sp>
        <p:nvSpPr>
          <p:cNvPr id="6" name="フッター プレースホルダー 5">
            <a:extLst>
              <a:ext uri="{FF2B5EF4-FFF2-40B4-BE49-F238E27FC236}">
                <a16:creationId xmlns:a16="http://schemas.microsoft.com/office/drawing/2014/main" id="{83FB197C-B555-45F5-B910-84A390D565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6EF80FD-94E9-4F9F-A1A9-4F851E1C9D33}"/>
              </a:ext>
            </a:extLst>
          </p:cNvPr>
          <p:cNvSpPr>
            <a:spLocks noGrp="1"/>
          </p:cNvSpPr>
          <p:nvPr>
            <p:ph type="sldNum" sz="quarter" idx="12"/>
          </p:nvPr>
        </p:nvSpPr>
        <p:spPr/>
        <p:txBody>
          <a:body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87980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D807ECD-2E60-471B-AD67-EDF10C46FEF7}"/>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763314-91A9-47FB-BAC1-F7D6905C2FC2}"/>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09AF7D-CABD-4044-BA20-7EE094D82667}"/>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587D9A7A-8F39-4DB4-8C44-2FB3B132AB55}" type="datetimeFigureOut">
              <a:rPr kumimoji="1" lang="ja-JP" altLang="en-US" smtClean="0"/>
              <a:t>2024/2/15</a:t>
            </a:fld>
            <a:endParaRPr kumimoji="1" lang="ja-JP" altLang="en-US"/>
          </a:p>
        </p:txBody>
      </p:sp>
      <p:sp>
        <p:nvSpPr>
          <p:cNvPr id="5" name="フッター プレースホルダー 4">
            <a:extLst>
              <a:ext uri="{FF2B5EF4-FFF2-40B4-BE49-F238E27FC236}">
                <a16:creationId xmlns:a16="http://schemas.microsoft.com/office/drawing/2014/main" id="{AAD3B4E4-8FBC-448F-90FC-78B87744713A}"/>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2F98E5F-2189-457C-8D0F-899FE6AC73BA}"/>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CCE14089-4E73-4814-A34A-7E8481DD58D1}" type="slidenum">
              <a:rPr kumimoji="1" lang="ja-JP" altLang="en-US" smtClean="0"/>
              <a:t>‹#›</a:t>
            </a:fld>
            <a:endParaRPr kumimoji="1" lang="ja-JP" altLang="en-US"/>
          </a:p>
        </p:txBody>
      </p:sp>
    </p:spTree>
    <p:extLst>
      <p:ext uri="{BB962C8B-B14F-4D97-AF65-F5344CB8AC3E}">
        <p14:creationId xmlns:p14="http://schemas.microsoft.com/office/powerpoint/2010/main" val="19523097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60120" rtl="0" eaLnBrk="1" latinLnBrk="0" hangingPunct="1">
        <a:lnSpc>
          <a:spcPct val="90000"/>
        </a:lnSpc>
        <a:spcBef>
          <a:spcPct val="0"/>
        </a:spcBef>
        <a:buNone/>
        <a:defRPr kumimoji="1"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ja-JP"/>
      </a:defPPr>
      <a:lvl1pPr marL="0" algn="l" defTabSz="960120" rtl="0" eaLnBrk="1" latinLnBrk="0" hangingPunct="1">
        <a:defRPr kumimoji="1" sz="1890" kern="1200">
          <a:solidFill>
            <a:schemeClr val="tx1"/>
          </a:solidFill>
          <a:latin typeface="+mn-lt"/>
          <a:ea typeface="+mn-ea"/>
          <a:cs typeface="+mn-cs"/>
        </a:defRPr>
      </a:lvl1pPr>
      <a:lvl2pPr marL="480060" algn="l" defTabSz="960120" rtl="0" eaLnBrk="1" latinLnBrk="0" hangingPunct="1">
        <a:defRPr kumimoji="1" sz="1890" kern="1200">
          <a:solidFill>
            <a:schemeClr val="tx1"/>
          </a:solidFill>
          <a:latin typeface="+mn-lt"/>
          <a:ea typeface="+mn-ea"/>
          <a:cs typeface="+mn-cs"/>
        </a:defRPr>
      </a:lvl2pPr>
      <a:lvl3pPr marL="960120" algn="l" defTabSz="960120" rtl="0" eaLnBrk="1" latinLnBrk="0" hangingPunct="1">
        <a:defRPr kumimoji="1" sz="1890" kern="1200">
          <a:solidFill>
            <a:schemeClr val="tx1"/>
          </a:solidFill>
          <a:latin typeface="+mn-lt"/>
          <a:ea typeface="+mn-ea"/>
          <a:cs typeface="+mn-cs"/>
        </a:defRPr>
      </a:lvl3pPr>
      <a:lvl4pPr marL="1440180" algn="l" defTabSz="960120" rtl="0" eaLnBrk="1" latinLnBrk="0" hangingPunct="1">
        <a:defRPr kumimoji="1" sz="1890" kern="1200">
          <a:solidFill>
            <a:schemeClr val="tx1"/>
          </a:solidFill>
          <a:latin typeface="+mn-lt"/>
          <a:ea typeface="+mn-ea"/>
          <a:cs typeface="+mn-cs"/>
        </a:defRPr>
      </a:lvl4pPr>
      <a:lvl5pPr marL="1920240" algn="l" defTabSz="960120" rtl="0" eaLnBrk="1" latinLnBrk="0" hangingPunct="1">
        <a:defRPr kumimoji="1" sz="1890" kern="1200">
          <a:solidFill>
            <a:schemeClr val="tx1"/>
          </a:solidFill>
          <a:latin typeface="+mn-lt"/>
          <a:ea typeface="+mn-ea"/>
          <a:cs typeface="+mn-cs"/>
        </a:defRPr>
      </a:lvl5pPr>
      <a:lvl6pPr marL="2400300" algn="l" defTabSz="960120" rtl="0" eaLnBrk="1" latinLnBrk="0" hangingPunct="1">
        <a:defRPr kumimoji="1" sz="1890" kern="1200">
          <a:solidFill>
            <a:schemeClr val="tx1"/>
          </a:solidFill>
          <a:latin typeface="+mn-lt"/>
          <a:ea typeface="+mn-ea"/>
          <a:cs typeface="+mn-cs"/>
        </a:defRPr>
      </a:lvl6pPr>
      <a:lvl7pPr marL="2880360" algn="l" defTabSz="960120" rtl="0" eaLnBrk="1" latinLnBrk="0" hangingPunct="1">
        <a:defRPr kumimoji="1" sz="1890" kern="1200">
          <a:solidFill>
            <a:schemeClr val="tx1"/>
          </a:solidFill>
          <a:latin typeface="+mn-lt"/>
          <a:ea typeface="+mn-ea"/>
          <a:cs typeface="+mn-cs"/>
        </a:defRPr>
      </a:lvl7pPr>
      <a:lvl8pPr marL="3360420" algn="l" defTabSz="960120" rtl="0" eaLnBrk="1" latinLnBrk="0" hangingPunct="1">
        <a:defRPr kumimoji="1" sz="1890" kern="1200">
          <a:solidFill>
            <a:schemeClr val="tx1"/>
          </a:solidFill>
          <a:latin typeface="+mn-lt"/>
          <a:ea typeface="+mn-ea"/>
          <a:cs typeface="+mn-cs"/>
        </a:defRPr>
      </a:lvl8pPr>
      <a:lvl9pPr marL="3840480" algn="l" defTabSz="960120" rtl="0" eaLnBrk="1" latinLnBrk="0" hangingPunct="1">
        <a:defRPr kumimoji="1"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oliton.co.jp/lp/folderzen/#issue01" TargetMode="External"/><Relationship Id="rId7" Type="http://schemas.openxmlformats.org/officeDocument/2006/relationships/hyperlink" Target="https://www.soliton.co.jp/lp/folderzen/#issue03"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hyperlink" Target="https://www.soliton.co.jp/lp/folderzen/#issue02"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図 188">
            <a:extLst>
              <a:ext uri="{FF2B5EF4-FFF2-40B4-BE49-F238E27FC236}">
                <a16:creationId xmlns:a16="http://schemas.microsoft.com/office/drawing/2014/main" id="{16179C01-5FA8-4182-92E8-A3411D8896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55" y="8544570"/>
            <a:ext cx="2512574" cy="207669"/>
          </a:xfrm>
          <a:prstGeom prst="rect">
            <a:avLst/>
          </a:prstGeom>
        </p:spPr>
      </p:pic>
      <p:sp>
        <p:nvSpPr>
          <p:cNvPr id="191" name="四角形: 角を丸くする 190">
            <a:extLst>
              <a:ext uri="{FF2B5EF4-FFF2-40B4-BE49-F238E27FC236}">
                <a16:creationId xmlns:a16="http://schemas.microsoft.com/office/drawing/2014/main" id="{EC713B10-E6B9-433C-8749-0C282C84AD3D}"/>
              </a:ext>
            </a:extLst>
          </p:cNvPr>
          <p:cNvSpPr/>
          <p:nvPr/>
        </p:nvSpPr>
        <p:spPr>
          <a:xfrm>
            <a:off x="2840335" y="8471017"/>
            <a:ext cx="3320635" cy="1007982"/>
          </a:xfrm>
          <a:prstGeom prst="roundRect">
            <a:avLst>
              <a:gd name="adj" fmla="val 37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a:extLst>
              <a:ext uri="{FF2B5EF4-FFF2-40B4-BE49-F238E27FC236}">
                <a16:creationId xmlns:a16="http://schemas.microsoft.com/office/drawing/2014/main" id="{8E27F16E-9BC1-4AA0-8549-D1E65BBBF4D1}"/>
              </a:ext>
            </a:extLst>
          </p:cNvPr>
          <p:cNvSpPr/>
          <p:nvPr/>
        </p:nvSpPr>
        <p:spPr>
          <a:xfrm>
            <a:off x="2768025" y="8471017"/>
            <a:ext cx="3056618" cy="230832"/>
          </a:xfrm>
          <a:prstGeom prst="rect">
            <a:avLst/>
          </a:prstGeom>
        </p:spPr>
        <p:txBody>
          <a:bodyPr wrap="square">
            <a:spAutoFit/>
          </a:bodyPr>
          <a:lstStyle/>
          <a:p>
            <a:r>
              <a:rPr lang="ja-JP" altLang="en-US" sz="900">
                <a:latin typeface="メイリオ" pitchFamily="50" charset="-128"/>
                <a:ea typeface="メイリオ" pitchFamily="50" charset="-128"/>
                <a:cs typeface="メイリオ" pitchFamily="50" charset="-128"/>
              </a:rPr>
              <a:t>●商品に関するお問い合わせは</a:t>
            </a:r>
            <a:r>
              <a:rPr lang="en-US" altLang="ja-JP" sz="900">
                <a:latin typeface="メイリオ" pitchFamily="50" charset="-128"/>
                <a:ea typeface="メイリオ" pitchFamily="50" charset="-128"/>
                <a:cs typeface="メイリオ" pitchFamily="50" charset="-128"/>
              </a:rPr>
              <a:t>…</a:t>
            </a:r>
            <a:endParaRPr lang="en-US" altLang="zh-TW" sz="900">
              <a:latin typeface="メイリオ" pitchFamily="50" charset="-128"/>
              <a:ea typeface="メイリオ" pitchFamily="50" charset="-128"/>
              <a:cs typeface="メイリオ" pitchFamily="50" charset="-128"/>
            </a:endParaRPr>
          </a:p>
        </p:txBody>
      </p:sp>
      <p:sp>
        <p:nvSpPr>
          <p:cNvPr id="61" name="タイトル 3">
            <a:extLst>
              <a:ext uri="{FF2B5EF4-FFF2-40B4-BE49-F238E27FC236}">
                <a16:creationId xmlns:a16="http://schemas.microsoft.com/office/drawing/2014/main" id="{4D8BD00F-CE46-4B79-A18F-C7709BE61D8B}"/>
              </a:ext>
            </a:extLst>
          </p:cNvPr>
          <p:cNvSpPr txBox="1">
            <a:spLocks/>
          </p:cNvSpPr>
          <p:nvPr/>
        </p:nvSpPr>
        <p:spPr>
          <a:xfrm>
            <a:off x="263264" y="8851315"/>
            <a:ext cx="2367955" cy="519093"/>
          </a:xfrm>
          <a:prstGeom prst="rect">
            <a:avLst/>
          </a:prstGeom>
        </p:spPr>
        <p:txBody>
          <a:bodyPr lIns="0" tIns="0" rIns="0" bIns="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defTabSz="628650">
              <a:lnSpc>
                <a:spcPct val="100000"/>
              </a:lnSpc>
              <a:spcBef>
                <a:spcPts val="0"/>
              </a:spcBef>
              <a:spcAft>
                <a:spcPts val="600"/>
              </a:spcAft>
              <a:tabLst>
                <a:tab pos="893763" algn="l"/>
                <a:tab pos="2238375" algn="l"/>
              </a:tabLst>
            </a:pPr>
            <a:r>
              <a:rPr lang="ja-JP" altLang="en-US" sz="900">
                <a:latin typeface="BIZ UDPゴシック" panose="020B0400000000000000" pitchFamily="50" charset="-128"/>
                <a:ea typeface="BIZ UDPゴシック" panose="020B0400000000000000" pitchFamily="50" charset="-128"/>
              </a:rPr>
              <a:t>〒 </a:t>
            </a:r>
            <a:r>
              <a:rPr lang="en-US" altLang="ja-JP" sz="900">
                <a:latin typeface="BIZ UDPゴシック" panose="020B0400000000000000" pitchFamily="50" charset="-128"/>
                <a:ea typeface="BIZ UDPゴシック" panose="020B0400000000000000" pitchFamily="50" charset="-128"/>
              </a:rPr>
              <a:t>160-0022</a:t>
            </a:r>
            <a:r>
              <a:rPr lang="ja-JP" altLang="en-US" sz="900">
                <a:latin typeface="BIZ UDPゴシック" panose="020B0400000000000000" pitchFamily="50" charset="-128"/>
                <a:ea typeface="BIZ UDPゴシック" panose="020B0400000000000000" pitchFamily="50" charset="-128"/>
              </a:rPr>
              <a:t>　東京都新宿区新宿 </a:t>
            </a:r>
            <a:r>
              <a:rPr lang="en-US" altLang="ja-JP" sz="900">
                <a:latin typeface="BIZ UDPゴシック" panose="020B0400000000000000" pitchFamily="50" charset="-128"/>
                <a:ea typeface="BIZ UDPゴシック" panose="020B0400000000000000" pitchFamily="50" charset="-128"/>
              </a:rPr>
              <a:t>2-4-3</a:t>
            </a:r>
            <a:br>
              <a:rPr lang="en-US" altLang="ja-JP" sz="900">
                <a:latin typeface="BIZ UDPゴシック" panose="020B0400000000000000" pitchFamily="50" charset="-128"/>
                <a:ea typeface="BIZ UDPゴシック" panose="020B0400000000000000" pitchFamily="50" charset="-128"/>
              </a:rPr>
            </a:br>
            <a:r>
              <a:rPr lang="en-US" altLang="ja-JP" sz="900">
                <a:latin typeface="BIZ UDPゴシック" panose="020B0400000000000000" pitchFamily="50" charset="-128"/>
                <a:ea typeface="BIZ UDPゴシック" panose="020B0400000000000000" pitchFamily="50" charset="-128"/>
              </a:rPr>
              <a:t>TEL  03-5360-3811</a:t>
            </a:r>
          </a:p>
          <a:p>
            <a:pPr defTabSz="628650">
              <a:lnSpc>
                <a:spcPct val="100000"/>
              </a:lnSpc>
              <a:spcBef>
                <a:spcPts val="0"/>
              </a:spcBef>
              <a:spcAft>
                <a:spcPts val="600"/>
              </a:spcAft>
              <a:tabLst>
                <a:tab pos="893763" algn="l"/>
                <a:tab pos="2238375" algn="l"/>
              </a:tabLst>
            </a:pPr>
            <a:r>
              <a:rPr lang="en-US" altLang="ja-JP" sz="900">
                <a:latin typeface="BIZ UDPゴシック" panose="020B0400000000000000" pitchFamily="50" charset="-128"/>
                <a:ea typeface="BIZ UDPゴシック" panose="020B0400000000000000" pitchFamily="50" charset="-128"/>
                <a:cs typeface="メイリオ" pitchFamily="50" charset="-128"/>
              </a:rPr>
              <a:t>E-mail</a:t>
            </a:r>
            <a:r>
              <a:rPr lang="ja-JP" altLang="en-US" sz="900">
                <a:latin typeface="BIZ UDPゴシック" panose="020B0400000000000000" pitchFamily="50" charset="-128"/>
                <a:ea typeface="BIZ UDPゴシック" panose="020B0400000000000000" pitchFamily="50" charset="-128"/>
                <a:cs typeface="メイリオ" pitchFamily="50" charset="-128"/>
              </a:rPr>
              <a:t>：</a:t>
            </a:r>
            <a:r>
              <a:rPr lang="en-US" altLang="ja-JP" sz="900">
                <a:latin typeface="BIZ UDPゴシック" panose="020B0400000000000000" pitchFamily="50" charset="-128"/>
                <a:ea typeface="BIZ UDPゴシック" panose="020B0400000000000000" pitchFamily="50" charset="-128"/>
              </a:rPr>
              <a:t>netsales@soliton.co.jp	</a:t>
            </a:r>
            <a:endParaRPr lang="ja-JP" altLang="en-US" sz="1200">
              <a:latin typeface="BIZ UDPゴシック" panose="020B0400000000000000" pitchFamily="50" charset="-128"/>
              <a:ea typeface="BIZ UDPゴシック" panose="020B0400000000000000" pitchFamily="50" charset="-128"/>
            </a:endParaRPr>
          </a:p>
        </p:txBody>
      </p:sp>
      <p:sp>
        <p:nvSpPr>
          <p:cNvPr id="103" name="タイトル 2">
            <a:extLst>
              <a:ext uri="{FF2B5EF4-FFF2-40B4-BE49-F238E27FC236}">
                <a16:creationId xmlns:a16="http://schemas.microsoft.com/office/drawing/2014/main" id="{57DC1A36-C820-4AA0-A57E-C458983A6535}"/>
              </a:ext>
            </a:extLst>
          </p:cNvPr>
          <p:cNvSpPr txBox="1">
            <a:spLocks/>
          </p:cNvSpPr>
          <p:nvPr/>
        </p:nvSpPr>
        <p:spPr>
          <a:xfrm>
            <a:off x="40549" y="4189837"/>
            <a:ext cx="1976603" cy="563130"/>
          </a:xfrm>
          <a:prstGeom prst="rect">
            <a:avLst/>
          </a:prstGeom>
        </p:spPr>
        <p:txBody>
          <a:bodyPr vert="horz" lIns="91440" tIns="45720" rIns="91440" bIns="45720" rtlCol="0" anchor="ctr">
            <a:normAutofit fontScale="97500"/>
          </a:bodyPr>
          <a:lstStyle>
            <a:lvl1pPr algn="ctr" defTabSz="960120" rtl="0" eaLnBrk="1" latinLnBrk="0" hangingPunct="1">
              <a:lnSpc>
                <a:spcPct val="90000"/>
              </a:lnSpc>
              <a:spcBef>
                <a:spcPct val="0"/>
              </a:spcBef>
              <a:buNone/>
              <a:defRPr kumimoji="1" sz="6300" kern="1200">
                <a:solidFill>
                  <a:schemeClr val="tx1"/>
                </a:solidFill>
                <a:latin typeface="+mj-lt"/>
                <a:ea typeface="+mj-ea"/>
                <a:cs typeface="+mj-cs"/>
              </a:defRPr>
            </a:lvl1pPr>
          </a:lstStyle>
          <a:p>
            <a:pPr algn="l"/>
            <a:r>
              <a:rPr lang="ja-JP" altLang="en-US" sz="1800" b="1" u="sng">
                <a:solidFill>
                  <a:schemeClr val="accent1">
                    <a:lumMod val="75000"/>
                  </a:schemeClr>
                </a:solidFill>
                <a:latin typeface="BIZ UDPゴシック" panose="020B0400000000000000" pitchFamily="50" charset="-128"/>
                <a:ea typeface="BIZ UDPゴシック" panose="020B0400000000000000" pitchFamily="50" charset="-128"/>
              </a:rPr>
              <a:t>動作環境</a:t>
            </a:r>
          </a:p>
        </p:txBody>
      </p:sp>
      <p:sp>
        <p:nvSpPr>
          <p:cNvPr id="105" name="テキスト ボックス 104">
            <a:extLst>
              <a:ext uri="{FF2B5EF4-FFF2-40B4-BE49-F238E27FC236}">
                <a16:creationId xmlns:a16="http://schemas.microsoft.com/office/drawing/2014/main" id="{1957E81F-905B-4CDA-A04C-3DAEE0C3963F}"/>
              </a:ext>
            </a:extLst>
          </p:cNvPr>
          <p:cNvSpPr txBox="1"/>
          <p:nvPr/>
        </p:nvSpPr>
        <p:spPr>
          <a:xfrm>
            <a:off x="43217" y="4613741"/>
            <a:ext cx="1562997" cy="261610"/>
          </a:xfrm>
          <a:prstGeom prst="rect">
            <a:avLst/>
          </a:prstGeom>
          <a:noFill/>
        </p:spPr>
        <p:txBody>
          <a:bodyPr wrap="square">
            <a:spAutoFit/>
          </a:bodyPr>
          <a:lstStyle/>
          <a:p>
            <a:r>
              <a:rPr lang="en-US" altLang="ja-JP" sz="1100">
                <a:latin typeface="BIZ UDPゴシック" panose="020B0400000000000000" pitchFamily="50" charset="-128"/>
                <a:ea typeface="BIZ UDPゴシック" panose="020B0400000000000000" pitchFamily="50" charset="-128"/>
              </a:rPr>
              <a:t>FolderZen </a:t>
            </a:r>
            <a:r>
              <a:rPr lang="ja-JP" altLang="en-US" sz="1100">
                <a:latin typeface="BIZ UDPゴシック" panose="020B0400000000000000" pitchFamily="50" charset="-128"/>
                <a:ea typeface="BIZ UDPゴシック" panose="020B0400000000000000" pitchFamily="50" charset="-128"/>
              </a:rPr>
              <a:t>本体</a:t>
            </a:r>
          </a:p>
        </p:txBody>
      </p:sp>
      <p:graphicFrame>
        <p:nvGraphicFramePr>
          <p:cNvPr id="106" name="表 2">
            <a:extLst>
              <a:ext uri="{FF2B5EF4-FFF2-40B4-BE49-F238E27FC236}">
                <a16:creationId xmlns:a16="http://schemas.microsoft.com/office/drawing/2014/main" id="{CABCA892-141E-47B3-9C6A-6065A622A1CA}"/>
              </a:ext>
            </a:extLst>
          </p:cNvPr>
          <p:cNvGraphicFramePr>
            <a:graphicFrameLocks noGrp="1"/>
          </p:cNvGraphicFramePr>
          <p:nvPr>
            <p:extLst>
              <p:ext uri="{D42A27DB-BD31-4B8C-83A1-F6EECF244321}">
                <p14:modId xmlns:p14="http://schemas.microsoft.com/office/powerpoint/2010/main" val="605751204"/>
              </p:ext>
            </p:extLst>
          </p:nvPr>
        </p:nvGraphicFramePr>
        <p:xfrm>
          <a:off x="131928" y="4866129"/>
          <a:ext cx="6100708" cy="1783080"/>
        </p:xfrm>
        <a:graphic>
          <a:graphicData uri="http://schemas.openxmlformats.org/drawingml/2006/table">
            <a:tbl>
              <a:tblPr firstRow="1" bandRow="1">
                <a:tableStyleId>{073A0DAA-6AF3-43AB-8588-CEC1D06C72B9}</a:tableStyleId>
              </a:tblPr>
              <a:tblGrid>
                <a:gridCol w="1220142">
                  <a:extLst>
                    <a:ext uri="{9D8B030D-6E8A-4147-A177-3AD203B41FA5}">
                      <a16:colId xmlns:a16="http://schemas.microsoft.com/office/drawing/2014/main" val="2490356257"/>
                    </a:ext>
                  </a:extLst>
                </a:gridCol>
                <a:gridCol w="4880566">
                  <a:extLst>
                    <a:ext uri="{9D8B030D-6E8A-4147-A177-3AD203B41FA5}">
                      <a16:colId xmlns:a16="http://schemas.microsoft.com/office/drawing/2014/main" val="1975740681"/>
                    </a:ext>
                  </a:extLst>
                </a:gridCol>
              </a:tblGrid>
              <a:tr h="0">
                <a:tc>
                  <a:txBody>
                    <a:bodyPr/>
                    <a:lstStyle/>
                    <a:p>
                      <a:endParaRPr kumimoji="1" lang="ja-JP" altLang="en-US" sz="700">
                        <a:latin typeface="BIZ UDPゴシック" panose="020B0400000000000000" pitchFamily="50" charset="-128"/>
                        <a:ea typeface="BIZ UDPゴシック" panose="020B0400000000000000" pitchFamily="50" charset="-128"/>
                      </a:endParaRPr>
                    </a:p>
                  </a:txBody>
                  <a:tcPr>
                    <a:solidFill>
                      <a:schemeClr val="tx1">
                        <a:lumMod val="50000"/>
                        <a:lumOff val="50000"/>
                      </a:schemeClr>
                    </a:solidFill>
                  </a:tcPr>
                </a:tc>
                <a:tc>
                  <a:txBody>
                    <a:bodyPr/>
                    <a:lstStyle/>
                    <a:p>
                      <a:endParaRPr kumimoji="1" lang="ja-JP" altLang="en-US" sz="700">
                        <a:latin typeface="BIZ UDPゴシック" panose="020B0400000000000000" pitchFamily="50" charset="-128"/>
                        <a:ea typeface="BIZ UDPゴシック" panose="020B0400000000000000" pitchFamily="50" charset="-128"/>
                      </a:endParaRPr>
                    </a:p>
                  </a:txBody>
                  <a:tcPr>
                    <a:solidFill>
                      <a:schemeClr val="tx1">
                        <a:lumMod val="50000"/>
                        <a:lumOff val="50000"/>
                      </a:schemeClr>
                    </a:solidFill>
                  </a:tcPr>
                </a:tc>
                <a:extLst>
                  <a:ext uri="{0D108BD9-81ED-4DB2-BD59-A6C34878D82A}">
                    <a16:rowId xmlns:a16="http://schemas.microsoft.com/office/drawing/2014/main" val="1534325389"/>
                  </a:ext>
                </a:extLst>
              </a:tr>
              <a:tr h="0">
                <a:tc>
                  <a:txBody>
                    <a:bodyPr/>
                    <a:lstStyle/>
                    <a:p>
                      <a:r>
                        <a:rPr kumimoji="1" lang="en-US" altLang="ja-JP" sz="700">
                          <a:latin typeface="BIZ UDPゴシック" panose="020B0400000000000000" pitchFamily="50" charset="-128"/>
                          <a:ea typeface="BIZ UDPゴシック" panose="020B0400000000000000" pitchFamily="50" charset="-128"/>
                        </a:rPr>
                        <a:t>CPU</a:t>
                      </a:r>
                      <a:endParaRPr kumimoji="1" lang="ja-JP" altLang="en-US" sz="70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700">
                          <a:latin typeface="BIZ UDPゴシック" panose="020B0400000000000000" pitchFamily="50" charset="-128"/>
                          <a:ea typeface="BIZ UDPゴシック" panose="020B0400000000000000" pitchFamily="50" charset="-128"/>
                        </a:rPr>
                        <a:t>Intel x64 </a:t>
                      </a:r>
                      <a:r>
                        <a:rPr kumimoji="1" lang="ja-JP" altLang="en-US" sz="700">
                          <a:latin typeface="BIZ UDPゴシック" panose="020B0400000000000000" pitchFamily="50" charset="-128"/>
                          <a:ea typeface="BIZ UDPゴシック" panose="020B0400000000000000" pitchFamily="50" charset="-128"/>
                        </a:rPr>
                        <a:t>互換プロセッサ（</a:t>
                      </a:r>
                      <a:r>
                        <a:rPr kumimoji="1" lang="en-US" altLang="ja-JP" sz="700">
                          <a:latin typeface="BIZ UDPゴシック" panose="020B0400000000000000" pitchFamily="50" charset="-128"/>
                          <a:ea typeface="BIZ UDPゴシック" panose="020B0400000000000000" pitchFamily="50" charset="-128"/>
                        </a:rPr>
                        <a:t>4</a:t>
                      </a:r>
                      <a:r>
                        <a:rPr kumimoji="1" lang="ja-JP" altLang="en-US" sz="700">
                          <a:latin typeface="BIZ UDPゴシック" panose="020B0400000000000000" pitchFamily="50" charset="-128"/>
                          <a:ea typeface="BIZ UDPゴシック" panose="020B0400000000000000" pitchFamily="50" charset="-128"/>
                        </a:rPr>
                        <a:t>コア以上、</a:t>
                      </a:r>
                      <a:r>
                        <a:rPr kumimoji="1" lang="en-US" altLang="ja-JP" sz="700">
                          <a:latin typeface="BIZ UDPゴシック" panose="020B0400000000000000" pitchFamily="50" charset="-128"/>
                          <a:ea typeface="BIZ UDPゴシック" panose="020B0400000000000000" pitchFamily="50" charset="-128"/>
                        </a:rPr>
                        <a:t>8</a:t>
                      </a:r>
                      <a:r>
                        <a:rPr kumimoji="1" lang="ja-JP" altLang="en-US" sz="700">
                          <a:latin typeface="BIZ UDPゴシック" panose="020B0400000000000000" pitchFamily="50" charset="-128"/>
                          <a:ea typeface="BIZ UDPゴシック" panose="020B0400000000000000" pitchFamily="50" charset="-128"/>
                        </a:rPr>
                        <a:t>コア以上推奨・</a:t>
                      </a:r>
                      <a:r>
                        <a:rPr kumimoji="1" lang="en-US" altLang="ja-JP" sz="700">
                          <a:latin typeface="BIZ UDPゴシック" panose="020B0400000000000000" pitchFamily="50" charset="-128"/>
                          <a:ea typeface="BIZ UDPゴシック" panose="020B0400000000000000" pitchFamily="50" charset="-128"/>
                        </a:rPr>
                        <a:t>Xeon 2GHz</a:t>
                      </a:r>
                      <a:r>
                        <a:rPr kumimoji="1" lang="ja-JP" altLang="en-US" sz="700">
                          <a:latin typeface="BIZ UDPゴシック" panose="020B0400000000000000" pitchFamily="50" charset="-128"/>
                          <a:ea typeface="BIZ UDPゴシック" panose="020B0400000000000000" pitchFamily="50" charset="-128"/>
                        </a:rPr>
                        <a:t>以上推奨）</a:t>
                      </a:r>
                    </a:p>
                  </a:txBody>
                  <a:tcPr/>
                </a:tc>
                <a:extLst>
                  <a:ext uri="{0D108BD9-81ED-4DB2-BD59-A6C34878D82A}">
                    <a16:rowId xmlns:a16="http://schemas.microsoft.com/office/drawing/2014/main" val="2192869929"/>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対応</a:t>
                      </a:r>
                      <a:r>
                        <a:rPr kumimoji="1" lang="en-US" altLang="ja-JP" sz="700">
                          <a:latin typeface="BIZ UDPゴシック" panose="020B0400000000000000" pitchFamily="50" charset="-128"/>
                          <a:ea typeface="BIZ UDPゴシック" panose="020B0400000000000000" pitchFamily="50" charset="-128"/>
                        </a:rPr>
                        <a:t>OS</a:t>
                      </a:r>
                      <a:endParaRPr kumimoji="1" lang="ja-JP" altLang="en-US" sz="70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700">
                          <a:latin typeface="BIZ UDPゴシック" panose="020B0400000000000000" pitchFamily="50" charset="-128"/>
                          <a:ea typeface="BIZ UDPゴシック" panose="020B0400000000000000" pitchFamily="50" charset="-128"/>
                        </a:rPr>
                        <a:t>Windows Server 2022</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 Server 2019</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 Server 2016</a:t>
                      </a:r>
                      <a:endParaRPr kumimoji="1" lang="ja-JP" altLang="en-US" sz="7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8467253"/>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必要ソフトウェア</a:t>
                      </a:r>
                    </a:p>
                  </a:txBody>
                  <a:tcPr/>
                </a:tc>
                <a:tc>
                  <a:txBody>
                    <a:bodyPr/>
                    <a:lstStyle/>
                    <a:p>
                      <a:r>
                        <a:rPr kumimoji="1" lang="en-US" altLang="ja-JP" sz="700">
                          <a:latin typeface="BIZ UDPゴシック" panose="020B0400000000000000" pitchFamily="50" charset="-128"/>
                          <a:ea typeface="BIZ UDPゴシック" panose="020B0400000000000000" pitchFamily="50" charset="-128"/>
                        </a:rPr>
                        <a:t>Microsoft .NET Framework4.6.2</a:t>
                      </a:r>
                      <a:r>
                        <a:rPr kumimoji="1" lang="ja-JP" altLang="en-US" sz="700">
                          <a:latin typeface="BIZ UDPゴシック" panose="020B0400000000000000" pitchFamily="50" charset="-128"/>
                          <a:ea typeface="BIZ UDPゴシック" panose="020B0400000000000000" pitchFamily="50" charset="-128"/>
                        </a:rPr>
                        <a:t>以降</a:t>
                      </a:r>
                    </a:p>
                  </a:txBody>
                  <a:tcPr/>
                </a:tc>
                <a:extLst>
                  <a:ext uri="{0D108BD9-81ED-4DB2-BD59-A6C34878D82A}">
                    <a16:rowId xmlns:a16="http://schemas.microsoft.com/office/drawing/2014/main" val="1644059044"/>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メモリ</a:t>
                      </a:r>
                    </a:p>
                  </a:txBody>
                  <a:tcPr/>
                </a:tc>
                <a:tc>
                  <a:txBody>
                    <a:bodyPr/>
                    <a:lstStyle/>
                    <a:p>
                      <a:r>
                        <a:rPr kumimoji="1" lang="en-US" altLang="ja-JP" sz="700">
                          <a:latin typeface="BIZ UDPゴシック" panose="020B0400000000000000" pitchFamily="50" charset="-128"/>
                          <a:ea typeface="BIZ UDPゴシック" panose="020B0400000000000000" pitchFamily="50" charset="-128"/>
                        </a:rPr>
                        <a:t>8GB</a:t>
                      </a:r>
                      <a:r>
                        <a:rPr kumimoji="1" lang="ja-JP" altLang="en-US" sz="700">
                          <a:latin typeface="BIZ UDPゴシック" panose="020B0400000000000000" pitchFamily="50" charset="-128"/>
                          <a:ea typeface="BIZ UDPゴシック" panose="020B0400000000000000" pitchFamily="50" charset="-128"/>
                        </a:rPr>
                        <a:t>以上</a:t>
                      </a:r>
                    </a:p>
                  </a:txBody>
                  <a:tcPr/>
                </a:tc>
                <a:extLst>
                  <a:ext uri="{0D108BD9-81ED-4DB2-BD59-A6C34878D82A}">
                    <a16:rowId xmlns:a16="http://schemas.microsoft.com/office/drawing/2014/main" val="1537827379"/>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対応環境</a:t>
                      </a:r>
                    </a:p>
                  </a:txBody>
                  <a:tcPr/>
                </a:tc>
                <a:tc>
                  <a:txBody>
                    <a:bodyPr/>
                    <a:lstStyle/>
                    <a:p>
                      <a:r>
                        <a:rPr kumimoji="1" lang="en-US" altLang="ja-JP" sz="700" dirty="0">
                          <a:latin typeface="BIZ UDPゴシック" panose="020B0400000000000000" pitchFamily="50" charset="-128"/>
                          <a:ea typeface="BIZ UDPゴシック" panose="020B0400000000000000" pitchFamily="50" charset="-128"/>
                        </a:rPr>
                        <a:t>Active Directory</a:t>
                      </a:r>
                      <a:r>
                        <a:rPr kumimoji="1" lang="ja-JP" altLang="en-US" sz="700" dirty="0">
                          <a:latin typeface="BIZ UDPゴシック" panose="020B0400000000000000" pitchFamily="50" charset="-128"/>
                          <a:ea typeface="BIZ UDPゴシック" panose="020B0400000000000000" pitchFamily="50" charset="-128"/>
                        </a:rPr>
                        <a:t>（ドメインコントローラー、ドメインメンバー）</a:t>
                      </a:r>
                    </a:p>
                  </a:txBody>
                  <a:tcPr/>
                </a:tc>
                <a:extLst>
                  <a:ext uri="{0D108BD9-81ED-4DB2-BD59-A6C34878D82A}">
                    <a16:rowId xmlns:a16="http://schemas.microsoft.com/office/drawing/2014/main" val="2783007228"/>
                  </a:ext>
                </a:extLst>
              </a:tr>
              <a:tr h="120748">
                <a:tc>
                  <a:txBody>
                    <a:bodyPr/>
                    <a:lstStyle/>
                    <a:p>
                      <a:r>
                        <a:rPr kumimoji="1" lang="ja-JP" altLang="en-US" sz="700">
                          <a:latin typeface="BIZ UDPゴシック" panose="020B0400000000000000" pitchFamily="50" charset="-128"/>
                          <a:ea typeface="BIZ UDPゴシック" panose="020B0400000000000000" pitchFamily="50" charset="-128"/>
                        </a:rPr>
                        <a:t>追加可能ファイルサーバー</a:t>
                      </a:r>
                    </a:p>
                  </a:txBody>
                  <a:tcPr/>
                </a:tc>
                <a:tc>
                  <a:txBody>
                    <a:bodyPr/>
                    <a:lstStyle/>
                    <a:p>
                      <a:pPr marL="0" marR="0" lvl="0" indent="0" algn="l" defTabSz="457148" rtl="0" eaLnBrk="1" fontAlgn="auto" latinLnBrk="0" hangingPunct="1">
                        <a:lnSpc>
                          <a:spcPct val="100000"/>
                        </a:lnSpc>
                        <a:spcBef>
                          <a:spcPts val="0"/>
                        </a:spcBef>
                        <a:spcAft>
                          <a:spcPts val="0"/>
                        </a:spcAft>
                        <a:buClrTx/>
                        <a:buSzTx/>
                        <a:buFontTx/>
                        <a:buNone/>
                        <a:tabLst/>
                        <a:defRPr/>
                      </a:pPr>
                      <a:r>
                        <a:rPr kumimoji="1" lang="en-US" altLang="ja-JP" sz="700">
                          <a:latin typeface="BIZ UDPゴシック" panose="020B0400000000000000" pitchFamily="50" charset="-128"/>
                          <a:ea typeface="BIZ UDPゴシック" panose="020B0400000000000000" pitchFamily="50" charset="-128"/>
                        </a:rPr>
                        <a:t>Windows</a:t>
                      </a:r>
                      <a:r>
                        <a:rPr kumimoji="1" lang="ja-JP" altLang="en-US" sz="700">
                          <a:latin typeface="BIZ UDPゴシック" panose="020B0400000000000000" pitchFamily="50" charset="-128"/>
                          <a:ea typeface="BIZ UDPゴシック" panose="020B0400000000000000" pitchFamily="50" charset="-128"/>
                        </a:rPr>
                        <a:t>ファイルサーバー、</a:t>
                      </a:r>
                      <a:r>
                        <a:rPr kumimoji="1" lang="en-US" altLang="ja-JP" sz="700">
                          <a:solidFill>
                            <a:schemeClr val="tx1"/>
                          </a:solidFill>
                          <a:latin typeface="BIZ UDPゴシック" panose="020B0400000000000000" pitchFamily="50" charset="-128"/>
                          <a:ea typeface="BIZ UDPゴシック" panose="020B0400000000000000" pitchFamily="50" charset="-128"/>
                        </a:rPr>
                        <a:t>SMB</a:t>
                      </a:r>
                      <a:r>
                        <a:rPr kumimoji="1" lang="ja-JP" altLang="en-US" sz="700">
                          <a:solidFill>
                            <a:schemeClr val="tx1"/>
                          </a:solidFill>
                          <a:latin typeface="BIZ UDPゴシック" panose="020B0400000000000000" pitchFamily="50" charset="-128"/>
                          <a:ea typeface="BIZ UDPゴシック" panose="020B0400000000000000" pitchFamily="50" charset="-128"/>
                        </a:rPr>
                        <a:t>または</a:t>
                      </a:r>
                      <a:r>
                        <a:rPr kumimoji="1" lang="en-US" altLang="ja-JP" sz="700">
                          <a:solidFill>
                            <a:schemeClr val="tx1"/>
                          </a:solidFill>
                          <a:latin typeface="BIZ UDPゴシック" panose="020B0400000000000000" pitchFamily="50" charset="-128"/>
                          <a:ea typeface="BIZ UDPゴシック" panose="020B0400000000000000" pitchFamily="50" charset="-128"/>
                        </a:rPr>
                        <a:t>CIFS</a:t>
                      </a:r>
                      <a:r>
                        <a:rPr kumimoji="1" lang="ja-JP" altLang="en-US" sz="700">
                          <a:solidFill>
                            <a:schemeClr val="tx1"/>
                          </a:solidFill>
                          <a:latin typeface="BIZ UDPゴシック" panose="020B0400000000000000" pitchFamily="50" charset="-128"/>
                          <a:ea typeface="BIZ UDPゴシック" panose="020B0400000000000000" pitchFamily="50" charset="-128"/>
                        </a:rPr>
                        <a:t>プロトコルでファイル共有が可能な</a:t>
                      </a:r>
                      <a:r>
                        <a:rPr kumimoji="1" lang="en-US" altLang="ja-JP" sz="700">
                          <a:solidFill>
                            <a:schemeClr val="tx1"/>
                          </a:solidFill>
                          <a:latin typeface="BIZ UDPゴシック" panose="020B0400000000000000" pitchFamily="50" charset="-128"/>
                          <a:ea typeface="BIZ UDPゴシック" panose="020B0400000000000000" pitchFamily="50" charset="-128"/>
                        </a:rPr>
                        <a:t>NTFS</a:t>
                      </a:r>
                      <a:r>
                        <a:rPr kumimoji="1" lang="ja-JP" altLang="en-US" sz="700">
                          <a:solidFill>
                            <a:schemeClr val="tx1"/>
                          </a:solidFill>
                          <a:latin typeface="BIZ UDPゴシック" panose="020B0400000000000000" pitchFamily="50" charset="-128"/>
                          <a:ea typeface="BIZ UDPゴシック" panose="020B0400000000000000" pitchFamily="50" charset="-128"/>
                        </a:rPr>
                        <a:t>形式の</a:t>
                      </a:r>
                      <a:r>
                        <a:rPr kumimoji="1" lang="en-US" altLang="ja-JP" sz="700">
                          <a:solidFill>
                            <a:schemeClr val="tx1"/>
                          </a:solidFill>
                          <a:latin typeface="BIZ UDPゴシック" panose="020B0400000000000000" pitchFamily="50" charset="-128"/>
                          <a:ea typeface="BIZ UDPゴシック" panose="020B0400000000000000" pitchFamily="50" charset="-128"/>
                        </a:rPr>
                        <a:t>NAS</a:t>
                      </a:r>
                    </a:p>
                  </a:txBody>
                  <a:tcPr/>
                </a:tc>
                <a:extLst>
                  <a:ext uri="{0D108BD9-81ED-4DB2-BD59-A6C34878D82A}">
                    <a16:rowId xmlns:a16="http://schemas.microsoft.com/office/drawing/2014/main" val="1174751602"/>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設定に必要となる権限</a:t>
                      </a:r>
                    </a:p>
                  </a:txBody>
                  <a:tcPr/>
                </a:tc>
                <a:tc>
                  <a:txBody>
                    <a:bodyPr/>
                    <a:lstStyle/>
                    <a:p>
                      <a:r>
                        <a:rPr kumimoji="1" lang="ja-JP" altLang="en-US" sz="700">
                          <a:latin typeface="BIZ UDPゴシック" panose="020B0400000000000000" pitchFamily="50" charset="-128"/>
                          <a:ea typeface="BIZ UDPゴシック" panose="020B0400000000000000" pitchFamily="50" charset="-128"/>
                        </a:rPr>
                        <a:t>ドメイン管理者権限および各ファイルサーバーの管理者権限</a:t>
                      </a:r>
                    </a:p>
                  </a:txBody>
                  <a:tcPr/>
                </a:tc>
                <a:extLst>
                  <a:ext uri="{0D108BD9-81ED-4DB2-BD59-A6C34878D82A}">
                    <a16:rowId xmlns:a16="http://schemas.microsoft.com/office/drawing/2014/main" val="3584970251"/>
                  </a:ext>
                </a:extLst>
              </a:tr>
              <a:tr h="0">
                <a:tc>
                  <a:txBody>
                    <a:bodyPr/>
                    <a:lstStyle/>
                    <a:p>
                      <a:r>
                        <a:rPr kumimoji="1" lang="ja-JP" altLang="en-US" sz="700">
                          <a:solidFill>
                            <a:schemeClr val="tx1"/>
                          </a:solidFill>
                          <a:latin typeface="BIZ UDPゴシック" panose="020B0400000000000000" pitchFamily="50" charset="-128"/>
                          <a:ea typeface="BIZ UDPゴシック" panose="020B0400000000000000" pitchFamily="50" charset="-128"/>
                        </a:rPr>
                        <a:t>ハードディスク容量</a:t>
                      </a:r>
                    </a:p>
                  </a:txBody>
                  <a:tcPr/>
                </a:tc>
                <a:tc>
                  <a:txBody>
                    <a:bodyP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1GB</a:t>
                      </a:r>
                      <a:r>
                        <a:rPr kumimoji="1" lang="ja-JP" altLang="en-US" sz="700" dirty="0">
                          <a:solidFill>
                            <a:schemeClr val="tx1"/>
                          </a:solidFill>
                          <a:latin typeface="BIZ UDPゴシック" panose="020B0400000000000000" pitchFamily="50" charset="-128"/>
                          <a:ea typeface="BIZ UDPゴシック" panose="020B0400000000000000" pitchFamily="50" charset="-128"/>
                        </a:rPr>
                        <a:t>以上の空き容量（インストール時）</a:t>
                      </a:r>
                    </a:p>
                  </a:txBody>
                  <a:tcPr/>
                </a:tc>
                <a:extLst>
                  <a:ext uri="{0D108BD9-81ED-4DB2-BD59-A6C34878D82A}">
                    <a16:rowId xmlns:a16="http://schemas.microsoft.com/office/drawing/2014/main" val="1284169501"/>
                  </a:ext>
                </a:extLst>
              </a:tr>
            </a:tbl>
          </a:graphicData>
        </a:graphic>
      </p:graphicFrame>
      <p:sp>
        <p:nvSpPr>
          <p:cNvPr id="107" name="テキスト ボックス 106">
            <a:extLst>
              <a:ext uri="{FF2B5EF4-FFF2-40B4-BE49-F238E27FC236}">
                <a16:creationId xmlns:a16="http://schemas.microsoft.com/office/drawing/2014/main" id="{46BA3919-2E53-4481-A8B9-F2F31BB892AA}"/>
              </a:ext>
            </a:extLst>
          </p:cNvPr>
          <p:cNvSpPr txBox="1"/>
          <p:nvPr/>
        </p:nvSpPr>
        <p:spPr>
          <a:xfrm>
            <a:off x="64137" y="6626462"/>
            <a:ext cx="2487124" cy="261610"/>
          </a:xfrm>
          <a:prstGeom prst="rect">
            <a:avLst/>
          </a:prstGeom>
          <a:noFill/>
        </p:spPr>
        <p:txBody>
          <a:bodyPr wrap="square">
            <a:spAutoFit/>
          </a:bodyPr>
          <a:lstStyle/>
          <a:p>
            <a:r>
              <a:rPr lang="en-US" altLang="ja-JP" sz="1100">
                <a:latin typeface="BIZ UDPゴシック" panose="020B0400000000000000" pitchFamily="50" charset="-128"/>
                <a:ea typeface="BIZ UDPゴシック" panose="020B0400000000000000" pitchFamily="50" charset="-128"/>
              </a:rPr>
              <a:t>FolderZen </a:t>
            </a:r>
            <a:r>
              <a:rPr lang="ja-JP" altLang="en-US" sz="1100">
                <a:latin typeface="BIZ UDPゴシック" panose="020B0400000000000000" pitchFamily="50" charset="-128"/>
                <a:ea typeface="BIZ UDPゴシック" panose="020B0400000000000000" pitchFamily="50" charset="-128"/>
              </a:rPr>
              <a:t>マネジメントコンソール</a:t>
            </a:r>
          </a:p>
        </p:txBody>
      </p:sp>
      <p:graphicFrame>
        <p:nvGraphicFramePr>
          <p:cNvPr id="108" name="表 2">
            <a:extLst>
              <a:ext uri="{FF2B5EF4-FFF2-40B4-BE49-F238E27FC236}">
                <a16:creationId xmlns:a16="http://schemas.microsoft.com/office/drawing/2014/main" id="{4BFCA826-B0DC-4267-A95F-644DCE7C6A96}"/>
              </a:ext>
            </a:extLst>
          </p:cNvPr>
          <p:cNvGraphicFramePr>
            <a:graphicFrameLocks noGrp="1"/>
          </p:cNvGraphicFramePr>
          <p:nvPr>
            <p:extLst>
              <p:ext uri="{D42A27DB-BD31-4B8C-83A1-F6EECF244321}">
                <p14:modId xmlns:p14="http://schemas.microsoft.com/office/powerpoint/2010/main" val="3961934292"/>
              </p:ext>
            </p:extLst>
          </p:nvPr>
        </p:nvGraphicFramePr>
        <p:xfrm>
          <a:off x="128317" y="6875979"/>
          <a:ext cx="6100708" cy="1112205"/>
        </p:xfrm>
        <a:graphic>
          <a:graphicData uri="http://schemas.openxmlformats.org/drawingml/2006/table">
            <a:tbl>
              <a:tblPr firstRow="1" bandRow="1">
                <a:tableStyleId>{073A0DAA-6AF3-43AB-8588-CEC1D06C72B9}</a:tableStyleId>
              </a:tblPr>
              <a:tblGrid>
                <a:gridCol w="1123815">
                  <a:extLst>
                    <a:ext uri="{9D8B030D-6E8A-4147-A177-3AD203B41FA5}">
                      <a16:colId xmlns:a16="http://schemas.microsoft.com/office/drawing/2014/main" val="2490356257"/>
                    </a:ext>
                  </a:extLst>
                </a:gridCol>
                <a:gridCol w="4976893">
                  <a:extLst>
                    <a:ext uri="{9D8B030D-6E8A-4147-A177-3AD203B41FA5}">
                      <a16:colId xmlns:a16="http://schemas.microsoft.com/office/drawing/2014/main" val="1975740681"/>
                    </a:ext>
                  </a:extLst>
                </a:gridCol>
              </a:tblGrid>
              <a:tr h="203095">
                <a:tc>
                  <a:txBody>
                    <a:bodyPr/>
                    <a:lstStyle/>
                    <a:p>
                      <a:endParaRPr kumimoji="1" lang="ja-JP" altLang="en-US" sz="700">
                        <a:latin typeface="Meiryo UI" panose="020B0604030504040204" pitchFamily="50" charset="-128"/>
                        <a:ea typeface="Meiryo UI" panose="020B0604030504040204" pitchFamily="50" charset="-128"/>
                      </a:endParaRPr>
                    </a:p>
                  </a:txBody>
                  <a:tcPr>
                    <a:solidFill>
                      <a:schemeClr val="tx1">
                        <a:lumMod val="50000"/>
                        <a:lumOff val="50000"/>
                      </a:schemeClr>
                    </a:solidFill>
                  </a:tcPr>
                </a:tc>
                <a:tc>
                  <a:txBody>
                    <a:bodyPr/>
                    <a:lstStyle/>
                    <a:p>
                      <a:endParaRPr kumimoji="1" lang="ja-JP" altLang="en-US" sz="700">
                        <a:latin typeface="Meiryo UI" panose="020B0604030504040204" pitchFamily="50" charset="-128"/>
                        <a:ea typeface="Meiryo UI" panose="020B0604030504040204" pitchFamily="50" charset="-128"/>
                      </a:endParaRPr>
                    </a:p>
                  </a:txBody>
                  <a:tcPr>
                    <a:solidFill>
                      <a:schemeClr val="tx1">
                        <a:lumMod val="50000"/>
                        <a:lumOff val="50000"/>
                      </a:schemeClr>
                    </a:solidFill>
                  </a:tcPr>
                </a:tc>
                <a:extLst>
                  <a:ext uri="{0D108BD9-81ED-4DB2-BD59-A6C34878D82A}">
                    <a16:rowId xmlns:a16="http://schemas.microsoft.com/office/drawing/2014/main" val="1534325389"/>
                  </a:ext>
                </a:extLst>
              </a:tr>
              <a:tr h="203095">
                <a:tc>
                  <a:txBody>
                    <a:bodyPr/>
                    <a:lstStyle/>
                    <a:p>
                      <a:r>
                        <a:rPr kumimoji="1" lang="en-US" altLang="ja-JP" sz="700">
                          <a:latin typeface="BIZ UDPゴシック" panose="020B0400000000000000" pitchFamily="50" charset="-128"/>
                          <a:ea typeface="BIZ UDPゴシック" panose="020B0400000000000000" pitchFamily="50" charset="-128"/>
                        </a:rPr>
                        <a:t>CPU</a:t>
                      </a:r>
                      <a:endParaRPr kumimoji="1" lang="ja-JP" altLang="en-US" sz="700">
                        <a:latin typeface="BIZ UDPゴシック" panose="020B0400000000000000" pitchFamily="50" charset="-128"/>
                        <a:ea typeface="BIZ UDPゴシック" panose="020B0400000000000000" pitchFamily="50" charset="-128"/>
                      </a:endParaRPr>
                    </a:p>
                  </a:txBody>
                  <a:tcPr/>
                </a:tc>
                <a:tc>
                  <a:txBody>
                    <a:bodyPr/>
                    <a:lstStyle/>
                    <a:p>
                      <a:r>
                        <a:rPr kumimoji="1" lang="en-US" altLang="ja-JP" sz="700">
                          <a:latin typeface="BIZ UDPゴシック" panose="020B0400000000000000" pitchFamily="50" charset="-128"/>
                          <a:ea typeface="BIZ UDPゴシック" panose="020B0400000000000000" pitchFamily="50" charset="-128"/>
                        </a:rPr>
                        <a:t>Intel x86/x64 </a:t>
                      </a:r>
                      <a:r>
                        <a:rPr kumimoji="1" lang="ja-JP" altLang="en-US" sz="700">
                          <a:latin typeface="BIZ UDPゴシック" panose="020B0400000000000000" pitchFamily="50" charset="-128"/>
                          <a:ea typeface="BIZ UDPゴシック" panose="020B0400000000000000" pitchFamily="50" charset="-128"/>
                        </a:rPr>
                        <a:t>互換プロセッサ</a:t>
                      </a:r>
                      <a:r>
                        <a:rPr kumimoji="1" lang="en-US" altLang="ja-JP" sz="700">
                          <a:latin typeface="BIZ UDPゴシック" panose="020B0400000000000000" pitchFamily="50" charset="-128"/>
                          <a:ea typeface="BIZ UDPゴシック" panose="020B0400000000000000" pitchFamily="50" charset="-128"/>
                        </a:rPr>
                        <a:t>(2</a:t>
                      </a:r>
                      <a:r>
                        <a:rPr kumimoji="1" lang="ja-JP" altLang="en-US" sz="700">
                          <a:latin typeface="BIZ UDPゴシック" panose="020B0400000000000000" pitchFamily="50" charset="-128"/>
                          <a:ea typeface="BIZ UDPゴシック" panose="020B0400000000000000" pitchFamily="50" charset="-128"/>
                        </a:rPr>
                        <a:t>コア以上　</a:t>
                      </a:r>
                      <a:r>
                        <a:rPr kumimoji="1" lang="en-US" altLang="ja-JP" sz="700">
                          <a:latin typeface="BIZ UDPゴシック" panose="020B0400000000000000" pitchFamily="50" charset="-128"/>
                          <a:ea typeface="BIZ UDPゴシック" panose="020B0400000000000000" pitchFamily="50" charset="-128"/>
                        </a:rPr>
                        <a:t>core </a:t>
                      </a:r>
                      <a:r>
                        <a:rPr kumimoji="1" lang="en-US" altLang="ja-JP" sz="700" err="1">
                          <a:latin typeface="BIZ UDPゴシック" panose="020B0400000000000000" pitchFamily="50" charset="-128"/>
                          <a:ea typeface="BIZ UDPゴシック" panose="020B0400000000000000" pitchFamily="50" charset="-128"/>
                        </a:rPr>
                        <a:t>i</a:t>
                      </a:r>
                      <a:r>
                        <a:rPr kumimoji="1" lang="en-US" altLang="ja-JP" sz="700">
                          <a:latin typeface="BIZ UDPゴシック" panose="020B0400000000000000" pitchFamily="50" charset="-128"/>
                          <a:ea typeface="BIZ UDPゴシック" panose="020B0400000000000000" pitchFamily="50" charset="-128"/>
                        </a:rPr>
                        <a:t> </a:t>
                      </a:r>
                      <a:r>
                        <a:rPr kumimoji="1" lang="ja-JP" altLang="en-US" sz="700">
                          <a:latin typeface="BIZ UDPゴシック" panose="020B0400000000000000" pitchFamily="50" charset="-128"/>
                          <a:ea typeface="BIZ UDPゴシック" panose="020B0400000000000000" pitchFamily="50" charset="-128"/>
                        </a:rPr>
                        <a:t>系 </a:t>
                      </a:r>
                      <a:r>
                        <a:rPr kumimoji="1" lang="en-US" altLang="ja-JP" sz="700">
                          <a:latin typeface="BIZ UDPゴシック" panose="020B0400000000000000" pitchFamily="50" charset="-128"/>
                          <a:ea typeface="BIZ UDPゴシック" panose="020B0400000000000000" pitchFamily="50" charset="-128"/>
                        </a:rPr>
                        <a:t>2GHz </a:t>
                      </a:r>
                      <a:r>
                        <a:rPr kumimoji="1" lang="ja-JP" altLang="en-US" sz="700">
                          <a:latin typeface="BIZ UDPゴシック" panose="020B0400000000000000" pitchFamily="50" charset="-128"/>
                          <a:ea typeface="BIZ UDPゴシック" panose="020B0400000000000000" pitchFamily="50" charset="-128"/>
                        </a:rPr>
                        <a:t>以上推奨）</a:t>
                      </a:r>
                    </a:p>
                  </a:txBody>
                  <a:tcPr/>
                </a:tc>
                <a:extLst>
                  <a:ext uri="{0D108BD9-81ED-4DB2-BD59-A6C34878D82A}">
                    <a16:rowId xmlns:a16="http://schemas.microsoft.com/office/drawing/2014/main" val="2192869929"/>
                  </a:ext>
                </a:extLst>
              </a:tr>
              <a:tr h="0">
                <a:tc>
                  <a:txBody>
                    <a:bodyPr/>
                    <a:lstStyle/>
                    <a:p>
                      <a:pPr algn="l"/>
                      <a:r>
                        <a:rPr kumimoji="1" lang="ja-JP" altLang="en-US" sz="700">
                          <a:latin typeface="BIZ UDPゴシック" panose="020B0400000000000000" pitchFamily="50" charset="-128"/>
                          <a:ea typeface="BIZ UDPゴシック" panose="020B0400000000000000" pitchFamily="50" charset="-128"/>
                        </a:rPr>
                        <a:t>対応</a:t>
                      </a:r>
                      <a:r>
                        <a:rPr kumimoji="1" lang="en-US" altLang="ja-JP" sz="700">
                          <a:latin typeface="BIZ UDPゴシック" panose="020B0400000000000000" pitchFamily="50" charset="-128"/>
                          <a:ea typeface="BIZ UDPゴシック" panose="020B0400000000000000" pitchFamily="50" charset="-128"/>
                        </a:rPr>
                        <a:t>OS</a:t>
                      </a:r>
                      <a:endParaRPr kumimoji="1" lang="ja-JP" altLang="en-US" sz="700">
                        <a:latin typeface="BIZ UDPゴシック" panose="020B0400000000000000" pitchFamily="50" charset="-128"/>
                        <a:ea typeface="BIZ UDPゴシック" panose="020B0400000000000000" pitchFamily="50" charset="-128"/>
                      </a:endParaRPr>
                    </a:p>
                  </a:txBody>
                  <a:tcPr anchor="ctr"/>
                </a:tc>
                <a:tc>
                  <a:txBody>
                    <a:bodyPr/>
                    <a:lstStyle/>
                    <a:p>
                      <a:r>
                        <a:rPr kumimoji="1" lang="en-US" altLang="ja-JP" sz="700">
                          <a:latin typeface="BIZ UDPゴシック" panose="020B0400000000000000" pitchFamily="50" charset="-128"/>
                          <a:ea typeface="BIZ UDPゴシック" panose="020B0400000000000000" pitchFamily="50" charset="-128"/>
                        </a:rPr>
                        <a:t>Windows Server 2022</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 Server 2019</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 Server 2016</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Windows11(64bit)</a:t>
                      </a:r>
                      <a:r>
                        <a:rPr kumimoji="1" lang="ja-JP" altLang="en-US" sz="700">
                          <a:latin typeface="BIZ UDPゴシック" panose="020B0400000000000000" pitchFamily="50" charset="-128"/>
                          <a:ea typeface="BIZ UDPゴシック" panose="020B0400000000000000" pitchFamily="50" charset="-128"/>
                        </a:rPr>
                        <a:t>、</a:t>
                      </a:r>
                      <a:r>
                        <a:rPr kumimoji="1" lang="en-US" altLang="ja-JP" sz="700">
                          <a:latin typeface="BIZ UDPゴシック" panose="020B0400000000000000" pitchFamily="50" charset="-128"/>
                          <a:ea typeface="BIZ UDPゴシック" panose="020B0400000000000000" pitchFamily="50" charset="-128"/>
                        </a:rPr>
                        <a:t>Windows10(64bit)</a:t>
                      </a:r>
                      <a:endParaRPr kumimoji="1" lang="ja-JP" altLang="en-US" sz="70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8467253"/>
                  </a:ext>
                </a:extLst>
              </a:tr>
              <a:tr h="0">
                <a:tc>
                  <a:txBody>
                    <a:bodyPr/>
                    <a:lstStyle/>
                    <a:p>
                      <a:r>
                        <a:rPr kumimoji="1" lang="ja-JP" altLang="en-US" sz="700">
                          <a:latin typeface="BIZ UDPゴシック" panose="020B0400000000000000" pitchFamily="50" charset="-128"/>
                          <a:ea typeface="BIZ UDPゴシック" panose="020B0400000000000000" pitchFamily="50" charset="-128"/>
                        </a:rPr>
                        <a:t>メモリ</a:t>
                      </a:r>
                    </a:p>
                  </a:txBody>
                  <a:tcPr/>
                </a:tc>
                <a:tc>
                  <a:txBody>
                    <a:bodyPr/>
                    <a:lstStyle/>
                    <a:p>
                      <a:r>
                        <a:rPr kumimoji="1" lang="en-US" altLang="ja-JP" sz="700">
                          <a:latin typeface="BIZ UDPゴシック" panose="020B0400000000000000" pitchFamily="50" charset="-128"/>
                          <a:ea typeface="BIZ UDPゴシック" panose="020B0400000000000000" pitchFamily="50" charset="-128"/>
                        </a:rPr>
                        <a:t>4GB</a:t>
                      </a:r>
                      <a:r>
                        <a:rPr kumimoji="1" lang="ja-JP" altLang="en-US" sz="700">
                          <a:latin typeface="BIZ UDPゴシック" panose="020B0400000000000000" pitchFamily="50" charset="-128"/>
                          <a:ea typeface="BIZ UDPゴシック" panose="020B0400000000000000" pitchFamily="50" charset="-128"/>
                        </a:rPr>
                        <a:t>以上</a:t>
                      </a:r>
                    </a:p>
                  </a:txBody>
                  <a:tcPr/>
                </a:tc>
                <a:extLst>
                  <a:ext uri="{0D108BD9-81ED-4DB2-BD59-A6C34878D82A}">
                    <a16:rowId xmlns:a16="http://schemas.microsoft.com/office/drawing/2014/main" val="1644059044"/>
                  </a:ext>
                </a:extLst>
              </a:tr>
              <a:tr h="203095">
                <a:tc>
                  <a:txBody>
                    <a:bodyPr/>
                    <a:lstStyle/>
                    <a:p>
                      <a:r>
                        <a:rPr kumimoji="1" lang="ja-JP" altLang="en-US" sz="700">
                          <a:solidFill>
                            <a:schemeClr val="tx1"/>
                          </a:solidFill>
                          <a:latin typeface="BIZ UDPゴシック" panose="020B0400000000000000" pitchFamily="50" charset="-128"/>
                          <a:ea typeface="BIZ UDPゴシック" panose="020B0400000000000000" pitchFamily="50" charset="-128"/>
                        </a:rPr>
                        <a:t>ハードディスク容量</a:t>
                      </a:r>
                    </a:p>
                  </a:txBody>
                  <a:tcPr/>
                </a:tc>
                <a:tc>
                  <a:txBody>
                    <a:bodyPr/>
                    <a:lstStyle/>
                    <a:p>
                      <a:r>
                        <a:rPr kumimoji="1" lang="en-US" altLang="ja-JP" sz="700" dirty="0">
                          <a:solidFill>
                            <a:schemeClr val="tx1"/>
                          </a:solidFill>
                          <a:latin typeface="BIZ UDPゴシック" panose="020B0400000000000000" pitchFamily="50" charset="-128"/>
                          <a:ea typeface="BIZ UDPゴシック" panose="020B0400000000000000" pitchFamily="50" charset="-128"/>
                        </a:rPr>
                        <a:t>500MB</a:t>
                      </a:r>
                      <a:r>
                        <a:rPr kumimoji="1" lang="ja-JP" altLang="en-US" sz="700" dirty="0">
                          <a:solidFill>
                            <a:schemeClr val="tx1"/>
                          </a:solidFill>
                          <a:latin typeface="BIZ UDPゴシック" panose="020B0400000000000000" pitchFamily="50" charset="-128"/>
                          <a:ea typeface="BIZ UDPゴシック" panose="020B0400000000000000" pitchFamily="50" charset="-128"/>
                        </a:rPr>
                        <a:t>以上の空き容量（インストール時）</a:t>
                      </a:r>
                    </a:p>
                  </a:txBody>
                  <a:tcPr/>
                </a:tc>
                <a:extLst>
                  <a:ext uri="{0D108BD9-81ED-4DB2-BD59-A6C34878D82A}">
                    <a16:rowId xmlns:a16="http://schemas.microsoft.com/office/drawing/2014/main" val="177187338"/>
                  </a:ext>
                </a:extLst>
              </a:tr>
            </a:tbl>
          </a:graphicData>
        </a:graphic>
      </p:graphicFrame>
      <p:sp>
        <p:nvSpPr>
          <p:cNvPr id="109" name="タイトル 2">
            <a:extLst>
              <a:ext uri="{FF2B5EF4-FFF2-40B4-BE49-F238E27FC236}">
                <a16:creationId xmlns:a16="http://schemas.microsoft.com/office/drawing/2014/main" id="{E01189EA-F2A6-4767-B006-7DE1BE0CDE5E}"/>
              </a:ext>
            </a:extLst>
          </p:cNvPr>
          <p:cNvSpPr txBox="1">
            <a:spLocks/>
          </p:cNvSpPr>
          <p:nvPr/>
        </p:nvSpPr>
        <p:spPr>
          <a:xfrm>
            <a:off x="70575" y="68617"/>
            <a:ext cx="1854584" cy="463485"/>
          </a:xfrm>
          <a:prstGeom prst="rect">
            <a:avLst/>
          </a:prstGeom>
        </p:spPr>
        <p:txBody>
          <a:bodyPr vert="horz" lIns="91440" tIns="45720" rIns="91440" bIns="45720" rtlCol="0" anchor="ctr">
            <a:normAutofit fontScale="97500"/>
          </a:bodyPr>
          <a:lstStyle>
            <a:lvl1pPr algn="ctr" defTabSz="960120" rtl="0" eaLnBrk="1" latinLnBrk="0" hangingPunct="1">
              <a:lnSpc>
                <a:spcPct val="90000"/>
              </a:lnSpc>
              <a:spcBef>
                <a:spcPct val="0"/>
              </a:spcBef>
              <a:buNone/>
              <a:defRPr kumimoji="1" sz="6300" kern="1200">
                <a:solidFill>
                  <a:schemeClr val="tx1"/>
                </a:solidFill>
                <a:latin typeface="+mj-lt"/>
                <a:ea typeface="+mj-ea"/>
                <a:cs typeface="+mj-cs"/>
              </a:defRPr>
            </a:lvl1pPr>
          </a:lstStyle>
          <a:p>
            <a:pPr algn="l"/>
            <a:r>
              <a:rPr lang="ja-JP" altLang="en-US" sz="1800" b="1" u="sng">
                <a:solidFill>
                  <a:schemeClr val="accent1">
                    <a:lumMod val="75000"/>
                  </a:schemeClr>
                </a:solidFill>
                <a:latin typeface="BIZ UDPゴシック" panose="020B0400000000000000" pitchFamily="50" charset="-128"/>
                <a:ea typeface="BIZ UDPゴシック" panose="020B0400000000000000" pitchFamily="50" charset="-128"/>
              </a:rPr>
              <a:t>機能一覧</a:t>
            </a:r>
          </a:p>
        </p:txBody>
      </p:sp>
      <p:sp>
        <p:nvSpPr>
          <p:cNvPr id="112" name="テキスト ボックス 111">
            <a:extLst>
              <a:ext uri="{FF2B5EF4-FFF2-40B4-BE49-F238E27FC236}">
                <a16:creationId xmlns:a16="http://schemas.microsoft.com/office/drawing/2014/main" id="{5F946A29-24A2-49DD-AD0F-F234CD4AE9BF}"/>
              </a:ext>
            </a:extLst>
          </p:cNvPr>
          <p:cNvSpPr txBox="1"/>
          <p:nvPr/>
        </p:nvSpPr>
        <p:spPr>
          <a:xfrm>
            <a:off x="953592" y="3985289"/>
            <a:ext cx="5353778" cy="415498"/>
          </a:xfrm>
          <a:prstGeom prst="rect">
            <a:avLst/>
          </a:prstGeom>
          <a:noFill/>
        </p:spPr>
        <p:txBody>
          <a:bodyPr wrap="square">
            <a:spAutoFit/>
          </a:bodyPr>
          <a:lstStyle/>
          <a:p>
            <a:pPr algn="r"/>
            <a:r>
              <a:rPr lang="en-US" altLang="ja-JP" sz="700">
                <a:latin typeface="BIZ UDPゴシック" panose="020B0400000000000000" pitchFamily="50" charset="-128"/>
                <a:ea typeface="BIZ UDPゴシック" panose="020B0400000000000000" pitchFamily="50" charset="-128"/>
              </a:rPr>
              <a:t>※</a:t>
            </a:r>
            <a:r>
              <a:rPr kumimoji="1" lang="ja-JP" altLang="en-US" sz="700">
                <a:latin typeface="BIZ UDPゴシック" panose="020B0400000000000000" pitchFamily="50" charset="-128"/>
                <a:ea typeface="BIZ UDPゴシック" panose="020B0400000000000000" pitchFamily="50" charset="-128"/>
              </a:rPr>
              <a:t>ライセンスと保守契約の合算金額です。ライセンス購入時には保守契約も必要です。</a:t>
            </a:r>
            <a:endParaRPr lang="en-US" altLang="ja-JP" sz="700">
              <a:latin typeface="BIZ UDPゴシック" panose="020B0400000000000000" pitchFamily="50" charset="-128"/>
              <a:ea typeface="BIZ UDPゴシック" panose="020B0400000000000000" pitchFamily="50" charset="-128"/>
            </a:endParaRPr>
          </a:p>
          <a:p>
            <a:pPr algn="r"/>
            <a:r>
              <a:rPr lang="en-US" altLang="ja-JP" sz="700">
                <a:latin typeface="BIZ UDPゴシック" panose="020B0400000000000000" pitchFamily="50" charset="-128"/>
                <a:ea typeface="BIZ UDPゴシック" panose="020B0400000000000000" pitchFamily="50" charset="-128"/>
              </a:rPr>
              <a:t>※FolderZen</a:t>
            </a:r>
            <a:r>
              <a:rPr lang="ja-JP" altLang="en-US" sz="700">
                <a:latin typeface="BIZ UDPゴシック" panose="020B0400000000000000" pitchFamily="50" charset="-128"/>
                <a:ea typeface="BIZ UDPゴシック" panose="020B0400000000000000" pitchFamily="50" charset="-128"/>
              </a:rPr>
              <a:t>では、管理単位を「ブロック」と呼んでいます。</a:t>
            </a:r>
          </a:p>
          <a:p>
            <a:pPr algn="r"/>
            <a:r>
              <a:rPr lang="ja-JP" altLang="en-US" sz="700">
                <a:latin typeface="BIZ UDPゴシック" panose="020B0400000000000000" pitchFamily="50" charset="-128"/>
                <a:ea typeface="BIZ UDPゴシック" panose="020B0400000000000000" pitchFamily="50" charset="-128"/>
              </a:rPr>
              <a:t>ブロックには、共有フォルダを複数紐付けブロック毎に管理を任せるユーザーやグループを設定できます。</a:t>
            </a:r>
          </a:p>
        </p:txBody>
      </p:sp>
      <p:cxnSp>
        <p:nvCxnSpPr>
          <p:cNvPr id="22" name="直線コネクタ 21">
            <a:extLst>
              <a:ext uri="{FF2B5EF4-FFF2-40B4-BE49-F238E27FC236}">
                <a16:creationId xmlns:a16="http://schemas.microsoft.com/office/drawing/2014/main" id="{001E94FB-D4C1-4F47-B389-87095F50D7D8}"/>
              </a:ext>
            </a:extLst>
          </p:cNvPr>
          <p:cNvCxnSpPr>
            <a:cxnSpLocks/>
          </p:cNvCxnSpPr>
          <p:nvPr/>
        </p:nvCxnSpPr>
        <p:spPr>
          <a:xfrm>
            <a:off x="0" y="8229600"/>
            <a:ext cx="6229025" cy="228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E9128755-2B94-4BAD-90E8-28160D20F703}"/>
              </a:ext>
            </a:extLst>
          </p:cNvPr>
          <p:cNvSpPr txBox="1"/>
          <p:nvPr/>
        </p:nvSpPr>
        <p:spPr>
          <a:xfrm>
            <a:off x="4022373" y="248228"/>
            <a:ext cx="729687" cy="261610"/>
          </a:xfrm>
          <a:prstGeom prst="rect">
            <a:avLst/>
          </a:prstGeom>
          <a:noFill/>
        </p:spPr>
        <p:txBody>
          <a:bodyPr wrap="non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おすすめ</a:t>
            </a:r>
          </a:p>
        </p:txBody>
      </p:sp>
      <p:grpSp>
        <p:nvGrpSpPr>
          <p:cNvPr id="3" name="グループ化 2">
            <a:extLst>
              <a:ext uri="{FF2B5EF4-FFF2-40B4-BE49-F238E27FC236}">
                <a16:creationId xmlns:a16="http://schemas.microsoft.com/office/drawing/2014/main" id="{C6AE683B-5A70-F737-3ED1-9F4D6E651983}"/>
              </a:ext>
            </a:extLst>
          </p:cNvPr>
          <p:cNvGrpSpPr/>
          <p:nvPr/>
        </p:nvGrpSpPr>
        <p:grpSpPr>
          <a:xfrm>
            <a:off x="6568964" y="0"/>
            <a:ext cx="6412778" cy="9601200"/>
            <a:chOff x="6400800" y="0"/>
            <a:chExt cx="6580942" cy="9601200"/>
          </a:xfrm>
        </p:grpSpPr>
        <p:sp>
          <p:nvSpPr>
            <p:cNvPr id="16" name="正方形/長方形 15">
              <a:extLst>
                <a:ext uri="{FF2B5EF4-FFF2-40B4-BE49-F238E27FC236}">
                  <a16:creationId xmlns:a16="http://schemas.microsoft.com/office/drawing/2014/main" id="{826F5866-D921-4EE4-837B-89BBE01E5741}"/>
                </a:ext>
              </a:extLst>
            </p:cNvPr>
            <p:cNvSpPr/>
            <p:nvPr/>
          </p:nvSpPr>
          <p:spPr>
            <a:xfrm>
              <a:off x="6400800" y="4233476"/>
              <a:ext cx="6400800" cy="39546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solidFill>
                  <a:schemeClr val="accent1">
                    <a:lumMod val="20000"/>
                    <a:lumOff val="80000"/>
                  </a:schemeClr>
                </a:solidFill>
              </a:endParaRPr>
            </a:p>
          </p:txBody>
        </p:sp>
        <p:sp>
          <p:nvSpPr>
            <p:cNvPr id="76" name="正方形/長方形 75">
              <a:extLst>
                <a:ext uri="{FF2B5EF4-FFF2-40B4-BE49-F238E27FC236}">
                  <a16:creationId xmlns:a16="http://schemas.microsoft.com/office/drawing/2014/main" id="{CD8C13B3-0028-43C1-9A46-EBD74FB2B52E}"/>
                </a:ext>
              </a:extLst>
            </p:cNvPr>
            <p:cNvSpPr/>
            <p:nvPr/>
          </p:nvSpPr>
          <p:spPr bwMode="auto">
            <a:xfrm>
              <a:off x="8588136" y="1987683"/>
              <a:ext cx="2036018" cy="966405"/>
            </a:xfrm>
            <a:prstGeom prst="rect">
              <a:avLst/>
            </a:prstGeom>
            <a:solidFill>
              <a:schemeClr val="accent1">
                <a:lumMod val="20000"/>
                <a:lumOff val="80000"/>
              </a:schemeClr>
            </a:solidFill>
            <a:ln w="9525" cap="flat" cmpd="sng" algn="ctr">
              <a:noFill/>
              <a:prstDash val="solid"/>
              <a:round/>
              <a:headEnd type="triangle" w="med" len="med"/>
              <a:tailEnd type="none"/>
            </a:ln>
            <a:effectLst/>
          </p:spPr>
          <p:txBody>
            <a:bodyPr rtlCol="0" anchor="ctr">
              <a:noAutofit/>
            </a:bodyPr>
            <a:lstStyle/>
            <a:p>
              <a:r>
                <a:rPr kumimoji="1" lang="ja-JP" altLang="en-US" sz="1200">
                  <a:solidFill>
                    <a:schemeClr val="tx1">
                      <a:lumMod val="85000"/>
                      <a:lumOff val="15000"/>
                    </a:schemeClr>
                  </a:solidFill>
                  <a:latin typeface="BIZ UDPゴシック" panose="020B0400000000000000" pitchFamily="50" charset="-128"/>
                  <a:ea typeface="BIZ UDPゴシック" panose="020B0400000000000000" pitchFamily="50" charset="-128"/>
                </a:rPr>
                <a:t>指定日時に行わなければならないアクセス権の変更は作業漏れの心配がある</a:t>
              </a:r>
            </a:p>
          </p:txBody>
        </p:sp>
        <p:sp>
          <p:nvSpPr>
            <p:cNvPr id="64" name="正方形/長方形 63">
              <a:extLst>
                <a:ext uri="{FF2B5EF4-FFF2-40B4-BE49-F238E27FC236}">
                  <a16:creationId xmlns:a16="http://schemas.microsoft.com/office/drawing/2014/main" id="{C8E2802B-D7FB-45F9-A0E8-84449BDB3E2B}"/>
                </a:ext>
              </a:extLst>
            </p:cNvPr>
            <p:cNvSpPr/>
            <p:nvPr/>
          </p:nvSpPr>
          <p:spPr>
            <a:xfrm>
              <a:off x="6400800" y="0"/>
              <a:ext cx="6400800" cy="120032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p>
          </p:txBody>
        </p:sp>
        <p:cxnSp>
          <p:nvCxnSpPr>
            <p:cNvPr id="120" name="直線コネクタ 119">
              <a:extLst>
                <a:ext uri="{FF2B5EF4-FFF2-40B4-BE49-F238E27FC236}">
                  <a16:creationId xmlns:a16="http://schemas.microsoft.com/office/drawing/2014/main" id="{E60933D9-0896-4330-B67C-1ACD44EE2AA9}"/>
                </a:ext>
              </a:extLst>
            </p:cNvPr>
            <p:cNvCxnSpPr/>
            <p:nvPr/>
          </p:nvCxnSpPr>
          <p:spPr>
            <a:xfrm>
              <a:off x="6400800" y="0"/>
              <a:ext cx="0" cy="9601200"/>
            </a:xfrm>
            <a:prstGeom prst="line">
              <a:avLst/>
            </a:prstGeom>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BE785E99-16CD-4011-AD52-10F1B742E076}"/>
                </a:ext>
              </a:extLst>
            </p:cNvPr>
            <p:cNvSpPr txBox="1"/>
            <p:nvPr/>
          </p:nvSpPr>
          <p:spPr>
            <a:xfrm>
              <a:off x="6643895" y="97118"/>
              <a:ext cx="5914610" cy="954107"/>
            </a:xfrm>
            <a:prstGeom prst="rect">
              <a:avLst/>
            </a:prstGeom>
            <a:noFill/>
            <a:effectLst/>
          </p:spPr>
          <p:txBody>
            <a:bodyPr wrap="square" rtlCol="0">
              <a:noAutofit/>
            </a:bodyPr>
            <a:lstStyle/>
            <a:p>
              <a:pPr algn="ctr"/>
              <a:r>
                <a:rPr kumimoji="1" lang="ja-JP" altLang="en-US" sz="2800">
                  <a:ln w="19050">
                    <a:solidFill>
                      <a:schemeClr val="bg1"/>
                    </a:solidFill>
                    <a:prstDash val="solid"/>
                  </a:ln>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ファイルサーバーの</a:t>
              </a:r>
              <a:r>
                <a:rPr lang="ja-JP" altLang="en-US" sz="2800">
                  <a:ln w="19050">
                    <a:solidFill>
                      <a:schemeClr val="bg1"/>
                    </a:solidFill>
                    <a:prstDash val="solid"/>
                  </a:ln>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アクセス管理、</a:t>
              </a:r>
              <a:endParaRPr lang="en-US" altLang="ja-JP" sz="2800">
                <a:ln w="19050">
                  <a:solidFill>
                    <a:schemeClr val="bg1"/>
                  </a:solidFill>
                  <a:prstDash val="solid"/>
                </a:ln>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r>
                <a:rPr lang="ja-JP" altLang="en-US" sz="2800">
                  <a:ln w="19050">
                    <a:solidFill>
                      <a:schemeClr val="bg1"/>
                    </a:solidFill>
                    <a:prstDash val="solid"/>
                  </a:ln>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こんな課題はありませんか？</a:t>
              </a:r>
              <a:endParaRPr lang="en-US" altLang="ja-JP" sz="2800">
                <a:ln w="19050">
                  <a:solidFill>
                    <a:schemeClr val="bg1"/>
                  </a:solidFill>
                  <a:prstDash val="solid"/>
                </a:ln>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71" name="グループ化 70">
              <a:extLst>
                <a:ext uri="{FF2B5EF4-FFF2-40B4-BE49-F238E27FC236}">
                  <a16:creationId xmlns:a16="http://schemas.microsoft.com/office/drawing/2014/main" id="{9574F12B-509D-4847-8770-DF9F6AF12D15}"/>
                </a:ext>
              </a:extLst>
            </p:cNvPr>
            <p:cNvGrpSpPr/>
            <p:nvPr/>
          </p:nvGrpSpPr>
          <p:grpSpPr>
            <a:xfrm>
              <a:off x="6467245" y="1980956"/>
              <a:ext cx="2036018" cy="1302965"/>
              <a:chOff x="8760296" y="190836"/>
              <a:chExt cx="1584176" cy="925787"/>
            </a:xfrm>
            <a:solidFill>
              <a:schemeClr val="accent1">
                <a:lumMod val="20000"/>
                <a:lumOff val="80000"/>
              </a:schemeClr>
            </a:solidFill>
          </p:grpSpPr>
          <p:sp>
            <p:nvSpPr>
              <p:cNvPr id="72" name="正方形/長方形 71">
                <a:extLst>
                  <a:ext uri="{FF2B5EF4-FFF2-40B4-BE49-F238E27FC236}">
                    <a16:creationId xmlns:a16="http://schemas.microsoft.com/office/drawing/2014/main" id="{F4B33F9A-A761-418E-94CD-EFF456966AEF}"/>
                  </a:ext>
                </a:extLst>
              </p:cNvPr>
              <p:cNvSpPr/>
              <p:nvPr/>
            </p:nvSpPr>
            <p:spPr bwMode="auto">
              <a:xfrm>
                <a:off x="8760296" y="190836"/>
                <a:ext cx="1584176" cy="686653"/>
              </a:xfrm>
              <a:prstGeom prst="rect">
                <a:avLst/>
              </a:prstGeom>
              <a:grpFill/>
              <a:ln w="9525" cap="flat" cmpd="sng" algn="ctr">
                <a:noFill/>
                <a:prstDash val="solid"/>
                <a:round/>
                <a:headEnd type="triangle" w="med" len="med"/>
                <a:tailEnd type="none"/>
              </a:ln>
              <a:effectLst/>
            </p:spPr>
            <p:txBody>
              <a:bodyPr rtlCol="0" anchor="ctr">
                <a:noAutofit/>
              </a:bodyPr>
              <a:lstStyle/>
              <a:p>
                <a:r>
                  <a:rPr lang="ja-JP" altLang="en-US" sz="1200">
                    <a:latin typeface="BIZ UDPゴシック" panose="020B0400000000000000" pitchFamily="50" charset="-128"/>
                    <a:ea typeface="BIZ UDPゴシック" panose="020B0400000000000000" pitchFamily="50" charset="-128"/>
                  </a:rPr>
                  <a:t>組織変更の時期は大量のアクセス権変更作業のために残業が続く</a:t>
                </a:r>
                <a:r>
                  <a:rPr lang="en-US" altLang="ja-JP" sz="1200">
                    <a:latin typeface="BIZ UDPゴシック" panose="020B0400000000000000" pitchFamily="50" charset="-128"/>
                    <a:ea typeface="BIZ UDPゴシック" panose="020B0400000000000000" pitchFamily="50" charset="-128"/>
                  </a:rPr>
                  <a:t>…</a:t>
                </a:r>
                <a:endParaRPr lang="ja-JP" altLang="en-US" sz="1200">
                  <a:latin typeface="BIZ UDPゴシック" panose="020B0400000000000000" pitchFamily="50" charset="-128"/>
                  <a:ea typeface="BIZ UDPゴシック" panose="020B0400000000000000" pitchFamily="50" charset="-128"/>
                </a:endParaRPr>
              </a:p>
            </p:txBody>
          </p:sp>
          <p:sp>
            <p:nvSpPr>
              <p:cNvPr id="73" name="直角三角形 72">
                <a:extLst>
                  <a:ext uri="{FF2B5EF4-FFF2-40B4-BE49-F238E27FC236}">
                    <a16:creationId xmlns:a16="http://schemas.microsoft.com/office/drawing/2014/main" id="{459124EB-CF3B-4D05-B389-70DD65A630FE}"/>
                  </a:ext>
                </a:extLst>
              </p:cNvPr>
              <p:cNvSpPr/>
              <p:nvPr/>
            </p:nvSpPr>
            <p:spPr bwMode="auto">
              <a:xfrm flipV="1">
                <a:off x="9927447" y="780564"/>
                <a:ext cx="254796" cy="336059"/>
              </a:xfrm>
              <a:prstGeom prst="rtTriangle">
                <a:avLst/>
              </a:prstGeom>
              <a:grpFill/>
              <a:ln w="9525" cap="flat" cmpd="sng" algn="ctr">
                <a:noFill/>
                <a:prstDash val="solid"/>
                <a:round/>
                <a:headEnd type="triangle" w="med" len="med"/>
                <a:tailEnd type="none"/>
              </a:ln>
              <a:effectLst/>
            </p:spPr>
            <p:txBody>
              <a:bodyPr rtlCol="0" anchor="ctr">
                <a:noAutofit/>
              </a:bodyPr>
              <a:lstStyle/>
              <a:p>
                <a:pPr algn="ctr"/>
                <a:endParaRPr kumimoji="1" lang="ja-JP" altLang="en-US" sz="1200">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grpSp>
        <p:pic>
          <p:nvPicPr>
            <p:cNvPr id="81" name="Picture 2">
              <a:hlinkClick r:id="rId3"/>
              <a:extLst>
                <a:ext uri="{FF2B5EF4-FFF2-40B4-BE49-F238E27FC236}">
                  <a16:creationId xmlns:a16="http://schemas.microsoft.com/office/drawing/2014/main" id="{3848045E-E653-49C1-90F5-3202072A4C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4817" y="3043753"/>
              <a:ext cx="818734" cy="1023419"/>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
              <a:hlinkClick r:id="rId5"/>
              <a:extLst>
                <a:ext uri="{FF2B5EF4-FFF2-40B4-BE49-F238E27FC236}">
                  <a16:creationId xmlns:a16="http://schemas.microsoft.com/office/drawing/2014/main" id="{37384F51-2D21-4830-A8A8-F7898DCF9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59787" y="3022996"/>
              <a:ext cx="940572" cy="1023419"/>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a:hlinkClick r:id="rId7"/>
              <a:extLst>
                <a:ext uri="{FF2B5EF4-FFF2-40B4-BE49-F238E27FC236}">
                  <a16:creationId xmlns:a16="http://schemas.microsoft.com/office/drawing/2014/main" id="{17E994BB-736F-456A-96F6-0FFC582FAED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46195" y="3074773"/>
              <a:ext cx="846684" cy="966325"/>
            </a:xfrm>
            <a:prstGeom prst="rect">
              <a:avLst/>
            </a:prstGeom>
            <a:noFill/>
            <a:extLst>
              <a:ext uri="{909E8E84-426E-40DD-AFC4-6F175D3DCCD1}">
                <a14:hiddenFill xmlns:a14="http://schemas.microsoft.com/office/drawing/2010/main">
                  <a:solidFill>
                    <a:srgbClr val="FFFFFF"/>
                  </a:solidFill>
                </a14:hiddenFill>
              </a:ext>
            </a:extLst>
          </p:spPr>
        </p:pic>
        <p:sp>
          <p:nvSpPr>
            <p:cNvPr id="87" name="四角形: 角を丸くする 86">
              <a:extLst>
                <a:ext uri="{FF2B5EF4-FFF2-40B4-BE49-F238E27FC236}">
                  <a16:creationId xmlns:a16="http://schemas.microsoft.com/office/drawing/2014/main" id="{2340371C-18CA-4852-8A94-3EA6B5BCDCF3}"/>
                </a:ext>
              </a:extLst>
            </p:cNvPr>
            <p:cNvSpPr/>
            <p:nvPr/>
          </p:nvSpPr>
          <p:spPr bwMode="auto">
            <a:xfrm>
              <a:off x="6467245" y="1382542"/>
              <a:ext cx="2036018" cy="430119"/>
            </a:xfrm>
            <a:prstGeom prst="roundRect">
              <a:avLst>
                <a:gd name="adj" fmla="val 50000"/>
              </a:avLst>
            </a:prstGeom>
            <a:solidFill>
              <a:srgbClr val="3051A2"/>
            </a:solidFill>
            <a:ln w="9525" cap="flat" cmpd="sng" algn="ctr">
              <a:noFill/>
              <a:prstDash val="solid"/>
              <a:round/>
              <a:headEnd type="triangle" w="med" len="med"/>
              <a:tailEnd type="none"/>
            </a:ln>
            <a:effectLst/>
          </p:spPr>
          <p:txBody>
            <a:bodyPr rtlCol="0" anchor="ctr">
              <a:noAutofit/>
            </a:bodyPr>
            <a:lstStyle/>
            <a:p>
              <a:pPr algn="ctr"/>
              <a:r>
                <a:rPr lang="ja-JP" altLang="en-US" sz="1600" b="1" i="0">
                  <a:solidFill>
                    <a:schemeClr val="bg1"/>
                  </a:solidFill>
                  <a:effectLst/>
                  <a:latin typeface="BIZ UDPゴシック" panose="020B0400000000000000" pitchFamily="50" charset="-128"/>
                  <a:ea typeface="BIZ UDPゴシック" panose="020B0400000000000000" pitchFamily="50" charset="-128"/>
                </a:rPr>
                <a:t>組織変更</a:t>
              </a:r>
            </a:p>
          </p:txBody>
        </p:sp>
        <p:sp>
          <p:nvSpPr>
            <p:cNvPr id="88" name="四角形: 角を丸くする 87">
              <a:extLst>
                <a:ext uri="{FF2B5EF4-FFF2-40B4-BE49-F238E27FC236}">
                  <a16:creationId xmlns:a16="http://schemas.microsoft.com/office/drawing/2014/main" id="{EA04EA51-C108-4403-8385-0B4508D43B23}"/>
                </a:ext>
              </a:extLst>
            </p:cNvPr>
            <p:cNvSpPr/>
            <p:nvPr/>
          </p:nvSpPr>
          <p:spPr bwMode="auto">
            <a:xfrm>
              <a:off x="8588136" y="1394085"/>
              <a:ext cx="2036018" cy="430119"/>
            </a:xfrm>
            <a:prstGeom prst="roundRect">
              <a:avLst>
                <a:gd name="adj" fmla="val 50000"/>
              </a:avLst>
            </a:prstGeom>
            <a:solidFill>
              <a:srgbClr val="3051A2"/>
            </a:solidFill>
            <a:ln w="9525" cap="flat" cmpd="sng" algn="ctr">
              <a:noFill/>
              <a:prstDash val="solid"/>
              <a:round/>
              <a:headEnd type="triangle" w="med" len="med"/>
              <a:tailEnd type="none"/>
            </a:ln>
            <a:effectLst/>
          </p:spPr>
          <p:txBody>
            <a:bodyPr rtlCol="0" anchor="ctr">
              <a:noAutofit/>
            </a:bodyPr>
            <a:lstStyle/>
            <a:p>
              <a:pPr algn="ctr"/>
              <a:r>
                <a:rPr lang="ja-JP" altLang="en-US" sz="1400" b="1" i="0" dirty="0">
                  <a:solidFill>
                    <a:schemeClr val="bg1"/>
                  </a:solidFill>
                  <a:effectLst/>
                  <a:latin typeface="BIZ UDPゴシック" panose="020B0400000000000000" pitchFamily="50" charset="-128"/>
                  <a:ea typeface="BIZ UDPゴシック" panose="020B0400000000000000" pitchFamily="50" charset="-128"/>
                </a:rPr>
                <a:t>新入社員</a:t>
              </a:r>
              <a:r>
                <a:rPr lang="ja-JP" altLang="en-US" sz="1400" b="1" dirty="0">
                  <a:solidFill>
                    <a:schemeClr val="bg1"/>
                  </a:solidFill>
                  <a:latin typeface="BIZ UDPゴシック" panose="020B0400000000000000" pitchFamily="50" charset="-128"/>
                  <a:ea typeface="BIZ UDPゴシック" panose="020B0400000000000000" pitchFamily="50" charset="-128"/>
                </a:rPr>
                <a:t>・</a:t>
              </a:r>
              <a:r>
                <a:rPr lang="ja-JP" altLang="en-US" sz="1400" b="1" i="0" dirty="0">
                  <a:solidFill>
                    <a:schemeClr val="bg1"/>
                  </a:solidFill>
                  <a:effectLst/>
                  <a:latin typeface="BIZ UDPゴシック" panose="020B0400000000000000" pitchFamily="50" charset="-128"/>
                  <a:ea typeface="BIZ UDPゴシック" panose="020B0400000000000000" pitchFamily="50" charset="-128"/>
                </a:rPr>
                <a:t>派遣・</a:t>
              </a:r>
              <a:endParaRPr lang="en-US" altLang="ja-JP" sz="1400" b="1" i="0" dirty="0">
                <a:solidFill>
                  <a:schemeClr val="bg1"/>
                </a:solidFill>
                <a:effectLst/>
                <a:latin typeface="BIZ UDPゴシック" panose="020B0400000000000000" pitchFamily="50" charset="-128"/>
                <a:ea typeface="BIZ UDPゴシック" panose="020B0400000000000000" pitchFamily="50" charset="-128"/>
              </a:endParaRPr>
            </a:p>
            <a:p>
              <a:pPr algn="ctr"/>
              <a:r>
                <a:rPr lang="ja-JP" altLang="en-US" sz="1400" b="1" i="0" dirty="0">
                  <a:solidFill>
                    <a:schemeClr val="bg1"/>
                  </a:solidFill>
                  <a:effectLst/>
                  <a:latin typeface="BIZ UDPゴシック" panose="020B0400000000000000" pitchFamily="50" charset="-128"/>
                  <a:ea typeface="BIZ UDPゴシック" panose="020B0400000000000000" pitchFamily="50" charset="-128"/>
                </a:rPr>
                <a:t>退職・</a:t>
              </a:r>
              <a:r>
                <a:rPr lang="ja-JP" altLang="en-US" sz="1400" b="1" dirty="0">
                  <a:solidFill>
                    <a:schemeClr val="bg1"/>
                  </a:solidFill>
                  <a:latin typeface="BIZ UDPゴシック" panose="020B0400000000000000" pitchFamily="50" charset="-128"/>
                  <a:ea typeface="BIZ UDPゴシック" panose="020B0400000000000000" pitchFamily="50" charset="-128"/>
                </a:rPr>
                <a:t>個別の対応</a:t>
              </a:r>
              <a:endParaRPr lang="ja-JP" altLang="en-US" sz="1400" b="1" i="0" dirty="0">
                <a:solidFill>
                  <a:schemeClr val="bg1"/>
                </a:solidFill>
                <a:effectLst/>
                <a:latin typeface="BIZ UDPゴシック" panose="020B0400000000000000" pitchFamily="50" charset="-128"/>
                <a:ea typeface="BIZ UDPゴシック" panose="020B0400000000000000" pitchFamily="50" charset="-128"/>
              </a:endParaRPr>
            </a:p>
          </p:txBody>
        </p:sp>
        <p:sp>
          <p:nvSpPr>
            <p:cNvPr id="89" name="四角形: 角を丸くする 88">
              <a:extLst>
                <a:ext uri="{FF2B5EF4-FFF2-40B4-BE49-F238E27FC236}">
                  <a16:creationId xmlns:a16="http://schemas.microsoft.com/office/drawing/2014/main" id="{E24422BA-B600-4D73-A1B1-B8AC45641E1D}"/>
                </a:ext>
              </a:extLst>
            </p:cNvPr>
            <p:cNvSpPr/>
            <p:nvPr/>
          </p:nvSpPr>
          <p:spPr bwMode="auto">
            <a:xfrm>
              <a:off x="10684783" y="1382543"/>
              <a:ext cx="2036018" cy="430119"/>
            </a:xfrm>
            <a:prstGeom prst="roundRect">
              <a:avLst>
                <a:gd name="adj" fmla="val 50000"/>
              </a:avLst>
            </a:prstGeom>
            <a:solidFill>
              <a:srgbClr val="3051A2"/>
            </a:solidFill>
            <a:ln w="9525" cap="flat" cmpd="sng" algn="ctr">
              <a:noFill/>
              <a:prstDash val="solid"/>
              <a:round/>
              <a:headEnd type="triangle" w="med" len="med"/>
              <a:tailEnd type="none"/>
            </a:ln>
            <a:effectLst/>
          </p:spPr>
          <p:txBody>
            <a:bodyPr rtlCol="0" anchor="ctr">
              <a:noAutofit/>
            </a:bodyPr>
            <a:lstStyle/>
            <a:p>
              <a:pPr algn="ctr"/>
              <a:r>
                <a:rPr lang="ja-JP" altLang="en-US" sz="1600" b="1" i="0">
                  <a:solidFill>
                    <a:schemeClr val="bg1"/>
                  </a:solidFill>
                  <a:effectLst/>
                  <a:latin typeface="BIZ UDPゴシック" panose="020B0400000000000000" pitchFamily="50" charset="-128"/>
                  <a:ea typeface="BIZ UDPゴシック" panose="020B0400000000000000" pitchFamily="50" charset="-128"/>
                </a:rPr>
                <a:t>監査やチェック</a:t>
              </a:r>
            </a:p>
          </p:txBody>
        </p:sp>
        <p:sp>
          <p:nvSpPr>
            <p:cNvPr id="92" name="直角三角形 91">
              <a:extLst>
                <a:ext uri="{FF2B5EF4-FFF2-40B4-BE49-F238E27FC236}">
                  <a16:creationId xmlns:a16="http://schemas.microsoft.com/office/drawing/2014/main" id="{0334E3E2-F356-4AA9-90E3-042D4F79966A}"/>
                </a:ext>
              </a:extLst>
            </p:cNvPr>
            <p:cNvSpPr/>
            <p:nvPr/>
          </p:nvSpPr>
          <p:spPr bwMode="auto">
            <a:xfrm flipV="1">
              <a:off x="10063940" y="2810947"/>
              <a:ext cx="327469" cy="472974"/>
            </a:xfrm>
            <a:prstGeom prst="rtTriangle">
              <a:avLst/>
            </a:prstGeom>
            <a:solidFill>
              <a:schemeClr val="accent1">
                <a:lumMod val="20000"/>
                <a:lumOff val="80000"/>
              </a:schemeClr>
            </a:solidFill>
            <a:ln w="9525" cap="flat" cmpd="sng" algn="ctr">
              <a:noFill/>
              <a:prstDash val="solid"/>
              <a:round/>
              <a:headEnd type="triangle" w="med" len="med"/>
              <a:tailEnd type="none"/>
            </a:ln>
            <a:effectLst/>
          </p:spPr>
          <p:txBody>
            <a:bodyPr rtlCol="0" anchor="ctr">
              <a:noAutofit/>
            </a:bodyPr>
            <a:lstStyle/>
            <a:p>
              <a:pPr algn="ctr"/>
              <a:endParaRPr kumimoji="1" lang="ja-JP" altLang="en-US">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sp>
          <p:nvSpPr>
            <p:cNvPr id="94" name="正方形/長方形 93">
              <a:extLst>
                <a:ext uri="{FF2B5EF4-FFF2-40B4-BE49-F238E27FC236}">
                  <a16:creationId xmlns:a16="http://schemas.microsoft.com/office/drawing/2014/main" id="{0C015D3E-2E83-40F7-A5E9-1D538588E876}"/>
                </a:ext>
              </a:extLst>
            </p:cNvPr>
            <p:cNvSpPr/>
            <p:nvPr/>
          </p:nvSpPr>
          <p:spPr bwMode="auto">
            <a:xfrm>
              <a:off x="10684783" y="1980956"/>
              <a:ext cx="2036018" cy="966405"/>
            </a:xfrm>
            <a:prstGeom prst="rect">
              <a:avLst/>
            </a:prstGeom>
            <a:solidFill>
              <a:schemeClr val="accent1">
                <a:lumMod val="20000"/>
                <a:lumOff val="80000"/>
              </a:schemeClr>
            </a:solidFill>
            <a:ln w="9525" cap="flat" cmpd="sng" algn="ctr">
              <a:noFill/>
              <a:prstDash val="solid"/>
              <a:round/>
              <a:headEnd type="triangle" w="med" len="med"/>
              <a:tailEnd type="none"/>
            </a:ln>
            <a:effectLst/>
          </p:spPr>
          <p:txBody>
            <a:bodyPr rtlCol="0" anchor="ctr">
              <a:noAutofit/>
            </a:bodyPr>
            <a:lstStyle/>
            <a:p>
              <a:pPr algn="ctr"/>
              <a:r>
                <a:rPr lang="ja-JP" altLang="en-US" sz="1200">
                  <a:solidFill>
                    <a:schemeClr val="tx1">
                      <a:lumMod val="85000"/>
                      <a:lumOff val="15000"/>
                    </a:schemeClr>
                  </a:solidFill>
                  <a:latin typeface="BIZ UDPゴシック" panose="020B0400000000000000" pitchFamily="50" charset="-128"/>
                  <a:ea typeface="BIZ UDPゴシック" panose="020B0400000000000000" pitchFamily="50" charset="-128"/>
                </a:rPr>
                <a:t>定期的な監査やセキュリティチェック時は、アクセス権の棚卸にかかりっきりになってしまう</a:t>
              </a:r>
            </a:p>
          </p:txBody>
        </p:sp>
        <p:sp>
          <p:nvSpPr>
            <p:cNvPr id="40" name="直角三角形 39">
              <a:extLst>
                <a:ext uri="{FF2B5EF4-FFF2-40B4-BE49-F238E27FC236}">
                  <a16:creationId xmlns:a16="http://schemas.microsoft.com/office/drawing/2014/main" id="{692DFFC3-9896-44A4-9B07-438340976CAA}"/>
                </a:ext>
              </a:extLst>
            </p:cNvPr>
            <p:cNvSpPr/>
            <p:nvPr/>
          </p:nvSpPr>
          <p:spPr bwMode="auto">
            <a:xfrm flipV="1">
              <a:off x="12160587" y="2857740"/>
              <a:ext cx="327469" cy="472974"/>
            </a:xfrm>
            <a:prstGeom prst="rtTriangle">
              <a:avLst/>
            </a:prstGeom>
            <a:solidFill>
              <a:schemeClr val="accent1">
                <a:lumMod val="20000"/>
                <a:lumOff val="80000"/>
              </a:schemeClr>
            </a:solidFill>
            <a:ln w="9525" cap="flat" cmpd="sng" algn="ctr">
              <a:noFill/>
              <a:prstDash val="solid"/>
              <a:round/>
              <a:headEnd type="triangle" w="med" len="med"/>
              <a:tailEnd type="none"/>
            </a:ln>
            <a:effectLst/>
          </p:spPr>
          <p:txBody>
            <a:bodyPr rtlCol="0" anchor="ctr">
              <a:noAutofit/>
            </a:bodyPr>
            <a:lstStyle/>
            <a:p>
              <a:pPr algn="ctr"/>
              <a:endParaRPr kumimoji="1" lang="ja-JP" altLang="en-US">
                <a:solidFill>
                  <a:schemeClr val="tx1">
                    <a:lumMod val="85000"/>
                    <a:lumOff val="15000"/>
                  </a:schemeClr>
                </a:solidFill>
                <a:latin typeface="BIZ UDPゴシック" panose="020B0400000000000000" pitchFamily="50" charset="-128"/>
                <a:ea typeface="BIZ UDPゴシック" panose="020B0400000000000000" pitchFamily="50" charset="-128"/>
              </a:endParaRPr>
            </a:p>
          </p:txBody>
        </p:sp>
        <p:pic>
          <p:nvPicPr>
            <p:cNvPr id="43" name="図 42">
              <a:extLst>
                <a:ext uri="{FF2B5EF4-FFF2-40B4-BE49-F238E27FC236}">
                  <a16:creationId xmlns:a16="http://schemas.microsoft.com/office/drawing/2014/main" id="{EBFFB469-5FF0-42B3-9CC7-37A909FF91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 b="2590"/>
            <a:stretch/>
          </p:blipFill>
          <p:spPr>
            <a:xfrm>
              <a:off x="6604625" y="4893340"/>
              <a:ext cx="2976861" cy="1074153"/>
            </a:xfrm>
            <a:prstGeom prst="rect">
              <a:avLst/>
            </a:prstGeom>
          </p:spPr>
        </p:pic>
        <p:sp>
          <p:nvSpPr>
            <p:cNvPr id="45" name="テキスト ボックス 44">
              <a:extLst>
                <a:ext uri="{FF2B5EF4-FFF2-40B4-BE49-F238E27FC236}">
                  <a16:creationId xmlns:a16="http://schemas.microsoft.com/office/drawing/2014/main" id="{D90C1541-BAD1-4CF1-A332-7B46CE313AE0}"/>
                </a:ext>
              </a:extLst>
            </p:cNvPr>
            <p:cNvSpPr txBox="1"/>
            <p:nvPr/>
          </p:nvSpPr>
          <p:spPr>
            <a:xfrm>
              <a:off x="6571593" y="4301798"/>
              <a:ext cx="4452917" cy="584775"/>
            </a:xfrm>
            <a:prstGeom prst="rect">
              <a:avLst/>
            </a:prstGeom>
            <a:noFill/>
          </p:spPr>
          <p:txBody>
            <a:bodyPr wrap="square">
              <a:noAutofit/>
            </a:bodyPr>
            <a:lstStyle/>
            <a:p>
              <a:r>
                <a:rPr lang="en-US" altLang="ja-JP" sz="1600" b="1">
                  <a:latin typeface="BIZ UDPゴシック" panose="020B0400000000000000" pitchFamily="50" charset="-128"/>
                  <a:ea typeface="BIZ UDPゴシック" panose="020B0400000000000000" pitchFamily="50" charset="-128"/>
                </a:rPr>
                <a:t>AD</a:t>
              </a:r>
              <a:r>
                <a:rPr lang="ja-JP" altLang="en-US" sz="1600" b="1">
                  <a:latin typeface="BIZ UDPゴシック" panose="020B0400000000000000" pitchFamily="50" charset="-128"/>
                  <a:ea typeface="BIZ UDPゴシック" panose="020B0400000000000000" pitchFamily="50" charset="-128"/>
                </a:rPr>
                <a:t>とファイルサーバーの情報を一括管理</a:t>
              </a:r>
              <a:br>
                <a:rPr lang="en-US" altLang="ja-JP" sz="1600">
                  <a:latin typeface="BIZ UDPゴシック" panose="020B0400000000000000" pitchFamily="50" charset="-128"/>
                  <a:ea typeface="BIZ UDPゴシック" panose="020B0400000000000000" pitchFamily="50" charset="-128"/>
                </a:rPr>
              </a:br>
              <a:r>
                <a:rPr lang="ja-JP" altLang="en-US" sz="1600">
                  <a:latin typeface="BIZ UDPゴシック" panose="020B0400000000000000" pitchFamily="50" charset="-128"/>
                  <a:ea typeface="BIZ UDPゴシック" panose="020B0400000000000000" pitchFamily="50" charset="-128"/>
                </a:rPr>
                <a:t>システム担当の悩みをスッキリ解決</a:t>
              </a:r>
            </a:p>
          </p:txBody>
        </p:sp>
        <p:sp>
          <p:nvSpPr>
            <p:cNvPr id="7" name="正方形/長方形 6">
              <a:extLst>
                <a:ext uri="{FF2B5EF4-FFF2-40B4-BE49-F238E27FC236}">
                  <a16:creationId xmlns:a16="http://schemas.microsoft.com/office/drawing/2014/main" id="{3BFEBAB3-A441-4680-A4F3-1C798A436316}"/>
                </a:ext>
              </a:extLst>
            </p:cNvPr>
            <p:cNvSpPr/>
            <p:nvPr/>
          </p:nvSpPr>
          <p:spPr>
            <a:xfrm>
              <a:off x="6400800" y="4160528"/>
              <a:ext cx="6400800" cy="729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p>
          </p:txBody>
        </p:sp>
        <p:sp>
          <p:nvSpPr>
            <p:cNvPr id="47" name="正方形/長方形 46">
              <a:extLst>
                <a:ext uri="{FF2B5EF4-FFF2-40B4-BE49-F238E27FC236}">
                  <a16:creationId xmlns:a16="http://schemas.microsoft.com/office/drawing/2014/main" id="{7BEF95FA-B951-46DE-9192-2813D7F1EEA1}"/>
                </a:ext>
              </a:extLst>
            </p:cNvPr>
            <p:cNvSpPr/>
            <p:nvPr/>
          </p:nvSpPr>
          <p:spPr>
            <a:xfrm>
              <a:off x="6400800" y="8179457"/>
              <a:ext cx="6400800" cy="729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p>
          </p:txBody>
        </p:sp>
        <p:sp>
          <p:nvSpPr>
            <p:cNvPr id="49" name="テキスト ボックス 48">
              <a:extLst>
                <a:ext uri="{FF2B5EF4-FFF2-40B4-BE49-F238E27FC236}">
                  <a16:creationId xmlns:a16="http://schemas.microsoft.com/office/drawing/2014/main" id="{4995CB62-67D0-4808-863B-959FC079A62F}"/>
                </a:ext>
              </a:extLst>
            </p:cNvPr>
            <p:cNvSpPr txBox="1"/>
            <p:nvPr/>
          </p:nvSpPr>
          <p:spPr>
            <a:xfrm>
              <a:off x="9601201" y="4881331"/>
              <a:ext cx="3380541" cy="253916"/>
            </a:xfrm>
            <a:prstGeom prst="rect">
              <a:avLst/>
            </a:prstGeom>
            <a:noFill/>
          </p:spPr>
          <p:txBody>
            <a:bodyPr wrap="square">
              <a:noAutofit/>
            </a:bodyPr>
            <a:lstStyle/>
            <a:p>
              <a:r>
                <a:rPr lang="ja-JP" altLang="en-US" sz="1050" i="0" dirty="0">
                  <a:solidFill>
                    <a:srgbClr val="0F0F0F"/>
                  </a:solidFill>
                  <a:effectLst/>
                  <a:latin typeface="BIZ UDPゴシック" panose="020B0400000000000000" pitchFamily="50" charset="-128"/>
                  <a:ea typeface="BIZ UDPゴシック" panose="020B0400000000000000" pitchFamily="50" charset="-128"/>
                </a:rPr>
                <a:t>企業イベントと連動したファイルサーバー運用を実現</a:t>
              </a:r>
              <a:endParaRPr lang="ja-JP" altLang="en-US" sz="1050" dirty="0">
                <a:latin typeface="BIZ UDPゴシック" panose="020B0400000000000000" pitchFamily="50" charset="-128"/>
                <a:ea typeface="BIZ UDPゴシック" panose="020B0400000000000000" pitchFamily="50" charset="-128"/>
              </a:endParaRPr>
            </a:p>
          </p:txBody>
        </p:sp>
        <p:sp>
          <p:nvSpPr>
            <p:cNvPr id="18" name="フローチャート: 代替処理 17">
              <a:extLst>
                <a:ext uri="{FF2B5EF4-FFF2-40B4-BE49-F238E27FC236}">
                  <a16:creationId xmlns:a16="http://schemas.microsoft.com/office/drawing/2014/main" id="{C19EEB8D-E071-4267-9F1E-A328DAAA0EC0}"/>
                </a:ext>
              </a:extLst>
            </p:cNvPr>
            <p:cNvSpPr/>
            <p:nvPr/>
          </p:nvSpPr>
          <p:spPr>
            <a:xfrm>
              <a:off x="9846734" y="5055020"/>
              <a:ext cx="2539557" cy="65897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p>
          </p:txBody>
        </p:sp>
        <p:sp>
          <p:nvSpPr>
            <p:cNvPr id="42" name="テキスト ボックス 41">
              <a:extLst>
                <a:ext uri="{FF2B5EF4-FFF2-40B4-BE49-F238E27FC236}">
                  <a16:creationId xmlns:a16="http://schemas.microsoft.com/office/drawing/2014/main" id="{7A402435-F08E-4E16-8B0E-913963D2BBB9}"/>
                </a:ext>
              </a:extLst>
            </p:cNvPr>
            <p:cNvSpPr txBox="1"/>
            <p:nvPr/>
          </p:nvSpPr>
          <p:spPr>
            <a:xfrm>
              <a:off x="9837527" y="5114393"/>
              <a:ext cx="2650529" cy="646331"/>
            </a:xfrm>
            <a:prstGeom prst="rect">
              <a:avLst/>
            </a:prstGeom>
            <a:noFill/>
          </p:spPr>
          <p:txBody>
            <a:bodyPr wrap="square">
              <a:noAutofit/>
            </a:bodyPr>
            <a:lstStyle/>
            <a:p>
              <a:r>
                <a:rPr lang="ja-JP" altLang="en-US" b="1">
                  <a:latin typeface="BIZ UDPゴシック" panose="020B0400000000000000" pitchFamily="50" charset="-128"/>
                  <a:ea typeface="BIZ UDPゴシック" panose="020B0400000000000000" pitchFamily="50" charset="-128"/>
                </a:rPr>
                <a:t>フォルダーのアクセス権</a:t>
              </a:r>
            </a:p>
            <a:p>
              <a:r>
                <a:rPr lang="ja-JP" altLang="en-US" b="1">
                  <a:latin typeface="BIZ UDPゴシック" panose="020B0400000000000000" pitchFamily="50" charset="-128"/>
                  <a:ea typeface="BIZ UDPゴシック" panose="020B0400000000000000" pitchFamily="50" charset="-128"/>
                </a:rPr>
                <a:t>管理作業が</a:t>
              </a:r>
              <a:r>
                <a:rPr lang="en-US" altLang="ja-JP" b="1">
                  <a:latin typeface="BIZ UDPゴシック" panose="020B0400000000000000" pitchFamily="50" charset="-128"/>
                  <a:ea typeface="BIZ UDPゴシック" panose="020B0400000000000000" pitchFamily="50" charset="-128"/>
                </a:rPr>
                <a:t>1/3</a:t>
              </a:r>
              <a:r>
                <a:rPr lang="ja-JP" altLang="en-US" b="1">
                  <a:latin typeface="BIZ UDPゴシック" panose="020B0400000000000000" pitchFamily="50" charset="-128"/>
                  <a:ea typeface="BIZ UDPゴシック" panose="020B0400000000000000" pitchFamily="50" charset="-128"/>
                </a:rPr>
                <a:t>に！</a:t>
              </a:r>
            </a:p>
          </p:txBody>
        </p:sp>
        <p:sp>
          <p:nvSpPr>
            <p:cNvPr id="66" name="正方形/長方形 65">
              <a:extLst>
                <a:ext uri="{FF2B5EF4-FFF2-40B4-BE49-F238E27FC236}">
                  <a16:creationId xmlns:a16="http://schemas.microsoft.com/office/drawing/2014/main" id="{4FAEE725-56DB-46D2-B818-1FA805735C6A}"/>
                </a:ext>
              </a:extLst>
            </p:cNvPr>
            <p:cNvSpPr/>
            <p:nvPr/>
          </p:nvSpPr>
          <p:spPr bwMode="auto">
            <a:xfrm>
              <a:off x="7306481" y="6225273"/>
              <a:ext cx="1491571" cy="421944"/>
            </a:xfrm>
            <a:prstGeom prst="rect">
              <a:avLst/>
            </a:prstGeom>
            <a:solidFill>
              <a:srgbClr val="2066D2"/>
            </a:solidFill>
            <a:ln>
              <a:noFill/>
            </a:ln>
            <a:effectLst/>
          </p:spPr>
          <p:txBody>
            <a:bodyPr vert="horz" wrap="none" lIns="91440" tIns="45720" rIns="91440" bIns="45720" numCol="1" rtlCol="0" anchor="ctr" anchorCtr="0" compatLnSpc="1">
              <a:prstTxWarp prst="textNoShape">
                <a:avLst/>
              </a:prstTxWarp>
              <a:noAutofit/>
            </a:bodyPr>
            <a:lstStyle/>
            <a:p>
              <a:pPr algn="ctr" fontAlgn="base">
                <a:spcBef>
                  <a:spcPct val="20000"/>
                </a:spcBef>
                <a:spcAft>
                  <a:spcPct val="0"/>
                </a:spcAft>
              </a:pPr>
              <a:r>
                <a:rPr lang="ja-JP" altLang="en-US" sz="1400" b="1">
                  <a:solidFill>
                    <a:schemeClr val="bg1"/>
                  </a:solidFill>
                  <a:latin typeface="BIZ UDPゴシック" panose="020B0400000000000000" pitchFamily="50" charset="-128"/>
                  <a:ea typeface="BIZ UDPゴシック" panose="020B0400000000000000" pitchFamily="50" charset="-128"/>
                </a:rPr>
                <a:t>楽になる管理</a:t>
              </a:r>
              <a:endParaRPr lang="en-US" altLang="ja-JP" sz="1400" b="1">
                <a:solidFill>
                  <a:schemeClr val="bg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BF207897-2B05-4415-A971-362B66DBCB8A}"/>
                </a:ext>
              </a:extLst>
            </p:cNvPr>
            <p:cNvSpPr/>
            <p:nvPr/>
          </p:nvSpPr>
          <p:spPr bwMode="auto">
            <a:xfrm>
              <a:off x="7312131" y="6819409"/>
              <a:ext cx="1485921" cy="421944"/>
            </a:xfrm>
            <a:prstGeom prst="rect">
              <a:avLst/>
            </a:prstGeom>
            <a:solidFill>
              <a:srgbClr val="2066D2"/>
            </a:solidFill>
            <a:ln>
              <a:noFill/>
            </a:ln>
            <a:effectLst/>
          </p:spPr>
          <p:txBody>
            <a:bodyPr vert="horz" wrap="none" lIns="91440" tIns="45720" rIns="91440" bIns="45720" numCol="1" rtlCol="0" anchor="ctr" anchorCtr="0" compatLnSpc="1">
              <a:prstTxWarp prst="textNoShape">
                <a:avLst/>
              </a:prstTxWarp>
              <a:noAutofit/>
            </a:bodyPr>
            <a:lstStyle/>
            <a:p>
              <a:pPr algn="ctr" fontAlgn="base">
                <a:spcBef>
                  <a:spcPct val="20000"/>
                </a:spcBef>
                <a:spcAft>
                  <a:spcPct val="0"/>
                </a:spcAft>
              </a:pPr>
              <a:r>
                <a:rPr lang="ja-JP" altLang="en-US" sz="1400" b="1">
                  <a:solidFill>
                    <a:schemeClr val="bg1"/>
                  </a:solidFill>
                  <a:latin typeface="BIZ UDPゴシック" panose="020B0400000000000000" pitchFamily="50" charset="-128"/>
                  <a:ea typeface="BIZ UDPゴシック" panose="020B0400000000000000" pitchFamily="50" charset="-128"/>
                </a:rPr>
                <a:t>任せられる運用</a:t>
              </a:r>
            </a:p>
          </p:txBody>
        </p:sp>
        <p:sp>
          <p:nvSpPr>
            <p:cNvPr id="68" name="正方形/長方形 67">
              <a:extLst>
                <a:ext uri="{FF2B5EF4-FFF2-40B4-BE49-F238E27FC236}">
                  <a16:creationId xmlns:a16="http://schemas.microsoft.com/office/drawing/2014/main" id="{68CF055C-8A0F-4472-A592-180311E0A855}"/>
                </a:ext>
              </a:extLst>
            </p:cNvPr>
            <p:cNvSpPr/>
            <p:nvPr/>
          </p:nvSpPr>
          <p:spPr bwMode="auto">
            <a:xfrm>
              <a:off x="7306481" y="7413545"/>
              <a:ext cx="1498513" cy="421944"/>
            </a:xfrm>
            <a:prstGeom prst="rect">
              <a:avLst/>
            </a:prstGeom>
            <a:solidFill>
              <a:srgbClr val="2066D2"/>
            </a:solidFill>
            <a:ln>
              <a:noFill/>
            </a:ln>
            <a:effectLst/>
          </p:spPr>
          <p:txBody>
            <a:bodyPr vert="horz" wrap="none" lIns="91440" tIns="45720" rIns="91440" bIns="45720" numCol="1" rtlCol="0" anchor="ctr" anchorCtr="0" compatLnSpc="1">
              <a:prstTxWarp prst="textNoShape">
                <a:avLst/>
              </a:prstTxWarp>
              <a:noAutofit/>
            </a:bodyPr>
            <a:lstStyle/>
            <a:p>
              <a:pPr algn="ctr" fontAlgn="base">
                <a:spcBef>
                  <a:spcPct val="20000"/>
                </a:spcBef>
                <a:spcAft>
                  <a:spcPct val="0"/>
                </a:spcAft>
              </a:pPr>
              <a:r>
                <a:rPr lang="ja-JP" altLang="en-US" sz="1400" b="1">
                  <a:solidFill>
                    <a:schemeClr val="bg1"/>
                  </a:solidFill>
                  <a:latin typeface="BIZ UDPゴシック" panose="020B0400000000000000" pitchFamily="50" charset="-128"/>
                  <a:ea typeface="BIZ UDPゴシック" panose="020B0400000000000000" pitchFamily="50" charset="-128"/>
                </a:rPr>
                <a:t>かんたん導入</a:t>
              </a:r>
              <a:endParaRPr lang="en-US" altLang="ja-JP" sz="1400" b="1">
                <a:solidFill>
                  <a:schemeClr val="bg1"/>
                </a:solidFill>
                <a:latin typeface="BIZ UDPゴシック" panose="020B0400000000000000" pitchFamily="50" charset="-128"/>
                <a:ea typeface="BIZ UDPゴシック" panose="020B0400000000000000" pitchFamily="50" charset="-128"/>
              </a:endParaRPr>
            </a:p>
          </p:txBody>
        </p:sp>
        <p:sp>
          <p:nvSpPr>
            <p:cNvPr id="74" name="テキスト ボックス 73">
              <a:extLst>
                <a:ext uri="{FF2B5EF4-FFF2-40B4-BE49-F238E27FC236}">
                  <a16:creationId xmlns:a16="http://schemas.microsoft.com/office/drawing/2014/main" id="{C1209CAA-1CAD-41BB-A447-35CC70716E54}"/>
                </a:ext>
              </a:extLst>
            </p:cNvPr>
            <p:cNvSpPr txBox="1"/>
            <p:nvPr/>
          </p:nvSpPr>
          <p:spPr>
            <a:xfrm>
              <a:off x="7883193" y="8890036"/>
              <a:ext cx="4698022" cy="246221"/>
            </a:xfrm>
            <a:prstGeom prst="rect">
              <a:avLst/>
            </a:prstGeom>
            <a:noFill/>
          </p:spPr>
          <p:txBody>
            <a:bodyPr wrap="square">
              <a:noAutofit/>
            </a:bodyPr>
            <a:lstStyle/>
            <a:p>
              <a:r>
                <a:rPr lang="en-US" altLang="ja-JP" sz="1000">
                  <a:latin typeface="BIZ UDPゴシック" panose="020B0400000000000000" pitchFamily="50" charset="-128"/>
                  <a:ea typeface="BIZ UDPゴシック" panose="020B0400000000000000" pitchFamily="50" charset="-128"/>
                </a:rPr>
                <a:t>https://www.soliton.co.jp/products/folderzen/trial.html</a:t>
              </a:r>
              <a:endParaRPr lang="ja-JP" altLang="en-US" sz="100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90E340B5-2771-4DC5-A636-C89A0D89D23C}"/>
                </a:ext>
              </a:extLst>
            </p:cNvPr>
            <p:cNvSpPr txBox="1"/>
            <p:nvPr/>
          </p:nvSpPr>
          <p:spPr>
            <a:xfrm>
              <a:off x="7883193" y="8641004"/>
              <a:ext cx="3267508" cy="307777"/>
            </a:xfrm>
            <a:prstGeom prst="rect">
              <a:avLst/>
            </a:prstGeom>
            <a:noFill/>
          </p:spPr>
          <p:txBody>
            <a:bodyPr wrap="square" rtlCol="0">
              <a:noAutofit/>
            </a:bodyPr>
            <a:lstStyle/>
            <a:p>
              <a:r>
                <a:rPr kumimoji="1" lang="en-US" altLang="ja-JP" sz="1400">
                  <a:latin typeface="BIZ UDPゴシック" panose="020B0400000000000000" pitchFamily="50" charset="-128"/>
                  <a:ea typeface="BIZ UDPゴシック" panose="020B0400000000000000" pitchFamily="50" charset="-128"/>
                </a:rPr>
                <a:t>30</a:t>
              </a:r>
              <a:r>
                <a:rPr kumimoji="1" lang="ja-JP" altLang="en-US" sz="1400">
                  <a:latin typeface="BIZ UDPゴシック" panose="020B0400000000000000" pitchFamily="50" charset="-128"/>
                  <a:ea typeface="BIZ UDPゴシック" panose="020B0400000000000000" pitchFamily="50" charset="-128"/>
                </a:rPr>
                <a:t>日無償トライアル受付中！</a:t>
              </a:r>
            </a:p>
          </p:txBody>
        </p:sp>
        <p:pic>
          <p:nvPicPr>
            <p:cNvPr id="1026" name="Picture 2">
              <a:extLst>
                <a:ext uri="{FF2B5EF4-FFF2-40B4-BE49-F238E27FC236}">
                  <a16:creationId xmlns:a16="http://schemas.microsoft.com/office/drawing/2014/main" id="{30E61E8D-6C22-4796-81B8-C31E6C7926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61074" y="8557998"/>
              <a:ext cx="652477" cy="652477"/>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08A649F2-EA23-41E0-AC89-286AAF7B584F}"/>
                </a:ext>
              </a:extLst>
            </p:cNvPr>
            <p:cNvSpPr/>
            <p:nvPr/>
          </p:nvSpPr>
          <p:spPr>
            <a:xfrm>
              <a:off x="7161074" y="8557998"/>
              <a:ext cx="652477" cy="65247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kumimoji="1" lang="ja-JP" altLang="en-US"/>
            </a:p>
          </p:txBody>
        </p:sp>
        <p:pic>
          <p:nvPicPr>
            <p:cNvPr id="30" name="図 29" descr="タイムライン が含まれている画像&#10;&#10;自動的に生成された説明">
              <a:extLst>
                <a:ext uri="{FF2B5EF4-FFF2-40B4-BE49-F238E27FC236}">
                  <a16:creationId xmlns:a16="http://schemas.microsoft.com/office/drawing/2014/main" id="{458BC56A-0427-487A-A05B-526D4E4FEA0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81486" y="5749447"/>
              <a:ext cx="3095877" cy="2328200"/>
            </a:xfrm>
            <a:prstGeom prst="rect">
              <a:avLst/>
            </a:prstGeom>
          </p:spPr>
        </p:pic>
      </p:grpSp>
      <p:graphicFrame>
        <p:nvGraphicFramePr>
          <p:cNvPr id="2" name="表 1">
            <a:extLst>
              <a:ext uri="{FF2B5EF4-FFF2-40B4-BE49-F238E27FC236}">
                <a16:creationId xmlns:a16="http://schemas.microsoft.com/office/drawing/2014/main" id="{8AF06F0B-E224-70F9-5E89-14176C0C22C1}"/>
              </a:ext>
            </a:extLst>
          </p:cNvPr>
          <p:cNvGraphicFramePr>
            <a:graphicFrameLocks noGrp="1"/>
          </p:cNvGraphicFramePr>
          <p:nvPr>
            <p:extLst>
              <p:ext uri="{D42A27DB-BD31-4B8C-83A1-F6EECF244321}">
                <p14:modId xmlns:p14="http://schemas.microsoft.com/office/powerpoint/2010/main" val="3007607600"/>
              </p:ext>
            </p:extLst>
          </p:nvPr>
        </p:nvGraphicFramePr>
        <p:xfrm>
          <a:off x="128317" y="552874"/>
          <a:ext cx="6104319" cy="3320625"/>
        </p:xfrm>
        <a:graphic>
          <a:graphicData uri="http://schemas.openxmlformats.org/drawingml/2006/table">
            <a:tbl>
              <a:tblPr/>
              <a:tblGrid>
                <a:gridCol w="358009">
                  <a:extLst>
                    <a:ext uri="{9D8B030D-6E8A-4147-A177-3AD203B41FA5}">
                      <a16:colId xmlns:a16="http://schemas.microsoft.com/office/drawing/2014/main" val="3207123032"/>
                    </a:ext>
                  </a:extLst>
                </a:gridCol>
                <a:gridCol w="1983026">
                  <a:extLst>
                    <a:ext uri="{9D8B030D-6E8A-4147-A177-3AD203B41FA5}">
                      <a16:colId xmlns:a16="http://schemas.microsoft.com/office/drawing/2014/main" val="1118968982"/>
                    </a:ext>
                  </a:extLst>
                </a:gridCol>
                <a:gridCol w="1278352">
                  <a:extLst>
                    <a:ext uri="{9D8B030D-6E8A-4147-A177-3AD203B41FA5}">
                      <a16:colId xmlns:a16="http://schemas.microsoft.com/office/drawing/2014/main" val="3817944486"/>
                    </a:ext>
                  </a:extLst>
                </a:gridCol>
                <a:gridCol w="1267850">
                  <a:extLst>
                    <a:ext uri="{9D8B030D-6E8A-4147-A177-3AD203B41FA5}">
                      <a16:colId xmlns:a16="http://schemas.microsoft.com/office/drawing/2014/main" val="2958427255"/>
                    </a:ext>
                  </a:extLst>
                </a:gridCol>
                <a:gridCol w="1217082">
                  <a:extLst>
                    <a:ext uri="{9D8B030D-6E8A-4147-A177-3AD203B41FA5}">
                      <a16:colId xmlns:a16="http://schemas.microsoft.com/office/drawing/2014/main" val="226389043"/>
                    </a:ext>
                  </a:extLst>
                </a:gridCol>
              </a:tblGrid>
              <a:tr h="392217">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ライセンス　</a:t>
                      </a: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5F5F5F"/>
                    </a:solidFill>
                  </a:tcPr>
                </a:tc>
                <a:tc hMerge="1">
                  <a:txBody>
                    <a:bodyPr/>
                    <a:lstStyle/>
                    <a:p>
                      <a:endParaRPr kumimoji="1" lang="ja-JP" altLang="en-US"/>
                    </a:p>
                  </a:txBody>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エントリーモデル</a:t>
                      </a:r>
                      <a:endPar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endParaRPr>
                    </a:p>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Lite</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標準機能搭載</a:t>
                      </a:r>
                      <a:endPar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endParaRPr>
                    </a:p>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Standard</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大規模委任管理</a:t>
                      </a:r>
                      <a:endPar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endParaRPr>
                    </a:p>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bg1"/>
                          </a:solidFill>
                          <a:effectLst/>
                          <a:latin typeface="Yu Gothic UI" panose="020B0500000000000000" pitchFamily="34" charset="-128"/>
                          <a:ea typeface="Yu Gothic UI" panose="020B0500000000000000" pitchFamily="34" charset="-128"/>
                        </a:rPr>
                        <a:t>Professional</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5F5F5F"/>
                    </a:solidFill>
                  </a:tcPr>
                </a:tc>
                <a:extLst>
                  <a:ext uri="{0D108BD9-81ED-4DB2-BD59-A6C34878D82A}">
                    <a16:rowId xmlns:a16="http://schemas.microsoft.com/office/drawing/2014/main" val="2069703241"/>
                  </a:ext>
                </a:extLst>
              </a:tr>
              <a:tr h="235329">
                <a:tc gridSpan="2">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年間ライセンス（税抜）</a:t>
                      </a: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年間ライセンス（税抜）</a:t>
                      </a: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480,000</a:t>
                      </a: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円</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840,000</a:t>
                      </a: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円</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1,680,000</a:t>
                      </a: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円</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2671901"/>
                  </a:ext>
                </a:extLst>
              </a:tr>
              <a:tr h="231408">
                <a:tc rowSpan="5">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機能一覧</a:t>
                      </a:r>
                    </a:p>
                  </a:txBody>
                  <a:tcPr marL="68580" marR="68580" marT="34290" marB="34290" vert="eaVert"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フォルダアクセス権の管理</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214412"/>
                  </a:ext>
                </a:extLst>
              </a:tr>
              <a:tr h="231408">
                <a:tc vMerge="1">
                  <a:txBody>
                    <a:bodyPr/>
                    <a:lstStyle/>
                    <a:p>
                      <a:endParaRPr kumimoji="1" lang="ja-JP" altLang="en-US"/>
                    </a:p>
                  </a:txBody>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AD</a:t>
                      </a: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グループの管理</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5F5F5F"/>
                          </a:solidFill>
                          <a:effectLst/>
                          <a:uLnTx/>
                          <a:uFillTx/>
                          <a:latin typeface="Yu Gothic UI" panose="020B0500000000000000" pitchFamily="34" charset="-128"/>
                          <a:ea typeface="Yu Gothic UI" panose="020B0500000000000000" pitchFamily="34" charset="-128"/>
                          <a:cs typeface="+mn-cs"/>
                        </a:rPr>
                        <a:t>○</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5F5F5F"/>
                          </a:solidFill>
                          <a:effectLst/>
                          <a:uLnTx/>
                          <a:uFillTx/>
                          <a:latin typeface="Yu Gothic UI" panose="020B0500000000000000" pitchFamily="34" charset="-128"/>
                          <a:ea typeface="Yu Gothic UI" panose="020B0500000000000000" pitchFamily="34" charset="-128"/>
                          <a:cs typeface="+mn-cs"/>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5F5F5F"/>
                          </a:solidFill>
                          <a:effectLst/>
                          <a:uLnTx/>
                          <a:uFillTx/>
                          <a:latin typeface="Yu Gothic UI" panose="020B0500000000000000" pitchFamily="34" charset="-128"/>
                          <a:ea typeface="Yu Gothic UI" panose="020B0500000000000000" pitchFamily="34" charset="-128"/>
                          <a:cs typeface="+mn-cs"/>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2178126"/>
                  </a:ext>
                </a:extLst>
              </a:tr>
              <a:tr h="231408">
                <a:tc vMerge="1">
                  <a:txBody>
                    <a:bodyPr/>
                    <a:lstStyle/>
                    <a:p>
                      <a:endParaRPr kumimoji="1" lang="ja-JP" altLang="en-US"/>
                    </a:p>
                  </a:txBody>
                  <a:tcPr/>
                </a:tc>
                <a:tc>
                  <a:txBody>
                    <a:body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設定のスケジュール</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4163544"/>
                  </a:ext>
                </a:extLst>
              </a:tr>
              <a:tr h="235329">
                <a:tc vMerge="1">
                  <a:txBody>
                    <a:bodyPr/>
                    <a:lstStyle/>
                    <a:p>
                      <a:pPr marL="0" marR="0" lvl="0" indent="0" algn="ctr" defTabSz="914400" rtl="0" eaLnBrk="1" fontAlgn="ctr" latinLnBrk="0" hangingPunct="1">
                        <a:lnSpc>
                          <a:spcPts val="1200"/>
                        </a:lnSpc>
                        <a:spcBef>
                          <a:spcPct val="0"/>
                        </a:spcBef>
                        <a:spcAft>
                          <a:spcPct val="0"/>
                        </a:spcAft>
                        <a:buClrTx/>
                        <a:buSzTx/>
                        <a:buFontTx/>
                        <a:buNone/>
                        <a:tabLst/>
                      </a:pPr>
                      <a:endPar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vert="eaVert" anchor="ctr" horzOverflow="overflow">
                    <a:lnL w="6350" cap="flat" cmpd="sng" algn="ctr">
                      <a:solidFill>
                        <a:srgbClr val="808080"/>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アクセス権の棚卸</a:t>
                      </a: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chemeClr val="tx1">
                          <a:lumMod val="50000"/>
                          <a:lumOff val="50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1"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1"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5675150"/>
                  </a:ext>
                </a:extLst>
              </a:tr>
              <a:tr h="235329">
                <a:tc vMerge="1">
                  <a:txBody>
                    <a:bodyPr/>
                    <a:lstStyle/>
                    <a:p>
                      <a:endParaRPr kumimoji="1" lang="ja-JP" altLang="en-US"/>
                    </a:p>
                  </a:txBody>
                  <a:tcPr/>
                </a:tc>
                <a:tc>
                  <a:txBody>
                    <a:bodyPr/>
                    <a:lstStyle/>
                    <a:p>
                      <a:pPr marL="0" marR="0" lvl="0" indent="0" algn="l"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CSV</a:t>
                      </a: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による一括設定</a:t>
                      </a: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1"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1"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495281"/>
                  </a:ext>
                </a:extLst>
              </a:tr>
              <a:tr h="500581">
                <a:tc gridSpan="2">
                  <a:txBody>
                    <a:body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委任ブロック数</a:t>
                      </a:r>
                      <a:b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b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a:t>
                      </a:r>
                      <a:r>
                        <a:rPr kumimoji="1" lang="ja-JP" altLang="en-US" sz="100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ブロックとは管理を任せる単位です。）</a:t>
                      </a: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ctr" latinLnBrk="0" hangingPunct="1">
                        <a:lnSpc>
                          <a:spcPts val="1200"/>
                        </a:lnSpc>
                        <a:spcBef>
                          <a:spcPct val="0"/>
                        </a:spcBef>
                        <a:spcAft>
                          <a:spcPct val="0"/>
                        </a:spcAft>
                        <a:buClrTx/>
                        <a:buSzTx/>
                        <a:buFontTx/>
                        <a:buNone/>
                        <a:tabLst/>
                      </a:pPr>
                      <a:endPar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20</a:t>
                      </a: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50</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en-US" altLang="ja-JP"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300</a:t>
                      </a: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4897840"/>
                  </a:ext>
                </a:extLst>
              </a:tr>
              <a:tr h="235329">
                <a:tc gridSpan="2">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　保守・サポート</a:t>
                      </a: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ctr" latinLnBrk="0" hangingPunct="1">
                        <a:lnSpc>
                          <a:spcPts val="1200"/>
                        </a:lnSpc>
                        <a:spcBef>
                          <a:spcPct val="0"/>
                        </a:spcBef>
                        <a:spcAft>
                          <a:spcPct val="0"/>
                        </a:spcAft>
                        <a:buClrTx/>
                        <a:buSzTx/>
                        <a:buFontTx/>
                        <a:buNone/>
                        <a:tabLst/>
                      </a:pPr>
                      <a:endParaRPr kumimoji="1" lang="en-US" altLang="ja-JP" sz="120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endParaRPr>
                    </a:p>
                  </a:txBody>
                  <a:tcPr anchor="ctr" horzOverflow="overflow">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endParaRPr kumimoji="1" lang="en-US" altLang="ja-JP" sz="1050" b="1"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rgbClr val="808080"/>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a:t>
                      </a:r>
                      <a:endPar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1301904"/>
                  </a:ext>
                </a:extLst>
              </a:tr>
              <a:tr h="792287">
                <a:tc gridSpan="2">
                  <a:txBody>
                    <a:bodyPr/>
                    <a:lstStyle/>
                    <a:p>
                      <a:pPr marL="0" marR="0" lvl="0" indent="0" algn="ctr"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Yu Gothic UI" panose="020B0500000000000000" pitchFamily="34" charset="-128"/>
                          <a:ea typeface="Yu Gothic UI" panose="020B0500000000000000" pitchFamily="34" charset="-128"/>
                        </a:rPr>
                        <a:t>概要</a:t>
                      </a:r>
                    </a:p>
                  </a:txBody>
                  <a:tcPr marL="68580" marR="68580" marT="34290" marB="34290" anchor="ctr" horzOverflow="overflow">
                    <a:lnL w="6350" cap="flat" cmpd="sng" algn="ctr">
                      <a:solidFill>
                        <a:srgbClr val="808080"/>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rgbClr val="B2B2B2"/>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Yu Gothic UI" panose="020B0500000000000000" pitchFamily="34" charset="-128"/>
                          <a:ea typeface="Yu Gothic UI" panose="020B0500000000000000" pitchFamily="34" charset="-128"/>
                        </a:rPr>
                        <a:t>概要</a:t>
                      </a:r>
                    </a:p>
                  </a:txBody>
                  <a:tcPr marL="68580" marR="68580" marT="34290" marB="34290" anchor="ctr" horzOverflow="overflow"/>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専用</a:t>
                      </a:r>
                      <a:r>
                        <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UI</a:t>
                      </a: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から簡単にアクセス権管理。スケジュール機能も使える</a:t>
                      </a:r>
                      <a:endPar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6350" cap="flat" cmpd="sng" algn="ctr">
                      <a:solidFill>
                        <a:schemeClr val="tx1">
                          <a:lumMod val="50000"/>
                          <a:lumOff val="50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ja-JP" altLang="en-US"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rPr>
                        <a:t>棚卸や一括設定など、企業イベントに連動した標準機能を搭載</a:t>
                      </a:r>
                      <a:endParaRPr kumimoji="1" lang="en-US" altLang="ja-JP" sz="1050" b="0" i="0" u="none" strike="noStrike" cap="none" normalizeH="0" baseline="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6350" cap="flat" cmpd="sng" algn="ctr">
                      <a:solidFill>
                        <a:srgbClr val="808080"/>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defRPr kumimoji="1" sz="20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defRPr kumimoji="1">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defRPr kumimoji="1">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ctr" latinLnBrk="0" hangingPunct="1">
                        <a:lnSpc>
                          <a:spcPts val="1200"/>
                        </a:lnSpc>
                        <a:spcBef>
                          <a:spcPct val="0"/>
                        </a:spcBef>
                        <a:spcAft>
                          <a:spcPct val="0"/>
                        </a:spcAft>
                        <a:buClrTx/>
                        <a:buSzTx/>
                        <a:buFontTx/>
                        <a:buNone/>
                        <a:tabLst/>
                      </a:pPr>
                      <a:r>
                        <a:rPr kumimoji="1" lang="en-US" altLang="ja-JP" sz="1050" b="0" i="0" u="none" strike="noStrike" cap="none" normalizeH="0" baseline="0" dirty="0">
                          <a:ln>
                            <a:noFill/>
                          </a:ln>
                          <a:solidFill>
                            <a:srgbClr val="5F5F5F"/>
                          </a:solidFill>
                          <a:effectLst/>
                          <a:latin typeface="Yu Gothic UI" panose="020B0500000000000000" pitchFamily="34" charset="-128"/>
                          <a:ea typeface="Yu Gothic UI" panose="020B0500000000000000" pitchFamily="34" charset="-128"/>
                        </a:rPr>
                        <a:t>300</a:t>
                      </a:r>
                      <a:r>
                        <a:rPr kumimoji="1" lang="ja-JP" altLang="en-US" sz="1050" b="0" i="0" u="none" strike="noStrike" cap="none" normalizeH="0" baseline="0" dirty="0">
                          <a:ln>
                            <a:noFill/>
                          </a:ln>
                          <a:solidFill>
                            <a:srgbClr val="5F5F5F"/>
                          </a:solidFill>
                          <a:effectLst/>
                          <a:latin typeface="Yu Gothic UI" panose="020B0500000000000000" pitchFamily="34" charset="-128"/>
                          <a:ea typeface="Yu Gothic UI" panose="020B0500000000000000" pitchFamily="34" charset="-128"/>
                        </a:rPr>
                        <a:t>までユーザー側に管理を任せられる大規模委任対応版</a:t>
                      </a:r>
                      <a:endParaRPr kumimoji="1" lang="en-US" altLang="ja-JP" sz="1050" b="0" i="0" u="none" strike="noStrike" cap="none" normalizeH="0" baseline="0" dirty="0">
                        <a:ln>
                          <a:noFill/>
                        </a:ln>
                        <a:solidFill>
                          <a:srgbClr val="5F5F5F"/>
                        </a:solidFill>
                        <a:effectLst/>
                        <a:latin typeface="Yu Gothic UI" panose="020B0500000000000000" pitchFamily="34" charset="-128"/>
                        <a:ea typeface="Yu Gothic UI" panose="020B0500000000000000" pitchFamily="34" charset="-128"/>
                      </a:endParaRPr>
                    </a:p>
                  </a:txBody>
                  <a:tcPr marL="68580" marR="68580" marT="34290" marB="34290" anchor="ctr" horzOverflow="overflow">
                    <a:lnL w="9525" cap="flat" cmpd="sng" algn="ctr">
                      <a:solidFill>
                        <a:schemeClr val="bg1">
                          <a:lumMod val="65000"/>
                        </a:schemeClr>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427"/>
                  </a:ext>
                </a:extLst>
              </a:tr>
            </a:tbl>
          </a:graphicData>
        </a:graphic>
      </p:graphicFrame>
      <p:sp>
        <p:nvSpPr>
          <p:cNvPr id="26" name="四角形: 角を丸くする 25">
            <a:extLst>
              <a:ext uri="{FF2B5EF4-FFF2-40B4-BE49-F238E27FC236}">
                <a16:creationId xmlns:a16="http://schemas.microsoft.com/office/drawing/2014/main" id="{E1A52FE7-1F05-4A58-8AA4-4D564EFF8D74}"/>
              </a:ext>
            </a:extLst>
          </p:cNvPr>
          <p:cNvSpPr/>
          <p:nvPr/>
        </p:nvSpPr>
        <p:spPr>
          <a:xfrm>
            <a:off x="3760475" y="524183"/>
            <a:ext cx="1253485" cy="3357493"/>
          </a:xfrm>
          <a:prstGeom prst="roundRect">
            <a:avLst>
              <a:gd name="adj" fmla="val 8872"/>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1288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519E0A61-59EF-46CE-A79C-303CEA38D9E4}"/>
              </a:ext>
            </a:extLst>
          </p:cNvPr>
          <p:cNvSpPr/>
          <p:nvPr/>
        </p:nvSpPr>
        <p:spPr>
          <a:xfrm>
            <a:off x="0" y="1"/>
            <a:ext cx="12801600" cy="47016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円/楕円 26">
            <a:extLst>
              <a:ext uri="{FF2B5EF4-FFF2-40B4-BE49-F238E27FC236}">
                <a16:creationId xmlns:a16="http://schemas.microsoft.com/office/drawing/2014/main" id="{FAD0E7CE-E778-4752-9384-AE9DAED3F5CF}"/>
              </a:ext>
            </a:extLst>
          </p:cNvPr>
          <p:cNvSpPr/>
          <p:nvPr/>
        </p:nvSpPr>
        <p:spPr bwMode="auto">
          <a:xfrm>
            <a:off x="4565716" y="95302"/>
            <a:ext cx="1057880" cy="1064439"/>
          </a:xfrm>
          <a:prstGeom prst="ellipse">
            <a:avLst/>
          </a:prstGeom>
          <a:solidFill>
            <a:schemeClr val="bg1">
              <a:lumMod val="85000"/>
            </a:schemeClr>
          </a:solidFill>
          <a:ln w="9525" cap="flat" cmpd="sng" algn="ctr">
            <a:noFill/>
            <a:prstDash val="solid"/>
            <a:round/>
            <a:headEnd type="triangle" w="med" len="med"/>
            <a:tailEnd type="none"/>
          </a:ln>
          <a:effectLst/>
        </p:spPr>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91" name="図 190">
            <a:extLst>
              <a:ext uri="{FF2B5EF4-FFF2-40B4-BE49-F238E27FC236}">
                <a16:creationId xmlns:a16="http://schemas.microsoft.com/office/drawing/2014/main" id="{6107335B-9D22-45D9-A7BF-FBA315B2A29D}"/>
              </a:ext>
            </a:extLst>
          </p:cNvPr>
          <p:cNvPicPr>
            <a:picLocks noChangeAspect="1"/>
          </p:cNvPicPr>
          <p:nvPr/>
        </p:nvPicPr>
        <p:blipFill>
          <a:blip r:embed="rId2"/>
          <a:stretch>
            <a:fillRect/>
          </a:stretch>
        </p:blipFill>
        <p:spPr>
          <a:xfrm>
            <a:off x="4653523" y="210241"/>
            <a:ext cx="729022" cy="911276"/>
          </a:xfrm>
          <a:prstGeom prst="rect">
            <a:avLst/>
          </a:prstGeom>
          <a:noFill/>
        </p:spPr>
      </p:pic>
      <p:sp>
        <p:nvSpPr>
          <p:cNvPr id="189" name="矢印: 右 27">
            <a:extLst>
              <a:ext uri="{FF2B5EF4-FFF2-40B4-BE49-F238E27FC236}">
                <a16:creationId xmlns:a16="http://schemas.microsoft.com/office/drawing/2014/main" id="{FACA59FA-B362-477B-B4D0-58FDA697EBD4}"/>
              </a:ext>
            </a:extLst>
          </p:cNvPr>
          <p:cNvSpPr/>
          <p:nvPr/>
        </p:nvSpPr>
        <p:spPr>
          <a:xfrm>
            <a:off x="6189289" y="2461018"/>
            <a:ext cx="1011756" cy="434044"/>
          </a:xfrm>
          <a:prstGeom prst="rightArrow">
            <a:avLst>
              <a:gd name="adj1" fmla="val 50000"/>
              <a:gd name="adj2" fmla="val 41714"/>
            </a:avLst>
          </a:prstGeom>
          <a:solidFill>
            <a:srgbClr val="FF9D4B"/>
          </a:solidFill>
          <a:ln w="28575">
            <a:noFill/>
          </a:ln>
          <a:effectLst>
            <a:glow rad="50800">
              <a:schemeClr val="bg1"/>
            </a:glow>
            <a:softEdge rad="0"/>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95" name="テキスト ボックス 194">
            <a:extLst>
              <a:ext uri="{FF2B5EF4-FFF2-40B4-BE49-F238E27FC236}">
                <a16:creationId xmlns:a16="http://schemas.microsoft.com/office/drawing/2014/main" id="{991EAF23-C597-4981-B39B-865628CCCD04}"/>
              </a:ext>
            </a:extLst>
          </p:cNvPr>
          <p:cNvSpPr txBox="1"/>
          <p:nvPr/>
        </p:nvSpPr>
        <p:spPr>
          <a:xfrm>
            <a:off x="7021295" y="123043"/>
            <a:ext cx="6573956" cy="1015663"/>
          </a:xfrm>
          <a:prstGeom prst="rect">
            <a:avLst/>
          </a:prstGeom>
          <a:noFill/>
        </p:spPr>
        <p:txBody>
          <a:bodyPr wrap="square">
            <a:spAutoFit/>
          </a:bodyPr>
          <a:lstStyle/>
          <a:p>
            <a:pPr marL="285750" indent="-285750">
              <a:buClr>
                <a:srgbClr val="2066D2"/>
              </a:buClr>
              <a:buFont typeface="Wingdings" pitchFamily="2" charset="2"/>
              <a:buChar char="l"/>
            </a:pPr>
            <a:r>
              <a:rPr lang="en-US" altLang="ja-JP" sz="1600">
                <a:solidFill>
                  <a:srgbClr val="1F60C1"/>
                </a:solidFill>
                <a:latin typeface="BIZ UDPゴシック" panose="020B0400000000000000" pitchFamily="50" charset="-128"/>
                <a:ea typeface="BIZ UDPゴシック" panose="020B0400000000000000" pitchFamily="50" charset="-128"/>
              </a:rPr>
              <a:t>FolderZen</a:t>
            </a:r>
            <a:r>
              <a:rPr lang="ja-JP" altLang="en-US" sz="1600">
                <a:solidFill>
                  <a:srgbClr val="1F60C1"/>
                </a:solidFill>
                <a:latin typeface="BIZ UDPゴシック" panose="020B0400000000000000" pitchFamily="50" charset="-128"/>
                <a:ea typeface="BIZ UDPゴシック" panose="020B0400000000000000" pitchFamily="50" charset="-128"/>
              </a:rPr>
              <a:t>を使えば解決！</a:t>
            </a:r>
          </a:p>
          <a:p>
            <a:pPr marL="361909" lvl="1">
              <a:buClr>
                <a:srgbClr val="2066D2"/>
              </a:buClr>
            </a:pPr>
            <a:r>
              <a:rPr lang="ja-JP" altLang="en-US" sz="1100">
                <a:latin typeface="BIZ UDPゴシック" panose="020B0400000000000000" pitchFamily="50" charset="-128"/>
                <a:ea typeface="BIZ UDPゴシック" panose="020B0400000000000000" pitchFamily="50" charset="-128"/>
              </a:rPr>
              <a:t>専用ツールで運用工数を削減！</a:t>
            </a:r>
            <a:endParaRPr lang="en-US" altLang="ja-JP" sz="1100">
              <a:latin typeface="BIZ UDPゴシック" panose="020B0400000000000000" pitchFamily="50" charset="-128"/>
              <a:ea typeface="BIZ UDPゴシック" panose="020B0400000000000000" pitchFamily="50" charset="-128"/>
            </a:endParaRPr>
          </a:p>
          <a:p>
            <a:pPr marL="361909" lvl="1">
              <a:buClr>
                <a:srgbClr val="2066D2"/>
              </a:buClr>
            </a:pPr>
            <a:r>
              <a:rPr lang="ja-JP" altLang="en-US" sz="1100">
                <a:latin typeface="BIZ UDPゴシック" panose="020B0400000000000000" pitchFamily="50" charset="-128"/>
                <a:ea typeface="BIZ UDPゴシック" panose="020B0400000000000000" pitchFamily="50" charset="-128"/>
              </a:rPr>
              <a:t>一画面でスッキリ！</a:t>
            </a:r>
          </a:p>
          <a:p>
            <a:pPr marL="361909" lvl="1">
              <a:buClr>
                <a:srgbClr val="2066D2"/>
              </a:buClr>
            </a:pPr>
            <a:r>
              <a:rPr lang="en-US" altLang="ja-JP" sz="1100">
                <a:latin typeface="BIZ UDPゴシック" panose="020B0400000000000000" pitchFamily="50" charset="-128"/>
                <a:ea typeface="BIZ UDPゴシック" panose="020B0400000000000000" pitchFamily="50" charset="-128"/>
              </a:rPr>
              <a:t>AD</a:t>
            </a:r>
            <a:r>
              <a:rPr lang="ja-JP" altLang="en-US" sz="1100">
                <a:latin typeface="BIZ UDPゴシック" panose="020B0400000000000000" pitchFamily="50" charset="-128"/>
                <a:ea typeface="BIZ UDPゴシック" panose="020B0400000000000000" pitchFamily="50" charset="-128"/>
              </a:rPr>
              <a:t>の設定もファイルサーバーの設定も</a:t>
            </a:r>
            <a:endParaRPr lang="en-US" altLang="ja-JP" sz="1100">
              <a:latin typeface="BIZ UDPゴシック" panose="020B0400000000000000" pitchFamily="50" charset="-128"/>
              <a:ea typeface="BIZ UDPゴシック" panose="020B0400000000000000" pitchFamily="50" charset="-128"/>
            </a:endParaRPr>
          </a:p>
          <a:p>
            <a:pPr marL="361909" lvl="1">
              <a:buClr>
                <a:srgbClr val="2066D2"/>
              </a:buClr>
            </a:pPr>
            <a:r>
              <a:rPr lang="ja-JP" altLang="en-US" sz="1100">
                <a:latin typeface="BIZ UDPゴシック" panose="020B0400000000000000" pitchFamily="50" charset="-128"/>
                <a:ea typeface="BIZ UDPゴシック" panose="020B0400000000000000" pitchFamily="50" charset="-128"/>
              </a:rPr>
              <a:t>閲覧から編集まで可能</a:t>
            </a:r>
          </a:p>
        </p:txBody>
      </p:sp>
      <p:sp>
        <p:nvSpPr>
          <p:cNvPr id="196" name="テキスト ボックス 195">
            <a:extLst>
              <a:ext uri="{FF2B5EF4-FFF2-40B4-BE49-F238E27FC236}">
                <a16:creationId xmlns:a16="http://schemas.microsoft.com/office/drawing/2014/main" id="{C657C63C-C9B9-41A5-8CEF-D96F126CFB89}"/>
              </a:ext>
            </a:extLst>
          </p:cNvPr>
          <p:cNvSpPr txBox="1"/>
          <p:nvPr/>
        </p:nvSpPr>
        <p:spPr>
          <a:xfrm>
            <a:off x="278588" y="143446"/>
            <a:ext cx="4326703" cy="954107"/>
          </a:xfrm>
          <a:prstGeom prst="rect">
            <a:avLst/>
          </a:prstGeom>
          <a:noFill/>
        </p:spPr>
        <p:txBody>
          <a:bodyPr wrap="square">
            <a:spAutoFit/>
          </a:bodyPr>
          <a:lstStyle/>
          <a:p>
            <a:pPr marL="285750" indent="-285750">
              <a:buClr>
                <a:srgbClr val="2066D2"/>
              </a:buClr>
              <a:buFont typeface="Wingdings" pitchFamily="2" charset="2"/>
              <a:buChar char="l"/>
            </a:pPr>
            <a:r>
              <a:rPr lang="en-US" altLang="ja-JP" sz="1600">
                <a:solidFill>
                  <a:srgbClr val="1F60C1"/>
                </a:solidFill>
                <a:latin typeface="BIZ UDPゴシック" panose="020B0400000000000000" pitchFamily="50" charset="-128"/>
                <a:ea typeface="BIZ UDPゴシック" panose="020B0400000000000000" pitchFamily="50" charset="-128"/>
              </a:rPr>
              <a:t>Windows</a:t>
            </a:r>
            <a:r>
              <a:rPr lang="ja-JP" altLang="en-US" sz="1600">
                <a:solidFill>
                  <a:srgbClr val="1F60C1"/>
                </a:solidFill>
                <a:latin typeface="BIZ UDPゴシック" panose="020B0400000000000000" pitchFamily="50" charset="-128"/>
                <a:ea typeface="BIZ UDPゴシック" panose="020B0400000000000000" pitchFamily="50" charset="-128"/>
              </a:rPr>
              <a:t>標準操作</a:t>
            </a:r>
            <a:endParaRPr lang="en-US" altLang="ja-JP" sz="1600">
              <a:solidFill>
                <a:srgbClr val="1F60C1"/>
              </a:solidFill>
              <a:latin typeface="BIZ UDPゴシック" panose="020B0400000000000000" pitchFamily="50" charset="-128"/>
              <a:ea typeface="BIZ UDPゴシック" panose="020B0400000000000000" pitchFamily="50" charset="-128"/>
            </a:endParaRPr>
          </a:p>
          <a:p>
            <a:r>
              <a:rPr lang="ja-JP" altLang="en-US" sz="1600">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設定画面がたくさん・・・</a:t>
            </a:r>
          </a:p>
          <a:p>
            <a:r>
              <a:rPr lang="ja-JP" altLang="en-US" sz="1100">
                <a:latin typeface="BIZ UDPゴシック" panose="020B0400000000000000" pitchFamily="50" charset="-128"/>
                <a:ea typeface="BIZ UDPゴシック" panose="020B0400000000000000" pitchFamily="50" charset="-128"/>
              </a:rPr>
              <a:t>　　</a:t>
            </a:r>
            <a:r>
              <a:rPr lang="en-US" altLang="ja-JP" sz="1100">
                <a:latin typeface="BIZ UDPゴシック" panose="020B0400000000000000" pitchFamily="50" charset="-128"/>
                <a:ea typeface="BIZ UDPゴシック" panose="020B0400000000000000" pitchFamily="50" charset="-128"/>
              </a:rPr>
              <a:t>AD</a:t>
            </a:r>
            <a:r>
              <a:rPr lang="ja-JP" altLang="en-US" sz="1100">
                <a:latin typeface="BIZ UDPゴシック" panose="020B0400000000000000" pitchFamily="50" charset="-128"/>
                <a:ea typeface="BIZ UDPゴシック" panose="020B0400000000000000" pitchFamily="50" charset="-128"/>
              </a:rPr>
              <a:t>で操作、ファイルサーバーで操作・・・</a:t>
            </a:r>
          </a:p>
          <a:p>
            <a:r>
              <a:rPr lang="ja-JP" altLang="en-US" sz="1100">
                <a:latin typeface="BIZ UDPゴシック" panose="020B0400000000000000" pitchFamily="50" charset="-128"/>
                <a:ea typeface="BIZ UDPゴシック" panose="020B0400000000000000" pitchFamily="50" charset="-128"/>
              </a:rPr>
              <a:t>　　行ったり来たりで運用負荷大</a:t>
            </a:r>
          </a:p>
        </p:txBody>
      </p:sp>
      <p:pic>
        <p:nvPicPr>
          <p:cNvPr id="28" name="図 27">
            <a:extLst>
              <a:ext uri="{FF2B5EF4-FFF2-40B4-BE49-F238E27FC236}">
                <a16:creationId xmlns:a16="http://schemas.microsoft.com/office/drawing/2014/main" id="{47BDF50D-58ED-4F2D-9774-85794B196FF8}"/>
              </a:ext>
            </a:extLst>
          </p:cNvPr>
          <p:cNvPicPr>
            <a:picLocks noChangeAspect="1"/>
          </p:cNvPicPr>
          <p:nvPr/>
        </p:nvPicPr>
        <p:blipFill>
          <a:blip r:embed="rId3"/>
          <a:stretch>
            <a:fillRect/>
          </a:stretch>
        </p:blipFill>
        <p:spPr>
          <a:xfrm>
            <a:off x="11001412" y="116362"/>
            <a:ext cx="1015663" cy="1015663"/>
          </a:xfrm>
          <a:prstGeom prst="rect">
            <a:avLst/>
          </a:prstGeom>
        </p:spPr>
      </p:pic>
      <p:sp>
        <p:nvSpPr>
          <p:cNvPr id="48" name="テキスト ボックス 47">
            <a:extLst>
              <a:ext uri="{FF2B5EF4-FFF2-40B4-BE49-F238E27FC236}">
                <a16:creationId xmlns:a16="http://schemas.microsoft.com/office/drawing/2014/main" id="{F5DBA7C0-17E9-4CE4-82CB-77624BF88984}"/>
              </a:ext>
            </a:extLst>
          </p:cNvPr>
          <p:cNvSpPr txBox="1"/>
          <p:nvPr/>
        </p:nvSpPr>
        <p:spPr>
          <a:xfrm>
            <a:off x="591996" y="4787493"/>
            <a:ext cx="2440092" cy="400110"/>
          </a:xfrm>
          <a:prstGeom prst="rect">
            <a:avLst/>
          </a:prstGeom>
          <a:solidFill>
            <a:schemeClr val="accent1">
              <a:lumMod val="75000"/>
            </a:schemeClr>
          </a:solidFill>
        </p:spPr>
        <p:txBody>
          <a:bodyPr wrap="none" rtlCol="0">
            <a:spAutoFit/>
          </a:bodyPr>
          <a:lstStyle/>
          <a:p>
            <a:r>
              <a:rPr kumimoji="1" lang="en-US" altLang="ja-JP" sz="2000" b="1" err="1">
                <a:solidFill>
                  <a:schemeClr val="bg1"/>
                </a:solidFill>
                <a:latin typeface="BIZ UDPゴシック" panose="020B0400000000000000" pitchFamily="50" charset="-128"/>
                <a:ea typeface="BIZ UDPゴシック" panose="020B0400000000000000" pitchFamily="50" charset="-128"/>
              </a:rPr>
              <a:t>FolderZen</a:t>
            </a:r>
            <a:r>
              <a:rPr kumimoji="1" lang="ja-JP" altLang="en-US" sz="2000" b="1">
                <a:solidFill>
                  <a:schemeClr val="bg1"/>
                </a:solidFill>
                <a:latin typeface="BIZ UDPゴシック" panose="020B0400000000000000" pitchFamily="50" charset="-128"/>
                <a:ea typeface="BIZ UDPゴシック" panose="020B0400000000000000" pitchFamily="50" charset="-128"/>
              </a:rPr>
              <a:t>の特長</a:t>
            </a:r>
          </a:p>
        </p:txBody>
      </p:sp>
      <p:sp>
        <p:nvSpPr>
          <p:cNvPr id="86" name="テキスト ボックス 85">
            <a:extLst>
              <a:ext uri="{FF2B5EF4-FFF2-40B4-BE49-F238E27FC236}">
                <a16:creationId xmlns:a16="http://schemas.microsoft.com/office/drawing/2014/main" id="{B696D070-61A0-4245-B353-9E8BFFDC6D6B}"/>
              </a:ext>
            </a:extLst>
          </p:cNvPr>
          <p:cNvSpPr txBox="1"/>
          <p:nvPr/>
        </p:nvSpPr>
        <p:spPr>
          <a:xfrm>
            <a:off x="-188512" y="6422219"/>
            <a:ext cx="6654979" cy="307777"/>
          </a:xfrm>
          <a:prstGeom prst="rect">
            <a:avLst/>
          </a:prstGeom>
          <a:noFill/>
        </p:spPr>
        <p:txBody>
          <a:bodyPr wrap="square">
            <a:spAutoFit/>
          </a:bodyPr>
          <a:lstStyle/>
          <a:p>
            <a:r>
              <a:rPr lang="ja-JP" altLang="en-US" sz="1400">
                <a:solidFill>
                  <a:srgbClr val="3051A2"/>
                </a:solidFill>
                <a:latin typeface="BIZ UDPゴシック" panose="020B0400000000000000" pitchFamily="50" charset="-128"/>
                <a:ea typeface="BIZ UDPゴシック" panose="020B0400000000000000" pitchFamily="50" charset="-128"/>
              </a:rPr>
              <a:t>　　</a:t>
            </a:r>
            <a:endParaRPr lang="ja-JP" altLang="en-US" sz="1400">
              <a:latin typeface="BIZ UDPゴシック" panose="020B0400000000000000" pitchFamily="50" charset="-128"/>
              <a:ea typeface="BIZ UDPゴシック" panose="020B0400000000000000" pitchFamily="50" charset="-128"/>
            </a:endParaRPr>
          </a:p>
        </p:txBody>
      </p:sp>
      <p:sp>
        <p:nvSpPr>
          <p:cNvPr id="89" name="正方形/長方形 88">
            <a:extLst>
              <a:ext uri="{FF2B5EF4-FFF2-40B4-BE49-F238E27FC236}">
                <a16:creationId xmlns:a16="http://schemas.microsoft.com/office/drawing/2014/main" id="{49FD3742-DEB4-4349-85AB-CE6E0393C370}"/>
              </a:ext>
            </a:extLst>
          </p:cNvPr>
          <p:cNvSpPr/>
          <p:nvPr/>
        </p:nvSpPr>
        <p:spPr>
          <a:xfrm flipV="1">
            <a:off x="0" y="4645468"/>
            <a:ext cx="12801600" cy="45719"/>
          </a:xfrm>
          <a:prstGeom prst="rect">
            <a:avLst/>
          </a:pr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24D74E58-AA66-4FF6-BB73-FC0645126263}"/>
              </a:ext>
            </a:extLst>
          </p:cNvPr>
          <p:cNvPicPr>
            <a:picLocks noChangeAspect="1"/>
          </p:cNvPicPr>
          <p:nvPr/>
        </p:nvPicPr>
        <p:blipFill>
          <a:blip r:embed="rId4"/>
          <a:stretch>
            <a:fillRect/>
          </a:stretch>
        </p:blipFill>
        <p:spPr>
          <a:xfrm>
            <a:off x="547742" y="6798120"/>
            <a:ext cx="4712975" cy="2594998"/>
          </a:xfrm>
          <a:prstGeom prst="rect">
            <a:avLst/>
          </a:prstGeom>
        </p:spPr>
      </p:pic>
      <p:sp>
        <p:nvSpPr>
          <p:cNvPr id="93" name="テキスト ボックス 92">
            <a:extLst>
              <a:ext uri="{FF2B5EF4-FFF2-40B4-BE49-F238E27FC236}">
                <a16:creationId xmlns:a16="http://schemas.microsoft.com/office/drawing/2014/main" id="{163AA055-F8F0-4FE5-8D1D-3C97817CF6F9}"/>
              </a:ext>
            </a:extLst>
          </p:cNvPr>
          <p:cNvSpPr txBox="1"/>
          <p:nvPr/>
        </p:nvSpPr>
        <p:spPr>
          <a:xfrm>
            <a:off x="461209" y="5235540"/>
            <a:ext cx="6254278" cy="1508105"/>
          </a:xfrm>
          <a:prstGeom prst="rect">
            <a:avLst/>
          </a:prstGeom>
          <a:noFill/>
        </p:spPr>
        <p:txBody>
          <a:bodyPr wrap="square">
            <a:spAutoFit/>
          </a:bodyPr>
          <a:lstStyle/>
          <a:p>
            <a:pPr marL="228600" indent="-228600">
              <a:buAutoNum type="arabicPeriod"/>
            </a:pPr>
            <a:r>
              <a:rPr lang="ja-JP" altLang="en-US" sz="1200" b="1">
                <a:solidFill>
                  <a:srgbClr val="3051A2"/>
                </a:solidFill>
                <a:latin typeface="BIZ UDPゴシック" panose="020B0400000000000000" pitchFamily="50" charset="-128"/>
                <a:ea typeface="BIZ UDPゴシック" panose="020B0400000000000000" pitchFamily="50" charset="-128"/>
              </a:rPr>
              <a:t>アクセス権の可視化と編集</a:t>
            </a:r>
            <a:br>
              <a:rPr lang="en-US" altLang="ja-JP" sz="1200">
                <a:solidFill>
                  <a:srgbClr val="3051A2"/>
                </a:solidFill>
                <a:latin typeface="BIZ UDPゴシック" panose="020B0400000000000000" pitchFamily="50" charset="-128"/>
                <a:ea typeface="BIZ UDPゴシック" panose="020B0400000000000000" pitchFamily="50" charset="-128"/>
              </a:rPr>
            </a:br>
            <a:r>
              <a:rPr lang="ja-JP" altLang="en-US" sz="1200">
                <a:solidFill>
                  <a:srgbClr val="3051A2"/>
                </a:solidFill>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複数のファイルサーバーを一括管理</a:t>
            </a:r>
            <a:br>
              <a:rPr lang="ja-JP" altLang="en-US" sz="1100">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panose="020B0400000000000000" pitchFamily="50" charset="-128"/>
              </a:rPr>
              <a:t>　　アクセス権を一画面で見やすく。編集も可能</a:t>
            </a:r>
            <a:br>
              <a:rPr lang="en-US" altLang="ja-JP" sz="1100">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panose="020B0400000000000000" pitchFamily="50" charset="-128"/>
              </a:rPr>
              <a:t>　　ファイルサーバーの設定が可能（グループ・ユーザーの閲覧・編集）</a:t>
            </a:r>
            <a:br>
              <a:rPr lang="ja-JP" altLang="en-US" sz="1100">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panose="020B0400000000000000" pitchFamily="50" charset="-128"/>
              </a:rPr>
              <a:t>　　</a:t>
            </a:r>
            <a:r>
              <a:rPr lang="en-US" altLang="ja-JP" sz="1100">
                <a:latin typeface="BIZ UDPゴシック" panose="020B0400000000000000" pitchFamily="50" charset="-128"/>
                <a:ea typeface="BIZ UDPゴシック" panose="020B0400000000000000" pitchFamily="50" charset="-128"/>
              </a:rPr>
              <a:t>AD</a:t>
            </a:r>
            <a:r>
              <a:rPr lang="ja-JP" altLang="en-US" sz="1100">
                <a:latin typeface="BIZ UDPゴシック" panose="020B0400000000000000" pitchFamily="50" charset="-128"/>
                <a:ea typeface="BIZ UDPゴシック" panose="020B0400000000000000" pitchFamily="50" charset="-128"/>
              </a:rPr>
              <a:t>の設定が可能（グループ・メンバー閲覧・編集）</a:t>
            </a:r>
            <a:br>
              <a:rPr lang="en-US" altLang="ja-JP" sz="1100">
                <a:latin typeface="BIZ UDPゴシック" panose="020B0400000000000000" pitchFamily="50" charset="-128"/>
                <a:ea typeface="BIZ UDPゴシック" panose="020B0400000000000000" pitchFamily="50" charset="-128"/>
              </a:rPr>
            </a:br>
            <a:endParaRPr lang="ja-JP" altLang="en-US" sz="1100">
              <a:latin typeface="BIZ UDPゴシック" panose="020B0400000000000000" pitchFamily="50" charset="-128"/>
              <a:ea typeface="BIZ UDPゴシック" panose="020B0400000000000000" pitchFamily="50" charset="-128"/>
            </a:endParaRPr>
          </a:p>
          <a:p>
            <a:r>
              <a:rPr lang="en-US" altLang="ja-JP" sz="1200" b="1">
                <a:solidFill>
                  <a:srgbClr val="3051A2"/>
                </a:solidFill>
                <a:latin typeface="BIZ UDPゴシック" panose="020B0400000000000000" pitchFamily="50" charset="-128"/>
                <a:ea typeface="BIZ UDPゴシック" panose="020B0400000000000000" pitchFamily="50" charset="-128"/>
              </a:rPr>
              <a:t>2.</a:t>
            </a:r>
            <a:r>
              <a:rPr lang="ja-JP" altLang="en-US" sz="1200" b="1">
                <a:solidFill>
                  <a:srgbClr val="3051A2"/>
                </a:solidFill>
                <a:latin typeface="BIZ UDPゴシック" panose="020B0400000000000000" pitchFamily="50" charset="-128"/>
                <a:ea typeface="BIZ UDPゴシック" panose="020B0400000000000000" pitchFamily="50" charset="-128"/>
              </a:rPr>
              <a:t>　管理ブロック単位で管理委任</a:t>
            </a:r>
            <a:br>
              <a:rPr lang="en-US" altLang="ja-JP" sz="1200" b="1">
                <a:solidFill>
                  <a:srgbClr val="3051A2"/>
                </a:solidFill>
                <a:latin typeface="BIZ UDPゴシック" panose="020B0400000000000000" pitchFamily="50" charset="-128"/>
                <a:ea typeface="BIZ UDPゴシック" panose="020B0400000000000000" pitchFamily="50" charset="-128"/>
              </a:rPr>
            </a:br>
            <a:r>
              <a:rPr lang="ja-JP" altLang="en-US" sz="1200">
                <a:solidFill>
                  <a:srgbClr val="3051A2"/>
                </a:solidFill>
                <a:latin typeface="BIZ UDPゴシック" panose="020B0400000000000000" pitchFamily="50" charset="-128"/>
                <a:ea typeface="BIZ UDPゴシック" panose="020B0400000000000000" pitchFamily="50" charset="-128"/>
              </a:rPr>
              <a:t>　　　　</a:t>
            </a:r>
            <a:r>
              <a:rPr lang="ja-JP" altLang="en-US" sz="1200">
                <a:latin typeface="BIZ UDPゴシック" panose="020B0400000000000000" pitchFamily="50" charset="-128"/>
                <a:ea typeface="BIZ UDPゴシック" panose="020B0400000000000000" pitchFamily="50" charset="-128"/>
              </a:rPr>
              <a:t>アクセス権管理を委任することで、情報システム部に集中していた作業を分散</a:t>
            </a:r>
          </a:p>
        </p:txBody>
      </p:sp>
      <p:sp>
        <p:nvSpPr>
          <p:cNvPr id="96" name="テキスト ボックス 95">
            <a:extLst>
              <a:ext uri="{FF2B5EF4-FFF2-40B4-BE49-F238E27FC236}">
                <a16:creationId xmlns:a16="http://schemas.microsoft.com/office/drawing/2014/main" id="{5737DC5E-288F-4649-B935-685F8494F472}"/>
              </a:ext>
            </a:extLst>
          </p:cNvPr>
          <p:cNvSpPr txBox="1"/>
          <p:nvPr/>
        </p:nvSpPr>
        <p:spPr>
          <a:xfrm>
            <a:off x="6872249" y="4719885"/>
            <a:ext cx="4359631" cy="461665"/>
          </a:xfrm>
          <a:prstGeom prst="rect">
            <a:avLst/>
          </a:prstGeom>
          <a:noFill/>
        </p:spPr>
        <p:txBody>
          <a:bodyPr wrap="square">
            <a:spAutoFit/>
          </a:bodyPr>
          <a:lstStyle/>
          <a:p>
            <a:r>
              <a:rPr lang="en-US" altLang="ja-JP" sz="1200" b="1">
                <a:solidFill>
                  <a:srgbClr val="3051A2"/>
                </a:solidFill>
                <a:latin typeface="BIZ UDPゴシック" panose="020B0400000000000000" pitchFamily="50" charset="-128"/>
                <a:ea typeface="BIZ UDPゴシック" panose="020B0400000000000000" pitchFamily="50" charset="-128"/>
              </a:rPr>
              <a:t>3.  </a:t>
            </a:r>
            <a:r>
              <a:rPr lang="ja-JP" altLang="en-US" sz="1200" b="1">
                <a:solidFill>
                  <a:srgbClr val="3051A2"/>
                </a:solidFill>
                <a:latin typeface="BIZ UDPゴシック" panose="020B0400000000000000" pitchFamily="50" charset="-128"/>
                <a:ea typeface="BIZ UDPゴシック" panose="020B0400000000000000" pitchFamily="50" charset="-128"/>
              </a:rPr>
              <a:t>アクセス権のスケジュール設定</a:t>
            </a:r>
            <a:br>
              <a:rPr lang="en-US" altLang="ja-JP" sz="1200">
                <a:latin typeface="BIZ UDPゴシック" panose="020B0400000000000000" pitchFamily="50" charset="-128"/>
                <a:ea typeface="BIZ UDPゴシック" panose="020B0400000000000000" pitchFamily="50" charset="-128"/>
              </a:rPr>
            </a:br>
            <a:r>
              <a:rPr lang="en-US" altLang="ja-JP" sz="1200">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事前に変更する設定内容を予約し、指定日時に自動で実行</a:t>
            </a:r>
            <a:endParaRPr lang="en-US" altLang="ja-JP" sz="1200">
              <a:latin typeface="BIZ UDPゴシック" panose="020B0400000000000000" pitchFamily="50" charset="-128"/>
              <a:ea typeface="BIZ UDPゴシック" panose="020B0400000000000000" pitchFamily="50" charset="-128"/>
            </a:endParaRPr>
          </a:p>
        </p:txBody>
      </p:sp>
      <p:pic>
        <p:nvPicPr>
          <p:cNvPr id="24" name="図 23">
            <a:extLst>
              <a:ext uri="{FF2B5EF4-FFF2-40B4-BE49-F238E27FC236}">
                <a16:creationId xmlns:a16="http://schemas.microsoft.com/office/drawing/2014/main" id="{CB58D420-4E71-4EEF-A13D-AA1CD894613E}"/>
              </a:ext>
            </a:extLst>
          </p:cNvPr>
          <p:cNvPicPr>
            <a:picLocks noChangeAspect="1"/>
          </p:cNvPicPr>
          <p:nvPr/>
        </p:nvPicPr>
        <p:blipFill>
          <a:blip r:embed="rId5"/>
          <a:stretch>
            <a:fillRect/>
          </a:stretch>
        </p:blipFill>
        <p:spPr>
          <a:xfrm>
            <a:off x="7324568" y="5147045"/>
            <a:ext cx="3657527" cy="1859328"/>
          </a:xfrm>
          <a:prstGeom prst="rect">
            <a:avLst/>
          </a:prstGeom>
        </p:spPr>
      </p:pic>
      <p:sp>
        <p:nvSpPr>
          <p:cNvPr id="100" name="テキスト ボックス 99">
            <a:extLst>
              <a:ext uri="{FF2B5EF4-FFF2-40B4-BE49-F238E27FC236}">
                <a16:creationId xmlns:a16="http://schemas.microsoft.com/office/drawing/2014/main" id="{7730B9A8-B97B-4AEC-A55E-66957FCF3E25}"/>
              </a:ext>
            </a:extLst>
          </p:cNvPr>
          <p:cNvSpPr txBox="1"/>
          <p:nvPr/>
        </p:nvSpPr>
        <p:spPr>
          <a:xfrm>
            <a:off x="6862605" y="7082250"/>
            <a:ext cx="6891336" cy="461665"/>
          </a:xfrm>
          <a:prstGeom prst="rect">
            <a:avLst/>
          </a:prstGeom>
          <a:noFill/>
        </p:spPr>
        <p:txBody>
          <a:bodyPr wrap="square">
            <a:spAutoFit/>
          </a:bodyPr>
          <a:lstStyle/>
          <a:p>
            <a:r>
              <a:rPr lang="ja-JP" altLang="en-US" sz="1200" b="1">
                <a:solidFill>
                  <a:srgbClr val="3051A2"/>
                </a:solidFill>
                <a:latin typeface="BIZ UDPゴシック" panose="020B0400000000000000" pitchFamily="50" charset="-128"/>
                <a:ea typeface="BIZ UDPゴシック" panose="020B0400000000000000" pitchFamily="50" charset="-128"/>
              </a:rPr>
              <a:t>４．「</a:t>
            </a:r>
            <a:r>
              <a:rPr lang="en-US" altLang="ja-JP" sz="1200" b="1">
                <a:solidFill>
                  <a:srgbClr val="3051A2"/>
                </a:solidFill>
                <a:latin typeface="BIZ UDPゴシック" panose="020B0400000000000000" pitchFamily="50" charset="-128"/>
                <a:ea typeface="BIZ UDPゴシック" panose="020B0400000000000000" pitchFamily="50" charset="-128"/>
              </a:rPr>
              <a:t>CSV</a:t>
            </a:r>
            <a:r>
              <a:rPr lang="ja-JP" altLang="en-US" sz="1200" b="1">
                <a:solidFill>
                  <a:srgbClr val="3051A2"/>
                </a:solidFill>
                <a:latin typeface="BIZ UDPゴシック" panose="020B0400000000000000" pitchFamily="50" charset="-128"/>
                <a:ea typeface="BIZ UDPゴシック" panose="020B0400000000000000" pitchFamily="50" charset="-128"/>
              </a:rPr>
              <a:t>」による一括設定</a:t>
            </a:r>
            <a:br>
              <a:rPr lang="en-US" altLang="ja-JP" sz="1200">
                <a:solidFill>
                  <a:srgbClr val="3051A2"/>
                </a:solidFill>
                <a:latin typeface="BIZ UDPゴシック" panose="020B0400000000000000" pitchFamily="50" charset="-128"/>
                <a:ea typeface="BIZ UDPゴシック" panose="020B0400000000000000" pitchFamily="50" charset="-128"/>
              </a:rPr>
            </a:br>
            <a:r>
              <a:rPr lang="ja-JP" altLang="en-US" sz="1100">
                <a:latin typeface="BIZ UDPゴシック" panose="020B0400000000000000" pitchFamily="50" charset="-128"/>
                <a:ea typeface="BIZ UDPゴシック" panose="020B0400000000000000" pitchFamily="50" charset="-128"/>
              </a:rPr>
              <a:t>　　　組織変更時の大量設定変更も短時間で完了</a:t>
            </a:r>
          </a:p>
        </p:txBody>
      </p:sp>
      <p:sp>
        <p:nvSpPr>
          <p:cNvPr id="102" name="テキスト ボックス 101">
            <a:extLst>
              <a:ext uri="{FF2B5EF4-FFF2-40B4-BE49-F238E27FC236}">
                <a16:creationId xmlns:a16="http://schemas.microsoft.com/office/drawing/2014/main" id="{D77ED1EC-8989-4DAF-A1FB-770356BB62C8}"/>
              </a:ext>
            </a:extLst>
          </p:cNvPr>
          <p:cNvSpPr txBox="1"/>
          <p:nvPr/>
        </p:nvSpPr>
        <p:spPr>
          <a:xfrm>
            <a:off x="6872249" y="7543915"/>
            <a:ext cx="6962774" cy="461665"/>
          </a:xfrm>
          <a:prstGeom prst="rect">
            <a:avLst/>
          </a:prstGeom>
          <a:noFill/>
        </p:spPr>
        <p:txBody>
          <a:bodyPr wrap="square">
            <a:spAutoFit/>
          </a:bodyPr>
          <a:lstStyle/>
          <a:p>
            <a:r>
              <a:rPr lang="ja-JP" altLang="en-US" sz="1200" b="1">
                <a:solidFill>
                  <a:srgbClr val="3051A2"/>
                </a:solidFill>
                <a:latin typeface="BIZ UDPゴシック" panose="020B0400000000000000" pitchFamily="50" charset="-128"/>
                <a:ea typeface="BIZ UDPゴシック" panose="020B0400000000000000" pitchFamily="50" charset="-128"/>
              </a:rPr>
              <a:t>５．アクセス権の「棚卸」</a:t>
            </a:r>
            <a:br>
              <a:rPr lang="en-US" altLang="ja-JP" sz="1200">
                <a:solidFill>
                  <a:srgbClr val="3051A2"/>
                </a:solidFill>
                <a:latin typeface="BIZ UDPゴシック" panose="020B0400000000000000" pitchFamily="50" charset="-128"/>
                <a:ea typeface="BIZ UDPゴシック" panose="020B0400000000000000" pitchFamily="50" charset="-128"/>
              </a:rPr>
            </a:br>
            <a:r>
              <a:rPr lang="ja-JP" altLang="en-US" sz="1200">
                <a:solidFill>
                  <a:srgbClr val="3051A2"/>
                </a:solidFill>
                <a:latin typeface="BIZ UDPゴシック" panose="020B0400000000000000" pitchFamily="50" charset="-128"/>
                <a:ea typeface="BIZ UDPゴシック" panose="020B0400000000000000" pitchFamily="50" charset="-128"/>
              </a:rPr>
              <a:t>　　 </a:t>
            </a:r>
            <a:r>
              <a:rPr lang="ja-JP" altLang="en-US" sz="1100">
                <a:latin typeface="BIZ UDPゴシック" panose="020B0400000000000000" pitchFamily="50" charset="-128"/>
                <a:ea typeface="BIZ UDPゴシック" panose="020B0400000000000000" pitchFamily="50" charset="-128"/>
              </a:rPr>
              <a:t>フォルダアクセス権を階層構造ごと一括出力、全体像を容易に把握</a:t>
            </a:r>
          </a:p>
        </p:txBody>
      </p:sp>
      <p:pic>
        <p:nvPicPr>
          <p:cNvPr id="71" name="図 70" descr="テキスト&#10;&#10;中程度の精度で自動的に生成された説明">
            <a:extLst>
              <a:ext uri="{FF2B5EF4-FFF2-40B4-BE49-F238E27FC236}">
                <a16:creationId xmlns:a16="http://schemas.microsoft.com/office/drawing/2014/main" id="{A67B8227-4136-45A3-8315-922D68AC28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4568" y="7954499"/>
            <a:ext cx="2789790" cy="1529650"/>
          </a:xfrm>
          <a:prstGeom prst="rect">
            <a:avLst/>
          </a:prstGeom>
        </p:spPr>
      </p:pic>
      <p:sp>
        <p:nvSpPr>
          <p:cNvPr id="76" name="四角形: 角を丸くする 75">
            <a:extLst>
              <a:ext uri="{FF2B5EF4-FFF2-40B4-BE49-F238E27FC236}">
                <a16:creationId xmlns:a16="http://schemas.microsoft.com/office/drawing/2014/main" id="{0293FF7F-ED78-4D3A-B945-F51D4C6F9493}"/>
              </a:ext>
            </a:extLst>
          </p:cNvPr>
          <p:cNvSpPr/>
          <p:nvPr/>
        </p:nvSpPr>
        <p:spPr>
          <a:xfrm>
            <a:off x="137308" y="1129887"/>
            <a:ext cx="5951981" cy="3380962"/>
          </a:xfrm>
          <a:prstGeom prst="roundRect">
            <a:avLst>
              <a:gd name="adj" fmla="val 4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吹き出し: 四角形 26">
            <a:extLst>
              <a:ext uri="{FF2B5EF4-FFF2-40B4-BE49-F238E27FC236}">
                <a16:creationId xmlns:a16="http://schemas.microsoft.com/office/drawing/2014/main" id="{74EE79F7-262B-472A-95B9-5B82D7D5D2B0}"/>
              </a:ext>
            </a:extLst>
          </p:cNvPr>
          <p:cNvSpPr/>
          <p:nvPr/>
        </p:nvSpPr>
        <p:spPr>
          <a:xfrm>
            <a:off x="3402863" y="1192813"/>
            <a:ext cx="2572222" cy="3261956"/>
          </a:xfrm>
          <a:prstGeom prst="wedgeRectCallout">
            <a:avLst>
              <a:gd name="adj1" fmla="val 7465"/>
              <a:gd name="adj2" fmla="val 43047"/>
            </a:avLst>
          </a:prstGeom>
          <a:gradFill flip="none" rotWithShape="1">
            <a:gsLst>
              <a:gs pos="7000">
                <a:schemeClr val="bg1">
                  <a:lumMod val="85000"/>
                </a:schemeClr>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72" name="吹き出し: 四角形 21">
            <a:extLst>
              <a:ext uri="{FF2B5EF4-FFF2-40B4-BE49-F238E27FC236}">
                <a16:creationId xmlns:a16="http://schemas.microsoft.com/office/drawing/2014/main" id="{FC85ECA9-D533-4EFA-AAE8-9155B7C07A79}"/>
              </a:ext>
            </a:extLst>
          </p:cNvPr>
          <p:cNvSpPr/>
          <p:nvPr/>
        </p:nvSpPr>
        <p:spPr>
          <a:xfrm>
            <a:off x="278588" y="1198169"/>
            <a:ext cx="2648978" cy="3261956"/>
          </a:xfrm>
          <a:prstGeom prst="wedgeRectCallout">
            <a:avLst>
              <a:gd name="adj1" fmla="val -10744"/>
              <a:gd name="adj2" fmla="val 44479"/>
            </a:avLst>
          </a:prstGeom>
          <a:gradFill flip="none" rotWithShape="1">
            <a:gsLst>
              <a:gs pos="6000">
                <a:schemeClr val="bg1">
                  <a:lumMod val="85000"/>
                </a:schemeClr>
              </a:gs>
              <a:gs pos="100000">
                <a:schemeClr val="bg1"/>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173" name="図 172" descr="グラフィカル ユーザー インターフェイス, テキスト, アプリケーション&#10;&#10;自動的に生成された説明">
            <a:extLst>
              <a:ext uri="{FF2B5EF4-FFF2-40B4-BE49-F238E27FC236}">
                <a16:creationId xmlns:a16="http://schemas.microsoft.com/office/drawing/2014/main" id="{80AF22E3-7C01-40CB-A7DA-CCB7A7641A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0065" y="1341074"/>
            <a:ext cx="1992901" cy="1250499"/>
          </a:xfrm>
          <a:prstGeom prst="rect">
            <a:avLst/>
          </a:prstGeom>
          <a:ln>
            <a:solidFill>
              <a:schemeClr val="bg1">
                <a:lumMod val="50000"/>
              </a:schemeClr>
            </a:solidFill>
          </a:ln>
        </p:spPr>
      </p:pic>
      <p:pic>
        <p:nvPicPr>
          <p:cNvPr id="175" name="図 174" descr="グラフ&#10;&#10;中程度の精度で自動的に生成された説明">
            <a:extLst>
              <a:ext uri="{FF2B5EF4-FFF2-40B4-BE49-F238E27FC236}">
                <a16:creationId xmlns:a16="http://schemas.microsoft.com/office/drawing/2014/main" id="{31F69F19-3B95-44E4-B7CA-72AF5FD253A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9461" y="2087215"/>
            <a:ext cx="1695301" cy="1312835"/>
          </a:xfrm>
          <a:prstGeom prst="rect">
            <a:avLst/>
          </a:prstGeom>
          <a:ln>
            <a:solidFill>
              <a:schemeClr val="bg1">
                <a:lumMod val="50000"/>
              </a:schemeClr>
            </a:solidFill>
          </a:ln>
        </p:spPr>
      </p:pic>
      <p:pic>
        <p:nvPicPr>
          <p:cNvPr id="176" name="図 175" descr="グラフィカル ユーザー インターフェイス, テキスト&#10;&#10;自動的に生成された説明">
            <a:extLst>
              <a:ext uri="{FF2B5EF4-FFF2-40B4-BE49-F238E27FC236}">
                <a16:creationId xmlns:a16="http://schemas.microsoft.com/office/drawing/2014/main" id="{15C951B8-2C48-422F-B450-CB52AD5AFF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48816" y="2846362"/>
            <a:ext cx="1014317" cy="1146020"/>
          </a:xfrm>
          <a:prstGeom prst="rect">
            <a:avLst/>
          </a:prstGeom>
          <a:ln>
            <a:solidFill>
              <a:schemeClr val="bg1">
                <a:lumMod val="50000"/>
              </a:schemeClr>
            </a:solidFill>
          </a:ln>
        </p:spPr>
      </p:pic>
      <p:pic>
        <p:nvPicPr>
          <p:cNvPr id="177" name="図 176" descr="グラフィカル ユーザー インターフェイス, テキスト, アプリケーション&#10;&#10;自動的に生成された説明">
            <a:extLst>
              <a:ext uri="{FF2B5EF4-FFF2-40B4-BE49-F238E27FC236}">
                <a16:creationId xmlns:a16="http://schemas.microsoft.com/office/drawing/2014/main" id="{A43FAD7D-3D78-4CE8-A185-EA314E24FE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17018" y="1352350"/>
            <a:ext cx="2113398" cy="1967788"/>
          </a:xfrm>
          <a:prstGeom prst="rect">
            <a:avLst/>
          </a:prstGeom>
          <a:ln>
            <a:solidFill>
              <a:schemeClr val="bg1">
                <a:lumMod val="50000"/>
              </a:schemeClr>
            </a:solidFill>
          </a:ln>
        </p:spPr>
      </p:pic>
      <p:pic>
        <p:nvPicPr>
          <p:cNvPr id="178" name="図 177" descr="グラフィカル ユーザー インターフェイス, テキスト, アプリケーション&#10;&#10;自動的に生成された説明">
            <a:extLst>
              <a:ext uri="{FF2B5EF4-FFF2-40B4-BE49-F238E27FC236}">
                <a16:creationId xmlns:a16="http://schemas.microsoft.com/office/drawing/2014/main" id="{E978D7E2-73C3-4D3F-B512-6E47CF3968F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35499" y="2479520"/>
            <a:ext cx="1125218" cy="1589170"/>
          </a:xfrm>
          <a:prstGeom prst="rect">
            <a:avLst/>
          </a:prstGeom>
          <a:ln>
            <a:solidFill>
              <a:schemeClr val="bg1">
                <a:lumMod val="50000"/>
              </a:schemeClr>
            </a:solidFill>
          </a:ln>
        </p:spPr>
      </p:pic>
      <p:pic>
        <p:nvPicPr>
          <p:cNvPr id="179" name="Picture 19" descr="Domein controller_s">
            <a:extLst>
              <a:ext uri="{FF2B5EF4-FFF2-40B4-BE49-F238E27FC236}">
                <a16:creationId xmlns:a16="http://schemas.microsoft.com/office/drawing/2014/main" id="{8CE9F186-5404-4D79-B3F9-65CEEC864616}"/>
              </a:ext>
            </a:extLst>
          </p:cNvPr>
          <p:cNvPicPr>
            <a:picLocks noChangeAspect="1" noChangeArrowheads="1"/>
          </p:cNvPicPr>
          <p:nvPr/>
        </p:nvPicPr>
        <p:blipFill>
          <a:blip r:embed="rId12"/>
          <a:srcRect/>
          <a:stretch>
            <a:fillRect/>
          </a:stretch>
        </p:blipFill>
        <p:spPr bwMode="auto">
          <a:xfrm>
            <a:off x="520639" y="3834525"/>
            <a:ext cx="399234" cy="555257"/>
          </a:xfrm>
          <a:prstGeom prst="rect">
            <a:avLst/>
          </a:prstGeom>
          <a:noFill/>
          <a:ln w="9525">
            <a:noFill/>
            <a:miter lim="800000"/>
            <a:headEnd/>
            <a:tailEnd/>
          </a:ln>
        </p:spPr>
      </p:pic>
      <p:pic>
        <p:nvPicPr>
          <p:cNvPr id="180" name="Picture 17" descr="SQL sm">
            <a:extLst>
              <a:ext uri="{FF2B5EF4-FFF2-40B4-BE49-F238E27FC236}">
                <a16:creationId xmlns:a16="http://schemas.microsoft.com/office/drawing/2014/main" id="{36592A21-22BD-4708-B969-78C7030B6D08}"/>
              </a:ext>
            </a:extLst>
          </p:cNvPr>
          <p:cNvPicPr>
            <a:picLocks noChangeAspect="1" noChangeArrowheads="1"/>
          </p:cNvPicPr>
          <p:nvPr/>
        </p:nvPicPr>
        <p:blipFill>
          <a:blip r:embed="rId13"/>
          <a:srcRect/>
          <a:stretch>
            <a:fillRect/>
          </a:stretch>
        </p:blipFill>
        <p:spPr bwMode="auto">
          <a:xfrm>
            <a:off x="5432285" y="3907100"/>
            <a:ext cx="347428" cy="500462"/>
          </a:xfrm>
          <a:prstGeom prst="rect">
            <a:avLst/>
          </a:prstGeom>
          <a:noFill/>
          <a:ln w="9525">
            <a:noFill/>
            <a:miter lim="800000"/>
            <a:headEnd/>
            <a:tailEnd/>
          </a:ln>
        </p:spPr>
      </p:pic>
      <p:sp>
        <p:nvSpPr>
          <p:cNvPr id="181" name="矢印: 左右 22">
            <a:extLst>
              <a:ext uri="{FF2B5EF4-FFF2-40B4-BE49-F238E27FC236}">
                <a16:creationId xmlns:a16="http://schemas.microsoft.com/office/drawing/2014/main" id="{722ADD9D-6D64-4B9B-84D4-6319C3140C3C}"/>
              </a:ext>
            </a:extLst>
          </p:cNvPr>
          <p:cNvSpPr/>
          <p:nvPr/>
        </p:nvSpPr>
        <p:spPr>
          <a:xfrm>
            <a:off x="2591557" y="2704094"/>
            <a:ext cx="1125218" cy="463437"/>
          </a:xfrm>
          <a:prstGeom prst="lef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rgbClr val="C00000"/>
                </a:solidFill>
                <a:latin typeface="BIZ UDPゴシック" panose="020B0400000000000000" pitchFamily="50" charset="-128"/>
                <a:ea typeface="BIZ UDPゴシック" panose="020B0400000000000000" pitchFamily="50" charset="-128"/>
              </a:rPr>
              <a:t>いったりきたり</a:t>
            </a:r>
            <a:r>
              <a:rPr kumimoji="1" lang="en-US" altLang="ja-JP" sz="1200">
                <a:solidFill>
                  <a:srgbClr val="C00000"/>
                </a:solidFill>
                <a:latin typeface="BIZ UDPゴシック" panose="020B0400000000000000" pitchFamily="50" charset="-128"/>
                <a:ea typeface="BIZ UDPゴシック" panose="020B0400000000000000" pitchFamily="50" charset="-128"/>
              </a:rPr>
              <a:t>…</a:t>
            </a:r>
            <a:endParaRPr kumimoji="1" lang="ja-JP" altLang="en-US" sz="1200">
              <a:solidFill>
                <a:srgbClr val="C00000"/>
              </a:solidFill>
              <a:latin typeface="BIZ UDPゴシック" panose="020B0400000000000000" pitchFamily="50" charset="-128"/>
              <a:ea typeface="BIZ UDPゴシック" panose="020B0400000000000000" pitchFamily="50" charset="-128"/>
            </a:endParaRPr>
          </a:p>
        </p:txBody>
      </p:sp>
      <p:sp>
        <p:nvSpPr>
          <p:cNvPr id="182" name="テキスト ボックス 181">
            <a:extLst>
              <a:ext uri="{FF2B5EF4-FFF2-40B4-BE49-F238E27FC236}">
                <a16:creationId xmlns:a16="http://schemas.microsoft.com/office/drawing/2014/main" id="{78777E73-0E9F-4BEE-872C-A163AB98E97D}"/>
              </a:ext>
            </a:extLst>
          </p:cNvPr>
          <p:cNvSpPr txBox="1"/>
          <p:nvPr/>
        </p:nvSpPr>
        <p:spPr>
          <a:xfrm>
            <a:off x="3927827" y="4157331"/>
            <a:ext cx="1514429" cy="276999"/>
          </a:xfrm>
          <a:prstGeom prst="rect">
            <a:avLst/>
          </a:prstGeom>
          <a:noFill/>
        </p:spPr>
        <p:txBody>
          <a:bodyPr wrap="square" rtlCol="0">
            <a:spAutoFit/>
          </a:bodyPr>
          <a:lstStyle/>
          <a:p>
            <a:r>
              <a:rPr kumimoji="1" lang="ja-JP" altLang="en-US" sz="1200">
                <a:latin typeface="BIZ UDPゴシック" panose="020B0400000000000000" pitchFamily="50" charset="-128"/>
                <a:ea typeface="BIZ UDPゴシック" panose="020B0400000000000000" pitchFamily="50" charset="-128"/>
              </a:rPr>
              <a:t>ファイルサーバー側</a:t>
            </a:r>
          </a:p>
        </p:txBody>
      </p:sp>
      <p:sp>
        <p:nvSpPr>
          <p:cNvPr id="183" name="テキスト ボックス 182">
            <a:extLst>
              <a:ext uri="{FF2B5EF4-FFF2-40B4-BE49-F238E27FC236}">
                <a16:creationId xmlns:a16="http://schemas.microsoft.com/office/drawing/2014/main" id="{A9966BED-5308-4320-8BC4-FAB2D3446E9E}"/>
              </a:ext>
            </a:extLst>
          </p:cNvPr>
          <p:cNvSpPr txBox="1"/>
          <p:nvPr/>
        </p:nvSpPr>
        <p:spPr>
          <a:xfrm>
            <a:off x="936361" y="4079798"/>
            <a:ext cx="1820476" cy="276999"/>
          </a:xfrm>
          <a:prstGeom prst="rect">
            <a:avLst/>
          </a:prstGeom>
          <a:noFill/>
        </p:spPr>
        <p:txBody>
          <a:bodyPr wrap="square" rtlCol="0">
            <a:spAutoFit/>
          </a:bodyPr>
          <a:lstStyle/>
          <a:p>
            <a:r>
              <a:rPr kumimoji="1" lang="en-US" altLang="ja-JP" sz="1200">
                <a:latin typeface="BIZ UDPゴシック" panose="020B0400000000000000" pitchFamily="50" charset="-128"/>
                <a:ea typeface="BIZ UDPゴシック" panose="020B0400000000000000" pitchFamily="50" charset="-128"/>
              </a:rPr>
              <a:t>Active Directory</a:t>
            </a:r>
            <a:r>
              <a:rPr kumimoji="1" lang="ja-JP" altLang="en-US" sz="1200">
                <a:latin typeface="BIZ UDPゴシック" panose="020B0400000000000000" pitchFamily="50" charset="-128"/>
                <a:ea typeface="BIZ UDPゴシック" panose="020B0400000000000000" pitchFamily="50" charset="-128"/>
              </a:rPr>
              <a:t>側</a:t>
            </a:r>
          </a:p>
        </p:txBody>
      </p:sp>
      <p:sp>
        <p:nvSpPr>
          <p:cNvPr id="184" name="テキスト ボックス 183">
            <a:extLst>
              <a:ext uri="{FF2B5EF4-FFF2-40B4-BE49-F238E27FC236}">
                <a16:creationId xmlns:a16="http://schemas.microsoft.com/office/drawing/2014/main" id="{75367E31-30A4-42FC-B8CE-FD126D709847}"/>
              </a:ext>
            </a:extLst>
          </p:cNvPr>
          <p:cNvSpPr txBox="1"/>
          <p:nvPr/>
        </p:nvSpPr>
        <p:spPr>
          <a:xfrm>
            <a:off x="375875" y="1366912"/>
            <a:ext cx="1485341" cy="400110"/>
          </a:xfrm>
          <a:prstGeom prst="rect">
            <a:avLst/>
          </a:prstGeom>
          <a:solidFill>
            <a:schemeClr val="bg2">
              <a:lumMod val="25000"/>
            </a:schemeClr>
          </a:solidFill>
        </p:spPr>
        <p:txBody>
          <a:bodyPr wrap="square" rtlCol="0">
            <a:spAutoFit/>
          </a:bodyPr>
          <a:lstStyle/>
          <a:p>
            <a:pPr algn="ctr"/>
            <a:r>
              <a:rPr kumimoji="1" lang="en-US" altLang="ja-JP" sz="1000">
                <a:solidFill>
                  <a:schemeClr val="bg1"/>
                </a:solidFill>
                <a:latin typeface="BIZ UDPゴシック" panose="020B0400000000000000" pitchFamily="50" charset="-128"/>
                <a:ea typeface="BIZ UDPゴシック" panose="020B0400000000000000" pitchFamily="50" charset="-128"/>
              </a:rPr>
              <a:t>AD</a:t>
            </a:r>
            <a:r>
              <a:rPr kumimoji="1" lang="ja-JP" altLang="en-US" sz="1000">
                <a:solidFill>
                  <a:schemeClr val="bg1"/>
                </a:solidFill>
                <a:latin typeface="BIZ UDPゴシック" panose="020B0400000000000000" pitchFamily="50" charset="-128"/>
                <a:ea typeface="BIZ UDPゴシック" panose="020B0400000000000000" pitchFamily="50" charset="-128"/>
              </a:rPr>
              <a:t>ユーザーと</a:t>
            </a:r>
            <a:endParaRPr kumimoji="1" lang="en-US" altLang="ja-JP" sz="10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コンピュータ</a:t>
            </a:r>
          </a:p>
        </p:txBody>
      </p:sp>
      <p:sp>
        <p:nvSpPr>
          <p:cNvPr id="185" name="テキスト ボックス 184">
            <a:extLst>
              <a:ext uri="{FF2B5EF4-FFF2-40B4-BE49-F238E27FC236}">
                <a16:creationId xmlns:a16="http://schemas.microsoft.com/office/drawing/2014/main" id="{1E7F1636-7EB5-4645-B63F-483DF1F8E095}"/>
              </a:ext>
            </a:extLst>
          </p:cNvPr>
          <p:cNvSpPr txBox="1"/>
          <p:nvPr/>
        </p:nvSpPr>
        <p:spPr>
          <a:xfrm>
            <a:off x="377756" y="2394417"/>
            <a:ext cx="1387295" cy="246221"/>
          </a:xfrm>
          <a:prstGeom prst="rect">
            <a:avLst/>
          </a:prstGeom>
          <a:solidFill>
            <a:schemeClr val="bg2">
              <a:lumMod val="25000"/>
            </a:schemeClr>
          </a:solidFill>
        </p:spPr>
        <p:txBody>
          <a:bodyPr wrap="square" rtlCol="0">
            <a:spAutoFit/>
          </a:body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サーバーマネージャ</a:t>
            </a:r>
          </a:p>
        </p:txBody>
      </p:sp>
      <p:sp>
        <p:nvSpPr>
          <p:cNvPr id="186" name="テキスト ボックス 185">
            <a:extLst>
              <a:ext uri="{FF2B5EF4-FFF2-40B4-BE49-F238E27FC236}">
                <a16:creationId xmlns:a16="http://schemas.microsoft.com/office/drawing/2014/main" id="{F97F51F2-F89F-495E-A168-03AB793F8DA4}"/>
              </a:ext>
            </a:extLst>
          </p:cNvPr>
          <p:cNvSpPr txBox="1"/>
          <p:nvPr/>
        </p:nvSpPr>
        <p:spPr>
          <a:xfrm>
            <a:off x="377756" y="3414440"/>
            <a:ext cx="1387295" cy="400110"/>
          </a:xfrm>
          <a:prstGeom prst="rect">
            <a:avLst/>
          </a:prstGeom>
          <a:solidFill>
            <a:schemeClr val="bg2">
              <a:lumMod val="25000"/>
            </a:schemeClr>
          </a:solidFill>
        </p:spPr>
        <p:txBody>
          <a:bodyPr wrap="square" rtlCol="0">
            <a:spAutoFit/>
          </a:body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グループの</a:t>
            </a:r>
            <a:endParaRPr kumimoji="1" lang="en-US" altLang="ja-JP" sz="10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プロパティ</a:t>
            </a:r>
          </a:p>
        </p:txBody>
      </p:sp>
      <p:sp>
        <p:nvSpPr>
          <p:cNvPr id="187" name="テキスト ボックス 186">
            <a:extLst>
              <a:ext uri="{FF2B5EF4-FFF2-40B4-BE49-F238E27FC236}">
                <a16:creationId xmlns:a16="http://schemas.microsoft.com/office/drawing/2014/main" id="{E1628DE7-1DAA-4779-851F-71B239D25444}"/>
              </a:ext>
            </a:extLst>
          </p:cNvPr>
          <p:cNvSpPr txBox="1"/>
          <p:nvPr/>
        </p:nvSpPr>
        <p:spPr>
          <a:xfrm>
            <a:off x="4737108" y="1187299"/>
            <a:ext cx="1163060" cy="400110"/>
          </a:xfrm>
          <a:prstGeom prst="rect">
            <a:avLst/>
          </a:prstGeom>
          <a:solidFill>
            <a:schemeClr val="accent1">
              <a:lumMod val="50000"/>
            </a:schemeClr>
          </a:solidFill>
        </p:spPr>
        <p:txBody>
          <a:bodyPr wrap="square" rtlCol="0">
            <a:spAutoFit/>
          </a:body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エクスプローラ画面</a:t>
            </a:r>
          </a:p>
        </p:txBody>
      </p:sp>
      <p:sp>
        <p:nvSpPr>
          <p:cNvPr id="188" name="テキスト ボックス 187">
            <a:extLst>
              <a:ext uri="{FF2B5EF4-FFF2-40B4-BE49-F238E27FC236}">
                <a16:creationId xmlns:a16="http://schemas.microsoft.com/office/drawing/2014/main" id="{0EE14659-4351-43E3-A5A0-380F10CF8D0C}"/>
              </a:ext>
            </a:extLst>
          </p:cNvPr>
          <p:cNvSpPr txBox="1"/>
          <p:nvPr/>
        </p:nvSpPr>
        <p:spPr>
          <a:xfrm>
            <a:off x="4658279" y="3246079"/>
            <a:ext cx="1379503" cy="400110"/>
          </a:xfrm>
          <a:prstGeom prst="rect">
            <a:avLst/>
          </a:prstGeom>
          <a:solidFill>
            <a:schemeClr val="accent1">
              <a:lumMod val="50000"/>
            </a:schemeClr>
          </a:solidFill>
        </p:spPr>
        <p:txBody>
          <a:bodyPr wrap="square" rtlCol="0">
            <a:spAutoFit/>
          </a:bodyPr>
          <a:lstStyle/>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フォルダのプロパティ</a:t>
            </a:r>
            <a:endParaRPr kumimoji="1" lang="en-US" altLang="ja-JP" sz="10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000">
                <a:solidFill>
                  <a:schemeClr val="bg1"/>
                </a:solidFill>
                <a:latin typeface="BIZ UDPゴシック" panose="020B0400000000000000" pitchFamily="50" charset="-128"/>
                <a:ea typeface="BIZ UDPゴシック" panose="020B0400000000000000" pitchFamily="50" charset="-128"/>
              </a:rPr>
              <a:t>セキュリティタブ画面</a:t>
            </a:r>
          </a:p>
        </p:txBody>
      </p:sp>
      <p:sp>
        <p:nvSpPr>
          <p:cNvPr id="115" name="四角形: 角を丸くする 114">
            <a:extLst>
              <a:ext uri="{FF2B5EF4-FFF2-40B4-BE49-F238E27FC236}">
                <a16:creationId xmlns:a16="http://schemas.microsoft.com/office/drawing/2014/main" id="{C1A58FCC-D789-4326-A7AB-E45B43D1233D}"/>
              </a:ext>
            </a:extLst>
          </p:cNvPr>
          <p:cNvSpPr/>
          <p:nvPr/>
        </p:nvSpPr>
        <p:spPr>
          <a:xfrm>
            <a:off x="7209379" y="1125343"/>
            <a:ext cx="4918702" cy="3380962"/>
          </a:xfrm>
          <a:prstGeom prst="roundRect">
            <a:avLst>
              <a:gd name="adj" fmla="val 4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4" name="図 173" descr="スクリーンショット, 抽象, ブラック, モニター が含まれている画像&#10;&#10;自動的に生成された説明">
            <a:extLst>
              <a:ext uri="{FF2B5EF4-FFF2-40B4-BE49-F238E27FC236}">
                <a16:creationId xmlns:a16="http://schemas.microsoft.com/office/drawing/2014/main" id="{7C47C9BA-AF49-4F7E-A27C-81C91B36AB2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01045" y="1223424"/>
            <a:ext cx="4683828" cy="3224313"/>
          </a:xfrm>
          <a:prstGeom prst="rect">
            <a:avLst/>
          </a:prstGeom>
        </p:spPr>
      </p:pic>
      <p:sp>
        <p:nvSpPr>
          <p:cNvPr id="192" name="テキスト ボックス 191">
            <a:extLst>
              <a:ext uri="{FF2B5EF4-FFF2-40B4-BE49-F238E27FC236}">
                <a16:creationId xmlns:a16="http://schemas.microsoft.com/office/drawing/2014/main" id="{4BC652A3-2495-4438-9B7E-B93F0B8DE9FC}"/>
              </a:ext>
            </a:extLst>
          </p:cNvPr>
          <p:cNvSpPr txBox="1"/>
          <p:nvPr/>
        </p:nvSpPr>
        <p:spPr>
          <a:xfrm>
            <a:off x="7869220" y="3822624"/>
            <a:ext cx="3287911" cy="369332"/>
          </a:xfrm>
          <a:prstGeom prst="rect">
            <a:avLst/>
          </a:prstGeom>
          <a:solidFill>
            <a:srgbClr val="FFF9E6"/>
          </a:solidFill>
          <a:ln>
            <a:noFill/>
          </a:ln>
        </p:spPr>
        <p:txBody>
          <a:bodyPr wrap="square">
            <a:spAutoFit/>
          </a:bodyPr>
          <a:lstStyle>
            <a:defPPr>
              <a:defRPr lang="ja-JP"/>
            </a:defPPr>
            <a:lvl1pPr algn="ctr">
              <a:defRPr sz="1600">
                <a:solidFill>
                  <a:schemeClr val="accent6">
                    <a:lumMod val="75000"/>
                  </a:schemeClr>
                </a:solidFill>
              </a:defRPr>
            </a:lvl1pPr>
          </a:lstStyle>
          <a:p>
            <a:r>
              <a:rPr lang="ja-JP" altLang="en-US" sz="1800">
                <a:solidFill>
                  <a:schemeClr val="accent1">
                    <a:lumMod val="50000"/>
                  </a:schemeClr>
                </a:solidFill>
                <a:latin typeface="BIZ UDPゴシック" panose="020B0400000000000000" pitchFamily="50" charset="-128"/>
                <a:ea typeface="BIZ UDPゴシック" panose="020B0400000000000000" pitchFamily="50" charset="-128"/>
              </a:rPr>
              <a:t>　スッキリ！一画面に統合</a:t>
            </a:r>
            <a:endParaRPr lang="en-US" altLang="ja-JP" sz="1800">
              <a:solidFill>
                <a:schemeClr val="accent1">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298964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5B0AD8593B5C04BB9024236E763DEA1" ma:contentTypeVersion="4" ma:contentTypeDescription="新しいドキュメントを作成します。" ma:contentTypeScope="" ma:versionID="e44527d6c3de3c642c2a510fbb966c9a">
  <xsd:schema xmlns:xsd="http://www.w3.org/2001/XMLSchema" xmlns:xs="http://www.w3.org/2001/XMLSchema" xmlns:p="http://schemas.microsoft.com/office/2006/metadata/properties" xmlns:ns2="82ca2b06-ec41-4a54-9270-76caca74ed8f" xmlns:ns3="7e167c86-c70d-48e6-93ba-29b287a41f8f" targetNamespace="http://schemas.microsoft.com/office/2006/metadata/properties" ma:root="true" ma:fieldsID="17b7480acb81dc548c7043c2e4e63ff1" ns2:_="" ns3:_="">
    <xsd:import namespace="82ca2b06-ec41-4a54-9270-76caca74ed8f"/>
    <xsd:import namespace="7e167c86-c70d-48e6-93ba-29b287a41f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a2b06-ec41-4a54-9270-76caca74ed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167c86-c70d-48e6-93ba-29b287a41f8f"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8A9E5-6B6A-4688-9FDF-1FC426E559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B4FF18-5DE1-4109-9593-858D8E0DB40B}">
  <ds:schemaRefs>
    <ds:schemaRef ds:uri="http://schemas.microsoft.com/sharepoint/v3/contenttype/forms"/>
  </ds:schemaRefs>
</ds:datastoreItem>
</file>

<file path=customXml/itemProps3.xml><?xml version="1.0" encoding="utf-8"?>
<ds:datastoreItem xmlns:ds="http://schemas.openxmlformats.org/officeDocument/2006/customXml" ds:itemID="{B462777E-9C62-4663-92A2-9A3CC94FF745}">
  <ds:schemaRefs>
    <ds:schemaRef ds:uri="7e167c86-c70d-48e6-93ba-29b287a41f8f"/>
    <ds:schemaRef ds:uri="82ca2b06-ec41-4a54-9270-76caca74ed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744</Words>
  <Application>Microsoft Office PowerPoint</Application>
  <PresentationFormat>A3 297x420 mm</PresentationFormat>
  <Paragraphs>125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Meiryo UI</vt:lpstr>
      <vt:lpstr>Yu Gothic UI</vt: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【Soliton】OneGate提案チラシ</dc:title>
  <dc:creator>森 心太郎</dc:creator>
  <cp:lastModifiedBy>坂本 輝</cp:lastModifiedBy>
  <cp:revision>4</cp:revision>
  <cp:lastPrinted>2023-11-08T04:36:45Z</cp:lastPrinted>
  <dcterms:created xsi:type="dcterms:W3CDTF">2021-06-04T05:14:38Z</dcterms:created>
  <dcterms:modified xsi:type="dcterms:W3CDTF">2024-02-15T09:09:15Z</dcterms:modified>
</cp:coreProperties>
</file>