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xml" ContentType="application/vnd.openxmlformats-officedocument.presentationml.tags+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5" r:id="rId5"/>
    <p:sldMasterId id="2147483742" r:id="rId6"/>
  </p:sldMasterIdLst>
  <p:notesMasterIdLst>
    <p:notesMasterId r:id="rId71"/>
  </p:notesMasterIdLst>
  <p:handoutMasterIdLst>
    <p:handoutMasterId r:id="rId72"/>
  </p:handoutMasterIdLst>
  <p:sldIdLst>
    <p:sldId id="256" r:id="rId7"/>
    <p:sldId id="2800" r:id="rId8"/>
    <p:sldId id="2076138955" r:id="rId9"/>
    <p:sldId id="2076138957" r:id="rId10"/>
    <p:sldId id="2792" r:id="rId11"/>
    <p:sldId id="2076138917" r:id="rId12"/>
    <p:sldId id="2076138918" r:id="rId13"/>
    <p:sldId id="2076138919" r:id="rId14"/>
    <p:sldId id="2076138913" r:id="rId15"/>
    <p:sldId id="2076138914" r:id="rId16"/>
    <p:sldId id="2076138920" r:id="rId17"/>
    <p:sldId id="2076138921" r:id="rId18"/>
    <p:sldId id="2076138923" r:id="rId19"/>
    <p:sldId id="2076138924" r:id="rId20"/>
    <p:sldId id="2076138949" r:id="rId21"/>
    <p:sldId id="2076138950" r:id="rId22"/>
    <p:sldId id="2076138928" r:id="rId23"/>
    <p:sldId id="2076138948" r:id="rId24"/>
    <p:sldId id="2076138925" r:id="rId25"/>
    <p:sldId id="2076138926" r:id="rId26"/>
    <p:sldId id="2076138922" r:id="rId27"/>
    <p:sldId id="2076138915" r:id="rId28"/>
    <p:sldId id="2076138951" r:id="rId29"/>
    <p:sldId id="2076138946" r:id="rId30"/>
    <p:sldId id="2802" r:id="rId31"/>
    <p:sldId id="1026" r:id="rId32"/>
    <p:sldId id="2076138929" r:id="rId33"/>
    <p:sldId id="2089281402" r:id="rId34"/>
    <p:sldId id="2076138956" r:id="rId35"/>
    <p:sldId id="2823" r:id="rId36"/>
    <p:sldId id="2076138895" r:id="rId37"/>
    <p:sldId id="2076138933" r:id="rId38"/>
    <p:sldId id="358" r:id="rId39"/>
    <p:sldId id="363" r:id="rId40"/>
    <p:sldId id="432" r:id="rId41"/>
    <p:sldId id="2134806081" r:id="rId42"/>
    <p:sldId id="2076138952" r:id="rId43"/>
    <p:sldId id="2785" r:id="rId44"/>
    <p:sldId id="2076138934" r:id="rId45"/>
    <p:sldId id="2076138936" r:id="rId46"/>
    <p:sldId id="383" r:id="rId47"/>
    <p:sldId id="2424" r:id="rId48"/>
    <p:sldId id="2426" r:id="rId49"/>
    <p:sldId id="2134806084" r:id="rId50"/>
    <p:sldId id="2134806085" r:id="rId51"/>
    <p:sldId id="2134806080" r:id="rId52"/>
    <p:sldId id="385" r:id="rId53"/>
    <p:sldId id="380" r:id="rId54"/>
    <p:sldId id="370" r:id="rId55"/>
    <p:sldId id="371" r:id="rId56"/>
    <p:sldId id="379" r:id="rId57"/>
    <p:sldId id="2076138954" r:id="rId58"/>
    <p:sldId id="2076138937" r:id="rId59"/>
    <p:sldId id="2076138939" r:id="rId60"/>
    <p:sldId id="424" r:id="rId61"/>
    <p:sldId id="2076138953" r:id="rId62"/>
    <p:sldId id="2076138941" r:id="rId63"/>
    <p:sldId id="2076138942" r:id="rId64"/>
    <p:sldId id="2076138943" r:id="rId65"/>
    <p:sldId id="2076138944" r:id="rId66"/>
    <p:sldId id="2822" r:id="rId67"/>
    <p:sldId id="550143140" r:id="rId68"/>
    <p:sldId id="2134806079" r:id="rId69"/>
    <p:sldId id="550143163" r:id="rId7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C2757AA9-9FE3-4171-891A-7D6BD64BFCEA}">
          <p14:sldIdLst>
            <p14:sldId id="256"/>
            <p14:sldId id="2800"/>
            <p14:sldId id="2076138955"/>
            <p14:sldId id="2076138957"/>
            <p14:sldId id="2792"/>
            <p14:sldId id="2076138917"/>
            <p14:sldId id="2076138918"/>
            <p14:sldId id="2076138919"/>
            <p14:sldId id="2076138913"/>
            <p14:sldId id="2076138914"/>
            <p14:sldId id="2076138920"/>
            <p14:sldId id="2076138921"/>
            <p14:sldId id="2076138923"/>
            <p14:sldId id="2076138924"/>
            <p14:sldId id="2076138949"/>
            <p14:sldId id="2076138950"/>
            <p14:sldId id="2076138928"/>
            <p14:sldId id="2076138948"/>
            <p14:sldId id="2076138925"/>
            <p14:sldId id="2076138926"/>
            <p14:sldId id="2076138922"/>
            <p14:sldId id="2076138915"/>
            <p14:sldId id="2076138951"/>
            <p14:sldId id="2076138946"/>
            <p14:sldId id="2802"/>
            <p14:sldId id="1026"/>
            <p14:sldId id="2076138929"/>
            <p14:sldId id="2089281402"/>
            <p14:sldId id="2076138956"/>
            <p14:sldId id="2823"/>
            <p14:sldId id="2076138895"/>
            <p14:sldId id="2076138933"/>
            <p14:sldId id="358"/>
            <p14:sldId id="363"/>
            <p14:sldId id="432"/>
            <p14:sldId id="2134806081"/>
            <p14:sldId id="2076138952"/>
            <p14:sldId id="2785"/>
            <p14:sldId id="2076138934"/>
            <p14:sldId id="2076138936"/>
            <p14:sldId id="383"/>
            <p14:sldId id="2424"/>
            <p14:sldId id="2426"/>
            <p14:sldId id="2134806084"/>
            <p14:sldId id="2134806085"/>
            <p14:sldId id="2134806080"/>
            <p14:sldId id="385"/>
            <p14:sldId id="380"/>
            <p14:sldId id="370"/>
            <p14:sldId id="371"/>
            <p14:sldId id="379"/>
            <p14:sldId id="2076138954"/>
            <p14:sldId id="2076138937"/>
            <p14:sldId id="2076138939"/>
            <p14:sldId id="424"/>
            <p14:sldId id="2076138953"/>
            <p14:sldId id="2076138941"/>
            <p14:sldId id="2076138942"/>
            <p14:sldId id="2076138943"/>
            <p14:sldId id="2076138944"/>
            <p14:sldId id="2822"/>
            <p14:sldId id="550143140"/>
            <p14:sldId id="2134806079"/>
            <p14:sldId id="55014316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BC9637-19E3-3B9E-0CDF-EA4B0C4FF9A8}" name="安浦岡 昌吾" initials="安浦岡" userId="S::shogo.yasuuraoka@motex.co.jp::b08bfcb7-b870-4d56-a998-e58918f9e59e" providerId="AD"/>
  <p188:author id="{D83A335C-D14F-B10B-743B-26B436B99C42}" name="武藤 諒" initials="武藤" userId="S::ryo.muto@motex.co.jp::29d31a6a-ddb8-428f-b769-823de40fa675" providerId="AD"/>
  <p188:author id="{A45AFE73-BC5E-8BFE-523F-A16FB103E354}" name="大道 知子" initials="大道" userId="S::tomoko.omichi@motex.co.jp::e85bddc3-2fce-4cdd-8e7e-b308ee16050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大道 知子" initials="大道" lastIdx="2" clrIdx="0">
    <p:extLst>
      <p:ext uri="{19B8F6BF-5375-455C-9EA6-DF929625EA0E}">
        <p15:presenceInfo xmlns:p15="http://schemas.microsoft.com/office/powerpoint/2012/main" userId="S::tomoko.omichi@motex.co.jp::e85bddc3-2fce-4cdd-8e7e-b308ee16050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FD7C79"/>
    <a:srgbClr val="9C4343"/>
    <a:srgbClr val="0060AE"/>
    <a:srgbClr val="F3F3F3"/>
    <a:srgbClr val="4472C4"/>
    <a:srgbClr val="FFFAEB"/>
    <a:srgbClr val="E71E0F"/>
    <a:srgbClr val="FF0066"/>
    <a:srgbClr val="3E38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C69670-C787-46F7-8D20-94A4FB3388F4}" v="2" dt="2024-04-09T23:57:07.965"/>
    <p1510:client id="{F35AF12B-4906-429A-BCAC-7F42CDBE0FBB}" v="1" dt="2024-04-10T01:31:29.152"/>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テーマ スタイル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086" autoAdjust="0"/>
    <p:restoredTop sz="91357" autoAdjust="0"/>
  </p:normalViewPr>
  <p:slideViewPr>
    <p:cSldViewPr snapToGrid="0">
      <p:cViewPr varScale="1">
        <p:scale>
          <a:sx n="98" d="100"/>
          <a:sy n="98" d="100"/>
        </p:scale>
        <p:origin x="624" y="9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presProps" Target="presProps.xml"/><Relationship Id="rId79" Type="http://schemas.microsoft.com/office/2015/10/relationships/revisionInfo" Target="revisionInfo.xml"/><Relationship Id="rId5" Type="http://schemas.openxmlformats.org/officeDocument/2006/relationships/slideMaster" Target="slideMasters/slideMaster1.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handoutMaster" Target="handoutMasters/handoutMaster1.xml"/><Relationship Id="rId80"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commentAuthors" Target="commentAuthors.xml"/><Relationship Id="rId78"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大道 知子" userId="e85bddc3-2fce-4cdd-8e7e-b308ee160500" providerId="ADAL" clId="{7B12C28A-F3B1-43B4-ABC1-713003594667}"/>
    <pc:docChg chg="custSel modSld">
      <pc:chgData name="大道 知子" userId="e85bddc3-2fce-4cdd-8e7e-b308ee160500" providerId="ADAL" clId="{7B12C28A-F3B1-43B4-ABC1-713003594667}" dt="2023-04-05T04:30:01.565" v="67"/>
      <pc:docMkLst>
        <pc:docMk/>
      </pc:docMkLst>
      <pc:sldChg chg="modTransition">
        <pc:chgData name="大道 知子" userId="e85bddc3-2fce-4cdd-8e7e-b308ee160500" providerId="ADAL" clId="{7B12C28A-F3B1-43B4-ABC1-713003594667}" dt="2023-04-05T04:15:23.658" v="0"/>
        <pc:sldMkLst>
          <pc:docMk/>
          <pc:sldMk cId="198055729" sldId="256"/>
        </pc:sldMkLst>
      </pc:sldChg>
      <pc:sldChg chg="modTransition">
        <pc:chgData name="大道 知子" userId="e85bddc3-2fce-4cdd-8e7e-b308ee160500" providerId="ADAL" clId="{7B12C28A-F3B1-43B4-ABC1-713003594667}" dt="2023-04-05T04:15:23.658" v="0"/>
        <pc:sldMkLst>
          <pc:docMk/>
          <pc:sldMk cId="1927193150" sldId="358"/>
        </pc:sldMkLst>
      </pc:sldChg>
      <pc:sldChg chg="modTransition">
        <pc:chgData name="大道 知子" userId="e85bddc3-2fce-4cdd-8e7e-b308ee160500" providerId="ADAL" clId="{7B12C28A-F3B1-43B4-ABC1-713003594667}" dt="2023-04-05T04:15:23.658" v="0"/>
        <pc:sldMkLst>
          <pc:docMk/>
          <pc:sldMk cId="1958530794" sldId="363"/>
        </pc:sldMkLst>
      </pc:sldChg>
      <pc:sldChg chg="modTransition">
        <pc:chgData name="大道 知子" userId="e85bddc3-2fce-4cdd-8e7e-b308ee160500" providerId="ADAL" clId="{7B12C28A-F3B1-43B4-ABC1-713003594667}" dt="2023-04-05T04:15:23.658" v="0"/>
        <pc:sldMkLst>
          <pc:docMk/>
          <pc:sldMk cId="4186251719" sldId="370"/>
        </pc:sldMkLst>
      </pc:sldChg>
      <pc:sldChg chg="modTransition">
        <pc:chgData name="大道 知子" userId="e85bddc3-2fce-4cdd-8e7e-b308ee160500" providerId="ADAL" clId="{7B12C28A-F3B1-43B4-ABC1-713003594667}" dt="2023-04-05T04:15:23.658" v="0"/>
        <pc:sldMkLst>
          <pc:docMk/>
          <pc:sldMk cId="1307530026" sldId="371"/>
        </pc:sldMkLst>
      </pc:sldChg>
      <pc:sldChg chg="modTransition">
        <pc:chgData name="大道 知子" userId="e85bddc3-2fce-4cdd-8e7e-b308ee160500" providerId="ADAL" clId="{7B12C28A-F3B1-43B4-ABC1-713003594667}" dt="2023-04-05T04:15:23.658" v="0"/>
        <pc:sldMkLst>
          <pc:docMk/>
          <pc:sldMk cId="1128571034" sldId="379"/>
        </pc:sldMkLst>
      </pc:sldChg>
      <pc:sldChg chg="modTransition">
        <pc:chgData name="大道 知子" userId="e85bddc3-2fce-4cdd-8e7e-b308ee160500" providerId="ADAL" clId="{7B12C28A-F3B1-43B4-ABC1-713003594667}" dt="2023-04-05T04:15:23.658" v="0"/>
        <pc:sldMkLst>
          <pc:docMk/>
          <pc:sldMk cId="766857476" sldId="380"/>
        </pc:sldMkLst>
      </pc:sldChg>
      <pc:sldChg chg="modTransition">
        <pc:chgData name="大道 知子" userId="e85bddc3-2fce-4cdd-8e7e-b308ee160500" providerId="ADAL" clId="{7B12C28A-F3B1-43B4-ABC1-713003594667}" dt="2023-04-05T04:15:23.658" v="0"/>
        <pc:sldMkLst>
          <pc:docMk/>
          <pc:sldMk cId="1191725460" sldId="383"/>
        </pc:sldMkLst>
      </pc:sldChg>
      <pc:sldChg chg="modTransition">
        <pc:chgData name="大道 知子" userId="e85bddc3-2fce-4cdd-8e7e-b308ee160500" providerId="ADAL" clId="{7B12C28A-F3B1-43B4-ABC1-713003594667}" dt="2023-04-05T04:15:23.658" v="0"/>
        <pc:sldMkLst>
          <pc:docMk/>
          <pc:sldMk cId="2280652647" sldId="385"/>
        </pc:sldMkLst>
      </pc:sldChg>
      <pc:sldChg chg="modTransition">
        <pc:chgData name="大道 知子" userId="e85bddc3-2fce-4cdd-8e7e-b308ee160500" providerId="ADAL" clId="{7B12C28A-F3B1-43B4-ABC1-713003594667}" dt="2023-04-05T04:15:23.658" v="0"/>
        <pc:sldMkLst>
          <pc:docMk/>
          <pc:sldMk cId="2855260651" sldId="424"/>
        </pc:sldMkLst>
      </pc:sldChg>
      <pc:sldChg chg="modTransition">
        <pc:chgData name="大道 知子" userId="e85bddc3-2fce-4cdd-8e7e-b308ee160500" providerId="ADAL" clId="{7B12C28A-F3B1-43B4-ABC1-713003594667}" dt="2023-04-05T04:15:23.658" v="0"/>
        <pc:sldMkLst>
          <pc:docMk/>
          <pc:sldMk cId="2006260661" sldId="432"/>
        </pc:sldMkLst>
      </pc:sldChg>
      <pc:sldChg chg="modTransition">
        <pc:chgData name="大道 知子" userId="e85bddc3-2fce-4cdd-8e7e-b308ee160500" providerId="ADAL" clId="{7B12C28A-F3B1-43B4-ABC1-713003594667}" dt="2023-04-05T04:15:23.658" v="0"/>
        <pc:sldMkLst>
          <pc:docMk/>
          <pc:sldMk cId="3043972187" sldId="1026"/>
        </pc:sldMkLst>
      </pc:sldChg>
      <pc:sldChg chg="modTransition">
        <pc:chgData name="大道 知子" userId="e85bddc3-2fce-4cdd-8e7e-b308ee160500" providerId="ADAL" clId="{7B12C28A-F3B1-43B4-ABC1-713003594667}" dt="2023-04-05T04:15:23.658" v="0"/>
        <pc:sldMkLst>
          <pc:docMk/>
          <pc:sldMk cId="2640110852" sldId="2183"/>
        </pc:sldMkLst>
      </pc:sldChg>
      <pc:sldChg chg="modTransition">
        <pc:chgData name="大道 知子" userId="e85bddc3-2fce-4cdd-8e7e-b308ee160500" providerId="ADAL" clId="{7B12C28A-F3B1-43B4-ABC1-713003594667}" dt="2023-04-05T04:15:23.658" v="0"/>
        <pc:sldMkLst>
          <pc:docMk/>
          <pc:sldMk cId="1891436718" sldId="2785"/>
        </pc:sldMkLst>
      </pc:sldChg>
      <pc:sldChg chg="modTransition">
        <pc:chgData name="大道 知子" userId="e85bddc3-2fce-4cdd-8e7e-b308ee160500" providerId="ADAL" clId="{7B12C28A-F3B1-43B4-ABC1-713003594667}" dt="2023-04-05T04:15:23.658" v="0"/>
        <pc:sldMkLst>
          <pc:docMk/>
          <pc:sldMk cId="4101310644" sldId="2788"/>
        </pc:sldMkLst>
      </pc:sldChg>
      <pc:sldChg chg="modTransition">
        <pc:chgData name="大道 知子" userId="e85bddc3-2fce-4cdd-8e7e-b308ee160500" providerId="ADAL" clId="{7B12C28A-F3B1-43B4-ABC1-713003594667}" dt="2023-04-05T04:15:23.658" v="0"/>
        <pc:sldMkLst>
          <pc:docMk/>
          <pc:sldMk cId="2265348448" sldId="2792"/>
        </pc:sldMkLst>
      </pc:sldChg>
      <pc:sldChg chg="modTransition">
        <pc:chgData name="大道 知子" userId="e85bddc3-2fce-4cdd-8e7e-b308ee160500" providerId="ADAL" clId="{7B12C28A-F3B1-43B4-ABC1-713003594667}" dt="2023-04-05T04:15:23.658" v="0"/>
        <pc:sldMkLst>
          <pc:docMk/>
          <pc:sldMk cId="3338705477" sldId="2800"/>
        </pc:sldMkLst>
      </pc:sldChg>
      <pc:sldChg chg="addSp delSp modSp mod modTransition delCm modCm">
        <pc:chgData name="大道 知子" userId="e85bddc3-2fce-4cdd-8e7e-b308ee160500" providerId="ADAL" clId="{7B12C28A-F3B1-43B4-ABC1-713003594667}" dt="2023-04-05T04:25:19.650" v="37" actId="1076"/>
        <pc:sldMkLst>
          <pc:docMk/>
          <pc:sldMk cId="2199068300" sldId="2802"/>
        </pc:sldMkLst>
        <pc:spChg chg="mod">
          <ac:chgData name="大道 知子" userId="e85bddc3-2fce-4cdd-8e7e-b308ee160500" providerId="ADAL" clId="{7B12C28A-F3B1-43B4-ABC1-713003594667}" dt="2023-04-05T04:17:25.907" v="9" actId="1076"/>
          <ac:spMkLst>
            <pc:docMk/>
            <pc:sldMk cId="2199068300" sldId="2802"/>
            <ac:spMk id="5" creationId="{18A74D99-8BE1-4C43-BB1B-67CD70BAF4AB}"/>
          </ac:spMkLst>
        </pc:spChg>
        <pc:spChg chg="mod">
          <ac:chgData name="大道 知子" userId="e85bddc3-2fce-4cdd-8e7e-b308ee160500" providerId="ADAL" clId="{7B12C28A-F3B1-43B4-ABC1-713003594667}" dt="2023-04-05T04:17:17.980" v="7" actId="1076"/>
          <ac:spMkLst>
            <pc:docMk/>
            <pc:sldMk cId="2199068300" sldId="2802"/>
            <ac:spMk id="6" creationId="{6A85D51B-C15A-453C-B5A9-67083603602D}"/>
          </ac:spMkLst>
        </pc:spChg>
        <pc:spChg chg="mod">
          <ac:chgData name="大道 知子" userId="e85bddc3-2fce-4cdd-8e7e-b308ee160500" providerId="ADAL" clId="{7B12C28A-F3B1-43B4-ABC1-713003594667}" dt="2023-04-05T04:17:25.907" v="9" actId="1076"/>
          <ac:spMkLst>
            <pc:docMk/>
            <pc:sldMk cId="2199068300" sldId="2802"/>
            <ac:spMk id="7" creationId="{CF02CB28-FAF3-4955-9CD9-0C2F7ED0F24C}"/>
          </ac:spMkLst>
        </pc:spChg>
        <pc:spChg chg="add del mod">
          <ac:chgData name="大道 知子" userId="e85bddc3-2fce-4cdd-8e7e-b308ee160500" providerId="ADAL" clId="{7B12C28A-F3B1-43B4-ABC1-713003594667}" dt="2023-04-05T04:22:40.516" v="30"/>
          <ac:spMkLst>
            <pc:docMk/>
            <pc:sldMk cId="2199068300" sldId="2802"/>
            <ac:spMk id="15" creationId="{EF742729-C9D7-8AA0-B89C-F99B8C95AD35}"/>
          </ac:spMkLst>
        </pc:spChg>
        <pc:spChg chg="mod">
          <ac:chgData name="大道 知子" userId="e85bddc3-2fce-4cdd-8e7e-b308ee160500" providerId="ADAL" clId="{7B12C28A-F3B1-43B4-ABC1-713003594667}" dt="2023-04-05T04:25:19.650" v="37" actId="1076"/>
          <ac:spMkLst>
            <pc:docMk/>
            <pc:sldMk cId="2199068300" sldId="2802"/>
            <ac:spMk id="16" creationId="{53BCA61B-9A7A-4D47-BDB3-5FAE394887B4}"/>
          </ac:spMkLst>
        </pc:spChg>
        <pc:spChg chg="add del mod">
          <ac:chgData name="大道 知子" userId="e85bddc3-2fce-4cdd-8e7e-b308ee160500" providerId="ADAL" clId="{7B12C28A-F3B1-43B4-ABC1-713003594667}" dt="2023-04-05T04:22:49.973" v="31"/>
          <ac:spMkLst>
            <pc:docMk/>
            <pc:sldMk cId="2199068300" sldId="2802"/>
            <ac:spMk id="17" creationId="{4E209AA2-9030-2FEF-B210-EC2D978D70DB}"/>
          </ac:spMkLst>
        </pc:spChg>
        <pc:spChg chg="add del mod">
          <ac:chgData name="大道 知子" userId="e85bddc3-2fce-4cdd-8e7e-b308ee160500" providerId="ADAL" clId="{7B12C28A-F3B1-43B4-ABC1-713003594667}" dt="2023-04-05T04:22:59.175" v="32"/>
          <ac:spMkLst>
            <pc:docMk/>
            <pc:sldMk cId="2199068300" sldId="2802"/>
            <ac:spMk id="18" creationId="{83DE5796-3C73-BEFA-0831-82BA596A9A30}"/>
          </ac:spMkLst>
        </pc:spChg>
        <pc:spChg chg="mod">
          <ac:chgData name="大道 知子" userId="e85bddc3-2fce-4cdd-8e7e-b308ee160500" providerId="ADAL" clId="{7B12C28A-F3B1-43B4-ABC1-713003594667}" dt="2023-04-05T04:25:19.650" v="37" actId="1076"/>
          <ac:spMkLst>
            <pc:docMk/>
            <pc:sldMk cId="2199068300" sldId="2802"/>
            <ac:spMk id="19" creationId="{E93176A8-95A4-49AB-9383-33E6240D13BA}"/>
          </ac:spMkLst>
        </pc:spChg>
        <pc:spChg chg="mod">
          <ac:chgData name="大道 知子" userId="e85bddc3-2fce-4cdd-8e7e-b308ee160500" providerId="ADAL" clId="{7B12C28A-F3B1-43B4-ABC1-713003594667}" dt="2023-04-05T04:25:19.650" v="37" actId="1076"/>
          <ac:spMkLst>
            <pc:docMk/>
            <pc:sldMk cId="2199068300" sldId="2802"/>
            <ac:spMk id="30" creationId="{EC32C6BB-118E-4A46-A318-ECC4144021B4}"/>
          </ac:spMkLst>
        </pc:spChg>
        <pc:grpChg chg="del">
          <ac:chgData name="大道 知子" userId="e85bddc3-2fce-4cdd-8e7e-b308ee160500" providerId="ADAL" clId="{7B12C28A-F3B1-43B4-ABC1-713003594667}" dt="2023-04-05T04:17:00.967" v="6" actId="478"/>
          <ac:grpSpMkLst>
            <pc:docMk/>
            <pc:sldMk cId="2199068300" sldId="2802"/>
            <ac:grpSpMk id="8" creationId="{D561598F-DB1A-4412-943E-F8627950218A}"/>
          </ac:grpSpMkLst>
        </pc:grpChg>
        <pc:grpChg chg="del">
          <ac:chgData name="大道 知子" userId="e85bddc3-2fce-4cdd-8e7e-b308ee160500" providerId="ADAL" clId="{7B12C28A-F3B1-43B4-ABC1-713003594667}" dt="2023-04-05T04:17:00.967" v="6" actId="478"/>
          <ac:grpSpMkLst>
            <pc:docMk/>
            <pc:sldMk cId="2199068300" sldId="2802"/>
            <ac:grpSpMk id="11" creationId="{16F2391A-CC20-4829-8643-6DA507B49258}"/>
          </ac:grpSpMkLst>
        </pc:grpChg>
        <pc:grpChg chg="del">
          <ac:chgData name="大道 知子" userId="e85bddc3-2fce-4cdd-8e7e-b308ee160500" providerId="ADAL" clId="{7B12C28A-F3B1-43B4-ABC1-713003594667}" dt="2023-04-05T04:17:00.967" v="6" actId="478"/>
          <ac:grpSpMkLst>
            <pc:docMk/>
            <pc:sldMk cId="2199068300" sldId="2802"/>
            <ac:grpSpMk id="25" creationId="{9578790A-8D64-4657-8FD5-6FCDA26D16A7}"/>
          </ac:grpSpMkLst>
        </pc:grpChg>
        <pc:grpChg chg="del">
          <ac:chgData name="大道 知子" userId="e85bddc3-2fce-4cdd-8e7e-b308ee160500" providerId="ADAL" clId="{7B12C28A-F3B1-43B4-ABC1-713003594667}" dt="2023-04-05T04:17:00.967" v="6" actId="478"/>
          <ac:grpSpMkLst>
            <pc:docMk/>
            <pc:sldMk cId="2199068300" sldId="2802"/>
            <ac:grpSpMk id="32" creationId="{0B3D60CD-3D63-4315-B5FD-2BB8A9D97F62}"/>
          </ac:grpSpMkLst>
        </pc:grpChg>
        <pc:grpChg chg="del">
          <ac:chgData name="大道 知子" userId="e85bddc3-2fce-4cdd-8e7e-b308ee160500" providerId="ADAL" clId="{7B12C28A-F3B1-43B4-ABC1-713003594667}" dt="2023-04-05T04:17:00.967" v="6" actId="478"/>
          <ac:grpSpMkLst>
            <pc:docMk/>
            <pc:sldMk cId="2199068300" sldId="2802"/>
            <ac:grpSpMk id="46" creationId="{1D18ACF4-E9B2-42FF-BC23-BE1117FC11F7}"/>
          </ac:grpSpMkLst>
        </pc:grpChg>
        <pc:grpChg chg="del">
          <ac:chgData name="大道 知子" userId="e85bddc3-2fce-4cdd-8e7e-b308ee160500" providerId="ADAL" clId="{7B12C28A-F3B1-43B4-ABC1-713003594667}" dt="2023-04-05T04:17:00.967" v="6" actId="478"/>
          <ac:grpSpMkLst>
            <pc:docMk/>
            <pc:sldMk cId="2199068300" sldId="2802"/>
            <ac:grpSpMk id="50" creationId="{ECF34F7A-711D-41C8-AC47-FA446D0EDCEB}"/>
          </ac:grpSpMkLst>
        </pc:grpChg>
        <pc:picChg chg="add del mod">
          <ac:chgData name="大道 知子" userId="e85bddc3-2fce-4cdd-8e7e-b308ee160500" providerId="ADAL" clId="{7B12C28A-F3B1-43B4-ABC1-713003594667}" dt="2023-04-05T04:22:49.973" v="31"/>
          <ac:picMkLst>
            <pc:docMk/>
            <pc:sldMk cId="2199068300" sldId="2802"/>
            <ac:picMk id="12" creationId="{F330E622-354D-C6B7-7C0E-FE49E9FB0B50}"/>
          </ac:picMkLst>
        </pc:picChg>
        <pc:picChg chg="add del mod">
          <ac:chgData name="大道 知子" userId="e85bddc3-2fce-4cdd-8e7e-b308ee160500" providerId="ADAL" clId="{7B12C28A-F3B1-43B4-ABC1-713003594667}" dt="2023-04-05T04:22:59.175" v="32"/>
          <ac:picMkLst>
            <pc:docMk/>
            <pc:sldMk cId="2199068300" sldId="2802"/>
            <ac:picMk id="13" creationId="{457D8438-C978-58E4-04FA-003EA5A988EC}"/>
          </ac:picMkLst>
        </pc:picChg>
        <pc:picChg chg="add del mod">
          <ac:chgData name="大道 知子" userId="e85bddc3-2fce-4cdd-8e7e-b308ee160500" providerId="ADAL" clId="{7B12C28A-F3B1-43B4-ABC1-713003594667}" dt="2023-04-05T04:22:40.516" v="30"/>
          <ac:picMkLst>
            <pc:docMk/>
            <pc:sldMk cId="2199068300" sldId="2802"/>
            <ac:picMk id="14" creationId="{7997EA9F-6623-4E6D-F41F-AACB24089011}"/>
          </ac:picMkLst>
        </pc:picChg>
        <pc:picChg chg="mod">
          <ac:chgData name="大道 知子" userId="e85bddc3-2fce-4cdd-8e7e-b308ee160500" providerId="ADAL" clId="{7B12C28A-F3B1-43B4-ABC1-713003594667}" dt="2023-04-05T04:22:06" v="29"/>
          <ac:picMkLst>
            <pc:docMk/>
            <pc:sldMk cId="2199068300" sldId="2802"/>
            <ac:picMk id="31" creationId="{45FA7E1B-1796-C2F7-6E0E-08A932E726EA}"/>
          </ac:picMkLst>
        </pc:picChg>
        <pc:picChg chg="mod">
          <ac:chgData name="大道 知子" userId="e85bddc3-2fce-4cdd-8e7e-b308ee160500" providerId="ADAL" clId="{7B12C28A-F3B1-43B4-ABC1-713003594667}" dt="2023-04-05T04:22:06" v="29"/>
          <ac:picMkLst>
            <pc:docMk/>
            <pc:sldMk cId="2199068300" sldId="2802"/>
            <ac:picMk id="33" creationId="{694AF859-6969-4201-23A4-B23D1282930A}"/>
          </ac:picMkLst>
        </pc:picChg>
        <pc:picChg chg="mod">
          <ac:chgData name="大道 知子" userId="e85bddc3-2fce-4cdd-8e7e-b308ee160500" providerId="ADAL" clId="{7B12C28A-F3B1-43B4-ABC1-713003594667}" dt="2023-04-05T04:22:06" v="29"/>
          <ac:picMkLst>
            <pc:docMk/>
            <pc:sldMk cId="2199068300" sldId="2802"/>
            <ac:picMk id="34" creationId="{105804FF-779C-D759-5C9C-9931F880F558}"/>
          </ac:picMkLst>
        </pc:picChg>
        <pc:picChg chg="mod">
          <ac:chgData name="大道 知子" userId="e85bddc3-2fce-4cdd-8e7e-b308ee160500" providerId="ADAL" clId="{7B12C28A-F3B1-43B4-ABC1-713003594667}" dt="2023-04-05T04:22:06" v="29"/>
          <ac:picMkLst>
            <pc:docMk/>
            <pc:sldMk cId="2199068300" sldId="2802"/>
            <ac:picMk id="35" creationId="{C2DB9B6C-7141-D308-493B-39B148F6B4F5}"/>
          </ac:picMkLst>
        </pc:picChg>
        <pc:picChg chg="mod">
          <ac:chgData name="大道 知子" userId="e85bddc3-2fce-4cdd-8e7e-b308ee160500" providerId="ADAL" clId="{7B12C28A-F3B1-43B4-ABC1-713003594667}" dt="2023-04-05T04:22:06" v="29"/>
          <ac:picMkLst>
            <pc:docMk/>
            <pc:sldMk cId="2199068300" sldId="2802"/>
            <ac:picMk id="39" creationId="{8214A3D8-3DD0-C026-6FB6-BF2FD719B80D}"/>
          </ac:picMkLst>
        </pc:picChg>
        <pc:picChg chg="del">
          <ac:chgData name="大道 知子" userId="e85bddc3-2fce-4cdd-8e7e-b308ee160500" providerId="ADAL" clId="{7B12C28A-F3B1-43B4-ABC1-713003594667}" dt="2023-04-05T04:17:00.967" v="6" actId="478"/>
          <ac:picMkLst>
            <pc:docMk/>
            <pc:sldMk cId="2199068300" sldId="2802"/>
            <ac:picMk id="40" creationId="{6A882FD2-BE53-4D72-8D6F-699531FEBAFF}"/>
          </ac:picMkLst>
        </pc:picChg>
        <pc:picChg chg="del">
          <ac:chgData name="大道 知子" userId="e85bddc3-2fce-4cdd-8e7e-b308ee160500" providerId="ADAL" clId="{7B12C28A-F3B1-43B4-ABC1-713003594667}" dt="2023-04-05T04:17:00.967" v="6" actId="478"/>
          <ac:picMkLst>
            <pc:docMk/>
            <pc:sldMk cId="2199068300" sldId="2802"/>
            <ac:picMk id="41" creationId="{31DBD921-D274-448D-816B-C790A9D746E5}"/>
          </ac:picMkLst>
        </pc:picChg>
        <pc:picChg chg="mod modCrop">
          <ac:chgData name="大道 知子" userId="e85bddc3-2fce-4cdd-8e7e-b308ee160500" providerId="ADAL" clId="{7B12C28A-F3B1-43B4-ABC1-713003594667}" dt="2023-04-05T04:23:22.421" v="36" actId="18131"/>
          <ac:picMkLst>
            <pc:docMk/>
            <pc:sldMk cId="2199068300" sldId="2802"/>
            <ac:picMk id="42" creationId="{29873A20-3B53-9ED7-763B-16605213FBE8}"/>
          </ac:picMkLst>
        </pc:picChg>
        <pc:picChg chg="mod">
          <ac:chgData name="大道 知子" userId="e85bddc3-2fce-4cdd-8e7e-b308ee160500" providerId="ADAL" clId="{7B12C28A-F3B1-43B4-ABC1-713003594667}" dt="2023-04-05T04:22:49.973" v="31"/>
          <ac:picMkLst>
            <pc:docMk/>
            <pc:sldMk cId="2199068300" sldId="2802"/>
            <ac:picMk id="43" creationId="{C5D80378-FB17-C970-8125-7278037765B2}"/>
          </ac:picMkLst>
        </pc:picChg>
        <pc:picChg chg="mod">
          <ac:chgData name="大道 知子" userId="e85bddc3-2fce-4cdd-8e7e-b308ee160500" providerId="ADAL" clId="{7B12C28A-F3B1-43B4-ABC1-713003594667}" dt="2023-04-05T04:22:59.175" v="32"/>
          <ac:picMkLst>
            <pc:docMk/>
            <pc:sldMk cId="2199068300" sldId="2802"/>
            <ac:picMk id="44" creationId="{A5F86412-4EC6-22EC-ACDE-C8079D5546BE}"/>
          </ac:picMkLst>
        </pc:picChg>
        <pc:extLst>
          <p:ext xmlns:p="http://schemas.openxmlformats.org/presentationml/2006/main" uri="{D6D511B9-2390-475A-947B-AFAB55BFBCF1}">
            <pc226:cmChg xmlns:pc226="http://schemas.microsoft.com/office/powerpoint/2022/06/main/command" chg="del mod">
              <pc226:chgData name="大道 知子" userId="e85bddc3-2fce-4cdd-8e7e-b308ee160500" providerId="ADAL" clId="{7B12C28A-F3B1-43B4-ABC1-713003594667}" dt="2023-04-05T04:16:47.084" v="5"/>
              <pc2:cmMkLst xmlns:pc2="http://schemas.microsoft.com/office/powerpoint/2019/9/main/command">
                <pc:docMk/>
                <pc:sldMk cId="2199068300" sldId="2802"/>
                <pc2:cmMk id="{C674F96E-B43F-6B44-AADC-6F55640BA7D9}"/>
              </pc2:cmMkLst>
            </pc226:cmChg>
          </p:ext>
        </pc:extLst>
      </pc:sldChg>
      <pc:sldChg chg="modTransition">
        <pc:chgData name="大道 知子" userId="e85bddc3-2fce-4cdd-8e7e-b308ee160500" providerId="ADAL" clId="{7B12C28A-F3B1-43B4-ABC1-713003594667}" dt="2023-04-05T04:15:23.658" v="0"/>
        <pc:sldMkLst>
          <pc:docMk/>
          <pc:sldMk cId="714962267" sldId="2819"/>
        </pc:sldMkLst>
      </pc:sldChg>
      <pc:sldChg chg="modTransition modAnim">
        <pc:chgData name="大道 知子" userId="e85bddc3-2fce-4cdd-8e7e-b308ee160500" providerId="ADAL" clId="{7B12C28A-F3B1-43B4-ABC1-713003594667}" dt="2023-04-05T04:26:24.082" v="39"/>
        <pc:sldMkLst>
          <pc:docMk/>
          <pc:sldMk cId="3448416268" sldId="2823"/>
        </pc:sldMkLst>
      </pc:sldChg>
      <pc:sldChg chg="modTransition">
        <pc:chgData name="大道 知子" userId="e85bddc3-2fce-4cdd-8e7e-b308ee160500" providerId="ADAL" clId="{7B12C28A-F3B1-43B4-ABC1-713003594667}" dt="2023-04-05T04:15:23.658" v="0"/>
        <pc:sldMkLst>
          <pc:docMk/>
          <pc:sldMk cId="4235584556" sldId="2076138895"/>
        </pc:sldMkLst>
      </pc:sldChg>
      <pc:sldChg chg="modTransition">
        <pc:chgData name="大道 知子" userId="e85bddc3-2fce-4cdd-8e7e-b308ee160500" providerId="ADAL" clId="{7B12C28A-F3B1-43B4-ABC1-713003594667}" dt="2023-04-05T04:15:23.658" v="0"/>
        <pc:sldMkLst>
          <pc:docMk/>
          <pc:sldMk cId="3047996978" sldId="2076138913"/>
        </pc:sldMkLst>
      </pc:sldChg>
      <pc:sldChg chg="modTransition">
        <pc:chgData name="大道 知子" userId="e85bddc3-2fce-4cdd-8e7e-b308ee160500" providerId="ADAL" clId="{7B12C28A-F3B1-43B4-ABC1-713003594667}" dt="2023-04-05T04:15:23.658" v="0"/>
        <pc:sldMkLst>
          <pc:docMk/>
          <pc:sldMk cId="522635269" sldId="2076138914"/>
        </pc:sldMkLst>
      </pc:sldChg>
      <pc:sldChg chg="modTransition">
        <pc:chgData name="大道 知子" userId="e85bddc3-2fce-4cdd-8e7e-b308ee160500" providerId="ADAL" clId="{7B12C28A-F3B1-43B4-ABC1-713003594667}" dt="2023-04-05T04:15:23.658" v="0"/>
        <pc:sldMkLst>
          <pc:docMk/>
          <pc:sldMk cId="1918718168" sldId="2076138915"/>
        </pc:sldMkLst>
      </pc:sldChg>
      <pc:sldChg chg="modTransition">
        <pc:chgData name="大道 知子" userId="e85bddc3-2fce-4cdd-8e7e-b308ee160500" providerId="ADAL" clId="{7B12C28A-F3B1-43B4-ABC1-713003594667}" dt="2023-04-05T04:15:23.658" v="0"/>
        <pc:sldMkLst>
          <pc:docMk/>
          <pc:sldMk cId="1833574572" sldId="2076138917"/>
        </pc:sldMkLst>
      </pc:sldChg>
      <pc:sldChg chg="modTransition">
        <pc:chgData name="大道 知子" userId="e85bddc3-2fce-4cdd-8e7e-b308ee160500" providerId="ADAL" clId="{7B12C28A-F3B1-43B4-ABC1-713003594667}" dt="2023-04-05T04:15:23.658" v="0"/>
        <pc:sldMkLst>
          <pc:docMk/>
          <pc:sldMk cId="2770940896" sldId="2076138918"/>
        </pc:sldMkLst>
      </pc:sldChg>
      <pc:sldChg chg="modTransition">
        <pc:chgData name="大道 知子" userId="e85bddc3-2fce-4cdd-8e7e-b308ee160500" providerId="ADAL" clId="{7B12C28A-F3B1-43B4-ABC1-713003594667}" dt="2023-04-05T04:15:23.658" v="0"/>
        <pc:sldMkLst>
          <pc:docMk/>
          <pc:sldMk cId="2068899021" sldId="2076138919"/>
        </pc:sldMkLst>
      </pc:sldChg>
      <pc:sldChg chg="modTransition">
        <pc:chgData name="大道 知子" userId="e85bddc3-2fce-4cdd-8e7e-b308ee160500" providerId="ADAL" clId="{7B12C28A-F3B1-43B4-ABC1-713003594667}" dt="2023-04-05T04:15:23.658" v="0"/>
        <pc:sldMkLst>
          <pc:docMk/>
          <pc:sldMk cId="4066367858" sldId="2076138920"/>
        </pc:sldMkLst>
      </pc:sldChg>
      <pc:sldChg chg="modTransition">
        <pc:chgData name="大道 知子" userId="e85bddc3-2fce-4cdd-8e7e-b308ee160500" providerId="ADAL" clId="{7B12C28A-F3B1-43B4-ABC1-713003594667}" dt="2023-04-05T04:15:23.658" v="0"/>
        <pc:sldMkLst>
          <pc:docMk/>
          <pc:sldMk cId="1173649128" sldId="2076138921"/>
        </pc:sldMkLst>
      </pc:sldChg>
      <pc:sldChg chg="modTransition">
        <pc:chgData name="大道 知子" userId="e85bddc3-2fce-4cdd-8e7e-b308ee160500" providerId="ADAL" clId="{7B12C28A-F3B1-43B4-ABC1-713003594667}" dt="2023-04-05T04:15:23.658" v="0"/>
        <pc:sldMkLst>
          <pc:docMk/>
          <pc:sldMk cId="4204011285" sldId="2076138922"/>
        </pc:sldMkLst>
      </pc:sldChg>
      <pc:sldChg chg="modTransition">
        <pc:chgData name="大道 知子" userId="e85bddc3-2fce-4cdd-8e7e-b308ee160500" providerId="ADAL" clId="{7B12C28A-F3B1-43B4-ABC1-713003594667}" dt="2023-04-05T04:15:23.658" v="0"/>
        <pc:sldMkLst>
          <pc:docMk/>
          <pc:sldMk cId="2851769704" sldId="2076138923"/>
        </pc:sldMkLst>
      </pc:sldChg>
      <pc:sldChg chg="modTransition">
        <pc:chgData name="大道 知子" userId="e85bddc3-2fce-4cdd-8e7e-b308ee160500" providerId="ADAL" clId="{7B12C28A-F3B1-43B4-ABC1-713003594667}" dt="2023-04-05T04:15:23.658" v="0"/>
        <pc:sldMkLst>
          <pc:docMk/>
          <pc:sldMk cId="1192350031" sldId="2076138924"/>
        </pc:sldMkLst>
      </pc:sldChg>
      <pc:sldChg chg="delSp mod modTransition">
        <pc:chgData name="大道 知子" userId="e85bddc3-2fce-4cdd-8e7e-b308ee160500" providerId="ADAL" clId="{7B12C28A-F3B1-43B4-ABC1-713003594667}" dt="2023-04-05T04:15:58.684" v="3" actId="478"/>
        <pc:sldMkLst>
          <pc:docMk/>
          <pc:sldMk cId="3096489321" sldId="2076138925"/>
        </pc:sldMkLst>
        <pc:picChg chg="del">
          <ac:chgData name="大道 知子" userId="e85bddc3-2fce-4cdd-8e7e-b308ee160500" providerId="ADAL" clId="{7B12C28A-F3B1-43B4-ABC1-713003594667}" dt="2023-04-05T04:15:58.282" v="2" actId="478"/>
          <ac:picMkLst>
            <pc:docMk/>
            <pc:sldMk cId="3096489321" sldId="2076138925"/>
            <ac:picMk id="3" creationId="{92AAC1CC-C500-C1A3-2C03-C23CC2E544FB}"/>
          </ac:picMkLst>
        </pc:picChg>
        <pc:picChg chg="del">
          <ac:chgData name="大道 知子" userId="e85bddc3-2fce-4cdd-8e7e-b308ee160500" providerId="ADAL" clId="{7B12C28A-F3B1-43B4-ABC1-713003594667}" dt="2023-04-05T04:15:57.708" v="1" actId="478"/>
          <ac:picMkLst>
            <pc:docMk/>
            <pc:sldMk cId="3096489321" sldId="2076138925"/>
            <ac:picMk id="17" creationId="{5627AB7B-C89E-8A87-284C-9A7E739726DC}"/>
          </ac:picMkLst>
        </pc:picChg>
        <pc:picChg chg="del">
          <ac:chgData name="大道 知子" userId="e85bddc3-2fce-4cdd-8e7e-b308ee160500" providerId="ADAL" clId="{7B12C28A-F3B1-43B4-ABC1-713003594667}" dt="2023-04-05T04:15:58.684" v="3" actId="478"/>
          <ac:picMkLst>
            <pc:docMk/>
            <pc:sldMk cId="3096489321" sldId="2076138925"/>
            <ac:picMk id="22" creationId="{D4747AAA-CF8E-CA5B-22FA-8404E189D8AB}"/>
          </ac:picMkLst>
        </pc:picChg>
      </pc:sldChg>
      <pc:sldChg chg="modTransition">
        <pc:chgData name="大道 知子" userId="e85bddc3-2fce-4cdd-8e7e-b308ee160500" providerId="ADAL" clId="{7B12C28A-F3B1-43B4-ABC1-713003594667}" dt="2023-04-05T04:15:23.658" v="0"/>
        <pc:sldMkLst>
          <pc:docMk/>
          <pc:sldMk cId="1338812221" sldId="2076138926"/>
        </pc:sldMkLst>
      </pc:sldChg>
      <pc:sldChg chg="modTransition">
        <pc:chgData name="大道 知子" userId="e85bddc3-2fce-4cdd-8e7e-b308ee160500" providerId="ADAL" clId="{7B12C28A-F3B1-43B4-ABC1-713003594667}" dt="2023-04-05T04:15:23.658" v="0"/>
        <pc:sldMkLst>
          <pc:docMk/>
          <pc:sldMk cId="349454134" sldId="2076138928"/>
        </pc:sldMkLst>
      </pc:sldChg>
      <pc:sldChg chg="modTransition">
        <pc:chgData name="大道 知子" userId="e85bddc3-2fce-4cdd-8e7e-b308ee160500" providerId="ADAL" clId="{7B12C28A-F3B1-43B4-ABC1-713003594667}" dt="2023-04-05T04:15:23.658" v="0"/>
        <pc:sldMkLst>
          <pc:docMk/>
          <pc:sldMk cId="3516679837" sldId="2076138929"/>
        </pc:sldMkLst>
      </pc:sldChg>
      <pc:sldChg chg="modTransition">
        <pc:chgData name="大道 知子" userId="e85bddc3-2fce-4cdd-8e7e-b308ee160500" providerId="ADAL" clId="{7B12C28A-F3B1-43B4-ABC1-713003594667}" dt="2023-04-05T04:15:23.658" v="0"/>
        <pc:sldMkLst>
          <pc:docMk/>
          <pc:sldMk cId="630527472" sldId="2076138930"/>
        </pc:sldMkLst>
      </pc:sldChg>
      <pc:sldChg chg="modTransition">
        <pc:chgData name="大道 知子" userId="e85bddc3-2fce-4cdd-8e7e-b308ee160500" providerId="ADAL" clId="{7B12C28A-F3B1-43B4-ABC1-713003594667}" dt="2023-04-05T04:15:23.658" v="0"/>
        <pc:sldMkLst>
          <pc:docMk/>
          <pc:sldMk cId="742533798" sldId="2076138931"/>
        </pc:sldMkLst>
      </pc:sldChg>
      <pc:sldChg chg="modTransition">
        <pc:chgData name="大道 知子" userId="e85bddc3-2fce-4cdd-8e7e-b308ee160500" providerId="ADAL" clId="{7B12C28A-F3B1-43B4-ABC1-713003594667}" dt="2023-04-05T04:26:15.746" v="38"/>
        <pc:sldMkLst>
          <pc:docMk/>
          <pc:sldMk cId="357208971" sldId="2076138933"/>
        </pc:sldMkLst>
      </pc:sldChg>
      <pc:sldChg chg="modTransition">
        <pc:chgData name="大道 知子" userId="e85bddc3-2fce-4cdd-8e7e-b308ee160500" providerId="ADAL" clId="{7B12C28A-F3B1-43B4-ABC1-713003594667}" dt="2023-04-05T04:15:23.658" v="0"/>
        <pc:sldMkLst>
          <pc:docMk/>
          <pc:sldMk cId="1626183205" sldId="2076138934"/>
        </pc:sldMkLst>
      </pc:sldChg>
      <pc:sldChg chg="modTransition">
        <pc:chgData name="大道 知子" userId="e85bddc3-2fce-4cdd-8e7e-b308ee160500" providerId="ADAL" clId="{7B12C28A-F3B1-43B4-ABC1-713003594667}" dt="2023-04-05T04:15:23.658" v="0"/>
        <pc:sldMkLst>
          <pc:docMk/>
          <pc:sldMk cId="2565718341" sldId="2076138936"/>
        </pc:sldMkLst>
      </pc:sldChg>
      <pc:sldChg chg="modTransition">
        <pc:chgData name="大道 知子" userId="e85bddc3-2fce-4cdd-8e7e-b308ee160500" providerId="ADAL" clId="{7B12C28A-F3B1-43B4-ABC1-713003594667}" dt="2023-04-05T04:15:23.658" v="0"/>
        <pc:sldMkLst>
          <pc:docMk/>
          <pc:sldMk cId="127231920" sldId="2076138937"/>
        </pc:sldMkLst>
      </pc:sldChg>
      <pc:sldChg chg="modTransition">
        <pc:chgData name="大道 知子" userId="e85bddc3-2fce-4cdd-8e7e-b308ee160500" providerId="ADAL" clId="{7B12C28A-F3B1-43B4-ABC1-713003594667}" dt="2023-04-05T04:15:23.658" v="0"/>
        <pc:sldMkLst>
          <pc:docMk/>
          <pc:sldMk cId="1624991647" sldId="2076138939"/>
        </pc:sldMkLst>
      </pc:sldChg>
      <pc:sldChg chg="modTransition">
        <pc:chgData name="大道 知子" userId="e85bddc3-2fce-4cdd-8e7e-b308ee160500" providerId="ADAL" clId="{7B12C28A-F3B1-43B4-ABC1-713003594667}" dt="2023-04-05T04:15:23.658" v="0"/>
        <pc:sldMkLst>
          <pc:docMk/>
          <pc:sldMk cId="422108567" sldId="2076138941"/>
        </pc:sldMkLst>
      </pc:sldChg>
      <pc:sldChg chg="modTransition">
        <pc:chgData name="大道 知子" userId="e85bddc3-2fce-4cdd-8e7e-b308ee160500" providerId="ADAL" clId="{7B12C28A-F3B1-43B4-ABC1-713003594667}" dt="2023-04-05T04:15:23.658" v="0"/>
        <pc:sldMkLst>
          <pc:docMk/>
          <pc:sldMk cId="3754408816" sldId="2076138942"/>
        </pc:sldMkLst>
      </pc:sldChg>
      <pc:sldChg chg="modTransition">
        <pc:chgData name="大道 知子" userId="e85bddc3-2fce-4cdd-8e7e-b308ee160500" providerId="ADAL" clId="{7B12C28A-F3B1-43B4-ABC1-713003594667}" dt="2023-04-05T04:15:23.658" v="0"/>
        <pc:sldMkLst>
          <pc:docMk/>
          <pc:sldMk cId="978059476" sldId="2076138943"/>
        </pc:sldMkLst>
      </pc:sldChg>
      <pc:sldChg chg="modTransition">
        <pc:chgData name="大道 知子" userId="e85bddc3-2fce-4cdd-8e7e-b308ee160500" providerId="ADAL" clId="{7B12C28A-F3B1-43B4-ABC1-713003594667}" dt="2023-04-05T04:15:23.658" v="0"/>
        <pc:sldMkLst>
          <pc:docMk/>
          <pc:sldMk cId="286359344" sldId="2076138944"/>
        </pc:sldMkLst>
      </pc:sldChg>
      <pc:sldChg chg="modTransition">
        <pc:chgData name="大道 知子" userId="e85bddc3-2fce-4cdd-8e7e-b308ee160500" providerId="ADAL" clId="{7B12C28A-F3B1-43B4-ABC1-713003594667}" dt="2023-04-05T04:15:23.658" v="0"/>
        <pc:sldMkLst>
          <pc:docMk/>
          <pc:sldMk cId="2897127434" sldId="2076138945"/>
        </pc:sldMkLst>
      </pc:sldChg>
      <pc:sldChg chg="modTransition">
        <pc:chgData name="大道 知子" userId="e85bddc3-2fce-4cdd-8e7e-b308ee160500" providerId="ADAL" clId="{7B12C28A-F3B1-43B4-ABC1-713003594667}" dt="2023-04-05T04:15:23.658" v="0"/>
        <pc:sldMkLst>
          <pc:docMk/>
          <pc:sldMk cId="1215702668" sldId="2076138946"/>
        </pc:sldMkLst>
      </pc:sldChg>
      <pc:sldChg chg="modTransition">
        <pc:chgData name="大道 知子" userId="e85bddc3-2fce-4cdd-8e7e-b308ee160500" providerId="ADAL" clId="{7B12C28A-F3B1-43B4-ABC1-713003594667}" dt="2023-04-05T04:15:23.658" v="0"/>
        <pc:sldMkLst>
          <pc:docMk/>
          <pc:sldMk cId="3327565228" sldId="2076138948"/>
        </pc:sldMkLst>
      </pc:sldChg>
      <pc:sldChg chg="modTransition">
        <pc:chgData name="大道 知子" userId="e85bddc3-2fce-4cdd-8e7e-b308ee160500" providerId="ADAL" clId="{7B12C28A-F3B1-43B4-ABC1-713003594667}" dt="2023-04-05T04:15:23.658" v="0"/>
        <pc:sldMkLst>
          <pc:docMk/>
          <pc:sldMk cId="1292432873" sldId="2076138949"/>
        </pc:sldMkLst>
      </pc:sldChg>
      <pc:sldChg chg="modTransition">
        <pc:chgData name="大道 知子" userId="e85bddc3-2fce-4cdd-8e7e-b308ee160500" providerId="ADAL" clId="{7B12C28A-F3B1-43B4-ABC1-713003594667}" dt="2023-04-05T04:15:23.658" v="0"/>
        <pc:sldMkLst>
          <pc:docMk/>
          <pc:sldMk cId="2566266444" sldId="2076138950"/>
        </pc:sldMkLst>
      </pc:sldChg>
      <pc:sldChg chg="modTransition">
        <pc:chgData name="大道 知子" userId="e85bddc3-2fce-4cdd-8e7e-b308ee160500" providerId="ADAL" clId="{7B12C28A-F3B1-43B4-ABC1-713003594667}" dt="2023-04-05T04:15:23.658" v="0"/>
        <pc:sldMkLst>
          <pc:docMk/>
          <pc:sldMk cId="1347162501" sldId="2076138951"/>
        </pc:sldMkLst>
      </pc:sldChg>
      <pc:sldChg chg="modTransition">
        <pc:chgData name="大道 知子" userId="e85bddc3-2fce-4cdd-8e7e-b308ee160500" providerId="ADAL" clId="{7B12C28A-F3B1-43B4-ABC1-713003594667}" dt="2023-04-05T04:15:23.658" v="0"/>
        <pc:sldMkLst>
          <pc:docMk/>
          <pc:sldMk cId="1898161174" sldId="2076138952"/>
        </pc:sldMkLst>
      </pc:sldChg>
      <pc:sldChg chg="modTransition">
        <pc:chgData name="大道 知子" userId="e85bddc3-2fce-4cdd-8e7e-b308ee160500" providerId="ADAL" clId="{7B12C28A-F3B1-43B4-ABC1-713003594667}" dt="2023-04-05T04:15:23.658" v="0"/>
        <pc:sldMkLst>
          <pc:docMk/>
          <pc:sldMk cId="883580261" sldId="2076138953"/>
        </pc:sldMkLst>
      </pc:sldChg>
      <pc:sldChg chg="modSp mod modTransition">
        <pc:chgData name="大道 知子" userId="e85bddc3-2fce-4cdd-8e7e-b308ee160500" providerId="ADAL" clId="{7B12C28A-F3B1-43B4-ABC1-713003594667}" dt="2023-04-05T04:30:01.565" v="67"/>
        <pc:sldMkLst>
          <pc:docMk/>
          <pc:sldMk cId="4018053476" sldId="2076138954"/>
        </pc:sldMkLst>
        <pc:grpChg chg="mod">
          <ac:chgData name="大道 知子" userId="e85bddc3-2fce-4cdd-8e7e-b308ee160500" providerId="ADAL" clId="{7B12C28A-F3B1-43B4-ABC1-713003594667}" dt="2023-04-05T04:27:15.058" v="41" actId="1076"/>
          <ac:grpSpMkLst>
            <pc:docMk/>
            <pc:sldMk cId="4018053476" sldId="2076138954"/>
            <ac:grpSpMk id="22" creationId="{08E226B2-6D13-CAC0-1695-7FECBA45D9B7}"/>
          </ac:grpSpMkLst>
        </pc:grpChg>
        <pc:picChg chg="mod modCrop">
          <ac:chgData name="大道 知子" userId="e85bddc3-2fce-4cdd-8e7e-b308ee160500" providerId="ADAL" clId="{7B12C28A-F3B1-43B4-ABC1-713003594667}" dt="2023-04-05T04:28:05.968" v="48" actId="1076"/>
          <ac:picMkLst>
            <pc:docMk/>
            <pc:sldMk cId="4018053476" sldId="2076138954"/>
            <ac:picMk id="8" creationId="{5CDA6032-DFE0-6994-BFD3-280B808C980E}"/>
          </ac:picMkLst>
        </pc:picChg>
        <pc:picChg chg="mod">
          <ac:chgData name="大道 知子" userId="e85bddc3-2fce-4cdd-8e7e-b308ee160500" providerId="ADAL" clId="{7B12C28A-F3B1-43B4-ABC1-713003594667}" dt="2023-04-05T04:29:56.665" v="66"/>
          <ac:picMkLst>
            <pc:docMk/>
            <pc:sldMk cId="4018053476" sldId="2076138954"/>
            <ac:picMk id="14" creationId="{0C88E5ED-5E5B-1809-BDC2-C823108B9E8A}"/>
          </ac:picMkLst>
        </pc:picChg>
        <pc:picChg chg="mod">
          <ac:chgData name="大道 知子" userId="e85bddc3-2fce-4cdd-8e7e-b308ee160500" providerId="ADAL" clId="{7B12C28A-F3B1-43B4-ABC1-713003594667}" dt="2023-04-05T04:30:01.565" v="67"/>
          <ac:picMkLst>
            <pc:docMk/>
            <pc:sldMk cId="4018053476" sldId="2076138954"/>
            <ac:picMk id="15" creationId="{71B55BF3-4EFA-6C3C-5616-509F6D0D5E51}"/>
          </ac:picMkLst>
        </pc:picChg>
      </pc:sldChg>
    </pc:docChg>
  </pc:docChgLst>
  <pc:docChgLst>
    <pc:chgData name="田原 由子" userId="cb5c8b80-4771-4004-a5af-0f8874efbcd7" providerId="ADAL" clId="{C5869F2F-84B3-44D5-BB3F-97328CFA06F7}"/>
    <pc:docChg chg="modSld">
      <pc:chgData name="田原 由子" userId="cb5c8b80-4771-4004-a5af-0f8874efbcd7" providerId="ADAL" clId="{C5869F2F-84B3-44D5-BB3F-97328CFA06F7}" dt="2024-04-10T05:45:08.917" v="13" actId="962"/>
      <pc:docMkLst>
        <pc:docMk/>
      </pc:docMkLst>
      <pc:sldChg chg="modSp mod">
        <pc:chgData name="田原 由子" userId="cb5c8b80-4771-4004-a5af-0f8874efbcd7" providerId="ADAL" clId="{C5869F2F-84B3-44D5-BB3F-97328CFA06F7}" dt="2024-04-10T05:44:19.617" v="7" actId="962"/>
        <pc:sldMkLst>
          <pc:docMk/>
          <pc:sldMk cId="198055729" sldId="256"/>
        </pc:sldMkLst>
        <pc:picChg chg="mod">
          <ac:chgData name="田原 由子" userId="cb5c8b80-4771-4004-a5af-0f8874efbcd7" providerId="ADAL" clId="{C5869F2F-84B3-44D5-BB3F-97328CFA06F7}" dt="2024-04-10T05:44:19.617" v="7" actId="962"/>
          <ac:picMkLst>
            <pc:docMk/>
            <pc:sldMk cId="198055729" sldId="256"/>
            <ac:picMk id="4" creationId="{98967672-FA5E-7F0F-0260-2D837665982B}"/>
          </ac:picMkLst>
        </pc:picChg>
      </pc:sldChg>
      <pc:sldChg chg="modSp mod">
        <pc:chgData name="田原 由子" userId="cb5c8b80-4771-4004-a5af-0f8874efbcd7" providerId="ADAL" clId="{C5869F2F-84B3-44D5-BB3F-97328CFA06F7}" dt="2024-04-10T05:44:55.020" v="11" actId="962"/>
        <pc:sldMkLst>
          <pc:docMk/>
          <pc:sldMk cId="2199068300" sldId="2802"/>
        </pc:sldMkLst>
        <pc:picChg chg="mod">
          <ac:chgData name="田原 由子" userId="cb5c8b80-4771-4004-a5af-0f8874efbcd7" providerId="ADAL" clId="{C5869F2F-84B3-44D5-BB3F-97328CFA06F7}" dt="2024-04-10T05:44:55.020" v="11" actId="962"/>
          <ac:picMkLst>
            <pc:docMk/>
            <pc:sldMk cId="2199068300" sldId="2802"/>
            <ac:picMk id="43" creationId="{C5D80378-FB17-C970-8125-7278037765B2}"/>
          </ac:picMkLst>
        </pc:picChg>
      </pc:sldChg>
      <pc:sldChg chg="modSp mod">
        <pc:chgData name="田原 由子" userId="cb5c8b80-4771-4004-a5af-0f8874efbcd7" providerId="ADAL" clId="{C5869F2F-84B3-44D5-BB3F-97328CFA06F7}" dt="2024-04-10T05:42:05.583" v="5" actId="20577"/>
        <pc:sldMkLst>
          <pc:docMk/>
          <pc:sldMk cId="1918718168" sldId="2076138915"/>
        </pc:sldMkLst>
        <pc:graphicFrameChg chg="modGraphic">
          <ac:chgData name="田原 由子" userId="cb5c8b80-4771-4004-a5af-0f8874efbcd7" providerId="ADAL" clId="{C5869F2F-84B3-44D5-BB3F-97328CFA06F7}" dt="2024-04-10T05:42:05.583" v="5" actId="20577"/>
          <ac:graphicFrameMkLst>
            <pc:docMk/>
            <pc:sldMk cId="1918718168" sldId="2076138915"/>
            <ac:graphicFrameMk id="11" creationId="{FC0BCA18-DC55-3524-7E10-90105B2F00E0}"/>
          </ac:graphicFrameMkLst>
        </pc:graphicFrameChg>
      </pc:sldChg>
      <pc:sldChg chg="modSp mod">
        <pc:chgData name="田原 由子" userId="cb5c8b80-4771-4004-a5af-0f8874efbcd7" providerId="ADAL" clId="{C5869F2F-84B3-44D5-BB3F-97328CFA06F7}" dt="2024-04-10T05:37:55.913" v="1"/>
        <pc:sldMkLst>
          <pc:docMk/>
          <pc:sldMk cId="1833574572" sldId="2076138917"/>
        </pc:sldMkLst>
        <pc:spChg chg="mod">
          <ac:chgData name="田原 由子" userId="cb5c8b80-4771-4004-a5af-0f8874efbcd7" providerId="ADAL" clId="{C5869F2F-84B3-44D5-BB3F-97328CFA06F7}" dt="2024-04-10T05:37:55.913" v="1"/>
          <ac:spMkLst>
            <pc:docMk/>
            <pc:sldMk cId="1833574572" sldId="2076138917"/>
            <ac:spMk id="3" creationId="{6FA4165A-E780-9FD5-756F-54E95EE2F553}"/>
          </ac:spMkLst>
        </pc:spChg>
      </pc:sldChg>
      <pc:sldChg chg="modSp mod">
        <pc:chgData name="田原 由子" userId="cb5c8b80-4771-4004-a5af-0f8874efbcd7" providerId="ADAL" clId="{C5869F2F-84B3-44D5-BB3F-97328CFA06F7}" dt="2024-04-10T05:45:08.917" v="13" actId="962"/>
        <pc:sldMkLst>
          <pc:docMk/>
          <pc:sldMk cId="4018053476" sldId="2076138954"/>
        </pc:sldMkLst>
        <pc:picChg chg="mod">
          <ac:chgData name="田原 由子" userId="cb5c8b80-4771-4004-a5af-0f8874efbcd7" providerId="ADAL" clId="{C5869F2F-84B3-44D5-BB3F-97328CFA06F7}" dt="2024-04-10T05:45:08.917" v="13" actId="962"/>
          <ac:picMkLst>
            <pc:docMk/>
            <pc:sldMk cId="4018053476" sldId="2076138954"/>
            <ac:picMk id="8" creationId="{5CDA6032-DFE0-6994-BFD3-280B808C980E}"/>
          </ac:picMkLst>
        </pc:picChg>
      </pc:sldChg>
      <pc:sldChg chg="modNotesTx">
        <pc:chgData name="田原 由子" userId="cb5c8b80-4771-4004-a5af-0f8874efbcd7" providerId="ADAL" clId="{C5869F2F-84B3-44D5-BB3F-97328CFA06F7}" dt="2024-04-10T05:32:12.808" v="0" actId="6549"/>
        <pc:sldMkLst>
          <pc:docMk/>
          <pc:sldMk cId="67371379" sldId="2076138955"/>
        </pc:sldMkLst>
      </pc:sldChg>
      <pc:sldChg chg="modSp mod">
        <pc:chgData name="田原 由子" userId="cb5c8b80-4771-4004-a5af-0f8874efbcd7" providerId="ADAL" clId="{C5869F2F-84B3-44D5-BB3F-97328CFA06F7}" dt="2024-04-10T05:44:37.106" v="9" actId="962"/>
        <pc:sldMkLst>
          <pc:docMk/>
          <pc:sldMk cId="3092471677" sldId="2076138957"/>
        </pc:sldMkLst>
        <pc:picChg chg="mod">
          <ac:chgData name="田原 由子" userId="cb5c8b80-4771-4004-a5af-0f8874efbcd7" providerId="ADAL" clId="{C5869F2F-84B3-44D5-BB3F-97328CFA06F7}" dt="2024-04-10T05:44:37.106" v="9" actId="962"/>
          <ac:picMkLst>
            <pc:docMk/>
            <pc:sldMk cId="3092471677" sldId="2076138957"/>
            <ac:picMk id="28" creationId="{837589C2-6577-52A0-42B9-31EC8E9B4FEA}"/>
          </ac:picMkLst>
        </pc:picChg>
      </pc:sldChg>
    </pc:docChg>
  </pc:docChgLst>
  <pc:docChgLst>
    <pc:chgData name="安浦岡 昌吾" userId="b08bfcb7-b870-4d56-a998-e58918f9e59e" providerId="ADAL" clId="{C2C69670-C787-46F7-8D20-94A4FB3388F4}"/>
    <pc:docChg chg="undo custSel modSld">
      <pc:chgData name="安浦岡 昌吾" userId="b08bfcb7-b870-4d56-a998-e58918f9e59e" providerId="ADAL" clId="{C2C69670-C787-46F7-8D20-94A4FB3388F4}" dt="2024-04-10T00:40:44.120" v="572" actId="20577"/>
      <pc:docMkLst>
        <pc:docMk/>
      </pc:docMkLst>
      <pc:sldChg chg="modSp mod">
        <pc:chgData name="安浦岡 昌吾" userId="b08bfcb7-b870-4d56-a998-e58918f9e59e" providerId="ADAL" clId="{C2C69670-C787-46F7-8D20-94A4FB3388F4}" dt="2024-04-10T00:22:58.462" v="520" actId="20577"/>
        <pc:sldMkLst>
          <pc:docMk/>
          <pc:sldMk cId="3043972187" sldId="1026"/>
        </pc:sldMkLst>
        <pc:spChg chg="mod">
          <ac:chgData name="安浦岡 昌吾" userId="b08bfcb7-b870-4d56-a998-e58918f9e59e" providerId="ADAL" clId="{C2C69670-C787-46F7-8D20-94A4FB3388F4}" dt="2024-04-10T00:22:58.462" v="520" actId="20577"/>
          <ac:spMkLst>
            <pc:docMk/>
            <pc:sldMk cId="3043972187" sldId="1026"/>
            <ac:spMk id="5" creationId="{2C1EE1B7-29DB-4B4F-88E9-0BC0C6EF2783}"/>
          </ac:spMkLst>
        </pc:spChg>
      </pc:sldChg>
      <pc:sldChg chg="modSp mod">
        <pc:chgData name="安浦岡 昌吾" userId="b08bfcb7-b870-4d56-a998-e58918f9e59e" providerId="ADAL" clId="{C2C69670-C787-46F7-8D20-94A4FB3388F4}" dt="2024-04-10T00:22:50.642" v="519" actId="20577"/>
        <pc:sldMkLst>
          <pc:docMk/>
          <pc:sldMk cId="2199068300" sldId="2802"/>
        </pc:sldMkLst>
        <pc:spChg chg="mod">
          <ac:chgData name="安浦岡 昌吾" userId="b08bfcb7-b870-4d56-a998-e58918f9e59e" providerId="ADAL" clId="{C2C69670-C787-46F7-8D20-94A4FB3388F4}" dt="2024-04-10T00:22:50.642" v="519" actId="20577"/>
          <ac:spMkLst>
            <pc:docMk/>
            <pc:sldMk cId="2199068300" sldId="2802"/>
            <ac:spMk id="16" creationId="{53BCA61B-9A7A-4D47-BDB3-5FAE394887B4}"/>
          </ac:spMkLst>
        </pc:spChg>
        <pc:spChg chg="mod">
          <ac:chgData name="安浦岡 昌吾" userId="b08bfcb7-b870-4d56-a998-e58918f9e59e" providerId="ADAL" clId="{C2C69670-C787-46F7-8D20-94A4FB3388F4}" dt="2024-04-10T00:22:46.222" v="518" actId="20577"/>
          <ac:spMkLst>
            <pc:docMk/>
            <pc:sldMk cId="2199068300" sldId="2802"/>
            <ac:spMk id="30" creationId="{EC32C6BB-118E-4A46-A318-ECC4144021B4}"/>
          </ac:spMkLst>
        </pc:spChg>
      </pc:sldChg>
      <pc:sldChg chg="modSp mod">
        <pc:chgData name="安浦岡 昌吾" userId="b08bfcb7-b870-4d56-a998-e58918f9e59e" providerId="ADAL" clId="{C2C69670-C787-46F7-8D20-94A4FB3388F4}" dt="2024-04-09T23:49:44.305" v="21" actId="20577"/>
        <pc:sldMkLst>
          <pc:docMk/>
          <pc:sldMk cId="3047996978" sldId="2076138913"/>
        </pc:sldMkLst>
        <pc:spChg chg="mod">
          <ac:chgData name="安浦岡 昌吾" userId="b08bfcb7-b870-4d56-a998-e58918f9e59e" providerId="ADAL" clId="{C2C69670-C787-46F7-8D20-94A4FB3388F4}" dt="2024-04-09T23:48:26.806" v="20" actId="20577"/>
          <ac:spMkLst>
            <pc:docMk/>
            <pc:sldMk cId="3047996978" sldId="2076138913"/>
            <ac:spMk id="3" creationId="{4955196B-4A83-4263-987C-D142BBF49168}"/>
          </ac:spMkLst>
        </pc:spChg>
        <pc:spChg chg="mod">
          <ac:chgData name="安浦岡 昌吾" userId="b08bfcb7-b870-4d56-a998-e58918f9e59e" providerId="ADAL" clId="{C2C69670-C787-46F7-8D20-94A4FB3388F4}" dt="2024-04-09T23:49:44.305" v="21" actId="20577"/>
          <ac:spMkLst>
            <pc:docMk/>
            <pc:sldMk cId="3047996978" sldId="2076138913"/>
            <ac:spMk id="13" creationId="{9E92806C-3665-E71C-4A9C-2A90E545DD1D}"/>
          </ac:spMkLst>
        </pc:spChg>
      </pc:sldChg>
      <pc:sldChg chg="delSp modSp mod">
        <pc:chgData name="安浦岡 昌吾" userId="b08bfcb7-b870-4d56-a998-e58918f9e59e" providerId="ADAL" clId="{C2C69670-C787-46F7-8D20-94A4FB3388F4}" dt="2024-04-09T23:54:32.235" v="183" actId="20577"/>
        <pc:sldMkLst>
          <pc:docMk/>
          <pc:sldMk cId="522635269" sldId="2076138914"/>
        </pc:sldMkLst>
        <pc:graphicFrameChg chg="modGraphic">
          <ac:chgData name="安浦岡 昌吾" userId="b08bfcb7-b870-4d56-a998-e58918f9e59e" providerId="ADAL" clId="{C2C69670-C787-46F7-8D20-94A4FB3388F4}" dt="2024-04-09T23:54:32.235" v="183" actId="20577"/>
          <ac:graphicFrameMkLst>
            <pc:docMk/>
            <pc:sldMk cId="522635269" sldId="2076138914"/>
            <ac:graphicFrameMk id="25" creationId="{D8E0CBC3-DCDA-C3A3-3747-DCBAFEA6A2AA}"/>
          </ac:graphicFrameMkLst>
        </pc:graphicFrameChg>
        <pc:picChg chg="del">
          <ac:chgData name="安浦岡 昌吾" userId="b08bfcb7-b870-4d56-a998-e58918f9e59e" providerId="ADAL" clId="{C2C69670-C787-46F7-8D20-94A4FB3388F4}" dt="2024-04-09T23:52:03.430" v="24" actId="478"/>
          <ac:picMkLst>
            <pc:docMk/>
            <pc:sldMk cId="522635269" sldId="2076138914"/>
            <ac:picMk id="38" creationId="{44091BFF-9A69-F351-07E3-FEFC4FA124F4}"/>
          </ac:picMkLst>
        </pc:picChg>
      </pc:sldChg>
      <pc:sldChg chg="modSp mod">
        <pc:chgData name="安浦岡 昌吾" userId="b08bfcb7-b870-4d56-a998-e58918f9e59e" providerId="ADAL" clId="{C2C69670-C787-46F7-8D20-94A4FB3388F4}" dt="2024-04-10T00:16:14.733" v="450" actId="20577"/>
        <pc:sldMkLst>
          <pc:docMk/>
          <pc:sldMk cId="1918718168" sldId="2076138915"/>
        </pc:sldMkLst>
        <pc:graphicFrameChg chg="modGraphic">
          <ac:chgData name="安浦岡 昌吾" userId="b08bfcb7-b870-4d56-a998-e58918f9e59e" providerId="ADAL" clId="{C2C69670-C787-46F7-8D20-94A4FB3388F4}" dt="2024-04-10T00:16:14.733" v="450" actId="20577"/>
          <ac:graphicFrameMkLst>
            <pc:docMk/>
            <pc:sldMk cId="1918718168" sldId="2076138915"/>
            <ac:graphicFrameMk id="10" creationId="{E5C3B247-6A93-3FE3-D34F-43874768F260}"/>
          </ac:graphicFrameMkLst>
        </pc:graphicFrameChg>
      </pc:sldChg>
      <pc:sldChg chg="modSp mod">
        <pc:chgData name="安浦岡 昌吾" userId="b08bfcb7-b870-4d56-a998-e58918f9e59e" providerId="ADAL" clId="{C2C69670-C787-46F7-8D20-94A4FB3388F4}" dt="2024-04-09T23:48:20.790" v="11" actId="20577"/>
        <pc:sldMkLst>
          <pc:docMk/>
          <pc:sldMk cId="2770940896" sldId="2076138918"/>
        </pc:sldMkLst>
        <pc:spChg chg="mod">
          <ac:chgData name="安浦岡 昌吾" userId="b08bfcb7-b870-4d56-a998-e58918f9e59e" providerId="ADAL" clId="{C2C69670-C787-46F7-8D20-94A4FB3388F4}" dt="2024-04-09T23:48:20.790" v="11" actId="20577"/>
          <ac:spMkLst>
            <pc:docMk/>
            <pc:sldMk cId="2770940896" sldId="2076138918"/>
            <ac:spMk id="3" creationId="{4955196B-4A83-4263-987C-D142BBF49168}"/>
          </ac:spMkLst>
        </pc:spChg>
      </pc:sldChg>
      <pc:sldChg chg="delSp modSp mod">
        <pc:chgData name="安浦岡 昌吾" userId="b08bfcb7-b870-4d56-a998-e58918f9e59e" providerId="ADAL" clId="{C2C69670-C787-46F7-8D20-94A4FB3388F4}" dt="2024-04-09T23:47:34.506" v="2" actId="2165"/>
        <pc:sldMkLst>
          <pc:docMk/>
          <pc:sldMk cId="2068899021" sldId="2076138919"/>
        </pc:sldMkLst>
        <pc:graphicFrameChg chg="modGraphic">
          <ac:chgData name="安浦岡 昌吾" userId="b08bfcb7-b870-4d56-a998-e58918f9e59e" providerId="ADAL" clId="{C2C69670-C787-46F7-8D20-94A4FB3388F4}" dt="2024-04-09T23:47:34.506" v="2" actId="2165"/>
          <ac:graphicFrameMkLst>
            <pc:docMk/>
            <pc:sldMk cId="2068899021" sldId="2076138919"/>
            <ac:graphicFrameMk id="8" creationId="{8A55725A-3DE7-FB08-8237-BC42A8667434}"/>
          </ac:graphicFrameMkLst>
        </pc:graphicFrameChg>
        <pc:picChg chg="del">
          <ac:chgData name="安浦岡 昌吾" userId="b08bfcb7-b870-4d56-a998-e58918f9e59e" providerId="ADAL" clId="{C2C69670-C787-46F7-8D20-94A4FB3388F4}" dt="2024-04-09T23:47:27.286" v="1" actId="478"/>
          <ac:picMkLst>
            <pc:docMk/>
            <pc:sldMk cId="2068899021" sldId="2076138919"/>
            <ac:picMk id="13" creationId="{967B939E-E2FF-BA99-970F-60463FC898A9}"/>
          </ac:picMkLst>
        </pc:picChg>
      </pc:sldChg>
      <pc:sldChg chg="modSp mod">
        <pc:chgData name="安浦岡 昌吾" userId="b08bfcb7-b870-4d56-a998-e58918f9e59e" providerId="ADAL" clId="{C2C69670-C787-46F7-8D20-94A4FB3388F4}" dt="2024-04-09T23:58:07.064" v="265" actId="20577"/>
        <pc:sldMkLst>
          <pc:docMk/>
          <pc:sldMk cId="4066367858" sldId="2076138920"/>
        </pc:sldMkLst>
        <pc:spChg chg="mod">
          <ac:chgData name="安浦岡 昌吾" userId="b08bfcb7-b870-4d56-a998-e58918f9e59e" providerId="ADAL" clId="{C2C69670-C787-46F7-8D20-94A4FB3388F4}" dt="2024-04-09T23:58:07.064" v="265" actId="20577"/>
          <ac:spMkLst>
            <pc:docMk/>
            <pc:sldMk cId="4066367858" sldId="2076138920"/>
            <ac:spMk id="14" creationId="{9FD246AF-2DA8-D38B-52EE-BA68E8CD1318}"/>
          </ac:spMkLst>
        </pc:spChg>
        <pc:spChg chg="mod">
          <ac:chgData name="安浦岡 昌吾" userId="b08bfcb7-b870-4d56-a998-e58918f9e59e" providerId="ADAL" clId="{C2C69670-C787-46F7-8D20-94A4FB3388F4}" dt="2024-04-09T23:57:18.140" v="243" actId="20577"/>
          <ac:spMkLst>
            <pc:docMk/>
            <pc:sldMk cId="4066367858" sldId="2076138920"/>
            <ac:spMk id="18" creationId="{F64E0079-8650-2E3C-DEF3-FB4F62F1AEBF}"/>
          </ac:spMkLst>
        </pc:spChg>
      </pc:sldChg>
      <pc:sldChg chg="modSp mod">
        <pc:chgData name="安浦岡 昌吾" userId="b08bfcb7-b870-4d56-a998-e58918f9e59e" providerId="ADAL" clId="{C2C69670-C787-46F7-8D20-94A4FB3388F4}" dt="2024-04-09T23:58:58.637" v="269" actId="20577"/>
        <pc:sldMkLst>
          <pc:docMk/>
          <pc:sldMk cId="1173649128" sldId="2076138921"/>
        </pc:sldMkLst>
        <pc:graphicFrameChg chg="modGraphic">
          <ac:chgData name="安浦岡 昌吾" userId="b08bfcb7-b870-4d56-a998-e58918f9e59e" providerId="ADAL" clId="{C2C69670-C787-46F7-8D20-94A4FB3388F4}" dt="2024-04-09T23:58:58.637" v="269" actId="20577"/>
          <ac:graphicFrameMkLst>
            <pc:docMk/>
            <pc:sldMk cId="1173649128" sldId="2076138921"/>
            <ac:graphicFrameMk id="8" creationId="{8A55725A-3DE7-FB08-8237-BC42A8667434}"/>
          </ac:graphicFrameMkLst>
        </pc:graphicFrameChg>
      </pc:sldChg>
      <pc:sldChg chg="modSp mod">
        <pc:chgData name="安浦岡 昌吾" userId="b08bfcb7-b870-4d56-a998-e58918f9e59e" providerId="ADAL" clId="{C2C69670-C787-46F7-8D20-94A4FB3388F4}" dt="2024-04-10T00:14:52.433" v="428" actId="20577"/>
        <pc:sldMkLst>
          <pc:docMk/>
          <pc:sldMk cId="4204011285" sldId="2076138922"/>
        </pc:sldMkLst>
        <pc:spChg chg="mod">
          <ac:chgData name="安浦岡 昌吾" userId="b08bfcb7-b870-4d56-a998-e58918f9e59e" providerId="ADAL" clId="{C2C69670-C787-46F7-8D20-94A4FB3388F4}" dt="2024-04-10T00:14:32.113" v="426" actId="20577"/>
          <ac:spMkLst>
            <pc:docMk/>
            <pc:sldMk cId="4204011285" sldId="2076138922"/>
            <ac:spMk id="3" creationId="{4955196B-4A83-4263-987C-D142BBF49168}"/>
          </ac:spMkLst>
        </pc:spChg>
        <pc:spChg chg="mod">
          <ac:chgData name="安浦岡 昌吾" userId="b08bfcb7-b870-4d56-a998-e58918f9e59e" providerId="ADAL" clId="{C2C69670-C787-46F7-8D20-94A4FB3388F4}" dt="2024-04-10T00:14:52.433" v="428" actId="20577"/>
          <ac:spMkLst>
            <pc:docMk/>
            <pc:sldMk cId="4204011285" sldId="2076138922"/>
            <ac:spMk id="5" creationId="{EC0B956F-0F38-64CA-2AD1-11DECB3B25D7}"/>
          </ac:spMkLst>
        </pc:spChg>
      </pc:sldChg>
      <pc:sldChg chg="modSp mod">
        <pc:chgData name="安浦岡 昌吾" userId="b08bfcb7-b870-4d56-a998-e58918f9e59e" providerId="ADAL" clId="{C2C69670-C787-46F7-8D20-94A4FB3388F4}" dt="2024-04-09T23:59:52.503" v="285" actId="20577"/>
        <pc:sldMkLst>
          <pc:docMk/>
          <pc:sldMk cId="2851769704" sldId="2076138923"/>
        </pc:sldMkLst>
        <pc:spChg chg="mod">
          <ac:chgData name="安浦岡 昌吾" userId="b08bfcb7-b870-4d56-a998-e58918f9e59e" providerId="ADAL" clId="{C2C69670-C787-46F7-8D20-94A4FB3388F4}" dt="2024-04-09T23:59:52.503" v="285" actId="20577"/>
          <ac:spMkLst>
            <pc:docMk/>
            <pc:sldMk cId="2851769704" sldId="2076138923"/>
            <ac:spMk id="6" creationId="{875605CB-93D9-2E4E-FAD5-0D028DF6E170}"/>
          </ac:spMkLst>
        </pc:spChg>
      </pc:sldChg>
      <pc:sldChg chg="delSp modSp mod">
        <pc:chgData name="安浦岡 昌吾" userId="b08bfcb7-b870-4d56-a998-e58918f9e59e" providerId="ADAL" clId="{C2C69670-C787-46F7-8D20-94A4FB3388F4}" dt="2024-04-10T00:02:32.284" v="295" actId="20577"/>
        <pc:sldMkLst>
          <pc:docMk/>
          <pc:sldMk cId="1192350031" sldId="2076138924"/>
        </pc:sldMkLst>
        <pc:graphicFrameChg chg="modGraphic">
          <ac:chgData name="安浦岡 昌吾" userId="b08bfcb7-b870-4d56-a998-e58918f9e59e" providerId="ADAL" clId="{C2C69670-C787-46F7-8D20-94A4FB3388F4}" dt="2024-04-10T00:01:31.774" v="286" actId="2165"/>
          <ac:graphicFrameMkLst>
            <pc:docMk/>
            <pc:sldMk cId="1192350031" sldId="2076138924"/>
            <ac:graphicFrameMk id="10" creationId="{19526B3F-4EF6-22F9-E6D0-B1FBDFD1E2BA}"/>
          </ac:graphicFrameMkLst>
        </pc:graphicFrameChg>
        <pc:graphicFrameChg chg="modGraphic">
          <ac:chgData name="安浦岡 昌吾" userId="b08bfcb7-b870-4d56-a998-e58918f9e59e" providerId="ADAL" clId="{C2C69670-C787-46F7-8D20-94A4FB3388F4}" dt="2024-04-10T00:02:32.284" v="295" actId="20577"/>
          <ac:graphicFrameMkLst>
            <pc:docMk/>
            <pc:sldMk cId="1192350031" sldId="2076138924"/>
            <ac:graphicFrameMk id="11" creationId="{9693113A-5625-B1F0-7C38-3921EEC8A6C1}"/>
          </ac:graphicFrameMkLst>
        </pc:graphicFrameChg>
        <pc:picChg chg="del">
          <ac:chgData name="安浦岡 昌吾" userId="b08bfcb7-b870-4d56-a998-e58918f9e59e" providerId="ADAL" clId="{C2C69670-C787-46F7-8D20-94A4FB3388F4}" dt="2024-04-10T00:01:34.074" v="287" actId="478"/>
          <ac:picMkLst>
            <pc:docMk/>
            <pc:sldMk cId="1192350031" sldId="2076138924"/>
            <ac:picMk id="25" creationId="{752051DE-0A45-9D47-1603-03A2C549222D}"/>
          </ac:picMkLst>
        </pc:picChg>
      </pc:sldChg>
      <pc:sldChg chg="modSp mod">
        <pc:chgData name="安浦岡 昌吾" userId="b08bfcb7-b870-4d56-a998-e58918f9e59e" providerId="ADAL" clId="{C2C69670-C787-46F7-8D20-94A4FB3388F4}" dt="2024-04-10T00:11:59.023" v="413" actId="20577"/>
        <pc:sldMkLst>
          <pc:docMk/>
          <pc:sldMk cId="3096489321" sldId="2076138925"/>
        </pc:sldMkLst>
        <pc:spChg chg="mod">
          <ac:chgData name="安浦岡 昌吾" userId="b08bfcb7-b870-4d56-a998-e58918f9e59e" providerId="ADAL" clId="{C2C69670-C787-46F7-8D20-94A4FB3388F4}" dt="2024-04-10T00:11:07.163" v="405" actId="20577"/>
          <ac:spMkLst>
            <pc:docMk/>
            <pc:sldMk cId="3096489321" sldId="2076138925"/>
            <ac:spMk id="6" creationId="{6F846DC0-5139-560F-CA83-78DD53C03096}"/>
          </ac:spMkLst>
        </pc:spChg>
        <pc:spChg chg="mod">
          <ac:chgData name="安浦岡 昌吾" userId="b08bfcb7-b870-4d56-a998-e58918f9e59e" providerId="ADAL" clId="{C2C69670-C787-46F7-8D20-94A4FB3388F4}" dt="2024-04-10T00:11:59.023" v="413" actId="20577"/>
          <ac:spMkLst>
            <pc:docMk/>
            <pc:sldMk cId="3096489321" sldId="2076138925"/>
            <ac:spMk id="7" creationId="{ACD5AB62-AFA2-1FC8-AC87-6DA77C700B88}"/>
          </ac:spMkLst>
        </pc:spChg>
      </pc:sldChg>
      <pc:sldChg chg="modSp mod">
        <pc:chgData name="安浦岡 昌吾" userId="b08bfcb7-b870-4d56-a998-e58918f9e59e" providerId="ADAL" clId="{C2C69670-C787-46F7-8D20-94A4FB3388F4}" dt="2024-04-10T00:12:40.013" v="415" actId="20577"/>
        <pc:sldMkLst>
          <pc:docMk/>
          <pc:sldMk cId="1338812221" sldId="2076138926"/>
        </pc:sldMkLst>
        <pc:spChg chg="mod">
          <ac:chgData name="安浦岡 昌吾" userId="b08bfcb7-b870-4d56-a998-e58918f9e59e" providerId="ADAL" clId="{C2C69670-C787-46F7-8D20-94A4FB3388F4}" dt="2024-04-10T00:12:40.013" v="415" actId="20577"/>
          <ac:spMkLst>
            <pc:docMk/>
            <pc:sldMk cId="1338812221" sldId="2076138926"/>
            <ac:spMk id="4" creationId="{47074A81-6F64-67A4-2809-CB1CFDE9D744}"/>
          </ac:spMkLst>
        </pc:spChg>
      </pc:sldChg>
      <pc:sldChg chg="modSp mod">
        <pc:chgData name="安浦岡 昌吾" userId="b08bfcb7-b870-4d56-a998-e58918f9e59e" providerId="ADAL" clId="{C2C69670-C787-46F7-8D20-94A4FB3388F4}" dt="2024-04-10T00:09:08.743" v="393" actId="20577"/>
        <pc:sldMkLst>
          <pc:docMk/>
          <pc:sldMk cId="349454134" sldId="2076138928"/>
        </pc:sldMkLst>
        <pc:spChg chg="mod">
          <ac:chgData name="安浦岡 昌吾" userId="b08bfcb7-b870-4d56-a998-e58918f9e59e" providerId="ADAL" clId="{C2C69670-C787-46F7-8D20-94A4FB3388F4}" dt="2024-04-10T00:09:08.743" v="393" actId="20577"/>
          <ac:spMkLst>
            <pc:docMk/>
            <pc:sldMk cId="349454134" sldId="2076138928"/>
            <ac:spMk id="3" creationId="{E18264D9-DE99-69F1-2C78-AC2A7EF1E296}"/>
          </ac:spMkLst>
        </pc:spChg>
        <pc:spChg chg="mod">
          <ac:chgData name="安浦岡 昌吾" userId="b08bfcb7-b870-4d56-a998-e58918f9e59e" providerId="ADAL" clId="{C2C69670-C787-46F7-8D20-94A4FB3388F4}" dt="2024-04-10T00:08:34.873" v="361" actId="20577"/>
          <ac:spMkLst>
            <pc:docMk/>
            <pc:sldMk cId="349454134" sldId="2076138928"/>
            <ac:spMk id="10" creationId="{B3C5BF0D-CEE8-E99D-882A-57B1D28BC23A}"/>
          </ac:spMkLst>
        </pc:spChg>
      </pc:sldChg>
      <pc:sldChg chg="modSp mod">
        <pc:chgData name="安浦岡 昌吾" userId="b08bfcb7-b870-4d56-a998-e58918f9e59e" providerId="ADAL" clId="{C2C69670-C787-46F7-8D20-94A4FB3388F4}" dt="2024-04-10T00:36:56.650" v="559" actId="20577"/>
        <pc:sldMkLst>
          <pc:docMk/>
          <pc:sldMk cId="1624991647" sldId="2076138939"/>
        </pc:sldMkLst>
        <pc:spChg chg="mod">
          <ac:chgData name="安浦岡 昌吾" userId="b08bfcb7-b870-4d56-a998-e58918f9e59e" providerId="ADAL" clId="{C2C69670-C787-46F7-8D20-94A4FB3388F4}" dt="2024-04-10T00:36:53.200" v="558" actId="20577"/>
          <ac:spMkLst>
            <pc:docMk/>
            <pc:sldMk cId="1624991647" sldId="2076138939"/>
            <ac:spMk id="2" creationId="{586C741F-8C18-4903-BED7-4DE10E94EEF7}"/>
          </ac:spMkLst>
        </pc:spChg>
        <pc:spChg chg="mod">
          <ac:chgData name="安浦岡 昌吾" userId="b08bfcb7-b870-4d56-a998-e58918f9e59e" providerId="ADAL" clId="{C2C69670-C787-46F7-8D20-94A4FB3388F4}" dt="2024-04-10T00:36:45.470" v="557" actId="20577"/>
          <ac:spMkLst>
            <pc:docMk/>
            <pc:sldMk cId="1624991647" sldId="2076138939"/>
            <ac:spMk id="3" creationId="{3032F08B-E5E2-43D2-AB7E-29520B20FB84}"/>
          </ac:spMkLst>
        </pc:spChg>
        <pc:spChg chg="mod">
          <ac:chgData name="安浦岡 昌吾" userId="b08bfcb7-b870-4d56-a998-e58918f9e59e" providerId="ADAL" clId="{C2C69670-C787-46F7-8D20-94A4FB3388F4}" dt="2024-04-10T00:36:56.650" v="559" actId="20577"/>
          <ac:spMkLst>
            <pc:docMk/>
            <pc:sldMk cId="1624991647" sldId="2076138939"/>
            <ac:spMk id="8" creationId="{9D1268BB-7FAF-4998-935D-7FC5C311F26A}"/>
          </ac:spMkLst>
        </pc:spChg>
      </pc:sldChg>
      <pc:sldChg chg="delSp modSp mod">
        <pc:chgData name="安浦岡 昌吾" userId="b08bfcb7-b870-4d56-a998-e58918f9e59e" providerId="ADAL" clId="{C2C69670-C787-46F7-8D20-94A4FB3388F4}" dt="2024-04-10T00:38:35.790" v="563" actId="20577"/>
        <pc:sldMkLst>
          <pc:docMk/>
          <pc:sldMk cId="422108567" sldId="2076138941"/>
        </pc:sldMkLst>
        <pc:spChg chg="mod">
          <ac:chgData name="安浦岡 昌吾" userId="b08bfcb7-b870-4d56-a998-e58918f9e59e" providerId="ADAL" clId="{C2C69670-C787-46F7-8D20-94A4FB3388F4}" dt="2024-04-10T00:38:35.790" v="563" actId="20577"/>
          <ac:spMkLst>
            <pc:docMk/>
            <pc:sldMk cId="422108567" sldId="2076138941"/>
            <ac:spMk id="3" creationId="{A59C27F3-44B7-4E66-AEDD-264A3D83974B}"/>
          </ac:spMkLst>
        </pc:spChg>
        <pc:spChg chg="del">
          <ac:chgData name="安浦岡 昌吾" userId="b08bfcb7-b870-4d56-a998-e58918f9e59e" providerId="ADAL" clId="{C2C69670-C787-46F7-8D20-94A4FB3388F4}" dt="2024-04-10T00:37:27.405" v="560" actId="478"/>
          <ac:spMkLst>
            <pc:docMk/>
            <pc:sldMk cId="422108567" sldId="2076138941"/>
            <ac:spMk id="21" creationId="{D00F00FB-36FC-0B70-7FA3-4C9BCEBE16F3}"/>
          </ac:spMkLst>
        </pc:spChg>
      </pc:sldChg>
      <pc:sldChg chg="modSp mod">
        <pc:chgData name="安浦岡 昌吾" userId="b08bfcb7-b870-4d56-a998-e58918f9e59e" providerId="ADAL" clId="{C2C69670-C787-46F7-8D20-94A4FB3388F4}" dt="2024-04-10T00:40:19.990" v="570" actId="20577"/>
        <pc:sldMkLst>
          <pc:docMk/>
          <pc:sldMk cId="3754408816" sldId="2076138942"/>
        </pc:sldMkLst>
        <pc:spChg chg="mod">
          <ac:chgData name="安浦岡 昌吾" userId="b08bfcb7-b870-4d56-a998-e58918f9e59e" providerId="ADAL" clId="{C2C69670-C787-46F7-8D20-94A4FB3388F4}" dt="2024-04-10T00:40:19.990" v="570" actId="20577"/>
          <ac:spMkLst>
            <pc:docMk/>
            <pc:sldMk cId="3754408816" sldId="2076138942"/>
            <ac:spMk id="3" creationId="{9D13235B-A61A-4AB8-8EA2-C1C5377C0A37}"/>
          </ac:spMkLst>
        </pc:spChg>
      </pc:sldChg>
      <pc:sldChg chg="modSp mod">
        <pc:chgData name="安浦岡 昌吾" userId="b08bfcb7-b870-4d56-a998-e58918f9e59e" providerId="ADAL" clId="{C2C69670-C787-46F7-8D20-94A4FB3388F4}" dt="2024-04-10T00:40:32.590" v="571" actId="20577"/>
        <pc:sldMkLst>
          <pc:docMk/>
          <pc:sldMk cId="978059476" sldId="2076138943"/>
        </pc:sldMkLst>
        <pc:spChg chg="mod">
          <ac:chgData name="安浦岡 昌吾" userId="b08bfcb7-b870-4d56-a998-e58918f9e59e" providerId="ADAL" clId="{C2C69670-C787-46F7-8D20-94A4FB3388F4}" dt="2024-04-10T00:40:32.590" v="571" actId="20577"/>
          <ac:spMkLst>
            <pc:docMk/>
            <pc:sldMk cId="978059476" sldId="2076138943"/>
            <ac:spMk id="4" creationId="{6166A016-EDA8-45D7-9711-DF04DE08C360}"/>
          </ac:spMkLst>
        </pc:spChg>
      </pc:sldChg>
      <pc:sldChg chg="modSp mod">
        <pc:chgData name="安浦岡 昌吾" userId="b08bfcb7-b870-4d56-a998-e58918f9e59e" providerId="ADAL" clId="{C2C69670-C787-46F7-8D20-94A4FB3388F4}" dt="2024-04-10T00:40:44.120" v="572" actId="20577"/>
        <pc:sldMkLst>
          <pc:docMk/>
          <pc:sldMk cId="286359344" sldId="2076138944"/>
        </pc:sldMkLst>
        <pc:spChg chg="mod">
          <ac:chgData name="安浦岡 昌吾" userId="b08bfcb7-b870-4d56-a998-e58918f9e59e" providerId="ADAL" clId="{C2C69670-C787-46F7-8D20-94A4FB3388F4}" dt="2024-04-10T00:40:44.120" v="572" actId="20577"/>
          <ac:spMkLst>
            <pc:docMk/>
            <pc:sldMk cId="286359344" sldId="2076138944"/>
            <ac:spMk id="3" creationId="{7349FCCD-2CA2-461B-B170-65F6682132FE}"/>
          </ac:spMkLst>
        </pc:spChg>
      </pc:sldChg>
      <pc:sldChg chg="delSp modSp mod">
        <pc:chgData name="安浦岡 昌吾" userId="b08bfcb7-b870-4d56-a998-e58918f9e59e" providerId="ADAL" clId="{C2C69670-C787-46F7-8D20-94A4FB3388F4}" dt="2024-04-10T00:21:53.092" v="510" actId="478"/>
        <pc:sldMkLst>
          <pc:docMk/>
          <pc:sldMk cId="1215702668" sldId="2076138946"/>
        </pc:sldMkLst>
        <pc:spChg chg="mod">
          <ac:chgData name="安浦岡 昌吾" userId="b08bfcb7-b870-4d56-a998-e58918f9e59e" providerId="ADAL" clId="{C2C69670-C787-46F7-8D20-94A4FB3388F4}" dt="2024-04-10T00:20:48.167" v="499" actId="20577"/>
          <ac:spMkLst>
            <pc:docMk/>
            <pc:sldMk cId="1215702668" sldId="2076138946"/>
            <ac:spMk id="26" creationId="{6EBC4C37-93C5-484F-41B5-A9FD022616E5}"/>
          </ac:spMkLst>
        </pc:spChg>
        <pc:graphicFrameChg chg="modGraphic">
          <ac:chgData name="安浦岡 昌吾" userId="b08bfcb7-b870-4d56-a998-e58918f9e59e" providerId="ADAL" clId="{C2C69670-C787-46F7-8D20-94A4FB3388F4}" dt="2024-04-10T00:21:50.732" v="509" actId="2165"/>
          <ac:graphicFrameMkLst>
            <pc:docMk/>
            <pc:sldMk cId="1215702668" sldId="2076138946"/>
            <ac:graphicFrameMk id="9" creationId="{4855369B-DF6A-FE45-164A-AB78E70623F9}"/>
          </ac:graphicFrameMkLst>
        </pc:graphicFrameChg>
        <pc:picChg chg="del">
          <ac:chgData name="安浦岡 昌吾" userId="b08bfcb7-b870-4d56-a998-e58918f9e59e" providerId="ADAL" clId="{C2C69670-C787-46F7-8D20-94A4FB3388F4}" dt="2024-04-10T00:21:53.092" v="510" actId="478"/>
          <ac:picMkLst>
            <pc:docMk/>
            <pc:sldMk cId="1215702668" sldId="2076138946"/>
            <ac:picMk id="29" creationId="{245EBB37-E936-CB70-FACA-164EF26E62CB}"/>
          </ac:picMkLst>
        </pc:picChg>
      </pc:sldChg>
      <pc:sldChg chg="modSp mod">
        <pc:chgData name="安浦岡 昌吾" userId="b08bfcb7-b870-4d56-a998-e58918f9e59e" providerId="ADAL" clId="{C2C69670-C787-46F7-8D20-94A4FB3388F4}" dt="2024-04-10T00:10:21.694" v="396" actId="20577"/>
        <pc:sldMkLst>
          <pc:docMk/>
          <pc:sldMk cId="3327565228" sldId="2076138948"/>
        </pc:sldMkLst>
        <pc:spChg chg="mod">
          <ac:chgData name="安浦岡 昌吾" userId="b08bfcb7-b870-4d56-a998-e58918f9e59e" providerId="ADAL" clId="{C2C69670-C787-46F7-8D20-94A4FB3388F4}" dt="2024-04-10T00:09:03.071" v="381" actId="20577"/>
          <ac:spMkLst>
            <pc:docMk/>
            <pc:sldMk cId="3327565228" sldId="2076138948"/>
            <ac:spMk id="5" creationId="{548327D5-911D-B2DD-3D82-CDBB212C2164}"/>
          </ac:spMkLst>
        </pc:spChg>
        <pc:graphicFrameChg chg="modGraphic">
          <ac:chgData name="安浦岡 昌吾" userId="b08bfcb7-b870-4d56-a998-e58918f9e59e" providerId="ADAL" clId="{C2C69670-C787-46F7-8D20-94A4FB3388F4}" dt="2024-04-10T00:10:21.694" v="396" actId="20577"/>
          <ac:graphicFrameMkLst>
            <pc:docMk/>
            <pc:sldMk cId="3327565228" sldId="2076138948"/>
            <ac:graphicFrameMk id="10" creationId="{78152710-0258-3EC8-5C6D-FB4CF87CFF60}"/>
          </ac:graphicFrameMkLst>
        </pc:graphicFrameChg>
      </pc:sldChg>
      <pc:sldChg chg="modSp mod">
        <pc:chgData name="安浦岡 昌吾" userId="b08bfcb7-b870-4d56-a998-e58918f9e59e" providerId="ADAL" clId="{C2C69670-C787-46F7-8D20-94A4FB3388F4}" dt="2024-04-10T00:02:56.344" v="308" actId="20577"/>
        <pc:sldMkLst>
          <pc:docMk/>
          <pc:sldMk cId="1292432873" sldId="2076138949"/>
        </pc:sldMkLst>
        <pc:spChg chg="mod">
          <ac:chgData name="安浦岡 昌吾" userId="b08bfcb7-b870-4d56-a998-e58918f9e59e" providerId="ADAL" clId="{C2C69670-C787-46F7-8D20-94A4FB3388F4}" dt="2024-04-10T00:02:56.344" v="308" actId="20577"/>
          <ac:spMkLst>
            <pc:docMk/>
            <pc:sldMk cId="1292432873" sldId="2076138949"/>
            <ac:spMk id="3" creationId="{E18264D9-DE99-69F1-2C78-AC2A7EF1E296}"/>
          </ac:spMkLst>
        </pc:spChg>
      </pc:sldChg>
      <pc:sldChg chg="delSp modSp mod">
        <pc:chgData name="安浦岡 昌吾" userId="b08bfcb7-b870-4d56-a998-e58918f9e59e" providerId="ADAL" clId="{C2C69670-C787-46F7-8D20-94A4FB3388F4}" dt="2024-04-10T00:06:12.574" v="323" actId="478"/>
        <pc:sldMkLst>
          <pc:docMk/>
          <pc:sldMk cId="2566266444" sldId="2076138950"/>
        </pc:sldMkLst>
        <pc:spChg chg="mod">
          <ac:chgData name="安浦岡 昌吾" userId="b08bfcb7-b870-4d56-a998-e58918f9e59e" providerId="ADAL" clId="{C2C69670-C787-46F7-8D20-94A4FB3388F4}" dt="2024-04-10T00:03:38.474" v="310" actId="14100"/>
          <ac:spMkLst>
            <pc:docMk/>
            <pc:sldMk cId="2566266444" sldId="2076138950"/>
            <ac:spMk id="4" creationId="{47074A81-6F64-67A4-2809-CB1CFDE9D744}"/>
          </ac:spMkLst>
        </pc:spChg>
        <pc:graphicFrameChg chg="modGraphic">
          <ac:chgData name="安浦岡 昌吾" userId="b08bfcb7-b870-4d56-a998-e58918f9e59e" providerId="ADAL" clId="{C2C69670-C787-46F7-8D20-94A4FB3388F4}" dt="2024-04-10T00:04:03.114" v="321" actId="20577"/>
          <ac:graphicFrameMkLst>
            <pc:docMk/>
            <pc:sldMk cId="2566266444" sldId="2076138950"/>
            <ac:graphicFrameMk id="10" creationId="{78152710-0258-3EC8-5C6D-FB4CF87CFF60}"/>
          </ac:graphicFrameMkLst>
        </pc:graphicFrameChg>
        <pc:graphicFrameChg chg="modGraphic">
          <ac:chgData name="安浦岡 昌吾" userId="b08bfcb7-b870-4d56-a998-e58918f9e59e" providerId="ADAL" clId="{C2C69670-C787-46F7-8D20-94A4FB3388F4}" dt="2024-04-10T00:06:10.423" v="322" actId="2165"/>
          <ac:graphicFrameMkLst>
            <pc:docMk/>
            <pc:sldMk cId="2566266444" sldId="2076138950"/>
            <ac:graphicFrameMk id="11" creationId="{55B6425C-33C2-CBFA-3216-5C186C85737B}"/>
          </ac:graphicFrameMkLst>
        </pc:graphicFrameChg>
        <pc:picChg chg="del">
          <ac:chgData name="安浦岡 昌吾" userId="b08bfcb7-b870-4d56-a998-e58918f9e59e" providerId="ADAL" clId="{C2C69670-C787-46F7-8D20-94A4FB3388F4}" dt="2024-04-10T00:06:12.574" v="323" actId="478"/>
          <ac:picMkLst>
            <pc:docMk/>
            <pc:sldMk cId="2566266444" sldId="2076138950"/>
            <ac:picMk id="23" creationId="{391BBAB5-8185-D8AA-E3C9-C4EB922EE284}"/>
          </ac:picMkLst>
        </pc:picChg>
      </pc:sldChg>
      <pc:sldChg chg="modSp mod">
        <pc:chgData name="安浦岡 昌吾" userId="b08bfcb7-b870-4d56-a998-e58918f9e59e" providerId="ADAL" clId="{C2C69670-C787-46F7-8D20-94A4FB3388F4}" dt="2024-04-10T00:20:57.732" v="508" actId="20577"/>
        <pc:sldMkLst>
          <pc:docMk/>
          <pc:sldMk cId="1347162501" sldId="2076138951"/>
        </pc:sldMkLst>
        <pc:spChg chg="mod">
          <ac:chgData name="安浦岡 昌吾" userId="b08bfcb7-b870-4d56-a998-e58918f9e59e" providerId="ADAL" clId="{C2C69670-C787-46F7-8D20-94A4FB3388F4}" dt="2024-04-10T00:20:57.732" v="508" actId="20577"/>
          <ac:spMkLst>
            <pc:docMk/>
            <pc:sldMk cId="1347162501" sldId="2076138951"/>
            <ac:spMk id="3" creationId="{E18264D9-DE99-69F1-2C78-AC2A7EF1E296}"/>
          </ac:spMkLst>
        </pc:spChg>
        <pc:spChg chg="mod">
          <ac:chgData name="安浦岡 昌吾" userId="b08bfcb7-b870-4d56-a998-e58918f9e59e" providerId="ADAL" clId="{C2C69670-C787-46F7-8D20-94A4FB3388F4}" dt="2024-04-10T00:20:31.852" v="476" actId="20577"/>
          <ac:spMkLst>
            <pc:docMk/>
            <pc:sldMk cId="1347162501" sldId="2076138951"/>
            <ac:spMk id="6" creationId="{BCF0AFE8-B721-B777-5669-D86C9B47E72A}"/>
          </ac:spMkLst>
        </pc:spChg>
        <pc:spChg chg="mod">
          <ac:chgData name="安浦岡 昌吾" userId="b08bfcb7-b870-4d56-a998-e58918f9e59e" providerId="ADAL" clId="{C2C69670-C787-46F7-8D20-94A4FB3388F4}" dt="2024-04-10T00:19:34.872" v="475" actId="20577"/>
          <ac:spMkLst>
            <pc:docMk/>
            <pc:sldMk cId="1347162501" sldId="2076138951"/>
            <ac:spMk id="10" creationId="{B3C5BF0D-CEE8-E99D-882A-57B1D28BC23A}"/>
          </ac:spMkLst>
        </pc:spChg>
      </pc:sldChg>
      <pc:sldChg chg="modSp mod">
        <pc:chgData name="安浦岡 昌吾" userId="b08bfcb7-b870-4d56-a998-e58918f9e59e" providerId="ADAL" clId="{C2C69670-C787-46F7-8D20-94A4FB3388F4}" dt="2024-04-10T00:40:06.815" v="569" actId="20577"/>
        <pc:sldMkLst>
          <pc:docMk/>
          <pc:sldMk cId="883580261" sldId="2076138953"/>
        </pc:sldMkLst>
        <pc:spChg chg="mod">
          <ac:chgData name="安浦岡 昌吾" userId="b08bfcb7-b870-4d56-a998-e58918f9e59e" providerId="ADAL" clId="{C2C69670-C787-46F7-8D20-94A4FB3388F4}" dt="2024-04-10T00:40:06.815" v="569" actId="20577"/>
          <ac:spMkLst>
            <pc:docMk/>
            <pc:sldMk cId="883580261" sldId="2076138953"/>
            <ac:spMk id="2" creationId="{80E7F51B-5477-4B64-A0D4-AF1C3900D677}"/>
          </ac:spMkLst>
        </pc:spChg>
      </pc:sldChg>
      <pc:sldChg chg="modSp mod">
        <pc:chgData name="安浦岡 昌吾" userId="b08bfcb7-b870-4d56-a998-e58918f9e59e" providerId="ADAL" clId="{C2C69670-C787-46F7-8D20-94A4FB3388F4}" dt="2024-04-10T00:26:24.317" v="523" actId="20577"/>
        <pc:sldMkLst>
          <pc:docMk/>
          <pc:sldMk cId="616860585" sldId="2076138956"/>
        </pc:sldMkLst>
        <pc:spChg chg="mod">
          <ac:chgData name="安浦岡 昌吾" userId="b08bfcb7-b870-4d56-a998-e58918f9e59e" providerId="ADAL" clId="{C2C69670-C787-46F7-8D20-94A4FB3388F4}" dt="2024-04-10T00:26:24.317" v="523" actId="20577"/>
          <ac:spMkLst>
            <pc:docMk/>
            <pc:sldMk cId="616860585" sldId="2076138956"/>
            <ac:spMk id="3" creationId="{192CE300-C041-7E39-B0D6-CDD9C1E4FA1A}"/>
          </ac:spMkLst>
        </pc:spChg>
      </pc:sldChg>
      <pc:sldChg chg="modSp mod">
        <pc:chgData name="安浦岡 昌吾" userId="b08bfcb7-b870-4d56-a998-e58918f9e59e" providerId="ADAL" clId="{C2C69670-C787-46F7-8D20-94A4FB3388F4}" dt="2024-04-09T23:36:49.472" v="0" actId="20577"/>
        <pc:sldMkLst>
          <pc:docMk/>
          <pc:sldMk cId="3092471677" sldId="2076138957"/>
        </pc:sldMkLst>
        <pc:spChg chg="mod">
          <ac:chgData name="安浦岡 昌吾" userId="b08bfcb7-b870-4d56-a998-e58918f9e59e" providerId="ADAL" clId="{C2C69670-C787-46F7-8D20-94A4FB3388F4}" dt="2024-04-09T23:36:49.472" v="0" actId="20577"/>
          <ac:spMkLst>
            <pc:docMk/>
            <pc:sldMk cId="3092471677" sldId="2076138957"/>
            <ac:spMk id="21" creationId="{EE3F4238-867D-320A-F7D9-08CEACF88B8D}"/>
          </ac:spMkLst>
        </pc:spChg>
      </pc:sldChg>
      <pc:sldChg chg="delSp mod">
        <pc:chgData name="安浦岡 昌吾" userId="b08bfcb7-b870-4d56-a998-e58918f9e59e" providerId="ADAL" clId="{C2C69670-C787-46F7-8D20-94A4FB3388F4}" dt="2024-04-10T00:32:51.526" v="524" actId="478"/>
        <pc:sldMkLst>
          <pc:docMk/>
          <pc:sldMk cId="1054337489" sldId="2134806085"/>
        </pc:sldMkLst>
        <pc:spChg chg="del">
          <ac:chgData name="安浦岡 昌吾" userId="b08bfcb7-b870-4d56-a998-e58918f9e59e" providerId="ADAL" clId="{C2C69670-C787-46F7-8D20-94A4FB3388F4}" dt="2024-04-10T00:32:51.526" v="524" actId="478"/>
          <ac:spMkLst>
            <pc:docMk/>
            <pc:sldMk cId="1054337489" sldId="2134806085"/>
            <ac:spMk id="4" creationId="{BFA8CBCD-66D5-EF89-A31B-4041E66CC4D7}"/>
          </ac:spMkLst>
        </pc:spChg>
      </pc:sldChg>
    </pc:docChg>
  </pc:docChgLst>
  <pc:docChgLst>
    <pc:chgData name="大道 知子" userId="e85bddc3-2fce-4cdd-8e7e-b308ee160500" providerId="ADAL" clId="{CBB85AEF-D592-4435-825F-E7F846F3F55F}"/>
    <pc:docChg chg="undo custSel addSld delSld modSld sldOrd modSection">
      <pc:chgData name="大道 知子" userId="e85bddc3-2fce-4cdd-8e7e-b308ee160500" providerId="ADAL" clId="{CBB85AEF-D592-4435-825F-E7F846F3F55F}" dt="2023-03-31T10:04:47.913" v="1665" actId="20577"/>
      <pc:docMkLst>
        <pc:docMk/>
      </pc:docMkLst>
      <pc:sldChg chg="modSp">
        <pc:chgData name="大道 知子" userId="e85bddc3-2fce-4cdd-8e7e-b308ee160500" providerId="ADAL" clId="{CBB85AEF-D592-4435-825F-E7F846F3F55F}" dt="2023-03-31T09:59:03.011" v="1543"/>
        <pc:sldMkLst>
          <pc:docMk/>
          <pc:sldMk cId="4186251719" sldId="370"/>
        </pc:sldMkLst>
        <pc:spChg chg="mod">
          <ac:chgData name="大道 知子" userId="e85bddc3-2fce-4cdd-8e7e-b308ee160500" providerId="ADAL" clId="{CBB85AEF-D592-4435-825F-E7F846F3F55F}" dt="2023-03-31T09:59:03.011" v="1543"/>
          <ac:spMkLst>
            <pc:docMk/>
            <pc:sldMk cId="4186251719" sldId="370"/>
            <ac:spMk id="18" creationId="{A4512823-693D-8045-A4AC-4A25AB115035}"/>
          </ac:spMkLst>
        </pc:spChg>
        <pc:spChg chg="mod">
          <ac:chgData name="大道 知子" userId="e85bddc3-2fce-4cdd-8e7e-b308ee160500" providerId="ADAL" clId="{CBB85AEF-D592-4435-825F-E7F846F3F55F}" dt="2023-03-31T09:59:03.011" v="1543"/>
          <ac:spMkLst>
            <pc:docMk/>
            <pc:sldMk cId="4186251719" sldId="370"/>
            <ac:spMk id="25" creationId="{994F5908-015D-461A-BEBF-FC8B9BE286C5}"/>
          </ac:spMkLst>
        </pc:spChg>
      </pc:sldChg>
      <pc:sldChg chg="modSp">
        <pc:chgData name="大道 知子" userId="e85bddc3-2fce-4cdd-8e7e-b308ee160500" providerId="ADAL" clId="{CBB85AEF-D592-4435-825F-E7F846F3F55F}" dt="2023-03-31T09:59:03.011" v="1543"/>
        <pc:sldMkLst>
          <pc:docMk/>
          <pc:sldMk cId="1307530026" sldId="371"/>
        </pc:sldMkLst>
        <pc:spChg chg="mod">
          <ac:chgData name="大道 知子" userId="e85bddc3-2fce-4cdd-8e7e-b308ee160500" providerId="ADAL" clId="{CBB85AEF-D592-4435-825F-E7F846F3F55F}" dt="2023-03-31T09:59:03.011" v="1543"/>
          <ac:spMkLst>
            <pc:docMk/>
            <pc:sldMk cId="1307530026" sldId="371"/>
            <ac:spMk id="25" creationId="{0FB13172-8282-4EC2-AB45-0A69EC6535C9}"/>
          </ac:spMkLst>
        </pc:spChg>
      </pc:sldChg>
      <pc:sldChg chg="modSp">
        <pc:chgData name="大道 知子" userId="e85bddc3-2fce-4cdd-8e7e-b308ee160500" providerId="ADAL" clId="{CBB85AEF-D592-4435-825F-E7F846F3F55F}" dt="2023-03-31T09:59:03.011" v="1543"/>
        <pc:sldMkLst>
          <pc:docMk/>
          <pc:sldMk cId="1128571034" sldId="379"/>
        </pc:sldMkLst>
        <pc:spChg chg="mod">
          <ac:chgData name="大道 知子" userId="e85bddc3-2fce-4cdd-8e7e-b308ee160500" providerId="ADAL" clId="{CBB85AEF-D592-4435-825F-E7F846F3F55F}" dt="2023-03-31T09:59:03.011" v="1543"/>
          <ac:spMkLst>
            <pc:docMk/>
            <pc:sldMk cId="1128571034" sldId="379"/>
            <ac:spMk id="6" creationId="{C4A384A4-CAEB-A444-B636-8C6B89341049}"/>
          </ac:spMkLst>
        </pc:spChg>
        <pc:spChg chg="mod">
          <ac:chgData name="大道 知子" userId="e85bddc3-2fce-4cdd-8e7e-b308ee160500" providerId="ADAL" clId="{CBB85AEF-D592-4435-825F-E7F846F3F55F}" dt="2023-03-31T09:59:03.011" v="1543"/>
          <ac:spMkLst>
            <pc:docMk/>
            <pc:sldMk cId="1128571034" sldId="379"/>
            <ac:spMk id="19" creationId="{DEFFD484-9D6E-48F1-9EE9-4CF1BAE3C235}"/>
          </ac:spMkLst>
        </pc:spChg>
      </pc:sldChg>
      <pc:sldChg chg="modSp">
        <pc:chgData name="大道 知子" userId="e85bddc3-2fce-4cdd-8e7e-b308ee160500" providerId="ADAL" clId="{CBB85AEF-D592-4435-825F-E7F846F3F55F}" dt="2023-03-31T09:59:03.011" v="1543"/>
        <pc:sldMkLst>
          <pc:docMk/>
          <pc:sldMk cId="766857476" sldId="380"/>
        </pc:sldMkLst>
        <pc:spChg chg="mod">
          <ac:chgData name="大道 知子" userId="e85bddc3-2fce-4cdd-8e7e-b308ee160500" providerId="ADAL" clId="{CBB85AEF-D592-4435-825F-E7F846F3F55F}" dt="2023-03-31T09:59:03.011" v="1543"/>
          <ac:spMkLst>
            <pc:docMk/>
            <pc:sldMk cId="766857476" sldId="380"/>
            <ac:spMk id="6" creationId="{D44D6FDA-9216-4948-BE4C-3E03E3DDE30F}"/>
          </ac:spMkLst>
        </pc:spChg>
        <pc:spChg chg="mod">
          <ac:chgData name="大道 知子" userId="e85bddc3-2fce-4cdd-8e7e-b308ee160500" providerId="ADAL" clId="{CBB85AEF-D592-4435-825F-E7F846F3F55F}" dt="2023-03-31T09:59:03.011" v="1543"/>
          <ac:spMkLst>
            <pc:docMk/>
            <pc:sldMk cId="766857476" sldId="380"/>
            <ac:spMk id="101" creationId="{E2AD29F6-47EB-471D-9BEE-A5742978C2C8}"/>
          </ac:spMkLst>
        </pc:spChg>
      </pc:sldChg>
      <pc:sldChg chg="modSp">
        <pc:chgData name="大道 知子" userId="e85bddc3-2fce-4cdd-8e7e-b308ee160500" providerId="ADAL" clId="{CBB85AEF-D592-4435-825F-E7F846F3F55F}" dt="2023-03-31T09:59:03.011" v="1543"/>
        <pc:sldMkLst>
          <pc:docMk/>
          <pc:sldMk cId="1191725460" sldId="383"/>
        </pc:sldMkLst>
        <pc:spChg chg="mod">
          <ac:chgData name="大道 知子" userId="e85bddc3-2fce-4cdd-8e7e-b308ee160500" providerId="ADAL" clId="{CBB85AEF-D592-4435-825F-E7F846F3F55F}" dt="2023-03-31T09:59:03.011" v="1543"/>
          <ac:spMkLst>
            <pc:docMk/>
            <pc:sldMk cId="1191725460" sldId="383"/>
            <ac:spMk id="21" creationId="{3D53410B-2EA6-4AB3-86EF-836564AA7F61}"/>
          </ac:spMkLst>
        </pc:spChg>
      </pc:sldChg>
      <pc:sldChg chg="modSp">
        <pc:chgData name="大道 知子" userId="e85bddc3-2fce-4cdd-8e7e-b308ee160500" providerId="ADAL" clId="{CBB85AEF-D592-4435-825F-E7F846F3F55F}" dt="2023-03-31T09:59:03.011" v="1543"/>
        <pc:sldMkLst>
          <pc:docMk/>
          <pc:sldMk cId="2280652647" sldId="385"/>
        </pc:sldMkLst>
        <pc:spChg chg="mod">
          <ac:chgData name="大道 知子" userId="e85bddc3-2fce-4cdd-8e7e-b308ee160500" providerId="ADAL" clId="{CBB85AEF-D592-4435-825F-E7F846F3F55F}" dt="2023-03-31T09:59:03.011" v="1543"/>
          <ac:spMkLst>
            <pc:docMk/>
            <pc:sldMk cId="2280652647" sldId="385"/>
            <ac:spMk id="29" creationId="{487858CE-71D6-43A6-B558-6941B273BF05}"/>
          </ac:spMkLst>
        </pc:spChg>
      </pc:sldChg>
      <pc:sldChg chg="addSp modSp mod">
        <pc:chgData name="大道 知子" userId="e85bddc3-2fce-4cdd-8e7e-b308ee160500" providerId="ADAL" clId="{CBB85AEF-D592-4435-825F-E7F846F3F55F}" dt="2023-03-31T08:27:55.195" v="97"/>
        <pc:sldMkLst>
          <pc:docMk/>
          <pc:sldMk cId="1891436718" sldId="2785"/>
        </pc:sldMkLst>
        <pc:spChg chg="mod">
          <ac:chgData name="大道 知子" userId="e85bddc3-2fce-4cdd-8e7e-b308ee160500" providerId="ADAL" clId="{CBB85AEF-D592-4435-825F-E7F846F3F55F}" dt="2023-03-31T08:20:59.475" v="67" actId="20577"/>
          <ac:spMkLst>
            <pc:docMk/>
            <pc:sldMk cId="1891436718" sldId="2785"/>
            <ac:spMk id="2" creationId="{EFF84972-DC0C-4B39-9A71-19F80DD26EF9}"/>
          </ac:spMkLst>
        </pc:spChg>
        <pc:spChg chg="mod">
          <ac:chgData name="大道 知子" userId="e85bddc3-2fce-4cdd-8e7e-b308ee160500" providerId="ADAL" clId="{CBB85AEF-D592-4435-825F-E7F846F3F55F}" dt="2023-03-31T08:27:55.195" v="97"/>
          <ac:spMkLst>
            <pc:docMk/>
            <pc:sldMk cId="1891436718" sldId="2785"/>
            <ac:spMk id="4" creationId="{5CF55DF4-4F9C-AA53-E57E-DD7DF285D5F9}"/>
          </ac:spMkLst>
        </pc:spChg>
        <pc:spChg chg="mod">
          <ac:chgData name="大道 知子" userId="e85bddc3-2fce-4cdd-8e7e-b308ee160500" providerId="ADAL" clId="{CBB85AEF-D592-4435-825F-E7F846F3F55F}" dt="2023-03-31T08:27:55.195" v="97"/>
          <ac:spMkLst>
            <pc:docMk/>
            <pc:sldMk cId="1891436718" sldId="2785"/>
            <ac:spMk id="13" creationId="{E8874067-93BB-C61E-D814-2E5510DE44B8}"/>
          </ac:spMkLst>
        </pc:spChg>
        <pc:grpChg chg="add mod">
          <ac:chgData name="大道 知子" userId="e85bddc3-2fce-4cdd-8e7e-b308ee160500" providerId="ADAL" clId="{CBB85AEF-D592-4435-825F-E7F846F3F55F}" dt="2023-03-31T08:27:55.195" v="97"/>
          <ac:grpSpMkLst>
            <pc:docMk/>
            <pc:sldMk cId="1891436718" sldId="2785"/>
            <ac:grpSpMk id="3" creationId="{536403C0-2B3B-19B1-7976-9E5F48938954}"/>
          </ac:grpSpMkLst>
        </pc:grpChg>
      </pc:sldChg>
      <pc:sldChg chg="del">
        <pc:chgData name="大道 知子" userId="e85bddc3-2fce-4cdd-8e7e-b308ee160500" providerId="ADAL" clId="{CBB85AEF-D592-4435-825F-E7F846F3F55F}" dt="2023-03-31T08:20:15.811" v="0" actId="47"/>
        <pc:sldMkLst>
          <pc:docMk/>
          <pc:sldMk cId="3903252369" sldId="2787"/>
        </pc:sldMkLst>
      </pc:sldChg>
      <pc:sldChg chg="modSp">
        <pc:chgData name="大道 知子" userId="e85bddc3-2fce-4cdd-8e7e-b308ee160500" providerId="ADAL" clId="{CBB85AEF-D592-4435-825F-E7F846F3F55F}" dt="2023-03-31T09:59:03.011" v="1543"/>
        <pc:sldMkLst>
          <pc:docMk/>
          <pc:sldMk cId="3448416268" sldId="2823"/>
        </pc:sldMkLst>
        <pc:spChg chg="mod">
          <ac:chgData name="大道 知子" userId="e85bddc3-2fce-4cdd-8e7e-b308ee160500" providerId="ADAL" clId="{CBB85AEF-D592-4435-825F-E7F846F3F55F}" dt="2023-03-31T09:59:03.011" v="1543"/>
          <ac:spMkLst>
            <pc:docMk/>
            <pc:sldMk cId="3448416268" sldId="2823"/>
            <ac:spMk id="35" creationId="{F876DCF6-F17D-48B7-9965-6DB4038EB40E}"/>
          </ac:spMkLst>
        </pc:spChg>
      </pc:sldChg>
      <pc:sldChg chg="modSp mod">
        <pc:chgData name="大道 知子" userId="e85bddc3-2fce-4cdd-8e7e-b308ee160500" providerId="ADAL" clId="{CBB85AEF-D592-4435-825F-E7F846F3F55F}" dt="2023-03-31T10:04:47.913" v="1665" actId="20577"/>
        <pc:sldMkLst>
          <pc:docMk/>
          <pc:sldMk cId="742533798" sldId="2076138931"/>
        </pc:sldMkLst>
        <pc:spChg chg="mod">
          <ac:chgData name="大道 知子" userId="e85bddc3-2fce-4cdd-8e7e-b308ee160500" providerId="ADAL" clId="{CBB85AEF-D592-4435-825F-E7F846F3F55F}" dt="2023-03-31T10:04:47.913" v="1665" actId="20577"/>
          <ac:spMkLst>
            <pc:docMk/>
            <pc:sldMk cId="742533798" sldId="2076138931"/>
            <ac:spMk id="53" creationId="{A8721492-9D47-9F25-FE5A-2BD2D0972CD6}"/>
          </ac:spMkLst>
        </pc:spChg>
      </pc:sldChg>
      <pc:sldChg chg="modSp mod">
        <pc:chgData name="大道 知子" userId="e85bddc3-2fce-4cdd-8e7e-b308ee160500" providerId="ADAL" clId="{CBB85AEF-D592-4435-825F-E7F846F3F55F}" dt="2023-03-31T09:59:28.129" v="1557" actId="20577"/>
        <pc:sldMkLst>
          <pc:docMk/>
          <pc:sldMk cId="1626183205" sldId="2076138934"/>
        </pc:sldMkLst>
        <pc:spChg chg="mod">
          <ac:chgData name="大道 知子" userId="e85bddc3-2fce-4cdd-8e7e-b308ee160500" providerId="ADAL" clId="{CBB85AEF-D592-4435-825F-E7F846F3F55F}" dt="2023-03-31T09:59:03.011" v="1543"/>
          <ac:spMkLst>
            <pc:docMk/>
            <pc:sldMk cId="1626183205" sldId="2076138934"/>
            <ac:spMk id="3" creationId="{A7869FB2-563B-49B4-B964-E087C8D11379}"/>
          </ac:spMkLst>
        </pc:spChg>
        <pc:spChg chg="mod">
          <ac:chgData name="大道 知子" userId="e85bddc3-2fce-4cdd-8e7e-b308ee160500" providerId="ADAL" clId="{CBB85AEF-D592-4435-825F-E7F846F3F55F}" dt="2023-03-31T09:59:28.129" v="1557" actId="20577"/>
          <ac:spMkLst>
            <pc:docMk/>
            <pc:sldMk cId="1626183205" sldId="2076138934"/>
            <ac:spMk id="4" creationId="{D4DB383B-98C5-4358-936E-16EA641686F0}"/>
          </ac:spMkLst>
        </pc:spChg>
      </pc:sldChg>
      <pc:sldChg chg="modSp">
        <pc:chgData name="大道 知子" userId="e85bddc3-2fce-4cdd-8e7e-b308ee160500" providerId="ADAL" clId="{CBB85AEF-D592-4435-825F-E7F846F3F55F}" dt="2023-03-31T09:59:03.011" v="1543"/>
        <pc:sldMkLst>
          <pc:docMk/>
          <pc:sldMk cId="2565718341" sldId="2076138936"/>
        </pc:sldMkLst>
        <pc:spChg chg="mod">
          <ac:chgData name="大道 知子" userId="e85bddc3-2fce-4cdd-8e7e-b308ee160500" providerId="ADAL" clId="{CBB85AEF-D592-4435-825F-E7F846F3F55F}" dt="2023-03-31T09:59:03.011" v="1543"/>
          <ac:spMkLst>
            <pc:docMk/>
            <pc:sldMk cId="2565718341" sldId="2076138936"/>
            <ac:spMk id="12" creationId="{805E0688-0715-4228-9436-8233D758C430}"/>
          </ac:spMkLst>
        </pc:spChg>
        <pc:spChg chg="mod">
          <ac:chgData name="大道 知子" userId="e85bddc3-2fce-4cdd-8e7e-b308ee160500" providerId="ADAL" clId="{CBB85AEF-D592-4435-825F-E7F846F3F55F}" dt="2023-03-31T09:59:03.011" v="1543"/>
          <ac:spMkLst>
            <pc:docMk/>
            <pc:sldMk cId="2565718341" sldId="2076138936"/>
            <ac:spMk id="19" creationId="{9EC6B88B-4856-45AA-8FD5-68C39C68CC9F}"/>
          </ac:spMkLst>
        </pc:spChg>
        <pc:spChg chg="mod">
          <ac:chgData name="大道 知子" userId="e85bddc3-2fce-4cdd-8e7e-b308ee160500" providerId="ADAL" clId="{CBB85AEF-D592-4435-825F-E7F846F3F55F}" dt="2023-03-31T09:59:03.011" v="1543"/>
          <ac:spMkLst>
            <pc:docMk/>
            <pc:sldMk cId="2565718341" sldId="2076138936"/>
            <ac:spMk id="29" creationId="{188027FA-0A3C-409F-8FD1-3DAD6699DF63}"/>
          </ac:spMkLst>
        </pc:spChg>
      </pc:sldChg>
      <pc:sldChg chg="modSp mod">
        <pc:chgData name="大道 知子" userId="e85bddc3-2fce-4cdd-8e7e-b308ee160500" providerId="ADAL" clId="{CBB85AEF-D592-4435-825F-E7F846F3F55F}" dt="2023-03-31T09:59:15.823" v="1550" actId="20577"/>
        <pc:sldMkLst>
          <pc:docMk/>
          <pc:sldMk cId="127231920" sldId="2076138937"/>
        </pc:sldMkLst>
        <pc:spChg chg="mod">
          <ac:chgData name="大道 知子" userId="e85bddc3-2fce-4cdd-8e7e-b308ee160500" providerId="ADAL" clId="{CBB85AEF-D592-4435-825F-E7F846F3F55F}" dt="2023-03-31T09:59:15.823" v="1550" actId="20577"/>
          <ac:spMkLst>
            <pc:docMk/>
            <pc:sldMk cId="127231920" sldId="2076138937"/>
            <ac:spMk id="4" creationId="{D4DB383B-98C5-4358-936E-16EA641686F0}"/>
          </ac:spMkLst>
        </pc:spChg>
      </pc:sldChg>
      <pc:sldChg chg="modSp">
        <pc:chgData name="大道 知子" userId="e85bddc3-2fce-4cdd-8e7e-b308ee160500" providerId="ADAL" clId="{CBB85AEF-D592-4435-825F-E7F846F3F55F}" dt="2023-03-31T09:59:03.011" v="1543"/>
        <pc:sldMkLst>
          <pc:docMk/>
          <pc:sldMk cId="1292432873" sldId="2076138949"/>
        </pc:sldMkLst>
        <pc:spChg chg="mod">
          <ac:chgData name="大道 知子" userId="e85bddc3-2fce-4cdd-8e7e-b308ee160500" providerId="ADAL" clId="{CBB85AEF-D592-4435-825F-E7F846F3F55F}" dt="2023-03-31T09:59:03.011" v="1543"/>
          <ac:spMkLst>
            <pc:docMk/>
            <pc:sldMk cId="1292432873" sldId="2076138949"/>
            <ac:spMk id="3" creationId="{E18264D9-DE99-69F1-2C78-AC2A7EF1E296}"/>
          </ac:spMkLst>
        </pc:spChg>
      </pc:sldChg>
      <pc:sldChg chg="modSp">
        <pc:chgData name="大道 知子" userId="e85bddc3-2fce-4cdd-8e7e-b308ee160500" providerId="ADAL" clId="{CBB85AEF-D592-4435-825F-E7F846F3F55F}" dt="2023-03-31T09:59:03.011" v="1543"/>
        <pc:sldMkLst>
          <pc:docMk/>
          <pc:sldMk cId="2566266444" sldId="2076138950"/>
        </pc:sldMkLst>
        <pc:spChg chg="mod">
          <ac:chgData name="大道 知子" userId="e85bddc3-2fce-4cdd-8e7e-b308ee160500" providerId="ADAL" clId="{CBB85AEF-D592-4435-825F-E7F846F3F55F}" dt="2023-03-31T09:59:03.011" v="1543"/>
          <ac:spMkLst>
            <pc:docMk/>
            <pc:sldMk cId="2566266444" sldId="2076138950"/>
            <ac:spMk id="5" creationId="{548327D5-911D-B2DD-3D82-CDBB212C2164}"/>
          </ac:spMkLst>
        </pc:spChg>
      </pc:sldChg>
      <pc:sldChg chg="addSp delSp modSp mod ord">
        <pc:chgData name="大道 知子" userId="e85bddc3-2fce-4cdd-8e7e-b308ee160500" providerId="ADAL" clId="{CBB85AEF-D592-4435-825F-E7F846F3F55F}" dt="2023-03-31T09:25:18.506" v="1267" actId="20577"/>
        <pc:sldMkLst>
          <pc:docMk/>
          <pc:sldMk cId="1898161174" sldId="2076138952"/>
        </pc:sldMkLst>
        <pc:spChg chg="mod">
          <ac:chgData name="大道 知子" userId="e85bddc3-2fce-4cdd-8e7e-b308ee160500" providerId="ADAL" clId="{CBB85AEF-D592-4435-825F-E7F846F3F55F}" dt="2023-03-31T09:17:55.512" v="185" actId="20577"/>
          <ac:spMkLst>
            <pc:docMk/>
            <pc:sldMk cId="1898161174" sldId="2076138952"/>
            <ac:spMk id="2" creationId="{8EEB054E-773A-962E-050F-FB07C6A8BF09}"/>
          </ac:spMkLst>
        </pc:spChg>
        <pc:spChg chg="mod">
          <ac:chgData name="大道 知子" userId="e85bddc3-2fce-4cdd-8e7e-b308ee160500" providerId="ADAL" clId="{CBB85AEF-D592-4435-825F-E7F846F3F55F}" dt="2023-03-31T08:29:28.583" v="105"/>
          <ac:spMkLst>
            <pc:docMk/>
            <pc:sldMk cId="1898161174" sldId="2076138952"/>
            <ac:spMk id="3" creationId="{4B22BBFA-E3D3-F6E4-C57A-5BFD1DDCCE06}"/>
          </ac:spMkLst>
        </pc:spChg>
        <pc:spChg chg="mod">
          <ac:chgData name="大道 知子" userId="e85bddc3-2fce-4cdd-8e7e-b308ee160500" providerId="ADAL" clId="{CBB85AEF-D592-4435-825F-E7F846F3F55F}" dt="2023-03-31T08:27:49.078" v="96" actId="20577"/>
          <ac:spMkLst>
            <pc:docMk/>
            <pc:sldMk cId="1898161174" sldId="2076138952"/>
            <ac:spMk id="5" creationId="{C6C0EA22-638A-14E5-3837-5E66425279FA}"/>
          </ac:spMkLst>
        </pc:spChg>
        <pc:spChg chg="mod">
          <ac:chgData name="大道 知子" userId="e85bddc3-2fce-4cdd-8e7e-b308ee160500" providerId="ADAL" clId="{CBB85AEF-D592-4435-825F-E7F846F3F55F}" dt="2023-03-31T08:27:39.103" v="77"/>
          <ac:spMkLst>
            <pc:docMk/>
            <pc:sldMk cId="1898161174" sldId="2076138952"/>
            <ac:spMk id="6" creationId="{F8822893-08D8-2CD4-5999-AB5E63FCB5D6}"/>
          </ac:spMkLst>
        </pc:spChg>
        <pc:spChg chg="add del mod">
          <ac:chgData name="大道 知子" userId="e85bddc3-2fce-4cdd-8e7e-b308ee160500" providerId="ADAL" clId="{CBB85AEF-D592-4435-825F-E7F846F3F55F}" dt="2023-03-31T08:29:23.469" v="104"/>
          <ac:spMkLst>
            <pc:docMk/>
            <pc:sldMk cId="1898161174" sldId="2076138952"/>
            <ac:spMk id="7" creationId="{6C5D0C5B-B6DF-4D58-615D-7B5C2579B815}"/>
          </ac:spMkLst>
        </pc:spChg>
        <pc:spChg chg="add del mod">
          <ac:chgData name="大道 知子" userId="e85bddc3-2fce-4cdd-8e7e-b308ee160500" providerId="ADAL" clId="{CBB85AEF-D592-4435-825F-E7F846F3F55F}" dt="2023-03-31T08:29:23.469" v="104"/>
          <ac:spMkLst>
            <pc:docMk/>
            <pc:sldMk cId="1898161174" sldId="2076138952"/>
            <ac:spMk id="8" creationId="{6D5B0E17-F081-CF17-44DB-4A2F8C40265A}"/>
          </ac:spMkLst>
        </pc:spChg>
        <pc:spChg chg="add del mod">
          <ac:chgData name="大道 知子" userId="e85bddc3-2fce-4cdd-8e7e-b308ee160500" providerId="ADAL" clId="{CBB85AEF-D592-4435-825F-E7F846F3F55F}" dt="2023-03-31T08:29:28.583" v="105"/>
          <ac:spMkLst>
            <pc:docMk/>
            <pc:sldMk cId="1898161174" sldId="2076138952"/>
            <ac:spMk id="9" creationId="{2BCA77B7-ADCD-A145-22DD-F688E4BD383E}"/>
          </ac:spMkLst>
        </pc:spChg>
        <pc:spChg chg="add del mod">
          <ac:chgData name="大道 知子" userId="e85bddc3-2fce-4cdd-8e7e-b308ee160500" providerId="ADAL" clId="{CBB85AEF-D592-4435-825F-E7F846F3F55F}" dt="2023-03-31T08:29:28.583" v="105"/>
          <ac:spMkLst>
            <pc:docMk/>
            <pc:sldMk cId="1898161174" sldId="2076138952"/>
            <ac:spMk id="10" creationId="{13B226FC-CDCE-5543-7070-61A8A69AE6FC}"/>
          </ac:spMkLst>
        </pc:spChg>
        <pc:spChg chg="add del mod">
          <ac:chgData name="大道 知子" userId="e85bddc3-2fce-4cdd-8e7e-b308ee160500" providerId="ADAL" clId="{CBB85AEF-D592-4435-825F-E7F846F3F55F}" dt="2023-03-31T09:17:18.452" v="178" actId="478"/>
          <ac:spMkLst>
            <pc:docMk/>
            <pc:sldMk cId="1898161174" sldId="2076138952"/>
            <ac:spMk id="11" creationId="{C657F186-7408-E1D9-4B9B-BB572A75CC96}"/>
          </ac:spMkLst>
        </pc:spChg>
        <pc:spChg chg="add del mod">
          <ac:chgData name="大道 知子" userId="e85bddc3-2fce-4cdd-8e7e-b308ee160500" providerId="ADAL" clId="{CBB85AEF-D592-4435-825F-E7F846F3F55F}" dt="2023-03-31T09:17:25.851" v="181" actId="478"/>
          <ac:spMkLst>
            <pc:docMk/>
            <pc:sldMk cId="1898161174" sldId="2076138952"/>
            <ac:spMk id="12" creationId="{550804E5-1E45-348B-8F9A-2B6C7DBB369A}"/>
          </ac:spMkLst>
        </pc:spChg>
        <pc:spChg chg="add mod">
          <ac:chgData name="大道 知子" userId="e85bddc3-2fce-4cdd-8e7e-b308ee160500" providerId="ADAL" clId="{CBB85AEF-D592-4435-825F-E7F846F3F55F}" dt="2023-03-31T09:25:18.506" v="1267" actId="20577"/>
          <ac:spMkLst>
            <pc:docMk/>
            <pc:sldMk cId="1898161174" sldId="2076138952"/>
            <ac:spMk id="13" creationId="{F90AECC4-8E84-C1AC-A281-DEE804F87345}"/>
          </ac:spMkLst>
        </pc:spChg>
        <pc:spChg chg="mod">
          <ac:chgData name="大道 知子" userId="e85bddc3-2fce-4cdd-8e7e-b308ee160500" providerId="ADAL" clId="{CBB85AEF-D592-4435-825F-E7F846F3F55F}" dt="2023-03-31T09:18:46.897" v="309" actId="122"/>
          <ac:spMkLst>
            <pc:docMk/>
            <pc:sldMk cId="1898161174" sldId="2076138952"/>
            <ac:spMk id="17" creationId="{42D86FB0-CE5F-51BE-7814-7191340C58DF}"/>
          </ac:spMkLst>
        </pc:spChg>
        <pc:spChg chg="mod">
          <ac:chgData name="大道 知子" userId="e85bddc3-2fce-4cdd-8e7e-b308ee160500" providerId="ADAL" clId="{CBB85AEF-D592-4435-825F-E7F846F3F55F}" dt="2023-03-31T09:17:44.416" v="184" actId="207"/>
          <ac:spMkLst>
            <pc:docMk/>
            <pc:sldMk cId="1898161174" sldId="2076138952"/>
            <ac:spMk id="18" creationId="{1C12B0F9-6FBD-93F1-8D92-E81A90266427}"/>
          </ac:spMkLst>
        </pc:spChg>
        <pc:spChg chg="mod">
          <ac:chgData name="大道 知子" userId="e85bddc3-2fce-4cdd-8e7e-b308ee160500" providerId="ADAL" clId="{CBB85AEF-D592-4435-825F-E7F846F3F55F}" dt="2023-03-31T09:20:30.116" v="423" actId="20577"/>
          <ac:spMkLst>
            <pc:docMk/>
            <pc:sldMk cId="1898161174" sldId="2076138952"/>
            <ac:spMk id="25" creationId="{DF8DBFF2-2A99-0ECD-ED60-0DC8BCEA1B56}"/>
          </ac:spMkLst>
        </pc:spChg>
        <pc:spChg chg="mod">
          <ac:chgData name="大道 知子" userId="e85bddc3-2fce-4cdd-8e7e-b308ee160500" providerId="ADAL" clId="{CBB85AEF-D592-4435-825F-E7F846F3F55F}" dt="2023-03-31T09:20:01.098" v="327" actId="1076"/>
          <ac:spMkLst>
            <pc:docMk/>
            <pc:sldMk cId="1898161174" sldId="2076138952"/>
            <ac:spMk id="26" creationId="{39B26B74-934E-D163-6AC1-C2A9F751AE6F}"/>
          </ac:spMkLst>
        </pc:spChg>
        <pc:grpChg chg="add mod">
          <ac:chgData name="大道 知子" userId="e85bddc3-2fce-4cdd-8e7e-b308ee160500" providerId="ADAL" clId="{CBB85AEF-D592-4435-825F-E7F846F3F55F}" dt="2023-03-31T08:27:39.103" v="77"/>
          <ac:grpSpMkLst>
            <pc:docMk/>
            <pc:sldMk cId="1898161174" sldId="2076138952"/>
            <ac:grpSpMk id="4" creationId="{98E6851E-3CB6-4B2B-77A6-00801EBF2251}"/>
          </ac:grpSpMkLst>
        </pc:grpChg>
        <pc:grpChg chg="add mod">
          <ac:chgData name="大道 知子" userId="e85bddc3-2fce-4cdd-8e7e-b308ee160500" providerId="ADAL" clId="{CBB85AEF-D592-4435-825F-E7F846F3F55F}" dt="2023-03-31T09:17:44.416" v="184" actId="207"/>
          <ac:grpSpMkLst>
            <pc:docMk/>
            <pc:sldMk cId="1898161174" sldId="2076138952"/>
            <ac:grpSpMk id="16" creationId="{99B19D42-5D59-05F5-D525-D98650518FAF}"/>
          </ac:grpSpMkLst>
        </pc:grpChg>
        <pc:grpChg chg="add mod">
          <ac:chgData name="大道 知子" userId="e85bddc3-2fce-4cdd-8e7e-b308ee160500" providerId="ADAL" clId="{CBB85AEF-D592-4435-825F-E7F846F3F55F}" dt="2023-03-31T09:19:44.875" v="324" actId="1076"/>
          <ac:grpSpMkLst>
            <pc:docMk/>
            <pc:sldMk cId="1898161174" sldId="2076138952"/>
            <ac:grpSpMk id="23" creationId="{9BA483C2-54E3-FA79-ABBE-89FDD60625B4}"/>
          </ac:grpSpMkLst>
        </pc:grpChg>
        <pc:grpChg chg="add mod">
          <ac:chgData name="大道 知子" userId="e85bddc3-2fce-4cdd-8e7e-b308ee160500" providerId="ADAL" clId="{CBB85AEF-D592-4435-825F-E7F846F3F55F}" dt="2023-03-31T09:20:35.159" v="424" actId="1076"/>
          <ac:grpSpMkLst>
            <pc:docMk/>
            <pc:sldMk cId="1898161174" sldId="2076138952"/>
            <ac:grpSpMk id="24" creationId="{2705D087-0BA6-4AB6-29DD-F5BE0213B75B}"/>
          </ac:grpSpMkLst>
        </pc:grpChg>
        <pc:picChg chg="add mod">
          <ac:chgData name="大道 知子" userId="e85bddc3-2fce-4cdd-8e7e-b308ee160500" providerId="ADAL" clId="{CBB85AEF-D592-4435-825F-E7F846F3F55F}" dt="2023-03-31T09:17:24.166" v="180" actId="14100"/>
          <ac:picMkLst>
            <pc:docMk/>
            <pc:sldMk cId="1898161174" sldId="2076138952"/>
            <ac:picMk id="15" creationId="{B45FB21C-4BEF-BFB9-7C24-E6740A573840}"/>
          </ac:picMkLst>
        </pc:picChg>
        <pc:picChg chg="add mod">
          <ac:chgData name="大道 知子" userId="e85bddc3-2fce-4cdd-8e7e-b308ee160500" providerId="ADAL" clId="{CBB85AEF-D592-4435-825F-E7F846F3F55F}" dt="2023-03-31T09:19:19.175" v="318" actId="164"/>
          <ac:picMkLst>
            <pc:docMk/>
            <pc:sldMk cId="1898161174" sldId="2076138952"/>
            <ac:picMk id="20" creationId="{E498DEC4-AD0A-F7B0-F2E7-C3181C2F4B3E}"/>
          </ac:picMkLst>
        </pc:picChg>
        <pc:picChg chg="add mod modCrop">
          <ac:chgData name="大道 知子" userId="e85bddc3-2fce-4cdd-8e7e-b308ee160500" providerId="ADAL" clId="{CBB85AEF-D592-4435-825F-E7F846F3F55F}" dt="2023-03-31T09:19:39.895" v="322" actId="732"/>
          <ac:picMkLst>
            <pc:docMk/>
            <pc:sldMk cId="1898161174" sldId="2076138952"/>
            <ac:picMk id="22" creationId="{25C79779-85C0-BE33-F96F-18FE3849AD18}"/>
          </ac:picMkLst>
        </pc:picChg>
      </pc:sldChg>
      <pc:sldChg chg="addSp delSp modSp new mod">
        <pc:chgData name="大道 知子" userId="e85bddc3-2fce-4cdd-8e7e-b308ee160500" providerId="ADAL" clId="{CBB85AEF-D592-4435-825F-E7F846F3F55F}" dt="2023-03-31T10:02:50.625" v="1657" actId="1037"/>
        <pc:sldMkLst>
          <pc:docMk/>
          <pc:sldMk cId="4018053476" sldId="2076138954"/>
        </pc:sldMkLst>
        <pc:spChg chg="del">
          <ac:chgData name="大道 知子" userId="e85bddc3-2fce-4cdd-8e7e-b308ee160500" providerId="ADAL" clId="{CBB85AEF-D592-4435-825F-E7F846F3F55F}" dt="2023-03-31T09:57:32.292" v="1406"/>
          <ac:spMkLst>
            <pc:docMk/>
            <pc:sldMk cId="4018053476" sldId="2076138954"/>
            <ac:spMk id="2" creationId="{229DD258-3E61-E398-4735-9F23D90F1497}"/>
          </ac:spMkLst>
        </pc:spChg>
        <pc:spChg chg="mod">
          <ac:chgData name="大道 知子" userId="e85bddc3-2fce-4cdd-8e7e-b308ee160500" providerId="ADAL" clId="{CBB85AEF-D592-4435-825F-E7F846F3F55F}" dt="2023-03-31T09:57:32.292" v="1406"/>
          <ac:spMkLst>
            <pc:docMk/>
            <pc:sldMk cId="4018053476" sldId="2076138954"/>
            <ac:spMk id="3" creationId="{EC48D78E-EA3F-DB18-9718-AB9199BE4309}"/>
          </ac:spMkLst>
        </pc:spChg>
        <pc:spChg chg="mod">
          <ac:chgData name="大道 知子" userId="e85bddc3-2fce-4cdd-8e7e-b308ee160500" providerId="ADAL" clId="{CBB85AEF-D592-4435-825F-E7F846F3F55F}" dt="2023-03-31T09:58:43.802" v="1542" actId="6549"/>
          <ac:spMkLst>
            <pc:docMk/>
            <pc:sldMk cId="4018053476" sldId="2076138954"/>
            <ac:spMk id="5" creationId="{E5EDC591-35BD-1475-2701-36645748F69B}"/>
          </ac:spMkLst>
        </pc:spChg>
        <pc:spChg chg="mod">
          <ac:chgData name="大道 知子" userId="e85bddc3-2fce-4cdd-8e7e-b308ee160500" providerId="ADAL" clId="{CBB85AEF-D592-4435-825F-E7F846F3F55F}" dt="2023-03-31T09:25:39.737" v="1269"/>
          <ac:spMkLst>
            <pc:docMk/>
            <pc:sldMk cId="4018053476" sldId="2076138954"/>
            <ac:spMk id="6" creationId="{AD1FDA0E-3B14-52C7-3F63-A23D3554A237}"/>
          </ac:spMkLst>
        </pc:spChg>
        <pc:spChg chg="add del mod">
          <ac:chgData name="大道 知子" userId="e85bddc3-2fce-4cdd-8e7e-b308ee160500" providerId="ADAL" clId="{CBB85AEF-D592-4435-825F-E7F846F3F55F}" dt="2023-03-31T10:00:06.328" v="1621" actId="478"/>
          <ac:spMkLst>
            <pc:docMk/>
            <pc:sldMk cId="4018053476" sldId="2076138954"/>
            <ac:spMk id="10" creationId="{22919349-10E2-19E8-904A-ED4EBDC0D421}"/>
          </ac:spMkLst>
        </pc:spChg>
        <pc:spChg chg="add del mod">
          <ac:chgData name="大道 知子" userId="e85bddc3-2fce-4cdd-8e7e-b308ee160500" providerId="ADAL" clId="{CBB85AEF-D592-4435-825F-E7F846F3F55F}" dt="2023-03-31T09:57:32.292" v="1406"/>
          <ac:spMkLst>
            <pc:docMk/>
            <pc:sldMk cId="4018053476" sldId="2076138954"/>
            <ac:spMk id="16" creationId="{7CC35462-50E0-55DB-9E0A-F9AFE9EBD1AA}"/>
          </ac:spMkLst>
        </pc:spChg>
        <pc:spChg chg="add mod">
          <ac:chgData name="大道 知子" userId="e85bddc3-2fce-4cdd-8e7e-b308ee160500" providerId="ADAL" clId="{CBB85AEF-D592-4435-825F-E7F846F3F55F}" dt="2023-03-31T10:00:01.897" v="1619" actId="20577"/>
          <ac:spMkLst>
            <pc:docMk/>
            <pc:sldMk cId="4018053476" sldId="2076138954"/>
            <ac:spMk id="17" creationId="{30DAB402-D74E-D181-A508-FC5A86893451}"/>
          </ac:spMkLst>
        </pc:spChg>
        <pc:grpChg chg="add mod">
          <ac:chgData name="大道 知子" userId="e85bddc3-2fce-4cdd-8e7e-b308ee160500" providerId="ADAL" clId="{CBB85AEF-D592-4435-825F-E7F846F3F55F}" dt="2023-03-31T09:58:42.285" v="1541" actId="14100"/>
          <ac:grpSpMkLst>
            <pc:docMk/>
            <pc:sldMk cId="4018053476" sldId="2076138954"/>
            <ac:grpSpMk id="4" creationId="{DC78A09C-79FE-1A62-A663-E62AADDBEE17}"/>
          </ac:grpSpMkLst>
        </pc:grpChg>
        <pc:grpChg chg="add del mod">
          <ac:chgData name="大道 知子" userId="e85bddc3-2fce-4cdd-8e7e-b308ee160500" providerId="ADAL" clId="{CBB85AEF-D592-4435-825F-E7F846F3F55F}" dt="2023-03-31T09:55:26.974" v="1374" actId="164"/>
          <ac:grpSpMkLst>
            <pc:docMk/>
            <pc:sldMk cId="4018053476" sldId="2076138954"/>
            <ac:grpSpMk id="13" creationId="{2779E3D9-725B-9EDE-6B16-668F77C14DF8}"/>
          </ac:grpSpMkLst>
        </pc:grpChg>
        <pc:grpChg chg="add mod ord">
          <ac:chgData name="大道 知子" userId="e85bddc3-2fce-4cdd-8e7e-b308ee160500" providerId="ADAL" clId="{CBB85AEF-D592-4435-825F-E7F846F3F55F}" dt="2023-03-31T10:02:45.054" v="1653" actId="1076"/>
          <ac:grpSpMkLst>
            <pc:docMk/>
            <pc:sldMk cId="4018053476" sldId="2076138954"/>
            <ac:grpSpMk id="22" creationId="{08E226B2-6D13-CAC0-1695-7FECBA45D9B7}"/>
          </ac:grpSpMkLst>
        </pc:grpChg>
        <pc:picChg chg="add del mod ord topLvl modCrop">
          <ac:chgData name="大道 知子" userId="e85bddc3-2fce-4cdd-8e7e-b308ee160500" providerId="ADAL" clId="{CBB85AEF-D592-4435-825F-E7F846F3F55F}" dt="2023-03-31T10:02:42.814" v="1652" actId="1076"/>
          <ac:picMkLst>
            <pc:docMk/>
            <pc:sldMk cId="4018053476" sldId="2076138954"/>
            <ac:picMk id="8" creationId="{5CDA6032-DFE0-6994-BFD3-280B808C980E}"/>
          </ac:picMkLst>
        </pc:picChg>
        <pc:picChg chg="add del mod topLvl modCrop">
          <ac:chgData name="大道 知子" userId="e85bddc3-2fce-4cdd-8e7e-b308ee160500" providerId="ADAL" clId="{CBB85AEF-D592-4435-825F-E7F846F3F55F}" dt="2023-03-31T09:56:07.900" v="1389" actId="478"/>
          <ac:picMkLst>
            <pc:docMk/>
            <pc:sldMk cId="4018053476" sldId="2076138954"/>
            <ac:picMk id="12" creationId="{A90B5DAB-E904-2F21-CE44-BA0D7DCFD6F9}"/>
          </ac:picMkLst>
        </pc:picChg>
        <pc:picChg chg="add mod modCrop">
          <ac:chgData name="大道 知子" userId="e85bddc3-2fce-4cdd-8e7e-b308ee160500" providerId="ADAL" clId="{CBB85AEF-D592-4435-825F-E7F846F3F55F}" dt="2023-03-31T10:01:26.219" v="1628" actId="1076"/>
          <ac:picMkLst>
            <pc:docMk/>
            <pc:sldMk cId="4018053476" sldId="2076138954"/>
            <ac:picMk id="14" creationId="{0C88E5ED-5E5B-1809-BDC2-C823108B9E8A}"/>
          </ac:picMkLst>
        </pc:picChg>
        <pc:picChg chg="add mod modCrop">
          <ac:chgData name="大道 知子" userId="e85bddc3-2fce-4cdd-8e7e-b308ee160500" providerId="ADAL" clId="{CBB85AEF-D592-4435-825F-E7F846F3F55F}" dt="2023-03-31T10:01:27.694" v="1629" actId="1076"/>
          <ac:picMkLst>
            <pc:docMk/>
            <pc:sldMk cId="4018053476" sldId="2076138954"/>
            <ac:picMk id="15" creationId="{71B55BF3-4EFA-6C3C-5616-509F6D0D5E51}"/>
          </ac:picMkLst>
        </pc:picChg>
        <pc:picChg chg="add mod modCrop">
          <ac:chgData name="大道 知子" userId="e85bddc3-2fce-4cdd-8e7e-b308ee160500" providerId="ADAL" clId="{CBB85AEF-D592-4435-825F-E7F846F3F55F}" dt="2023-03-31T10:02:50.625" v="1657" actId="1037"/>
          <ac:picMkLst>
            <pc:docMk/>
            <pc:sldMk cId="4018053476" sldId="2076138954"/>
            <ac:picMk id="19" creationId="{E18EA583-7379-CD42-8105-C32ECA19D6A7}"/>
          </ac:picMkLst>
        </pc:picChg>
        <pc:picChg chg="add mod modCrop">
          <ac:chgData name="大道 知子" userId="e85bddc3-2fce-4cdd-8e7e-b308ee160500" providerId="ADAL" clId="{CBB85AEF-D592-4435-825F-E7F846F3F55F}" dt="2023-03-31T10:02:48.457" v="1655" actId="1037"/>
          <ac:picMkLst>
            <pc:docMk/>
            <pc:sldMk cId="4018053476" sldId="2076138954"/>
            <ac:picMk id="20" creationId="{38D1D086-F227-7282-5BEF-C72FFE7AA9E0}"/>
          </ac:picMkLst>
        </pc:picChg>
        <pc:picChg chg="add mod modCrop">
          <ac:chgData name="大道 知子" userId="e85bddc3-2fce-4cdd-8e7e-b308ee160500" providerId="ADAL" clId="{CBB85AEF-D592-4435-825F-E7F846F3F55F}" dt="2023-03-31T10:02:37.315" v="1649" actId="732"/>
          <ac:picMkLst>
            <pc:docMk/>
            <pc:sldMk cId="4018053476" sldId="2076138954"/>
            <ac:picMk id="21" creationId="{505BEDFF-6F74-E122-CE9B-0EDA809CD7D3}"/>
          </ac:picMkLst>
        </pc:picChg>
      </pc:sldChg>
    </pc:docChg>
  </pc:docChgLst>
  <pc:docChgLst>
    <pc:chgData name="田原 由子" userId="cb5c8b80-4771-4004-a5af-0f8874efbcd7" providerId="ADAL" clId="{163BDBA3-4449-4C6D-9712-713EEECACF88}"/>
    <pc:docChg chg="undo redo custSel addSld delSld modSld sldOrd modMainMaster modSection">
      <pc:chgData name="田原 由子" userId="cb5c8b80-4771-4004-a5af-0f8874efbcd7" providerId="ADAL" clId="{163BDBA3-4449-4C6D-9712-713EEECACF88}" dt="2024-04-04T07:30:35.318" v="9215"/>
      <pc:docMkLst>
        <pc:docMk/>
      </pc:docMkLst>
      <pc:sldChg chg="addSp delSp modSp mod modNotesTx">
        <pc:chgData name="田原 由子" userId="cb5c8b80-4771-4004-a5af-0f8874efbcd7" providerId="ADAL" clId="{163BDBA3-4449-4C6D-9712-713EEECACF88}" dt="2024-04-04T05:15:33.485" v="8482" actId="6549"/>
        <pc:sldMkLst>
          <pc:docMk/>
          <pc:sldMk cId="198055729" sldId="256"/>
        </pc:sldMkLst>
        <pc:spChg chg="mod">
          <ac:chgData name="田原 由子" userId="cb5c8b80-4771-4004-a5af-0f8874efbcd7" providerId="ADAL" clId="{163BDBA3-4449-4C6D-9712-713EEECACF88}" dt="2024-04-02T07:19:13.483" v="7326" actId="20577"/>
          <ac:spMkLst>
            <pc:docMk/>
            <pc:sldMk cId="198055729" sldId="256"/>
            <ac:spMk id="3" creationId="{5E0BE5A9-2736-DD68-575B-5FF5535C9790}"/>
          </ac:spMkLst>
        </pc:spChg>
        <pc:picChg chg="del">
          <ac:chgData name="田原 由子" userId="cb5c8b80-4771-4004-a5af-0f8874efbcd7" providerId="ADAL" clId="{163BDBA3-4449-4C6D-9712-713EEECACF88}" dt="2024-03-28T07:50:19.910" v="2878" actId="478"/>
          <ac:picMkLst>
            <pc:docMk/>
            <pc:sldMk cId="198055729" sldId="256"/>
            <ac:picMk id="2" creationId="{6CB062A3-668C-3A66-C166-1D86A9C6F383}"/>
          </ac:picMkLst>
        </pc:picChg>
        <pc:picChg chg="add mod">
          <ac:chgData name="田原 由子" userId="cb5c8b80-4771-4004-a5af-0f8874efbcd7" providerId="ADAL" clId="{163BDBA3-4449-4C6D-9712-713EEECACF88}" dt="2024-04-04T05:15:27.897" v="8481" actId="962"/>
          <ac:picMkLst>
            <pc:docMk/>
            <pc:sldMk cId="198055729" sldId="256"/>
            <ac:picMk id="4" creationId="{98967672-FA5E-7F0F-0260-2D837665982B}"/>
          </ac:picMkLst>
        </pc:picChg>
      </pc:sldChg>
      <pc:sldChg chg="addSp delSp modSp mod">
        <pc:chgData name="田原 由子" userId="cb5c8b80-4771-4004-a5af-0f8874efbcd7" providerId="ADAL" clId="{163BDBA3-4449-4C6D-9712-713EEECACF88}" dt="2024-04-02T07:48:24.309" v="7425" actId="207"/>
        <pc:sldMkLst>
          <pc:docMk/>
          <pc:sldMk cId="1927193150" sldId="358"/>
        </pc:sldMkLst>
        <pc:spChg chg="add del mod">
          <ac:chgData name="田原 由子" userId="cb5c8b80-4771-4004-a5af-0f8874efbcd7" providerId="ADAL" clId="{163BDBA3-4449-4C6D-9712-713EEECACF88}" dt="2024-04-02T07:33:51.177" v="7340"/>
          <ac:spMkLst>
            <pc:docMk/>
            <pc:sldMk cId="1927193150" sldId="358"/>
            <ac:spMk id="5" creationId="{08B62E6F-33D0-B76D-1515-08E0CBB594ED}"/>
          </ac:spMkLst>
        </pc:spChg>
        <pc:spChg chg="del">
          <ac:chgData name="田原 由子" userId="cb5c8b80-4771-4004-a5af-0f8874efbcd7" providerId="ADAL" clId="{163BDBA3-4449-4C6D-9712-713EEECACF88}" dt="2024-04-02T07:32:39.876" v="7335" actId="478"/>
          <ac:spMkLst>
            <pc:docMk/>
            <pc:sldMk cId="1927193150" sldId="358"/>
            <ac:spMk id="6" creationId="{DE27F6B2-5793-004D-BE2C-1288E4F2D1D9}"/>
          </ac:spMkLst>
        </pc:spChg>
        <pc:spChg chg="del">
          <ac:chgData name="田原 由子" userId="cb5c8b80-4771-4004-a5af-0f8874efbcd7" providerId="ADAL" clId="{163BDBA3-4449-4C6D-9712-713EEECACF88}" dt="2024-04-02T07:32:39.876" v="7335" actId="478"/>
          <ac:spMkLst>
            <pc:docMk/>
            <pc:sldMk cId="1927193150" sldId="358"/>
            <ac:spMk id="7" creationId="{CEDED3F2-63DA-7D49-8DD3-846E0CA504B1}"/>
          </ac:spMkLst>
        </pc:spChg>
        <pc:spChg chg="del">
          <ac:chgData name="田原 由子" userId="cb5c8b80-4771-4004-a5af-0f8874efbcd7" providerId="ADAL" clId="{163BDBA3-4449-4C6D-9712-713EEECACF88}" dt="2024-04-02T07:32:39.876" v="7335" actId="478"/>
          <ac:spMkLst>
            <pc:docMk/>
            <pc:sldMk cId="1927193150" sldId="358"/>
            <ac:spMk id="8" creationId="{3C2CEF2B-29C0-9044-A8F4-DAF5F11556AD}"/>
          </ac:spMkLst>
        </pc:spChg>
        <pc:spChg chg="del">
          <ac:chgData name="田原 由子" userId="cb5c8b80-4771-4004-a5af-0f8874efbcd7" providerId="ADAL" clId="{163BDBA3-4449-4C6D-9712-713EEECACF88}" dt="2024-04-02T07:32:39.876" v="7335" actId="478"/>
          <ac:spMkLst>
            <pc:docMk/>
            <pc:sldMk cId="1927193150" sldId="358"/>
            <ac:spMk id="10" creationId="{635294E6-EF72-1C4C-8F81-920012F7E39D}"/>
          </ac:spMkLst>
        </pc:spChg>
        <pc:spChg chg="del">
          <ac:chgData name="田原 由子" userId="cb5c8b80-4771-4004-a5af-0f8874efbcd7" providerId="ADAL" clId="{163BDBA3-4449-4C6D-9712-713EEECACF88}" dt="2024-04-02T07:32:39.876" v="7335" actId="478"/>
          <ac:spMkLst>
            <pc:docMk/>
            <pc:sldMk cId="1927193150" sldId="358"/>
            <ac:spMk id="18" creationId="{3001FAF9-41C1-3042-8E91-3DE1FAC3A589}"/>
          </ac:spMkLst>
        </pc:spChg>
        <pc:spChg chg="del">
          <ac:chgData name="田原 由子" userId="cb5c8b80-4771-4004-a5af-0f8874efbcd7" providerId="ADAL" clId="{163BDBA3-4449-4C6D-9712-713EEECACF88}" dt="2024-04-02T07:32:39.876" v="7335" actId="478"/>
          <ac:spMkLst>
            <pc:docMk/>
            <pc:sldMk cId="1927193150" sldId="358"/>
            <ac:spMk id="19" creationId="{CA32FB67-4FDF-EC46-8365-1DFFC305D0D3}"/>
          </ac:spMkLst>
        </pc:spChg>
        <pc:spChg chg="del">
          <ac:chgData name="田原 由子" userId="cb5c8b80-4771-4004-a5af-0f8874efbcd7" providerId="ADAL" clId="{163BDBA3-4449-4C6D-9712-713EEECACF88}" dt="2024-04-02T07:32:39.876" v="7335" actId="478"/>
          <ac:spMkLst>
            <pc:docMk/>
            <pc:sldMk cId="1927193150" sldId="358"/>
            <ac:spMk id="20" creationId="{877FE688-2F0C-9F44-9176-E076F8C56C3A}"/>
          </ac:spMkLst>
        </pc:spChg>
        <pc:spChg chg="del">
          <ac:chgData name="田原 由子" userId="cb5c8b80-4771-4004-a5af-0f8874efbcd7" providerId="ADAL" clId="{163BDBA3-4449-4C6D-9712-713EEECACF88}" dt="2024-04-02T07:32:39.876" v="7335" actId="478"/>
          <ac:spMkLst>
            <pc:docMk/>
            <pc:sldMk cId="1927193150" sldId="358"/>
            <ac:spMk id="21" creationId="{1CFF4ADA-5D6C-D747-85D4-A994A0A11261}"/>
          </ac:spMkLst>
        </pc:spChg>
        <pc:spChg chg="del">
          <ac:chgData name="田原 由子" userId="cb5c8b80-4771-4004-a5af-0f8874efbcd7" providerId="ADAL" clId="{163BDBA3-4449-4C6D-9712-713EEECACF88}" dt="2024-04-02T07:32:39.876" v="7335" actId="478"/>
          <ac:spMkLst>
            <pc:docMk/>
            <pc:sldMk cId="1927193150" sldId="358"/>
            <ac:spMk id="22" creationId="{30B98ED4-FCEC-4C40-B90E-9F26E9ED01A5}"/>
          </ac:spMkLst>
        </pc:spChg>
        <pc:spChg chg="del">
          <ac:chgData name="田原 由子" userId="cb5c8b80-4771-4004-a5af-0f8874efbcd7" providerId="ADAL" clId="{163BDBA3-4449-4C6D-9712-713EEECACF88}" dt="2024-04-02T07:32:39.876" v="7335" actId="478"/>
          <ac:spMkLst>
            <pc:docMk/>
            <pc:sldMk cId="1927193150" sldId="358"/>
            <ac:spMk id="23" creationId="{4C934F93-823F-2C4E-8CBD-4840DCCE653A}"/>
          </ac:spMkLst>
        </pc:spChg>
        <pc:spChg chg="del">
          <ac:chgData name="田原 由子" userId="cb5c8b80-4771-4004-a5af-0f8874efbcd7" providerId="ADAL" clId="{163BDBA3-4449-4C6D-9712-713EEECACF88}" dt="2024-04-02T07:32:39.876" v="7335" actId="478"/>
          <ac:spMkLst>
            <pc:docMk/>
            <pc:sldMk cId="1927193150" sldId="358"/>
            <ac:spMk id="24" creationId="{CF488206-D1E8-4A46-9F17-9204CC362F28}"/>
          </ac:spMkLst>
        </pc:spChg>
        <pc:spChg chg="add mod">
          <ac:chgData name="田原 由子" userId="cb5c8b80-4771-4004-a5af-0f8874efbcd7" providerId="ADAL" clId="{163BDBA3-4449-4C6D-9712-713EEECACF88}" dt="2024-04-02T07:32:58.566" v="7338"/>
          <ac:spMkLst>
            <pc:docMk/>
            <pc:sldMk cId="1927193150" sldId="358"/>
            <ac:spMk id="26" creationId="{BC9065EC-63EE-746A-26F4-A5885B5B0329}"/>
          </ac:spMkLst>
        </pc:spChg>
        <pc:spChg chg="del">
          <ac:chgData name="田原 由子" userId="cb5c8b80-4771-4004-a5af-0f8874efbcd7" providerId="ADAL" clId="{163BDBA3-4449-4C6D-9712-713EEECACF88}" dt="2024-04-02T07:32:39.876" v="7335" actId="478"/>
          <ac:spMkLst>
            <pc:docMk/>
            <pc:sldMk cId="1927193150" sldId="358"/>
            <ac:spMk id="27" creationId="{4FD3029F-B631-9340-8A29-4B1B2981472C}"/>
          </ac:spMkLst>
        </pc:spChg>
        <pc:spChg chg="del">
          <ac:chgData name="田原 由子" userId="cb5c8b80-4771-4004-a5af-0f8874efbcd7" providerId="ADAL" clId="{163BDBA3-4449-4C6D-9712-713EEECACF88}" dt="2024-04-02T07:32:39.876" v="7335" actId="478"/>
          <ac:spMkLst>
            <pc:docMk/>
            <pc:sldMk cId="1927193150" sldId="358"/>
            <ac:spMk id="28" creationId="{6AB9364F-5FBC-7247-8465-D8EDA3F07303}"/>
          </ac:spMkLst>
        </pc:spChg>
        <pc:spChg chg="mod">
          <ac:chgData name="田原 由子" userId="cb5c8b80-4771-4004-a5af-0f8874efbcd7" providerId="ADAL" clId="{163BDBA3-4449-4C6D-9712-713EEECACF88}" dt="2024-04-02T07:48:24.309" v="7425" actId="207"/>
          <ac:spMkLst>
            <pc:docMk/>
            <pc:sldMk cId="1927193150" sldId="358"/>
            <ac:spMk id="30" creationId="{CDF93A08-B6A6-45FE-90A2-9F4A3DD16C65}"/>
          </ac:spMkLst>
        </pc:spChg>
        <pc:spChg chg="mod">
          <ac:chgData name="田原 由子" userId="cb5c8b80-4771-4004-a5af-0f8874efbcd7" providerId="ADAL" clId="{163BDBA3-4449-4C6D-9712-713EEECACF88}" dt="2024-04-02T07:48:23.863" v="7424" actId="208"/>
          <ac:spMkLst>
            <pc:docMk/>
            <pc:sldMk cId="1927193150" sldId="358"/>
            <ac:spMk id="31" creationId="{EE015306-BCCE-4EA5-8AEC-AAE2EBCE292B}"/>
          </ac:spMkLst>
        </pc:spChg>
        <pc:spChg chg="add mod">
          <ac:chgData name="田原 由子" userId="cb5c8b80-4771-4004-a5af-0f8874efbcd7" providerId="ADAL" clId="{163BDBA3-4449-4C6D-9712-713EEECACF88}" dt="2024-04-02T07:32:58.566" v="7338"/>
          <ac:spMkLst>
            <pc:docMk/>
            <pc:sldMk cId="1927193150" sldId="358"/>
            <ac:spMk id="32" creationId="{E1B6EE23-1DFC-0D58-E6EB-58AEA9B9B6E3}"/>
          </ac:spMkLst>
        </pc:spChg>
        <pc:spChg chg="mod">
          <ac:chgData name="田原 由子" userId="cb5c8b80-4771-4004-a5af-0f8874efbcd7" providerId="ADAL" clId="{163BDBA3-4449-4C6D-9712-713EEECACF88}" dt="2024-04-02T07:32:56.576" v="7337"/>
          <ac:spMkLst>
            <pc:docMk/>
            <pc:sldMk cId="1927193150" sldId="358"/>
            <ac:spMk id="35" creationId="{3573091A-E015-8EAF-C98C-D9E674C7CE29}"/>
          </ac:spMkLst>
        </pc:spChg>
        <pc:spChg chg="mod">
          <ac:chgData name="田原 由子" userId="cb5c8b80-4771-4004-a5af-0f8874efbcd7" providerId="ADAL" clId="{163BDBA3-4449-4C6D-9712-713EEECACF88}" dt="2024-04-02T07:32:56.576" v="7337"/>
          <ac:spMkLst>
            <pc:docMk/>
            <pc:sldMk cId="1927193150" sldId="358"/>
            <ac:spMk id="36" creationId="{9E759A7F-2986-552F-779B-BF79E7E91B8D}"/>
          </ac:spMkLst>
        </pc:spChg>
        <pc:spChg chg="add mod">
          <ac:chgData name="田原 由子" userId="cb5c8b80-4771-4004-a5af-0f8874efbcd7" providerId="ADAL" clId="{163BDBA3-4449-4C6D-9712-713EEECACF88}" dt="2024-04-02T07:32:56.576" v="7337"/>
          <ac:spMkLst>
            <pc:docMk/>
            <pc:sldMk cId="1927193150" sldId="358"/>
            <ac:spMk id="37" creationId="{21E6BC20-CBD4-E374-4CC5-4A2A82B7A064}"/>
          </ac:spMkLst>
        </pc:spChg>
        <pc:spChg chg="mod">
          <ac:chgData name="田原 由子" userId="cb5c8b80-4771-4004-a5af-0f8874efbcd7" providerId="ADAL" clId="{163BDBA3-4449-4C6D-9712-713EEECACF88}" dt="2024-04-02T07:32:56.576" v="7337"/>
          <ac:spMkLst>
            <pc:docMk/>
            <pc:sldMk cId="1927193150" sldId="358"/>
            <ac:spMk id="39" creationId="{0E048E36-C901-6F3F-6777-60C2ED1B8435}"/>
          </ac:spMkLst>
        </pc:spChg>
        <pc:spChg chg="mod">
          <ac:chgData name="田原 由子" userId="cb5c8b80-4771-4004-a5af-0f8874efbcd7" providerId="ADAL" clId="{163BDBA3-4449-4C6D-9712-713EEECACF88}" dt="2024-04-02T07:32:56.576" v="7337"/>
          <ac:spMkLst>
            <pc:docMk/>
            <pc:sldMk cId="1927193150" sldId="358"/>
            <ac:spMk id="41" creationId="{B061570E-477B-2D90-897D-DA36EC7BFE48}"/>
          </ac:spMkLst>
        </pc:spChg>
        <pc:spChg chg="mod">
          <ac:chgData name="田原 由子" userId="cb5c8b80-4771-4004-a5af-0f8874efbcd7" providerId="ADAL" clId="{163BDBA3-4449-4C6D-9712-713EEECACF88}" dt="2024-04-02T07:32:56.576" v="7337"/>
          <ac:spMkLst>
            <pc:docMk/>
            <pc:sldMk cId="1927193150" sldId="358"/>
            <ac:spMk id="42" creationId="{009F86E5-4EEC-39B1-588C-754B569F5584}"/>
          </ac:spMkLst>
        </pc:spChg>
        <pc:spChg chg="add mod">
          <ac:chgData name="田原 由子" userId="cb5c8b80-4771-4004-a5af-0f8874efbcd7" providerId="ADAL" clId="{163BDBA3-4449-4C6D-9712-713EEECACF88}" dt="2024-04-02T07:32:56.576" v="7337"/>
          <ac:spMkLst>
            <pc:docMk/>
            <pc:sldMk cId="1927193150" sldId="358"/>
            <ac:spMk id="45" creationId="{ADC741DF-B028-4BC9-5D4F-3C3B2B64F596}"/>
          </ac:spMkLst>
        </pc:spChg>
        <pc:spChg chg="add mod">
          <ac:chgData name="田原 由子" userId="cb5c8b80-4771-4004-a5af-0f8874efbcd7" providerId="ADAL" clId="{163BDBA3-4449-4C6D-9712-713EEECACF88}" dt="2024-04-02T07:32:56.576" v="7337"/>
          <ac:spMkLst>
            <pc:docMk/>
            <pc:sldMk cId="1927193150" sldId="358"/>
            <ac:spMk id="46" creationId="{AADCEEDC-D308-EC3D-BD6C-7A0088A7BE69}"/>
          </ac:spMkLst>
        </pc:spChg>
        <pc:spChg chg="add mod">
          <ac:chgData name="田原 由子" userId="cb5c8b80-4771-4004-a5af-0f8874efbcd7" providerId="ADAL" clId="{163BDBA3-4449-4C6D-9712-713EEECACF88}" dt="2024-04-02T07:33:59.870" v="7342" actId="122"/>
          <ac:spMkLst>
            <pc:docMk/>
            <pc:sldMk cId="1927193150" sldId="358"/>
            <ac:spMk id="47" creationId="{DB6FAA99-E90E-F48E-1071-6FA25700F948}"/>
          </ac:spMkLst>
        </pc:spChg>
        <pc:spChg chg="mod">
          <ac:chgData name="田原 由子" userId="cb5c8b80-4771-4004-a5af-0f8874efbcd7" providerId="ADAL" clId="{163BDBA3-4449-4C6D-9712-713EEECACF88}" dt="2024-04-02T07:34:10.057" v="7343"/>
          <ac:spMkLst>
            <pc:docMk/>
            <pc:sldMk cId="1927193150" sldId="358"/>
            <ac:spMk id="51" creationId="{8FA2FC4A-44CF-15E0-D1C4-9D35B1834825}"/>
          </ac:spMkLst>
        </pc:spChg>
        <pc:spChg chg="mod">
          <ac:chgData name="田原 由子" userId="cb5c8b80-4771-4004-a5af-0f8874efbcd7" providerId="ADAL" clId="{163BDBA3-4449-4C6D-9712-713EEECACF88}" dt="2024-04-02T07:34:10.057" v="7343"/>
          <ac:spMkLst>
            <pc:docMk/>
            <pc:sldMk cId="1927193150" sldId="358"/>
            <ac:spMk id="52" creationId="{68604E2A-000B-87F6-4972-F0406BBCA940}"/>
          </ac:spMkLst>
        </pc:spChg>
        <pc:spChg chg="add mod">
          <ac:chgData name="田原 由子" userId="cb5c8b80-4771-4004-a5af-0f8874efbcd7" providerId="ADAL" clId="{163BDBA3-4449-4C6D-9712-713EEECACF88}" dt="2024-04-02T07:34:10.057" v="7343"/>
          <ac:spMkLst>
            <pc:docMk/>
            <pc:sldMk cId="1927193150" sldId="358"/>
            <ac:spMk id="53" creationId="{512EA53D-C9B8-283E-BF80-553E6D408B42}"/>
          </ac:spMkLst>
        </pc:spChg>
        <pc:spChg chg="mod">
          <ac:chgData name="田原 由子" userId="cb5c8b80-4771-4004-a5af-0f8874efbcd7" providerId="ADAL" clId="{163BDBA3-4449-4C6D-9712-713EEECACF88}" dt="2024-04-02T07:34:10.057" v="7343"/>
          <ac:spMkLst>
            <pc:docMk/>
            <pc:sldMk cId="1927193150" sldId="358"/>
            <ac:spMk id="55" creationId="{8A247252-5597-40C9-5B9B-58636162352B}"/>
          </ac:spMkLst>
        </pc:spChg>
        <pc:spChg chg="mod">
          <ac:chgData name="田原 由子" userId="cb5c8b80-4771-4004-a5af-0f8874efbcd7" providerId="ADAL" clId="{163BDBA3-4449-4C6D-9712-713EEECACF88}" dt="2024-04-02T07:34:10.057" v="7343"/>
          <ac:spMkLst>
            <pc:docMk/>
            <pc:sldMk cId="1927193150" sldId="358"/>
            <ac:spMk id="57" creationId="{446DB185-DEEE-C920-035F-A33B218DD42F}"/>
          </ac:spMkLst>
        </pc:spChg>
        <pc:spChg chg="mod">
          <ac:chgData name="田原 由子" userId="cb5c8b80-4771-4004-a5af-0f8874efbcd7" providerId="ADAL" clId="{163BDBA3-4449-4C6D-9712-713EEECACF88}" dt="2024-04-02T07:34:10.057" v="7343"/>
          <ac:spMkLst>
            <pc:docMk/>
            <pc:sldMk cId="1927193150" sldId="358"/>
            <ac:spMk id="58" creationId="{F23C2CD6-12EA-D207-863B-7739A1B08FAF}"/>
          </ac:spMkLst>
        </pc:spChg>
        <pc:spChg chg="add mod">
          <ac:chgData name="田原 由子" userId="cb5c8b80-4771-4004-a5af-0f8874efbcd7" providerId="ADAL" clId="{163BDBA3-4449-4C6D-9712-713EEECACF88}" dt="2024-04-02T07:45:11.313" v="7383" actId="207"/>
          <ac:spMkLst>
            <pc:docMk/>
            <pc:sldMk cId="1927193150" sldId="358"/>
            <ac:spMk id="61" creationId="{53B7CD05-D248-815B-F9FF-D0A762B6EB32}"/>
          </ac:spMkLst>
        </pc:spChg>
        <pc:spChg chg="add mod">
          <ac:chgData name="田原 由子" userId="cb5c8b80-4771-4004-a5af-0f8874efbcd7" providerId="ADAL" clId="{163BDBA3-4449-4C6D-9712-713EEECACF88}" dt="2024-04-02T07:34:10.057" v="7343"/>
          <ac:spMkLst>
            <pc:docMk/>
            <pc:sldMk cId="1927193150" sldId="358"/>
            <ac:spMk id="62" creationId="{43EF931D-2392-B43D-FC4D-2E7EAE5FC345}"/>
          </ac:spMkLst>
        </pc:spChg>
        <pc:grpChg chg="del">
          <ac:chgData name="田原 由子" userId="cb5c8b80-4771-4004-a5af-0f8874efbcd7" providerId="ADAL" clId="{163BDBA3-4449-4C6D-9712-713EEECACF88}" dt="2024-04-02T07:32:39.876" v="7335" actId="478"/>
          <ac:grpSpMkLst>
            <pc:docMk/>
            <pc:sldMk cId="1927193150" sldId="358"/>
            <ac:grpSpMk id="12" creationId="{FC75B772-2E52-2143-9842-1534678C7895}"/>
          </ac:grpSpMkLst>
        </pc:grpChg>
        <pc:grpChg chg="add mod">
          <ac:chgData name="田原 由子" userId="cb5c8b80-4771-4004-a5af-0f8874efbcd7" providerId="ADAL" clId="{163BDBA3-4449-4C6D-9712-713EEECACF88}" dt="2024-04-02T07:32:56.576" v="7337"/>
          <ac:grpSpMkLst>
            <pc:docMk/>
            <pc:sldMk cId="1927193150" sldId="358"/>
            <ac:grpSpMk id="34" creationId="{C0AD260B-442D-7D10-52AF-488BB43F3BB5}"/>
          </ac:grpSpMkLst>
        </pc:grpChg>
        <pc:grpChg chg="add mod">
          <ac:chgData name="田原 由子" userId="cb5c8b80-4771-4004-a5af-0f8874efbcd7" providerId="ADAL" clId="{163BDBA3-4449-4C6D-9712-713EEECACF88}" dt="2024-04-02T07:32:56.576" v="7337"/>
          <ac:grpSpMkLst>
            <pc:docMk/>
            <pc:sldMk cId="1927193150" sldId="358"/>
            <ac:grpSpMk id="38" creationId="{230DE5E3-2FEF-6FD4-8345-2F893C1A86A1}"/>
          </ac:grpSpMkLst>
        </pc:grpChg>
        <pc:grpChg chg="add mod">
          <ac:chgData name="田原 由子" userId="cb5c8b80-4771-4004-a5af-0f8874efbcd7" providerId="ADAL" clId="{163BDBA3-4449-4C6D-9712-713EEECACF88}" dt="2024-04-02T07:34:10.057" v="7343"/>
          <ac:grpSpMkLst>
            <pc:docMk/>
            <pc:sldMk cId="1927193150" sldId="358"/>
            <ac:grpSpMk id="50" creationId="{5994EF35-7BAB-C07D-3ABF-C1C924BDB8EE}"/>
          </ac:grpSpMkLst>
        </pc:grpChg>
        <pc:grpChg chg="add mod">
          <ac:chgData name="田原 由子" userId="cb5c8b80-4771-4004-a5af-0f8874efbcd7" providerId="ADAL" clId="{163BDBA3-4449-4C6D-9712-713EEECACF88}" dt="2024-04-02T07:34:10.057" v="7343"/>
          <ac:grpSpMkLst>
            <pc:docMk/>
            <pc:sldMk cId="1927193150" sldId="358"/>
            <ac:grpSpMk id="54" creationId="{CD439D6F-89B8-1B98-AE1A-AE51977F88DC}"/>
          </ac:grpSpMkLst>
        </pc:grpChg>
        <pc:picChg chg="del">
          <ac:chgData name="田原 由子" userId="cb5c8b80-4771-4004-a5af-0f8874efbcd7" providerId="ADAL" clId="{163BDBA3-4449-4C6D-9712-713EEECACF88}" dt="2024-04-02T07:32:39.876" v="7335" actId="478"/>
          <ac:picMkLst>
            <pc:docMk/>
            <pc:sldMk cId="1927193150" sldId="358"/>
            <ac:picMk id="2" creationId="{8A9F7FEC-5EF9-4140-910F-D3ED0C7C9F53}"/>
          </ac:picMkLst>
        </pc:picChg>
        <pc:picChg chg="del">
          <ac:chgData name="田原 由子" userId="cb5c8b80-4771-4004-a5af-0f8874efbcd7" providerId="ADAL" clId="{163BDBA3-4449-4C6D-9712-713EEECACF88}" dt="2024-04-02T07:32:39.876" v="7335" actId="478"/>
          <ac:picMkLst>
            <pc:docMk/>
            <pc:sldMk cId="1927193150" sldId="358"/>
            <ac:picMk id="3" creationId="{1F4222D9-CD73-B745-9AAB-2E525748D90D}"/>
          </ac:picMkLst>
        </pc:picChg>
        <pc:picChg chg="del">
          <ac:chgData name="田原 由子" userId="cb5c8b80-4771-4004-a5af-0f8874efbcd7" providerId="ADAL" clId="{163BDBA3-4449-4C6D-9712-713EEECACF88}" dt="2024-04-02T07:32:39.876" v="7335" actId="478"/>
          <ac:picMkLst>
            <pc:docMk/>
            <pc:sldMk cId="1927193150" sldId="358"/>
            <ac:picMk id="9" creationId="{1D306689-AB4F-2641-80E2-7B3A4079055B}"/>
          </ac:picMkLst>
        </pc:picChg>
        <pc:picChg chg="add mod">
          <ac:chgData name="田原 由子" userId="cb5c8b80-4771-4004-a5af-0f8874efbcd7" providerId="ADAL" clId="{163BDBA3-4449-4C6D-9712-713EEECACF88}" dt="2024-04-02T07:32:56.576" v="7337"/>
          <ac:picMkLst>
            <pc:docMk/>
            <pc:sldMk cId="1927193150" sldId="358"/>
            <ac:picMk id="11" creationId="{B23E48EF-C579-1ED3-EB07-08CD2C3FF037}"/>
          </ac:picMkLst>
        </pc:picChg>
        <pc:picChg chg="del">
          <ac:chgData name="田原 由子" userId="cb5c8b80-4771-4004-a5af-0f8874efbcd7" providerId="ADAL" clId="{163BDBA3-4449-4C6D-9712-713EEECACF88}" dt="2024-04-02T07:32:39.876" v="7335" actId="478"/>
          <ac:picMkLst>
            <pc:docMk/>
            <pc:sldMk cId="1927193150" sldId="358"/>
            <ac:picMk id="25" creationId="{4F57F1AA-1BB6-5B42-A79C-A0B6B97A6C87}"/>
          </ac:picMkLst>
        </pc:picChg>
        <pc:picChg chg="add mod">
          <ac:chgData name="田原 由子" userId="cb5c8b80-4771-4004-a5af-0f8874efbcd7" providerId="ADAL" clId="{163BDBA3-4449-4C6D-9712-713EEECACF88}" dt="2024-04-02T07:32:56.576" v="7337"/>
          <ac:picMkLst>
            <pc:docMk/>
            <pc:sldMk cId="1927193150" sldId="358"/>
            <ac:picMk id="33" creationId="{2205C4B9-5C3E-3588-BD5D-A6628C323227}"/>
          </ac:picMkLst>
        </pc:picChg>
        <pc:picChg chg="mod">
          <ac:chgData name="田原 由子" userId="cb5c8b80-4771-4004-a5af-0f8874efbcd7" providerId="ADAL" clId="{163BDBA3-4449-4C6D-9712-713EEECACF88}" dt="2024-04-02T07:32:56.576" v="7337"/>
          <ac:picMkLst>
            <pc:docMk/>
            <pc:sldMk cId="1927193150" sldId="358"/>
            <ac:picMk id="40" creationId="{A05F1B87-9A15-28C5-9449-9D2029144A36}"/>
          </ac:picMkLst>
        </pc:picChg>
        <pc:picChg chg="add mod">
          <ac:chgData name="田原 由子" userId="cb5c8b80-4771-4004-a5af-0f8874efbcd7" providerId="ADAL" clId="{163BDBA3-4449-4C6D-9712-713EEECACF88}" dt="2024-04-02T07:32:56.576" v="7337"/>
          <ac:picMkLst>
            <pc:docMk/>
            <pc:sldMk cId="1927193150" sldId="358"/>
            <ac:picMk id="43" creationId="{C57F0673-813D-6F6C-132D-792C68071394}"/>
          </ac:picMkLst>
        </pc:picChg>
        <pc:picChg chg="add mod">
          <ac:chgData name="田原 由子" userId="cb5c8b80-4771-4004-a5af-0f8874efbcd7" providerId="ADAL" clId="{163BDBA3-4449-4C6D-9712-713EEECACF88}" dt="2024-04-02T07:34:10.057" v="7343"/>
          <ac:picMkLst>
            <pc:docMk/>
            <pc:sldMk cId="1927193150" sldId="358"/>
            <ac:picMk id="48" creationId="{1B3E81EA-9D33-9BFD-DF24-33C4A6B60B8C}"/>
          </ac:picMkLst>
        </pc:picChg>
        <pc:picChg chg="add mod">
          <ac:chgData name="田原 由子" userId="cb5c8b80-4771-4004-a5af-0f8874efbcd7" providerId="ADAL" clId="{163BDBA3-4449-4C6D-9712-713EEECACF88}" dt="2024-04-02T07:34:10.057" v="7343"/>
          <ac:picMkLst>
            <pc:docMk/>
            <pc:sldMk cId="1927193150" sldId="358"/>
            <ac:picMk id="49" creationId="{66041CC9-A573-99F9-E416-16343D838E76}"/>
          </ac:picMkLst>
        </pc:picChg>
        <pc:picChg chg="mod">
          <ac:chgData name="田原 由子" userId="cb5c8b80-4771-4004-a5af-0f8874efbcd7" providerId="ADAL" clId="{163BDBA3-4449-4C6D-9712-713EEECACF88}" dt="2024-04-02T07:34:10.057" v="7343"/>
          <ac:picMkLst>
            <pc:docMk/>
            <pc:sldMk cId="1927193150" sldId="358"/>
            <ac:picMk id="56" creationId="{1EAC3185-7346-C420-E927-48710325F8CF}"/>
          </ac:picMkLst>
        </pc:picChg>
        <pc:picChg chg="add mod">
          <ac:chgData name="田原 由子" userId="cb5c8b80-4771-4004-a5af-0f8874efbcd7" providerId="ADAL" clId="{163BDBA3-4449-4C6D-9712-713EEECACF88}" dt="2024-04-02T07:34:10.057" v="7343"/>
          <ac:picMkLst>
            <pc:docMk/>
            <pc:sldMk cId="1927193150" sldId="358"/>
            <ac:picMk id="59" creationId="{038DB5D5-A886-8065-854C-C0E903562149}"/>
          </ac:picMkLst>
        </pc:picChg>
        <pc:cxnChg chg="del">
          <ac:chgData name="田原 由子" userId="cb5c8b80-4771-4004-a5af-0f8874efbcd7" providerId="ADAL" clId="{163BDBA3-4449-4C6D-9712-713EEECACF88}" dt="2024-04-02T07:32:39.876" v="7335" actId="478"/>
          <ac:cxnSpMkLst>
            <pc:docMk/>
            <pc:sldMk cId="1927193150" sldId="358"/>
            <ac:cxnSpMk id="17" creationId="{C90EB01B-98DC-CE42-BD9E-91BB19FBCB39}"/>
          </ac:cxnSpMkLst>
        </pc:cxnChg>
        <pc:cxnChg chg="add mod">
          <ac:chgData name="田原 由子" userId="cb5c8b80-4771-4004-a5af-0f8874efbcd7" providerId="ADAL" clId="{163BDBA3-4449-4C6D-9712-713EEECACF88}" dt="2024-04-02T07:32:56.576" v="7337"/>
          <ac:cxnSpMkLst>
            <pc:docMk/>
            <pc:sldMk cId="1927193150" sldId="358"/>
            <ac:cxnSpMk id="44" creationId="{C10A4AD5-C2CF-EFA5-5591-B21728B0D9B9}"/>
          </ac:cxnSpMkLst>
        </pc:cxnChg>
        <pc:cxnChg chg="add mod">
          <ac:chgData name="田原 由子" userId="cb5c8b80-4771-4004-a5af-0f8874efbcd7" providerId="ADAL" clId="{163BDBA3-4449-4C6D-9712-713EEECACF88}" dt="2024-04-02T07:34:10.057" v="7343"/>
          <ac:cxnSpMkLst>
            <pc:docMk/>
            <pc:sldMk cId="1927193150" sldId="358"/>
            <ac:cxnSpMk id="60" creationId="{8DCD9BD4-0E47-EAFB-D5FB-E4133CF4FF71}"/>
          </ac:cxnSpMkLst>
        </pc:cxnChg>
      </pc:sldChg>
      <pc:sldChg chg="addSp delSp modSp mod">
        <pc:chgData name="田原 由子" userId="cb5c8b80-4771-4004-a5af-0f8874efbcd7" providerId="ADAL" clId="{163BDBA3-4449-4C6D-9712-713EEECACF88}" dt="2024-04-02T07:48:06.557" v="7417" actId="478"/>
        <pc:sldMkLst>
          <pc:docMk/>
          <pc:sldMk cId="1958530794" sldId="363"/>
        </pc:sldMkLst>
        <pc:spChg chg="add mod">
          <ac:chgData name="田原 由子" userId="cb5c8b80-4771-4004-a5af-0f8874efbcd7" providerId="ADAL" clId="{163BDBA3-4449-4C6D-9712-713EEECACF88}" dt="2024-04-02T07:35:23.234" v="7346"/>
          <ac:spMkLst>
            <pc:docMk/>
            <pc:sldMk cId="1958530794" sldId="363"/>
            <ac:spMk id="4" creationId="{2F851689-A0C1-6AEA-19FC-1D5B7F8FCE9F}"/>
          </ac:spMkLst>
        </pc:spChg>
        <pc:spChg chg="mod">
          <ac:chgData name="田原 由子" userId="cb5c8b80-4771-4004-a5af-0f8874efbcd7" providerId="ADAL" clId="{163BDBA3-4449-4C6D-9712-713EEECACF88}" dt="2024-04-02T07:35:07.043" v="7344"/>
          <ac:spMkLst>
            <pc:docMk/>
            <pc:sldMk cId="1958530794" sldId="363"/>
            <ac:spMk id="6" creationId="{7B00A5A1-E623-AF48-B8E6-98102761A793}"/>
          </ac:spMkLst>
        </pc:spChg>
        <pc:spChg chg="del">
          <ac:chgData name="田原 由子" userId="cb5c8b80-4771-4004-a5af-0f8874efbcd7" providerId="ADAL" clId="{163BDBA3-4449-4C6D-9712-713EEECACF88}" dt="2024-04-02T07:35:22.733" v="7345" actId="478"/>
          <ac:spMkLst>
            <pc:docMk/>
            <pc:sldMk cId="1958530794" sldId="363"/>
            <ac:spMk id="8" creationId="{39D8C7A8-9701-C244-B23C-A42C182AC676}"/>
          </ac:spMkLst>
        </pc:spChg>
        <pc:spChg chg="del">
          <ac:chgData name="田原 由子" userId="cb5c8b80-4771-4004-a5af-0f8874efbcd7" providerId="ADAL" clId="{163BDBA3-4449-4C6D-9712-713EEECACF88}" dt="2024-04-02T07:35:22.733" v="7345" actId="478"/>
          <ac:spMkLst>
            <pc:docMk/>
            <pc:sldMk cId="1958530794" sldId="363"/>
            <ac:spMk id="17" creationId="{4B4391E3-EBFE-0043-8097-0BC438DE6E9D}"/>
          </ac:spMkLst>
        </pc:spChg>
        <pc:spChg chg="del">
          <ac:chgData name="田原 由子" userId="cb5c8b80-4771-4004-a5af-0f8874efbcd7" providerId="ADAL" clId="{163BDBA3-4449-4C6D-9712-713EEECACF88}" dt="2024-04-02T07:35:22.733" v="7345" actId="478"/>
          <ac:spMkLst>
            <pc:docMk/>
            <pc:sldMk cId="1958530794" sldId="363"/>
            <ac:spMk id="25" creationId="{109C5C30-19BD-9748-AA9D-2FC3D965274F}"/>
          </ac:spMkLst>
        </pc:spChg>
        <pc:spChg chg="del">
          <ac:chgData name="田原 由子" userId="cb5c8b80-4771-4004-a5af-0f8874efbcd7" providerId="ADAL" clId="{163BDBA3-4449-4C6D-9712-713EEECACF88}" dt="2024-04-02T07:35:22.733" v="7345" actId="478"/>
          <ac:spMkLst>
            <pc:docMk/>
            <pc:sldMk cId="1958530794" sldId="363"/>
            <ac:spMk id="26" creationId="{FBCC8C38-2E28-C545-BEF4-300137D3B2E8}"/>
          </ac:spMkLst>
        </pc:spChg>
        <pc:spChg chg="del">
          <ac:chgData name="田原 由子" userId="cb5c8b80-4771-4004-a5af-0f8874efbcd7" providerId="ADAL" clId="{163BDBA3-4449-4C6D-9712-713EEECACF88}" dt="2024-04-02T07:35:22.733" v="7345" actId="478"/>
          <ac:spMkLst>
            <pc:docMk/>
            <pc:sldMk cId="1958530794" sldId="363"/>
            <ac:spMk id="27" creationId="{956F8ED8-35BD-7A4B-8862-97B03592387A}"/>
          </ac:spMkLst>
        </pc:spChg>
        <pc:spChg chg="del">
          <ac:chgData name="田原 由子" userId="cb5c8b80-4771-4004-a5af-0f8874efbcd7" providerId="ADAL" clId="{163BDBA3-4449-4C6D-9712-713EEECACF88}" dt="2024-04-02T07:35:22.733" v="7345" actId="478"/>
          <ac:spMkLst>
            <pc:docMk/>
            <pc:sldMk cId="1958530794" sldId="363"/>
            <ac:spMk id="28" creationId="{DB96950F-F4EF-C84F-8323-1716DF501770}"/>
          </ac:spMkLst>
        </pc:spChg>
        <pc:spChg chg="del">
          <ac:chgData name="田原 由子" userId="cb5c8b80-4771-4004-a5af-0f8874efbcd7" providerId="ADAL" clId="{163BDBA3-4449-4C6D-9712-713EEECACF88}" dt="2024-04-02T07:35:22.733" v="7345" actId="478"/>
          <ac:spMkLst>
            <pc:docMk/>
            <pc:sldMk cId="1958530794" sldId="363"/>
            <ac:spMk id="29" creationId="{455835E1-2774-EE41-94D6-ACC88131D0D5}"/>
          </ac:spMkLst>
        </pc:spChg>
        <pc:spChg chg="del">
          <ac:chgData name="田原 由子" userId="cb5c8b80-4771-4004-a5af-0f8874efbcd7" providerId="ADAL" clId="{163BDBA3-4449-4C6D-9712-713EEECACF88}" dt="2024-04-02T07:35:22.733" v="7345" actId="478"/>
          <ac:spMkLst>
            <pc:docMk/>
            <pc:sldMk cId="1958530794" sldId="363"/>
            <ac:spMk id="30" creationId="{F7DFFE21-C6BE-F346-9A35-885D9595094F}"/>
          </ac:spMkLst>
        </pc:spChg>
        <pc:spChg chg="del">
          <ac:chgData name="田原 由子" userId="cb5c8b80-4771-4004-a5af-0f8874efbcd7" providerId="ADAL" clId="{163BDBA3-4449-4C6D-9712-713EEECACF88}" dt="2024-04-02T07:35:22.733" v="7345" actId="478"/>
          <ac:spMkLst>
            <pc:docMk/>
            <pc:sldMk cId="1958530794" sldId="363"/>
            <ac:spMk id="34" creationId="{9F4FDA09-E5A4-4C91-9BFD-D5E3CD9BCCCC}"/>
          </ac:spMkLst>
        </pc:spChg>
        <pc:spChg chg="del">
          <ac:chgData name="田原 由子" userId="cb5c8b80-4771-4004-a5af-0f8874efbcd7" providerId="ADAL" clId="{163BDBA3-4449-4C6D-9712-713EEECACF88}" dt="2024-04-02T07:35:22.733" v="7345" actId="478"/>
          <ac:spMkLst>
            <pc:docMk/>
            <pc:sldMk cId="1958530794" sldId="363"/>
            <ac:spMk id="35" creationId="{EA4BCA97-5D6A-476A-8B9D-8B9FE27CAE34}"/>
          </ac:spMkLst>
        </pc:spChg>
        <pc:spChg chg="mod">
          <ac:chgData name="田原 由子" userId="cb5c8b80-4771-4004-a5af-0f8874efbcd7" providerId="ADAL" clId="{163BDBA3-4449-4C6D-9712-713EEECACF88}" dt="2024-04-02T07:35:23.234" v="7346"/>
          <ac:spMkLst>
            <pc:docMk/>
            <pc:sldMk cId="1958530794" sldId="363"/>
            <ac:spMk id="37" creationId="{B63D68BB-5E57-56D3-FDF6-E1886D2EE72A}"/>
          </ac:spMkLst>
        </pc:spChg>
        <pc:spChg chg="mod">
          <ac:chgData name="田原 由子" userId="cb5c8b80-4771-4004-a5af-0f8874efbcd7" providerId="ADAL" clId="{163BDBA3-4449-4C6D-9712-713EEECACF88}" dt="2024-04-02T07:35:23.234" v="7346"/>
          <ac:spMkLst>
            <pc:docMk/>
            <pc:sldMk cId="1958530794" sldId="363"/>
            <ac:spMk id="39" creationId="{2933C460-FE77-8E5C-73F1-73EA81647F0D}"/>
          </ac:spMkLst>
        </pc:spChg>
        <pc:spChg chg="mod">
          <ac:chgData name="田原 由子" userId="cb5c8b80-4771-4004-a5af-0f8874efbcd7" providerId="ADAL" clId="{163BDBA3-4449-4C6D-9712-713EEECACF88}" dt="2024-04-02T07:35:23.234" v="7346"/>
          <ac:spMkLst>
            <pc:docMk/>
            <pc:sldMk cId="1958530794" sldId="363"/>
            <ac:spMk id="40" creationId="{E642739A-F2EC-4455-EA51-F6710F8D9D1B}"/>
          </ac:spMkLst>
        </pc:spChg>
        <pc:spChg chg="add mod">
          <ac:chgData name="田原 由子" userId="cb5c8b80-4771-4004-a5af-0f8874efbcd7" providerId="ADAL" clId="{163BDBA3-4449-4C6D-9712-713EEECACF88}" dt="2024-04-02T07:35:23.234" v="7346"/>
          <ac:spMkLst>
            <pc:docMk/>
            <pc:sldMk cId="1958530794" sldId="363"/>
            <ac:spMk id="41" creationId="{06470121-F129-8D0D-501B-1118389B3037}"/>
          </ac:spMkLst>
        </pc:spChg>
        <pc:spChg chg="mod">
          <ac:chgData name="田原 由子" userId="cb5c8b80-4771-4004-a5af-0f8874efbcd7" providerId="ADAL" clId="{163BDBA3-4449-4C6D-9712-713EEECACF88}" dt="2024-04-02T07:35:23.234" v="7346"/>
          <ac:spMkLst>
            <pc:docMk/>
            <pc:sldMk cId="1958530794" sldId="363"/>
            <ac:spMk id="43" creationId="{6315976A-EAAC-DD78-7818-526D7418B728}"/>
          </ac:spMkLst>
        </pc:spChg>
        <pc:spChg chg="mod">
          <ac:chgData name="田原 由子" userId="cb5c8b80-4771-4004-a5af-0f8874efbcd7" providerId="ADAL" clId="{163BDBA3-4449-4C6D-9712-713EEECACF88}" dt="2024-04-02T07:35:23.234" v="7346"/>
          <ac:spMkLst>
            <pc:docMk/>
            <pc:sldMk cId="1958530794" sldId="363"/>
            <ac:spMk id="44" creationId="{E519DC38-33F5-DFCE-02FD-AD286CD81447}"/>
          </ac:spMkLst>
        </pc:spChg>
        <pc:spChg chg="mod">
          <ac:chgData name="田原 由子" userId="cb5c8b80-4771-4004-a5af-0f8874efbcd7" providerId="ADAL" clId="{163BDBA3-4449-4C6D-9712-713EEECACF88}" dt="2024-04-02T07:35:23.234" v="7346"/>
          <ac:spMkLst>
            <pc:docMk/>
            <pc:sldMk cId="1958530794" sldId="363"/>
            <ac:spMk id="46" creationId="{C2877817-C754-AFBC-4E1C-53F1712F43BB}"/>
          </ac:spMkLst>
        </pc:spChg>
        <pc:spChg chg="mod">
          <ac:chgData name="田原 由子" userId="cb5c8b80-4771-4004-a5af-0f8874efbcd7" providerId="ADAL" clId="{163BDBA3-4449-4C6D-9712-713EEECACF88}" dt="2024-04-02T07:35:23.234" v="7346"/>
          <ac:spMkLst>
            <pc:docMk/>
            <pc:sldMk cId="1958530794" sldId="363"/>
            <ac:spMk id="47" creationId="{A0FC3ACF-AB68-470B-D435-36BA2D336E03}"/>
          </ac:spMkLst>
        </pc:spChg>
        <pc:spChg chg="mod">
          <ac:chgData name="田原 由子" userId="cb5c8b80-4771-4004-a5af-0f8874efbcd7" providerId="ADAL" clId="{163BDBA3-4449-4C6D-9712-713EEECACF88}" dt="2024-04-02T07:35:23.234" v="7346"/>
          <ac:spMkLst>
            <pc:docMk/>
            <pc:sldMk cId="1958530794" sldId="363"/>
            <ac:spMk id="49" creationId="{22843367-80D8-7F3D-2687-3F7C6C7F3653}"/>
          </ac:spMkLst>
        </pc:spChg>
        <pc:spChg chg="mod">
          <ac:chgData name="田原 由子" userId="cb5c8b80-4771-4004-a5af-0f8874efbcd7" providerId="ADAL" clId="{163BDBA3-4449-4C6D-9712-713EEECACF88}" dt="2024-04-02T07:35:23.234" v="7346"/>
          <ac:spMkLst>
            <pc:docMk/>
            <pc:sldMk cId="1958530794" sldId="363"/>
            <ac:spMk id="50" creationId="{B0D67C3F-0181-DCC2-F145-3BA401CAFF03}"/>
          </ac:spMkLst>
        </pc:spChg>
        <pc:spChg chg="mod">
          <ac:chgData name="田原 由子" userId="cb5c8b80-4771-4004-a5af-0f8874efbcd7" providerId="ADAL" clId="{163BDBA3-4449-4C6D-9712-713EEECACF88}" dt="2024-04-02T07:46:57.795" v="7393"/>
          <ac:spMkLst>
            <pc:docMk/>
            <pc:sldMk cId="1958530794" sldId="363"/>
            <ac:spMk id="52" creationId="{A324DD15-3FF4-5FB4-8B52-CCF7DD7FF4B0}"/>
          </ac:spMkLst>
        </pc:spChg>
        <pc:spChg chg="mod">
          <ac:chgData name="田原 由子" userId="cb5c8b80-4771-4004-a5af-0f8874efbcd7" providerId="ADAL" clId="{163BDBA3-4449-4C6D-9712-713EEECACF88}" dt="2024-04-02T07:46:57.795" v="7393"/>
          <ac:spMkLst>
            <pc:docMk/>
            <pc:sldMk cId="1958530794" sldId="363"/>
            <ac:spMk id="53" creationId="{64893E23-0AFE-7784-8217-3A6056A34281}"/>
          </ac:spMkLst>
        </pc:spChg>
        <pc:grpChg chg="del">
          <ac:chgData name="田原 由子" userId="cb5c8b80-4771-4004-a5af-0f8874efbcd7" providerId="ADAL" clId="{163BDBA3-4449-4C6D-9712-713EEECACF88}" dt="2024-04-02T07:35:22.733" v="7345" actId="478"/>
          <ac:grpSpMkLst>
            <pc:docMk/>
            <pc:sldMk cId="1958530794" sldId="363"/>
            <ac:grpSpMk id="10" creationId="{E85801BF-BAE4-6249-9B84-AD6465577193}"/>
          </ac:grpSpMkLst>
        </pc:grpChg>
        <pc:grpChg chg="add mod">
          <ac:chgData name="田原 由子" userId="cb5c8b80-4771-4004-a5af-0f8874efbcd7" providerId="ADAL" clId="{163BDBA3-4449-4C6D-9712-713EEECACF88}" dt="2024-04-02T07:35:23.234" v="7346"/>
          <ac:grpSpMkLst>
            <pc:docMk/>
            <pc:sldMk cId="1958530794" sldId="363"/>
            <ac:grpSpMk id="16" creationId="{39718023-D27D-F9F4-725A-D5854EDC89D0}"/>
          </ac:grpSpMkLst>
        </pc:grpChg>
        <pc:grpChg chg="del">
          <ac:chgData name="田原 由子" userId="cb5c8b80-4771-4004-a5af-0f8874efbcd7" providerId="ADAL" clId="{163BDBA3-4449-4C6D-9712-713EEECACF88}" dt="2024-04-02T07:35:22.733" v="7345" actId="478"/>
          <ac:grpSpMkLst>
            <pc:docMk/>
            <pc:sldMk cId="1958530794" sldId="363"/>
            <ac:grpSpMk id="20" creationId="{0E251082-9AB2-DD47-877A-3039305A8A9A}"/>
          </ac:grpSpMkLst>
        </pc:grpChg>
        <pc:grpChg chg="add del">
          <ac:chgData name="田原 由子" userId="cb5c8b80-4771-4004-a5af-0f8874efbcd7" providerId="ADAL" clId="{163BDBA3-4449-4C6D-9712-713EEECACF88}" dt="2024-04-02T07:48:06.557" v="7417" actId="478"/>
          <ac:grpSpMkLst>
            <pc:docMk/>
            <pc:sldMk cId="1958530794" sldId="363"/>
            <ac:grpSpMk id="31" creationId="{559687CA-4E09-4F95-AB67-B4DFAD71624B}"/>
          </ac:grpSpMkLst>
        </pc:grpChg>
        <pc:grpChg chg="add mod">
          <ac:chgData name="田原 由子" userId="cb5c8b80-4771-4004-a5af-0f8874efbcd7" providerId="ADAL" clId="{163BDBA3-4449-4C6D-9712-713EEECACF88}" dt="2024-04-02T07:35:23.234" v="7346"/>
          <ac:grpSpMkLst>
            <pc:docMk/>
            <pc:sldMk cId="1958530794" sldId="363"/>
            <ac:grpSpMk id="42" creationId="{C006013D-7C63-C61D-BFB3-FE83D4BFCCA3}"/>
          </ac:grpSpMkLst>
        </pc:grpChg>
        <pc:grpChg chg="add mod">
          <ac:chgData name="田原 由子" userId="cb5c8b80-4771-4004-a5af-0f8874efbcd7" providerId="ADAL" clId="{163BDBA3-4449-4C6D-9712-713EEECACF88}" dt="2024-04-02T07:35:23.234" v="7346"/>
          <ac:grpSpMkLst>
            <pc:docMk/>
            <pc:sldMk cId="1958530794" sldId="363"/>
            <ac:grpSpMk id="45" creationId="{3473001E-F441-C0E6-CC5D-A8695AA0995B}"/>
          </ac:grpSpMkLst>
        </pc:grpChg>
        <pc:grpChg chg="add mod">
          <ac:chgData name="田原 由子" userId="cb5c8b80-4771-4004-a5af-0f8874efbcd7" providerId="ADAL" clId="{163BDBA3-4449-4C6D-9712-713EEECACF88}" dt="2024-04-02T07:35:23.234" v="7346"/>
          <ac:grpSpMkLst>
            <pc:docMk/>
            <pc:sldMk cId="1958530794" sldId="363"/>
            <ac:grpSpMk id="48" creationId="{81CA872C-486B-F23F-4893-D6C34DF9F117}"/>
          </ac:grpSpMkLst>
        </pc:grpChg>
        <pc:grpChg chg="add mod">
          <ac:chgData name="田原 由子" userId="cb5c8b80-4771-4004-a5af-0f8874efbcd7" providerId="ADAL" clId="{163BDBA3-4449-4C6D-9712-713EEECACF88}" dt="2024-04-02T07:46:57.795" v="7393"/>
          <ac:grpSpMkLst>
            <pc:docMk/>
            <pc:sldMk cId="1958530794" sldId="363"/>
            <ac:grpSpMk id="51" creationId="{E8D51522-A37A-39B7-543C-F5C1D46D54AB}"/>
          </ac:grpSpMkLst>
        </pc:grpChg>
        <pc:picChg chg="add mod">
          <ac:chgData name="田原 由子" userId="cb5c8b80-4771-4004-a5af-0f8874efbcd7" providerId="ADAL" clId="{163BDBA3-4449-4C6D-9712-713EEECACF88}" dt="2024-04-02T07:35:23.234" v="7346"/>
          <ac:picMkLst>
            <pc:docMk/>
            <pc:sldMk cId="1958530794" sldId="363"/>
            <ac:picMk id="3" creationId="{1B69FD3B-CDFD-3334-13DB-5C2079BF440B}"/>
          </ac:picMkLst>
        </pc:picChg>
        <pc:picChg chg="add mod">
          <ac:chgData name="田原 由子" userId="cb5c8b80-4771-4004-a5af-0f8874efbcd7" providerId="ADAL" clId="{163BDBA3-4449-4C6D-9712-713EEECACF88}" dt="2024-04-02T07:35:23.234" v="7346"/>
          <ac:picMkLst>
            <pc:docMk/>
            <pc:sldMk cId="1958530794" sldId="363"/>
            <ac:picMk id="5" creationId="{D6B7D34E-8273-E3BE-C2EC-F051F6D47AC0}"/>
          </ac:picMkLst>
        </pc:picChg>
        <pc:picChg chg="del">
          <ac:chgData name="田原 由子" userId="cb5c8b80-4771-4004-a5af-0f8874efbcd7" providerId="ADAL" clId="{163BDBA3-4449-4C6D-9712-713EEECACF88}" dt="2024-04-02T07:35:22.733" v="7345" actId="478"/>
          <ac:picMkLst>
            <pc:docMk/>
            <pc:sldMk cId="1958530794" sldId="363"/>
            <ac:picMk id="9" creationId="{31FE918F-6103-2C46-B1F0-2A84C550430D}"/>
          </ac:picMkLst>
        </pc:picChg>
        <pc:picChg chg="del">
          <ac:chgData name="田原 由子" userId="cb5c8b80-4771-4004-a5af-0f8874efbcd7" providerId="ADAL" clId="{163BDBA3-4449-4C6D-9712-713EEECACF88}" dt="2024-04-02T07:35:22.733" v="7345" actId="478"/>
          <ac:picMkLst>
            <pc:docMk/>
            <pc:sldMk cId="1958530794" sldId="363"/>
            <ac:picMk id="18" creationId="{5841B148-1470-5C45-86F7-72CA94443EB9}"/>
          </ac:picMkLst>
        </pc:picChg>
        <pc:picChg chg="del">
          <ac:chgData name="田原 由子" userId="cb5c8b80-4771-4004-a5af-0f8874efbcd7" providerId="ADAL" clId="{163BDBA3-4449-4C6D-9712-713EEECACF88}" dt="2024-04-02T07:35:22.733" v="7345" actId="478"/>
          <ac:picMkLst>
            <pc:docMk/>
            <pc:sldMk cId="1958530794" sldId="363"/>
            <ac:picMk id="36" creationId="{BEFBDA4B-5BF8-40A8-B180-75E4F4350551}"/>
          </ac:picMkLst>
        </pc:picChg>
        <pc:picChg chg="mod">
          <ac:chgData name="田原 由子" userId="cb5c8b80-4771-4004-a5af-0f8874efbcd7" providerId="ADAL" clId="{163BDBA3-4449-4C6D-9712-713EEECACF88}" dt="2024-04-02T07:35:23.234" v="7346"/>
          <ac:picMkLst>
            <pc:docMk/>
            <pc:sldMk cId="1958530794" sldId="363"/>
            <ac:picMk id="38" creationId="{CD221934-040A-F01C-D233-066920E0EE51}"/>
          </ac:picMkLst>
        </pc:picChg>
        <pc:cxnChg chg="add mod">
          <ac:chgData name="田原 由子" userId="cb5c8b80-4771-4004-a5af-0f8874efbcd7" providerId="ADAL" clId="{163BDBA3-4449-4C6D-9712-713EEECACF88}" dt="2024-04-02T07:35:23.234" v="7346"/>
          <ac:cxnSpMkLst>
            <pc:docMk/>
            <pc:sldMk cId="1958530794" sldId="363"/>
            <ac:cxnSpMk id="7" creationId="{33A07295-BEFE-7F8C-71A8-5734ECF6C488}"/>
          </ac:cxnSpMkLst>
        </pc:cxnChg>
        <pc:cxnChg chg="del">
          <ac:chgData name="田原 由子" userId="cb5c8b80-4771-4004-a5af-0f8874efbcd7" providerId="ADAL" clId="{163BDBA3-4449-4C6D-9712-713EEECACF88}" dt="2024-04-02T07:35:22.733" v="7345" actId="478"/>
          <ac:cxnSpMkLst>
            <pc:docMk/>
            <pc:sldMk cId="1958530794" sldId="363"/>
            <ac:cxnSpMk id="15" creationId="{33D3B8A9-F1DC-5948-A478-F26AE8A5695E}"/>
          </ac:cxnSpMkLst>
        </pc:cxnChg>
        <pc:cxnChg chg="del">
          <ac:chgData name="田原 由子" userId="cb5c8b80-4771-4004-a5af-0f8874efbcd7" providerId="ADAL" clId="{163BDBA3-4449-4C6D-9712-713EEECACF88}" dt="2024-04-02T07:35:22.733" v="7345" actId="478"/>
          <ac:cxnSpMkLst>
            <pc:docMk/>
            <pc:sldMk cId="1958530794" sldId="363"/>
            <ac:cxnSpMk id="19" creationId="{E8F1C946-6D5D-2F4C-84A0-353C51437878}"/>
          </ac:cxnSpMkLst>
        </pc:cxnChg>
      </pc:sldChg>
      <pc:sldChg chg="addSp delSp modSp mod">
        <pc:chgData name="田原 由子" userId="cb5c8b80-4771-4004-a5af-0f8874efbcd7" providerId="ADAL" clId="{163BDBA3-4449-4C6D-9712-713EEECACF88}" dt="2024-04-02T07:41:21.544" v="7365"/>
        <pc:sldMkLst>
          <pc:docMk/>
          <pc:sldMk cId="4186251719" sldId="370"/>
        </pc:sldMkLst>
        <pc:spChg chg="add mod">
          <ac:chgData name="田原 由子" userId="cb5c8b80-4771-4004-a5af-0f8874efbcd7" providerId="ADAL" clId="{163BDBA3-4449-4C6D-9712-713EEECACF88}" dt="2024-04-02T07:41:21.544" v="7365"/>
          <ac:spMkLst>
            <pc:docMk/>
            <pc:sldMk cId="4186251719" sldId="370"/>
            <ac:spMk id="3" creationId="{B0786364-67D5-F599-3E06-F48FC5114566}"/>
          </ac:spMkLst>
        </pc:spChg>
        <pc:spChg chg="add mod">
          <ac:chgData name="田原 由子" userId="cb5c8b80-4771-4004-a5af-0f8874efbcd7" providerId="ADAL" clId="{163BDBA3-4449-4C6D-9712-713EEECACF88}" dt="2024-04-02T07:41:21.544" v="7365"/>
          <ac:spMkLst>
            <pc:docMk/>
            <pc:sldMk cId="4186251719" sldId="370"/>
            <ac:spMk id="5" creationId="{FA66A1E4-FFB5-743D-B867-B073CE02CDF4}"/>
          </ac:spMkLst>
        </pc:spChg>
        <pc:spChg chg="mod">
          <ac:chgData name="田原 由子" userId="cb5c8b80-4771-4004-a5af-0f8874efbcd7" providerId="ADAL" clId="{163BDBA3-4449-4C6D-9712-713EEECACF88}" dt="2024-04-02T07:41:07.799" v="7363"/>
          <ac:spMkLst>
            <pc:docMk/>
            <pc:sldMk cId="4186251719" sldId="370"/>
            <ac:spMk id="6" creationId="{090A3A80-F196-6C47-A105-A0525C19FC77}"/>
          </ac:spMkLst>
        </pc:spChg>
        <pc:spChg chg="del">
          <ac:chgData name="田原 由子" userId="cb5c8b80-4771-4004-a5af-0f8874efbcd7" providerId="ADAL" clId="{163BDBA3-4449-4C6D-9712-713EEECACF88}" dt="2024-04-02T07:41:19.944" v="7364" actId="478"/>
          <ac:spMkLst>
            <pc:docMk/>
            <pc:sldMk cId="4186251719" sldId="370"/>
            <ac:spMk id="9" creationId="{6D8E8466-5F80-4847-8272-A9BF6B7D07CC}"/>
          </ac:spMkLst>
        </pc:spChg>
        <pc:spChg chg="del">
          <ac:chgData name="田原 由子" userId="cb5c8b80-4771-4004-a5af-0f8874efbcd7" providerId="ADAL" clId="{163BDBA3-4449-4C6D-9712-713EEECACF88}" dt="2024-04-02T07:41:19.944" v="7364" actId="478"/>
          <ac:spMkLst>
            <pc:docMk/>
            <pc:sldMk cId="4186251719" sldId="370"/>
            <ac:spMk id="10" creationId="{9FB65B1F-419C-5045-9AD5-53CB65B358B8}"/>
          </ac:spMkLst>
        </pc:spChg>
        <pc:spChg chg="del">
          <ac:chgData name="田原 由子" userId="cb5c8b80-4771-4004-a5af-0f8874efbcd7" providerId="ADAL" clId="{163BDBA3-4449-4C6D-9712-713EEECACF88}" dt="2024-04-02T07:41:19.944" v="7364" actId="478"/>
          <ac:spMkLst>
            <pc:docMk/>
            <pc:sldMk cId="4186251719" sldId="370"/>
            <ac:spMk id="11" creationId="{E2CC934E-9284-3445-82B5-4282DCC1372D}"/>
          </ac:spMkLst>
        </pc:spChg>
        <pc:spChg chg="del">
          <ac:chgData name="田原 由子" userId="cb5c8b80-4771-4004-a5af-0f8874efbcd7" providerId="ADAL" clId="{163BDBA3-4449-4C6D-9712-713EEECACF88}" dt="2024-04-02T07:41:19.944" v="7364" actId="478"/>
          <ac:spMkLst>
            <pc:docMk/>
            <pc:sldMk cId="4186251719" sldId="370"/>
            <ac:spMk id="12" creationId="{6D89CBED-0F40-AB4E-9807-76445ED95EBD}"/>
          </ac:spMkLst>
        </pc:spChg>
        <pc:spChg chg="del">
          <ac:chgData name="田原 由子" userId="cb5c8b80-4771-4004-a5af-0f8874efbcd7" providerId="ADAL" clId="{163BDBA3-4449-4C6D-9712-713EEECACF88}" dt="2024-04-02T07:41:19.944" v="7364" actId="478"/>
          <ac:spMkLst>
            <pc:docMk/>
            <pc:sldMk cId="4186251719" sldId="370"/>
            <ac:spMk id="13" creationId="{EBA45D75-8A6F-B645-A902-204AF5BDD708}"/>
          </ac:spMkLst>
        </pc:spChg>
        <pc:spChg chg="del">
          <ac:chgData name="田原 由子" userId="cb5c8b80-4771-4004-a5af-0f8874efbcd7" providerId="ADAL" clId="{163BDBA3-4449-4C6D-9712-713EEECACF88}" dt="2024-04-02T07:41:19.944" v="7364" actId="478"/>
          <ac:spMkLst>
            <pc:docMk/>
            <pc:sldMk cId="4186251719" sldId="370"/>
            <ac:spMk id="14" creationId="{C37E889D-56DB-ED45-A951-BA061F8B8284}"/>
          </ac:spMkLst>
        </pc:spChg>
        <pc:spChg chg="del">
          <ac:chgData name="田原 由子" userId="cb5c8b80-4771-4004-a5af-0f8874efbcd7" providerId="ADAL" clId="{163BDBA3-4449-4C6D-9712-713EEECACF88}" dt="2024-04-02T07:41:19.944" v="7364" actId="478"/>
          <ac:spMkLst>
            <pc:docMk/>
            <pc:sldMk cId="4186251719" sldId="370"/>
            <ac:spMk id="17" creationId="{2B12EC27-4099-274D-B01B-52925FC56474}"/>
          </ac:spMkLst>
        </pc:spChg>
        <pc:spChg chg="del">
          <ac:chgData name="田原 由子" userId="cb5c8b80-4771-4004-a5af-0f8874efbcd7" providerId="ADAL" clId="{163BDBA3-4449-4C6D-9712-713EEECACF88}" dt="2024-04-02T07:41:19.944" v="7364" actId="478"/>
          <ac:spMkLst>
            <pc:docMk/>
            <pc:sldMk cId="4186251719" sldId="370"/>
            <ac:spMk id="18" creationId="{A4512823-693D-8045-A4AC-4A25AB115035}"/>
          </ac:spMkLst>
        </pc:spChg>
        <pc:spChg chg="del">
          <ac:chgData name="田原 由子" userId="cb5c8b80-4771-4004-a5af-0f8874efbcd7" providerId="ADAL" clId="{163BDBA3-4449-4C6D-9712-713EEECACF88}" dt="2024-04-02T07:41:19.944" v="7364" actId="478"/>
          <ac:spMkLst>
            <pc:docMk/>
            <pc:sldMk cId="4186251719" sldId="370"/>
            <ac:spMk id="20" creationId="{B59F4887-7872-0D47-8D09-D4E288CE411B}"/>
          </ac:spMkLst>
        </pc:spChg>
        <pc:spChg chg="del">
          <ac:chgData name="田原 由子" userId="cb5c8b80-4771-4004-a5af-0f8874efbcd7" providerId="ADAL" clId="{163BDBA3-4449-4C6D-9712-713EEECACF88}" dt="2024-04-02T07:41:19.944" v="7364" actId="478"/>
          <ac:spMkLst>
            <pc:docMk/>
            <pc:sldMk cId="4186251719" sldId="370"/>
            <ac:spMk id="21" creationId="{79B63E69-7B76-F64B-A422-32251DB4C2FB}"/>
          </ac:spMkLst>
        </pc:spChg>
        <pc:spChg chg="del">
          <ac:chgData name="田原 由子" userId="cb5c8b80-4771-4004-a5af-0f8874efbcd7" providerId="ADAL" clId="{163BDBA3-4449-4C6D-9712-713EEECACF88}" dt="2024-04-02T07:41:19.944" v="7364" actId="478"/>
          <ac:spMkLst>
            <pc:docMk/>
            <pc:sldMk cId="4186251719" sldId="370"/>
            <ac:spMk id="23" creationId="{24E3F93A-DDAE-F24F-A391-85446EF6DC74}"/>
          </ac:spMkLst>
        </pc:spChg>
        <pc:spChg chg="add mod">
          <ac:chgData name="田原 由子" userId="cb5c8b80-4771-4004-a5af-0f8874efbcd7" providerId="ADAL" clId="{163BDBA3-4449-4C6D-9712-713EEECACF88}" dt="2024-04-02T07:41:21.544" v="7365"/>
          <ac:spMkLst>
            <pc:docMk/>
            <pc:sldMk cId="4186251719" sldId="370"/>
            <ac:spMk id="28" creationId="{F18C9E7F-4D86-C1FD-05B8-154BA2659581}"/>
          </ac:spMkLst>
        </pc:spChg>
        <pc:spChg chg="add mod">
          <ac:chgData name="田原 由子" userId="cb5c8b80-4771-4004-a5af-0f8874efbcd7" providerId="ADAL" clId="{163BDBA3-4449-4C6D-9712-713EEECACF88}" dt="2024-04-02T07:41:21.544" v="7365"/>
          <ac:spMkLst>
            <pc:docMk/>
            <pc:sldMk cId="4186251719" sldId="370"/>
            <ac:spMk id="29" creationId="{94A17B1C-B3FE-3CFD-E6B0-AC2CE744402D}"/>
          </ac:spMkLst>
        </pc:spChg>
        <pc:spChg chg="add mod">
          <ac:chgData name="田原 由子" userId="cb5c8b80-4771-4004-a5af-0f8874efbcd7" providerId="ADAL" clId="{163BDBA3-4449-4C6D-9712-713EEECACF88}" dt="2024-04-02T07:41:21.544" v="7365"/>
          <ac:spMkLst>
            <pc:docMk/>
            <pc:sldMk cId="4186251719" sldId="370"/>
            <ac:spMk id="31" creationId="{88539821-AC75-BDF0-666E-AA13130B4204}"/>
          </ac:spMkLst>
        </pc:spChg>
        <pc:spChg chg="add mod">
          <ac:chgData name="田原 由子" userId="cb5c8b80-4771-4004-a5af-0f8874efbcd7" providerId="ADAL" clId="{163BDBA3-4449-4C6D-9712-713EEECACF88}" dt="2024-04-02T07:41:21.544" v="7365"/>
          <ac:spMkLst>
            <pc:docMk/>
            <pc:sldMk cId="4186251719" sldId="370"/>
            <ac:spMk id="32" creationId="{7D124900-EDDB-1492-5DD1-19DE96EEED08}"/>
          </ac:spMkLst>
        </pc:spChg>
        <pc:spChg chg="add mod">
          <ac:chgData name="田原 由子" userId="cb5c8b80-4771-4004-a5af-0f8874efbcd7" providerId="ADAL" clId="{163BDBA3-4449-4C6D-9712-713EEECACF88}" dt="2024-04-02T07:41:21.544" v="7365"/>
          <ac:spMkLst>
            <pc:docMk/>
            <pc:sldMk cId="4186251719" sldId="370"/>
            <ac:spMk id="34" creationId="{E08A3E14-2F4D-7151-73C5-E11E8B4809DE}"/>
          </ac:spMkLst>
        </pc:spChg>
        <pc:spChg chg="add mod">
          <ac:chgData name="田原 由子" userId="cb5c8b80-4771-4004-a5af-0f8874efbcd7" providerId="ADAL" clId="{163BDBA3-4449-4C6D-9712-713EEECACF88}" dt="2024-04-02T07:41:21.544" v="7365"/>
          <ac:spMkLst>
            <pc:docMk/>
            <pc:sldMk cId="4186251719" sldId="370"/>
            <ac:spMk id="35" creationId="{DEA9EA99-1003-B4AD-2F5D-43F8AA8CFE4B}"/>
          </ac:spMkLst>
        </pc:spChg>
        <pc:spChg chg="mod">
          <ac:chgData name="田原 由子" userId="cb5c8b80-4771-4004-a5af-0f8874efbcd7" providerId="ADAL" clId="{163BDBA3-4449-4C6D-9712-713EEECACF88}" dt="2024-04-02T07:41:21.544" v="7365"/>
          <ac:spMkLst>
            <pc:docMk/>
            <pc:sldMk cId="4186251719" sldId="370"/>
            <ac:spMk id="37" creationId="{3AD43E27-060A-A92C-09AE-31996CAF042C}"/>
          </ac:spMkLst>
        </pc:spChg>
        <pc:spChg chg="mod">
          <ac:chgData name="田原 由子" userId="cb5c8b80-4771-4004-a5af-0f8874efbcd7" providerId="ADAL" clId="{163BDBA3-4449-4C6D-9712-713EEECACF88}" dt="2024-04-02T07:41:21.544" v="7365"/>
          <ac:spMkLst>
            <pc:docMk/>
            <pc:sldMk cId="4186251719" sldId="370"/>
            <ac:spMk id="38" creationId="{4C60269F-D859-0D75-A869-CB6A17F2C105}"/>
          </ac:spMkLst>
        </pc:spChg>
        <pc:spChg chg="mod">
          <ac:chgData name="田原 由子" userId="cb5c8b80-4771-4004-a5af-0f8874efbcd7" providerId="ADAL" clId="{163BDBA3-4449-4C6D-9712-713EEECACF88}" dt="2024-04-02T07:41:21.544" v="7365"/>
          <ac:spMkLst>
            <pc:docMk/>
            <pc:sldMk cId="4186251719" sldId="370"/>
            <ac:spMk id="40" creationId="{EF8C3F38-3FC1-8A0A-BC36-0B4CE88BDD0B}"/>
          </ac:spMkLst>
        </pc:spChg>
        <pc:spChg chg="mod">
          <ac:chgData name="田原 由子" userId="cb5c8b80-4771-4004-a5af-0f8874efbcd7" providerId="ADAL" clId="{163BDBA3-4449-4C6D-9712-713EEECACF88}" dt="2024-04-02T07:41:21.544" v="7365"/>
          <ac:spMkLst>
            <pc:docMk/>
            <pc:sldMk cId="4186251719" sldId="370"/>
            <ac:spMk id="41" creationId="{7092D405-BA27-1BA8-1902-A419E3EEFA46}"/>
          </ac:spMkLst>
        </pc:spChg>
        <pc:grpChg chg="add mod">
          <ac:chgData name="田原 由子" userId="cb5c8b80-4771-4004-a5af-0f8874efbcd7" providerId="ADAL" clId="{163BDBA3-4449-4C6D-9712-713EEECACF88}" dt="2024-04-02T07:41:21.544" v="7365"/>
          <ac:grpSpMkLst>
            <pc:docMk/>
            <pc:sldMk cId="4186251719" sldId="370"/>
            <ac:grpSpMk id="36" creationId="{3357370F-823C-5A72-A747-690B7EFB9F87}"/>
          </ac:grpSpMkLst>
        </pc:grpChg>
        <pc:grpChg chg="add mod">
          <ac:chgData name="田原 由子" userId="cb5c8b80-4771-4004-a5af-0f8874efbcd7" providerId="ADAL" clId="{163BDBA3-4449-4C6D-9712-713EEECACF88}" dt="2024-04-02T07:41:21.544" v="7365"/>
          <ac:grpSpMkLst>
            <pc:docMk/>
            <pc:sldMk cId="4186251719" sldId="370"/>
            <ac:grpSpMk id="39" creationId="{0810EF77-E986-13BC-7E07-D4AC6FD76E9F}"/>
          </ac:grpSpMkLst>
        </pc:grpChg>
        <pc:graphicFrameChg chg="add mod">
          <ac:chgData name="田原 由子" userId="cb5c8b80-4771-4004-a5af-0f8874efbcd7" providerId="ADAL" clId="{163BDBA3-4449-4C6D-9712-713EEECACF88}" dt="2024-04-02T07:41:21.544" v="7365"/>
          <ac:graphicFrameMkLst>
            <pc:docMk/>
            <pc:sldMk cId="4186251719" sldId="370"/>
            <ac:graphicFrameMk id="7" creationId="{1B453ECA-B6B5-B1ED-A8B0-C0DD88264C21}"/>
          </ac:graphicFrameMkLst>
        </pc:graphicFrameChg>
        <pc:graphicFrameChg chg="del">
          <ac:chgData name="田原 由子" userId="cb5c8b80-4771-4004-a5af-0f8874efbcd7" providerId="ADAL" clId="{163BDBA3-4449-4C6D-9712-713EEECACF88}" dt="2024-04-02T07:41:19.944" v="7364" actId="478"/>
          <ac:graphicFrameMkLst>
            <pc:docMk/>
            <pc:sldMk cId="4186251719" sldId="370"/>
            <ac:graphicFrameMk id="15" creationId="{4FCE5607-AA5B-4B41-AFEE-5F886EEB4347}"/>
          </ac:graphicFrameMkLst>
        </pc:graphicFrameChg>
        <pc:graphicFrameChg chg="del">
          <ac:chgData name="田原 由子" userId="cb5c8b80-4771-4004-a5af-0f8874efbcd7" providerId="ADAL" clId="{163BDBA3-4449-4C6D-9712-713EEECACF88}" dt="2024-04-02T07:41:19.944" v="7364" actId="478"/>
          <ac:graphicFrameMkLst>
            <pc:docMk/>
            <pc:sldMk cId="4186251719" sldId="370"/>
            <ac:graphicFrameMk id="16" creationId="{73632527-F8B6-D245-A112-DF4CD4597665}"/>
          </ac:graphicFrameMkLst>
        </pc:graphicFrameChg>
        <pc:graphicFrameChg chg="add mod">
          <ac:chgData name="田原 由子" userId="cb5c8b80-4771-4004-a5af-0f8874efbcd7" providerId="ADAL" clId="{163BDBA3-4449-4C6D-9712-713EEECACF88}" dt="2024-04-02T07:41:21.544" v="7365"/>
          <ac:graphicFrameMkLst>
            <pc:docMk/>
            <pc:sldMk cId="4186251719" sldId="370"/>
            <ac:graphicFrameMk id="27" creationId="{266F8199-EADF-B85A-EF1D-C736DCE07849}"/>
          </ac:graphicFrameMkLst>
        </pc:graphicFrameChg>
        <pc:picChg chg="add mod">
          <ac:chgData name="田原 由子" userId="cb5c8b80-4771-4004-a5af-0f8874efbcd7" providerId="ADAL" clId="{163BDBA3-4449-4C6D-9712-713EEECACF88}" dt="2024-04-02T07:41:21.544" v="7365"/>
          <ac:picMkLst>
            <pc:docMk/>
            <pc:sldMk cId="4186251719" sldId="370"/>
            <ac:picMk id="2" creationId="{977084F1-EDDD-CB92-6C72-7165711C7BB0}"/>
          </ac:picMkLst>
        </pc:picChg>
        <pc:picChg chg="del">
          <ac:chgData name="田原 由子" userId="cb5c8b80-4771-4004-a5af-0f8874efbcd7" providerId="ADAL" clId="{163BDBA3-4449-4C6D-9712-713EEECACF88}" dt="2024-04-02T07:41:19.944" v="7364" actId="478"/>
          <ac:picMkLst>
            <pc:docMk/>
            <pc:sldMk cId="4186251719" sldId="370"/>
            <ac:picMk id="8" creationId="{32B459D3-B785-D042-933A-8B12FF667946}"/>
          </ac:picMkLst>
        </pc:picChg>
        <pc:picChg chg="del">
          <ac:chgData name="田原 由子" userId="cb5c8b80-4771-4004-a5af-0f8874efbcd7" providerId="ADAL" clId="{163BDBA3-4449-4C6D-9712-713EEECACF88}" dt="2024-04-02T07:41:19.944" v="7364" actId="478"/>
          <ac:picMkLst>
            <pc:docMk/>
            <pc:sldMk cId="4186251719" sldId="370"/>
            <ac:picMk id="19" creationId="{C96FF297-89A8-174B-8465-5CD0B495D012}"/>
          </ac:picMkLst>
        </pc:picChg>
        <pc:picChg chg="del">
          <ac:chgData name="田原 由子" userId="cb5c8b80-4771-4004-a5af-0f8874efbcd7" providerId="ADAL" clId="{163BDBA3-4449-4C6D-9712-713EEECACF88}" dt="2024-04-02T07:41:19.944" v="7364" actId="478"/>
          <ac:picMkLst>
            <pc:docMk/>
            <pc:sldMk cId="4186251719" sldId="370"/>
            <ac:picMk id="22" creationId="{A95680FF-7B52-624B-81B9-36802D84485D}"/>
          </ac:picMkLst>
        </pc:picChg>
        <pc:picChg chg="add mod">
          <ac:chgData name="田原 由子" userId="cb5c8b80-4771-4004-a5af-0f8874efbcd7" providerId="ADAL" clId="{163BDBA3-4449-4C6D-9712-713EEECACF88}" dt="2024-04-02T07:41:21.544" v="7365"/>
          <ac:picMkLst>
            <pc:docMk/>
            <pc:sldMk cId="4186251719" sldId="370"/>
            <ac:picMk id="30" creationId="{BDB7EB7F-0D3E-0E88-A485-95E42AE94CB5}"/>
          </ac:picMkLst>
        </pc:picChg>
        <pc:picChg chg="add mod">
          <ac:chgData name="田原 由子" userId="cb5c8b80-4771-4004-a5af-0f8874efbcd7" providerId="ADAL" clId="{163BDBA3-4449-4C6D-9712-713EEECACF88}" dt="2024-04-02T07:41:21.544" v="7365"/>
          <ac:picMkLst>
            <pc:docMk/>
            <pc:sldMk cId="4186251719" sldId="370"/>
            <ac:picMk id="33" creationId="{486D1B39-28A5-A9A6-CC20-CFDF6A06C87B}"/>
          </ac:picMkLst>
        </pc:picChg>
      </pc:sldChg>
      <pc:sldChg chg="addSp delSp modSp mod">
        <pc:chgData name="田原 由子" userId="cb5c8b80-4771-4004-a5af-0f8874efbcd7" providerId="ADAL" clId="{163BDBA3-4449-4C6D-9712-713EEECACF88}" dt="2024-04-02T07:43:06.933" v="7374"/>
        <pc:sldMkLst>
          <pc:docMk/>
          <pc:sldMk cId="1307530026" sldId="371"/>
        </pc:sldMkLst>
        <pc:spChg chg="add del mod">
          <ac:chgData name="田原 由子" userId="cb5c8b80-4771-4004-a5af-0f8874efbcd7" providerId="ADAL" clId="{163BDBA3-4449-4C6D-9712-713EEECACF88}" dt="2024-04-02T07:42:24.747" v="7370" actId="478"/>
          <ac:spMkLst>
            <pc:docMk/>
            <pc:sldMk cId="1307530026" sldId="371"/>
            <ac:spMk id="5" creationId="{CDE54EA9-DAFA-1373-1EFA-D1753BD34BEA}"/>
          </ac:spMkLst>
        </pc:spChg>
        <pc:spChg chg="del">
          <ac:chgData name="田原 由子" userId="cb5c8b80-4771-4004-a5af-0f8874efbcd7" providerId="ADAL" clId="{163BDBA3-4449-4C6D-9712-713EEECACF88}" dt="2024-04-02T07:42:01.799" v="7368" actId="478"/>
          <ac:spMkLst>
            <pc:docMk/>
            <pc:sldMk cId="1307530026" sldId="371"/>
            <ac:spMk id="6" creationId="{08B4409B-6C8C-F046-840E-3CA4DC0EB2E0}"/>
          </ac:spMkLst>
        </pc:spChg>
        <pc:spChg chg="add mod">
          <ac:chgData name="田原 由子" userId="cb5c8b80-4771-4004-a5af-0f8874efbcd7" providerId="ADAL" clId="{163BDBA3-4449-4C6D-9712-713EEECACF88}" dt="2024-04-02T07:43:06.933" v="7374"/>
          <ac:spMkLst>
            <pc:docMk/>
            <pc:sldMk cId="1307530026" sldId="371"/>
            <ac:spMk id="7" creationId="{CCCCAB84-14A1-6774-E7E3-91360086EED2}"/>
          </ac:spMkLst>
        </pc:spChg>
        <pc:spChg chg="add mod">
          <ac:chgData name="田原 由子" userId="cb5c8b80-4771-4004-a5af-0f8874efbcd7" providerId="ADAL" clId="{163BDBA3-4449-4C6D-9712-713EEECACF88}" dt="2024-04-02T07:43:06.933" v="7374"/>
          <ac:spMkLst>
            <pc:docMk/>
            <pc:sldMk cId="1307530026" sldId="371"/>
            <ac:spMk id="9" creationId="{4E501FD5-02A2-3533-2C88-111A1EE5FF33}"/>
          </ac:spMkLst>
        </pc:spChg>
        <pc:spChg chg="del">
          <ac:chgData name="田原 由子" userId="cb5c8b80-4771-4004-a5af-0f8874efbcd7" providerId="ADAL" clId="{163BDBA3-4449-4C6D-9712-713EEECACF88}" dt="2024-04-02T07:42:59.270" v="7372" actId="478"/>
          <ac:spMkLst>
            <pc:docMk/>
            <pc:sldMk cId="1307530026" sldId="371"/>
            <ac:spMk id="12" creationId="{E054BB58-27FA-A04F-868E-015FE9B0616B}"/>
          </ac:spMkLst>
        </pc:spChg>
        <pc:spChg chg="del">
          <ac:chgData name="田原 由子" userId="cb5c8b80-4771-4004-a5af-0f8874efbcd7" providerId="ADAL" clId="{163BDBA3-4449-4C6D-9712-713EEECACF88}" dt="2024-04-02T07:43:05.986" v="7373" actId="478"/>
          <ac:spMkLst>
            <pc:docMk/>
            <pc:sldMk cId="1307530026" sldId="371"/>
            <ac:spMk id="13" creationId="{608421AF-28C7-B941-A749-6C976C85DF6A}"/>
          </ac:spMkLst>
        </pc:spChg>
        <pc:spChg chg="del">
          <ac:chgData name="田原 由子" userId="cb5c8b80-4771-4004-a5af-0f8874efbcd7" providerId="ADAL" clId="{163BDBA3-4449-4C6D-9712-713EEECACF88}" dt="2024-04-02T07:43:05.986" v="7373" actId="478"/>
          <ac:spMkLst>
            <pc:docMk/>
            <pc:sldMk cId="1307530026" sldId="371"/>
            <ac:spMk id="14" creationId="{F342E9FB-1E0E-E94E-A684-80386C31AE80}"/>
          </ac:spMkLst>
        </pc:spChg>
        <pc:spChg chg="del">
          <ac:chgData name="田原 由子" userId="cb5c8b80-4771-4004-a5af-0f8874efbcd7" providerId="ADAL" clId="{163BDBA3-4449-4C6D-9712-713EEECACF88}" dt="2024-04-02T07:42:59.270" v="7372" actId="478"/>
          <ac:spMkLst>
            <pc:docMk/>
            <pc:sldMk cId="1307530026" sldId="371"/>
            <ac:spMk id="15" creationId="{3456044C-C15C-CD4D-B17B-0B6CB01CDF4F}"/>
          </ac:spMkLst>
        </pc:spChg>
        <pc:spChg chg="del">
          <ac:chgData name="田原 由子" userId="cb5c8b80-4771-4004-a5af-0f8874efbcd7" providerId="ADAL" clId="{163BDBA3-4449-4C6D-9712-713EEECACF88}" dt="2024-04-02T07:42:59.270" v="7372" actId="478"/>
          <ac:spMkLst>
            <pc:docMk/>
            <pc:sldMk cId="1307530026" sldId="371"/>
            <ac:spMk id="17" creationId="{9310295F-FE3F-8A4C-913F-29E0511B5748}"/>
          </ac:spMkLst>
        </pc:spChg>
        <pc:spChg chg="del">
          <ac:chgData name="田原 由子" userId="cb5c8b80-4771-4004-a5af-0f8874efbcd7" providerId="ADAL" clId="{163BDBA3-4449-4C6D-9712-713EEECACF88}" dt="2024-04-02T07:42:59.270" v="7372" actId="478"/>
          <ac:spMkLst>
            <pc:docMk/>
            <pc:sldMk cId="1307530026" sldId="371"/>
            <ac:spMk id="19" creationId="{51322561-0E96-F249-A5D1-C5314C9EB05C}"/>
          </ac:spMkLst>
        </pc:spChg>
        <pc:spChg chg="add mod">
          <ac:chgData name="田原 由子" userId="cb5c8b80-4771-4004-a5af-0f8874efbcd7" providerId="ADAL" clId="{163BDBA3-4449-4C6D-9712-713EEECACF88}" dt="2024-04-02T07:43:06.933" v="7374"/>
          <ac:spMkLst>
            <pc:docMk/>
            <pc:sldMk cId="1307530026" sldId="371"/>
            <ac:spMk id="20" creationId="{9BCCF7BD-C2DE-7ADE-FAB9-509481D515F8}"/>
          </ac:spMkLst>
        </pc:spChg>
        <pc:spChg chg="add mod">
          <ac:chgData name="田原 由子" userId="cb5c8b80-4771-4004-a5af-0f8874efbcd7" providerId="ADAL" clId="{163BDBA3-4449-4C6D-9712-713EEECACF88}" dt="2024-04-02T07:43:06.933" v="7374"/>
          <ac:spMkLst>
            <pc:docMk/>
            <pc:sldMk cId="1307530026" sldId="371"/>
            <ac:spMk id="21" creationId="{DEA3AC54-8DEF-277E-FB6F-78544DE15AF0}"/>
          </ac:spMkLst>
        </pc:spChg>
        <pc:spChg chg="mod">
          <ac:chgData name="田原 由子" userId="cb5c8b80-4771-4004-a5af-0f8874efbcd7" providerId="ADAL" clId="{163BDBA3-4449-4C6D-9712-713EEECACF88}" dt="2024-04-02T07:41:47.248" v="7366"/>
          <ac:spMkLst>
            <pc:docMk/>
            <pc:sldMk cId="1307530026" sldId="371"/>
            <ac:spMk id="22" creationId="{44DC4750-D1A6-44D9-B851-5A1583997F6C}"/>
          </ac:spMkLst>
        </pc:spChg>
        <pc:spChg chg="mod">
          <ac:chgData name="田原 由子" userId="cb5c8b80-4771-4004-a5af-0f8874efbcd7" providerId="ADAL" clId="{163BDBA3-4449-4C6D-9712-713EEECACF88}" dt="2024-04-02T07:42:20.423" v="7369" actId="14100"/>
          <ac:spMkLst>
            <pc:docMk/>
            <pc:sldMk cId="1307530026" sldId="371"/>
            <ac:spMk id="23" creationId="{AFDE8443-3790-4472-84E7-6DE472889F2B}"/>
          </ac:spMkLst>
        </pc:spChg>
        <pc:spChg chg="add mod">
          <ac:chgData name="田原 由子" userId="cb5c8b80-4771-4004-a5af-0f8874efbcd7" providerId="ADAL" clId="{163BDBA3-4449-4C6D-9712-713EEECACF88}" dt="2024-04-02T07:43:06.933" v="7374"/>
          <ac:spMkLst>
            <pc:docMk/>
            <pc:sldMk cId="1307530026" sldId="371"/>
            <ac:spMk id="28" creationId="{B49E05BB-BA07-A8E3-2D4E-92CBFD86A627}"/>
          </ac:spMkLst>
        </pc:spChg>
        <pc:spChg chg="add mod">
          <ac:chgData name="田原 由子" userId="cb5c8b80-4771-4004-a5af-0f8874efbcd7" providerId="ADAL" clId="{163BDBA3-4449-4C6D-9712-713EEECACF88}" dt="2024-04-02T07:43:06.933" v="7374"/>
          <ac:spMkLst>
            <pc:docMk/>
            <pc:sldMk cId="1307530026" sldId="371"/>
            <ac:spMk id="29" creationId="{FE1C1BA2-7966-5265-E06D-74AAC25B8438}"/>
          </ac:spMkLst>
        </pc:spChg>
        <pc:picChg chg="del">
          <ac:chgData name="田原 由子" userId="cb5c8b80-4771-4004-a5af-0f8874efbcd7" providerId="ADAL" clId="{163BDBA3-4449-4C6D-9712-713EEECACF88}" dt="2024-04-02T07:42:59.270" v="7372" actId="478"/>
          <ac:picMkLst>
            <pc:docMk/>
            <pc:sldMk cId="1307530026" sldId="371"/>
            <ac:picMk id="2" creationId="{B87A261E-5819-1242-A2F4-C58A319EA67B}"/>
          </ac:picMkLst>
        </pc:picChg>
        <pc:picChg chg="del">
          <ac:chgData name="田原 由子" userId="cb5c8b80-4771-4004-a5af-0f8874efbcd7" providerId="ADAL" clId="{163BDBA3-4449-4C6D-9712-713EEECACF88}" dt="2024-04-02T07:42:59.270" v="7372" actId="478"/>
          <ac:picMkLst>
            <pc:docMk/>
            <pc:sldMk cId="1307530026" sldId="371"/>
            <ac:picMk id="3" creationId="{A591D44B-D9C1-ED49-886F-EB2023BF3B78}"/>
          </ac:picMkLst>
        </pc:picChg>
        <pc:picChg chg="add mod">
          <ac:chgData name="田原 由子" userId="cb5c8b80-4771-4004-a5af-0f8874efbcd7" providerId="ADAL" clId="{163BDBA3-4449-4C6D-9712-713EEECACF88}" dt="2024-04-02T07:43:06.933" v="7374"/>
          <ac:picMkLst>
            <pc:docMk/>
            <pc:sldMk cId="1307530026" sldId="371"/>
            <ac:picMk id="10" creationId="{99D18D5B-E3DC-4445-E94F-9190FFFE1B4D}"/>
          </ac:picMkLst>
        </pc:picChg>
        <pc:picChg chg="add mod">
          <ac:chgData name="田原 由子" userId="cb5c8b80-4771-4004-a5af-0f8874efbcd7" providerId="ADAL" clId="{163BDBA3-4449-4C6D-9712-713EEECACF88}" dt="2024-04-02T07:43:06.933" v="7374"/>
          <ac:picMkLst>
            <pc:docMk/>
            <pc:sldMk cId="1307530026" sldId="371"/>
            <ac:picMk id="11" creationId="{35FE159D-0971-8258-D654-07D8D28ED91E}"/>
          </ac:picMkLst>
        </pc:picChg>
        <pc:picChg chg="del">
          <ac:chgData name="田原 由子" userId="cb5c8b80-4771-4004-a5af-0f8874efbcd7" providerId="ADAL" clId="{163BDBA3-4449-4C6D-9712-713EEECACF88}" dt="2024-04-02T07:42:59.270" v="7372" actId="478"/>
          <ac:picMkLst>
            <pc:docMk/>
            <pc:sldMk cId="1307530026" sldId="371"/>
            <ac:picMk id="16" creationId="{D806EB30-720C-1443-8540-3C524D0A7A9E}"/>
          </ac:picMkLst>
        </pc:picChg>
        <pc:picChg chg="del">
          <ac:chgData name="田原 由子" userId="cb5c8b80-4771-4004-a5af-0f8874efbcd7" providerId="ADAL" clId="{163BDBA3-4449-4C6D-9712-713EEECACF88}" dt="2024-04-02T07:42:59.270" v="7372" actId="478"/>
          <ac:picMkLst>
            <pc:docMk/>
            <pc:sldMk cId="1307530026" sldId="371"/>
            <ac:picMk id="18" creationId="{50A92822-EC72-6D4D-863E-27067CC73D08}"/>
          </ac:picMkLst>
        </pc:picChg>
        <pc:picChg chg="add mod">
          <ac:chgData name="田原 由子" userId="cb5c8b80-4771-4004-a5af-0f8874efbcd7" providerId="ADAL" clId="{163BDBA3-4449-4C6D-9712-713EEECACF88}" dt="2024-04-02T07:43:06.933" v="7374"/>
          <ac:picMkLst>
            <pc:docMk/>
            <pc:sldMk cId="1307530026" sldId="371"/>
            <ac:picMk id="27" creationId="{A2CC629E-FAFE-1422-08FD-1AC8292F1195}"/>
          </ac:picMkLst>
        </pc:picChg>
        <pc:cxnChg chg="add mod">
          <ac:chgData name="田原 由子" userId="cb5c8b80-4771-4004-a5af-0f8874efbcd7" providerId="ADAL" clId="{163BDBA3-4449-4C6D-9712-713EEECACF88}" dt="2024-04-02T07:43:06.933" v="7374"/>
          <ac:cxnSpMkLst>
            <pc:docMk/>
            <pc:sldMk cId="1307530026" sldId="371"/>
            <ac:cxnSpMk id="8" creationId="{FB850806-9EBD-30A3-CCA0-64F87A4D4BEE}"/>
          </ac:cxnSpMkLst>
        </pc:cxnChg>
      </pc:sldChg>
      <pc:sldChg chg="addSp delSp modSp mod">
        <pc:chgData name="田原 由子" userId="cb5c8b80-4771-4004-a5af-0f8874efbcd7" providerId="ADAL" clId="{163BDBA3-4449-4C6D-9712-713EEECACF88}" dt="2024-04-02T07:43:30.076" v="7377"/>
        <pc:sldMkLst>
          <pc:docMk/>
          <pc:sldMk cId="1128571034" sldId="379"/>
        </pc:sldMkLst>
        <pc:spChg chg="add mod">
          <ac:chgData name="田原 由子" userId="cb5c8b80-4771-4004-a5af-0f8874efbcd7" providerId="ADAL" clId="{163BDBA3-4449-4C6D-9712-713EEECACF88}" dt="2024-04-02T07:43:30.076" v="7377"/>
          <ac:spMkLst>
            <pc:docMk/>
            <pc:sldMk cId="1128571034" sldId="379"/>
            <ac:spMk id="5" creationId="{B6C6094E-8A57-0E6C-A26B-4DB46AE7B694}"/>
          </ac:spMkLst>
        </pc:spChg>
        <pc:spChg chg="mod">
          <ac:chgData name="田原 由子" userId="cb5c8b80-4771-4004-a5af-0f8874efbcd7" providerId="ADAL" clId="{163BDBA3-4449-4C6D-9712-713EEECACF88}" dt="2024-04-02T07:43:19.703" v="7375"/>
          <ac:spMkLst>
            <pc:docMk/>
            <pc:sldMk cId="1128571034" sldId="379"/>
            <ac:spMk id="6" creationId="{C4A384A4-CAEB-A444-B636-8C6B89341049}"/>
          </ac:spMkLst>
        </pc:spChg>
        <pc:spChg chg="add mod">
          <ac:chgData name="田原 由子" userId="cb5c8b80-4771-4004-a5af-0f8874efbcd7" providerId="ADAL" clId="{163BDBA3-4449-4C6D-9712-713EEECACF88}" dt="2024-04-02T07:43:30.076" v="7377"/>
          <ac:spMkLst>
            <pc:docMk/>
            <pc:sldMk cId="1128571034" sldId="379"/>
            <ac:spMk id="7" creationId="{559CD5BD-4DD3-9C63-61DD-8C4642C26BC4}"/>
          </ac:spMkLst>
        </pc:spChg>
        <pc:spChg chg="del">
          <ac:chgData name="田原 由子" userId="cb5c8b80-4771-4004-a5af-0f8874efbcd7" providerId="ADAL" clId="{163BDBA3-4449-4C6D-9712-713EEECACF88}" dt="2024-04-02T07:43:29.575" v="7376" actId="478"/>
          <ac:spMkLst>
            <pc:docMk/>
            <pc:sldMk cId="1128571034" sldId="379"/>
            <ac:spMk id="8" creationId="{2CD60928-525B-6F4D-B586-C0BD25021C0C}"/>
          </ac:spMkLst>
        </pc:spChg>
        <pc:spChg chg="add mod">
          <ac:chgData name="田原 由子" userId="cb5c8b80-4771-4004-a5af-0f8874efbcd7" providerId="ADAL" clId="{163BDBA3-4449-4C6D-9712-713EEECACF88}" dt="2024-04-02T07:43:30.076" v="7377"/>
          <ac:spMkLst>
            <pc:docMk/>
            <pc:sldMk cId="1128571034" sldId="379"/>
            <ac:spMk id="9" creationId="{AD1DB2A7-A3A6-E726-5789-F4BA924882CA}"/>
          </ac:spMkLst>
        </pc:spChg>
        <pc:spChg chg="del">
          <ac:chgData name="田原 由子" userId="cb5c8b80-4771-4004-a5af-0f8874efbcd7" providerId="ADAL" clId="{163BDBA3-4449-4C6D-9712-713EEECACF88}" dt="2024-04-02T07:43:29.575" v="7376" actId="478"/>
          <ac:spMkLst>
            <pc:docMk/>
            <pc:sldMk cId="1128571034" sldId="379"/>
            <ac:spMk id="12" creationId="{3BFC81F8-5447-D94A-BE4E-C518458A60D1}"/>
          </ac:spMkLst>
        </pc:spChg>
        <pc:spChg chg="del">
          <ac:chgData name="田原 由子" userId="cb5c8b80-4771-4004-a5af-0f8874efbcd7" providerId="ADAL" clId="{163BDBA3-4449-4C6D-9712-713EEECACF88}" dt="2024-04-02T07:43:29.575" v="7376" actId="478"/>
          <ac:spMkLst>
            <pc:docMk/>
            <pc:sldMk cId="1128571034" sldId="379"/>
            <ac:spMk id="13" creationId="{E6E54E97-8442-8A46-99C0-7386FF0DA269}"/>
          </ac:spMkLst>
        </pc:spChg>
        <pc:spChg chg="del">
          <ac:chgData name="田原 由子" userId="cb5c8b80-4771-4004-a5af-0f8874efbcd7" providerId="ADAL" clId="{163BDBA3-4449-4C6D-9712-713EEECACF88}" dt="2024-04-02T07:43:29.575" v="7376" actId="478"/>
          <ac:spMkLst>
            <pc:docMk/>
            <pc:sldMk cId="1128571034" sldId="379"/>
            <ac:spMk id="15" creationId="{49D1EE6D-599F-D349-92EB-7B0F88970159}"/>
          </ac:spMkLst>
        </pc:spChg>
        <pc:spChg chg="mod">
          <ac:chgData name="田原 由子" userId="cb5c8b80-4771-4004-a5af-0f8874efbcd7" providerId="ADAL" clId="{163BDBA3-4449-4C6D-9712-713EEECACF88}" dt="2024-04-02T07:43:30.076" v="7377"/>
          <ac:spMkLst>
            <pc:docMk/>
            <pc:sldMk cId="1128571034" sldId="379"/>
            <ac:spMk id="24" creationId="{F0A75699-DCDC-0A74-7996-88A96D52848B}"/>
          </ac:spMkLst>
        </pc:spChg>
        <pc:spChg chg="mod">
          <ac:chgData name="田原 由子" userId="cb5c8b80-4771-4004-a5af-0f8874efbcd7" providerId="ADAL" clId="{163BDBA3-4449-4C6D-9712-713EEECACF88}" dt="2024-04-02T07:43:30.076" v="7377"/>
          <ac:spMkLst>
            <pc:docMk/>
            <pc:sldMk cId="1128571034" sldId="379"/>
            <ac:spMk id="25" creationId="{4866CF61-6AF5-1ECD-2112-BB1FAB25A27C}"/>
          </ac:spMkLst>
        </pc:spChg>
        <pc:grpChg chg="add mod">
          <ac:chgData name="田原 由子" userId="cb5c8b80-4771-4004-a5af-0f8874efbcd7" providerId="ADAL" clId="{163BDBA3-4449-4C6D-9712-713EEECACF88}" dt="2024-04-02T07:43:30.076" v="7377"/>
          <ac:grpSpMkLst>
            <pc:docMk/>
            <pc:sldMk cId="1128571034" sldId="379"/>
            <ac:grpSpMk id="23" creationId="{EE540654-80A9-1E7C-CA5D-40D5B89D9B0E}"/>
          </ac:grpSpMkLst>
        </pc:grpChg>
        <pc:picChg chg="add mod">
          <ac:chgData name="田原 由子" userId="cb5c8b80-4771-4004-a5af-0f8874efbcd7" providerId="ADAL" clId="{163BDBA3-4449-4C6D-9712-713EEECACF88}" dt="2024-04-02T07:43:30.076" v="7377"/>
          <ac:picMkLst>
            <pc:docMk/>
            <pc:sldMk cId="1128571034" sldId="379"/>
            <ac:picMk id="2" creationId="{32902EED-2195-C2D5-71A0-D101931CC071}"/>
          </ac:picMkLst>
        </pc:picChg>
        <pc:picChg chg="add mod">
          <ac:chgData name="田原 由子" userId="cb5c8b80-4771-4004-a5af-0f8874efbcd7" providerId="ADAL" clId="{163BDBA3-4449-4C6D-9712-713EEECACF88}" dt="2024-04-02T07:43:30.076" v="7377"/>
          <ac:picMkLst>
            <pc:docMk/>
            <pc:sldMk cId="1128571034" sldId="379"/>
            <ac:picMk id="3" creationId="{71C9DD0D-1F4F-FFEA-C587-E66AD02A89A0}"/>
          </ac:picMkLst>
        </pc:picChg>
        <pc:picChg chg="del">
          <ac:chgData name="田原 由子" userId="cb5c8b80-4771-4004-a5af-0f8874efbcd7" providerId="ADAL" clId="{163BDBA3-4449-4C6D-9712-713EEECACF88}" dt="2024-04-02T07:43:29.575" v="7376" actId="478"/>
          <ac:picMkLst>
            <pc:docMk/>
            <pc:sldMk cId="1128571034" sldId="379"/>
            <ac:picMk id="11" creationId="{46E8005B-3066-E141-B852-474A7C813314}"/>
          </ac:picMkLst>
        </pc:picChg>
        <pc:picChg chg="del">
          <ac:chgData name="田原 由子" userId="cb5c8b80-4771-4004-a5af-0f8874efbcd7" providerId="ADAL" clId="{163BDBA3-4449-4C6D-9712-713EEECACF88}" dt="2024-04-02T07:43:29.575" v="7376" actId="478"/>
          <ac:picMkLst>
            <pc:docMk/>
            <pc:sldMk cId="1128571034" sldId="379"/>
            <ac:picMk id="16" creationId="{9633515E-EA45-BD42-8808-C6D7265E3ACB}"/>
          </ac:picMkLst>
        </pc:picChg>
        <pc:picChg chg="del">
          <ac:chgData name="田原 由子" userId="cb5c8b80-4771-4004-a5af-0f8874efbcd7" providerId="ADAL" clId="{163BDBA3-4449-4C6D-9712-713EEECACF88}" dt="2024-04-02T07:43:29.575" v="7376" actId="478"/>
          <ac:picMkLst>
            <pc:docMk/>
            <pc:sldMk cId="1128571034" sldId="379"/>
            <ac:picMk id="17" creationId="{8D0B043C-CF05-0F4B-87BC-3FF53C375915}"/>
          </ac:picMkLst>
        </pc:picChg>
        <pc:picChg chg="add mod">
          <ac:chgData name="田原 由子" userId="cb5c8b80-4771-4004-a5af-0f8874efbcd7" providerId="ADAL" clId="{163BDBA3-4449-4C6D-9712-713EEECACF88}" dt="2024-04-02T07:43:30.076" v="7377"/>
          <ac:picMkLst>
            <pc:docMk/>
            <pc:sldMk cId="1128571034" sldId="379"/>
            <ac:picMk id="21" creationId="{B18B16F4-C968-D6C1-1895-50813666919F}"/>
          </ac:picMkLst>
        </pc:picChg>
        <pc:cxnChg chg="add mod">
          <ac:chgData name="田原 由子" userId="cb5c8b80-4771-4004-a5af-0f8874efbcd7" providerId="ADAL" clId="{163BDBA3-4449-4C6D-9712-713EEECACF88}" dt="2024-04-02T07:43:30.076" v="7377"/>
          <ac:cxnSpMkLst>
            <pc:docMk/>
            <pc:sldMk cId="1128571034" sldId="379"/>
            <ac:cxnSpMk id="10" creationId="{C6D685EA-B24F-1287-C1D6-2D5A00660E0C}"/>
          </ac:cxnSpMkLst>
        </pc:cxnChg>
        <pc:cxnChg chg="del">
          <ac:chgData name="田原 由子" userId="cb5c8b80-4771-4004-a5af-0f8874efbcd7" providerId="ADAL" clId="{163BDBA3-4449-4C6D-9712-713EEECACF88}" dt="2024-04-02T07:43:29.575" v="7376" actId="478"/>
          <ac:cxnSpMkLst>
            <pc:docMk/>
            <pc:sldMk cId="1128571034" sldId="379"/>
            <ac:cxnSpMk id="14" creationId="{AA248EC0-95AB-334B-9D3F-1D6682CF647C}"/>
          </ac:cxnSpMkLst>
        </pc:cxnChg>
        <pc:cxnChg chg="add mod">
          <ac:chgData name="田原 由子" userId="cb5c8b80-4771-4004-a5af-0f8874efbcd7" providerId="ADAL" clId="{163BDBA3-4449-4C6D-9712-713EEECACF88}" dt="2024-04-02T07:43:30.076" v="7377"/>
          <ac:cxnSpMkLst>
            <pc:docMk/>
            <pc:sldMk cId="1128571034" sldId="379"/>
            <ac:cxnSpMk id="22" creationId="{209A2499-BA0B-A149-D0E7-B8BDDC4AB2F1}"/>
          </ac:cxnSpMkLst>
        </pc:cxnChg>
      </pc:sldChg>
      <pc:sldChg chg="addSp delSp modSp mod">
        <pc:chgData name="田原 由子" userId="cb5c8b80-4771-4004-a5af-0f8874efbcd7" providerId="ADAL" clId="{163BDBA3-4449-4C6D-9712-713EEECACF88}" dt="2024-04-02T07:40:48.566" v="7362"/>
        <pc:sldMkLst>
          <pc:docMk/>
          <pc:sldMk cId="766857476" sldId="380"/>
        </pc:sldMkLst>
        <pc:spChg chg="add mod">
          <ac:chgData name="田原 由子" userId="cb5c8b80-4771-4004-a5af-0f8874efbcd7" providerId="ADAL" clId="{163BDBA3-4449-4C6D-9712-713EEECACF88}" dt="2024-04-02T07:40:38.735" v="7361" actId="122"/>
          <ac:spMkLst>
            <pc:docMk/>
            <pc:sldMk cId="766857476" sldId="380"/>
            <ac:spMk id="2" creationId="{BE27965E-6AA9-9830-0D5F-2ACFFFC7198A}"/>
          </ac:spMkLst>
        </pc:spChg>
        <pc:spChg chg="add mod">
          <ac:chgData name="田原 由子" userId="cb5c8b80-4771-4004-a5af-0f8874efbcd7" providerId="ADAL" clId="{163BDBA3-4449-4C6D-9712-713EEECACF88}" dt="2024-04-02T07:40:32.362" v="7359"/>
          <ac:spMkLst>
            <pc:docMk/>
            <pc:sldMk cId="766857476" sldId="380"/>
            <ac:spMk id="3" creationId="{90904DEA-E769-7ECD-5BDB-9AC96FA455B9}"/>
          </ac:spMkLst>
        </pc:spChg>
        <pc:spChg chg="add mod">
          <ac:chgData name="田原 由子" userId="cb5c8b80-4771-4004-a5af-0f8874efbcd7" providerId="ADAL" clId="{163BDBA3-4449-4C6D-9712-713EEECACF88}" dt="2024-04-02T07:40:32.362" v="7359"/>
          <ac:spMkLst>
            <pc:docMk/>
            <pc:sldMk cId="766857476" sldId="380"/>
            <ac:spMk id="5" creationId="{A3133B7A-69AA-4AC1-D0DC-AA5C02EB68B5}"/>
          </ac:spMkLst>
        </pc:spChg>
        <pc:spChg chg="mod">
          <ac:chgData name="田原 由子" userId="cb5c8b80-4771-4004-a5af-0f8874efbcd7" providerId="ADAL" clId="{163BDBA3-4449-4C6D-9712-713EEECACF88}" dt="2024-04-02T07:40:48.566" v="7362"/>
          <ac:spMkLst>
            <pc:docMk/>
            <pc:sldMk cId="766857476" sldId="380"/>
            <ac:spMk id="6" creationId="{D44D6FDA-9216-4948-BE4C-3E03E3DDE30F}"/>
          </ac:spMkLst>
        </pc:spChg>
        <pc:spChg chg="mod">
          <ac:chgData name="田原 由子" userId="cb5c8b80-4771-4004-a5af-0f8874efbcd7" providerId="ADAL" clId="{163BDBA3-4449-4C6D-9712-713EEECACF88}" dt="2024-04-02T07:40:32.362" v="7359"/>
          <ac:spMkLst>
            <pc:docMk/>
            <pc:sldMk cId="766857476" sldId="380"/>
            <ac:spMk id="11" creationId="{E6DEE4EF-0C66-6DC2-8CB3-8C069ECDA65B}"/>
          </ac:spMkLst>
        </pc:spChg>
        <pc:spChg chg="mod">
          <ac:chgData name="田原 由子" userId="cb5c8b80-4771-4004-a5af-0f8874efbcd7" providerId="ADAL" clId="{163BDBA3-4449-4C6D-9712-713EEECACF88}" dt="2024-04-02T07:40:32.362" v="7359"/>
          <ac:spMkLst>
            <pc:docMk/>
            <pc:sldMk cId="766857476" sldId="380"/>
            <ac:spMk id="16" creationId="{7A782AB4-C2F5-B473-CAAD-7F82960C233B}"/>
          </ac:spMkLst>
        </pc:spChg>
        <pc:spChg chg="del">
          <ac:chgData name="田原 由子" userId="cb5c8b80-4771-4004-a5af-0f8874efbcd7" providerId="ADAL" clId="{163BDBA3-4449-4C6D-9712-713EEECACF88}" dt="2024-04-02T07:40:30.822" v="7358" actId="478"/>
          <ac:spMkLst>
            <pc:docMk/>
            <pc:sldMk cId="766857476" sldId="380"/>
            <ac:spMk id="19" creationId="{F76498E4-EFF0-2944-9A80-8FE6E762960A}"/>
          </ac:spMkLst>
        </pc:spChg>
        <pc:spChg chg="del">
          <ac:chgData name="田原 由子" userId="cb5c8b80-4771-4004-a5af-0f8874efbcd7" providerId="ADAL" clId="{163BDBA3-4449-4C6D-9712-713EEECACF88}" dt="2024-04-02T07:40:30.822" v="7358" actId="478"/>
          <ac:spMkLst>
            <pc:docMk/>
            <pc:sldMk cId="766857476" sldId="380"/>
            <ac:spMk id="32" creationId="{C8867676-8891-5444-AC94-99336C57DB69}"/>
          </ac:spMkLst>
        </pc:spChg>
        <pc:spChg chg="del">
          <ac:chgData name="田原 由子" userId="cb5c8b80-4771-4004-a5af-0f8874efbcd7" providerId="ADAL" clId="{163BDBA3-4449-4C6D-9712-713EEECACF88}" dt="2024-04-02T07:40:30.822" v="7358" actId="478"/>
          <ac:spMkLst>
            <pc:docMk/>
            <pc:sldMk cId="766857476" sldId="380"/>
            <ac:spMk id="33" creationId="{CB3B4FC0-1849-BF4E-8315-3D81EEBB93A9}"/>
          </ac:spMkLst>
        </pc:spChg>
        <pc:spChg chg="del">
          <ac:chgData name="田原 由子" userId="cb5c8b80-4771-4004-a5af-0f8874efbcd7" providerId="ADAL" clId="{163BDBA3-4449-4C6D-9712-713EEECACF88}" dt="2024-04-02T07:40:30.822" v="7358" actId="478"/>
          <ac:spMkLst>
            <pc:docMk/>
            <pc:sldMk cId="766857476" sldId="380"/>
            <ac:spMk id="34" creationId="{76C146A5-EA66-1C44-842B-0AE45BF16C8E}"/>
          </ac:spMkLst>
        </pc:spChg>
        <pc:spChg chg="del">
          <ac:chgData name="田原 由子" userId="cb5c8b80-4771-4004-a5af-0f8874efbcd7" providerId="ADAL" clId="{163BDBA3-4449-4C6D-9712-713EEECACF88}" dt="2024-04-02T07:40:30.822" v="7358" actId="478"/>
          <ac:spMkLst>
            <pc:docMk/>
            <pc:sldMk cId="766857476" sldId="380"/>
            <ac:spMk id="35" creationId="{FF3AA808-6324-7543-BC59-970620199989}"/>
          </ac:spMkLst>
        </pc:spChg>
        <pc:spChg chg="del">
          <ac:chgData name="田原 由子" userId="cb5c8b80-4771-4004-a5af-0f8874efbcd7" providerId="ADAL" clId="{163BDBA3-4449-4C6D-9712-713EEECACF88}" dt="2024-04-02T07:40:30.822" v="7358" actId="478"/>
          <ac:spMkLst>
            <pc:docMk/>
            <pc:sldMk cId="766857476" sldId="380"/>
            <ac:spMk id="36" creationId="{3BFDDE7A-1E7B-154F-8707-823792933961}"/>
          </ac:spMkLst>
        </pc:spChg>
        <pc:spChg chg="del">
          <ac:chgData name="田原 由子" userId="cb5c8b80-4771-4004-a5af-0f8874efbcd7" providerId="ADAL" clId="{163BDBA3-4449-4C6D-9712-713EEECACF88}" dt="2024-04-02T07:40:30.822" v="7358" actId="478"/>
          <ac:spMkLst>
            <pc:docMk/>
            <pc:sldMk cId="766857476" sldId="380"/>
            <ac:spMk id="37" creationId="{B5A757A0-0E9E-1443-B261-F9615684E94B}"/>
          </ac:spMkLst>
        </pc:spChg>
        <pc:spChg chg="del">
          <ac:chgData name="田原 由子" userId="cb5c8b80-4771-4004-a5af-0f8874efbcd7" providerId="ADAL" clId="{163BDBA3-4449-4C6D-9712-713EEECACF88}" dt="2024-04-02T07:40:30.822" v="7358" actId="478"/>
          <ac:spMkLst>
            <pc:docMk/>
            <pc:sldMk cId="766857476" sldId="380"/>
            <ac:spMk id="38" creationId="{F81E2DF8-C3B4-6642-9A8B-19F158223BB2}"/>
          </ac:spMkLst>
        </pc:spChg>
        <pc:spChg chg="del">
          <ac:chgData name="田原 由子" userId="cb5c8b80-4771-4004-a5af-0f8874efbcd7" providerId="ADAL" clId="{163BDBA3-4449-4C6D-9712-713EEECACF88}" dt="2024-04-02T07:40:30.822" v="7358" actId="478"/>
          <ac:spMkLst>
            <pc:docMk/>
            <pc:sldMk cId="766857476" sldId="380"/>
            <ac:spMk id="39" creationId="{CD996C52-B167-7041-9C64-7C1CFA523FB0}"/>
          </ac:spMkLst>
        </pc:spChg>
        <pc:spChg chg="del">
          <ac:chgData name="田原 由子" userId="cb5c8b80-4771-4004-a5af-0f8874efbcd7" providerId="ADAL" clId="{163BDBA3-4449-4C6D-9712-713EEECACF88}" dt="2024-04-02T07:40:30.822" v="7358" actId="478"/>
          <ac:spMkLst>
            <pc:docMk/>
            <pc:sldMk cId="766857476" sldId="380"/>
            <ac:spMk id="40" creationId="{AA6288C6-1EE5-ED40-B9BC-3B53863B9BF9}"/>
          </ac:spMkLst>
        </pc:spChg>
        <pc:spChg chg="add mod">
          <ac:chgData name="田原 由子" userId="cb5c8b80-4771-4004-a5af-0f8874efbcd7" providerId="ADAL" clId="{163BDBA3-4449-4C6D-9712-713EEECACF88}" dt="2024-04-02T07:40:32.362" v="7359"/>
          <ac:spMkLst>
            <pc:docMk/>
            <pc:sldMk cId="766857476" sldId="380"/>
            <ac:spMk id="99" creationId="{2AA7A2F3-1C1B-34F8-4F7A-B2229F9C96F2}"/>
          </ac:spMkLst>
        </pc:spChg>
        <pc:spChg chg="add mod">
          <ac:chgData name="田原 由子" userId="cb5c8b80-4771-4004-a5af-0f8874efbcd7" providerId="ADAL" clId="{163BDBA3-4449-4C6D-9712-713EEECACF88}" dt="2024-04-02T07:40:32.362" v="7359"/>
          <ac:spMkLst>
            <pc:docMk/>
            <pc:sldMk cId="766857476" sldId="380"/>
            <ac:spMk id="106" creationId="{E7D93336-E413-4CC3-BFBD-2C5D2AAF4341}"/>
          </ac:spMkLst>
        </pc:spChg>
        <pc:spChg chg="add mod">
          <ac:chgData name="田原 由子" userId="cb5c8b80-4771-4004-a5af-0f8874efbcd7" providerId="ADAL" clId="{163BDBA3-4449-4C6D-9712-713EEECACF88}" dt="2024-04-02T07:40:32.362" v="7359"/>
          <ac:spMkLst>
            <pc:docMk/>
            <pc:sldMk cId="766857476" sldId="380"/>
            <ac:spMk id="109" creationId="{2FF80324-1F95-6175-3859-C07012D3F246}"/>
          </ac:spMkLst>
        </pc:spChg>
        <pc:spChg chg="add mod">
          <ac:chgData name="田原 由子" userId="cb5c8b80-4771-4004-a5af-0f8874efbcd7" providerId="ADAL" clId="{163BDBA3-4449-4C6D-9712-713EEECACF88}" dt="2024-04-02T07:40:32.362" v="7359"/>
          <ac:spMkLst>
            <pc:docMk/>
            <pc:sldMk cId="766857476" sldId="380"/>
            <ac:spMk id="110" creationId="{715589E5-4C9A-4BE5-9DA0-6FD263E396E9}"/>
          </ac:spMkLst>
        </pc:spChg>
        <pc:spChg chg="mod">
          <ac:chgData name="田原 由子" userId="cb5c8b80-4771-4004-a5af-0f8874efbcd7" providerId="ADAL" clId="{163BDBA3-4449-4C6D-9712-713EEECACF88}" dt="2024-04-02T07:40:32.362" v="7359"/>
          <ac:spMkLst>
            <pc:docMk/>
            <pc:sldMk cId="766857476" sldId="380"/>
            <ac:spMk id="113" creationId="{83B6EDA3-1A74-5007-5B94-D4FEC3CDF8F1}"/>
          </ac:spMkLst>
        </pc:spChg>
        <pc:spChg chg="add mod">
          <ac:chgData name="田原 由子" userId="cb5c8b80-4771-4004-a5af-0f8874efbcd7" providerId="ADAL" clId="{163BDBA3-4449-4C6D-9712-713EEECACF88}" dt="2024-04-02T07:40:32.362" v="7359"/>
          <ac:spMkLst>
            <pc:docMk/>
            <pc:sldMk cId="766857476" sldId="380"/>
            <ac:spMk id="116" creationId="{8EFB4FEF-D66B-F5A9-50D9-A4E5983137B1}"/>
          </ac:spMkLst>
        </pc:spChg>
        <pc:spChg chg="add mod">
          <ac:chgData name="田原 由子" userId="cb5c8b80-4771-4004-a5af-0f8874efbcd7" providerId="ADAL" clId="{163BDBA3-4449-4C6D-9712-713EEECACF88}" dt="2024-04-02T07:40:32.362" v="7359"/>
          <ac:spMkLst>
            <pc:docMk/>
            <pc:sldMk cId="766857476" sldId="380"/>
            <ac:spMk id="117" creationId="{70C83FAE-74D8-5567-AA27-5D7931AA2F98}"/>
          </ac:spMkLst>
        </pc:spChg>
        <pc:spChg chg="mod">
          <ac:chgData name="田原 由子" userId="cb5c8b80-4771-4004-a5af-0f8874efbcd7" providerId="ADAL" clId="{163BDBA3-4449-4C6D-9712-713EEECACF88}" dt="2024-04-02T07:40:32.362" v="7359"/>
          <ac:spMkLst>
            <pc:docMk/>
            <pc:sldMk cId="766857476" sldId="380"/>
            <ac:spMk id="120" creationId="{72ECEFE8-65AF-8626-52C9-1C1C4597246B}"/>
          </ac:spMkLst>
        </pc:spChg>
        <pc:spChg chg="add mod">
          <ac:chgData name="田原 由子" userId="cb5c8b80-4771-4004-a5af-0f8874efbcd7" providerId="ADAL" clId="{163BDBA3-4449-4C6D-9712-713EEECACF88}" dt="2024-04-02T07:40:32.362" v="7359"/>
          <ac:spMkLst>
            <pc:docMk/>
            <pc:sldMk cId="766857476" sldId="380"/>
            <ac:spMk id="123" creationId="{A8E9FE45-CD09-8291-35BC-5FBF9F6FFBFF}"/>
          </ac:spMkLst>
        </pc:spChg>
        <pc:spChg chg="add mod">
          <ac:chgData name="田原 由子" userId="cb5c8b80-4771-4004-a5af-0f8874efbcd7" providerId="ADAL" clId="{163BDBA3-4449-4C6D-9712-713EEECACF88}" dt="2024-04-02T07:40:32.362" v="7359"/>
          <ac:spMkLst>
            <pc:docMk/>
            <pc:sldMk cId="766857476" sldId="380"/>
            <ac:spMk id="124" creationId="{D66A1A01-09C8-B6FE-A699-4493945C49CB}"/>
          </ac:spMkLst>
        </pc:spChg>
        <pc:spChg chg="add mod">
          <ac:chgData name="田原 由子" userId="cb5c8b80-4771-4004-a5af-0f8874efbcd7" providerId="ADAL" clId="{163BDBA3-4449-4C6D-9712-713EEECACF88}" dt="2024-04-02T07:40:32.362" v="7359"/>
          <ac:spMkLst>
            <pc:docMk/>
            <pc:sldMk cId="766857476" sldId="380"/>
            <ac:spMk id="125" creationId="{6E2A9CD2-8ED5-0F10-5271-EA193915B5D2}"/>
          </ac:spMkLst>
        </pc:spChg>
        <pc:spChg chg="add mod">
          <ac:chgData name="田原 由子" userId="cb5c8b80-4771-4004-a5af-0f8874efbcd7" providerId="ADAL" clId="{163BDBA3-4449-4C6D-9712-713EEECACF88}" dt="2024-04-02T07:40:32.362" v="7359"/>
          <ac:spMkLst>
            <pc:docMk/>
            <pc:sldMk cId="766857476" sldId="380"/>
            <ac:spMk id="128" creationId="{43BEAD10-37BA-FB1D-EB03-1090C7AD7B8E}"/>
          </ac:spMkLst>
        </pc:spChg>
        <pc:spChg chg="add mod">
          <ac:chgData name="田原 由子" userId="cb5c8b80-4771-4004-a5af-0f8874efbcd7" providerId="ADAL" clId="{163BDBA3-4449-4C6D-9712-713EEECACF88}" dt="2024-04-02T07:40:32.362" v="7359"/>
          <ac:spMkLst>
            <pc:docMk/>
            <pc:sldMk cId="766857476" sldId="380"/>
            <ac:spMk id="130" creationId="{4BD1FBDD-B9DB-C68A-304F-98C194A7A306}"/>
          </ac:spMkLst>
        </pc:spChg>
        <pc:spChg chg="add mod">
          <ac:chgData name="田原 由子" userId="cb5c8b80-4771-4004-a5af-0f8874efbcd7" providerId="ADAL" clId="{163BDBA3-4449-4C6D-9712-713EEECACF88}" dt="2024-04-02T07:40:32.362" v="7359"/>
          <ac:spMkLst>
            <pc:docMk/>
            <pc:sldMk cId="766857476" sldId="380"/>
            <ac:spMk id="131" creationId="{49397438-A651-CE94-D141-F00CFE7353AA}"/>
          </ac:spMkLst>
        </pc:spChg>
        <pc:spChg chg="add mod">
          <ac:chgData name="田原 由子" userId="cb5c8b80-4771-4004-a5af-0f8874efbcd7" providerId="ADAL" clId="{163BDBA3-4449-4C6D-9712-713EEECACF88}" dt="2024-04-02T07:40:32.362" v="7359"/>
          <ac:spMkLst>
            <pc:docMk/>
            <pc:sldMk cId="766857476" sldId="380"/>
            <ac:spMk id="132" creationId="{B14EC047-8931-F2E4-F2C0-107A6A9E2E12}"/>
          </ac:spMkLst>
        </pc:spChg>
        <pc:spChg chg="add mod">
          <ac:chgData name="田原 由子" userId="cb5c8b80-4771-4004-a5af-0f8874efbcd7" providerId="ADAL" clId="{163BDBA3-4449-4C6D-9712-713EEECACF88}" dt="2024-04-02T07:40:32.362" v="7359"/>
          <ac:spMkLst>
            <pc:docMk/>
            <pc:sldMk cId="766857476" sldId="380"/>
            <ac:spMk id="133" creationId="{53EBEFF7-5094-F83E-64FC-28066B001F6B}"/>
          </ac:spMkLst>
        </pc:spChg>
        <pc:spChg chg="add mod">
          <ac:chgData name="田原 由子" userId="cb5c8b80-4771-4004-a5af-0f8874efbcd7" providerId="ADAL" clId="{163BDBA3-4449-4C6D-9712-713EEECACF88}" dt="2024-04-02T07:40:32.362" v="7359"/>
          <ac:spMkLst>
            <pc:docMk/>
            <pc:sldMk cId="766857476" sldId="380"/>
            <ac:spMk id="134" creationId="{994B7316-A2AD-F489-42B3-920DAAD66B54}"/>
          </ac:spMkLst>
        </pc:spChg>
        <pc:spChg chg="mod">
          <ac:chgData name="田原 由子" userId="cb5c8b80-4771-4004-a5af-0f8874efbcd7" providerId="ADAL" clId="{163BDBA3-4449-4C6D-9712-713EEECACF88}" dt="2024-04-02T07:40:32.362" v="7359"/>
          <ac:spMkLst>
            <pc:docMk/>
            <pc:sldMk cId="766857476" sldId="380"/>
            <ac:spMk id="136" creationId="{C5FAE839-CAC4-9C2C-2C31-B9AA0E436DDA}"/>
          </ac:spMkLst>
        </pc:spChg>
        <pc:spChg chg="mod">
          <ac:chgData name="田原 由子" userId="cb5c8b80-4771-4004-a5af-0f8874efbcd7" providerId="ADAL" clId="{163BDBA3-4449-4C6D-9712-713EEECACF88}" dt="2024-04-02T07:40:32.362" v="7359"/>
          <ac:spMkLst>
            <pc:docMk/>
            <pc:sldMk cId="766857476" sldId="380"/>
            <ac:spMk id="137" creationId="{94221D55-DF43-CB5D-B15B-DB32BCD1C689}"/>
          </ac:spMkLst>
        </pc:spChg>
        <pc:grpChg chg="add mod">
          <ac:chgData name="田原 由子" userId="cb5c8b80-4771-4004-a5af-0f8874efbcd7" providerId="ADAL" clId="{163BDBA3-4449-4C6D-9712-713EEECACF88}" dt="2024-04-02T07:40:32.362" v="7359"/>
          <ac:grpSpMkLst>
            <pc:docMk/>
            <pc:sldMk cId="766857476" sldId="380"/>
            <ac:grpSpMk id="9" creationId="{30476F50-2B1A-358B-0B3F-8A029EAFC4EA}"/>
          </ac:grpSpMkLst>
        </pc:grpChg>
        <pc:grpChg chg="mod">
          <ac:chgData name="田原 由子" userId="cb5c8b80-4771-4004-a5af-0f8874efbcd7" providerId="ADAL" clId="{163BDBA3-4449-4C6D-9712-713EEECACF88}" dt="2024-04-02T07:40:32.362" v="7359"/>
          <ac:grpSpMkLst>
            <pc:docMk/>
            <pc:sldMk cId="766857476" sldId="380"/>
            <ac:grpSpMk id="10" creationId="{E9A660BF-2FF4-8D41-5C34-300C681AF39F}"/>
          </ac:grpSpMkLst>
        </pc:grpChg>
        <pc:grpChg chg="add mod">
          <ac:chgData name="田原 由子" userId="cb5c8b80-4771-4004-a5af-0f8874efbcd7" providerId="ADAL" clId="{163BDBA3-4449-4C6D-9712-713EEECACF88}" dt="2024-04-02T07:40:32.362" v="7359"/>
          <ac:grpSpMkLst>
            <pc:docMk/>
            <pc:sldMk cId="766857476" sldId="380"/>
            <ac:grpSpMk id="14" creationId="{11E25DD1-C020-4F58-657C-8E6F9115DCB6}"/>
          </ac:grpSpMkLst>
        </pc:grpChg>
        <pc:grpChg chg="mod">
          <ac:chgData name="田原 由子" userId="cb5c8b80-4771-4004-a5af-0f8874efbcd7" providerId="ADAL" clId="{163BDBA3-4449-4C6D-9712-713EEECACF88}" dt="2024-04-02T07:40:32.362" v="7359"/>
          <ac:grpSpMkLst>
            <pc:docMk/>
            <pc:sldMk cId="766857476" sldId="380"/>
            <ac:grpSpMk id="15" creationId="{1E3E76C9-E2D1-1FD5-7AC6-6C36DAE0FE22}"/>
          </ac:grpSpMkLst>
        </pc:grpChg>
        <pc:grpChg chg="del">
          <ac:chgData name="田原 由子" userId="cb5c8b80-4771-4004-a5af-0f8874efbcd7" providerId="ADAL" clId="{163BDBA3-4449-4C6D-9712-713EEECACF88}" dt="2024-04-02T07:40:30.822" v="7358" actId="478"/>
          <ac:grpSpMkLst>
            <pc:docMk/>
            <pc:sldMk cId="766857476" sldId="380"/>
            <ac:grpSpMk id="20" creationId="{405A5D1D-B436-E942-80D9-C2EFE97ACC4F}"/>
          </ac:grpSpMkLst>
        </pc:grpChg>
        <pc:grpChg chg="del">
          <ac:chgData name="田原 由子" userId="cb5c8b80-4771-4004-a5af-0f8874efbcd7" providerId="ADAL" clId="{163BDBA3-4449-4C6D-9712-713EEECACF88}" dt="2024-04-02T07:40:30.822" v="7358" actId="478"/>
          <ac:grpSpMkLst>
            <pc:docMk/>
            <pc:sldMk cId="766857476" sldId="380"/>
            <ac:grpSpMk id="24" creationId="{29CEF598-AEAA-0646-92B4-17FE11861B17}"/>
          </ac:grpSpMkLst>
        </pc:grpChg>
        <pc:grpChg chg="del">
          <ac:chgData name="田原 由子" userId="cb5c8b80-4771-4004-a5af-0f8874efbcd7" providerId="ADAL" clId="{163BDBA3-4449-4C6D-9712-713EEECACF88}" dt="2024-04-02T07:40:30.822" v="7358" actId="478"/>
          <ac:grpSpMkLst>
            <pc:docMk/>
            <pc:sldMk cId="766857476" sldId="380"/>
            <ac:grpSpMk id="28" creationId="{A8CC0E27-4670-DC41-A5C7-F623EC37561E}"/>
          </ac:grpSpMkLst>
        </pc:grpChg>
        <pc:grpChg chg="del">
          <ac:chgData name="田原 由子" userId="cb5c8b80-4771-4004-a5af-0f8874efbcd7" providerId="ADAL" clId="{163BDBA3-4449-4C6D-9712-713EEECACF88}" dt="2024-04-02T07:40:30.822" v="7358" actId="478"/>
          <ac:grpSpMkLst>
            <pc:docMk/>
            <pc:sldMk cId="766857476" sldId="380"/>
            <ac:grpSpMk id="41" creationId="{6586172F-D981-2D4F-A11D-7164821383AE}"/>
          </ac:grpSpMkLst>
        </pc:grpChg>
        <pc:grpChg chg="del">
          <ac:chgData name="田原 由子" userId="cb5c8b80-4771-4004-a5af-0f8874efbcd7" providerId="ADAL" clId="{163BDBA3-4449-4C6D-9712-713EEECACF88}" dt="2024-04-02T07:40:30.822" v="7358" actId="478"/>
          <ac:grpSpMkLst>
            <pc:docMk/>
            <pc:sldMk cId="766857476" sldId="380"/>
            <ac:grpSpMk id="70" creationId="{3A75D41E-C2E1-D741-A7C3-66B0364A7B6A}"/>
          </ac:grpSpMkLst>
        </pc:grpChg>
        <pc:grpChg chg="add mod">
          <ac:chgData name="田原 由子" userId="cb5c8b80-4771-4004-a5af-0f8874efbcd7" providerId="ADAL" clId="{163BDBA3-4449-4C6D-9712-713EEECACF88}" dt="2024-04-02T07:40:32.362" v="7359"/>
          <ac:grpSpMkLst>
            <pc:docMk/>
            <pc:sldMk cId="766857476" sldId="380"/>
            <ac:grpSpMk id="111" creationId="{8F556635-9A59-0EF7-303C-81302C2EE92D}"/>
          </ac:grpSpMkLst>
        </pc:grpChg>
        <pc:grpChg chg="mod">
          <ac:chgData name="田原 由子" userId="cb5c8b80-4771-4004-a5af-0f8874efbcd7" providerId="ADAL" clId="{163BDBA3-4449-4C6D-9712-713EEECACF88}" dt="2024-04-02T07:40:32.362" v="7359"/>
          <ac:grpSpMkLst>
            <pc:docMk/>
            <pc:sldMk cId="766857476" sldId="380"/>
            <ac:grpSpMk id="112" creationId="{E8B57763-27E6-233C-BEBD-EC0AB9BC7BE5}"/>
          </ac:grpSpMkLst>
        </pc:grpChg>
        <pc:grpChg chg="add mod">
          <ac:chgData name="田原 由子" userId="cb5c8b80-4771-4004-a5af-0f8874efbcd7" providerId="ADAL" clId="{163BDBA3-4449-4C6D-9712-713EEECACF88}" dt="2024-04-02T07:40:32.362" v="7359"/>
          <ac:grpSpMkLst>
            <pc:docMk/>
            <pc:sldMk cId="766857476" sldId="380"/>
            <ac:grpSpMk id="118" creationId="{712D39BC-99EB-D175-3B67-5171F3480558}"/>
          </ac:grpSpMkLst>
        </pc:grpChg>
        <pc:grpChg chg="mod">
          <ac:chgData name="田原 由子" userId="cb5c8b80-4771-4004-a5af-0f8874efbcd7" providerId="ADAL" clId="{163BDBA3-4449-4C6D-9712-713EEECACF88}" dt="2024-04-02T07:40:32.362" v="7359"/>
          <ac:grpSpMkLst>
            <pc:docMk/>
            <pc:sldMk cId="766857476" sldId="380"/>
            <ac:grpSpMk id="119" creationId="{28F5DEEA-F718-74BE-9A73-4DDDD1F64172}"/>
          </ac:grpSpMkLst>
        </pc:grpChg>
        <pc:grpChg chg="add mod">
          <ac:chgData name="田原 由子" userId="cb5c8b80-4771-4004-a5af-0f8874efbcd7" providerId="ADAL" clId="{163BDBA3-4449-4C6D-9712-713EEECACF88}" dt="2024-04-02T07:40:32.362" v="7359"/>
          <ac:grpSpMkLst>
            <pc:docMk/>
            <pc:sldMk cId="766857476" sldId="380"/>
            <ac:grpSpMk id="135" creationId="{7AC46337-C0FC-C592-00B5-BEA056B7DE6C}"/>
          </ac:grpSpMkLst>
        </pc:grpChg>
        <pc:picChg chg="add mod">
          <ac:chgData name="田原 由子" userId="cb5c8b80-4771-4004-a5af-0f8874efbcd7" providerId="ADAL" clId="{163BDBA3-4449-4C6D-9712-713EEECACF88}" dt="2024-04-02T07:40:32.362" v="7359"/>
          <ac:picMkLst>
            <pc:docMk/>
            <pc:sldMk cId="766857476" sldId="380"/>
            <ac:picMk id="7" creationId="{DA9698CB-0B62-844B-10E2-E01AA106E47A}"/>
          </ac:picMkLst>
        </pc:picChg>
        <pc:picChg chg="add mod">
          <ac:chgData name="田原 由子" userId="cb5c8b80-4771-4004-a5af-0f8874efbcd7" providerId="ADAL" clId="{163BDBA3-4449-4C6D-9712-713EEECACF88}" dt="2024-04-02T07:40:32.362" v="7359"/>
          <ac:picMkLst>
            <pc:docMk/>
            <pc:sldMk cId="766857476" sldId="380"/>
            <ac:picMk id="8" creationId="{DBE20A44-559E-08CF-6928-7C59BD486171}"/>
          </ac:picMkLst>
        </pc:picChg>
        <pc:picChg chg="mod">
          <ac:chgData name="田原 由子" userId="cb5c8b80-4771-4004-a5af-0f8874efbcd7" providerId="ADAL" clId="{163BDBA3-4449-4C6D-9712-713EEECACF88}" dt="2024-04-02T07:40:32.362" v="7359"/>
          <ac:picMkLst>
            <pc:docMk/>
            <pc:sldMk cId="766857476" sldId="380"/>
            <ac:picMk id="12" creationId="{018E8527-68E9-C133-093D-225FCDAD5951}"/>
          </ac:picMkLst>
        </pc:picChg>
        <pc:picChg chg="mod">
          <ac:chgData name="田原 由子" userId="cb5c8b80-4771-4004-a5af-0f8874efbcd7" providerId="ADAL" clId="{163BDBA3-4449-4C6D-9712-713EEECACF88}" dt="2024-04-02T07:40:32.362" v="7359"/>
          <ac:picMkLst>
            <pc:docMk/>
            <pc:sldMk cId="766857476" sldId="380"/>
            <ac:picMk id="13" creationId="{561CFD23-D8E5-0871-92D3-606D6E25B9A8}"/>
          </ac:picMkLst>
        </pc:picChg>
        <pc:picChg chg="mod">
          <ac:chgData name="田原 由子" userId="cb5c8b80-4771-4004-a5af-0f8874efbcd7" providerId="ADAL" clId="{163BDBA3-4449-4C6D-9712-713EEECACF88}" dt="2024-04-02T07:40:32.362" v="7359"/>
          <ac:picMkLst>
            <pc:docMk/>
            <pc:sldMk cId="766857476" sldId="380"/>
            <ac:picMk id="17" creationId="{0DEFA86B-CD23-1D2D-F77E-87A675FA1F82}"/>
          </ac:picMkLst>
        </pc:picChg>
        <pc:picChg chg="mod">
          <ac:chgData name="田原 由子" userId="cb5c8b80-4771-4004-a5af-0f8874efbcd7" providerId="ADAL" clId="{163BDBA3-4449-4C6D-9712-713EEECACF88}" dt="2024-04-02T07:40:32.362" v="7359"/>
          <ac:picMkLst>
            <pc:docMk/>
            <pc:sldMk cId="766857476" sldId="380"/>
            <ac:picMk id="18" creationId="{BC74164A-FF51-7FFE-951C-6B59381ED5AC}"/>
          </ac:picMkLst>
        </pc:picChg>
        <pc:picChg chg="add mod">
          <ac:chgData name="田原 由子" userId="cb5c8b80-4771-4004-a5af-0f8874efbcd7" providerId="ADAL" clId="{163BDBA3-4449-4C6D-9712-713EEECACF88}" dt="2024-04-02T07:40:32.362" v="7359"/>
          <ac:picMkLst>
            <pc:docMk/>
            <pc:sldMk cId="766857476" sldId="380"/>
            <ac:picMk id="103" creationId="{6BDD3C2F-411E-BEAD-812E-FA4F1405067F}"/>
          </ac:picMkLst>
        </pc:picChg>
        <pc:picChg chg="add mod">
          <ac:chgData name="田原 由子" userId="cb5c8b80-4771-4004-a5af-0f8874efbcd7" providerId="ADAL" clId="{163BDBA3-4449-4C6D-9712-713EEECACF88}" dt="2024-04-02T07:40:32.362" v="7359"/>
          <ac:picMkLst>
            <pc:docMk/>
            <pc:sldMk cId="766857476" sldId="380"/>
            <ac:picMk id="104" creationId="{6CAC93DF-0731-C373-9912-C9A8E1B554ED}"/>
          </ac:picMkLst>
        </pc:picChg>
        <pc:picChg chg="add mod">
          <ac:chgData name="田原 由子" userId="cb5c8b80-4771-4004-a5af-0f8874efbcd7" providerId="ADAL" clId="{163BDBA3-4449-4C6D-9712-713EEECACF88}" dt="2024-04-02T07:40:32.362" v="7359"/>
          <ac:picMkLst>
            <pc:docMk/>
            <pc:sldMk cId="766857476" sldId="380"/>
            <ac:picMk id="105" creationId="{BC1C72AA-8502-7958-6327-24369CF948E8}"/>
          </ac:picMkLst>
        </pc:picChg>
        <pc:picChg chg="mod">
          <ac:chgData name="田原 由子" userId="cb5c8b80-4771-4004-a5af-0f8874efbcd7" providerId="ADAL" clId="{163BDBA3-4449-4C6D-9712-713EEECACF88}" dt="2024-04-02T07:40:32.362" v="7359"/>
          <ac:picMkLst>
            <pc:docMk/>
            <pc:sldMk cId="766857476" sldId="380"/>
            <ac:picMk id="114" creationId="{FE0A2863-892D-3404-A8FF-81A6EB116BA1}"/>
          </ac:picMkLst>
        </pc:picChg>
        <pc:picChg chg="mod">
          <ac:chgData name="田原 由子" userId="cb5c8b80-4771-4004-a5af-0f8874efbcd7" providerId="ADAL" clId="{163BDBA3-4449-4C6D-9712-713EEECACF88}" dt="2024-04-02T07:40:32.362" v="7359"/>
          <ac:picMkLst>
            <pc:docMk/>
            <pc:sldMk cId="766857476" sldId="380"/>
            <ac:picMk id="115" creationId="{01943E3A-C772-FFDD-7302-D80BD537A075}"/>
          </ac:picMkLst>
        </pc:picChg>
        <pc:picChg chg="mod">
          <ac:chgData name="田原 由子" userId="cb5c8b80-4771-4004-a5af-0f8874efbcd7" providerId="ADAL" clId="{163BDBA3-4449-4C6D-9712-713EEECACF88}" dt="2024-04-02T07:40:32.362" v="7359"/>
          <ac:picMkLst>
            <pc:docMk/>
            <pc:sldMk cId="766857476" sldId="380"/>
            <ac:picMk id="121" creationId="{6C45B706-0547-3FE3-2DA7-0A4DB8D8684C}"/>
          </ac:picMkLst>
        </pc:picChg>
        <pc:picChg chg="mod">
          <ac:chgData name="田原 由子" userId="cb5c8b80-4771-4004-a5af-0f8874efbcd7" providerId="ADAL" clId="{163BDBA3-4449-4C6D-9712-713EEECACF88}" dt="2024-04-02T07:40:32.362" v="7359"/>
          <ac:picMkLst>
            <pc:docMk/>
            <pc:sldMk cId="766857476" sldId="380"/>
            <ac:picMk id="122" creationId="{BBEAB961-9AE1-8E2B-0570-4F8E47B9D93E}"/>
          </ac:picMkLst>
        </pc:picChg>
        <pc:picChg chg="add mod">
          <ac:chgData name="田原 由子" userId="cb5c8b80-4771-4004-a5af-0f8874efbcd7" providerId="ADAL" clId="{163BDBA3-4449-4C6D-9712-713EEECACF88}" dt="2024-04-02T07:40:32.362" v="7359"/>
          <ac:picMkLst>
            <pc:docMk/>
            <pc:sldMk cId="766857476" sldId="380"/>
            <ac:picMk id="126" creationId="{B425B19B-F0A9-73E3-FDC2-092106B8E0CB}"/>
          </ac:picMkLst>
        </pc:picChg>
        <pc:picChg chg="add mod">
          <ac:chgData name="田原 由子" userId="cb5c8b80-4771-4004-a5af-0f8874efbcd7" providerId="ADAL" clId="{163BDBA3-4449-4C6D-9712-713EEECACF88}" dt="2024-04-02T07:40:32.362" v="7359"/>
          <ac:picMkLst>
            <pc:docMk/>
            <pc:sldMk cId="766857476" sldId="380"/>
            <ac:picMk id="127" creationId="{D3F06461-D454-7F8A-0712-C1377CEC67C0}"/>
          </ac:picMkLst>
        </pc:picChg>
        <pc:cxnChg chg="add mod">
          <ac:chgData name="田原 由子" userId="cb5c8b80-4771-4004-a5af-0f8874efbcd7" providerId="ADAL" clId="{163BDBA3-4449-4C6D-9712-713EEECACF88}" dt="2024-04-02T07:40:32.362" v="7359"/>
          <ac:cxnSpMkLst>
            <pc:docMk/>
            <pc:sldMk cId="766857476" sldId="380"/>
            <ac:cxnSpMk id="107" creationId="{95A32204-A3F2-0A88-1CE8-E1BEF2BC30AB}"/>
          </ac:cxnSpMkLst>
        </pc:cxnChg>
        <pc:cxnChg chg="add mod">
          <ac:chgData name="田原 由子" userId="cb5c8b80-4771-4004-a5af-0f8874efbcd7" providerId="ADAL" clId="{163BDBA3-4449-4C6D-9712-713EEECACF88}" dt="2024-04-02T07:40:32.362" v="7359"/>
          <ac:cxnSpMkLst>
            <pc:docMk/>
            <pc:sldMk cId="766857476" sldId="380"/>
            <ac:cxnSpMk id="108" creationId="{CAF571FB-0649-2B3B-6EBE-1D1D3004ABFB}"/>
          </ac:cxnSpMkLst>
        </pc:cxnChg>
        <pc:cxnChg chg="add mod">
          <ac:chgData name="田原 由子" userId="cb5c8b80-4771-4004-a5af-0f8874efbcd7" providerId="ADAL" clId="{163BDBA3-4449-4C6D-9712-713EEECACF88}" dt="2024-04-02T07:40:32.362" v="7359"/>
          <ac:cxnSpMkLst>
            <pc:docMk/>
            <pc:sldMk cId="766857476" sldId="380"/>
            <ac:cxnSpMk id="129" creationId="{75C4ED7A-E8CC-063A-6B03-C07E6467431D}"/>
          </ac:cxnSpMkLst>
        </pc:cxnChg>
      </pc:sldChg>
      <pc:sldChg chg="addSp delSp modSp mod">
        <pc:chgData name="田原 由子" userId="cb5c8b80-4771-4004-a5af-0f8874efbcd7" providerId="ADAL" clId="{163BDBA3-4449-4C6D-9712-713EEECACF88}" dt="2024-04-04T06:43:02.327" v="9120"/>
        <pc:sldMkLst>
          <pc:docMk/>
          <pc:sldMk cId="1191725460" sldId="383"/>
        </pc:sldMkLst>
        <pc:spChg chg="add mod">
          <ac:chgData name="田原 由子" userId="cb5c8b80-4771-4004-a5af-0f8874efbcd7" providerId="ADAL" clId="{163BDBA3-4449-4C6D-9712-713EEECACF88}" dt="2024-04-02T07:38:17.304" v="7354" actId="122"/>
          <ac:spMkLst>
            <pc:docMk/>
            <pc:sldMk cId="1191725460" sldId="383"/>
            <ac:spMk id="2" creationId="{D4C5131E-B6FF-01D8-3B00-5BA7CC75F248}"/>
          </ac:spMkLst>
        </pc:spChg>
        <pc:spChg chg="add mod">
          <ac:chgData name="田原 由子" userId="cb5c8b80-4771-4004-a5af-0f8874efbcd7" providerId="ADAL" clId="{163BDBA3-4449-4C6D-9712-713EEECACF88}" dt="2024-04-02T07:38:00.194" v="7352"/>
          <ac:spMkLst>
            <pc:docMk/>
            <pc:sldMk cId="1191725460" sldId="383"/>
            <ac:spMk id="3" creationId="{80417EF3-D063-77B6-7572-83D5276D5349}"/>
          </ac:spMkLst>
        </pc:spChg>
        <pc:spChg chg="add mod">
          <ac:chgData name="田原 由子" userId="cb5c8b80-4771-4004-a5af-0f8874efbcd7" providerId="ADAL" clId="{163BDBA3-4449-4C6D-9712-713EEECACF88}" dt="2024-04-02T07:38:00.194" v="7352"/>
          <ac:spMkLst>
            <pc:docMk/>
            <pc:sldMk cId="1191725460" sldId="383"/>
            <ac:spMk id="5" creationId="{78F4060F-8A54-2F33-3A99-30E9A05B50AD}"/>
          </ac:spMkLst>
        </pc:spChg>
        <pc:spChg chg="mod">
          <ac:chgData name="田原 由子" userId="cb5c8b80-4771-4004-a5af-0f8874efbcd7" providerId="ADAL" clId="{163BDBA3-4449-4C6D-9712-713EEECACF88}" dt="2024-04-02T07:37:43.690" v="7350"/>
          <ac:spMkLst>
            <pc:docMk/>
            <pc:sldMk cId="1191725460" sldId="383"/>
            <ac:spMk id="6" creationId="{D37FCF07-CF53-1A47-AD34-58E05A7B7E29}"/>
          </ac:spMkLst>
        </pc:spChg>
        <pc:spChg chg="mod">
          <ac:chgData name="田原 由子" userId="cb5c8b80-4771-4004-a5af-0f8874efbcd7" providerId="ADAL" clId="{163BDBA3-4449-4C6D-9712-713EEECACF88}" dt="2024-04-04T06:43:02.327" v="9120"/>
          <ac:spMkLst>
            <pc:docMk/>
            <pc:sldMk cId="1191725460" sldId="383"/>
            <ac:spMk id="9" creationId="{7F8C432B-3EBA-6852-E81F-ADB33854A032}"/>
          </ac:spMkLst>
        </pc:spChg>
        <pc:spChg chg="mod">
          <ac:chgData name="田原 由子" userId="cb5c8b80-4771-4004-a5af-0f8874efbcd7" providerId="ADAL" clId="{163BDBA3-4449-4C6D-9712-713EEECACF88}" dt="2024-04-04T06:43:02.327" v="9120"/>
          <ac:spMkLst>
            <pc:docMk/>
            <pc:sldMk cId="1191725460" sldId="383"/>
            <ac:spMk id="11" creationId="{3757E353-A059-AB20-C6B0-CD1E7D5CA113}"/>
          </ac:spMkLst>
        </pc:spChg>
        <pc:spChg chg="del">
          <ac:chgData name="田原 由子" userId="cb5c8b80-4771-4004-a5af-0f8874efbcd7" providerId="ADAL" clId="{163BDBA3-4449-4C6D-9712-713EEECACF88}" dt="2024-04-02T07:37:58.690" v="7351" actId="478"/>
          <ac:spMkLst>
            <pc:docMk/>
            <pc:sldMk cId="1191725460" sldId="383"/>
            <ac:spMk id="13" creationId="{BE5EC2DB-1A70-9549-AB4E-1AEA68C131D2}"/>
          </ac:spMkLst>
        </pc:spChg>
        <pc:spChg chg="del">
          <ac:chgData name="田原 由子" userId="cb5c8b80-4771-4004-a5af-0f8874efbcd7" providerId="ADAL" clId="{163BDBA3-4449-4C6D-9712-713EEECACF88}" dt="2024-04-02T07:37:58.690" v="7351" actId="478"/>
          <ac:spMkLst>
            <pc:docMk/>
            <pc:sldMk cId="1191725460" sldId="383"/>
            <ac:spMk id="14" creationId="{027C68BF-8AE4-C242-9024-5FE1ED597C17}"/>
          </ac:spMkLst>
        </pc:spChg>
        <pc:spChg chg="del">
          <ac:chgData name="田原 由子" userId="cb5c8b80-4771-4004-a5af-0f8874efbcd7" providerId="ADAL" clId="{163BDBA3-4449-4C6D-9712-713EEECACF88}" dt="2024-04-02T07:37:58.690" v="7351" actId="478"/>
          <ac:spMkLst>
            <pc:docMk/>
            <pc:sldMk cId="1191725460" sldId="383"/>
            <ac:spMk id="15" creationId="{4E31092A-75F1-3A44-9B70-E10B8DF46E26}"/>
          </ac:spMkLst>
        </pc:spChg>
        <pc:spChg chg="del">
          <ac:chgData name="田原 由子" userId="cb5c8b80-4771-4004-a5af-0f8874efbcd7" providerId="ADAL" clId="{163BDBA3-4449-4C6D-9712-713EEECACF88}" dt="2024-04-02T07:37:58.690" v="7351" actId="478"/>
          <ac:spMkLst>
            <pc:docMk/>
            <pc:sldMk cId="1191725460" sldId="383"/>
            <ac:spMk id="16" creationId="{F0EC7C7C-4E0D-3F46-B7C3-AFD0B7051898}"/>
          </ac:spMkLst>
        </pc:spChg>
        <pc:spChg chg="del">
          <ac:chgData name="田原 由子" userId="cb5c8b80-4771-4004-a5af-0f8874efbcd7" providerId="ADAL" clId="{163BDBA3-4449-4C6D-9712-713EEECACF88}" dt="2024-04-02T07:37:58.690" v="7351" actId="478"/>
          <ac:spMkLst>
            <pc:docMk/>
            <pc:sldMk cId="1191725460" sldId="383"/>
            <ac:spMk id="17" creationId="{B1326688-76BA-404A-BC1D-049F5B191897}"/>
          </ac:spMkLst>
        </pc:spChg>
        <pc:spChg chg="del">
          <ac:chgData name="田原 由子" userId="cb5c8b80-4771-4004-a5af-0f8874efbcd7" providerId="ADAL" clId="{163BDBA3-4449-4C6D-9712-713EEECACF88}" dt="2024-04-02T07:37:58.690" v="7351" actId="478"/>
          <ac:spMkLst>
            <pc:docMk/>
            <pc:sldMk cId="1191725460" sldId="383"/>
            <ac:spMk id="18" creationId="{8C6A58D6-9CE7-754C-914A-4AAEB107FA0D}"/>
          </ac:spMkLst>
        </pc:spChg>
        <pc:spChg chg="del">
          <ac:chgData name="田原 由子" userId="cb5c8b80-4771-4004-a5af-0f8874efbcd7" providerId="ADAL" clId="{163BDBA3-4449-4C6D-9712-713EEECACF88}" dt="2024-04-02T07:37:58.690" v="7351" actId="478"/>
          <ac:spMkLst>
            <pc:docMk/>
            <pc:sldMk cId="1191725460" sldId="383"/>
            <ac:spMk id="19" creationId="{15835104-7D31-F74F-A6F9-39487D95F9D9}"/>
          </ac:spMkLst>
        </pc:spChg>
        <pc:spChg chg="add mod">
          <ac:chgData name="田原 由子" userId="cb5c8b80-4771-4004-a5af-0f8874efbcd7" providerId="ADAL" clId="{163BDBA3-4449-4C6D-9712-713EEECACF88}" dt="2024-04-02T07:38:00.194" v="7352"/>
          <ac:spMkLst>
            <pc:docMk/>
            <pc:sldMk cId="1191725460" sldId="383"/>
            <ac:spMk id="24" creationId="{44A932C3-703E-60F8-AD18-758BEDC63828}"/>
          </ac:spMkLst>
        </pc:spChg>
        <pc:spChg chg="add mod">
          <ac:chgData name="田原 由子" userId="cb5c8b80-4771-4004-a5af-0f8874efbcd7" providerId="ADAL" clId="{163BDBA3-4449-4C6D-9712-713EEECACF88}" dt="2024-04-02T07:38:00.194" v="7352"/>
          <ac:spMkLst>
            <pc:docMk/>
            <pc:sldMk cId="1191725460" sldId="383"/>
            <ac:spMk id="25" creationId="{5F08F1FA-B310-689C-7771-858855A85931}"/>
          </ac:spMkLst>
        </pc:spChg>
        <pc:spChg chg="add mod">
          <ac:chgData name="田原 由子" userId="cb5c8b80-4771-4004-a5af-0f8874efbcd7" providerId="ADAL" clId="{163BDBA3-4449-4C6D-9712-713EEECACF88}" dt="2024-04-02T07:38:00.194" v="7352"/>
          <ac:spMkLst>
            <pc:docMk/>
            <pc:sldMk cId="1191725460" sldId="383"/>
            <ac:spMk id="26" creationId="{9F0924D8-C9DD-40A7-3C21-467C4D2FDA1E}"/>
          </ac:spMkLst>
        </pc:spChg>
        <pc:spChg chg="add mod">
          <ac:chgData name="田原 由子" userId="cb5c8b80-4771-4004-a5af-0f8874efbcd7" providerId="ADAL" clId="{163BDBA3-4449-4C6D-9712-713EEECACF88}" dt="2024-04-02T07:38:00.194" v="7352"/>
          <ac:spMkLst>
            <pc:docMk/>
            <pc:sldMk cId="1191725460" sldId="383"/>
            <ac:spMk id="27" creationId="{95D41899-1242-E8E3-E008-743AA62C4217}"/>
          </ac:spMkLst>
        </pc:spChg>
        <pc:grpChg chg="add mod">
          <ac:chgData name="田原 由子" userId="cb5c8b80-4771-4004-a5af-0f8874efbcd7" providerId="ADAL" clId="{163BDBA3-4449-4C6D-9712-713EEECACF88}" dt="2024-04-04T06:43:02.327" v="9120"/>
          <ac:grpSpMkLst>
            <pc:docMk/>
            <pc:sldMk cId="1191725460" sldId="383"/>
            <ac:grpSpMk id="8" creationId="{87185020-EF3B-C295-0FF3-34F91B1710B5}"/>
          </ac:grpSpMkLst>
        </pc:grpChg>
        <pc:grpChg chg="del">
          <ac:chgData name="田原 由子" userId="cb5c8b80-4771-4004-a5af-0f8874efbcd7" providerId="ADAL" clId="{163BDBA3-4449-4C6D-9712-713EEECACF88}" dt="2024-04-04T06:43:02.041" v="9119" actId="478"/>
          <ac:grpSpMkLst>
            <pc:docMk/>
            <pc:sldMk cId="1191725460" sldId="383"/>
            <ac:grpSpMk id="20" creationId="{FD435A10-9450-4610-9FCB-67D53F9E5A36}"/>
          </ac:grpSpMkLst>
        </pc:grpChg>
        <pc:graphicFrameChg chg="del">
          <ac:chgData name="田原 由子" userId="cb5c8b80-4771-4004-a5af-0f8874efbcd7" providerId="ADAL" clId="{163BDBA3-4449-4C6D-9712-713EEECACF88}" dt="2024-04-02T07:37:58.690" v="7351" actId="478"/>
          <ac:graphicFrameMkLst>
            <pc:docMk/>
            <pc:sldMk cId="1191725460" sldId="383"/>
            <ac:graphicFrameMk id="9" creationId="{1ADC84D7-D29D-EF4C-AE3B-FBB83B645393}"/>
          </ac:graphicFrameMkLst>
        </pc:graphicFrameChg>
        <pc:picChg chg="add mod">
          <ac:chgData name="田原 由子" userId="cb5c8b80-4771-4004-a5af-0f8874efbcd7" providerId="ADAL" clId="{163BDBA3-4449-4C6D-9712-713EEECACF88}" dt="2024-04-02T07:38:00.194" v="7352"/>
          <ac:picMkLst>
            <pc:docMk/>
            <pc:sldMk cId="1191725460" sldId="383"/>
            <ac:picMk id="7" creationId="{15C5D24A-71D2-BF19-ED53-F2AAEC44FD54}"/>
          </ac:picMkLst>
        </pc:picChg>
        <pc:picChg chg="del">
          <ac:chgData name="田原 由子" userId="cb5c8b80-4771-4004-a5af-0f8874efbcd7" providerId="ADAL" clId="{163BDBA3-4449-4C6D-9712-713EEECACF88}" dt="2024-04-02T07:37:58.690" v="7351" actId="478"/>
          <ac:picMkLst>
            <pc:docMk/>
            <pc:sldMk cId="1191725460" sldId="383"/>
            <ac:picMk id="8" creationId="{CD6AAD4A-CC30-1F46-BA3B-269945FA9350}"/>
          </ac:picMkLst>
        </pc:picChg>
        <pc:picChg chg="add mod">
          <ac:chgData name="田原 由子" userId="cb5c8b80-4771-4004-a5af-0f8874efbcd7" providerId="ADAL" clId="{163BDBA3-4449-4C6D-9712-713EEECACF88}" dt="2024-04-02T07:38:00.194" v="7352"/>
          <ac:picMkLst>
            <pc:docMk/>
            <pc:sldMk cId="1191725460" sldId="383"/>
            <ac:picMk id="10" creationId="{051F0AE5-72D0-589D-9A63-6E2A1B4BB3C1}"/>
          </ac:picMkLst>
        </pc:picChg>
        <pc:picChg chg="del">
          <ac:chgData name="田原 由子" userId="cb5c8b80-4771-4004-a5af-0f8874efbcd7" providerId="ADAL" clId="{163BDBA3-4449-4C6D-9712-713EEECACF88}" dt="2024-04-02T07:37:58.690" v="7351" actId="478"/>
          <ac:picMkLst>
            <pc:docMk/>
            <pc:sldMk cId="1191725460" sldId="383"/>
            <ac:picMk id="11" creationId="{343C581B-A178-DD42-AEB8-6BA0455D1BFF}"/>
          </ac:picMkLst>
        </pc:picChg>
        <pc:picChg chg="del">
          <ac:chgData name="田原 由子" userId="cb5c8b80-4771-4004-a5af-0f8874efbcd7" providerId="ADAL" clId="{163BDBA3-4449-4C6D-9712-713EEECACF88}" dt="2024-04-02T07:37:58.690" v="7351" actId="478"/>
          <ac:picMkLst>
            <pc:docMk/>
            <pc:sldMk cId="1191725460" sldId="383"/>
            <ac:picMk id="12" creationId="{6B798997-5294-BE42-8A46-408E863376AF}"/>
          </ac:picMkLst>
        </pc:picChg>
        <pc:picChg chg="add mod">
          <ac:chgData name="田原 由子" userId="cb5c8b80-4771-4004-a5af-0f8874efbcd7" providerId="ADAL" clId="{163BDBA3-4449-4C6D-9712-713EEECACF88}" dt="2024-04-02T07:38:00.194" v="7352"/>
          <ac:picMkLst>
            <pc:docMk/>
            <pc:sldMk cId="1191725460" sldId="383"/>
            <ac:picMk id="23" creationId="{88526568-8367-8CA7-F279-004CD7487D98}"/>
          </ac:picMkLst>
        </pc:picChg>
      </pc:sldChg>
      <pc:sldChg chg="addSp delSp modSp mod">
        <pc:chgData name="田原 由子" userId="cb5c8b80-4771-4004-a5af-0f8874efbcd7" providerId="ADAL" clId="{163BDBA3-4449-4C6D-9712-713EEECACF88}" dt="2024-04-02T07:42:37.424" v="7371" actId="14100"/>
        <pc:sldMkLst>
          <pc:docMk/>
          <pc:sldMk cId="2280652647" sldId="385"/>
        </pc:sldMkLst>
        <pc:spChg chg="del">
          <ac:chgData name="田原 由子" userId="cb5c8b80-4771-4004-a5af-0f8874efbcd7" providerId="ADAL" clId="{163BDBA3-4449-4C6D-9712-713EEECACF88}" dt="2024-04-02T07:39:27.196" v="7356" actId="478"/>
          <ac:spMkLst>
            <pc:docMk/>
            <pc:sldMk cId="2280652647" sldId="385"/>
            <ac:spMk id="3" creationId="{09E27BCB-16C8-467D-8AEE-99C4A3977119}"/>
          </ac:spMkLst>
        </pc:spChg>
        <pc:spChg chg="mod">
          <ac:chgData name="田原 由子" userId="cb5c8b80-4771-4004-a5af-0f8874efbcd7" providerId="ADAL" clId="{163BDBA3-4449-4C6D-9712-713EEECACF88}" dt="2024-04-02T07:42:37.424" v="7371" actId="14100"/>
          <ac:spMkLst>
            <pc:docMk/>
            <pc:sldMk cId="2280652647" sldId="385"/>
            <ac:spMk id="6" creationId="{5950D576-FC4A-414D-846B-8D0F42904855}"/>
          </ac:spMkLst>
        </pc:spChg>
        <pc:spChg chg="del">
          <ac:chgData name="田原 由子" userId="cb5c8b80-4771-4004-a5af-0f8874efbcd7" providerId="ADAL" clId="{163BDBA3-4449-4C6D-9712-713EEECACF88}" dt="2024-04-02T07:39:27.196" v="7356" actId="478"/>
          <ac:spMkLst>
            <pc:docMk/>
            <pc:sldMk cId="2280652647" sldId="385"/>
            <ac:spMk id="12" creationId="{5D6CEA8D-8AE1-4758-A650-E62442F0DAF1}"/>
          </ac:spMkLst>
        </pc:spChg>
        <pc:spChg chg="add mod">
          <ac:chgData name="田原 由子" userId="cb5c8b80-4771-4004-a5af-0f8874efbcd7" providerId="ADAL" clId="{163BDBA3-4449-4C6D-9712-713EEECACF88}" dt="2024-04-02T07:39:37.779" v="7357"/>
          <ac:spMkLst>
            <pc:docMk/>
            <pc:sldMk cId="2280652647" sldId="385"/>
            <ac:spMk id="14" creationId="{CB6DCCD7-E5A3-F596-64FE-067D992649DB}"/>
          </ac:spMkLst>
        </pc:spChg>
        <pc:spChg chg="add mod">
          <ac:chgData name="田原 由子" userId="cb5c8b80-4771-4004-a5af-0f8874efbcd7" providerId="ADAL" clId="{163BDBA3-4449-4C6D-9712-713EEECACF88}" dt="2024-04-02T07:39:37.779" v="7357"/>
          <ac:spMkLst>
            <pc:docMk/>
            <pc:sldMk cId="2280652647" sldId="385"/>
            <ac:spMk id="16" creationId="{2DB09991-3A01-7165-38E1-ACD838261685}"/>
          </ac:spMkLst>
        </pc:spChg>
        <pc:spChg chg="add mod">
          <ac:chgData name="田原 由子" userId="cb5c8b80-4771-4004-a5af-0f8874efbcd7" providerId="ADAL" clId="{163BDBA3-4449-4C6D-9712-713EEECACF88}" dt="2024-04-02T07:39:37.779" v="7357"/>
          <ac:spMkLst>
            <pc:docMk/>
            <pc:sldMk cId="2280652647" sldId="385"/>
            <ac:spMk id="17" creationId="{00F00943-84A9-9926-30D7-2934EF36F337}"/>
          </ac:spMkLst>
        </pc:spChg>
        <pc:spChg chg="add mod">
          <ac:chgData name="田原 由子" userId="cb5c8b80-4771-4004-a5af-0f8874efbcd7" providerId="ADAL" clId="{163BDBA3-4449-4C6D-9712-713EEECACF88}" dt="2024-04-02T07:39:37.779" v="7357"/>
          <ac:spMkLst>
            <pc:docMk/>
            <pc:sldMk cId="2280652647" sldId="385"/>
            <ac:spMk id="18" creationId="{02194A7E-32AF-929E-CC7E-E8FD352E7330}"/>
          </ac:spMkLst>
        </pc:spChg>
        <pc:spChg chg="add mod">
          <ac:chgData name="田原 由子" userId="cb5c8b80-4771-4004-a5af-0f8874efbcd7" providerId="ADAL" clId="{163BDBA3-4449-4C6D-9712-713EEECACF88}" dt="2024-04-02T07:39:37.779" v="7357"/>
          <ac:spMkLst>
            <pc:docMk/>
            <pc:sldMk cId="2280652647" sldId="385"/>
            <ac:spMk id="22" creationId="{8FB2303A-BE14-59EF-5139-F6E0AAF58C3A}"/>
          </ac:spMkLst>
        </pc:spChg>
        <pc:spChg chg="add mod">
          <ac:chgData name="田原 由子" userId="cb5c8b80-4771-4004-a5af-0f8874efbcd7" providerId="ADAL" clId="{163BDBA3-4449-4C6D-9712-713EEECACF88}" dt="2024-04-02T07:39:37.779" v="7357"/>
          <ac:spMkLst>
            <pc:docMk/>
            <pc:sldMk cId="2280652647" sldId="385"/>
            <ac:spMk id="23" creationId="{296AE801-4E80-B9FD-BD51-DB82B4A4DEE6}"/>
          </ac:spMkLst>
        </pc:spChg>
        <pc:spChg chg="mod">
          <ac:chgData name="田原 由子" userId="cb5c8b80-4771-4004-a5af-0f8874efbcd7" providerId="ADAL" clId="{163BDBA3-4449-4C6D-9712-713EEECACF88}" dt="2024-04-02T07:39:37.779" v="7357"/>
          <ac:spMkLst>
            <pc:docMk/>
            <pc:sldMk cId="2280652647" sldId="385"/>
            <ac:spMk id="25" creationId="{1C2DDDE5-2AA3-25BD-2055-BB5DAC0119E9}"/>
          </ac:spMkLst>
        </pc:spChg>
        <pc:spChg chg="mod">
          <ac:chgData name="田原 由子" userId="cb5c8b80-4771-4004-a5af-0f8874efbcd7" providerId="ADAL" clId="{163BDBA3-4449-4C6D-9712-713EEECACF88}" dt="2024-04-02T07:39:37.779" v="7357"/>
          <ac:spMkLst>
            <pc:docMk/>
            <pc:sldMk cId="2280652647" sldId="385"/>
            <ac:spMk id="26" creationId="{5A480B90-003B-4C3F-C72D-39C6EA99C4F8}"/>
          </ac:spMkLst>
        </pc:spChg>
        <pc:spChg chg="add mod">
          <ac:chgData name="田原 由子" userId="cb5c8b80-4771-4004-a5af-0f8874efbcd7" providerId="ADAL" clId="{163BDBA3-4449-4C6D-9712-713EEECACF88}" dt="2024-04-02T07:39:37.779" v="7357"/>
          <ac:spMkLst>
            <pc:docMk/>
            <pc:sldMk cId="2280652647" sldId="385"/>
            <ac:spMk id="27" creationId="{6313FA79-EB4A-2949-76FA-FDCF58E4F9AB}"/>
          </ac:spMkLst>
        </pc:spChg>
        <pc:spChg chg="add mod">
          <ac:chgData name="田原 由子" userId="cb5c8b80-4771-4004-a5af-0f8874efbcd7" providerId="ADAL" clId="{163BDBA3-4449-4C6D-9712-713EEECACF88}" dt="2024-04-02T07:39:37.779" v="7357"/>
          <ac:spMkLst>
            <pc:docMk/>
            <pc:sldMk cId="2280652647" sldId="385"/>
            <ac:spMk id="31" creationId="{2B27F39D-F9A1-6019-2F75-4FC0DE97CE1A}"/>
          </ac:spMkLst>
        </pc:spChg>
        <pc:spChg chg="add mod">
          <ac:chgData name="田原 由子" userId="cb5c8b80-4771-4004-a5af-0f8874efbcd7" providerId="ADAL" clId="{163BDBA3-4449-4C6D-9712-713EEECACF88}" dt="2024-04-02T07:39:37.779" v="7357"/>
          <ac:spMkLst>
            <pc:docMk/>
            <pc:sldMk cId="2280652647" sldId="385"/>
            <ac:spMk id="32" creationId="{1F531C63-4553-BB70-9C81-74463CF5CD4B}"/>
          </ac:spMkLst>
        </pc:spChg>
        <pc:spChg chg="add mod">
          <ac:chgData name="田原 由子" userId="cb5c8b80-4771-4004-a5af-0f8874efbcd7" providerId="ADAL" clId="{163BDBA3-4449-4C6D-9712-713EEECACF88}" dt="2024-04-02T07:39:37.779" v="7357"/>
          <ac:spMkLst>
            <pc:docMk/>
            <pc:sldMk cId="2280652647" sldId="385"/>
            <ac:spMk id="33" creationId="{9C369490-29D9-549E-54A5-D832E808CED3}"/>
          </ac:spMkLst>
        </pc:spChg>
        <pc:spChg chg="add mod">
          <ac:chgData name="田原 由子" userId="cb5c8b80-4771-4004-a5af-0f8874efbcd7" providerId="ADAL" clId="{163BDBA3-4449-4C6D-9712-713EEECACF88}" dt="2024-04-02T07:39:37.779" v="7357"/>
          <ac:spMkLst>
            <pc:docMk/>
            <pc:sldMk cId="2280652647" sldId="385"/>
            <ac:spMk id="34" creationId="{C98192EB-4A71-C2F7-59A8-D32447BA075C}"/>
          </ac:spMkLst>
        </pc:spChg>
        <pc:spChg chg="add mod">
          <ac:chgData name="田原 由子" userId="cb5c8b80-4771-4004-a5af-0f8874efbcd7" providerId="ADAL" clId="{163BDBA3-4449-4C6D-9712-713EEECACF88}" dt="2024-04-02T07:39:37.779" v="7357"/>
          <ac:spMkLst>
            <pc:docMk/>
            <pc:sldMk cId="2280652647" sldId="385"/>
            <ac:spMk id="35" creationId="{DA0FDF9F-C2C5-25AE-7C4D-66FE57C28447}"/>
          </ac:spMkLst>
        </pc:spChg>
        <pc:spChg chg="add mod">
          <ac:chgData name="田原 由子" userId="cb5c8b80-4771-4004-a5af-0f8874efbcd7" providerId="ADAL" clId="{163BDBA3-4449-4C6D-9712-713EEECACF88}" dt="2024-04-02T07:39:37.779" v="7357"/>
          <ac:spMkLst>
            <pc:docMk/>
            <pc:sldMk cId="2280652647" sldId="385"/>
            <ac:spMk id="36" creationId="{47E61EE7-28EB-9520-CDB3-57F522EDAF89}"/>
          </ac:spMkLst>
        </pc:spChg>
        <pc:spChg chg="add mod">
          <ac:chgData name="田原 由子" userId="cb5c8b80-4771-4004-a5af-0f8874efbcd7" providerId="ADAL" clId="{163BDBA3-4449-4C6D-9712-713EEECACF88}" dt="2024-04-02T07:39:37.779" v="7357"/>
          <ac:spMkLst>
            <pc:docMk/>
            <pc:sldMk cId="2280652647" sldId="385"/>
            <ac:spMk id="37" creationId="{D7EAF6B7-CA3E-19D6-C9D4-BB6FC1B823B6}"/>
          </ac:spMkLst>
        </pc:spChg>
        <pc:spChg chg="add mod">
          <ac:chgData name="田原 由子" userId="cb5c8b80-4771-4004-a5af-0f8874efbcd7" providerId="ADAL" clId="{163BDBA3-4449-4C6D-9712-713EEECACF88}" dt="2024-04-02T07:39:37.779" v="7357"/>
          <ac:spMkLst>
            <pc:docMk/>
            <pc:sldMk cId="2280652647" sldId="385"/>
            <ac:spMk id="38" creationId="{950F7563-7118-7189-EEC9-5E49649E0A62}"/>
          </ac:spMkLst>
        </pc:spChg>
        <pc:spChg chg="add mod">
          <ac:chgData name="田原 由子" userId="cb5c8b80-4771-4004-a5af-0f8874efbcd7" providerId="ADAL" clId="{163BDBA3-4449-4C6D-9712-713EEECACF88}" dt="2024-04-02T07:39:37.779" v="7357"/>
          <ac:spMkLst>
            <pc:docMk/>
            <pc:sldMk cId="2280652647" sldId="385"/>
            <ac:spMk id="39" creationId="{94F22B5F-DF31-D3A1-C00B-D14E855EE94C}"/>
          </ac:spMkLst>
        </pc:spChg>
        <pc:grpChg chg="del">
          <ac:chgData name="田原 由子" userId="cb5c8b80-4771-4004-a5af-0f8874efbcd7" providerId="ADAL" clId="{163BDBA3-4449-4C6D-9712-713EEECACF88}" dt="2024-04-02T07:39:27.196" v="7356" actId="478"/>
          <ac:grpSpMkLst>
            <pc:docMk/>
            <pc:sldMk cId="2280652647" sldId="385"/>
            <ac:grpSpMk id="2" creationId="{F506A625-4C25-4F21-A1E0-FA61275A6343}"/>
          </ac:grpSpMkLst>
        </pc:grpChg>
        <pc:grpChg chg="del">
          <ac:chgData name="田原 由子" userId="cb5c8b80-4771-4004-a5af-0f8874efbcd7" providerId="ADAL" clId="{163BDBA3-4449-4C6D-9712-713EEECACF88}" dt="2024-04-02T07:39:27.196" v="7356" actId="478"/>
          <ac:grpSpMkLst>
            <pc:docMk/>
            <pc:sldMk cId="2280652647" sldId="385"/>
            <ac:grpSpMk id="7" creationId="{01B53E2A-E517-4920-BA34-85A0ADC5F83D}"/>
          </ac:grpSpMkLst>
        </pc:grpChg>
        <pc:grpChg chg="del">
          <ac:chgData name="田原 由子" userId="cb5c8b80-4771-4004-a5af-0f8874efbcd7" providerId="ADAL" clId="{163BDBA3-4449-4C6D-9712-713EEECACF88}" dt="2024-04-02T07:39:27.196" v="7356" actId="478"/>
          <ac:grpSpMkLst>
            <pc:docMk/>
            <pc:sldMk cId="2280652647" sldId="385"/>
            <ac:grpSpMk id="19" creationId="{83B73000-8207-43A2-BCB9-EE624F4E8E50}"/>
          </ac:grpSpMkLst>
        </pc:grpChg>
        <pc:grpChg chg="add mod">
          <ac:chgData name="田原 由子" userId="cb5c8b80-4771-4004-a5af-0f8874efbcd7" providerId="ADAL" clId="{163BDBA3-4449-4C6D-9712-713EEECACF88}" dt="2024-04-02T07:39:37.779" v="7357"/>
          <ac:grpSpMkLst>
            <pc:docMk/>
            <pc:sldMk cId="2280652647" sldId="385"/>
            <ac:grpSpMk id="24" creationId="{9A5C3038-A4CF-E0C1-F02A-889A1B055690}"/>
          </ac:grpSpMkLst>
        </pc:grpChg>
        <pc:picChg chg="del">
          <ac:chgData name="田原 由子" userId="cb5c8b80-4771-4004-a5af-0f8874efbcd7" providerId="ADAL" clId="{163BDBA3-4449-4C6D-9712-713EEECACF88}" dt="2024-04-02T07:39:27.196" v="7356" actId="478"/>
          <ac:picMkLst>
            <pc:docMk/>
            <pc:sldMk cId="2280652647" sldId="385"/>
            <ac:picMk id="10" creationId="{72AEF8FE-BF7D-504F-AB0B-76C6FA67AE4A}"/>
          </ac:picMkLst>
        </pc:picChg>
        <pc:picChg chg="add mod">
          <ac:chgData name="田原 由子" userId="cb5c8b80-4771-4004-a5af-0f8874efbcd7" providerId="ADAL" clId="{163BDBA3-4449-4C6D-9712-713EEECACF88}" dt="2024-04-02T07:39:37.779" v="7357"/>
          <ac:picMkLst>
            <pc:docMk/>
            <pc:sldMk cId="2280652647" sldId="385"/>
            <ac:picMk id="11" creationId="{522A5C14-8DB5-4A51-E0D8-7850FB321861}"/>
          </ac:picMkLst>
        </pc:picChg>
        <pc:picChg chg="del">
          <ac:chgData name="田原 由子" userId="cb5c8b80-4771-4004-a5af-0f8874efbcd7" providerId="ADAL" clId="{163BDBA3-4449-4C6D-9712-713EEECACF88}" dt="2024-04-02T07:39:27.196" v="7356" actId="478"/>
          <ac:picMkLst>
            <pc:docMk/>
            <pc:sldMk cId="2280652647" sldId="385"/>
            <ac:picMk id="13" creationId="{DF02C0DF-72FD-41DD-A266-D4A47120654C}"/>
          </ac:picMkLst>
        </pc:picChg>
      </pc:sldChg>
      <pc:sldChg chg="addSp delSp modSp mod">
        <pc:chgData name="田原 由子" userId="cb5c8b80-4771-4004-a5af-0f8874efbcd7" providerId="ADAL" clId="{163BDBA3-4449-4C6D-9712-713EEECACF88}" dt="2024-04-04T06:41:42.399" v="9074"/>
        <pc:sldMkLst>
          <pc:docMk/>
          <pc:sldMk cId="2855260651" sldId="424"/>
        </pc:sldMkLst>
        <pc:spChg chg="add mod">
          <ac:chgData name="田原 由子" userId="cb5c8b80-4771-4004-a5af-0f8874efbcd7" providerId="ADAL" clId="{163BDBA3-4449-4C6D-9712-713EEECACF88}" dt="2024-04-02T07:44:24.932" v="7381"/>
          <ac:spMkLst>
            <pc:docMk/>
            <pc:sldMk cId="2855260651" sldId="424"/>
            <ac:spMk id="2" creationId="{3431714F-6B37-0240-9DD0-FF371B1460E5}"/>
          </ac:spMkLst>
        </pc:spChg>
        <pc:spChg chg="add mod">
          <ac:chgData name="田原 由子" userId="cb5c8b80-4771-4004-a5af-0f8874efbcd7" providerId="ADAL" clId="{163BDBA3-4449-4C6D-9712-713EEECACF88}" dt="2024-04-02T07:44:24.932" v="7381"/>
          <ac:spMkLst>
            <pc:docMk/>
            <pc:sldMk cId="2855260651" sldId="424"/>
            <ac:spMk id="3" creationId="{F41B49F7-4A89-9C8C-C225-5931E9C7990B}"/>
          </ac:spMkLst>
        </pc:spChg>
        <pc:spChg chg="mod">
          <ac:chgData name="田原 由子" userId="cb5c8b80-4771-4004-a5af-0f8874efbcd7" providerId="ADAL" clId="{163BDBA3-4449-4C6D-9712-713EEECACF88}" dt="2024-04-02T07:44:32.969" v="7382"/>
          <ac:spMkLst>
            <pc:docMk/>
            <pc:sldMk cId="2855260651" sldId="424"/>
            <ac:spMk id="4" creationId="{BC56974C-DCBA-E249-9544-3682F0E0F531}"/>
          </ac:spMkLst>
        </pc:spChg>
        <pc:spChg chg="add mod">
          <ac:chgData name="田原 由子" userId="cb5c8b80-4771-4004-a5af-0f8874efbcd7" providerId="ADAL" clId="{163BDBA3-4449-4C6D-9712-713EEECACF88}" dt="2024-04-02T07:44:24.932" v="7381"/>
          <ac:spMkLst>
            <pc:docMk/>
            <pc:sldMk cId="2855260651" sldId="424"/>
            <ac:spMk id="5" creationId="{8977C9F0-992B-08E1-68A6-3EDD46DE88EA}"/>
          </ac:spMkLst>
        </pc:spChg>
        <pc:spChg chg="mod">
          <ac:chgData name="田原 由子" userId="cb5c8b80-4771-4004-a5af-0f8874efbcd7" providerId="ADAL" clId="{163BDBA3-4449-4C6D-9712-713EEECACF88}" dt="2024-04-02T07:44:14.997" v="7379" actId="14100"/>
          <ac:spMkLst>
            <pc:docMk/>
            <pc:sldMk cId="2855260651" sldId="424"/>
            <ac:spMk id="6" creationId="{67C7ECBF-675E-FD49-BE61-6868A4DA3A44}"/>
          </ac:spMkLst>
        </pc:spChg>
        <pc:spChg chg="add mod">
          <ac:chgData name="田原 由子" userId="cb5c8b80-4771-4004-a5af-0f8874efbcd7" providerId="ADAL" clId="{163BDBA3-4449-4C6D-9712-713EEECACF88}" dt="2024-04-02T07:44:24.932" v="7381"/>
          <ac:spMkLst>
            <pc:docMk/>
            <pc:sldMk cId="2855260651" sldId="424"/>
            <ac:spMk id="7" creationId="{2DF63778-192F-7FF4-281C-40BA8E4879E6}"/>
          </ac:spMkLst>
        </pc:spChg>
        <pc:spChg chg="del">
          <ac:chgData name="田原 由子" userId="cb5c8b80-4771-4004-a5af-0f8874efbcd7" providerId="ADAL" clId="{163BDBA3-4449-4C6D-9712-713EEECACF88}" dt="2024-04-02T07:44:24.313" v="7380" actId="478"/>
          <ac:spMkLst>
            <pc:docMk/>
            <pc:sldMk cId="2855260651" sldId="424"/>
            <ac:spMk id="8" creationId="{0F97B3F2-A1E6-D84C-88EB-B9925CB1C24D}"/>
          </ac:spMkLst>
        </pc:spChg>
        <pc:spChg chg="mod">
          <ac:chgData name="田原 由子" userId="cb5c8b80-4771-4004-a5af-0f8874efbcd7" providerId="ADAL" clId="{163BDBA3-4449-4C6D-9712-713EEECACF88}" dt="2024-04-04T06:41:42.399" v="9074"/>
          <ac:spMkLst>
            <pc:docMk/>
            <pc:sldMk cId="2855260651" sldId="424"/>
            <ac:spMk id="9" creationId="{88E6FD70-111A-02A4-320A-AFCFE6A0D3CD}"/>
          </ac:spMkLst>
        </pc:spChg>
        <pc:spChg chg="del">
          <ac:chgData name="田原 由子" userId="cb5c8b80-4771-4004-a5af-0f8874efbcd7" providerId="ADAL" clId="{163BDBA3-4449-4C6D-9712-713EEECACF88}" dt="2024-04-02T07:44:24.313" v="7380" actId="478"/>
          <ac:spMkLst>
            <pc:docMk/>
            <pc:sldMk cId="2855260651" sldId="424"/>
            <ac:spMk id="9" creationId="{CB18BB1E-202F-654B-AE41-BC5FBEB2647C}"/>
          </ac:spMkLst>
        </pc:spChg>
        <pc:spChg chg="mod">
          <ac:chgData name="田原 由子" userId="cb5c8b80-4771-4004-a5af-0f8874efbcd7" providerId="ADAL" clId="{163BDBA3-4449-4C6D-9712-713EEECACF88}" dt="2024-04-04T06:41:42.399" v="9074"/>
          <ac:spMkLst>
            <pc:docMk/>
            <pc:sldMk cId="2855260651" sldId="424"/>
            <ac:spMk id="10" creationId="{2AEA9CD7-1CFF-1FF1-4FA5-ABCBFA994E2D}"/>
          </ac:spMkLst>
        </pc:spChg>
        <pc:spChg chg="del">
          <ac:chgData name="田原 由子" userId="cb5c8b80-4771-4004-a5af-0f8874efbcd7" providerId="ADAL" clId="{163BDBA3-4449-4C6D-9712-713EEECACF88}" dt="2024-04-02T07:44:24.313" v="7380" actId="478"/>
          <ac:spMkLst>
            <pc:docMk/>
            <pc:sldMk cId="2855260651" sldId="424"/>
            <ac:spMk id="10" creationId="{ACE4C9BF-2991-B74B-80C4-95E43824159B}"/>
          </ac:spMkLst>
        </pc:spChg>
        <pc:spChg chg="del">
          <ac:chgData name="田原 由子" userId="cb5c8b80-4771-4004-a5af-0f8874efbcd7" providerId="ADAL" clId="{163BDBA3-4449-4C6D-9712-713EEECACF88}" dt="2024-04-02T07:44:24.313" v="7380" actId="478"/>
          <ac:spMkLst>
            <pc:docMk/>
            <pc:sldMk cId="2855260651" sldId="424"/>
            <ac:spMk id="11" creationId="{DDEBCF44-9DFA-CA4D-AD8E-2EE35F5FF6B4}"/>
          </ac:spMkLst>
        </pc:spChg>
        <pc:spChg chg="add mod">
          <ac:chgData name="田原 由子" userId="cb5c8b80-4771-4004-a5af-0f8874efbcd7" providerId="ADAL" clId="{163BDBA3-4449-4C6D-9712-713EEECACF88}" dt="2024-04-02T07:44:24.932" v="7381"/>
          <ac:spMkLst>
            <pc:docMk/>
            <pc:sldMk cId="2855260651" sldId="424"/>
            <ac:spMk id="12" creationId="{F453CE5F-29D5-2A67-E1E1-7A43D86721D2}"/>
          </ac:spMkLst>
        </pc:spChg>
        <pc:spChg chg="del">
          <ac:chgData name="田原 由子" userId="cb5c8b80-4771-4004-a5af-0f8874efbcd7" providerId="ADAL" clId="{163BDBA3-4449-4C6D-9712-713EEECACF88}" dt="2024-04-02T07:44:24.313" v="7380" actId="478"/>
          <ac:spMkLst>
            <pc:docMk/>
            <pc:sldMk cId="2855260651" sldId="424"/>
            <ac:spMk id="13" creationId="{06308C13-5FB5-CA46-906B-577F3F24A81A}"/>
          </ac:spMkLst>
        </pc:spChg>
        <pc:spChg chg="add mod">
          <ac:chgData name="田原 由子" userId="cb5c8b80-4771-4004-a5af-0f8874efbcd7" providerId="ADAL" clId="{163BDBA3-4449-4C6D-9712-713EEECACF88}" dt="2024-04-02T07:44:24.932" v="7381"/>
          <ac:spMkLst>
            <pc:docMk/>
            <pc:sldMk cId="2855260651" sldId="424"/>
            <ac:spMk id="14" creationId="{CC3EE560-B27B-898D-29A9-B917F0B98D92}"/>
          </ac:spMkLst>
        </pc:spChg>
        <pc:spChg chg="add mod">
          <ac:chgData name="田原 由子" userId="cb5c8b80-4771-4004-a5af-0f8874efbcd7" providerId="ADAL" clId="{163BDBA3-4449-4C6D-9712-713EEECACF88}" dt="2024-04-02T07:44:24.932" v="7381"/>
          <ac:spMkLst>
            <pc:docMk/>
            <pc:sldMk cId="2855260651" sldId="424"/>
            <ac:spMk id="16" creationId="{B8AB54BC-80B0-1398-87F8-56FABBF2632C}"/>
          </ac:spMkLst>
        </pc:spChg>
        <pc:spChg chg="del">
          <ac:chgData name="田原 由子" userId="cb5c8b80-4771-4004-a5af-0f8874efbcd7" providerId="ADAL" clId="{163BDBA3-4449-4C6D-9712-713EEECACF88}" dt="2024-04-02T07:44:24.313" v="7380" actId="478"/>
          <ac:spMkLst>
            <pc:docMk/>
            <pc:sldMk cId="2855260651" sldId="424"/>
            <ac:spMk id="28" creationId="{47E88739-94E6-E042-8B4C-7BA204EC497F}"/>
          </ac:spMkLst>
        </pc:spChg>
        <pc:spChg chg="del">
          <ac:chgData name="田原 由子" userId="cb5c8b80-4771-4004-a5af-0f8874efbcd7" providerId="ADAL" clId="{163BDBA3-4449-4C6D-9712-713EEECACF88}" dt="2024-04-02T07:44:24.313" v="7380" actId="478"/>
          <ac:spMkLst>
            <pc:docMk/>
            <pc:sldMk cId="2855260651" sldId="424"/>
            <ac:spMk id="29" creationId="{2ABEBB27-7CA1-7C4A-82BF-F7346800DC3A}"/>
          </ac:spMkLst>
        </pc:spChg>
        <pc:spChg chg="del">
          <ac:chgData name="田原 由子" userId="cb5c8b80-4771-4004-a5af-0f8874efbcd7" providerId="ADAL" clId="{163BDBA3-4449-4C6D-9712-713EEECACF88}" dt="2024-04-02T07:44:24.313" v="7380" actId="478"/>
          <ac:spMkLst>
            <pc:docMk/>
            <pc:sldMk cId="2855260651" sldId="424"/>
            <ac:spMk id="31" creationId="{968C72F8-9A3B-A349-9D5F-88AB895D964A}"/>
          </ac:spMkLst>
        </pc:spChg>
        <pc:spChg chg="mod">
          <ac:chgData name="田原 由子" userId="cb5c8b80-4771-4004-a5af-0f8874efbcd7" providerId="ADAL" clId="{163BDBA3-4449-4C6D-9712-713EEECACF88}" dt="2024-04-02T07:44:24.932" v="7381"/>
          <ac:spMkLst>
            <pc:docMk/>
            <pc:sldMk cId="2855260651" sldId="424"/>
            <ac:spMk id="39" creationId="{C3A9E1B1-33A6-53B9-8B9A-FA9EF7F5AF0D}"/>
          </ac:spMkLst>
        </pc:spChg>
        <pc:spChg chg="mod">
          <ac:chgData name="田原 由子" userId="cb5c8b80-4771-4004-a5af-0f8874efbcd7" providerId="ADAL" clId="{163BDBA3-4449-4C6D-9712-713EEECACF88}" dt="2024-04-02T07:44:24.932" v="7381"/>
          <ac:spMkLst>
            <pc:docMk/>
            <pc:sldMk cId="2855260651" sldId="424"/>
            <ac:spMk id="40" creationId="{DF9CF307-58E3-03C2-683D-EFF40161CC6D}"/>
          </ac:spMkLst>
        </pc:spChg>
        <pc:spChg chg="mod">
          <ac:chgData name="田原 由子" userId="cb5c8b80-4771-4004-a5af-0f8874efbcd7" providerId="ADAL" clId="{163BDBA3-4449-4C6D-9712-713EEECACF88}" dt="2024-04-02T07:44:24.932" v="7381"/>
          <ac:spMkLst>
            <pc:docMk/>
            <pc:sldMk cId="2855260651" sldId="424"/>
            <ac:spMk id="42" creationId="{AC3461D0-061D-84A8-F4AF-5DA5DECE007A}"/>
          </ac:spMkLst>
        </pc:spChg>
        <pc:spChg chg="mod">
          <ac:chgData name="田原 由子" userId="cb5c8b80-4771-4004-a5af-0f8874efbcd7" providerId="ADAL" clId="{163BDBA3-4449-4C6D-9712-713EEECACF88}" dt="2024-04-02T07:44:24.932" v="7381"/>
          <ac:spMkLst>
            <pc:docMk/>
            <pc:sldMk cId="2855260651" sldId="424"/>
            <ac:spMk id="44" creationId="{1360B75B-3121-2DE6-FE64-65AB30D84FB5}"/>
          </ac:spMkLst>
        </pc:spChg>
        <pc:spChg chg="mod">
          <ac:chgData name="田原 由子" userId="cb5c8b80-4771-4004-a5af-0f8874efbcd7" providerId="ADAL" clId="{163BDBA3-4449-4C6D-9712-713EEECACF88}" dt="2024-04-02T07:44:24.932" v="7381"/>
          <ac:spMkLst>
            <pc:docMk/>
            <pc:sldMk cId="2855260651" sldId="424"/>
            <ac:spMk id="45" creationId="{097AB1E8-2D97-381A-2B78-0398A4120DB2}"/>
          </ac:spMkLst>
        </pc:spChg>
        <pc:grpChg chg="add mod">
          <ac:chgData name="田原 由子" userId="cb5c8b80-4771-4004-a5af-0f8874efbcd7" providerId="ADAL" clId="{163BDBA3-4449-4C6D-9712-713EEECACF88}" dt="2024-04-04T06:41:42.399" v="9074"/>
          <ac:grpSpMkLst>
            <pc:docMk/>
            <pc:sldMk cId="2855260651" sldId="424"/>
            <ac:grpSpMk id="8" creationId="{10C5C3EF-E4B5-487F-D230-C8E164A21D96}"/>
          </ac:grpSpMkLst>
        </pc:grpChg>
        <pc:grpChg chg="del">
          <ac:chgData name="田原 由子" userId="cb5c8b80-4771-4004-a5af-0f8874efbcd7" providerId="ADAL" clId="{163BDBA3-4449-4C6D-9712-713EEECACF88}" dt="2024-04-02T07:44:24.313" v="7380" actId="478"/>
          <ac:grpSpMkLst>
            <pc:docMk/>
            <pc:sldMk cId="2855260651" sldId="424"/>
            <ac:grpSpMk id="19" creationId="{F9799A78-5DE1-EC4F-B202-42F52A21310D}"/>
          </ac:grpSpMkLst>
        </pc:grpChg>
        <pc:grpChg chg="del">
          <ac:chgData name="田原 由子" userId="cb5c8b80-4771-4004-a5af-0f8874efbcd7" providerId="ADAL" clId="{163BDBA3-4449-4C6D-9712-713EEECACF88}" dt="2024-04-02T07:44:24.313" v="7380" actId="478"/>
          <ac:grpSpMkLst>
            <pc:docMk/>
            <pc:sldMk cId="2855260651" sldId="424"/>
            <ac:grpSpMk id="30" creationId="{DE0FB9B0-6B2C-BC4A-8DF0-251259D59604}"/>
          </ac:grpSpMkLst>
        </pc:grpChg>
        <pc:grpChg chg="add mod">
          <ac:chgData name="田原 由子" userId="cb5c8b80-4771-4004-a5af-0f8874efbcd7" providerId="ADAL" clId="{163BDBA3-4449-4C6D-9712-713EEECACF88}" dt="2024-04-02T07:44:24.932" v="7381"/>
          <ac:grpSpMkLst>
            <pc:docMk/>
            <pc:sldMk cId="2855260651" sldId="424"/>
            <ac:grpSpMk id="38" creationId="{C5D92F10-40A3-4E5E-BC1F-4694C6EA29D1}"/>
          </ac:grpSpMkLst>
        </pc:grpChg>
        <pc:grpChg chg="add mod">
          <ac:chgData name="田原 由子" userId="cb5c8b80-4771-4004-a5af-0f8874efbcd7" providerId="ADAL" clId="{163BDBA3-4449-4C6D-9712-713EEECACF88}" dt="2024-04-02T07:44:24.932" v="7381"/>
          <ac:grpSpMkLst>
            <pc:docMk/>
            <pc:sldMk cId="2855260651" sldId="424"/>
            <ac:grpSpMk id="41" creationId="{8A05FC64-1AEB-1E6A-D352-DEC4837CB93E}"/>
          </ac:grpSpMkLst>
        </pc:grpChg>
        <pc:picChg chg="del">
          <ac:chgData name="田原 由子" userId="cb5c8b80-4771-4004-a5af-0f8874efbcd7" providerId="ADAL" clId="{163BDBA3-4449-4C6D-9712-713EEECACF88}" dt="2024-04-02T07:44:24.313" v="7380" actId="478"/>
          <ac:picMkLst>
            <pc:docMk/>
            <pc:sldMk cId="2855260651" sldId="424"/>
            <ac:picMk id="15" creationId="{36332368-9EF9-E247-9414-216A8D9AC797}"/>
          </ac:picMkLst>
        </pc:picChg>
        <pc:picChg chg="del">
          <ac:chgData name="田原 由子" userId="cb5c8b80-4771-4004-a5af-0f8874efbcd7" providerId="ADAL" clId="{163BDBA3-4449-4C6D-9712-713EEECACF88}" dt="2024-04-02T07:44:24.313" v="7380" actId="478"/>
          <ac:picMkLst>
            <pc:docMk/>
            <pc:sldMk cId="2855260651" sldId="424"/>
            <ac:picMk id="17" creationId="{65CFB88F-E90E-EC4D-9FBE-7D7AFF93C817}"/>
          </ac:picMkLst>
        </pc:picChg>
        <pc:picChg chg="del">
          <ac:chgData name="田原 由子" userId="cb5c8b80-4771-4004-a5af-0f8874efbcd7" providerId="ADAL" clId="{163BDBA3-4449-4C6D-9712-713EEECACF88}" dt="2024-04-02T07:44:24.313" v="7380" actId="478"/>
          <ac:picMkLst>
            <pc:docMk/>
            <pc:sldMk cId="2855260651" sldId="424"/>
            <ac:picMk id="18" creationId="{B549F261-1F0E-4B4D-B518-E002899C3C5C}"/>
          </ac:picMkLst>
        </pc:picChg>
        <pc:picChg chg="add mod">
          <ac:chgData name="田原 由子" userId="cb5c8b80-4771-4004-a5af-0f8874efbcd7" providerId="ADAL" clId="{163BDBA3-4449-4C6D-9712-713EEECACF88}" dt="2024-04-02T07:44:24.932" v="7381"/>
          <ac:picMkLst>
            <pc:docMk/>
            <pc:sldMk cId="2855260651" sldId="424"/>
            <ac:picMk id="24" creationId="{21210D82-CB5E-63CD-C51D-09A60CECE4CF}"/>
          </ac:picMkLst>
        </pc:picChg>
        <pc:picChg chg="add mod">
          <ac:chgData name="田原 由子" userId="cb5c8b80-4771-4004-a5af-0f8874efbcd7" providerId="ADAL" clId="{163BDBA3-4449-4C6D-9712-713EEECACF88}" dt="2024-04-02T07:44:24.932" v="7381"/>
          <ac:picMkLst>
            <pc:docMk/>
            <pc:sldMk cId="2855260651" sldId="424"/>
            <ac:picMk id="26" creationId="{825CAF48-4679-7231-D25A-DC6DFA6904B9}"/>
          </ac:picMkLst>
        </pc:picChg>
        <pc:picChg chg="del">
          <ac:chgData name="田原 由子" userId="cb5c8b80-4771-4004-a5af-0f8874efbcd7" providerId="ADAL" clId="{163BDBA3-4449-4C6D-9712-713EEECACF88}" dt="2024-04-02T07:44:24.313" v="7380" actId="478"/>
          <ac:picMkLst>
            <pc:docMk/>
            <pc:sldMk cId="2855260651" sldId="424"/>
            <ac:picMk id="27" creationId="{E5072E42-6E4C-5444-9AFB-B6D254FA93AC}"/>
          </ac:picMkLst>
        </pc:picChg>
        <pc:picChg chg="add mod">
          <ac:chgData name="田原 由子" userId="cb5c8b80-4771-4004-a5af-0f8874efbcd7" providerId="ADAL" clId="{163BDBA3-4449-4C6D-9712-713EEECACF88}" dt="2024-04-02T07:44:24.932" v="7381"/>
          <ac:picMkLst>
            <pc:docMk/>
            <pc:sldMk cId="2855260651" sldId="424"/>
            <ac:picMk id="34" creationId="{40266CC6-8348-A7F8-37C9-33802D0E2FC1}"/>
          </ac:picMkLst>
        </pc:picChg>
        <pc:picChg chg="add mod">
          <ac:chgData name="田原 由子" userId="cb5c8b80-4771-4004-a5af-0f8874efbcd7" providerId="ADAL" clId="{163BDBA3-4449-4C6D-9712-713EEECACF88}" dt="2024-04-02T07:44:24.932" v="7381"/>
          <ac:picMkLst>
            <pc:docMk/>
            <pc:sldMk cId="2855260651" sldId="424"/>
            <ac:picMk id="35" creationId="{77B25AA4-762D-3808-9713-2D77C96902ED}"/>
          </ac:picMkLst>
        </pc:picChg>
        <pc:picChg chg="add mod">
          <ac:chgData name="田原 由子" userId="cb5c8b80-4771-4004-a5af-0f8874efbcd7" providerId="ADAL" clId="{163BDBA3-4449-4C6D-9712-713EEECACF88}" dt="2024-04-02T07:44:24.932" v="7381"/>
          <ac:picMkLst>
            <pc:docMk/>
            <pc:sldMk cId="2855260651" sldId="424"/>
            <ac:picMk id="36" creationId="{7196E5BB-23F5-530D-3154-0ACC94726998}"/>
          </ac:picMkLst>
        </pc:picChg>
        <pc:picChg chg="mod">
          <ac:chgData name="田原 由子" userId="cb5c8b80-4771-4004-a5af-0f8874efbcd7" providerId="ADAL" clId="{163BDBA3-4449-4C6D-9712-713EEECACF88}" dt="2024-04-02T07:44:24.932" v="7381"/>
          <ac:picMkLst>
            <pc:docMk/>
            <pc:sldMk cId="2855260651" sldId="424"/>
            <ac:picMk id="43" creationId="{910A90DF-A8BF-6DC2-DAC6-42D4C23045F3}"/>
          </ac:picMkLst>
        </pc:picChg>
        <pc:cxnChg chg="del">
          <ac:chgData name="田原 由子" userId="cb5c8b80-4771-4004-a5af-0f8874efbcd7" providerId="ADAL" clId="{163BDBA3-4449-4C6D-9712-713EEECACF88}" dt="2024-04-02T07:44:24.313" v="7380" actId="478"/>
          <ac:cxnSpMkLst>
            <pc:docMk/>
            <pc:sldMk cId="2855260651" sldId="424"/>
            <ac:cxnSpMk id="25" creationId="{DC13C305-3A0E-8B40-8182-9710BF15D224}"/>
          </ac:cxnSpMkLst>
        </pc:cxnChg>
        <pc:cxnChg chg="add mod">
          <ac:chgData name="田原 由子" userId="cb5c8b80-4771-4004-a5af-0f8874efbcd7" providerId="ADAL" clId="{163BDBA3-4449-4C6D-9712-713EEECACF88}" dt="2024-04-02T07:44:24.932" v="7381"/>
          <ac:cxnSpMkLst>
            <pc:docMk/>
            <pc:sldMk cId="2855260651" sldId="424"/>
            <ac:cxnSpMk id="37" creationId="{65002A4C-61E3-00A4-CC9B-BE5129D8FF40}"/>
          </ac:cxnSpMkLst>
        </pc:cxnChg>
      </pc:sldChg>
      <pc:sldChg chg="addSp delSp modSp mod">
        <pc:chgData name="田原 由子" userId="cb5c8b80-4771-4004-a5af-0f8874efbcd7" providerId="ADAL" clId="{163BDBA3-4449-4C6D-9712-713EEECACF88}" dt="2024-04-02T07:48:04.806" v="7416" actId="478"/>
        <pc:sldMkLst>
          <pc:docMk/>
          <pc:sldMk cId="2006260661" sldId="432"/>
        </pc:sldMkLst>
        <pc:spChg chg="add mod">
          <ac:chgData name="田原 由子" userId="cb5c8b80-4771-4004-a5af-0f8874efbcd7" providerId="ADAL" clId="{163BDBA3-4449-4C6D-9712-713EEECACF88}" dt="2024-04-02T07:36:02.011" v="7348"/>
          <ac:spMkLst>
            <pc:docMk/>
            <pc:sldMk cId="2006260661" sldId="432"/>
            <ac:spMk id="20" creationId="{BA1663B6-70EF-5818-33EF-3AE5F9A01B8C}"/>
          </ac:spMkLst>
        </pc:spChg>
        <pc:spChg chg="add mod">
          <ac:chgData name="田原 由子" userId="cb5c8b80-4771-4004-a5af-0f8874efbcd7" providerId="ADAL" clId="{163BDBA3-4449-4C6D-9712-713EEECACF88}" dt="2024-04-02T07:36:02.011" v="7348"/>
          <ac:spMkLst>
            <pc:docMk/>
            <pc:sldMk cId="2006260661" sldId="432"/>
            <ac:spMk id="23" creationId="{10A3D46D-105D-C969-2377-72B4FEEA6F51}"/>
          </ac:spMkLst>
        </pc:spChg>
        <pc:spChg chg="mod">
          <ac:chgData name="田原 由子" userId="cb5c8b80-4771-4004-a5af-0f8874efbcd7" providerId="ADAL" clId="{163BDBA3-4449-4C6D-9712-713EEECACF88}" dt="2024-04-02T07:36:13.090" v="7349"/>
          <ac:spMkLst>
            <pc:docMk/>
            <pc:sldMk cId="2006260661" sldId="432"/>
            <ac:spMk id="26" creationId="{160FEC35-FD9E-4648-9724-A666A00BB9AA}"/>
          </ac:spMkLst>
        </pc:spChg>
        <pc:spChg chg="del">
          <ac:chgData name="田原 由子" userId="cb5c8b80-4771-4004-a5af-0f8874efbcd7" providerId="ADAL" clId="{163BDBA3-4449-4C6D-9712-713EEECACF88}" dt="2024-04-02T07:36:00.568" v="7347" actId="478"/>
          <ac:spMkLst>
            <pc:docMk/>
            <pc:sldMk cId="2006260661" sldId="432"/>
            <ac:spMk id="29" creationId="{DF5D3EC4-5768-AD4F-9FDE-E5ED9BD7C471}"/>
          </ac:spMkLst>
        </pc:spChg>
        <pc:spChg chg="mod">
          <ac:chgData name="田原 由子" userId="cb5c8b80-4771-4004-a5af-0f8874efbcd7" providerId="ADAL" clId="{163BDBA3-4449-4C6D-9712-713EEECACF88}" dt="2024-04-02T07:36:02.011" v="7348"/>
          <ac:spMkLst>
            <pc:docMk/>
            <pc:sldMk cId="2006260661" sldId="432"/>
            <ac:spMk id="35" creationId="{386CFB10-3338-C3BB-BC2E-A9D3AF74EEA0}"/>
          </ac:spMkLst>
        </pc:spChg>
        <pc:spChg chg="mod">
          <ac:chgData name="田原 由子" userId="cb5c8b80-4771-4004-a5af-0f8874efbcd7" providerId="ADAL" clId="{163BDBA3-4449-4C6D-9712-713EEECACF88}" dt="2024-04-02T07:36:02.011" v="7348"/>
          <ac:spMkLst>
            <pc:docMk/>
            <pc:sldMk cId="2006260661" sldId="432"/>
            <ac:spMk id="36" creationId="{FA940FF4-6E2A-6969-1546-0B3B6949E117}"/>
          </ac:spMkLst>
        </pc:spChg>
        <pc:spChg chg="mod">
          <ac:chgData name="田原 由子" userId="cb5c8b80-4771-4004-a5af-0f8874efbcd7" providerId="ADAL" clId="{163BDBA3-4449-4C6D-9712-713EEECACF88}" dt="2024-04-02T07:36:02.011" v="7348"/>
          <ac:spMkLst>
            <pc:docMk/>
            <pc:sldMk cId="2006260661" sldId="432"/>
            <ac:spMk id="37" creationId="{BA7C3494-4C6B-06EF-837A-06C0D22C36D6}"/>
          </ac:spMkLst>
        </pc:spChg>
        <pc:spChg chg="del">
          <ac:chgData name="田原 由子" userId="cb5c8b80-4771-4004-a5af-0f8874efbcd7" providerId="ADAL" clId="{163BDBA3-4449-4C6D-9712-713EEECACF88}" dt="2024-04-02T07:36:00.568" v="7347" actId="478"/>
          <ac:spMkLst>
            <pc:docMk/>
            <pc:sldMk cId="2006260661" sldId="432"/>
            <ac:spMk id="39" creationId="{52F86FCF-EBBB-40BD-9FD5-0018980B928B}"/>
          </ac:spMkLst>
        </pc:spChg>
        <pc:spChg chg="del">
          <ac:chgData name="田原 由子" userId="cb5c8b80-4771-4004-a5af-0f8874efbcd7" providerId="ADAL" clId="{163BDBA3-4449-4C6D-9712-713EEECACF88}" dt="2024-04-02T07:36:00.568" v="7347" actId="478"/>
          <ac:spMkLst>
            <pc:docMk/>
            <pc:sldMk cId="2006260661" sldId="432"/>
            <ac:spMk id="40" creationId="{80C5D2A4-AD2F-44A1-8F38-4F7AD8B817BC}"/>
          </ac:spMkLst>
        </pc:spChg>
        <pc:spChg chg="del">
          <ac:chgData name="田原 由子" userId="cb5c8b80-4771-4004-a5af-0f8874efbcd7" providerId="ADAL" clId="{163BDBA3-4449-4C6D-9712-713EEECACF88}" dt="2024-04-02T07:36:00.568" v="7347" actId="478"/>
          <ac:spMkLst>
            <pc:docMk/>
            <pc:sldMk cId="2006260661" sldId="432"/>
            <ac:spMk id="45" creationId="{26F720F1-D90C-441A-97F7-D895C8244D67}"/>
          </ac:spMkLst>
        </pc:spChg>
        <pc:spChg chg="mod">
          <ac:chgData name="田原 由子" userId="cb5c8b80-4771-4004-a5af-0f8874efbcd7" providerId="ADAL" clId="{163BDBA3-4449-4C6D-9712-713EEECACF88}" dt="2024-04-02T07:36:02.011" v="7348"/>
          <ac:spMkLst>
            <pc:docMk/>
            <pc:sldMk cId="2006260661" sldId="432"/>
            <ac:spMk id="47" creationId="{355F8696-3E6C-1AD7-8910-EA935B75F0F0}"/>
          </ac:spMkLst>
        </pc:spChg>
        <pc:spChg chg="mod">
          <ac:chgData name="田原 由子" userId="cb5c8b80-4771-4004-a5af-0f8874efbcd7" providerId="ADAL" clId="{163BDBA3-4449-4C6D-9712-713EEECACF88}" dt="2024-04-02T07:36:02.011" v="7348"/>
          <ac:spMkLst>
            <pc:docMk/>
            <pc:sldMk cId="2006260661" sldId="432"/>
            <ac:spMk id="50" creationId="{49E43C6D-46A9-1FD6-DD36-8EA4882D1791}"/>
          </ac:spMkLst>
        </pc:spChg>
        <pc:spChg chg="mod">
          <ac:chgData name="田原 由子" userId="cb5c8b80-4771-4004-a5af-0f8874efbcd7" providerId="ADAL" clId="{163BDBA3-4449-4C6D-9712-713EEECACF88}" dt="2024-04-02T07:36:02.011" v="7348"/>
          <ac:spMkLst>
            <pc:docMk/>
            <pc:sldMk cId="2006260661" sldId="432"/>
            <ac:spMk id="51" creationId="{EEF59200-AE3B-A007-FE6A-19735D8DAD9C}"/>
          </ac:spMkLst>
        </pc:spChg>
        <pc:spChg chg="mod">
          <ac:chgData name="田原 由子" userId="cb5c8b80-4771-4004-a5af-0f8874efbcd7" providerId="ADAL" clId="{163BDBA3-4449-4C6D-9712-713EEECACF88}" dt="2024-04-02T07:36:02.011" v="7348"/>
          <ac:spMkLst>
            <pc:docMk/>
            <pc:sldMk cId="2006260661" sldId="432"/>
            <ac:spMk id="52" creationId="{422E43CD-D5DA-8BED-E4F5-ACB5269E47A1}"/>
          </ac:spMkLst>
        </pc:spChg>
        <pc:spChg chg="mod">
          <ac:chgData name="田原 由子" userId="cb5c8b80-4771-4004-a5af-0f8874efbcd7" providerId="ADAL" clId="{163BDBA3-4449-4C6D-9712-713EEECACF88}" dt="2024-04-02T07:36:02.011" v="7348"/>
          <ac:spMkLst>
            <pc:docMk/>
            <pc:sldMk cId="2006260661" sldId="432"/>
            <ac:spMk id="55" creationId="{3CE6803E-6D7D-65FF-2E82-562F18C0D36C}"/>
          </ac:spMkLst>
        </pc:spChg>
        <pc:spChg chg="mod">
          <ac:chgData name="田原 由子" userId="cb5c8b80-4771-4004-a5af-0f8874efbcd7" providerId="ADAL" clId="{163BDBA3-4449-4C6D-9712-713EEECACF88}" dt="2024-04-02T07:36:02.011" v="7348"/>
          <ac:spMkLst>
            <pc:docMk/>
            <pc:sldMk cId="2006260661" sldId="432"/>
            <ac:spMk id="56" creationId="{96847D65-2CB7-F3BE-8C07-BF579AD1F158}"/>
          </ac:spMkLst>
        </pc:spChg>
        <pc:spChg chg="mod">
          <ac:chgData name="田原 由子" userId="cb5c8b80-4771-4004-a5af-0f8874efbcd7" providerId="ADAL" clId="{163BDBA3-4449-4C6D-9712-713EEECACF88}" dt="2024-04-02T07:36:02.011" v="7348"/>
          <ac:spMkLst>
            <pc:docMk/>
            <pc:sldMk cId="2006260661" sldId="432"/>
            <ac:spMk id="57" creationId="{05397228-BB5A-F9A8-773B-8CA80BD022F2}"/>
          </ac:spMkLst>
        </pc:spChg>
        <pc:spChg chg="mod">
          <ac:chgData name="田原 由子" userId="cb5c8b80-4771-4004-a5af-0f8874efbcd7" providerId="ADAL" clId="{163BDBA3-4449-4C6D-9712-713EEECACF88}" dt="2024-04-02T07:36:02.011" v="7348"/>
          <ac:spMkLst>
            <pc:docMk/>
            <pc:sldMk cId="2006260661" sldId="432"/>
            <ac:spMk id="58" creationId="{3413F275-B54A-8E20-0461-90AEE4EC8206}"/>
          </ac:spMkLst>
        </pc:spChg>
        <pc:spChg chg="mod">
          <ac:chgData name="田原 由子" userId="cb5c8b80-4771-4004-a5af-0f8874efbcd7" providerId="ADAL" clId="{163BDBA3-4449-4C6D-9712-713EEECACF88}" dt="2024-04-02T07:36:02.011" v="7348"/>
          <ac:spMkLst>
            <pc:docMk/>
            <pc:sldMk cId="2006260661" sldId="432"/>
            <ac:spMk id="59" creationId="{D20A7C67-E267-3B59-F570-93CF816D6BAA}"/>
          </ac:spMkLst>
        </pc:spChg>
        <pc:spChg chg="mod">
          <ac:chgData name="田原 由子" userId="cb5c8b80-4771-4004-a5af-0f8874efbcd7" providerId="ADAL" clId="{163BDBA3-4449-4C6D-9712-713EEECACF88}" dt="2024-04-02T07:36:02.011" v="7348"/>
          <ac:spMkLst>
            <pc:docMk/>
            <pc:sldMk cId="2006260661" sldId="432"/>
            <ac:spMk id="60" creationId="{6627E2A8-6715-4EAE-E17A-0D1736073F49}"/>
          </ac:spMkLst>
        </pc:spChg>
        <pc:spChg chg="mod">
          <ac:chgData name="田原 由子" userId="cb5c8b80-4771-4004-a5af-0f8874efbcd7" providerId="ADAL" clId="{163BDBA3-4449-4C6D-9712-713EEECACF88}" dt="2024-04-02T07:36:02.011" v="7348"/>
          <ac:spMkLst>
            <pc:docMk/>
            <pc:sldMk cId="2006260661" sldId="432"/>
            <ac:spMk id="61" creationId="{AF5590BD-0FC7-6470-955E-1CCC61DEC6D4}"/>
          </ac:spMkLst>
        </pc:spChg>
        <pc:spChg chg="mod">
          <ac:chgData name="田原 由子" userId="cb5c8b80-4771-4004-a5af-0f8874efbcd7" providerId="ADAL" clId="{163BDBA3-4449-4C6D-9712-713EEECACF88}" dt="2024-04-02T07:36:02.011" v="7348"/>
          <ac:spMkLst>
            <pc:docMk/>
            <pc:sldMk cId="2006260661" sldId="432"/>
            <ac:spMk id="62" creationId="{8A5AA9B4-13DA-8600-4874-C455AA378351}"/>
          </ac:spMkLst>
        </pc:spChg>
        <pc:spChg chg="add mod">
          <ac:chgData name="田原 由子" userId="cb5c8b80-4771-4004-a5af-0f8874efbcd7" providerId="ADAL" clId="{163BDBA3-4449-4C6D-9712-713EEECACF88}" dt="2024-04-02T07:36:02.011" v="7348"/>
          <ac:spMkLst>
            <pc:docMk/>
            <pc:sldMk cId="2006260661" sldId="432"/>
            <ac:spMk id="64" creationId="{35190907-2096-0A40-D701-BD2DC9BF6607}"/>
          </ac:spMkLst>
        </pc:spChg>
        <pc:spChg chg="add mod">
          <ac:chgData name="田原 由子" userId="cb5c8b80-4771-4004-a5af-0f8874efbcd7" providerId="ADAL" clId="{163BDBA3-4449-4C6D-9712-713EEECACF88}" dt="2024-04-02T07:36:02.011" v="7348"/>
          <ac:spMkLst>
            <pc:docMk/>
            <pc:sldMk cId="2006260661" sldId="432"/>
            <ac:spMk id="66" creationId="{00756D76-E548-7241-56DC-2B6CD6AAF14B}"/>
          </ac:spMkLst>
        </pc:spChg>
        <pc:spChg chg="add mod">
          <ac:chgData name="田原 由子" userId="cb5c8b80-4771-4004-a5af-0f8874efbcd7" providerId="ADAL" clId="{163BDBA3-4449-4C6D-9712-713EEECACF88}" dt="2024-04-02T07:36:02.011" v="7348"/>
          <ac:spMkLst>
            <pc:docMk/>
            <pc:sldMk cId="2006260661" sldId="432"/>
            <ac:spMk id="67" creationId="{697B8997-F827-CCA8-57EC-C2EB820EFE84}"/>
          </ac:spMkLst>
        </pc:spChg>
        <pc:spChg chg="mod">
          <ac:chgData name="田原 由子" userId="cb5c8b80-4771-4004-a5af-0f8874efbcd7" providerId="ADAL" clId="{163BDBA3-4449-4C6D-9712-713EEECACF88}" dt="2024-04-02T07:47:01.226" v="7395"/>
          <ac:spMkLst>
            <pc:docMk/>
            <pc:sldMk cId="2006260661" sldId="432"/>
            <ac:spMk id="69" creationId="{93A29955-AF9B-D87E-3E65-48620FE260F3}"/>
          </ac:spMkLst>
        </pc:spChg>
        <pc:spChg chg="mod">
          <ac:chgData name="田原 由子" userId="cb5c8b80-4771-4004-a5af-0f8874efbcd7" providerId="ADAL" clId="{163BDBA3-4449-4C6D-9712-713EEECACF88}" dt="2024-04-02T07:47:01.226" v="7395"/>
          <ac:spMkLst>
            <pc:docMk/>
            <pc:sldMk cId="2006260661" sldId="432"/>
            <ac:spMk id="70" creationId="{5B3F2277-F790-DCE7-916E-9B033617152A}"/>
          </ac:spMkLst>
        </pc:spChg>
        <pc:grpChg chg="add mod">
          <ac:chgData name="田原 由子" userId="cb5c8b80-4771-4004-a5af-0f8874efbcd7" providerId="ADAL" clId="{163BDBA3-4449-4C6D-9712-713EEECACF88}" dt="2024-04-02T07:36:02.011" v="7348"/>
          <ac:grpSpMkLst>
            <pc:docMk/>
            <pc:sldMk cId="2006260661" sldId="432"/>
            <ac:grpSpMk id="24" creationId="{A1415924-8438-DD03-2884-E5DAC2CA0868}"/>
          </ac:grpSpMkLst>
        </pc:grpChg>
        <pc:grpChg chg="add del">
          <ac:chgData name="田原 由子" userId="cb5c8b80-4771-4004-a5af-0f8874efbcd7" providerId="ADAL" clId="{163BDBA3-4449-4C6D-9712-713EEECACF88}" dt="2024-04-02T07:48:04.806" v="7416" actId="478"/>
          <ac:grpSpMkLst>
            <pc:docMk/>
            <pc:sldMk cId="2006260661" sldId="432"/>
            <ac:grpSpMk id="33" creationId="{65865459-4326-4EB2-A2CF-50332A526918}"/>
          </ac:grpSpMkLst>
        </pc:grpChg>
        <pc:grpChg chg="del">
          <ac:chgData name="田原 由子" userId="cb5c8b80-4771-4004-a5af-0f8874efbcd7" providerId="ADAL" clId="{163BDBA3-4449-4C6D-9712-713EEECACF88}" dt="2024-04-02T07:36:00.568" v="7347" actId="478"/>
          <ac:grpSpMkLst>
            <pc:docMk/>
            <pc:sldMk cId="2006260661" sldId="432"/>
            <ac:grpSpMk id="43" creationId="{516CD671-1B09-4E02-B71C-8DDF0C2AE859}"/>
          </ac:grpSpMkLst>
        </pc:grpChg>
        <pc:grpChg chg="mod">
          <ac:chgData name="田原 由子" userId="cb5c8b80-4771-4004-a5af-0f8874efbcd7" providerId="ADAL" clId="{163BDBA3-4449-4C6D-9712-713EEECACF88}" dt="2024-04-02T07:36:02.011" v="7348"/>
          <ac:grpSpMkLst>
            <pc:docMk/>
            <pc:sldMk cId="2006260661" sldId="432"/>
            <ac:grpSpMk id="48" creationId="{89FEA681-C491-D26F-BFF2-296D39C648AA}"/>
          </ac:grpSpMkLst>
        </pc:grpChg>
        <pc:grpChg chg="mod">
          <ac:chgData name="田原 由子" userId="cb5c8b80-4771-4004-a5af-0f8874efbcd7" providerId="ADAL" clId="{163BDBA3-4449-4C6D-9712-713EEECACF88}" dt="2024-04-02T07:36:02.011" v="7348"/>
          <ac:grpSpMkLst>
            <pc:docMk/>
            <pc:sldMk cId="2006260661" sldId="432"/>
            <ac:grpSpMk id="49" creationId="{E236D7F5-78B7-8296-BAE2-202F6B08ABD0}"/>
          </ac:grpSpMkLst>
        </pc:grpChg>
        <pc:grpChg chg="mod">
          <ac:chgData name="田原 由子" userId="cb5c8b80-4771-4004-a5af-0f8874efbcd7" providerId="ADAL" clId="{163BDBA3-4449-4C6D-9712-713EEECACF88}" dt="2024-04-02T07:36:02.011" v="7348"/>
          <ac:grpSpMkLst>
            <pc:docMk/>
            <pc:sldMk cId="2006260661" sldId="432"/>
            <ac:grpSpMk id="54" creationId="{ED390390-69B6-26F1-4730-582BA84F7E41}"/>
          </ac:grpSpMkLst>
        </pc:grpChg>
        <pc:grpChg chg="add mod">
          <ac:chgData name="田原 由子" userId="cb5c8b80-4771-4004-a5af-0f8874efbcd7" providerId="ADAL" clId="{163BDBA3-4449-4C6D-9712-713EEECACF88}" dt="2024-04-02T07:47:01.226" v="7395"/>
          <ac:grpSpMkLst>
            <pc:docMk/>
            <pc:sldMk cId="2006260661" sldId="432"/>
            <ac:grpSpMk id="68" creationId="{8CD846E2-2B7C-C780-2253-732694C3E6CD}"/>
          </ac:grpSpMkLst>
        </pc:grpChg>
        <pc:picChg chg="add mod">
          <ac:chgData name="田原 由子" userId="cb5c8b80-4771-4004-a5af-0f8874efbcd7" providerId="ADAL" clId="{163BDBA3-4449-4C6D-9712-713EEECACF88}" dt="2024-04-02T07:36:02.011" v="7348"/>
          <ac:picMkLst>
            <pc:docMk/>
            <pc:sldMk cId="2006260661" sldId="432"/>
            <ac:picMk id="3" creationId="{8F859CFB-E75F-0459-7DEA-839FC8624145}"/>
          </ac:picMkLst>
        </pc:picChg>
        <pc:picChg chg="mod">
          <ac:chgData name="田原 由子" userId="cb5c8b80-4771-4004-a5af-0f8874efbcd7" providerId="ADAL" clId="{163BDBA3-4449-4C6D-9712-713EEECACF88}" dt="2024-04-02T07:36:02.011" v="7348"/>
          <ac:picMkLst>
            <pc:docMk/>
            <pc:sldMk cId="2006260661" sldId="432"/>
            <ac:picMk id="25" creationId="{9B4FA100-3EF6-3767-8768-3BEF9222B57C}"/>
          </ac:picMkLst>
        </pc:picChg>
        <pc:picChg chg="del">
          <ac:chgData name="田原 由子" userId="cb5c8b80-4771-4004-a5af-0f8874efbcd7" providerId="ADAL" clId="{163BDBA3-4449-4C6D-9712-713EEECACF88}" dt="2024-04-02T07:36:00.568" v="7347" actId="478"/>
          <ac:picMkLst>
            <pc:docMk/>
            <pc:sldMk cId="2006260661" sldId="432"/>
            <ac:picMk id="27" creationId="{9B7D615C-54BF-6147-AA61-B946F17201B2}"/>
          </ac:picMkLst>
        </pc:picChg>
        <pc:picChg chg="del">
          <ac:chgData name="田原 由子" userId="cb5c8b80-4771-4004-a5af-0f8874efbcd7" providerId="ADAL" clId="{163BDBA3-4449-4C6D-9712-713EEECACF88}" dt="2024-04-02T07:36:00.568" v="7347" actId="478"/>
          <ac:picMkLst>
            <pc:docMk/>
            <pc:sldMk cId="2006260661" sldId="432"/>
            <ac:picMk id="28" creationId="{6751C3E0-BBC0-E044-9553-2A23582FA3DE}"/>
          </ac:picMkLst>
        </pc:picChg>
        <pc:picChg chg="mod">
          <ac:chgData name="田原 由子" userId="cb5c8b80-4771-4004-a5af-0f8874efbcd7" providerId="ADAL" clId="{163BDBA3-4449-4C6D-9712-713EEECACF88}" dt="2024-04-02T07:36:02.011" v="7348"/>
          <ac:picMkLst>
            <pc:docMk/>
            <pc:sldMk cId="2006260661" sldId="432"/>
            <ac:picMk id="31" creationId="{4700CBD2-D548-4618-E27B-80EAC72DE618}"/>
          </ac:picMkLst>
        </pc:picChg>
        <pc:picChg chg="mod">
          <ac:chgData name="田原 由子" userId="cb5c8b80-4771-4004-a5af-0f8874efbcd7" providerId="ADAL" clId="{163BDBA3-4449-4C6D-9712-713EEECACF88}" dt="2024-04-02T07:36:02.011" v="7348"/>
          <ac:picMkLst>
            <pc:docMk/>
            <pc:sldMk cId="2006260661" sldId="432"/>
            <ac:picMk id="32" creationId="{ED209082-EB0A-C7BB-CF49-C7C700C6C27B}"/>
          </ac:picMkLst>
        </pc:picChg>
        <pc:picChg chg="mod">
          <ac:chgData name="田原 由子" userId="cb5c8b80-4771-4004-a5af-0f8874efbcd7" providerId="ADAL" clId="{163BDBA3-4449-4C6D-9712-713EEECACF88}" dt="2024-04-02T07:36:02.011" v="7348"/>
          <ac:picMkLst>
            <pc:docMk/>
            <pc:sldMk cId="2006260661" sldId="432"/>
            <ac:picMk id="44" creationId="{80ECE0CC-9AC6-D7E1-8B07-3B5B1B33C208}"/>
          </ac:picMkLst>
        </pc:picChg>
        <pc:picChg chg="mod">
          <ac:chgData name="田原 由子" userId="cb5c8b80-4771-4004-a5af-0f8874efbcd7" providerId="ADAL" clId="{163BDBA3-4449-4C6D-9712-713EEECACF88}" dt="2024-04-02T07:36:02.011" v="7348"/>
          <ac:picMkLst>
            <pc:docMk/>
            <pc:sldMk cId="2006260661" sldId="432"/>
            <ac:picMk id="46" creationId="{D28BD4B1-51E0-4B12-93FB-E63B2BFF5290}"/>
          </ac:picMkLst>
        </pc:picChg>
        <pc:picChg chg="mod">
          <ac:chgData name="田原 由子" userId="cb5c8b80-4771-4004-a5af-0f8874efbcd7" providerId="ADAL" clId="{163BDBA3-4449-4C6D-9712-713EEECACF88}" dt="2024-04-02T07:36:02.011" v="7348"/>
          <ac:picMkLst>
            <pc:docMk/>
            <pc:sldMk cId="2006260661" sldId="432"/>
            <ac:picMk id="53" creationId="{1CBA2D81-9916-67DD-0049-24403CAB1F19}"/>
          </ac:picMkLst>
        </pc:picChg>
        <pc:picChg chg="add mod">
          <ac:chgData name="田原 由子" userId="cb5c8b80-4771-4004-a5af-0f8874efbcd7" providerId="ADAL" clId="{163BDBA3-4449-4C6D-9712-713EEECACF88}" dt="2024-04-02T07:36:02.011" v="7348"/>
          <ac:picMkLst>
            <pc:docMk/>
            <pc:sldMk cId="2006260661" sldId="432"/>
            <ac:picMk id="63" creationId="{9F34D10F-8F9F-CC72-4361-26BBBA7A6858}"/>
          </ac:picMkLst>
        </pc:picChg>
        <pc:cxnChg chg="del">
          <ac:chgData name="田原 由子" userId="cb5c8b80-4771-4004-a5af-0f8874efbcd7" providerId="ADAL" clId="{163BDBA3-4449-4C6D-9712-713EEECACF88}" dt="2024-04-02T07:36:00.568" v="7347" actId="478"/>
          <ac:cxnSpMkLst>
            <pc:docMk/>
            <pc:sldMk cId="2006260661" sldId="432"/>
            <ac:cxnSpMk id="30" creationId="{84657F2F-9ACC-964F-BA83-F829E9347E73}"/>
          </ac:cxnSpMkLst>
        </pc:cxnChg>
        <pc:cxnChg chg="add mod">
          <ac:chgData name="田原 由子" userId="cb5c8b80-4771-4004-a5af-0f8874efbcd7" providerId="ADAL" clId="{163BDBA3-4449-4C6D-9712-713EEECACF88}" dt="2024-04-02T07:36:02.011" v="7348"/>
          <ac:cxnSpMkLst>
            <pc:docMk/>
            <pc:sldMk cId="2006260661" sldId="432"/>
            <ac:cxnSpMk id="65" creationId="{7096E32C-1FB8-D7E4-93D9-721653A32E47}"/>
          </ac:cxnSpMkLst>
        </pc:cxnChg>
      </pc:sldChg>
      <pc:sldChg chg="modSp mod">
        <pc:chgData name="田原 由子" userId="cb5c8b80-4771-4004-a5af-0f8874efbcd7" providerId="ADAL" clId="{163BDBA3-4449-4C6D-9712-713EEECACF88}" dt="2024-03-18T00:58:19.736" v="87" actId="20577"/>
        <pc:sldMkLst>
          <pc:docMk/>
          <pc:sldMk cId="3043972187" sldId="1026"/>
        </pc:sldMkLst>
        <pc:spChg chg="mod">
          <ac:chgData name="田原 由子" userId="cb5c8b80-4771-4004-a5af-0f8874efbcd7" providerId="ADAL" clId="{163BDBA3-4449-4C6D-9712-713EEECACF88}" dt="2024-03-18T00:58:19.736" v="87" actId="20577"/>
          <ac:spMkLst>
            <pc:docMk/>
            <pc:sldMk cId="3043972187" sldId="1026"/>
            <ac:spMk id="5" creationId="{2C1EE1B7-29DB-4B4F-88E9-0BC0C6EF2783}"/>
          </ac:spMkLst>
        </pc:spChg>
      </pc:sldChg>
      <pc:sldChg chg="del modNotesTx">
        <pc:chgData name="田原 由子" userId="cb5c8b80-4771-4004-a5af-0f8874efbcd7" providerId="ADAL" clId="{163BDBA3-4449-4C6D-9712-713EEECACF88}" dt="2024-04-02T08:19:54.703" v="7512" actId="47"/>
        <pc:sldMkLst>
          <pc:docMk/>
          <pc:sldMk cId="2640110852" sldId="2183"/>
        </pc:sldMkLst>
      </pc:sldChg>
      <pc:sldChg chg="add del">
        <pc:chgData name="田原 由子" userId="cb5c8b80-4771-4004-a5af-0f8874efbcd7" providerId="ADAL" clId="{163BDBA3-4449-4C6D-9712-713EEECACF88}" dt="2024-04-03T05:54:55.768" v="8339" actId="47"/>
        <pc:sldMkLst>
          <pc:docMk/>
          <pc:sldMk cId="2169409756" sldId="2337"/>
        </pc:sldMkLst>
      </pc:sldChg>
      <pc:sldChg chg="add del">
        <pc:chgData name="田原 由子" userId="cb5c8b80-4771-4004-a5af-0f8874efbcd7" providerId="ADAL" clId="{163BDBA3-4449-4C6D-9712-713EEECACF88}" dt="2024-04-03T05:54:55.768" v="8339" actId="47"/>
        <pc:sldMkLst>
          <pc:docMk/>
          <pc:sldMk cId="2191908159" sldId="2339"/>
        </pc:sldMkLst>
      </pc:sldChg>
      <pc:sldChg chg="addSp delSp modSp add del mod modClrScheme chgLayout">
        <pc:chgData name="田原 由子" userId="cb5c8b80-4771-4004-a5af-0f8874efbcd7" providerId="ADAL" clId="{163BDBA3-4449-4C6D-9712-713EEECACF88}" dt="2024-04-03T05:59:43.210" v="8377" actId="47"/>
        <pc:sldMkLst>
          <pc:docMk/>
          <pc:sldMk cId="1403608325" sldId="2341"/>
        </pc:sldMkLst>
        <pc:spChg chg="mod ord">
          <ac:chgData name="田原 由子" userId="cb5c8b80-4771-4004-a5af-0f8874efbcd7" providerId="ADAL" clId="{163BDBA3-4449-4C6D-9712-713EEECACF88}" dt="2024-04-03T05:57:47.479" v="8354" actId="700"/>
          <ac:spMkLst>
            <pc:docMk/>
            <pc:sldMk cId="1403608325" sldId="2341"/>
            <ac:spMk id="6" creationId="{66711066-0BC7-760F-25BB-21864EEDC1BB}"/>
          </ac:spMkLst>
        </pc:spChg>
        <pc:spChg chg="add del mod">
          <ac:chgData name="田原 由子" userId="cb5c8b80-4771-4004-a5af-0f8874efbcd7" providerId="ADAL" clId="{163BDBA3-4449-4C6D-9712-713EEECACF88}" dt="2024-04-03T05:57:15.668" v="8350" actId="6264"/>
          <ac:spMkLst>
            <pc:docMk/>
            <pc:sldMk cId="1403608325" sldId="2341"/>
            <ac:spMk id="11" creationId="{80A79626-291B-E465-8DC4-9BB6184BCC03}"/>
          </ac:spMkLst>
        </pc:spChg>
        <pc:spChg chg="add del mod">
          <ac:chgData name="田原 由子" userId="cb5c8b80-4771-4004-a5af-0f8874efbcd7" providerId="ADAL" clId="{163BDBA3-4449-4C6D-9712-713EEECACF88}" dt="2024-04-03T05:57:15.668" v="8350" actId="6264"/>
          <ac:spMkLst>
            <pc:docMk/>
            <pc:sldMk cId="1403608325" sldId="2341"/>
            <ac:spMk id="12" creationId="{322FE039-2FDA-F6B8-9F26-44CB4C26AB14}"/>
          </ac:spMkLst>
        </pc:spChg>
        <pc:spChg chg="add del mod ord">
          <ac:chgData name="田原 由子" userId="cb5c8b80-4771-4004-a5af-0f8874efbcd7" providerId="ADAL" clId="{163BDBA3-4449-4C6D-9712-713EEECACF88}" dt="2024-04-03T05:57:47.479" v="8354" actId="700"/>
          <ac:spMkLst>
            <pc:docMk/>
            <pc:sldMk cId="1403608325" sldId="2341"/>
            <ac:spMk id="13" creationId="{7CEEFCE2-9846-A368-412D-A6AE89FB2914}"/>
          </ac:spMkLst>
        </pc:spChg>
        <pc:spChg chg="add del mod ord">
          <ac:chgData name="田原 由子" userId="cb5c8b80-4771-4004-a5af-0f8874efbcd7" providerId="ADAL" clId="{163BDBA3-4449-4C6D-9712-713EEECACF88}" dt="2024-04-03T05:57:47.479" v="8354" actId="700"/>
          <ac:spMkLst>
            <pc:docMk/>
            <pc:sldMk cId="1403608325" sldId="2341"/>
            <ac:spMk id="14" creationId="{58696F78-C5C7-18B9-B074-F5C38FBA6C65}"/>
          </ac:spMkLst>
        </pc:spChg>
        <pc:spChg chg="mod ord">
          <ac:chgData name="田原 由子" userId="cb5c8b80-4771-4004-a5af-0f8874efbcd7" providerId="ADAL" clId="{163BDBA3-4449-4C6D-9712-713EEECACF88}" dt="2024-04-03T05:57:47.479" v="8354" actId="700"/>
          <ac:spMkLst>
            <pc:docMk/>
            <pc:sldMk cId="1403608325" sldId="2341"/>
            <ac:spMk id="42" creationId="{C90CEDB8-9DF2-A645-DDB9-39771E64BCA7}"/>
          </ac:spMkLst>
        </pc:spChg>
      </pc:sldChg>
      <pc:sldChg chg="add del">
        <pc:chgData name="田原 由子" userId="cb5c8b80-4771-4004-a5af-0f8874efbcd7" providerId="ADAL" clId="{163BDBA3-4449-4C6D-9712-713EEECACF88}" dt="2024-04-02T08:26:42.616" v="7564" actId="47"/>
        <pc:sldMkLst>
          <pc:docMk/>
          <pc:sldMk cId="1389359649" sldId="2342"/>
        </pc:sldMkLst>
      </pc:sldChg>
      <pc:sldChg chg="addSp delSp modSp add mod ord">
        <pc:chgData name="田原 由子" userId="cb5c8b80-4771-4004-a5af-0f8874efbcd7" providerId="ADAL" clId="{163BDBA3-4449-4C6D-9712-713EEECACF88}" dt="2024-04-04T07:30:26.689" v="9210"/>
        <pc:sldMkLst>
          <pc:docMk/>
          <pc:sldMk cId="1064575213" sldId="2424"/>
        </pc:sldMkLst>
        <pc:spChg chg="mod">
          <ac:chgData name="田原 由子" userId="cb5c8b80-4771-4004-a5af-0f8874efbcd7" providerId="ADAL" clId="{163BDBA3-4449-4C6D-9712-713EEECACF88}" dt="2024-04-03T05:56:07.409" v="8344" actId="113"/>
          <ac:spMkLst>
            <pc:docMk/>
            <pc:sldMk cId="1064575213" sldId="2424"/>
            <ac:spMk id="2" creationId="{6691714A-690E-75D2-8238-E3C98832412F}"/>
          </ac:spMkLst>
        </pc:spChg>
        <pc:spChg chg="mod">
          <ac:chgData name="田原 由子" userId="cb5c8b80-4771-4004-a5af-0f8874efbcd7" providerId="ADAL" clId="{163BDBA3-4449-4C6D-9712-713EEECACF88}" dt="2024-04-03T05:56:07.409" v="8344" actId="113"/>
          <ac:spMkLst>
            <pc:docMk/>
            <pc:sldMk cId="1064575213" sldId="2424"/>
            <ac:spMk id="3" creationId="{4E5168C3-DEFB-8C30-3DDC-303291ADCED3}"/>
          </ac:spMkLst>
        </pc:spChg>
        <pc:spChg chg="mod">
          <ac:chgData name="田原 由子" userId="cb5c8b80-4771-4004-a5af-0f8874efbcd7" providerId="ADAL" clId="{163BDBA3-4449-4C6D-9712-713EEECACF88}" dt="2024-04-03T06:02:16.441" v="8470" actId="20577"/>
          <ac:spMkLst>
            <pc:docMk/>
            <pc:sldMk cId="1064575213" sldId="2424"/>
            <ac:spMk id="4" creationId="{B9512862-B211-5ECF-1151-0C0E85E8D087}"/>
          </ac:spMkLst>
        </pc:spChg>
        <pc:spChg chg="mod">
          <ac:chgData name="田原 由子" userId="cb5c8b80-4771-4004-a5af-0f8874efbcd7" providerId="ADAL" clId="{163BDBA3-4449-4C6D-9712-713EEECACF88}" dt="2024-04-03T05:56:07.409" v="8344" actId="113"/>
          <ac:spMkLst>
            <pc:docMk/>
            <pc:sldMk cId="1064575213" sldId="2424"/>
            <ac:spMk id="5" creationId="{56A43051-D108-15F6-543C-F7CC3840CAF3}"/>
          </ac:spMkLst>
        </pc:spChg>
        <pc:spChg chg="mod">
          <ac:chgData name="田原 由子" userId="cb5c8b80-4771-4004-a5af-0f8874efbcd7" providerId="ADAL" clId="{163BDBA3-4449-4C6D-9712-713EEECACF88}" dt="2024-04-03T06:03:03.271" v="8477"/>
          <ac:spMkLst>
            <pc:docMk/>
            <pc:sldMk cId="1064575213" sldId="2424"/>
            <ac:spMk id="6" creationId="{30EC4221-F5B2-BFDC-7898-1AE8BAF967DA}"/>
          </ac:spMkLst>
        </pc:spChg>
        <pc:spChg chg="mod">
          <ac:chgData name="田原 由子" userId="cb5c8b80-4771-4004-a5af-0f8874efbcd7" providerId="ADAL" clId="{163BDBA3-4449-4C6D-9712-713EEECACF88}" dt="2024-04-03T05:56:07.409" v="8344" actId="113"/>
          <ac:spMkLst>
            <pc:docMk/>
            <pc:sldMk cId="1064575213" sldId="2424"/>
            <ac:spMk id="8" creationId="{B83B6BFA-C832-C3BD-242C-5E16A6B65D86}"/>
          </ac:spMkLst>
        </pc:spChg>
        <pc:spChg chg="mod">
          <ac:chgData name="田原 由子" userId="cb5c8b80-4771-4004-a5af-0f8874efbcd7" providerId="ADAL" clId="{163BDBA3-4449-4C6D-9712-713EEECACF88}" dt="2024-04-03T05:56:07.409" v="8344" actId="113"/>
          <ac:spMkLst>
            <pc:docMk/>
            <pc:sldMk cId="1064575213" sldId="2424"/>
            <ac:spMk id="9" creationId="{ABBC6A54-A391-EF75-D9DE-6F176F4FCFF2}"/>
          </ac:spMkLst>
        </pc:spChg>
        <pc:spChg chg="mod">
          <ac:chgData name="田原 由子" userId="cb5c8b80-4771-4004-a5af-0f8874efbcd7" providerId="ADAL" clId="{163BDBA3-4449-4C6D-9712-713EEECACF88}" dt="2024-04-04T06:40:48.349" v="9073"/>
          <ac:spMkLst>
            <pc:docMk/>
            <pc:sldMk cId="1064575213" sldId="2424"/>
            <ac:spMk id="11" creationId="{EDB27176-826B-876F-5282-852956DE3EC3}"/>
          </ac:spMkLst>
        </pc:spChg>
        <pc:spChg chg="mod">
          <ac:chgData name="田原 由子" userId="cb5c8b80-4771-4004-a5af-0f8874efbcd7" providerId="ADAL" clId="{163BDBA3-4449-4C6D-9712-713EEECACF88}" dt="2024-04-04T06:40:48.349" v="9073"/>
          <ac:spMkLst>
            <pc:docMk/>
            <pc:sldMk cId="1064575213" sldId="2424"/>
            <ac:spMk id="12" creationId="{0715E51A-DD90-3BCD-1828-EFBFEBB12464}"/>
          </ac:spMkLst>
        </pc:spChg>
        <pc:spChg chg="mod">
          <ac:chgData name="田原 由子" userId="cb5c8b80-4771-4004-a5af-0f8874efbcd7" providerId="ADAL" clId="{163BDBA3-4449-4C6D-9712-713EEECACF88}" dt="2024-04-03T05:56:07.409" v="8344" actId="113"/>
          <ac:spMkLst>
            <pc:docMk/>
            <pc:sldMk cId="1064575213" sldId="2424"/>
            <ac:spMk id="14" creationId="{FC5891C1-F4F2-2AC5-356A-AA3984F6E1BF}"/>
          </ac:spMkLst>
        </pc:spChg>
        <pc:spChg chg="mod">
          <ac:chgData name="田原 由子" userId="cb5c8b80-4771-4004-a5af-0f8874efbcd7" providerId="ADAL" clId="{163BDBA3-4449-4C6D-9712-713EEECACF88}" dt="2024-04-03T05:56:07.409" v="8344" actId="113"/>
          <ac:spMkLst>
            <pc:docMk/>
            <pc:sldMk cId="1064575213" sldId="2424"/>
            <ac:spMk id="15" creationId="{D0CF8C93-DC96-511A-BD4F-895F818B08E3}"/>
          </ac:spMkLst>
        </pc:spChg>
        <pc:spChg chg="mod">
          <ac:chgData name="田原 由子" userId="cb5c8b80-4771-4004-a5af-0f8874efbcd7" providerId="ADAL" clId="{163BDBA3-4449-4C6D-9712-713EEECACF88}" dt="2024-04-03T05:56:07.409" v="8344" actId="113"/>
          <ac:spMkLst>
            <pc:docMk/>
            <pc:sldMk cId="1064575213" sldId="2424"/>
            <ac:spMk id="22" creationId="{4A0AF676-5A59-6F5D-18DF-0F5BC7C1B7FE}"/>
          </ac:spMkLst>
        </pc:spChg>
        <pc:spChg chg="mod">
          <ac:chgData name="田原 由子" userId="cb5c8b80-4771-4004-a5af-0f8874efbcd7" providerId="ADAL" clId="{163BDBA3-4449-4C6D-9712-713EEECACF88}" dt="2024-04-03T05:56:07.409" v="8344" actId="113"/>
          <ac:spMkLst>
            <pc:docMk/>
            <pc:sldMk cId="1064575213" sldId="2424"/>
            <ac:spMk id="23" creationId="{52652BE6-FE1C-122B-3DBF-E6BF5D1B8478}"/>
          </ac:spMkLst>
        </pc:spChg>
        <pc:spChg chg="mod">
          <ac:chgData name="田原 由子" userId="cb5c8b80-4771-4004-a5af-0f8874efbcd7" providerId="ADAL" clId="{163BDBA3-4449-4C6D-9712-713EEECACF88}" dt="2024-04-03T05:56:07.409" v="8344" actId="113"/>
          <ac:spMkLst>
            <pc:docMk/>
            <pc:sldMk cId="1064575213" sldId="2424"/>
            <ac:spMk id="24" creationId="{D2034167-A415-4BC2-817A-9F8EB468ED76}"/>
          </ac:spMkLst>
        </pc:spChg>
        <pc:spChg chg="mod">
          <ac:chgData name="田原 由子" userId="cb5c8b80-4771-4004-a5af-0f8874efbcd7" providerId="ADAL" clId="{163BDBA3-4449-4C6D-9712-713EEECACF88}" dt="2024-04-03T05:56:07.409" v="8344" actId="113"/>
          <ac:spMkLst>
            <pc:docMk/>
            <pc:sldMk cId="1064575213" sldId="2424"/>
            <ac:spMk id="25" creationId="{DD292EBF-FCC2-2C90-65F5-6BD80ED68163}"/>
          </ac:spMkLst>
        </pc:spChg>
        <pc:spChg chg="mod">
          <ac:chgData name="田原 由子" userId="cb5c8b80-4771-4004-a5af-0f8874efbcd7" providerId="ADAL" clId="{163BDBA3-4449-4C6D-9712-713EEECACF88}" dt="2024-04-03T05:56:07.409" v="8344" actId="113"/>
          <ac:spMkLst>
            <pc:docMk/>
            <pc:sldMk cId="1064575213" sldId="2424"/>
            <ac:spMk id="28" creationId="{5F49BC5F-2151-061F-173E-D36BD93E5192}"/>
          </ac:spMkLst>
        </pc:spChg>
        <pc:spChg chg="mod">
          <ac:chgData name="田原 由子" userId="cb5c8b80-4771-4004-a5af-0f8874efbcd7" providerId="ADAL" clId="{163BDBA3-4449-4C6D-9712-713EEECACF88}" dt="2024-04-03T05:56:07.409" v="8344" actId="113"/>
          <ac:spMkLst>
            <pc:docMk/>
            <pc:sldMk cId="1064575213" sldId="2424"/>
            <ac:spMk id="29" creationId="{8B2F83B3-E458-30A6-923D-C966B5258367}"/>
          </ac:spMkLst>
        </pc:spChg>
        <pc:spChg chg="mod">
          <ac:chgData name="田原 由子" userId="cb5c8b80-4771-4004-a5af-0f8874efbcd7" providerId="ADAL" clId="{163BDBA3-4449-4C6D-9712-713EEECACF88}" dt="2024-04-03T05:56:07.409" v="8344" actId="113"/>
          <ac:spMkLst>
            <pc:docMk/>
            <pc:sldMk cId="1064575213" sldId="2424"/>
            <ac:spMk id="30" creationId="{E50AC7D4-F23A-BD21-9ED5-118FCCEBCA87}"/>
          </ac:spMkLst>
        </pc:spChg>
        <pc:spChg chg="mod">
          <ac:chgData name="田原 由子" userId="cb5c8b80-4771-4004-a5af-0f8874efbcd7" providerId="ADAL" clId="{163BDBA3-4449-4C6D-9712-713EEECACF88}" dt="2024-04-03T05:56:07.409" v="8344" actId="113"/>
          <ac:spMkLst>
            <pc:docMk/>
            <pc:sldMk cId="1064575213" sldId="2424"/>
            <ac:spMk id="35" creationId="{7C7E58EE-66D8-2D0B-9140-F752D3B4702D}"/>
          </ac:spMkLst>
        </pc:spChg>
        <pc:spChg chg="mod">
          <ac:chgData name="田原 由子" userId="cb5c8b80-4771-4004-a5af-0f8874efbcd7" providerId="ADAL" clId="{163BDBA3-4449-4C6D-9712-713EEECACF88}" dt="2024-04-03T05:56:07.409" v="8344" actId="113"/>
          <ac:spMkLst>
            <pc:docMk/>
            <pc:sldMk cId="1064575213" sldId="2424"/>
            <ac:spMk id="39" creationId="{0D0F9AF7-E141-B93C-27CA-86B2F9C09090}"/>
          </ac:spMkLst>
        </pc:spChg>
        <pc:spChg chg="mod">
          <ac:chgData name="田原 由子" userId="cb5c8b80-4771-4004-a5af-0f8874efbcd7" providerId="ADAL" clId="{163BDBA3-4449-4C6D-9712-713EEECACF88}" dt="2024-04-03T05:56:07.409" v="8344" actId="113"/>
          <ac:spMkLst>
            <pc:docMk/>
            <pc:sldMk cId="1064575213" sldId="2424"/>
            <ac:spMk id="40" creationId="{F5C55EE2-6E34-A3AD-C25C-E52528E4B3F1}"/>
          </ac:spMkLst>
        </pc:spChg>
        <pc:spChg chg="mod">
          <ac:chgData name="田原 由子" userId="cb5c8b80-4771-4004-a5af-0f8874efbcd7" providerId="ADAL" clId="{163BDBA3-4449-4C6D-9712-713EEECACF88}" dt="2024-04-03T05:56:07.409" v="8344" actId="113"/>
          <ac:spMkLst>
            <pc:docMk/>
            <pc:sldMk cId="1064575213" sldId="2424"/>
            <ac:spMk id="41" creationId="{437A7A10-8ECC-ED49-499B-01F70B38222F}"/>
          </ac:spMkLst>
        </pc:spChg>
        <pc:spChg chg="mod">
          <ac:chgData name="田原 由子" userId="cb5c8b80-4771-4004-a5af-0f8874efbcd7" providerId="ADAL" clId="{163BDBA3-4449-4C6D-9712-713EEECACF88}" dt="2024-04-03T05:56:07.409" v="8344" actId="113"/>
          <ac:spMkLst>
            <pc:docMk/>
            <pc:sldMk cId="1064575213" sldId="2424"/>
            <ac:spMk id="42" creationId="{EC6D12C9-744F-A90D-80C1-C7AD68FE5CF5}"/>
          </ac:spMkLst>
        </pc:spChg>
        <pc:spChg chg="mod">
          <ac:chgData name="田原 由子" userId="cb5c8b80-4771-4004-a5af-0f8874efbcd7" providerId="ADAL" clId="{163BDBA3-4449-4C6D-9712-713EEECACF88}" dt="2024-04-03T05:56:07.409" v="8344" actId="113"/>
          <ac:spMkLst>
            <pc:docMk/>
            <pc:sldMk cId="1064575213" sldId="2424"/>
            <ac:spMk id="43" creationId="{A53CA0DF-FB62-BB9A-7E43-507E9EDE793A}"/>
          </ac:spMkLst>
        </pc:spChg>
        <pc:spChg chg="mod">
          <ac:chgData name="田原 由子" userId="cb5c8b80-4771-4004-a5af-0f8874efbcd7" providerId="ADAL" clId="{163BDBA3-4449-4C6D-9712-713EEECACF88}" dt="2024-04-03T05:56:07.409" v="8344" actId="113"/>
          <ac:spMkLst>
            <pc:docMk/>
            <pc:sldMk cId="1064575213" sldId="2424"/>
            <ac:spMk id="44" creationId="{BCB0C8CA-3919-25B4-824A-171379FF79C3}"/>
          </ac:spMkLst>
        </pc:spChg>
        <pc:spChg chg="mod">
          <ac:chgData name="田原 由子" userId="cb5c8b80-4771-4004-a5af-0f8874efbcd7" providerId="ADAL" clId="{163BDBA3-4449-4C6D-9712-713EEECACF88}" dt="2024-04-03T05:56:07.409" v="8344" actId="113"/>
          <ac:spMkLst>
            <pc:docMk/>
            <pc:sldMk cId="1064575213" sldId="2424"/>
            <ac:spMk id="46" creationId="{C5F31505-36D8-E034-0B88-9B9FB7641BB6}"/>
          </ac:spMkLst>
        </pc:spChg>
        <pc:spChg chg="mod">
          <ac:chgData name="田原 由子" userId="cb5c8b80-4771-4004-a5af-0f8874efbcd7" providerId="ADAL" clId="{163BDBA3-4449-4C6D-9712-713EEECACF88}" dt="2024-04-03T05:56:07.409" v="8344" actId="113"/>
          <ac:spMkLst>
            <pc:docMk/>
            <pc:sldMk cId="1064575213" sldId="2424"/>
            <ac:spMk id="47" creationId="{239402CE-3870-2DA4-89A8-A5EE9E5B637E}"/>
          </ac:spMkLst>
        </pc:spChg>
        <pc:spChg chg="mod">
          <ac:chgData name="田原 由子" userId="cb5c8b80-4771-4004-a5af-0f8874efbcd7" providerId="ADAL" clId="{163BDBA3-4449-4C6D-9712-713EEECACF88}" dt="2024-04-03T05:56:07.409" v="8344" actId="113"/>
          <ac:spMkLst>
            <pc:docMk/>
            <pc:sldMk cId="1064575213" sldId="2424"/>
            <ac:spMk id="49" creationId="{84709A65-D086-A4A9-11F4-564A642F1499}"/>
          </ac:spMkLst>
        </pc:spChg>
        <pc:spChg chg="mod">
          <ac:chgData name="田原 由子" userId="cb5c8b80-4771-4004-a5af-0f8874efbcd7" providerId="ADAL" clId="{163BDBA3-4449-4C6D-9712-713EEECACF88}" dt="2024-04-03T05:56:07.409" v="8344" actId="113"/>
          <ac:spMkLst>
            <pc:docMk/>
            <pc:sldMk cId="1064575213" sldId="2424"/>
            <ac:spMk id="54" creationId="{DFAB54AF-FDFC-306D-EFE5-1F18E97A2B8C}"/>
          </ac:spMkLst>
        </pc:spChg>
        <pc:spChg chg="mod">
          <ac:chgData name="田原 由子" userId="cb5c8b80-4771-4004-a5af-0f8874efbcd7" providerId="ADAL" clId="{163BDBA3-4449-4C6D-9712-713EEECACF88}" dt="2024-04-03T05:56:07.409" v="8344" actId="113"/>
          <ac:spMkLst>
            <pc:docMk/>
            <pc:sldMk cId="1064575213" sldId="2424"/>
            <ac:spMk id="55" creationId="{68184D66-84B4-56FB-A1C2-49260C1430CA}"/>
          </ac:spMkLst>
        </pc:spChg>
        <pc:spChg chg="mod">
          <ac:chgData name="田原 由子" userId="cb5c8b80-4771-4004-a5af-0f8874efbcd7" providerId="ADAL" clId="{163BDBA3-4449-4C6D-9712-713EEECACF88}" dt="2024-04-04T06:43:05.814" v="9122"/>
          <ac:spMkLst>
            <pc:docMk/>
            <pc:sldMk cId="1064575213" sldId="2424"/>
            <ac:spMk id="56" creationId="{6CAF04D0-D2A1-FE18-4A53-CD053132B26E}"/>
          </ac:spMkLst>
        </pc:spChg>
        <pc:spChg chg="mod">
          <ac:chgData name="田原 由子" userId="cb5c8b80-4771-4004-a5af-0f8874efbcd7" providerId="ADAL" clId="{163BDBA3-4449-4C6D-9712-713EEECACF88}" dt="2024-04-04T06:43:05.814" v="9122"/>
          <ac:spMkLst>
            <pc:docMk/>
            <pc:sldMk cId="1064575213" sldId="2424"/>
            <ac:spMk id="57" creationId="{E0EC60F7-D6AB-DDC3-7A68-00ACF31A1508}"/>
          </ac:spMkLst>
        </pc:spChg>
        <pc:spChg chg="mod">
          <ac:chgData name="田原 由子" userId="cb5c8b80-4771-4004-a5af-0f8874efbcd7" providerId="ADAL" clId="{163BDBA3-4449-4C6D-9712-713EEECACF88}" dt="2024-04-04T06:43:39.319" v="9130"/>
          <ac:spMkLst>
            <pc:docMk/>
            <pc:sldMk cId="1064575213" sldId="2424"/>
            <ac:spMk id="59" creationId="{49C9B03B-5A17-E740-FE3C-47A18DB8F518}"/>
          </ac:spMkLst>
        </pc:spChg>
        <pc:spChg chg="mod">
          <ac:chgData name="田原 由子" userId="cb5c8b80-4771-4004-a5af-0f8874efbcd7" providerId="ADAL" clId="{163BDBA3-4449-4C6D-9712-713EEECACF88}" dt="2024-04-04T06:43:39.319" v="9130"/>
          <ac:spMkLst>
            <pc:docMk/>
            <pc:sldMk cId="1064575213" sldId="2424"/>
            <ac:spMk id="60" creationId="{91B0638F-FC26-39DE-2BC8-67ABD368A590}"/>
          </ac:spMkLst>
        </pc:spChg>
        <pc:spChg chg="add del mod">
          <ac:chgData name="田原 由子" userId="cb5c8b80-4771-4004-a5af-0f8874efbcd7" providerId="ADAL" clId="{163BDBA3-4449-4C6D-9712-713EEECACF88}" dt="2024-04-04T07:30:26.297" v="9209" actId="478"/>
          <ac:spMkLst>
            <pc:docMk/>
            <pc:sldMk cId="1064575213" sldId="2424"/>
            <ac:spMk id="61" creationId="{3528F547-FC89-A9D7-4C50-34142228CD14}"/>
          </ac:spMkLst>
        </pc:spChg>
        <pc:spChg chg="mod">
          <ac:chgData name="田原 由子" userId="cb5c8b80-4771-4004-a5af-0f8874efbcd7" providerId="ADAL" clId="{163BDBA3-4449-4C6D-9712-713EEECACF88}" dt="2024-04-04T07:30:26.689" v="9210"/>
          <ac:spMkLst>
            <pc:docMk/>
            <pc:sldMk cId="1064575213" sldId="2424"/>
            <ac:spMk id="63" creationId="{4B7241BA-E6C2-DCE8-34DA-6F463A38A22C}"/>
          </ac:spMkLst>
        </pc:spChg>
        <pc:spChg chg="mod">
          <ac:chgData name="田原 由子" userId="cb5c8b80-4771-4004-a5af-0f8874efbcd7" providerId="ADAL" clId="{163BDBA3-4449-4C6D-9712-713EEECACF88}" dt="2024-04-04T07:30:26.689" v="9210"/>
          <ac:spMkLst>
            <pc:docMk/>
            <pc:sldMk cId="1064575213" sldId="2424"/>
            <ac:spMk id="64" creationId="{4F57DE95-ED6D-A1DD-BBB6-22F984FEB9CE}"/>
          </ac:spMkLst>
        </pc:spChg>
        <pc:grpChg chg="add del mod">
          <ac:chgData name="田原 由子" userId="cb5c8b80-4771-4004-a5af-0f8874efbcd7" providerId="ADAL" clId="{163BDBA3-4449-4C6D-9712-713EEECACF88}" dt="2024-04-04T06:40:47.834" v="9072" actId="478"/>
          <ac:grpSpMkLst>
            <pc:docMk/>
            <pc:sldMk cId="1064575213" sldId="2424"/>
            <ac:grpSpMk id="7" creationId="{31837226-299A-8CF5-00E9-8205AD79A1AA}"/>
          </ac:grpSpMkLst>
        </pc:grpChg>
        <pc:grpChg chg="add del mod">
          <ac:chgData name="田原 由子" userId="cb5c8b80-4771-4004-a5af-0f8874efbcd7" providerId="ADAL" clId="{163BDBA3-4449-4C6D-9712-713EEECACF88}" dt="2024-04-04T06:43:05.234" v="9121" actId="478"/>
          <ac:grpSpMkLst>
            <pc:docMk/>
            <pc:sldMk cId="1064575213" sldId="2424"/>
            <ac:grpSpMk id="10" creationId="{95A8C47E-5F40-A04F-4857-E4D8A30D6EFD}"/>
          </ac:grpSpMkLst>
        </pc:grpChg>
        <pc:grpChg chg="add del mod">
          <ac:chgData name="田原 由子" userId="cb5c8b80-4771-4004-a5af-0f8874efbcd7" providerId="ADAL" clId="{163BDBA3-4449-4C6D-9712-713EEECACF88}" dt="2024-04-04T06:43:38.990" v="9129" actId="478"/>
          <ac:grpSpMkLst>
            <pc:docMk/>
            <pc:sldMk cId="1064575213" sldId="2424"/>
            <ac:grpSpMk id="13" creationId="{B0E111DE-C81B-CBC3-A27A-2284C08DD684}"/>
          </ac:grpSpMkLst>
        </pc:grpChg>
        <pc:grpChg chg="add del mod">
          <ac:chgData name="田原 由子" userId="cb5c8b80-4771-4004-a5af-0f8874efbcd7" providerId="ADAL" clId="{163BDBA3-4449-4C6D-9712-713EEECACF88}" dt="2024-04-04T07:29:55.824" v="9203" actId="478"/>
          <ac:grpSpMkLst>
            <pc:docMk/>
            <pc:sldMk cId="1064575213" sldId="2424"/>
            <ac:grpSpMk id="58" creationId="{59C25ED9-3867-6852-F79E-919C9D4DC5FE}"/>
          </ac:grpSpMkLst>
        </pc:grpChg>
        <pc:grpChg chg="add mod">
          <ac:chgData name="田原 由子" userId="cb5c8b80-4771-4004-a5af-0f8874efbcd7" providerId="ADAL" clId="{163BDBA3-4449-4C6D-9712-713EEECACF88}" dt="2024-04-04T07:30:26.689" v="9210"/>
          <ac:grpSpMkLst>
            <pc:docMk/>
            <pc:sldMk cId="1064575213" sldId="2424"/>
            <ac:grpSpMk id="62" creationId="{8FE69904-4E7F-CAB0-FCD0-88BA8252D56E}"/>
          </ac:grpSpMkLst>
        </pc:grpChg>
      </pc:sldChg>
      <pc:sldChg chg="modSp add del mod ord modShow">
        <pc:chgData name="田原 由子" userId="cb5c8b80-4771-4004-a5af-0f8874efbcd7" providerId="ADAL" clId="{163BDBA3-4449-4C6D-9712-713EEECACF88}" dt="2024-04-03T05:55:49.248" v="8341" actId="47"/>
        <pc:sldMkLst>
          <pc:docMk/>
          <pc:sldMk cId="447283179" sldId="2425"/>
        </pc:sldMkLst>
        <pc:spChg chg="mod">
          <ac:chgData name="田原 由子" userId="cb5c8b80-4771-4004-a5af-0f8874efbcd7" providerId="ADAL" clId="{163BDBA3-4449-4C6D-9712-713EEECACF88}" dt="2024-04-03T05:51:32.859" v="8305" actId="20577"/>
          <ac:spMkLst>
            <pc:docMk/>
            <pc:sldMk cId="447283179" sldId="2425"/>
            <ac:spMk id="6" creationId="{30EC4221-F5B2-BFDC-7898-1AE8BAF967DA}"/>
          </ac:spMkLst>
        </pc:spChg>
        <pc:spChg chg="mod">
          <ac:chgData name="田原 由子" userId="cb5c8b80-4771-4004-a5af-0f8874efbcd7" providerId="ADAL" clId="{163BDBA3-4449-4C6D-9712-713EEECACF88}" dt="2024-04-03T05:51:54.876" v="8336" actId="20577"/>
          <ac:spMkLst>
            <pc:docMk/>
            <pc:sldMk cId="447283179" sldId="2425"/>
            <ac:spMk id="63" creationId="{1408B70E-847E-69B8-E1E4-C2646887A550}"/>
          </ac:spMkLst>
        </pc:spChg>
      </pc:sldChg>
      <pc:sldChg chg="addSp delSp modSp add mod">
        <pc:chgData name="田原 由子" userId="cb5c8b80-4771-4004-a5af-0f8874efbcd7" providerId="ADAL" clId="{163BDBA3-4449-4C6D-9712-713EEECACF88}" dt="2024-04-04T07:30:29.616" v="9212"/>
        <pc:sldMkLst>
          <pc:docMk/>
          <pc:sldMk cId="3527012776" sldId="2426"/>
        </pc:sldMkLst>
        <pc:spChg chg="mod">
          <ac:chgData name="田原 由子" userId="cb5c8b80-4771-4004-a5af-0f8874efbcd7" providerId="ADAL" clId="{163BDBA3-4449-4C6D-9712-713EEECACF88}" dt="2024-04-03T05:56:21.201" v="8346" actId="113"/>
          <ac:spMkLst>
            <pc:docMk/>
            <pc:sldMk cId="3527012776" sldId="2426"/>
            <ac:spMk id="2" creationId="{50C13DF9-B232-F972-32C9-C26C79A60A52}"/>
          </ac:spMkLst>
        </pc:spChg>
        <pc:spChg chg="mod">
          <ac:chgData name="田原 由子" userId="cb5c8b80-4771-4004-a5af-0f8874efbcd7" providerId="ADAL" clId="{163BDBA3-4449-4C6D-9712-713EEECACF88}" dt="2024-04-03T05:56:21.201" v="8346" actId="113"/>
          <ac:spMkLst>
            <pc:docMk/>
            <pc:sldMk cId="3527012776" sldId="2426"/>
            <ac:spMk id="3" creationId="{50B51818-C411-DCD2-D47F-CC5505439EE8}"/>
          </ac:spMkLst>
        </pc:spChg>
        <pc:spChg chg="mod">
          <ac:chgData name="田原 由子" userId="cb5c8b80-4771-4004-a5af-0f8874efbcd7" providerId="ADAL" clId="{163BDBA3-4449-4C6D-9712-713EEECACF88}" dt="2024-04-03T05:56:21.201" v="8346" actId="113"/>
          <ac:spMkLst>
            <pc:docMk/>
            <pc:sldMk cId="3527012776" sldId="2426"/>
            <ac:spMk id="4" creationId="{572ADC95-4B0F-D69D-4BD8-84175392EFD6}"/>
          </ac:spMkLst>
        </pc:spChg>
        <pc:spChg chg="mod">
          <ac:chgData name="田原 由子" userId="cb5c8b80-4771-4004-a5af-0f8874efbcd7" providerId="ADAL" clId="{163BDBA3-4449-4C6D-9712-713EEECACF88}" dt="2024-04-03T05:56:54.581" v="8347"/>
          <ac:spMkLst>
            <pc:docMk/>
            <pc:sldMk cId="3527012776" sldId="2426"/>
            <ac:spMk id="6" creationId="{30EC4221-F5B2-BFDC-7898-1AE8BAF967DA}"/>
          </ac:spMkLst>
        </pc:spChg>
        <pc:spChg chg="mod">
          <ac:chgData name="田原 由子" userId="cb5c8b80-4771-4004-a5af-0f8874efbcd7" providerId="ADAL" clId="{163BDBA3-4449-4C6D-9712-713EEECACF88}" dt="2024-04-03T05:59:35.190" v="8374"/>
          <ac:spMkLst>
            <pc:docMk/>
            <pc:sldMk cId="3527012776" sldId="2426"/>
            <ac:spMk id="8" creationId="{E5D38EB7-2D4C-585B-5EB0-E86267AC9658}"/>
          </ac:spMkLst>
        </pc:spChg>
        <pc:spChg chg="mod">
          <ac:chgData name="田原 由子" userId="cb5c8b80-4771-4004-a5af-0f8874efbcd7" providerId="ADAL" clId="{163BDBA3-4449-4C6D-9712-713EEECACF88}" dt="2024-04-03T05:59:35.190" v="8374"/>
          <ac:spMkLst>
            <pc:docMk/>
            <pc:sldMk cId="3527012776" sldId="2426"/>
            <ac:spMk id="9" creationId="{3598BB59-2A4C-934F-DA27-DF94E7740C44}"/>
          </ac:spMkLst>
        </pc:spChg>
        <pc:spChg chg="mod">
          <ac:chgData name="田原 由子" userId="cb5c8b80-4771-4004-a5af-0f8874efbcd7" providerId="ADAL" clId="{163BDBA3-4449-4C6D-9712-713EEECACF88}" dt="2024-04-04T06:43:36.340" v="9128"/>
          <ac:spMkLst>
            <pc:docMk/>
            <pc:sldMk cId="3527012776" sldId="2426"/>
            <ac:spMk id="11" creationId="{FEE1FD60-3881-4671-90AB-B6AF7E600BD6}"/>
          </ac:spMkLst>
        </pc:spChg>
        <pc:spChg chg="mod">
          <ac:chgData name="田原 由子" userId="cb5c8b80-4771-4004-a5af-0f8874efbcd7" providerId="ADAL" clId="{163BDBA3-4449-4C6D-9712-713EEECACF88}" dt="2024-04-04T06:43:36.340" v="9128"/>
          <ac:spMkLst>
            <pc:docMk/>
            <pc:sldMk cId="3527012776" sldId="2426"/>
            <ac:spMk id="12" creationId="{F0DC7DB9-EB2F-5159-08B0-11924528FC80}"/>
          </ac:spMkLst>
        </pc:spChg>
        <pc:spChg chg="mod">
          <ac:chgData name="田原 由子" userId="cb5c8b80-4771-4004-a5af-0f8874efbcd7" providerId="ADAL" clId="{163BDBA3-4449-4C6D-9712-713EEECACF88}" dt="2024-04-03T05:56:21.201" v="8346" actId="113"/>
          <ac:spMkLst>
            <pc:docMk/>
            <pc:sldMk cId="3527012776" sldId="2426"/>
            <ac:spMk id="18" creationId="{77AC6E09-32AD-5566-1CC3-1B89799D61FB}"/>
          </ac:spMkLst>
        </pc:spChg>
        <pc:spChg chg="mod">
          <ac:chgData name="田原 由子" userId="cb5c8b80-4771-4004-a5af-0f8874efbcd7" providerId="ADAL" clId="{163BDBA3-4449-4C6D-9712-713EEECACF88}" dt="2024-04-03T05:56:21.201" v="8346" actId="113"/>
          <ac:spMkLst>
            <pc:docMk/>
            <pc:sldMk cId="3527012776" sldId="2426"/>
            <ac:spMk id="19" creationId="{F3AD7312-E316-4FB6-B46D-7E431A5F88AB}"/>
          </ac:spMkLst>
        </pc:spChg>
        <pc:spChg chg="add del mod">
          <ac:chgData name="田原 由子" userId="cb5c8b80-4771-4004-a5af-0f8874efbcd7" providerId="ADAL" clId="{163BDBA3-4449-4C6D-9712-713EEECACF88}" dt="2024-04-04T07:30:29.240" v="9211" actId="478"/>
          <ac:spMkLst>
            <pc:docMk/>
            <pc:sldMk cId="3527012776" sldId="2426"/>
            <ac:spMk id="20" creationId="{6BB04D8F-4597-9E4C-CE04-8659D6DDE438}"/>
          </ac:spMkLst>
        </pc:spChg>
        <pc:spChg chg="mod">
          <ac:chgData name="田原 由子" userId="cb5c8b80-4771-4004-a5af-0f8874efbcd7" providerId="ADAL" clId="{163BDBA3-4449-4C6D-9712-713EEECACF88}" dt="2024-04-04T07:30:29.616" v="9212"/>
          <ac:spMkLst>
            <pc:docMk/>
            <pc:sldMk cId="3527012776" sldId="2426"/>
            <ac:spMk id="22" creationId="{01B3B330-4D69-DBBB-032F-85B9FE6B565D}"/>
          </ac:spMkLst>
        </pc:spChg>
        <pc:spChg chg="mod">
          <ac:chgData name="田原 由子" userId="cb5c8b80-4771-4004-a5af-0f8874efbcd7" providerId="ADAL" clId="{163BDBA3-4449-4C6D-9712-713EEECACF88}" dt="2024-04-04T07:30:29.616" v="9212"/>
          <ac:spMkLst>
            <pc:docMk/>
            <pc:sldMk cId="3527012776" sldId="2426"/>
            <ac:spMk id="23" creationId="{FFBBE2FB-2677-714D-E29D-1D37802ED127}"/>
          </ac:spMkLst>
        </pc:spChg>
        <pc:grpChg chg="add del mod">
          <ac:chgData name="田原 由子" userId="cb5c8b80-4771-4004-a5af-0f8874efbcd7" providerId="ADAL" clId="{163BDBA3-4449-4C6D-9712-713EEECACF88}" dt="2024-04-04T06:43:36.019" v="9127" actId="478"/>
          <ac:grpSpMkLst>
            <pc:docMk/>
            <pc:sldMk cId="3527012776" sldId="2426"/>
            <ac:grpSpMk id="7" creationId="{1D34011B-1AD9-0051-9E7E-C83A041C3DA3}"/>
          </ac:grpSpMkLst>
        </pc:grpChg>
        <pc:grpChg chg="add del mod">
          <ac:chgData name="田原 由子" userId="cb5c8b80-4771-4004-a5af-0f8874efbcd7" providerId="ADAL" clId="{163BDBA3-4449-4C6D-9712-713EEECACF88}" dt="2024-04-04T07:29:59.189" v="9205" actId="478"/>
          <ac:grpSpMkLst>
            <pc:docMk/>
            <pc:sldMk cId="3527012776" sldId="2426"/>
            <ac:grpSpMk id="10" creationId="{A6A32964-30A2-3CC7-F95F-93B24A9738E1}"/>
          </ac:grpSpMkLst>
        </pc:grpChg>
        <pc:grpChg chg="add mod">
          <ac:chgData name="田原 由子" userId="cb5c8b80-4771-4004-a5af-0f8874efbcd7" providerId="ADAL" clId="{163BDBA3-4449-4C6D-9712-713EEECACF88}" dt="2024-04-04T07:30:29.616" v="9212"/>
          <ac:grpSpMkLst>
            <pc:docMk/>
            <pc:sldMk cId="3527012776" sldId="2426"/>
            <ac:grpSpMk id="21" creationId="{68E05637-64F4-5990-8F38-48C415DBCD5E}"/>
          </ac:grpSpMkLst>
        </pc:grpChg>
      </pc:sldChg>
      <pc:sldChg chg="addSp delSp modSp mod">
        <pc:chgData name="田原 由子" userId="cb5c8b80-4771-4004-a5af-0f8874efbcd7" providerId="ADAL" clId="{163BDBA3-4449-4C6D-9712-713EEECACF88}" dt="2024-04-04T06:51:38.010" v="9200" actId="20577"/>
        <pc:sldMkLst>
          <pc:docMk/>
          <pc:sldMk cId="1891436718" sldId="2785"/>
        </pc:sldMkLst>
        <pc:spChg chg="mod">
          <ac:chgData name="田原 由子" userId="cb5c8b80-4771-4004-a5af-0f8874efbcd7" providerId="ADAL" clId="{163BDBA3-4449-4C6D-9712-713EEECACF88}" dt="2024-04-02T07:48:01.073" v="7413" actId="207"/>
          <ac:spMkLst>
            <pc:docMk/>
            <pc:sldMk cId="1891436718" sldId="2785"/>
            <ac:spMk id="2" creationId="{EFF84972-DC0C-4B39-9A71-19F80DD26EF9}"/>
          </ac:spMkLst>
        </pc:spChg>
        <pc:spChg chg="mod">
          <ac:chgData name="田原 由子" userId="cb5c8b80-4771-4004-a5af-0f8874efbcd7" providerId="ADAL" clId="{163BDBA3-4449-4C6D-9712-713EEECACF88}" dt="2024-04-04T06:51:38.010" v="9200" actId="20577"/>
          <ac:spMkLst>
            <pc:docMk/>
            <pc:sldMk cId="1891436718" sldId="2785"/>
            <ac:spMk id="11" creationId="{92A7C662-7B6A-48AD-BD9E-D17D838362A3}"/>
          </ac:spMkLst>
        </pc:spChg>
        <pc:spChg chg="mod">
          <ac:chgData name="田原 由子" userId="cb5c8b80-4771-4004-a5af-0f8874efbcd7" providerId="ADAL" clId="{163BDBA3-4449-4C6D-9712-713EEECACF88}" dt="2024-04-04T06:51:28.184" v="9198" actId="20577"/>
          <ac:spMkLst>
            <pc:docMk/>
            <pc:sldMk cId="1891436718" sldId="2785"/>
            <ac:spMk id="12" creationId="{BC5B4EC4-E97E-4B73-9DB6-D9550EBA1269}"/>
          </ac:spMkLst>
        </pc:spChg>
        <pc:spChg chg="mod">
          <ac:chgData name="田原 由子" userId="cb5c8b80-4771-4004-a5af-0f8874efbcd7" providerId="ADAL" clId="{163BDBA3-4449-4C6D-9712-713EEECACF88}" dt="2024-04-02T07:47:08.220" v="7399"/>
          <ac:spMkLst>
            <pc:docMk/>
            <pc:sldMk cId="1891436718" sldId="2785"/>
            <ac:spMk id="15" creationId="{2C71080D-237A-7896-9C80-47191353E986}"/>
          </ac:spMkLst>
        </pc:spChg>
        <pc:spChg chg="mod">
          <ac:chgData name="田原 由子" userId="cb5c8b80-4771-4004-a5af-0f8874efbcd7" providerId="ADAL" clId="{163BDBA3-4449-4C6D-9712-713EEECACF88}" dt="2024-04-02T07:47:08.220" v="7399"/>
          <ac:spMkLst>
            <pc:docMk/>
            <pc:sldMk cId="1891436718" sldId="2785"/>
            <ac:spMk id="23" creationId="{E759388E-D6ED-90A1-E92B-89D5420FE04F}"/>
          </ac:spMkLst>
        </pc:spChg>
        <pc:spChg chg="mod">
          <ac:chgData name="田原 由子" userId="cb5c8b80-4771-4004-a5af-0f8874efbcd7" providerId="ADAL" clId="{163BDBA3-4449-4C6D-9712-713EEECACF88}" dt="2024-04-02T07:47:59.944" v="7411" actId="207"/>
          <ac:spMkLst>
            <pc:docMk/>
            <pc:sldMk cId="1891436718" sldId="2785"/>
            <ac:spMk id="26" creationId="{133FC30F-6876-49A8-B520-491B43937AA2}"/>
          </ac:spMkLst>
        </pc:spChg>
        <pc:spChg chg="mod">
          <ac:chgData name="田原 由子" userId="cb5c8b80-4771-4004-a5af-0f8874efbcd7" providerId="ADAL" clId="{163BDBA3-4449-4C6D-9712-713EEECACF88}" dt="2024-04-02T07:47:29.358" v="7404" actId="208"/>
          <ac:spMkLst>
            <pc:docMk/>
            <pc:sldMk cId="1891436718" sldId="2785"/>
            <ac:spMk id="29" creationId="{58B4692C-5A20-414E-9B84-666E39078858}"/>
          </ac:spMkLst>
        </pc:spChg>
        <pc:spChg chg="mod">
          <ac:chgData name="田原 由子" userId="cb5c8b80-4771-4004-a5af-0f8874efbcd7" providerId="ADAL" clId="{163BDBA3-4449-4C6D-9712-713EEECACF88}" dt="2024-04-02T07:48:00.687" v="7412" actId="207"/>
          <ac:spMkLst>
            <pc:docMk/>
            <pc:sldMk cId="1891436718" sldId="2785"/>
            <ac:spMk id="30" creationId="{E75E1A6B-081B-462A-8998-0D43C4A00919}"/>
          </ac:spMkLst>
        </pc:spChg>
        <pc:spChg chg="mod">
          <ac:chgData name="田原 由子" userId="cb5c8b80-4771-4004-a5af-0f8874efbcd7" providerId="ADAL" clId="{163BDBA3-4449-4C6D-9712-713EEECACF88}" dt="2024-04-02T07:47:37.308" v="7406" actId="208"/>
          <ac:spMkLst>
            <pc:docMk/>
            <pc:sldMk cId="1891436718" sldId="2785"/>
            <ac:spMk id="33" creationId="{76F9D96A-62E6-4CFB-9814-F10CC695DB4C}"/>
          </ac:spMkLst>
        </pc:spChg>
        <pc:grpChg chg="add del">
          <ac:chgData name="田原 由子" userId="cb5c8b80-4771-4004-a5af-0f8874efbcd7" providerId="ADAL" clId="{163BDBA3-4449-4C6D-9712-713EEECACF88}" dt="2024-04-02T07:48:02.326" v="7414" actId="478"/>
          <ac:grpSpMkLst>
            <pc:docMk/>
            <pc:sldMk cId="1891436718" sldId="2785"/>
            <ac:grpSpMk id="3" creationId="{536403C0-2B3B-19B1-7976-9E5F48938954}"/>
          </ac:grpSpMkLst>
        </pc:grpChg>
        <pc:grpChg chg="add mod">
          <ac:chgData name="田原 由子" userId="cb5c8b80-4771-4004-a5af-0f8874efbcd7" providerId="ADAL" clId="{163BDBA3-4449-4C6D-9712-713EEECACF88}" dt="2024-04-02T07:47:08.220" v="7399"/>
          <ac:grpSpMkLst>
            <pc:docMk/>
            <pc:sldMk cId="1891436718" sldId="2785"/>
            <ac:grpSpMk id="14" creationId="{E847E988-E2A8-7B7E-E8BF-9D6EDEF081AB}"/>
          </ac:grpSpMkLst>
        </pc:grpChg>
      </pc:sldChg>
      <pc:sldChg chg="del mod modShow">
        <pc:chgData name="田原 由子" userId="cb5c8b80-4771-4004-a5af-0f8874efbcd7" providerId="ADAL" clId="{163BDBA3-4449-4C6D-9712-713EEECACF88}" dt="2024-03-28T10:08:15.736" v="3835" actId="47"/>
        <pc:sldMkLst>
          <pc:docMk/>
          <pc:sldMk cId="4101310644" sldId="2788"/>
        </pc:sldMkLst>
      </pc:sldChg>
      <pc:sldChg chg="addSp delSp modSp mod">
        <pc:chgData name="田原 由子" userId="cb5c8b80-4771-4004-a5af-0f8874efbcd7" providerId="ADAL" clId="{163BDBA3-4449-4C6D-9712-713EEECACF88}" dt="2024-04-04T06:47:17.904" v="9138" actId="5793"/>
        <pc:sldMkLst>
          <pc:docMk/>
          <pc:sldMk cId="2265348448" sldId="2792"/>
        </pc:sldMkLst>
        <pc:spChg chg="mod">
          <ac:chgData name="田原 由子" userId="cb5c8b80-4771-4004-a5af-0f8874efbcd7" providerId="ADAL" clId="{163BDBA3-4449-4C6D-9712-713EEECACF88}" dt="2024-04-04T06:47:11.566" v="9135" actId="20577"/>
          <ac:spMkLst>
            <pc:docMk/>
            <pc:sldMk cId="2265348448" sldId="2792"/>
            <ac:spMk id="5" creationId="{EC0B956F-0F38-64CA-2AD1-11DECB3B25D7}"/>
          </ac:spMkLst>
        </pc:spChg>
        <pc:spChg chg="mod">
          <ac:chgData name="田原 由子" userId="cb5c8b80-4771-4004-a5af-0f8874efbcd7" providerId="ADAL" clId="{163BDBA3-4449-4C6D-9712-713EEECACF88}" dt="2024-03-18T06:00:16.936" v="448" actId="20577"/>
          <ac:spMkLst>
            <pc:docMk/>
            <pc:sldMk cId="2265348448" sldId="2792"/>
            <ac:spMk id="12" creationId="{6CA43F57-5A21-9CDF-5BF9-55B7E14FB5C7}"/>
          </ac:spMkLst>
        </pc:spChg>
        <pc:spChg chg="mod">
          <ac:chgData name="田原 由子" userId="cb5c8b80-4771-4004-a5af-0f8874efbcd7" providerId="ADAL" clId="{163BDBA3-4449-4C6D-9712-713EEECACF88}" dt="2024-04-04T06:47:17.904" v="9138" actId="5793"/>
          <ac:spMkLst>
            <pc:docMk/>
            <pc:sldMk cId="2265348448" sldId="2792"/>
            <ac:spMk id="13" creationId="{9E92806C-3665-E71C-4A9C-2A90E545DD1D}"/>
          </ac:spMkLst>
        </pc:spChg>
        <pc:spChg chg="mod">
          <ac:chgData name="田原 由子" userId="cb5c8b80-4771-4004-a5af-0f8874efbcd7" providerId="ADAL" clId="{163BDBA3-4449-4C6D-9712-713EEECACF88}" dt="2024-03-28T05:47:04.526" v="563" actId="20577"/>
          <ac:spMkLst>
            <pc:docMk/>
            <pc:sldMk cId="2265348448" sldId="2792"/>
            <ac:spMk id="70" creationId="{9582B8BB-776F-000C-B767-C1A65724686B}"/>
          </ac:spMkLst>
        </pc:spChg>
        <pc:picChg chg="add del">
          <ac:chgData name="田原 由子" userId="cb5c8b80-4771-4004-a5af-0f8874efbcd7" providerId="ADAL" clId="{163BDBA3-4449-4C6D-9712-713EEECACF88}" dt="2024-03-18T01:00:39.374" v="92" actId="478"/>
          <ac:picMkLst>
            <pc:docMk/>
            <pc:sldMk cId="2265348448" sldId="2792"/>
            <ac:picMk id="4" creationId="{433CEFE1-A1CE-118C-CFFA-1802AB34B5AA}"/>
          </ac:picMkLst>
        </pc:picChg>
        <pc:picChg chg="mod">
          <ac:chgData name="田原 由子" userId="cb5c8b80-4771-4004-a5af-0f8874efbcd7" providerId="ADAL" clId="{163BDBA3-4449-4C6D-9712-713EEECACF88}" dt="2024-03-18T01:01:07.602" v="96" actId="14826"/>
          <ac:picMkLst>
            <pc:docMk/>
            <pc:sldMk cId="2265348448" sldId="2792"/>
            <ac:picMk id="8" creationId="{CEC6598A-3EB1-6A2C-D788-53552E1F0FD2}"/>
          </ac:picMkLst>
        </pc:picChg>
        <pc:picChg chg="add del mod">
          <ac:chgData name="田原 由子" userId="cb5c8b80-4771-4004-a5af-0f8874efbcd7" providerId="ADAL" clId="{163BDBA3-4449-4C6D-9712-713EEECACF88}" dt="2024-03-18T01:01:09.665" v="97" actId="478"/>
          <ac:picMkLst>
            <pc:docMk/>
            <pc:sldMk cId="2265348448" sldId="2792"/>
            <ac:picMk id="17" creationId="{3770C5A9-4ECE-98F5-C6CB-7C9504320696}"/>
          </ac:picMkLst>
        </pc:picChg>
      </pc:sldChg>
      <pc:sldChg chg="modSp mod">
        <pc:chgData name="田原 由子" userId="cb5c8b80-4771-4004-a5af-0f8874efbcd7" providerId="ADAL" clId="{163BDBA3-4449-4C6D-9712-713EEECACF88}" dt="2024-03-18T00:42:04.804" v="9" actId="14826"/>
        <pc:sldMkLst>
          <pc:docMk/>
          <pc:sldMk cId="3338705477" sldId="2800"/>
        </pc:sldMkLst>
        <pc:spChg chg="mod">
          <ac:chgData name="田原 由子" userId="cb5c8b80-4771-4004-a5af-0f8874efbcd7" providerId="ADAL" clId="{163BDBA3-4449-4C6D-9712-713EEECACF88}" dt="2024-03-18T00:39:44.341" v="6" actId="20577"/>
          <ac:spMkLst>
            <pc:docMk/>
            <pc:sldMk cId="3338705477" sldId="2800"/>
            <ac:spMk id="11" creationId="{153586DE-3D8F-4791-B262-FCD102F7C5FC}"/>
          </ac:spMkLst>
        </pc:spChg>
        <pc:picChg chg="mod">
          <ac:chgData name="田原 由子" userId="cb5c8b80-4771-4004-a5af-0f8874efbcd7" providerId="ADAL" clId="{163BDBA3-4449-4C6D-9712-713EEECACF88}" dt="2024-03-18T00:40:41.235" v="7" actId="14826"/>
          <ac:picMkLst>
            <pc:docMk/>
            <pc:sldMk cId="3338705477" sldId="2800"/>
            <ac:picMk id="4" creationId="{D033783D-362D-3C44-3BBD-6233FF035F2D}"/>
          </ac:picMkLst>
        </pc:picChg>
        <pc:picChg chg="mod">
          <ac:chgData name="田原 由子" userId="cb5c8b80-4771-4004-a5af-0f8874efbcd7" providerId="ADAL" clId="{163BDBA3-4449-4C6D-9712-713EEECACF88}" dt="2024-03-18T00:41:46.137" v="8" actId="14826"/>
          <ac:picMkLst>
            <pc:docMk/>
            <pc:sldMk cId="3338705477" sldId="2800"/>
            <ac:picMk id="10" creationId="{678F7795-CCF4-B3CC-F504-FB113415D4F6}"/>
          </ac:picMkLst>
        </pc:picChg>
        <pc:picChg chg="mod">
          <ac:chgData name="田原 由子" userId="cb5c8b80-4771-4004-a5af-0f8874efbcd7" providerId="ADAL" clId="{163BDBA3-4449-4C6D-9712-713EEECACF88}" dt="2024-03-18T00:42:04.804" v="9" actId="14826"/>
          <ac:picMkLst>
            <pc:docMk/>
            <pc:sldMk cId="3338705477" sldId="2800"/>
            <ac:picMk id="13" creationId="{4D26660F-FC35-4844-C2BC-87EE35AEE56A}"/>
          </ac:picMkLst>
        </pc:picChg>
      </pc:sldChg>
      <pc:sldChg chg="modSp mod">
        <pc:chgData name="田原 由子" userId="cb5c8b80-4771-4004-a5af-0f8874efbcd7" providerId="ADAL" clId="{163BDBA3-4449-4C6D-9712-713EEECACF88}" dt="2024-03-28T07:33:34.841" v="2854" actId="20577"/>
        <pc:sldMkLst>
          <pc:docMk/>
          <pc:sldMk cId="2199068300" sldId="2802"/>
        </pc:sldMkLst>
        <pc:spChg chg="mod">
          <ac:chgData name="田原 由子" userId="cb5c8b80-4771-4004-a5af-0f8874efbcd7" providerId="ADAL" clId="{163BDBA3-4449-4C6D-9712-713EEECACF88}" dt="2024-03-28T07:33:34.841" v="2854" actId="20577"/>
          <ac:spMkLst>
            <pc:docMk/>
            <pc:sldMk cId="2199068300" sldId="2802"/>
            <ac:spMk id="2" creationId="{FBD90FBB-E242-4F63-A786-54F11A362842}"/>
          </ac:spMkLst>
        </pc:spChg>
      </pc:sldChg>
      <pc:sldChg chg="del">
        <pc:chgData name="田原 由子" userId="cb5c8b80-4771-4004-a5af-0f8874efbcd7" providerId="ADAL" clId="{163BDBA3-4449-4C6D-9712-713EEECACF88}" dt="2024-04-02T08:09:54.970" v="7489" actId="47"/>
        <pc:sldMkLst>
          <pc:docMk/>
          <pc:sldMk cId="714962267" sldId="2819"/>
        </pc:sldMkLst>
      </pc:sldChg>
      <pc:sldChg chg="add ord">
        <pc:chgData name="田原 由子" userId="cb5c8b80-4771-4004-a5af-0f8874efbcd7" providerId="ADAL" clId="{163BDBA3-4449-4C6D-9712-713EEECACF88}" dt="2024-04-02T08:19:53.359" v="7511"/>
        <pc:sldMkLst>
          <pc:docMk/>
          <pc:sldMk cId="2388922966" sldId="2822"/>
        </pc:sldMkLst>
      </pc:sldChg>
      <pc:sldChg chg="modSp mod">
        <pc:chgData name="田原 由子" userId="cb5c8b80-4771-4004-a5af-0f8874efbcd7" providerId="ADAL" clId="{163BDBA3-4449-4C6D-9712-713EEECACF88}" dt="2024-03-28T07:38:47.667" v="2869" actId="20577"/>
        <pc:sldMkLst>
          <pc:docMk/>
          <pc:sldMk cId="3448416268" sldId="2823"/>
        </pc:sldMkLst>
        <pc:spChg chg="mod">
          <ac:chgData name="田原 由子" userId="cb5c8b80-4771-4004-a5af-0f8874efbcd7" providerId="ADAL" clId="{163BDBA3-4449-4C6D-9712-713EEECACF88}" dt="2024-03-28T07:38:47.667" v="2869" actId="20577"/>
          <ac:spMkLst>
            <pc:docMk/>
            <pc:sldMk cId="3448416268" sldId="2823"/>
            <ac:spMk id="3" creationId="{CD09AB8B-9D61-45E6-86A3-B150E954E7CD}"/>
          </ac:spMkLst>
        </pc:spChg>
      </pc:sldChg>
      <pc:sldChg chg="add mod modClrScheme chgLayout">
        <pc:chgData name="田原 由子" userId="cb5c8b80-4771-4004-a5af-0f8874efbcd7" providerId="ADAL" clId="{163BDBA3-4449-4C6D-9712-713EEECACF88}" dt="2024-04-04T06:53:48.214" v="9202" actId="700"/>
        <pc:sldMkLst>
          <pc:docMk/>
          <pc:sldMk cId="4246512349" sldId="550143140"/>
        </pc:sldMkLst>
      </pc:sldChg>
      <pc:sldChg chg="add mod modClrScheme chgLayout">
        <pc:chgData name="田原 由子" userId="cb5c8b80-4771-4004-a5af-0f8874efbcd7" providerId="ADAL" clId="{163BDBA3-4449-4C6D-9712-713EEECACF88}" dt="2024-04-02T08:19:28.644" v="7508" actId="700"/>
        <pc:sldMkLst>
          <pc:docMk/>
          <pc:sldMk cId="3998027967" sldId="550143163"/>
        </pc:sldMkLst>
      </pc:sldChg>
      <pc:sldChg chg="modSp mod">
        <pc:chgData name="田原 由子" userId="cb5c8b80-4771-4004-a5af-0f8874efbcd7" providerId="ADAL" clId="{163BDBA3-4449-4C6D-9712-713EEECACF88}" dt="2024-04-03T06:00:25.570" v="8383" actId="20577"/>
        <pc:sldMkLst>
          <pc:docMk/>
          <pc:sldMk cId="4235584556" sldId="2076138895"/>
        </pc:sldMkLst>
        <pc:spChg chg="mod">
          <ac:chgData name="田原 由子" userId="cb5c8b80-4771-4004-a5af-0f8874efbcd7" providerId="ADAL" clId="{163BDBA3-4449-4C6D-9712-713EEECACF88}" dt="2024-04-03T06:00:25.570" v="8383" actId="20577"/>
          <ac:spMkLst>
            <pc:docMk/>
            <pc:sldMk cId="4235584556" sldId="2076138895"/>
            <ac:spMk id="4" creationId="{D4DB383B-98C5-4358-936E-16EA641686F0}"/>
          </ac:spMkLst>
        </pc:spChg>
      </pc:sldChg>
      <pc:sldChg chg="modSp mod ord">
        <pc:chgData name="田原 由子" userId="cb5c8b80-4771-4004-a5af-0f8874efbcd7" providerId="ADAL" clId="{163BDBA3-4449-4C6D-9712-713EEECACF88}" dt="2024-04-04T06:48:06.544" v="9155" actId="20577"/>
        <pc:sldMkLst>
          <pc:docMk/>
          <pc:sldMk cId="3047996978" sldId="2076138913"/>
        </pc:sldMkLst>
        <pc:spChg chg="mod">
          <ac:chgData name="田原 由子" userId="cb5c8b80-4771-4004-a5af-0f8874efbcd7" providerId="ADAL" clId="{163BDBA3-4449-4C6D-9712-713EEECACF88}" dt="2024-03-18T01:03:29.117" v="112"/>
          <ac:spMkLst>
            <pc:docMk/>
            <pc:sldMk cId="3047996978" sldId="2076138913"/>
            <ac:spMk id="3" creationId="{4955196B-4A83-4263-987C-D142BBF49168}"/>
          </ac:spMkLst>
        </pc:spChg>
        <pc:spChg chg="mod">
          <ac:chgData name="田原 由子" userId="cb5c8b80-4771-4004-a5af-0f8874efbcd7" providerId="ADAL" clId="{163BDBA3-4449-4C6D-9712-713EEECACF88}" dt="2024-03-28T06:19:29.823" v="1259" actId="20577"/>
          <ac:spMkLst>
            <pc:docMk/>
            <pc:sldMk cId="3047996978" sldId="2076138913"/>
            <ac:spMk id="8" creationId="{8DCBF1D7-2332-EC31-1102-0A9C0729C584}"/>
          </ac:spMkLst>
        </pc:spChg>
        <pc:spChg chg="mod">
          <ac:chgData name="田原 由子" userId="cb5c8b80-4771-4004-a5af-0f8874efbcd7" providerId="ADAL" clId="{163BDBA3-4449-4C6D-9712-713EEECACF88}" dt="2024-04-04T06:48:06.544" v="9155" actId="20577"/>
          <ac:spMkLst>
            <pc:docMk/>
            <pc:sldMk cId="3047996978" sldId="2076138913"/>
            <ac:spMk id="12" creationId="{3DA54E7A-E4B5-51C2-357F-AEC6AB306620}"/>
          </ac:spMkLst>
        </pc:spChg>
        <pc:spChg chg="mod">
          <ac:chgData name="田原 由子" userId="cb5c8b80-4771-4004-a5af-0f8874efbcd7" providerId="ADAL" clId="{163BDBA3-4449-4C6D-9712-713EEECACF88}" dt="2024-03-28T06:32:26.958" v="1587" actId="20577"/>
          <ac:spMkLst>
            <pc:docMk/>
            <pc:sldMk cId="3047996978" sldId="2076138913"/>
            <ac:spMk id="13" creationId="{9E92806C-3665-E71C-4A9C-2A90E545DD1D}"/>
          </ac:spMkLst>
        </pc:spChg>
        <pc:picChg chg="mod">
          <ac:chgData name="田原 由子" userId="cb5c8b80-4771-4004-a5af-0f8874efbcd7" providerId="ADAL" clId="{163BDBA3-4449-4C6D-9712-713EEECACF88}" dt="2024-03-28T06:12:06.063" v="1133" actId="14826"/>
          <ac:picMkLst>
            <pc:docMk/>
            <pc:sldMk cId="3047996978" sldId="2076138913"/>
            <ac:picMk id="4" creationId="{66B47CF3-E9A5-75F1-DA46-DCA163323C7D}"/>
          </ac:picMkLst>
        </pc:picChg>
      </pc:sldChg>
      <pc:sldChg chg="modSp mod ord">
        <pc:chgData name="田原 由子" userId="cb5c8b80-4771-4004-a5af-0f8874efbcd7" providerId="ADAL" clId="{163BDBA3-4449-4C6D-9712-713EEECACF88}" dt="2024-04-04T06:48:14.560" v="9156" actId="20577"/>
        <pc:sldMkLst>
          <pc:docMk/>
          <pc:sldMk cId="522635269" sldId="2076138914"/>
        </pc:sldMkLst>
        <pc:spChg chg="mod">
          <ac:chgData name="田原 由子" userId="cb5c8b80-4771-4004-a5af-0f8874efbcd7" providerId="ADAL" clId="{163BDBA3-4449-4C6D-9712-713EEECACF88}" dt="2024-03-28T06:33:14.533" v="1591" actId="20577"/>
          <ac:spMkLst>
            <pc:docMk/>
            <pc:sldMk cId="522635269" sldId="2076138914"/>
            <ac:spMk id="3" creationId="{ABBA4824-F8E6-BF2E-C906-2AC74C938C73}"/>
          </ac:spMkLst>
        </pc:spChg>
        <pc:graphicFrameChg chg="modGraphic">
          <ac:chgData name="田原 由子" userId="cb5c8b80-4771-4004-a5af-0f8874efbcd7" providerId="ADAL" clId="{163BDBA3-4449-4C6D-9712-713EEECACF88}" dt="2024-04-04T06:48:14.560" v="9156" actId="20577"/>
          <ac:graphicFrameMkLst>
            <pc:docMk/>
            <pc:sldMk cId="522635269" sldId="2076138914"/>
            <ac:graphicFrameMk id="25" creationId="{D8E0CBC3-DCDA-C3A3-3747-DCBAFEA6A2AA}"/>
          </ac:graphicFrameMkLst>
        </pc:graphicFrameChg>
      </pc:sldChg>
      <pc:sldChg chg="modSp mod ord">
        <pc:chgData name="田原 由子" userId="cb5c8b80-4771-4004-a5af-0f8874efbcd7" providerId="ADAL" clId="{163BDBA3-4449-4C6D-9712-713EEECACF88}" dt="2024-04-04T06:50:16.837" v="9192" actId="20577"/>
        <pc:sldMkLst>
          <pc:docMk/>
          <pc:sldMk cId="1918718168" sldId="2076138915"/>
        </pc:sldMkLst>
        <pc:spChg chg="mod">
          <ac:chgData name="田原 由子" userId="cb5c8b80-4771-4004-a5af-0f8874efbcd7" providerId="ADAL" clId="{163BDBA3-4449-4C6D-9712-713EEECACF88}" dt="2024-03-18T01:07:49.312" v="115" actId="20577"/>
          <ac:spMkLst>
            <pc:docMk/>
            <pc:sldMk cId="1918718168" sldId="2076138915"/>
            <ac:spMk id="5" creationId="{431480A6-EF19-930B-90CF-D3B19258DF45}"/>
          </ac:spMkLst>
        </pc:spChg>
        <pc:graphicFrameChg chg="modGraphic">
          <ac:chgData name="田原 由子" userId="cb5c8b80-4771-4004-a5af-0f8874efbcd7" providerId="ADAL" clId="{163BDBA3-4449-4C6D-9712-713EEECACF88}" dt="2024-04-04T06:50:10.668" v="9190" actId="20577"/>
          <ac:graphicFrameMkLst>
            <pc:docMk/>
            <pc:sldMk cId="1918718168" sldId="2076138915"/>
            <ac:graphicFrameMk id="10" creationId="{E5C3B247-6A93-3FE3-D34F-43874768F260}"/>
          </ac:graphicFrameMkLst>
        </pc:graphicFrameChg>
        <pc:graphicFrameChg chg="modGraphic">
          <ac:chgData name="田原 由子" userId="cb5c8b80-4771-4004-a5af-0f8874efbcd7" providerId="ADAL" clId="{163BDBA3-4449-4C6D-9712-713EEECACF88}" dt="2024-04-04T06:50:16.837" v="9192" actId="20577"/>
          <ac:graphicFrameMkLst>
            <pc:docMk/>
            <pc:sldMk cId="1918718168" sldId="2076138915"/>
            <ac:graphicFrameMk id="11" creationId="{FC0BCA18-DC55-3524-7E10-90105B2F00E0}"/>
          </ac:graphicFrameMkLst>
        </pc:graphicFrameChg>
      </pc:sldChg>
      <pc:sldChg chg="modSp mod">
        <pc:chgData name="田原 由子" userId="cb5c8b80-4771-4004-a5af-0f8874efbcd7" providerId="ADAL" clId="{163BDBA3-4449-4C6D-9712-713EEECACF88}" dt="2024-04-04T06:47:36.706" v="9147" actId="20577"/>
        <pc:sldMkLst>
          <pc:docMk/>
          <pc:sldMk cId="1833574572" sldId="2076138917"/>
        </pc:sldMkLst>
        <pc:graphicFrameChg chg="modGraphic">
          <ac:chgData name="田原 由子" userId="cb5c8b80-4771-4004-a5af-0f8874efbcd7" providerId="ADAL" clId="{163BDBA3-4449-4C6D-9712-713EEECACF88}" dt="2024-04-04T06:47:29.994" v="9143" actId="20577"/>
          <ac:graphicFrameMkLst>
            <pc:docMk/>
            <pc:sldMk cId="1833574572" sldId="2076138917"/>
            <ac:graphicFrameMk id="8" creationId="{8A55725A-3DE7-FB08-8237-BC42A8667434}"/>
          </ac:graphicFrameMkLst>
        </pc:graphicFrameChg>
        <pc:graphicFrameChg chg="modGraphic">
          <ac:chgData name="田原 由子" userId="cb5c8b80-4771-4004-a5af-0f8874efbcd7" providerId="ADAL" clId="{163BDBA3-4449-4C6D-9712-713EEECACF88}" dt="2024-04-04T06:47:36.706" v="9147" actId="20577"/>
          <ac:graphicFrameMkLst>
            <pc:docMk/>
            <pc:sldMk cId="1833574572" sldId="2076138917"/>
            <ac:graphicFrameMk id="9" creationId="{9CDC7AF1-5FC3-A336-E6B9-7AD54ECA5DCD}"/>
          </ac:graphicFrameMkLst>
        </pc:graphicFrameChg>
      </pc:sldChg>
      <pc:sldChg chg="addSp delSp modSp mod">
        <pc:chgData name="田原 由子" userId="cb5c8b80-4771-4004-a5af-0f8874efbcd7" providerId="ADAL" clId="{163BDBA3-4449-4C6D-9712-713EEECACF88}" dt="2024-04-04T06:47:46.699" v="9150" actId="20577"/>
        <pc:sldMkLst>
          <pc:docMk/>
          <pc:sldMk cId="2770940896" sldId="2076138918"/>
        </pc:sldMkLst>
        <pc:spChg chg="mod">
          <ac:chgData name="田原 由子" userId="cb5c8b80-4771-4004-a5af-0f8874efbcd7" providerId="ADAL" clId="{163BDBA3-4449-4C6D-9712-713EEECACF88}" dt="2024-04-04T06:47:46.699" v="9150" actId="20577"/>
          <ac:spMkLst>
            <pc:docMk/>
            <pc:sldMk cId="2770940896" sldId="2076138918"/>
            <ac:spMk id="6" creationId="{B679C707-5162-4282-EC93-14E33A382D72}"/>
          </ac:spMkLst>
        </pc:spChg>
        <pc:spChg chg="mod">
          <ac:chgData name="田原 由子" userId="cb5c8b80-4771-4004-a5af-0f8874efbcd7" providerId="ADAL" clId="{163BDBA3-4449-4C6D-9712-713EEECACF88}" dt="2024-04-04T06:47:44.180" v="9149" actId="20577"/>
          <ac:spMkLst>
            <pc:docMk/>
            <pc:sldMk cId="2770940896" sldId="2076138918"/>
            <ac:spMk id="16" creationId="{A4F9FA11-6D0B-A583-91FF-F739BD2A2B2A}"/>
          </ac:spMkLst>
        </pc:spChg>
        <pc:picChg chg="mod">
          <ac:chgData name="田原 由子" userId="cb5c8b80-4771-4004-a5af-0f8874efbcd7" providerId="ADAL" clId="{163BDBA3-4449-4C6D-9712-713EEECACF88}" dt="2024-03-18T01:02:10.032" v="104" actId="14826"/>
          <ac:picMkLst>
            <pc:docMk/>
            <pc:sldMk cId="2770940896" sldId="2076138918"/>
            <ac:picMk id="4" creationId="{B3905D5F-8214-BE3B-12F7-E3E3D2CF0676}"/>
          </ac:picMkLst>
        </pc:picChg>
        <pc:picChg chg="add del mod">
          <ac:chgData name="田原 由子" userId="cb5c8b80-4771-4004-a5af-0f8874efbcd7" providerId="ADAL" clId="{163BDBA3-4449-4C6D-9712-713EEECACF88}" dt="2024-03-18T01:01:43.725" v="100" actId="478"/>
          <ac:picMkLst>
            <pc:docMk/>
            <pc:sldMk cId="2770940896" sldId="2076138918"/>
            <ac:picMk id="8" creationId="{8865BF9C-BF07-68C6-BAE4-DA2BCABE8BDB}"/>
          </ac:picMkLst>
        </pc:picChg>
        <pc:picChg chg="add del mod">
          <ac:chgData name="田原 由子" userId="cb5c8b80-4771-4004-a5af-0f8874efbcd7" providerId="ADAL" clId="{163BDBA3-4449-4C6D-9712-713EEECACF88}" dt="2024-03-18T01:02:11.183" v="105" actId="478"/>
          <ac:picMkLst>
            <pc:docMk/>
            <pc:sldMk cId="2770940896" sldId="2076138918"/>
            <ac:picMk id="10" creationId="{915DA86A-EAE3-C61D-DFBA-4115AEA09DFA}"/>
          </ac:picMkLst>
        </pc:picChg>
      </pc:sldChg>
      <pc:sldChg chg="modSp mod">
        <pc:chgData name="田原 由子" userId="cb5c8b80-4771-4004-a5af-0f8874efbcd7" providerId="ADAL" clId="{163BDBA3-4449-4C6D-9712-713EEECACF88}" dt="2024-04-04T06:48:01.290" v="9154" actId="20577"/>
        <pc:sldMkLst>
          <pc:docMk/>
          <pc:sldMk cId="2068899021" sldId="2076138919"/>
        </pc:sldMkLst>
        <pc:graphicFrameChg chg="modGraphic">
          <ac:chgData name="田原 由子" userId="cb5c8b80-4771-4004-a5af-0f8874efbcd7" providerId="ADAL" clId="{163BDBA3-4449-4C6D-9712-713EEECACF88}" dt="2024-04-04T06:47:55.212" v="9151" actId="20577"/>
          <ac:graphicFrameMkLst>
            <pc:docMk/>
            <pc:sldMk cId="2068899021" sldId="2076138919"/>
            <ac:graphicFrameMk id="8" creationId="{8A55725A-3DE7-FB08-8237-BC42A8667434}"/>
          </ac:graphicFrameMkLst>
        </pc:graphicFrameChg>
        <pc:graphicFrameChg chg="modGraphic">
          <ac:chgData name="田原 由子" userId="cb5c8b80-4771-4004-a5af-0f8874efbcd7" providerId="ADAL" clId="{163BDBA3-4449-4C6D-9712-713EEECACF88}" dt="2024-04-04T06:48:01.290" v="9154" actId="20577"/>
          <ac:graphicFrameMkLst>
            <pc:docMk/>
            <pc:sldMk cId="2068899021" sldId="2076138919"/>
            <ac:graphicFrameMk id="9" creationId="{9CDC7AF1-5FC3-A336-E6B9-7AD54ECA5DCD}"/>
          </ac:graphicFrameMkLst>
        </pc:graphicFrameChg>
      </pc:sldChg>
      <pc:sldChg chg="modSp mod">
        <pc:chgData name="田原 由子" userId="cb5c8b80-4771-4004-a5af-0f8874efbcd7" providerId="ADAL" clId="{163BDBA3-4449-4C6D-9712-713EEECACF88}" dt="2024-04-04T06:48:25.952" v="9160" actId="20577"/>
        <pc:sldMkLst>
          <pc:docMk/>
          <pc:sldMk cId="4066367858" sldId="2076138920"/>
        </pc:sldMkLst>
        <pc:spChg chg="mod">
          <ac:chgData name="田原 由子" userId="cb5c8b80-4771-4004-a5af-0f8874efbcd7" providerId="ADAL" clId="{163BDBA3-4449-4C6D-9712-713EEECACF88}" dt="2024-03-18T01:02:54.078" v="107" actId="20577"/>
          <ac:spMkLst>
            <pc:docMk/>
            <pc:sldMk cId="4066367858" sldId="2076138920"/>
            <ac:spMk id="3" creationId="{4955196B-4A83-4263-987C-D142BBF49168}"/>
          </ac:spMkLst>
        </pc:spChg>
        <pc:spChg chg="mod">
          <ac:chgData name="田原 由子" userId="cb5c8b80-4771-4004-a5af-0f8874efbcd7" providerId="ADAL" clId="{163BDBA3-4449-4C6D-9712-713EEECACF88}" dt="2024-03-28T06:28:01.846" v="1447" actId="20577"/>
          <ac:spMkLst>
            <pc:docMk/>
            <pc:sldMk cId="4066367858" sldId="2076138920"/>
            <ac:spMk id="14" creationId="{9FD246AF-2DA8-D38B-52EE-BA68E8CD1318}"/>
          </ac:spMkLst>
        </pc:spChg>
        <pc:spChg chg="mod">
          <ac:chgData name="田原 由子" userId="cb5c8b80-4771-4004-a5af-0f8874efbcd7" providerId="ADAL" clId="{163BDBA3-4449-4C6D-9712-713EEECACF88}" dt="2024-04-04T06:48:25.952" v="9160" actId="20577"/>
          <ac:spMkLst>
            <pc:docMk/>
            <pc:sldMk cId="4066367858" sldId="2076138920"/>
            <ac:spMk id="18" creationId="{F64E0079-8650-2E3C-DEF3-FB4F62F1AEBF}"/>
          </ac:spMkLst>
        </pc:spChg>
        <pc:picChg chg="mod">
          <ac:chgData name="田原 由子" userId="cb5c8b80-4771-4004-a5af-0f8874efbcd7" providerId="ADAL" clId="{163BDBA3-4449-4C6D-9712-713EEECACF88}" dt="2024-03-28T06:19:51.544" v="1260" actId="14826"/>
          <ac:picMkLst>
            <pc:docMk/>
            <pc:sldMk cId="4066367858" sldId="2076138920"/>
            <ac:picMk id="12" creationId="{3F0C6258-735B-97A1-C028-932D98B3E26D}"/>
          </ac:picMkLst>
        </pc:picChg>
      </pc:sldChg>
      <pc:sldChg chg="modSp mod">
        <pc:chgData name="田原 由子" userId="cb5c8b80-4771-4004-a5af-0f8874efbcd7" providerId="ADAL" clId="{163BDBA3-4449-4C6D-9712-713EEECACF88}" dt="2024-04-04T06:48:41.302" v="9167" actId="20577"/>
        <pc:sldMkLst>
          <pc:docMk/>
          <pc:sldMk cId="1173649128" sldId="2076138921"/>
        </pc:sldMkLst>
        <pc:spChg chg="mod">
          <ac:chgData name="田原 由子" userId="cb5c8b80-4771-4004-a5af-0f8874efbcd7" providerId="ADAL" clId="{163BDBA3-4449-4C6D-9712-713EEECACF88}" dt="2024-03-28T06:33:28.817" v="1593" actId="20577"/>
          <ac:spMkLst>
            <pc:docMk/>
            <pc:sldMk cId="1173649128" sldId="2076138921"/>
            <ac:spMk id="3" creationId="{6FA4165A-E780-9FD5-756F-54E95EE2F553}"/>
          </ac:spMkLst>
        </pc:spChg>
        <pc:graphicFrameChg chg="modGraphic">
          <ac:chgData name="田原 由子" userId="cb5c8b80-4771-4004-a5af-0f8874efbcd7" providerId="ADAL" clId="{163BDBA3-4449-4C6D-9712-713EEECACF88}" dt="2024-04-04T06:48:34.108" v="9163" actId="20577"/>
          <ac:graphicFrameMkLst>
            <pc:docMk/>
            <pc:sldMk cId="1173649128" sldId="2076138921"/>
            <ac:graphicFrameMk id="8" creationId="{8A55725A-3DE7-FB08-8237-BC42A8667434}"/>
          </ac:graphicFrameMkLst>
        </pc:graphicFrameChg>
        <pc:graphicFrameChg chg="modGraphic">
          <ac:chgData name="田原 由子" userId="cb5c8b80-4771-4004-a5af-0f8874efbcd7" providerId="ADAL" clId="{163BDBA3-4449-4C6D-9712-713EEECACF88}" dt="2024-04-04T06:48:41.302" v="9167" actId="20577"/>
          <ac:graphicFrameMkLst>
            <pc:docMk/>
            <pc:sldMk cId="1173649128" sldId="2076138921"/>
            <ac:graphicFrameMk id="9" creationId="{9CDC7AF1-5FC3-A336-E6B9-7AD54ECA5DCD}"/>
          </ac:graphicFrameMkLst>
        </pc:graphicFrameChg>
      </pc:sldChg>
      <pc:sldChg chg="addSp modSp mod ord">
        <pc:chgData name="田原 由子" userId="cb5c8b80-4771-4004-a5af-0f8874efbcd7" providerId="ADAL" clId="{163BDBA3-4449-4C6D-9712-713EEECACF88}" dt="2024-04-04T06:50:05.258" v="9187" actId="20577"/>
        <pc:sldMkLst>
          <pc:docMk/>
          <pc:sldMk cId="4204011285" sldId="2076138922"/>
        </pc:sldMkLst>
        <pc:spChg chg="mod">
          <ac:chgData name="田原 由子" userId="cb5c8b80-4771-4004-a5af-0f8874efbcd7" providerId="ADAL" clId="{163BDBA3-4449-4C6D-9712-713EEECACF88}" dt="2024-03-18T01:07:39.328" v="114" actId="20577"/>
          <ac:spMkLst>
            <pc:docMk/>
            <pc:sldMk cId="4204011285" sldId="2076138922"/>
            <ac:spMk id="3" creationId="{4955196B-4A83-4263-987C-D142BBF49168}"/>
          </ac:spMkLst>
        </pc:spChg>
        <pc:spChg chg="mod">
          <ac:chgData name="田原 由子" userId="cb5c8b80-4771-4004-a5af-0f8874efbcd7" providerId="ADAL" clId="{163BDBA3-4449-4C6D-9712-713EEECACF88}" dt="2024-04-04T06:49:45.432" v="9185" actId="20577"/>
          <ac:spMkLst>
            <pc:docMk/>
            <pc:sldMk cId="4204011285" sldId="2076138922"/>
            <ac:spMk id="5" creationId="{EC0B956F-0F38-64CA-2AD1-11DECB3B25D7}"/>
          </ac:spMkLst>
        </pc:spChg>
        <pc:spChg chg="mod">
          <ac:chgData name="田原 由子" userId="cb5c8b80-4771-4004-a5af-0f8874efbcd7" providerId="ADAL" clId="{163BDBA3-4449-4C6D-9712-713EEECACF88}" dt="2024-03-28T07:32:20.109" v="2844"/>
          <ac:spMkLst>
            <pc:docMk/>
            <pc:sldMk cId="4204011285" sldId="2076138922"/>
            <ac:spMk id="8" creationId="{8DCBF1D7-2332-EC31-1102-0A9C0729C584}"/>
          </ac:spMkLst>
        </pc:spChg>
        <pc:spChg chg="mod">
          <ac:chgData name="田原 由子" userId="cb5c8b80-4771-4004-a5af-0f8874efbcd7" providerId="ADAL" clId="{163BDBA3-4449-4C6D-9712-713EEECACF88}" dt="2024-04-04T06:50:05.258" v="9187" actId="20577"/>
          <ac:spMkLst>
            <pc:docMk/>
            <pc:sldMk cId="4204011285" sldId="2076138922"/>
            <ac:spMk id="12" creationId="{3DA54E7A-E4B5-51C2-357F-AEC6AB306620}"/>
          </ac:spMkLst>
        </pc:spChg>
        <pc:spChg chg="mod">
          <ac:chgData name="田原 由子" userId="cb5c8b80-4771-4004-a5af-0f8874efbcd7" providerId="ADAL" clId="{163BDBA3-4449-4C6D-9712-713EEECACF88}" dt="2024-03-28T07:22:15.004" v="2757" actId="207"/>
          <ac:spMkLst>
            <pc:docMk/>
            <pc:sldMk cId="4204011285" sldId="2076138922"/>
            <ac:spMk id="13" creationId="{9E92806C-3665-E71C-4A9C-2A90E545DD1D}"/>
          </ac:spMkLst>
        </pc:spChg>
        <pc:picChg chg="add">
          <ac:chgData name="田原 由子" userId="cb5c8b80-4771-4004-a5af-0f8874efbcd7" providerId="ADAL" clId="{163BDBA3-4449-4C6D-9712-713EEECACF88}" dt="2024-03-28T07:13:03.685" v="2263"/>
          <ac:picMkLst>
            <pc:docMk/>
            <pc:sldMk cId="4204011285" sldId="2076138922"/>
            <ac:picMk id="2" creationId="{F1921194-B09B-650E-05CB-426D9A2E90F0}"/>
          </ac:picMkLst>
        </pc:picChg>
        <pc:picChg chg="mod">
          <ac:chgData name="田原 由子" userId="cb5c8b80-4771-4004-a5af-0f8874efbcd7" providerId="ADAL" clId="{163BDBA3-4449-4C6D-9712-713EEECACF88}" dt="2024-03-28T07:13:10.867" v="2264" actId="14826"/>
          <ac:picMkLst>
            <pc:docMk/>
            <pc:sldMk cId="4204011285" sldId="2076138922"/>
            <ac:picMk id="7" creationId="{9513C319-F152-173F-97CA-DAADE987DD5E}"/>
          </ac:picMkLst>
        </pc:picChg>
      </pc:sldChg>
      <pc:sldChg chg="modSp mod">
        <pc:chgData name="田原 由子" userId="cb5c8b80-4771-4004-a5af-0f8874efbcd7" providerId="ADAL" clId="{163BDBA3-4449-4C6D-9712-713EEECACF88}" dt="2024-03-28T06:36:09.960" v="1624" actId="6549"/>
        <pc:sldMkLst>
          <pc:docMk/>
          <pc:sldMk cId="2851769704" sldId="2076138923"/>
        </pc:sldMkLst>
        <pc:spChg chg="mod">
          <ac:chgData name="田原 由子" userId="cb5c8b80-4771-4004-a5af-0f8874efbcd7" providerId="ADAL" clId="{163BDBA3-4449-4C6D-9712-713EEECACF88}" dt="2024-03-18T01:08:02.440" v="117" actId="20577"/>
          <ac:spMkLst>
            <pc:docMk/>
            <pc:sldMk cId="2851769704" sldId="2076138923"/>
            <ac:spMk id="6" creationId="{875605CB-93D9-2E4E-FAD5-0D028DF6E170}"/>
          </ac:spMkLst>
        </pc:spChg>
        <pc:spChg chg="mod">
          <ac:chgData name="田原 由子" userId="cb5c8b80-4771-4004-a5af-0f8874efbcd7" providerId="ADAL" clId="{163BDBA3-4449-4C6D-9712-713EEECACF88}" dt="2024-03-28T06:36:09.960" v="1624" actId="6549"/>
          <ac:spMkLst>
            <pc:docMk/>
            <pc:sldMk cId="2851769704" sldId="2076138923"/>
            <ac:spMk id="7" creationId="{351D9B72-C167-C531-A9A6-1147671AFF2F}"/>
          </ac:spMkLst>
        </pc:spChg>
        <pc:spChg chg="mod">
          <ac:chgData name="田原 由子" userId="cb5c8b80-4771-4004-a5af-0f8874efbcd7" providerId="ADAL" clId="{163BDBA3-4449-4C6D-9712-713EEECACF88}" dt="2024-03-28T06:30:17.640" v="1571" actId="6549"/>
          <ac:spMkLst>
            <pc:docMk/>
            <pc:sldMk cId="2851769704" sldId="2076138923"/>
            <ac:spMk id="8" creationId="{3068299F-5E40-AAAF-FD15-F50A1EF621BB}"/>
          </ac:spMkLst>
        </pc:spChg>
        <pc:picChg chg="mod">
          <ac:chgData name="田原 由子" userId="cb5c8b80-4771-4004-a5af-0f8874efbcd7" providerId="ADAL" clId="{163BDBA3-4449-4C6D-9712-713EEECACF88}" dt="2024-03-28T06:28:19.881" v="1448" actId="14826"/>
          <ac:picMkLst>
            <pc:docMk/>
            <pc:sldMk cId="2851769704" sldId="2076138923"/>
            <ac:picMk id="18" creationId="{283E1656-F0D2-299A-A575-49075E2CD2DB}"/>
          </ac:picMkLst>
        </pc:picChg>
      </pc:sldChg>
      <pc:sldChg chg="modSp mod">
        <pc:chgData name="田原 由子" userId="cb5c8b80-4771-4004-a5af-0f8874efbcd7" providerId="ADAL" clId="{163BDBA3-4449-4C6D-9712-713EEECACF88}" dt="2024-04-04T06:48:55.301" v="9170" actId="20577"/>
        <pc:sldMkLst>
          <pc:docMk/>
          <pc:sldMk cId="1192350031" sldId="2076138924"/>
        </pc:sldMkLst>
        <pc:spChg chg="mod">
          <ac:chgData name="田原 由子" userId="cb5c8b80-4771-4004-a5af-0f8874efbcd7" providerId="ADAL" clId="{163BDBA3-4449-4C6D-9712-713EEECACF88}" dt="2024-03-28T06:33:59.816" v="1597" actId="20577"/>
          <ac:spMkLst>
            <pc:docMk/>
            <pc:sldMk cId="1192350031" sldId="2076138924"/>
            <ac:spMk id="5" creationId="{B11C0AFD-5BEA-842D-DDF0-F00FC1A60726}"/>
          </ac:spMkLst>
        </pc:spChg>
        <pc:graphicFrameChg chg="modGraphic">
          <ac:chgData name="田原 由子" userId="cb5c8b80-4771-4004-a5af-0f8874efbcd7" providerId="ADAL" clId="{163BDBA3-4449-4C6D-9712-713EEECACF88}" dt="2024-04-04T06:48:55.301" v="9170" actId="20577"/>
          <ac:graphicFrameMkLst>
            <pc:docMk/>
            <pc:sldMk cId="1192350031" sldId="2076138924"/>
            <ac:graphicFrameMk id="10" creationId="{19526B3F-4EF6-22F9-E6D0-B1FBDFD1E2BA}"/>
          </ac:graphicFrameMkLst>
        </pc:graphicFrameChg>
      </pc:sldChg>
      <pc:sldChg chg="modSp mod ord">
        <pc:chgData name="田原 由子" userId="cb5c8b80-4771-4004-a5af-0f8874efbcd7" providerId="ADAL" clId="{163BDBA3-4449-4C6D-9712-713EEECACF88}" dt="2024-04-04T06:28:13.048" v="8991" actId="20577"/>
        <pc:sldMkLst>
          <pc:docMk/>
          <pc:sldMk cId="3096489321" sldId="2076138925"/>
        </pc:sldMkLst>
        <pc:spChg chg="mod">
          <ac:chgData name="田原 由子" userId="cb5c8b80-4771-4004-a5af-0f8874efbcd7" providerId="ADAL" clId="{163BDBA3-4449-4C6D-9712-713EEECACF88}" dt="2024-03-18T01:08:12.775" v="121" actId="20577"/>
          <ac:spMkLst>
            <pc:docMk/>
            <pc:sldMk cId="3096489321" sldId="2076138925"/>
            <ac:spMk id="6" creationId="{6F846DC0-5139-560F-CA83-78DD53C03096}"/>
          </ac:spMkLst>
        </pc:spChg>
        <pc:spChg chg="mod">
          <ac:chgData name="田原 由子" userId="cb5c8b80-4771-4004-a5af-0f8874efbcd7" providerId="ADAL" clId="{163BDBA3-4449-4C6D-9712-713EEECACF88}" dt="2024-04-04T06:28:13.048" v="8991" actId="20577"/>
          <ac:spMkLst>
            <pc:docMk/>
            <pc:sldMk cId="3096489321" sldId="2076138925"/>
            <ac:spMk id="8" creationId="{6F8388D7-021C-D964-6E42-9F402A210D09}"/>
          </ac:spMkLst>
        </pc:spChg>
        <pc:picChg chg="mod">
          <ac:chgData name="田原 由子" userId="cb5c8b80-4771-4004-a5af-0f8874efbcd7" providerId="ADAL" clId="{163BDBA3-4449-4C6D-9712-713EEECACF88}" dt="2024-03-28T06:59:27.185" v="2079" actId="14826"/>
          <ac:picMkLst>
            <pc:docMk/>
            <pc:sldMk cId="3096489321" sldId="2076138925"/>
            <ac:picMk id="18" creationId="{76240708-EFF4-F9CD-DE3D-9460A92D17F3}"/>
          </ac:picMkLst>
        </pc:picChg>
      </pc:sldChg>
      <pc:sldChg chg="modSp mod ord">
        <pc:chgData name="田原 由子" userId="cb5c8b80-4771-4004-a5af-0f8874efbcd7" providerId="ADAL" clId="{163BDBA3-4449-4C6D-9712-713EEECACF88}" dt="2024-04-04T06:49:39.375" v="9182" actId="20577"/>
        <pc:sldMkLst>
          <pc:docMk/>
          <pc:sldMk cId="1338812221" sldId="2076138926"/>
        </pc:sldMkLst>
        <pc:spChg chg="mod">
          <ac:chgData name="田原 由子" userId="cb5c8b80-4771-4004-a5af-0f8874efbcd7" providerId="ADAL" clId="{163BDBA3-4449-4C6D-9712-713EEECACF88}" dt="2024-03-18T01:08:16.711" v="123" actId="20577"/>
          <ac:spMkLst>
            <pc:docMk/>
            <pc:sldMk cId="1338812221" sldId="2076138926"/>
            <ac:spMk id="5" creationId="{548327D5-911D-B2DD-3D82-CDBB212C2164}"/>
          </ac:spMkLst>
        </pc:spChg>
        <pc:graphicFrameChg chg="modGraphic">
          <ac:chgData name="田原 由子" userId="cb5c8b80-4771-4004-a5af-0f8874efbcd7" providerId="ADAL" clId="{163BDBA3-4449-4C6D-9712-713EEECACF88}" dt="2024-04-04T06:49:39.375" v="9182" actId="20577"/>
          <ac:graphicFrameMkLst>
            <pc:docMk/>
            <pc:sldMk cId="1338812221" sldId="2076138926"/>
            <ac:graphicFrameMk id="11" creationId="{55B6425C-33C2-CBFA-3216-5C186C85737B}"/>
          </ac:graphicFrameMkLst>
        </pc:graphicFrameChg>
      </pc:sldChg>
      <pc:sldChg chg="modSp mod">
        <pc:chgData name="田原 由子" userId="cb5c8b80-4771-4004-a5af-0f8874efbcd7" providerId="ADAL" clId="{163BDBA3-4449-4C6D-9712-713EEECACF88}" dt="2024-04-04T06:29:18.908" v="9009" actId="20577"/>
        <pc:sldMkLst>
          <pc:docMk/>
          <pc:sldMk cId="349454134" sldId="2076138928"/>
        </pc:sldMkLst>
        <pc:spChg chg="mod">
          <ac:chgData name="田原 由子" userId="cb5c8b80-4771-4004-a5af-0f8874efbcd7" providerId="ADAL" clId="{163BDBA3-4449-4C6D-9712-713EEECACF88}" dt="2024-03-18T01:08:24.393" v="125" actId="20577"/>
          <ac:spMkLst>
            <pc:docMk/>
            <pc:sldMk cId="349454134" sldId="2076138928"/>
            <ac:spMk id="3" creationId="{E18264D9-DE99-69F1-2C78-AC2A7EF1E296}"/>
          </ac:spMkLst>
        </pc:spChg>
        <pc:spChg chg="mod">
          <ac:chgData name="田原 由子" userId="cb5c8b80-4771-4004-a5af-0f8874efbcd7" providerId="ADAL" clId="{163BDBA3-4449-4C6D-9712-713EEECACF88}" dt="2024-03-28T06:52:28.756" v="1978" actId="6549"/>
          <ac:spMkLst>
            <pc:docMk/>
            <pc:sldMk cId="349454134" sldId="2076138928"/>
            <ac:spMk id="5" creationId="{0FA5B4E9-049C-D03D-2AD0-A37F6E90B509}"/>
          </ac:spMkLst>
        </pc:spChg>
        <pc:spChg chg="mod">
          <ac:chgData name="田原 由子" userId="cb5c8b80-4771-4004-a5af-0f8874efbcd7" providerId="ADAL" clId="{163BDBA3-4449-4C6D-9712-713EEECACF88}" dt="2024-04-04T06:29:18.908" v="9009" actId="20577"/>
          <ac:spMkLst>
            <pc:docMk/>
            <pc:sldMk cId="349454134" sldId="2076138928"/>
            <ac:spMk id="6" creationId="{BCF0AFE8-B721-B777-5669-D86C9B47E72A}"/>
          </ac:spMkLst>
        </pc:spChg>
        <pc:picChg chg="mod">
          <ac:chgData name="田原 由子" userId="cb5c8b80-4771-4004-a5af-0f8874efbcd7" providerId="ADAL" clId="{163BDBA3-4449-4C6D-9712-713EEECACF88}" dt="2024-03-28T06:43:56.869" v="1830" actId="14826"/>
          <ac:picMkLst>
            <pc:docMk/>
            <pc:sldMk cId="349454134" sldId="2076138928"/>
            <ac:picMk id="18" creationId="{99B22EFA-1342-07A6-346A-371A4028A5AC}"/>
          </ac:picMkLst>
        </pc:picChg>
      </pc:sldChg>
      <pc:sldChg chg="addSp modSp mod">
        <pc:chgData name="田原 由子" userId="cb5c8b80-4771-4004-a5af-0f8874efbcd7" providerId="ADAL" clId="{163BDBA3-4449-4C6D-9712-713EEECACF88}" dt="2024-04-04T06:29:58.100" v="9013" actId="20577"/>
        <pc:sldMkLst>
          <pc:docMk/>
          <pc:sldMk cId="3516679837" sldId="2076138929"/>
        </pc:sldMkLst>
        <pc:spChg chg="mod">
          <ac:chgData name="田原 由子" userId="cb5c8b80-4771-4004-a5af-0f8874efbcd7" providerId="ADAL" clId="{163BDBA3-4449-4C6D-9712-713EEECACF88}" dt="2024-04-04T06:29:56.151" v="9012" actId="20577"/>
          <ac:spMkLst>
            <pc:docMk/>
            <pc:sldMk cId="3516679837" sldId="2076138929"/>
            <ac:spMk id="2" creationId="{FBD90FBB-E242-4F63-A786-54F11A362842}"/>
          </ac:spMkLst>
        </pc:spChg>
        <pc:spChg chg="mod">
          <ac:chgData name="田原 由子" userId="cb5c8b80-4771-4004-a5af-0f8874efbcd7" providerId="ADAL" clId="{163BDBA3-4449-4C6D-9712-713EEECACF88}" dt="2024-04-02T07:25:02.047" v="7327"/>
          <ac:spMkLst>
            <pc:docMk/>
            <pc:sldMk cId="3516679837" sldId="2076138929"/>
            <ac:spMk id="12" creationId="{2EDC9C43-C03E-3D3E-8498-C5426BAE6C90}"/>
          </ac:spMkLst>
        </pc:spChg>
        <pc:spChg chg="mod">
          <ac:chgData name="田原 由子" userId="cb5c8b80-4771-4004-a5af-0f8874efbcd7" providerId="ADAL" clId="{163BDBA3-4449-4C6D-9712-713EEECACF88}" dt="2024-04-02T07:25:02.047" v="7327"/>
          <ac:spMkLst>
            <pc:docMk/>
            <pc:sldMk cId="3516679837" sldId="2076138929"/>
            <ac:spMk id="13" creationId="{AF5D7556-5CEA-F081-599F-1A9CCEEA8705}"/>
          </ac:spMkLst>
        </pc:spChg>
        <pc:spChg chg="mod">
          <ac:chgData name="田原 由子" userId="cb5c8b80-4771-4004-a5af-0f8874efbcd7" providerId="ADAL" clId="{163BDBA3-4449-4C6D-9712-713EEECACF88}" dt="2024-04-02T07:25:02.047" v="7327"/>
          <ac:spMkLst>
            <pc:docMk/>
            <pc:sldMk cId="3516679837" sldId="2076138929"/>
            <ac:spMk id="14" creationId="{B2137850-2DE4-53DE-1EDD-3854C0BAE0DE}"/>
          </ac:spMkLst>
        </pc:spChg>
        <pc:spChg chg="mod">
          <ac:chgData name="田原 由子" userId="cb5c8b80-4771-4004-a5af-0f8874efbcd7" providerId="ADAL" clId="{163BDBA3-4449-4C6D-9712-713EEECACF88}" dt="2024-04-02T07:25:02.047" v="7327"/>
          <ac:spMkLst>
            <pc:docMk/>
            <pc:sldMk cId="3516679837" sldId="2076138929"/>
            <ac:spMk id="15" creationId="{DD9B1AE5-7AAA-A5B0-7253-267D0714C7C8}"/>
          </ac:spMkLst>
        </pc:spChg>
        <pc:spChg chg="mod">
          <ac:chgData name="田原 由子" userId="cb5c8b80-4771-4004-a5af-0f8874efbcd7" providerId="ADAL" clId="{163BDBA3-4449-4C6D-9712-713EEECACF88}" dt="2024-04-04T06:29:58.100" v="9013" actId="20577"/>
          <ac:spMkLst>
            <pc:docMk/>
            <pc:sldMk cId="3516679837" sldId="2076138929"/>
            <ac:spMk id="16" creationId="{53BCA61B-9A7A-4D47-BDB3-5FAE394887B4}"/>
          </ac:spMkLst>
        </pc:spChg>
        <pc:spChg chg="mod">
          <ac:chgData name="田原 由子" userId="cb5c8b80-4771-4004-a5af-0f8874efbcd7" providerId="ADAL" clId="{163BDBA3-4449-4C6D-9712-713EEECACF88}" dt="2024-04-02T07:25:02.047" v="7327"/>
          <ac:spMkLst>
            <pc:docMk/>
            <pc:sldMk cId="3516679837" sldId="2076138929"/>
            <ac:spMk id="17" creationId="{086557A2-565A-C942-AC37-4EA94C380CAA}"/>
          </ac:spMkLst>
        </pc:spChg>
        <pc:spChg chg="mod">
          <ac:chgData name="田原 由子" userId="cb5c8b80-4771-4004-a5af-0f8874efbcd7" providerId="ADAL" clId="{163BDBA3-4449-4C6D-9712-713EEECACF88}" dt="2024-04-02T07:25:02.047" v="7327"/>
          <ac:spMkLst>
            <pc:docMk/>
            <pc:sldMk cId="3516679837" sldId="2076138929"/>
            <ac:spMk id="18" creationId="{6B192393-6750-FAF8-7B8E-BA9CB3CED12D}"/>
          </ac:spMkLst>
        </pc:spChg>
        <pc:spChg chg="mod">
          <ac:chgData name="田原 由子" userId="cb5c8b80-4771-4004-a5af-0f8874efbcd7" providerId="ADAL" clId="{163BDBA3-4449-4C6D-9712-713EEECACF88}" dt="2024-04-02T07:25:02.047" v="7327"/>
          <ac:spMkLst>
            <pc:docMk/>
            <pc:sldMk cId="3516679837" sldId="2076138929"/>
            <ac:spMk id="31" creationId="{AA667A3E-4BC8-D2E6-E551-6079070F5E4E}"/>
          </ac:spMkLst>
        </pc:spChg>
        <pc:spChg chg="mod">
          <ac:chgData name="田原 由子" userId="cb5c8b80-4771-4004-a5af-0f8874efbcd7" providerId="ADAL" clId="{163BDBA3-4449-4C6D-9712-713EEECACF88}" dt="2024-04-02T07:25:02.047" v="7327"/>
          <ac:spMkLst>
            <pc:docMk/>
            <pc:sldMk cId="3516679837" sldId="2076138929"/>
            <ac:spMk id="33" creationId="{469F1F46-C150-2BC9-4395-567EC579DA66}"/>
          </ac:spMkLst>
        </pc:spChg>
        <pc:spChg chg="mod">
          <ac:chgData name="田原 由子" userId="cb5c8b80-4771-4004-a5af-0f8874efbcd7" providerId="ADAL" clId="{163BDBA3-4449-4C6D-9712-713EEECACF88}" dt="2024-04-02T07:25:02.047" v="7327"/>
          <ac:spMkLst>
            <pc:docMk/>
            <pc:sldMk cId="3516679837" sldId="2076138929"/>
            <ac:spMk id="34" creationId="{1C63AE50-53AA-1D95-2753-5495D7C033B8}"/>
          </ac:spMkLst>
        </pc:spChg>
        <pc:spChg chg="mod">
          <ac:chgData name="田原 由子" userId="cb5c8b80-4771-4004-a5af-0f8874efbcd7" providerId="ADAL" clId="{163BDBA3-4449-4C6D-9712-713EEECACF88}" dt="2024-04-02T07:25:02.047" v="7327"/>
          <ac:spMkLst>
            <pc:docMk/>
            <pc:sldMk cId="3516679837" sldId="2076138929"/>
            <ac:spMk id="35" creationId="{1BCA9339-5975-17F3-9C78-D1D81CCF995A}"/>
          </ac:spMkLst>
        </pc:spChg>
        <pc:spChg chg="mod">
          <ac:chgData name="田原 由子" userId="cb5c8b80-4771-4004-a5af-0f8874efbcd7" providerId="ADAL" clId="{163BDBA3-4449-4C6D-9712-713EEECACF88}" dt="2024-04-02T07:25:02.047" v="7327"/>
          <ac:spMkLst>
            <pc:docMk/>
            <pc:sldMk cId="3516679837" sldId="2076138929"/>
            <ac:spMk id="39" creationId="{E558EAFD-EEDA-802F-4FDA-D92DC2A754A5}"/>
          </ac:spMkLst>
        </pc:spChg>
        <pc:spChg chg="mod">
          <ac:chgData name="田原 由子" userId="cb5c8b80-4771-4004-a5af-0f8874efbcd7" providerId="ADAL" clId="{163BDBA3-4449-4C6D-9712-713EEECACF88}" dt="2024-04-02T07:25:02.047" v="7327"/>
          <ac:spMkLst>
            <pc:docMk/>
            <pc:sldMk cId="3516679837" sldId="2076138929"/>
            <ac:spMk id="42" creationId="{0E9A26EA-49E4-41F4-4534-95287912B0BB}"/>
          </ac:spMkLst>
        </pc:spChg>
        <pc:spChg chg="mod">
          <ac:chgData name="田原 由子" userId="cb5c8b80-4771-4004-a5af-0f8874efbcd7" providerId="ADAL" clId="{163BDBA3-4449-4C6D-9712-713EEECACF88}" dt="2024-04-02T07:25:02.047" v="7327"/>
          <ac:spMkLst>
            <pc:docMk/>
            <pc:sldMk cId="3516679837" sldId="2076138929"/>
            <ac:spMk id="43" creationId="{15873672-F572-042F-FC10-F770099C79FF}"/>
          </ac:spMkLst>
        </pc:spChg>
        <pc:spChg chg="mod">
          <ac:chgData name="田原 由子" userId="cb5c8b80-4771-4004-a5af-0f8874efbcd7" providerId="ADAL" clId="{163BDBA3-4449-4C6D-9712-713EEECACF88}" dt="2024-04-02T07:25:02.047" v="7327"/>
          <ac:spMkLst>
            <pc:docMk/>
            <pc:sldMk cId="3516679837" sldId="2076138929"/>
            <ac:spMk id="44" creationId="{6FBA61A0-E1DC-A0D0-562B-FDF936AE69AF}"/>
          </ac:spMkLst>
        </pc:spChg>
        <pc:spChg chg="mod">
          <ac:chgData name="田原 由子" userId="cb5c8b80-4771-4004-a5af-0f8874efbcd7" providerId="ADAL" clId="{163BDBA3-4449-4C6D-9712-713EEECACF88}" dt="2024-04-02T07:25:02.047" v="7327"/>
          <ac:spMkLst>
            <pc:docMk/>
            <pc:sldMk cId="3516679837" sldId="2076138929"/>
            <ac:spMk id="54" creationId="{006F042F-D5A8-6420-BE36-B2B54321707A}"/>
          </ac:spMkLst>
        </pc:spChg>
        <pc:spChg chg="mod">
          <ac:chgData name="田原 由子" userId="cb5c8b80-4771-4004-a5af-0f8874efbcd7" providerId="ADAL" clId="{163BDBA3-4449-4C6D-9712-713EEECACF88}" dt="2024-04-02T07:25:02.047" v="7327"/>
          <ac:spMkLst>
            <pc:docMk/>
            <pc:sldMk cId="3516679837" sldId="2076138929"/>
            <ac:spMk id="55" creationId="{7304083C-68D1-657A-23FB-99B15BE106BF}"/>
          </ac:spMkLst>
        </pc:spChg>
        <pc:spChg chg="mod">
          <ac:chgData name="田原 由子" userId="cb5c8b80-4771-4004-a5af-0f8874efbcd7" providerId="ADAL" clId="{163BDBA3-4449-4C6D-9712-713EEECACF88}" dt="2024-04-02T07:25:02.047" v="7327"/>
          <ac:spMkLst>
            <pc:docMk/>
            <pc:sldMk cId="3516679837" sldId="2076138929"/>
            <ac:spMk id="60" creationId="{900ECBD1-AC81-0A9C-4B73-5724C19D5652}"/>
          </ac:spMkLst>
        </pc:spChg>
        <pc:spChg chg="mod">
          <ac:chgData name="田原 由子" userId="cb5c8b80-4771-4004-a5af-0f8874efbcd7" providerId="ADAL" clId="{163BDBA3-4449-4C6D-9712-713EEECACF88}" dt="2024-04-02T07:25:02.047" v="7327"/>
          <ac:spMkLst>
            <pc:docMk/>
            <pc:sldMk cId="3516679837" sldId="2076138929"/>
            <ac:spMk id="62" creationId="{4CE36C99-D79B-9889-1CE8-022150CB56AC}"/>
          </ac:spMkLst>
        </pc:spChg>
        <pc:spChg chg="mod">
          <ac:chgData name="田原 由子" userId="cb5c8b80-4771-4004-a5af-0f8874efbcd7" providerId="ADAL" clId="{163BDBA3-4449-4C6D-9712-713EEECACF88}" dt="2024-04-02T07:25:02.047" v="7327"/>
          <ac:spMkLst>
            <pc:docMk/>
            <pc:sldMk cId="3516679837" sldId="2076138929"/>
            <ac:spMk id="63" creationId="{A3F3A582-237B-EF62-C128-DAA637C35FF4}"/>
          </ac:spMkLst>
        </pc:spChg>
        <pc:spChg chg="mod">
          <ac:chgData name="田原 由子" userId="cb5c8b80-4771-4004-a5af-0f8874efbcd7" providerId="ADAL" clId="{163BDBA3-4449-4C6D-9712-713EEECACF88}" dt="2024-04-02T07:25:02.047" v="7327"/>
          <ac:spMkLst>
            <pc:docMk/>
            <pc:sldMk cId="3516679837" sldId="2076138929"/>
            <ac:spMk id="64" creationId="{80529DA1-AF87-0F80-432E-23F53F9D4286}"/>
          </ac:spMkLst>
        </pc:spChg>
        <pc:spChg chg="mod">
          <ac:chgData name="田原 由子" userId="cb5c8b80-4771-4004-a5af-0f8874efbcd7" providerId="ADAL" clId="{163BDBA3-4449-4C6D-9712-713EEECACF88}" dt="2024-04-02T07:25:02.047" v="7327"/>
          <ac:spMkLst>
            <pc:docMk/>
            <pc:sldMk cId="3516679837" sldId="2076138929"/>
            <ac:spMk id="65" creationId="{BEBD0261-987B-C7ED-E021-3554E6AAA538}"/>
          </ac:spMkLst>
        </pc:spChg>
        <pc:spChg chg="mod">
          <ac:chgData name="田原 由子" userId="cb5c8b80-4771-4004-a5af-0f8874efbcd7" providerId="ADAL" clId="{163BDBA3-4449-4C6D-9712-713EEECACF88}" dt="2024-04-02T07:25:02.047" v="7327"/>
          <ac:spMkLst>
            <pc:docMk/>
            <pc:sldMk cId="3516679837" sldId="2076138929"/>
            <ac:spMk id="66" creationId="{53CB3FC3-160B-F9EE-F461-EC3A6DF15EAD}"/>
          </ac:spMkLst>
        </pc:spChg>
        <pc:spChg chg="mod">
          <ac:chgData name="田原 由子" userId="cb5c8b80-4771-4004-a5af-0f8874efbcd7" providerId="ADAL" clId="{163BDBA3-4449-4C6D-9712-713EEECACF88}" dt="2024-04-02T07:25:02.047" v="7327"/>
          <ac:spMkLst>
            <pc:docMk/>
            <pc:sldMk cId="3516679837" sldId="2076138929"/>
            <ac:spMk id="67" creationId="{1F9026AF-3191-B190-49B1-EC3DED3D9905}"/>
          </ac:spMkLst>
        </pc:spChg>
        <pc:spChg chg="mod">
          <ac:chgData name="田原 由子" userId="cb5c8b80-4771-4004-a5af-0f8874efbcd7" providerId="ADAL" clId="{163BDBA3-4449-4C6D-9712-713EEECACF88}" dt="2024-04-02T07:25:02.047" v="7327"/>
          <ac:spMkLst>
            <pc:docMk/>
            <pc:sldMk cId="3516679837" sldId="2076138929"/>
            <ac:spMk id="68" creationId="{F7848EFB-9967-AC7C-2FE6-0C592E56EE93}"/>
          </ac:spMkLst>
        </pc:spChg>
        <pc:spChg chg="mod">
          <ac:chgData name="田原 由子" userId="cb5c8b80-4771-4004-a5af-0f8874efbcd7" providerId="ADAL" clId="{163BDBA3-4449-4C6D-9712-713EEECACF88}" dt="2024-04-02T07:25:02.047" v="7327"/>
          <ac:spMkLst>
            <pc:docMk/>
            <pc:sldMk cId="3516679837" sldId="2076138929"/>
            <ac:spMk id="69" creationId="{FA8DB436-3494-A4E2-E4B4-74C9C1372047}"/>
          </ac:spMkLst>
        </pc:spChg>
        <pc:spChg chg="mod">
          <ac:chgData name="田原 由子" userId="cb5c8b80-4771-4004-a5af-0f8874efbcd7" providerId="ADAL" clId="{163BDBA3-4449-4C6D-9712-713EEECACF88}" dt="2024-04-02T07:25:02.047" v="7327"/>
          <ac:spMkLst>
            <pc:docMk/>
            <pc:sldMk cId="3516679837" sldId="2076138929"/>
            <ac:spMk id="70" creationId="{51831352-B2C6-0DCD-1B9F-DD07FA88600B}"/>
          </ac:spMkLst>
        </pc:spChg>
        <pc:spChg chg="mod">
          <ac:chgData name="田原 由子" userId="cb5c8b80-4771-4004-a5af-0f8874efbcd7" providerId="ADAL" clId="{163BDBA3-4449-4C6D-9712-713EEECACF88}" dt="2024-04-02T07:25:02.047" v="7327"/>
          <ac:spMkLst>
            <pc:docMk/>
            <pc:sldMk cId="3516679837" sldId="2076138929"/>
            <ac:spMk id="71" creationId="{52B0BD5E-29A3-B975-D984-6A49E79B7EB0}"/>
          </ac:spMkLst>
        </pc:spChg>
        <pc:spChg chg="mod">
          <ac:chgData name="田原 由子" userId="cb5c8b80-4771-4004-a5af-0f8874efbcd7" providerId="ADAL" clId="{163BDBA3-4449-4C6D-9712-713EEECACF88}" dt="2024-04-02T07:25:02.047" v="7327"/>
          <ac:spMkLst>
            <pc:docMk/>
            <pc:sldMk cId="3516679837" sldId="2076138929"/>
            <ac:spMk id="72" creationId="{CA575C19-AF6E-08CE-40D7-1E5A1B9012DB}"/>
          </ac:spMkLst>
        </pc:spChg>
        <pc:spChg chg="mod">
          <ac:chgData name="田原 由子" userId="cb5c8b80-4771-4004-a5af-0f8874efbcd7" providerId="ADAL" clId="{163BDBA3-4449-4C6D-9712-713EEECACF88}" dt="2024-04-02T07:25:02.047" v="7327"/>
          <ac:spMkLst>
            <pc:docMk/>
            <pc:sldMk cId="3516679837" sldId="2076138929"/>
            <ac:spMk id="73" creationId="{47AC012B-6750-5678-3473-769DA58620FD}"/>
          </ac:spMkLst>
        </pc:spChg>
        <pc:spChg chg="mod">
          <ac:chgData name="田原 由子" userId="cb5c8b80-4771-4004-a5af-0f8874efbcd7" providerId="ADAL" clId="{163BDBA3-4449-4C6D-9712-713EEECACF88}" dt="2024-04-02T07:25:02.047" v="7327"/>
          <ac:spMkLst>
            <pc:docMk/>
            <pc:sldMk cId="3516679837" sldId="2076138929"/>
            <ac:spMk id="74" creationId="{7B7AABDC-AE17-6AC7-6233-3D52F36096D2}"/>
          </ac:spMkLst>
        </pc:spChg>
        <pc:spChg chg="mod">
          <ac:chgData name="田原 由子" userId="cb5c8b80-4771-4004-a5af-0f8874efbcd7" providerId="ADAL" clId="{163BDBA3-4449-4C6D-9712-713EEECACF88}" dt="2024-04-02T07:25:02.047" v="7327"/>
          <ac:spMkLst>
            <pc:docMk/>
            <pc:sldMk cId="3516679837" sldId="2076138929"/>
            <ac:spMk id="75" creationId="{D56CCB02-E6A2-2C00-4AF1-F3F2C24BBC93}"/>
          </ac:spMkLst>
        </pc:spChg>
        <pc:spChg chg="mod">
          <ac:chgData name="田原 由子" userId="cb5c8b80-4771-4004-a5af-0f8874efbcd7" providerId="ADAL" clId="{163BDBA3-4449-4C6D-9712-713EEECACF88}" dt="2024-04-02T07:25:02.047" v="7327"/>
          <ac:spMkLst>
            <pc:docMk/>
            <pc:sldMk cId="3516679837" sldId="2076138929"/>
            <ac:spMk id="76" creationId="{DB21B2C0-06F6-7DE2-22AC-832A798A9478}"/>
          </ac:spMkLst>
        </pc:spChg>
        <pc:spChg chg="mod">
          <ac:chgData name="田原 由子" userId="cb5c8b80-4771-4004-a5af-0f8874efbcd7" providerId="ADAL" clId="{163BDBA3-4449-4C6D-9712-713EEECACF88}" dt="2024-04-02T07:25:02.047" v="7327"/>
          <ac:spMkLst>
            <pc:docMk/>
            <pc:sldMk cId="3516679837" sldId="2076138929"/>
            <ac:spMk id="77" creationId="{645FD36D-8863-4EBE-41DF-B462A43AF222}"/>
          </ac:spMkLst>
        </pc:spChg>
        <pc:spChg chg="mod">
          <ac:chgData name="田原 由子" userId="cb5c8b80-4771-4004-a5af-0f8874efbcd7" providerId="ADAL" clId="{163BDBA3-4449-4C6D-9712-713EEECACF88}" dt="2024-04-02T07:25:02.047" v="7327"/>
          <ac:spMkLst>
            <pc:docMk/>
            <pc:sldMk cId="3516679837" sldId="2076138929"/>
            <ac:spMk id="78" creationId="{4A70EAD7-49F6-A957-5878-8D30E03F6A39}"/>
          </ac:spMkLst>
        </pc:spChg>
        <pc:spChg chg="mod">
          <ac:chgData name="田原 由子" userId="cb5c8b80-4771-4004-a5af-0f8874efbcd7" providerId="ADAL" clId="{163BDBA3-4449-4C6D-9712-713EEECACF88}" dt="2024-04-02T07:25:02.047" v="7327"/>
          <ac:spMkLst>
            <pc:docMk/>
            <pc:sldMk cId="3516679837" sldId="2076138929"/>
            <ac:spMk id="79" creationId="{CE5A51A0-D976-9F64-A003-0C08810FCF20}"/>
          </ac:spMkLst>
        </pc:spChg>
        <pc:spChg chg="mod">
          <ac:chgData name="田原 由子" userId="cb5c8b80-4771-4004-a5af-0f8874efbcd7" providerId="ADAL" clId="{163BDBA3-4449-4C6D-9712-713EEECACF88}" dt="2024-04-02T07:25:02.047" v="7327"/>
          <ac:spMkLst>
            <pc:docMk/>
            <pc:sldMk cId="3516679837" sldId="2076138929"/>
            <ac:spMk id="80" creationId="{F542F7DB-DFC9-1E68-EBEB-5A013C229FD9}"/>
          </ac:spMkLst>
        </pc:spChg>
        <pc:spChg chg="mod">
          <ac:chgData name="田原 由子" userId="cb5c8b80-4771-4004-a5af-0f8874efbcd7" providerId="ADAL" clId="{163BDBA3-4449-4C6D-9712-713EEECACF88}" dt="2024-04-02T07:25:02.047" v="7327"/>
          <ac:spMkLst>
            <pc:docMk/>
            <pc:sldMk cId="3516679837" sldId="2076138929"/>
            <ac:spMk id="81" creationId="{2CD82267-A20C-AEA1-50F4-725F42F56B69}"/>
          </ac:spMkLst>
        </pc:spChg>
        <pc:spChg chg="mod">
          <ac:chgData name="田原 由子" userId="cb5c8b80-4771-4004-a5af-0f8874efbcd7" providerId="ADAL" clId="{163BDBA3-4449-4C6D-9712-713EEECACF88}" dt="2024-04-02T07:25:02.047" v="7327"/>
          <ac:spMkLst>
            <pc:docMk/>
            <pc:sldMk cId="3516679837" sldId="2076138929"/>
            <ac:spMk id="82" creationId="{A8385165-9DCD-80E2-4A99-009D4DD21C30}"/>
          </ac:spMkLst>
        </pc:spChg>
        <pc:spChg chg="mod">
          <ac:chgData name="田原 由子" userId="cb5c8b80-4771-4004-a5af-0f8874efbcd7" providerId="ADAL" clId="{163BDBA3-4449-4C6D-9712-713EEECACF88}" dt="2024-04-02T07:25:02.047" v="7327"/>
          <ac:spMkLst>
            <pc:docMk/>
            <pc:sldMk cId="3516679837" sldId="2076138929"/>
            <ac:spMk id="83" creationId="{29AE9493-6A55-2B56-AA19-76122C84ABB9}"/>
          </ac:spMkLst>
        </pc:spChg>
        <pc:spChg chg="mod">
          <ac:chgData name="田原 由子" userId="cb5c8b80-4771-4004-a5af-0f8874efbcd7" providerId="ADAL" clId="{163BDBA3-4449-4C6D-9712-713EEECACF88}" dt="2024-04-02T07:25:02.047" v="7327"/>
          <ac:spMkLst>
            <pc:docMk/>
            <pc:sldMk cId="3516679837" sldId="2076138929"/>
            <ac:spMk id="84" creationId="{5A96A197-81C0-7227-CB73-14F20A7C39CC}"/>
          </ac:spMkLst>
        </pc:spChg>
        <pc:spChg chg="mod">
          <ac:chgData name="田原 由子" userId="cb5c8b80-4771-4004-a5af-0f8874efbcd7" providerId="ADAL" clId="{163BDBA3-4449-4C6D-9712-713EEECACF88}" dt="2024-04-02T07:25:02.047" v="7327"/>
          <ac:spMkLst>
            <pc:docMk/>
            <pc:sldMk cId="3516679837" sldId="2076138929"/>
            <ac:spMk id="86" creationId="{FDFCD20E-3419-BAF1-F69E-DD09486F5C40}"/>
          </ac:spMkLst>
        </pc:spChg>
        <pc:spChg chg="mod">
          <ac:chgData name="田原 由子" userId="cb5c8b80-4771-4004-a5af-0f8874efbcd7" providerId="ADAL" clId="{163BDBA3-4449-4C6D-9712-713EEECACF88}" dt="2024-04-02T07:25:02.047" v="7327"/>
          <ac:spMkLst>
            <pc:docMk/>
            <pc:sldMk cId="3516679837" sldId="2076138929"/>
            <ac:spMk id="87" creationId="{BEF88A5C-1B0F-24EE-D8D7-BFF17F8B5480}"/>
          </ac:spMkLst>
        </pc:spChg>
        <pc:spChg chg="mod">
          <ac:chgData name="田原 由子" userId="cb5c8b80-4771-4004-a5af-0f8874efbcd7" providerId="ADAL" clId="{163BDBA3-4449-4C6D-9712-713EEECACF88}" dt="2024-04-02T07:25:02.047" v="7327"/>
          <ac:spMkLst>
            <pc:docMk/>
            <pc:sldMk cId="3516679837" sldId="2076138929"/>
            <ac:spMk id="88" creationId="{A7ADE877-D67F-84BE-52CF-1F4D7B6F0FD6}"/>
          </ac:spMkLst>
        </pc:spChg>
        <pc:spChg chg="mod">
          <ac:chgData name="田原 由子" userId="cb5c8b80-4771-4004-a5af-0f8874efbcd7" providerId="ADAL" clId="{163BDBA3-4449-4C6D-9712-713EEECACF88}" dt="2024-04-02T07:25:02.047" v="7327"/>
          <ac:spMkLst>
            <pc:docMk/>
            <pc:sldMk cId="3516679837" sldId="2076138929"/>
            <ac:spMk id="89" creationId="{6963E612-1CF1-5419-5D37-6964E091FB0F}"/>
          </ac:spMkLst>
        </pc:spChg>
        <pc:spChg chg="mod">
          <ac:chgData name="田原 由子" userId="cb5c8b80-4771-4004-a5af-0f8874efbcd7" providerId="ADAL" clId="{163BDBA3-4449-4C6D-9712-713EEECACF88}" dt="2024-04-02T07:25:02.047" v="7327"/>
          <ac:spMkLst>
            <pc:docMk/>
            <pc:sldMk cId="3516679837" sldId="2076138929"/>
            <ac:spMk id="90" creationId="{83C2C8B1-83A4-9787-4029-54948606E13F}"/>
          </ac:spMkLst>
        </pc:spChg>
        <pc:spChg chg="mod">
          <ac:chgData name="田原 由子" userId="cb5c8b80-4771-4004-a5af-0f8874efbcd7" providerId="ADAL" clId="{163BDBA3-4449-4C6D-9712-713EEECACF88}" dt="2024-04-02T07:25:02.047" v="7327"/>
          <ac:spMkLst>
            <pc:docMk/>
            <pc:sldMk cId="3516679837" sldId="2076138929"/>
            <ac:spMk id="91" creationId="{02AD1B13-244C-37C1-E6DA-E2A9DE5685BA}"/>
          </ac:spMkLst>
        </pc:spChg>
        <pc:spChg chg="mod">
          <ac:chgData name="田原 由子" userId="cb5c8b80-4771-4004-a5af-0f8874efbcd7" providerId="ADAL" clId="{163BDBA3-4449-4C6D-9712-713EEECACF88}" dt="2024-04-02T07:25:02.047" v="7327"/>
          <ac:spMkLst>
            <pc:docMk/>
            <pc:sldMk cId="3516679837" sldId="2076138929"/>
            <ac:spMk id="93" creationId="{ABDDA766-6A9B-3E78-CAB0-D30DA23847B0}"/>
          </ac:spMkLst>
        </pc:spChg>
        <pc:spChg chg="mod">
          <ac:chgData name="田原 由子" userId="cb5c8b80-4771-4004-a5af-0f8874efbcd7" providerId="ADAL" clId="{163BDBA3-4449-4C6D-9712-713EEECACF88}" dt="2024-04-02T07:25:02.047" v="7327"/>
          <ac:spMkLst>
            <pc:docMk/>
            <pc:sldMk cId="3516679837" sldId="2076138929"/>
            <ac:spMk id="94" creationId="{F912E856-5FF7-8DFE-B1C5-AE180BF5A476}"/>
          </ac:spMkLst>
        </pc:spChg>
        <pc:spChg chg="mod">
          <ac:chgData name="田原 由子" userId="cb5c8b80-4771-4004-a5af-0f8874efbcd7" providerId="ADAL" clId="{163BDBA3-4449-4C6D-9712-713EEECACF88}" dt="2024-04-02T07:25:02.047" v="7327"/>
          <ac:spMkLst>
            <pc:docMk/>
            <pc:sldMk cId="3516679837" sldId="2076138929"/>
            <ac:spMk id="95" creationId="{4F4AD079-6B2D-C957-BEE0-76BD02A4FBD7}"/>
          </ac:spMkLst>
        </pc:spChg>
        <pc:grpChg chg="add mod">
          <ac:chgData name="田原 由子" userId="cb5c8b80-4771-4004-a5af-0f8874efbcd7" providerId="ADAL" clId="{163BDBA3-4449-4C6D-9712-713EEECACF88}" dt="2024-04-02T07:25:02.047" v="7327"/>
          <ac:grpSpMkLst>
            <pc:docMk/>
            <pc:sldMk cId="3516679837" sldId="2076138929"/>
            <ac:grpSpMk id="9" creationId="{135083AD-1347-AFE6-6D55-8DB174F457EB}"/>
          </ac:grpSpMkLst>
        </pc:grpChg>
        <pc:picChg chg="mod">
          <ac:chgData name="田原 由子" userId="cb5c8b80-4771-4004-a5af-0f8874efbcd7" providerId="ADAL" clId="{163BDBA3-4449-4C6D-9712-713EEECACF88}" dt="2024-04-02T07:25:02.047" v="7327"/>
          <ac:picMkLst>
            <pc:docMk/>
            <pc:sldMk cId="3516679837" sldId="2076138929"/>
            <ac:picMk id="56" creationId="{48004EE1-3DFD-6AC1-0BBC-A04037ADFB7E}"/>
          </ac:picMkLst>
        </pc:picChg>
        <pc:picChg chg="mod">
          <ac:chgData name="田原 由子" userId="cb5c8b80-4771-4004-a5af-0f8874efbcd7" providerId="ADAL" clId="{163BDBA3-4449-4C6D-9712-713EEECACF88}" dt="2024-04-02T07:25:02.047" v="7327"/>
          <ac:picMkLst>
            <pc:docMk/>
            <pc:sldMk cId="3516679837" sldId="2076138929"/>
            <ac:picMk id="57" creationId="{F677B525-8851-6FF0-E79E-80D21AEF6F15}"/>
          </ac:picMkLst>
        </pc:picChg>
        <pc:picChg chg="mod">
          <ac:chgData name="田原 由子" userId="cb5c8b80-4771-4004-a5af-0f8874efbcd7" providerId="ADAL" clId="{163BDBA3-4449-4C6D-9712-713EEECACF88}" dt="2024-04-02T07:25:02.047" v="7327"/>
          <ac:picMkLst>
            <pc:docMk/>
            <pc:sldMk cId="3516679837" sldId="2076138929"/>
            <ac:picMk id="58" creationId="{FD0505E8-103D-003C-99A8-FCFF2AF02982}"/>
          </ac:picMkLst>
        </pc:picChg>
        <pc:picChg chg="mod">
          <ac:chgData name="田原 由子" userId="cb5c8b80-4771-4004-a5af-0f8874efbcd7" providerId="ADAL" clId="{163BDBA3-4449-4C6D-9712-713EEECACF88}" dt="2024-04-02T07:25:02.047" v="7327"/>
          <ac:picMkLst>
            <pc:docMk/>
            <pc:sldMk cId="3516679837" sldId="2076138929"/>
            <ac:picMk id="59" creationId="{6F62CB4C-B188-E608-479B-95067421C95E}"/>
          </ac:picMkLst>
        </pc:picChg>
        <pc:picChg chg="mod">
          <ac:chgData name="田原 由子" userId="cb5c8b80-4771-4004-a5af-0f8874efbcd7" providerId="ADAL" clId="{163BDBA3-4449-4C6D-9712-713EEECACF88}" dt="2024-04-02T07:25:02.047" v="7327"/>
          <ac:picMkLst>
            <pc:docMk/>
            <pc:sldMk cId="3516679837" sldId="2076138929"/>
            <ac:picMk id="61" creationId="{CEF57E8D-7D4F-32E6-DAC6-BE245216D0DD}"/>
          </ac:picMkLst>
        </pc:picChg>
        <pc:picChg chg="mod">
          <ac:chgData name="田原 由子" userId="cb5c8b80-4771-4004-a5af-0f8874efbcd7" providerId="ADAL" clId="{163BDBA3-4449-4C6D-9712-713EEECACF88}" dt="2024-04-02T07:25:02.047" v="7327"/>
          <ac:picMkLst>
            <pc:docMk/>
            <pc:sldMk cId="3516679837" sldId="2076138929"/>
            <ac:picMk id="85" creationId="{24F869DE-08B3-5E50-FDF1-85287151DD4A}"/>
          </ac:picMkLst>
        </pc:picChg>
        <pc:picChg chg="mod">
          <ac:chgData name="田原 由子" userId="cb5c8b80-4771-4004-a5af-0f8874efbcd7" providerId="ADAL" clId="{163BDBA3-4449-4C6D-9712-713EEECACF88}" dt="2024-04-02T07:25:02.047" v="7327"/>
          <ac:picMkLst>
            <pc:docMk/>
            <pc:sldMk cId="3516679837" sldId="2076138929"/>
            <ac:picMk id="92" creationId="{9FD4D783-11F3-0226-738E-9988EE85054B}"/>
          </ac:picMkLst>
        </pc:picChg>
      </pc:sldChg>
      <pc:sldChg chg="del mod modShow">
        <pc:chgData name="田原 由子" userId="cb5c8b80-4771-4004-a5af-0f8874efbcd7" providerId="ADAL" clId="{163BDBA3-4449-4C6D-9712-713EEECACF88}" dt="2024-03-28T10:08:07.287" v="3834" actId="47"/>
        <pc:sldMkLst>
          <pc:docMk/>
          <pc:sldMk cId="630527472" sldId="2076138930"/>
        </pc:sldMkLst>
      </pc:sldChg>
      <pc:sldChg chg="modSp del mod">
        <pc:chgData name="田原 由子" userId="cb5c8b80-4771-4004-a5af-0f8874efbcd7" providerId="ADAL" clId="{163BDBA3-4449-4C6D-9712-713EEECACF88}" dt="2024-04-04T06:32:42.857" v="9018" actId="47"/>
        <pc:sldMkLst>
          <pc:docMk/>
          <pc:sldMk cId="742533798" sldId="2076138931"/>
        </pc:sldMkLst>
        <pc:spChg chg="mod">
          <ac:chgData name="田原 由子" userId="cb5c8b80-4771-4004-a5af-0f8874efbcd7" providerId="ADAL" clId="{163BDBA3-4449-4C6D-9712-713EEECACF88}" dt="2024-04-04T06:32:19.646" v="9016" actId="20577"/>
          <ac:spMkLst>
            <pc:docMk/>
            <pc:sldMk cId="742533798" sldId="2076138931"/>
            <ac:spMk id="3" creationId="{57383F25-A6A0-F01F-E96B-83BD4AFBF3F2}"/>
          </ac:spMkLst>
        </pc:spChg>
      </pc:sldChg>
      <pc:sldChg chg="modSp mod">
        <pc:chgData name="田原 由子" userId="cb5c8b80-4771-4004-a5af-0f8874efbcd7" providerId="ADAL" clId="{163BDBA3-4449-4C6D-9712-713EEECACF88}" dt="2024-04-04T06:51:09.807" v="9195" actId="20577"/>
        <pc:sldMkLst>
          <pc:docMk/>
          <pc:sldMk cId="357208971" sldId="2076138933"/>
        </pc:sldMkLst>
        <pc:spChg chg="mod">
          <ac:chgData name="田原 由子" userId="cb5c8b80-4771-4004-a5af-0f8874efbcd7" providerId="ADAL" clId="{163BDBA3-4449-4C6D-9712-713EEECACF88}" dt="2024-04-02T07:48:18.503" v="7423" actId="207"/>
          <ac:spMkLst>
            <pc:docMk/>
            <pc:sldMk cId="357208971" sldId="2076138933"/>
            <ac:spMk id="11" creationId="{59526464-CB1F-484C-8F92-A76550D0C422}"/>
          </ac:spMkLst>
        </pc:spChg>
        <pc:spChg chg="mod">
          <ac:chgData name="田原 由子" userId="cb5c8b80-4771-4004-a5af-0f8874efbcd7" providerId="ADAL" clId="{163BDBA3-4449-4C6D-9712-713EEECACF88}" dt="2024-04-02T07:48:17.949" v="7422" actId="207"/>
          <ac:spMkLst>
            <pc:docMk/>
            <pc:sldMk cId="357208971" sldId="2076138933"/>
            <ac:spMk id="12" creationId="{D690CCC6-9535-4B0E-B39F-A72CA3B17DFD}"/>
          </ac:spMkLst>
        </pc:spChg>
        <pc:spChg chg="mod">
          <ac:chgData name="田原 由子" userId="cb5c8b80-4771-4004-a5af-0f8874efbcd7" providerId="ADAL" clId="{163BDBA3-4449-4C6D-9712-713EEECACF88}" dt="2024-04-04T06:51:09.807" v="9195" actId="20577"/>
          <ac:spMkLst>
            <pc:docMk/>
            <pc:sldMk cId="357208971" sldId="2076138933"/>
            <ac:spMk id="14" creationId="{5326B8EE-D099-4784-9E73-0BF8A2C833A6}"/>
          </ac:spMkLst>
        </pc:spChg>
        <pc:spChg chg="mod">
          <ac:chgData name="田原 由子" userId="cb5c8b80-4771-4004-a5af-0f8874efbcd7" providerId="ADAL" clId="{163BDBA3-4449-4C6D-9712-713EEECACF88}" dt="2024-04-02T07:48:16.945" v="7420" actId="207"/>
          <ac:spMkLst>
            <pc:docMk/>
            <pc:sldMk cId="357208971" sldId="2076138933"/>
            <ac:spMk id="19" creationId="{9D9C12F6-4ABA-4F4C-ACE0-A5FED2C2BBAA}"/>
          </ac:spMkLst>
        </pc:spChg>
        <pc:spChg chg="mod">
          <ac:chgData name="田原 由子" userId="cb5c8b80-4771-4004-a5af-0f8874efbcd7" providerId="ADAL" clId="{163BDBA3-4449-4C6D-9712-713EEECACF88}" dt="2024-04-02T07:48:17.430" v="7421" actId="208"/>
          <ac:spMkLst>
            <pc:docMk/>
            <pc:sldMk cId="357208971" sldId="2076138933"/>
            <ac:spMk id="30" creationId="{56FF3D9F-569C-47B8-B273-049C601C93F6}"/>
          </ac:spMkLst>
        </pc:spChg>
        <pc:spChg chg="mod">
          <ac:chgData name="田原 由子" userId="cb5c8b80-4771-4004-a5af-0f8874efbcd7" providerId="ADAL" clId="{163BDBA3-4449-4C6D-9712-713EEECACF88}" dt="2024-04-02T07:48:17.430" v="7421" actId="208"/>
          <ac:spMkLst>
            <pc:docMk/>
            <pc:sldMk cId="357208971" sldId="2076138933"/>
            <ac:spMk id="31" creationId="{7190A761-0812-465A-BCC0-605FC62B03AC}"/>
          </ac:spMkLst>
        </pc:spChg>
      </pc:sldChg>
      <pc:sldChg chg="modSp mod">
        <pc:chgData name="田原 由子" userId="cb5c8b80-4771-4004-a5af-0f8874efbcd7" providerId="ADAL" clId="{163BDBA3-4449-4C6D-9712-713EEECACF88}" dt="2024-04-03T06:00:08.201" v="8378" actId="6549"/>
        <pc:sldMkLst>
          <pc:docMk/>
          <pc:sldMk cId="1626183205" sldId="2076138934"/>
        </pc:sldMkLst>
        <pc:spChg chg="mod">
          <ac:chgData name="田原 由子" userId="cb5c8b80-4771-4004-a5af-0f8874efbcd7" providerId="ADAL" clId="{163BDBA3-4449-4C6D-9712-713EEECACF88}" dt="2024-04-03T06:00:08.201" v="8378" actId="6549"/>
          <ac:spMkLst>
            <pc:docMk/>
            <pc:sldMk cId="1626183205" sldId="2076138934"/>
            <ac:spMk id="4" creationId="{D4DB383B-98C5-4358-936E-16EA641686F0}"/>
          </ac:spMkLst>
        </pc:spChg>
      </pc:sldChg>
      <pc:sldChg chg="addSp delSp modSp mod">
        <pc:chgData name="田原 由子" userId="cb5c8b80-4771-4004-a5af-0f8874efbcd7" providerId="ADAL" clId="{163BDBA3-4449-4C6D-9712-713EEECACF88}" dt="2024-04-04T06:51:47.924" v="9201" actId="20577"/>
        <pc:sldMkLst>
          <pc:docMk/>
          <pc:sldMk cId="2565718341" sldId="2076138936"/>
        </pc:sldMkLst>
        <pc:spChg chg="mod">
          <ac:chgData name="田原 由子" userId="cb5c8b80-4771-4004-a5af-0f8874efbcd7" providerId="ADAL" clId="{163BDBA3-4449-4C6D-9712-713EEECACF88}" dt="2024-04-04T06:51:47.924" v="9201" actId="20577"/>
          <ac:spMkLst>
            <pc:docMk/>
            <pc:sldMk cId="2565718341" sldId="2076138936"/>
            <ac:spMk id="12" creationId="{805E0688-0715-4228-9436-8233D758C430}"/>
          </ac:spMkLst>
        </pc:spChg>
        <pc:spChg chg="mod">
          <ac:chgData name="田原 由子" userId="cb5c8b80-4771-4004-a5af-0f8874efbcd7" providerId="ADAL" clId="{163BDBA3-4449-4C6D-9712-713EEECACF88}" dt="2024-04-04T06:42:33.421" v="9084"/>
          <ac:spMkLst>
            <pc:docMk/>
            <pc:sldMk cId="2565718341" sldId="2076138936"/>
            <ac:spMk id="13" creationId="{4B703064-ADBA-E12C-2485-FC6101AD573E}"/>
          </ac:spMkLst>
        </pc:spChg>
        <pc:spChg chg="mod">
          <ac:chgData name="田原 由子" userId="cb5c8b80-4771-4004-a5af-0f8874efbcd7" providerId="ADAL" clId="{163BDBA3-4449-4C6D-9712-713EEECACF88}" dt="2024-04-04T06:42:33.421" v="9084"/>
          <ac:spMkLst>
            <pc:docMk/>
            <pc:sldMk cId="2565718341" sldId="2076138936"/>
            <ac:spMk id="15" creationId="{D9104803-10CA-98B1-8782-D52F2003CDBF}"/>
          </ac:spMkLst>
        </pc:spChg>
        <pc:spChg chg="del mod topLvl">
          <ac:chgData name="田原 由子" userId="cb5c8b80-4771-4004-a5af-0f8874efbcd7" providerId="ADAL" clId="{163BDBA3-4449-4C6D-9712-713EEECACF88}" dt="2024-04-04T06:42:32.986" v="9083" actId="478"/>
          <ac:spMkLst>
            <pc:docMk/>
            <pc:sldMk cId="2565718341" sldId="2076138936"/>
            <ac:spMk id="29" creationId="{188027FA-0A3C-409F-8FD1-3DAD6699DF63}"/>
          </ac:spMkLst>
        </pc:spChg>
        <pc:spChg chg="del topLvl">
          <ac:chgData name="田原 由子" userId="cb5c8b80-4771-4004-a5af-0f8874efbcd7" providerId="ADAL" clId="{163BDBA3-4449-4C6D-9712-713EEECACF88}" dt="2024-04-04T06:42:39.931" v="9085" actId="478"/>
          <ac:spMkLst>
            <pc:docMk/>
            <pc:sldMk cId="2565718341" sldId="2076138936"/>
            <ac:spMk id="30" creationId="{C84A2FB2-B6B9-40BA-8867-FFBE05674AA6}"/>
          </ac:spMkLst>
        </pc:spChg>
        <pc:spChg chg="mod">
          <ac:chgData name="田原 由子" userId="cb5c8b80-4771-4004-a5af-0f8874efbcd7" providerId="ADAL" clId="{163BDBA3-4449-4C6D-9712-713EEECACF88}" dt="2024-04-04T06:42:49.736" v="9117" actId="20577"/>
          <ac:spMkLst>
            <pc:docMk/>
            <pc:sldMk cId="2565718341" sldId="2076138936"/>
            <ac:spMk id="31" creationId="{38A9CE17-B45C-B62A-09BE-EE436C51A62E}"/>
          </ac:spMkLst>
        </pc:spChg>
        <pc:spChg chg="mod">
          <ac:chgData name="田原 由子" userId="cb5c8b80-4771-4004-a5af-0f8874efbcd7" providerId="ADAL" clId="{163BDBA3-4449-4C6D-9712-713EEECACF88}" dt="2024-04-04T06:42:40.431" v="9086"/>
          <ac:spMkLst>
            <pc:docMk/>
            <pc:sldMk cId="2565718341" sldId="2076138936"/>
            <ac:spMk id="32" creationId="{483613B1-B252-26B1-53A4-58C03E84E40B}"/>
          </ac:spMkLst>
        </pc:spChg>
        <pc:grpChg chg="add del mod">
          <ac:chgData name="田原 由子" userId="cb5c8b80-4771-4004-a5af-0f8874efbcd7" providerId="ADAL" clId="{163BDBA3-4449-4C6D-9712-713EEECACF88}" dt="2024-04-04T06:42:39.931" v="9085" actId="478"/>
          <ac:grpSpMkLst>
            <pc:docMk/>
            <pc:sldMk cId="2565718341" sldId="2076138936"/>
            <ac:grpSpMk id="5" creationId="{6CA9C215-C662-F226-1AFA-DC6E6D143FC2}"/>
          </ac:grpSpMkLst>
        </pc:grpChg>
        <pc:grpChg chg="add mod">
          <ac:chgData name="田原 由子" userId="cb5c8b80-4771-4004-a5af-0f8874efbcd7" providerId="ADAL" clId="{163BDBA3-4449-4C6D-9712-713EEECACF88}" dt="2024-04-04T06:42:58.548" v="9118" actId="1036"/>
          <ac:grpSpMkLst>
            <pc:docMk/>
            <pc:sldMk cId="2565718341" sldId="2076138936"/>
            <ac:grpSpMk id="27" creationId="{CBA2F05B-BC63-3E7B-B8E1-3EF3AA175193}"/>
          </ac:grpSpMkLst>
        </pc:grpChg>
        <pc:grpChg chg="del">
          <ac:chgData name="田原 由子" userId="cb5c8b80-4771-4004-a5af-0f8874efbcd7" providerId="ADAL" clId="{163BDBA3-4449-4C6D-9712-713EEECACF88}" dt="2024-04-04T06:42:32.986" v="9083" actId="478"/>
          <ac:grpSpMkLst>
            <pc:docMk/>
            <pc:sldMk cId="2565718341" sldId="2076138936"/>
            <ac:grpSpMk id="28" creationId="{4A998A33-CF97-40FE-940A-D7CA233C3C19}"/>
          </ac:grpSpMkLst>
        </pc:grpChg>
      </pc:sldChg>
      <pc:sldChg chg="addSp delSp modSp mod">
        <pc:chgData name="田原 由子" userId="cb5c8b80-4771-4004-a5af-0f8874efbcd7" providerId="ADAL" clId="{163BDBA3-4449-4C6D-9712-713EEECACF88}" dt="2024-04-04T06:41:47.938" v="9076" actId="478"/>
        <pc:sldMkLst>
          <pc:docMk/>
          <pc:sldMk cId="422108567" sldId="2076138941"/>
        </pc:sldMkLst>
        <pc:spChg chg="del">
          <ac:chgData name="田原 由子" userId="cb5c8b80-4771-4004-a5af-0f8874efbcd7" providerId="ADAL" clId="{163BDBA3-4449-4C6D-9712-713EEECACF88}" dt="2024-04-02T08:00:53.056" v="7437" actId="478"/>
          <ac:spMkLst>
            <pc:docMk/>
            <pc:sldMk cId="422108567" sldId="2076138941"/>
            <ac:spMk id="2" creationId="{36266C66-D61E-457D-B474-C2D6FC4B38B2}"/>
          </ac:spMkLst>
        </pc:spChg>
        <pc:spChg chg="mod">
          <ac:chgData name="田原 由子" userId="cb5c8b80-4771-4004-a5af-0f8874efbcd7" providerId="ADAL" clId="{163BDBA3-4449-4C6D-9712-713EEECACF88}" dt="2024-04-02T08:00:50.136" v="7436"/>
          <ac:spMkLst>
            <pc:docMk/>
            <pc:sldMk cId="422108567" sldId="2076138941"/>
            <ac:spMk id="4" creationId="{77977D3F-95B8-4249-A059-014A3CF8BDBA}"/>
          </ac:spMkLst>
        </pc:spChg>
        <pc:spChg chg="del">
          <ac:chgData name="田原 由子" userId="cb5c8b80-4771-4004-a5af-0f8874efbcd7" providerId="ADAL" clId="{163BDBA3-4449-4C6D-9712-713EEECACF88}" dt="2024-04-02T08:01:01.913" v="7438" actId="478"/>
          <ac:spMkLst>
            <pc:docMk/>
            <pc:sldMk cId="422108567" sldId="2076138941"/>
            <ac:spMk id="5" creationId="{33727196-164C-46AB-8642-18AC7001A91E}"/>
          </ac:spMkLst>
        </pc:spChg>
        <pc:spChg chg="mod">
          <ac:chgData name="田原 由子" userId="cb5c8b80-4771-4004-a5af-0f8874efbcd7" providerId="ADAL" clId="{163BDBA3-4449-4C6D-9712-713EEECACF88}" dt="2024-04-04T06:41:44.792" v="9075"/>
          <ac:spMkLst>
            <pc:docMk/>
            <pc:sldMk cId="422108567" sldId="2076138941"/>
            <ac:spMk id="5" creationId="{EF111721-EF8E-CD30-0F12-76034ADB4DD5}"/>
          </ac:spMkLst>
        </pc:spChg>
        <pc:spChg chg="del">
          <ac:chgData name="田原 由子" userId="cb5c8b80-4771-4004-a5af-0f8874efbcd7" providerId="ADAL" clId="{163BDBA3-4449-4C6D-9712-713EEECACF88}" dt="2024-04-02T08:01:01.913" v="7438" actId="478"/>
          <ac:spMkLst>
            <pc:docMk/>
            <pc:sldMk cId="422108567" sldId="2076138941"/>
            <ac:spMk id="6" creationId="{3C8DD305-252F-4A7A-B3FB-88AE84B7B5F2}"/>
          </ac:spMkLst>
        </pc:spChg>
        <pc:spChg chg="mod">
          <ac:chgData name="田原 由子" userId="cb5c8b80-4771-4004-a5af-0f8874efbcd7" providerId="ADAL" clId="{163BDBA3-4449-4C6D-9712-713EEECACF88}" dt="2024-04-04T06:41:44.792" v="9075"/>
          <ac:spMkLst>
            <pc:docMk/>
            <pc:sldMk cId="422108567" sldId="2076138941"/>
            <ac:spMk id="6" creationId="{E72C462C-BEB5-50E1-B2C8-927702E31A9B}"/>
          </ac:spMkLst>
        </pc:spChg>
        <pc:spChg chg="del">
          <ac:chgData name="田原 由子" userId="cb5c8b80-4771-4004-a5af-0f8874efbcd7" providerId="ADAL" clId="{163BDBA3-4449-4C6D-9712-713EEECACF88}" dt="2024-04-02T08:01:01.913" v="7438" actId="478"/>
          <ac:spMkLst>
            <pc:docMk/>
            <pc:sldMk cId="422108567" sldId="2076138941"/>
            <ac:spMk id="7" creationId="{3E79017A-C9B9-422B-A780-857F9C0BA67B}"/>
          </ac:spMkLst>
        </pc:spChg>
        <pc:spChg chg="add mod">
          <ac:chgData name="田原 由子" userId="cb5c8b80-4771-4004-a5af-0f8874efbcd7" providerId="ADAL" clId="{163BDBA3-4449-4C6D-9712-713EEECACF88}" dt="2024-04-02T08:00:53.056" v="7437" actId="478"/>
          <ac:spMkLst>
            <pc:docMk/>
            <pc:sldMk cId="422108567" sldId="2076138941"/>
            <ac:spMk id="21" creationId="{D00F00FB-36FC-0B70-7FA3-4C9BCEBE16F3}"/>
          </ac:spMkLst>
        </pc:spChg>
        <pc:spChg chg="mod">
          <ac:chgData name="田原 由子" userId="cb5c8b80-4771-4004-a5af-0f8874efbcd7" providerId="ADAL" clId="{163BDBA3-4449-4C6D-9712-713EEECACF88}" dt="2024-04-02T08:01:05.811" v="7440" actId="113"/>
          <ac:spMkLst>
            <pc:docMk/>
            <pc:sldMk cId="422108567" sldId="2076138941"/>
            <ac:spMk id="23" creationId="{1094938D-7588-7608-8486-45A20F7720B2}"/>
          </ac:spMkLst>
        </pc:spChg>
        <pc:spChg chg="mod">
          <ac:chgData name="田原 由子" userId="cb5c8b80-4771-4004-a5af-0f8874efbcd7" providerId="ADAL" clId="{163BDBA3-4449-4C6D-9712-713EEECACF88}" dt="2024-04-02T08:01:05.811" v="7440" actId="113"/>
          <ac:spMkLst>
            <pc:docMk/>
            <pc:sldMk cId="422108567" sldId="2076138941"/>
            <ac:spMk id="24" creationId="{1094FDA5-F3BA-E237-C044-85A819EE88C0}"/>
          </ac:spMkLst>
        </pc:spChg>
        <pc:spChg chg="mod">
          <ac:chgData name="田原 由子" userId="cb5c8b80-4771-4004-a5af-0f8874efbcd7" providerId="ADAL" clId="{163BDBA3-4449-4C6D-9712-713EEECACF88}" dt="2024-04-02T08:01:05.811" v="7440" actId="113"/>
          <ac:spMkLst>
            <pc:docMk/>
            <pc:sldMk cId="422108567" sldId="2076138941"/>
            <ac:spMk id="25" creationId="{8D7C12E9-6C04-E7F3-2EE6-2A66BC59B558}"/>
          </ac:spMkLst>
        </pc:spChg>
        <pc:spChg chg="mod">
          <ac:chgData name="田原 由子" userId="cb5c8b80-4771-4004-a5af-0f8874efbcd7" providerId="ADAL" clId="{163BDBA3-4449-4C6D-9712-713EEECACF88}" dt="2024-04-02T08:01:05.811" v="7440" actId="113"/>
          <ac:spMkLst>
            <pc:docMk/>
            <pc:sldMk cId="422108567" sldId="2076138941"/>
            <ac:spMk id="26" creationId="{FC56EE7C-18BC-7E0D-B76C-54D8023E3DAA}"/>
          </ac:spMkLst>
        </pc:spChg>
        <pc:spChg chg="mod">
          <ac:chgData name="田原 由子" userId="cb5c8b80-4771-4004-a5af-0f8874efbcd7" providerId="ADAL" clId="{163BDBA3-4449-4C6D-9712-713EEECACF88}" dt="2024-04-02T08:20:21.100" v="7517" actId="113"/>
          <ac:spMkLst>
            <pc:docMk/>
            <pc:sldMk cId="422108567" sldId="2076138941"/>
            <ac:spMk id="30" creationId="{77105621-50AB-E815-16A5-DBBF68E0757A}"/>
          </ac:spMkLst>
        </pc:spChg>
        <pc:spChg chg="mod">
          <ac:chgData name="田原 由子" userId="cb5c8b80-4771-4004-a5af-0f8874efbcd7" providerId="ADAL" clId="{163BDBA3-4449-4C6D-9712-713EEECACF88}" dt="2024-04-02T08:20:24.803" v="7518" actId="113"/>
          <ac:spMkLst>
            <pc:docMk/>
            <pc:sldMk cId="422108567" sldId="2076138941"/>
            <ac:spMk id="31" creationId="{C7265B29-4A4C-7A2B-B464-ABB0FD28937D}"/>
          </ac:spMkLst>
        </pc:spChg>
        <pc:spChg chg="mod">
          <ac:chgData name="田原 由子" userId="cb5c8b80-4771-4004-a5af-0f8874efbcd7" providerId="ADAL" clId="{163BDBA3-4449-4C6D-9712-713EEECACF88}" dt="2024-04-02T08:20:28.028" v="7519" actId="113"/>
          <ac:spMkLst>
            <pc:docMk/>
            <pc:sldMk cId="422108567" sldId="2076138941"/>
            <ac:spMk id="32" creationId="{9157A612-E2A9-7A1A-FF56-7336A7FD5407}"/>
          </ac:spMkLst>
        </pc:spChg>
        <pc:spChg chg="mod">
          <ac:chgData name="田原 由子" userId="cb5c8b80-4771-4004-a5af-0f8874efbcd7" providerId="ADAL" clId="{163BDBA3-4449-4C6D-9712-713EEECACF88}" dt="2024-04-02T08:01:25.988" v="7442"/>
          <ac:spMkLst>
            <pc:docMk/>
            <pc:sldMk cId="422108567" sldId="2076138941"/>
            <ac:spMk id="33" creationId="{0A6502C3-9B9E-5CF0-E9E3-2369DD5407CA}"/>
          </ac:spMkLst>
        </pc:spChg>
        <pc:spChg chg="mod">
          <ac:chgData name="田原 由子" userId="cb5c8b80-4771-4004-a5af-0f8874efbcd7" providerId="ADAL" clId="{163BDBA3-4449-4C6D-9712-713EEECACF88}" dt="2024-04-02T08:01:25.988" v="7442"/>
          <ac:spMkLst>
            <pc:docMk/>
            <pc:sldMk cId="422108567" sldId="2076138941"/>
            <ac:spMk id="37" creationId="{869A39F7-7F7F-A43D-8692-10AAC234F033}"/>
          </ac:spMkLst>
        </pc:spChg>
        <pc:spChg chg="mod">
          <ac:chgData name="田原 由子" userId="cb5c8b80-4771-4004-a5af-0f8874efbcd7" providerId="ADAL" clId="{163BDBA3-4449-4C6D-9712-713EEECACF88}" dt="2024-04-02T08:01:25.988" v="7442"/>
          <ac:spMkLst>
            <pc:docMk/>
            <pc:sldMk cId="422108567" sldId="2076138941"/>
            <ac:spMk id="38" creationId="{2F33CA96-689C-FA6F-4191-2DAFFD3DE2B7}"/>
          </ac:spMkLst>
        </pc:spChg>
        <pc:grpChg chg="add mod">
          <ac:chgData name="田原 由子" userId="cb5c8b80-4771-4004-a5af-0f8874efbcd7" providerId="ADAL" clId="{163BDBA3-4449-4C6D-9712-713EEECACF88}" dt="2024-04-04T06:41:44.792" v="9075"/>
          <ac:grpSpMkLst>
            <pc:docMk/>
            <pc:sldMk cId="422108567" sldId="2076138941"/>
            <ac:grpSpMk id="2" creationId="{8EF94767-2A15-44DD-2BF9-72C6CDEC0E53}"/>
          </ac:grpSpMkLst>
        </pc:grpChg>
        <pc:grpChg chg="del">
          <ac:chgData name="田原 由子" userId="cb5c8b80-4771-4004-a5af-0f8874efbcd7" providerId="ADAL" clId="{163BDBA3-4449-4C6D-9712-713EEECACF88}" dt="2024-04-02T08:01:01.913" v="7438" actId="478"/>
          <ac:grpSpMkLst>
            <pc:docMk/>
            <pc:sldMk cId="422108567" sldId="2076138941"/>
            <ac:grpSpMk id="8" creationId="{72D548B8-75FB-457A-AF5D-64134756E3EB}"/>
          </ac:grpSpMkLst>
        </pc:grpChg>
        <pc:grpChg chg="del">
          <ac:chgData name="田原 由子" userId="cb5c8b80-4771-4004-a5af-0f8874efbcd7" providerId="ADAL" clId="{163BDBA3-4449-4C6D-9712-713EEECACF88}" dt="2024-04-02T08:01:01.913" v="7438" actId="478"/>
          <ac:grpSpMkLst>
            <pc:docMk/>
            <pc:sldMk cId="422108567" sldId="2076138941"/>
            <ac:grpSpMk id="11" creationId="{13412DF2-8542-42EE-8D47-8BC7441B4911}"/>
          </ac:grpSpMkLst>
        </pc:grpChg>
        <pc:grpChg chg="del">
          <ac:chgData name="田原 由子" userId="cb5c8b80-4771-4004-a5af-0f8874efbcd7" providerId="ADAL" clId="{163BDBA3-4449-4C6D-9712-713EEECACF88}" dt="2024-04-02T08:01:01.913" v="7438" actId="478"/>
          <ac:grpSpMkLst>
            <pc:docMk/>
            <pc:sldMk cId="422108567" sldId="2076138941"/>
            <ac:grpSpMk id="14" creationId="{0A7883FF-A091-4FBA-93B8-B17499BB37E7}"/>
          </ac:grpSpMkLst>
        </pc:grpChg>
        <pc:grpChg chg="del">
          <ac:chgData name="田原 由子" userId="cb5c8b80-4771-4004-a5af-0f8874efbcd7" providerId="ADAL" clId="{163BDBA3-4449-4C6D-9712-713EEECACF88}" dt="2024-04-04T06:41:47.938" v="9076" actId="478"/>
          <ac:grpSpMkLst>
            <pc:docMk/>
            <pc:sldMk cId="422108567" sldId="2076138941"/>
            <ac:grpSpMk id="18" creationId="{697A796E-F6C7-438A-81EE-9F88DC8E1018}"/>
          </ac:grpSpMkLst>
        </pc:grpChg>
        <pc:grpChg chg="add del mod">
          <ac:chgData name="田原 由子" userId="cb5c8b80-4771-4004-a5af-0f8874efbcd7" providerId="ADAL" clId="{163BDBA3-4449-4C6D-9712-713EEECACF88}" dt="2024-04-02T08:01:25.608" v="7441" actId="478"/>
          <ac:grpSpMkLst>
            <pc:docMk/>
            <pc:sldMk cId="422108567" sldId="2076138941"/>
            <ac:grpSpMk id="22" creationId="{2CBD2267-23EB-2A64-F884-D3E92A12EE07}"/>
          </ac:grpSpMkLst>
        </pc:grpChg>
        <pc:grpChg chg="add mod">
          <ac:chgData name="田原 由子" userId="cb5c8b80-4771-4004-a5af-0f8874efbcd7" providerId="ADAL" clId="{163BDBA3-4449-4C6D-9712-713EEECACF88}" dt="2024-04-02T08:01:25.988" v="7442"/>
          <ac:grpSpMkLst>
            <pc:docMk/>
            <pc:sldMk cId="422108567" sldId="2076138941"/>
            <ac:grpSpMk id="29" creationId="{7BE2663C-EBED-F6BC-F830-519555225943}"/>
          </ac:grpSpMkLst>
        </pc:grpChg>
        <pc:grpChg chg="add mod">
          <ac:chgData name="田原 由子" userId="cb5c8b80-4771-4004-a5af-0f8874efbcd7" providerId="ADAL" clId="{163BDBA3-4449-4C6D-9712-713EEECACF88}" dt="2024-04-02T08:01:25.988" v="7442"/>
          <ac:grpSpMkLst>
            <pc:docMk/>
            <pc:sldMk cId="422108567" sldId="2076138941"/>
            <ac:grpSpMk id="34" creationId="{42BE9C18-317A-A18A-50CC-C666FB05C86A}"/>
          </ac:grpSpMkLst>
        </pc:grpChg>
        <pc:picChg chg="add del mod">
          <ac:chgData name="田原 由子" userId="cb5c8b80-4771-4004-a5af-0f8874efbcd7" providerId="ADAL" clId="{163BDBA3-4449-4C6D-9712-713EEECACF88}" dt="2024-04-02T08:01:25.608" v="7441" actId="478"/>
          <ac:picMkLst>
            <pc:docMk/>
            <pc:sldMk cId="422108567" sldId="2076138941"/>
            <ac:picMk id="27" creationId="{C66E144C-54DE-8F6A-88B1-7B30E34BFD78}"/>
          </ac:picMkLst>
        </pc:picChg>
        <pc:picChg chg="add del mod">
          <ac:chgData name="田原 由子" userId="cb5c8b80-4771-4004-a5af-0f8874efbcd7" providerId="ADAL" clId="{163BDBA3-4449-4C6D-9712-713EEECACF88}" dt="2024-04-02T08:01:25.608" v="7441" actId="478"/>
          <ac:picMkLst>
            <pc:docMk/>
            <pc:sldMk cId="422108567" sldId="2076138941"/>
            <ac:picMk id="28" creationId="{90B20FA5-97AE-88CE-AFAF-80F95A8AB145}"/>
          </ac:picMkLst>
        </pc:picChg>
        <pc:picChg chg="mod">
          <ac:chgData name="田原 由子" userId="cb5c8b80-4771-4004-a5af-0f8874efbcd7" providerId="ADAL" clId="{163BDBA3-4449-4C6D-9712-713EEECACF88}" dt="2024-04-02T08:01:25.988" v="7442"/>
          <ac:picMkLst>
            <pc:docMk/>
            <pc:sldMk cId="422108567" sldId="2076138941"/>
            <ac:picMk id="35" creationId="{DCFDA28B-299B-ADFB-09EC-8F6F9B2C45D5}"/>
          </ac:picMkLst>
        </pc:picChg>
        <pc:picChg chg="mod">
          <ac:chgData name="田原 由子" userId="cb5c8b80-4771-4004-a5af-0f8874efbcd7" providerId="ADAL" clId="{163BDBA3-4449-4C6D-9712-713EEECACF88}" dt="2024-04-02T08:01:25.988" v="7442"/>
          <ac:picMkLst>
            <pc:docMk/>
            <pc:sldMk cId="422108567" sldId="2076138941"/>
            <ac:picMk id="36" creationId="{463D399D-7840-7000-E9DB-0B689C38A65E}"/>
          </ac:picMkLst>
        </pc:picChg>
        <pc:picChg chg="add mod">
          <ac:chgData name="田原 由子" userId="cb5c8b80-4771-4004-a5af-0f8874efbcd7" providerId="ADAL" clId="{163BDBA3-4449-4C6D-9712-713EEECACF88}" dt="2024-04-02T08:01:25.988" v="7442"/>
          <ac:picMkLst>
            <pc:docMk/>
            <pc:sldMk cId="422108567" sldId="2076138941"/>
            <ac:picMk id="39" creationId="{81E73CC5-0B53-4B89-484F-A5AC1C653B5B}"/>
          </ac:picMkLst>
        </pc:picChg>
        <pc:picChg chg="add mod">
          <ac:chgData name="田原 由子" userId="cb5c8b80-4771-4004-a5af-0f8874efbcd7" providerId="ADAL" clId="{163BDBA3-4449-4C6D-9712-713EEECACF88}" dt="2024-04-02T08:01:25.988" v="7442"/>
          <ac:picMkLst>
            <pc:docMk/>
            <pc:sldMk cId="422108567" sldId="2076138941"/>
            <ac:picMk id="40" creationId="{C328C7C4-A92D-40EA-73AD-D7B7E86B69C7}"/>
          </ac:picMkLst>
        </pc:picChg>
      </pc:sldChg>
      <pc:sldChg chg="addSp delSp modSp mod">
        <pc:chgData name="田原 由子" userId="cb5c8b80-4771-4004-a5af-0f8874efbcd7" providerId="ADAL" clId="{163BDBA3-4449-4C6D-9712-713EEECACF88}" dt="2024-04-04T06:41:59.560" v="9078"/>
        <pc:sldMkLst>
          <pc:docMk/>
          <pc:sldMk cId="3754408816" sldId="2076138942"/>
        </pc:sldMkLst>
        <pc:spChg chg="mod">
          <ac:chgData name="田原 由子" userId="cb5c8b80-4771-4004-a5af-0f8874efbcd7" providerId="ADAL" clId="{163BDBA3-4449-4C6D-9712-713EEECACF88}" dt="2024-04-02T07:57:09.362" v="7433" actId="1076"/>
          <ac:spMkLst>
            <pc:docMk/>
            <pc:sldMk cId="3754408816" sldId="2076138942"/>
            <ac:spMk id="2" creationId="{BCE2D3C5-0E2F-4432-8BB8-64C08A5625C1}"/>
          </ac:spMkLst>
        </pc:spChg>
        <pc:spChg chg="mod">
          <ac:chgData name="田原 由子" userId="cb5c8b80-4771-4004-a5af-0f8874efbcd7" providerId="ADAL" clId="{163BDBA3-4449-4C6D-9712-713EEECACF88}" dt="2024-04-02T07:57:21.750" v="7435"/>
          <ac:spMkLst>
            <pc:docMk/>
            <pc:sldMk cId="3754408816" sldId="2076138942"/>
            <ac:spMk id="5" creationId="{BF06E071-060B-4697-85A8-F0FD5BA27878}"/>
          </ac:spMkLst>
        </pc:spChg>
        <pc:spChg chg="mod">
          <ac:chgData name="田原 由子" userId="cb5c8b80-4771-4004-a5af-0f8874efbcd7" providerId="ADAL" clId="{163BDBA3-4449-4C6D-9712-713EEECACF88}" dt="2024-04-02T07:56:55.865" v="7429"/>
          <ac:spMkLst>
            <pc:docMk/>
            <pc:sldMk cId="3754408816" sldId="2076138942"/>
            <ac:spMk id="7" creationId="{6A7F9A5A-EE0F-3267-736C-4672B78B9957}"/>
          </ac:spMkLst>
        </pc:spChg>
        <pc:spChg chg="mod">
          <ac:chgData name="田原 由子" userId="cb5c8b80-4771-4004-a5af-0f8874efbcd7" providerId="ADAL" clId="{163BDBA3-4449-4C6D-9712-713EEECACF88}" dt="2024-04-02T07:56:55.865" v="7429"/>
          <ac:spMkLst>
            <pc:docMk/>
            <pc:sldMk cId="3754408816" sldId="2076138942"/>
            <ac:spMk id="9" creationId="{E183C981-BF6B-02E1-C49E-DBDA232150EF}"/>
          </ac:spMkLst>
        </pc:spChg>
        <pc:spChg chg="mod">
          <ac:chgData name="田原 由子" userId="cb5c8b80-4771-4004-a5af-0f8874efbcd7" providerId="ADAL" clId="{163BDBA3-4449-4C6D-9712-713EEECACF88}" dt="2024-04-02T07:56:55.865" v="7429"/>
          <ac:spMkLst>
            <pc:docMk/>
            <pc:sldMk cId="3754408816" sldId="2076138942"/>
            <ac:spMk id="10" creationId="{86B52679-054C-7CBF-4627-CCB9EE115ABE}"/>
          </ac:spMkLst>
        </pc:spChg>
        <pc:spChg chg="mod">
          <ac:chgData name="田原 由子" userId="cb5c8b80-4771-4004-a5af-0f8874efbcd7" providerId="ADAL" clId="{163BDBA3-4449-4C6D-9712-713EEECACF88}" dt="2024-04-02T07:56:55.865" v="7429"/>
          <ac:spMkLst>
            <pc:docMk/>
            <pc:sldMk cId="3754408816" sldId="2076138942"/>
            <ac:spMk id="11" creationId="{2BCB2872-705A-18C2-91B6-BEBEF49B5D52}"/>
          </ac:spMkLst>
        </pc:spChg>
        <pc:spChg chg="mod">
          <ac:chgData name="田原 由子" userId="cb5c8b80-4771-4004-a5af-0f8874efbcd7" providerId="ADAL" clId="{163BDBA3-4449-4C6D-9712-713EEECACF88}" dt="2024-04-02T07:56:55.865" v="7429"/>
          <ac:spMkLst>
            <pc:docMk/>
            <pc:sldMk cId="3754408816" sldId="2076138942"/>
            <ac:spMk id="12" creationId="{6AC6D73A-61C1-5E50-2EF5-4A91336CF23C}"/>
          </ac:spMkLst>
        </pc:spChg>
        <pc:spChg chg="mod">
          <ac:chgData name="田原 由子" userId="cb5c8b80-4771-4004-a5af-0f8874efbcd7" providerId="ADAL" clId="{163BDBA3-4449-4C6D-9712-713EEECACF88}" dt="2024-04-02T07:56:55.865" v="7429"/>
          <ac:spMkLst>
            <pc:docMk/>
            <pc:sldMk cId="3754408816" sldId="2076138942"/>
            <ac:spMk id="13" creationId="{3B2D7062-C4BF-02CA-79F1-268FBD58D543}"/>
          </ac:spMkLst>
        </pc:spChg>
        <pc:spChg chg="add mod">
          <ac:chgData name="田原 由子" userId="cb5c8b80-4771-4004-a5af-0f8874efbcd7" providerId="ADAL" clId="{163BDBA3-4449-4C6D-9712-713EEECACF88}" dt="2024-04-02T07:56:55.865" v="7429"/>
          <ac:spMkLst>
            <pc:docMk/>
            <pc:sldMk cId="3754408816" sldId="2076138942"/>
            <ac:spMk id="15" creationId="{B903B386-36AD-B671-837F-F553E98285E7}"/>
          </ac:spMkLst>
        </pc:spChg>
        <pc:spChg chg="add mod">
          <ac:chgData name="田原 由子" userId="cb5c8b80-4771-4004-a5af-0f8874efbcd7" providerId="ADAL" clId="{163BDBA3-4449-4C6D-9712-713EEECACF88}" dt="2024-04-02T07:56:55.865" v="7429"/>
          <ac:spMkLst>
            <pc:docMk/>
            <pc:sldMk cId="3754408816" sldId="2076138942"/>
            <ac:spMk id="17" creationId="{769CE7D2-BF12-E05F-0A15-5C68014051C5}"/>
          </ac:spMkLst>
        </pc:spChg>
        <pc:spChg chg="add mod">
          <ac:chgData name="田原 由子" userId="cb5c8b80-4771-4004-a5af-0f8874efbcd7" providerId="ADAL" clId="{163BDBA3-4449-4C6D-9712-713EEECACF88}" dt="2024-04-02T07:56:55.865" v="7429"/>
          <ac:spMkLst>
            <pc:docMk/>
            <pc:sldMk cId="3754408816" sldId="2076138942"/>
            <ac:spMk id="19" creationId="{4BDB4CCF-199E-103E-3D95-73DE61D409E2}"/>
          </ac:spMkLst>
        </pc:spChg>
        <pc:spChg chg="add mod">
          <ac:chgData name="田原 由子" userId="cb5c8b80-4771-4004-a5af-0f8874efbcd7" providerId="ADAL" clId="{163BDBA3-4449-4C6D-9712-713EEECACF88}" dt="2024-04-02T07:56:55.865" v="7429"/>
          <ac:spMkLst>
            <pc:docMk/>
            <pc:sldMk cId="3754408816" sldId="2076138942"/>
            <ac:spMk id="21" creationId="{2D398B58-075F-35CF-0D3F-DA7756D7F154}"/>
          </ac:spMkLst>
        </pc:spChg>
        <pc:spChg chg="add mod">
          <ac:chgData name="田原 由子" userId="cb5c8b80-4771-4004-a5af-0f8874efbcd7" providerId="ADAL" clId="{163BDBA3-4449-4C6D-9712-713EEECACF88}" dt="2024-04-02T07:56:55.865" v="7429"/>
          <ac:spMkLst>
            <pc:docMk/>
            <pc:sldMk cId="3754408816" sldId="2076138942"/>
            <ac:spMk id="23" creationId="{CE68AA32-594C-FDE9-6CA8-29DB479CE2DF}"/>
          </ac:spMkLst>
        </pc:spChg>
        <pc:spChg chg="add mod">
          <ac:chgData name="田原 由子" userId="cb5c8b80-4771-4004-a5af-0f8874efbcd7" providerId="ADAL" clId="{163BDBA3-4449-4C6D-9712-713EEECACF88}" dt="2024-04-02T07:56:55.865" v="7429"/>
          <ac:spMkLst>
            <pc:docMk/>
            <pc:sldMk cId="3754408816" sldId="2076138942"/>
            <ac:spMk id="25" creationId="{9E5830A5-629F-F853-0415-0D235010D223}"/>
          </ac:spMkLst>
        </pc:spChg>
        <pc:spChg chg="add mod">
          <ac:chgData name="田原 由子" userId="cb5c8b80-4771-4004-a5af-0f8874efbcd7" providerId="ADAL" clId="{163BDBA3-4449-4C6D-9712-713EEECACF88}" dt="2024-04-02T07:56:55.865" v="7429"/>
          <ac:spMkLst>
            <pc:docMk/>
            <pc:sldMk cId="3754408816" sldId="2076138942"/>
            <ac:spMk id="27" creationId="{1B063C59-E5AE-DAAD-B53E-B0E964DA1A80}"/>
          </ac:spMkLst>
        </pc:spChg>
        <pc:spChg chg="add mod">
          <ac:chgData name="田原 由子" userId="cb5c8b80-4771-4004-a5af-0f8874efbcd7" providerId="ADAL" clId="{163BDBA3-4449-4C6D-9712-713EEECACF88}" dt="2024-04-02T07:56:55.865" v="7429"/>
          <ac:spMkLst>
            <pc:docMk/>
            <pc:sldMk cId="3754408816" sldId="2076138942"/>
            <ac:spMk id="29" creationId="{85655F56-3A08-9CBB-7701-B8D8BFF7EA88}"/>
          </ac:spMkLst>
        </pc:spChg>
        <pc:spChg chg="add del mod">
          <ac:chgData name="田原 由子" userId="cb5c8b80-4771-4004-a5af-0f8874efbcd7" providerId="ADAL" clId="{163BDBA3-4449-4C6D-9712-713EEECACF88}" dt="2024-04-02T07:57:12.244" v="7434" actId="478"/>
          <ac:spMkLst>
            <pc:docMk/>
            <pc:sldMk cId="3754408816" sldId="2076138942"/>
            <ac:spMk id="30" creationId="{F083BE33-5096-5E07-AE69-E759A0DD1B25}"/>
          </ac:spMkLst>
        </pc:spChg>
        <pc:spChg chg="add mod">
          <ac:chgData name="田原 由子" userId="cb5c8b80-4771-4004-a5af-0f8874efbcd7" providerId="ADAL" clId="{163BDBA3-4449-4C6D-9712-713EEECACF88}" dt="2024-04-02T07:56:55.865" v="7429"/>
          <ac:spMkLst>
            <pc:docMk/>
            <pc:sldMk cId="3754408816" sldId="2076138942"/>
            <ac:spMk id="31" creationId="{889E4997-DA5B-1455-60B1-040C915C2DEF}"/>
          </ac:spMkLst>
        </pc:spChg>
        <pc:spChg chg="add mod">
          <ac:chgData name="田原 由子" userId="cb5c8b80-4771-4004-a5af-0f8874efbcd7" providerId="ADAL" clId="{163BDBA3-4449-4C6D-9712-713EEECACF88}" dt="2024-04-02T07:56:55.865" v="7429"/>
          <ac:spMkLst>
            <pc:docMk/>
            <pc:sldMk cId="3754408816" sldId="2076138942"/>
            <ac:spMk id="32" creationId="{ED3AE8F0-B3A5-73C4-B8BC-73506CD80ACA}"/>
          </ac:spMkLst>
        </pc:spChg>
        <pc:spChg chg="add mod">
          <ac:chgData name="田原 由子" userId="cb5c8b80-4771-4004-a5af-0f8874efbcd7" providerId="ADAL" clId="{163BDBA3-4449-4C6D-9712-713EEECACF88}" dt="2024-04-02T07:56:55.865" v="7429"/>
          <ac:spMkLst>
            <pc:docMk/>
            <pc:sldMk cId="3754408816" sldId="2076138942"/>
            <ac:spMk id="33" creationId="{A28B5A32-7F9F-2B15-072E-3C845ED0F414}"/>
          </ac:spMkLst>
        </pc:spChg>
        <pc:spChg chg="add mod">
          <ac:chgData name="田原 由子" userId="cb5c8b80-4771-4004-a5af-0f8874efbcd7" providerId="ADAL" clId="{163BDBA3-4449-4C6D-9712-713EEECACF88}" dt="2024-04-02T07:56:55.865" v="7429"/>
          <ac:spMkLst>
            <pc:docMk/>
            <pc:sldMk cId="3754408816" sldId="2076138942"/>
            <ac:spMk id="34" creationId="{3E8460B2-E4E6-034C-77C5-7DC0848E980D}"/>
          </ac:spMkLst>
        </pc:spChg>
        <pc:spChg chg="add mod">
          <ac:chgData name="田原 由子" userId="cb5c8b80-4771-4004-a5af-0f8874efbcd7" providerId="ADAL" clId="{163BDBA3-4449-4C6D-9712-713EEECACF88}" dt="2024-04-02T07:56:55.865" v="7429"/>
          <ac:spMkLst>
            <pc:docMk/>
            <pc:sldMk cId="3754408816" sldId="2076138942"/>
            <ac:spMk id="38" creationId="{C2DD0970-855C-2112-11DB-54D74D23592A}"/>
          </ac:spMkLst>
        </pc:spChg>
        <pc:spChg chg="add mod">
          <ac:chgData name="田原 由子" userId="cb5c8b80-4771-4004-a5af-0f8874efbcd7" providerId="ADAL" clId="{163BDBA3-4449-4C6D-9712-713EEECACF88}" dt="2024-04-02T07:56:55.865" v="7429"/>
          <ac:spMkLst>
            <pc:docMk/>
            <pc:sldMk cId="3754408816" sldId="2076138942"/>
            <ac:spMk id="39" creationId="{3F3EE0A7-FF95-4D38-CD91-371206D8DE95}"/>
          </ac:spMkLst>
        </pc:spChg>
        <pc:spChg chg="add mod">
          <ac:chgData name="田原 由子" userId="cb5c8b80-4771-4004-a5af-0f8874efbcd7" providerId="ADAL" clId="{163BDBA3-4449-4C6D-9712-713EEECACF88}" dt="2024-04-02T07:56:55.865" v="7429"/>
          <ac:spMkLst>
            <pc:docMk/>
            <pc:sldMk cId="3754408816" sldId="2076138942"/>
            <ac:spMk id="40" creationId="{5ACD1339-5C13-E6E8-985F-F4AC6EC9F615}"/>
          </ac:spMkLst>
        </pc:spChg>
        <pc:spChg chg="add mod">
          <ac:chgData name="田原 由子" userId="cb5c8b80-4771-4004-a5af-0f8874efbcd7" providerId="ADAL" clId="{163BDBA3-4449-4C6D-9712-713EEECACF88}" dt="2024-04-02T07:56:55.865" v="7429"/>
          <ac:spMkLst>
            <pc:docMk/>
            <pc:sldMk cId="3754408816" sldId="2076138942"/>
            <ac:spMk id="41" creationId="{DE62016E-D044-974F-15E1-FC68B88252CE}"/>
          </ac:spMkLst>
        </pc:spChg>
        <pc:spChg chg="mod">
          <ac:chgData name="田原 由子" userId="cb5c8b80-4771-4004-a5af-0f8874efbcd7" providerId="ADAL" clId="{163BDBA3-4449-4C6D-9712-713EEECACF88}" dt="2024-04-04T06:41:59.560" v="9078"/>
          <ac:spMkLst>
            <pc:docMk/>
            <pc:sldMk cId="3754408816" sldId="2076138942"/>
            <ac:spMk id="43" creationId="{1F92187F-A08A-1C15-9524-AA9705E800F7}"/>
          </ac:spMkLst>
        </pc:spChg>
        <pc:spChg chg="mod">
          <ac:chgData name="田原 由子" userId="cb5c8b80-4771-4004-a5af-0f8874efbcd7" providerId="ADAL" clId="{163BDBA3-4449-4C6D-9712-713EEECACF88}" dt="2024-04-04T06:41:59.560" v="9078"/>
          <ac:spMkLst>
            <pc:docMk/>
            <pc:sldMk cId="3754408816" sldId="2076138942"/>
            <ac:spMk id="44" creationId="{E1687C4D-A8D4-1390-88E4-211CCAF5700B}"/>
          </ac:spMkLst>
        </pc:spChg>
        <pc:spChg chg="del">
          <ac:chgData name="田原 由子" userId="cb5c8b80-4771-4004-a5af-0f8874efbcd7" providerId="ADAL" clId="{163BDBA3-4449-4C6D-9712-713EEECACF88}" dt="2024-04-02T07:56:54.146" v="7428" actId="478"/>
          <ac:spMkLst>
            <pc:docMk/>
            <pc:sldMk cId="3754408816" sldId="2076138942"/>
            <ac:spMk id="88" creationId="{1A0693DC-D1F1-4930-BE20-295134C444A2}"/>
          </ac:spMkLst>
        </pc:spChg>
        <pc:spChg chg="del">
          <ac:chgData name="田原 由子" userId="cb5c8b80-4771-4004-a5af-0f8874efbcd7" providerId="ADAL" clId="{163BDBA3-4449-4C6D-9712-713EEECACF88}" dt="2024-04-02T07:56:54.146" v="7428" actId="478"/>
          <ac:spMkLst>
            <pc:docMk/>
            <pc:sldMk cId="3754408816" sldId="2076138942"/>
            <ac:spMk id="90" creationId="{9D02F128-7F8F-44F5-8AAC-58651B911513}"/>
          </ac:spMkLst>
        </pc:spChg>
        <pc:spChg chg="del">
          <ac:chgData name="田原 由子" userId="cb5c8b80-4771-4004-a5af-0f8874efbcd7" providerId="ADAL" clId="{163BDBA3-4449-4C6D-9712-713EEECACF88}" dt="2024-04-02T07:56:54.146" v="7428" actId="478"/>
          <ac:spMkLst>
            <pc:docMk/>
            <pc:sldMk cId="3754408816" sldId="2076138942"/>
            <ac:spMk id="92" creationId="{53622B03-9AB0-46FA-8BB6-160B7EF18C5E}"/>
          </ac:spMkLst>
        </pc:spChg>
        <pc:spChg chg="del">
          <ac:chgData name="田原 由子" userId="cb5c8b80-4771-4004-a5af-0f8874efbcd7" providerId="ADAL" clId="{163BDBA3-4449-4C6D-9712-713EEECACF88}" dt="2024-04-02T07:56:54.146" v="7428" actId="478"/>
          <ac:spMkLst>
            <pc:docMk/>
            <pc:sldMk cId="3754408816" sldId="2076138942"/>
            <ac:spMk id="94" creationId="{E6FC73F5-C286-4430-AFB3-A524DCFDDCAA}"/>
          </ac:spMkLst>
        </pc:spChg>
        <pc:spChg chg="del">
          <ac:chgData name="田原 由子" userId="cb5c8b80-4771-4004-a5af-0f8874efbcd7" providerId="ADAL" clId="{163BDBA3-4449-4C6D-9712-713EEECACF88}" dt="2024-04-02T07:56:54.146" v="7428" actId="478"/>
          <ac:spMkLst>
            <pc:docMk/>
            <pc:sldMk cId="3754408816" sldId="2076138942"/>
            <ac:spMk id="96" creationId="{60FA0E91-2E95-461D-A0C5-9FEEAFCBD035}"/>
          </ac:spMkLst>
        </pc:spChg>
        <pc:spChg chg="del">
          <ac:chgData name="田原 由子" userId="cb5c8b80-4771-4004-a5af-0f8874efbcd7" providerId="ADAL" clId="{163BDBA3-4449-4C6D-9712-713EEECACF88}" dt="2024-04-02T07:56:54.146" v="7428" actId="478"/>
          <ac:spMkLst>
            <pc:docMk/>
            <pc:sldMk cId="3754408816" sldId="2076138942"/>
            <ac:spMk id="98" creationId="{5C69BFAC-8281-491F-8AA2-62FE064AFEDD}"/>
          </ac:spMkLst>
        </pc:spChg>
        <pc:spChg chg="del">
          <ac:chgData name="田原 由子" userId="cb5c8b80-4771-4004-a5af-0f8874efbcd7" providerId="ADAL" clId="{163BDBA3-4449-4C6D-9712-713EEECACF88}" dt="2024-04-02T07:56:54.146" v="7428" actId="478"/>
          <ac:spMkLst>
            <pc:docMk/>
            <pc:sldMk cId="3754408816" sldId="2076138942"/>
            <ac:spMk id="100" creationId="{A79C3F5C-0F8B-4E15-8118-DE345EC936F0}"/>
          </ac:spMkLst>
        </pc:spChg>
        <pc:spChg chg="del">
          <ac:chgData name="田原 由子" userId="cb5c8b80-4771-4004-a5af-0f8874efbcd7" providerId="ADAL" clId="{163BDBA3-4449-4C6D-9712-713EEECACF88}" dt="2024-04-02T07:56:54.146" v="7428" actId="478"/>
          <ac:spMkLst>
            <pc:docMk/>
            <pc:sldMk cId="3754408816" sldId="2076138942"/>
            <ac:spMk id="102" creationId="{A88942BB-5C93-454B-9816-E0EA46159AE6}"/>
          </ac:spMkLst>
        </pc:spChg>
        <pc:grpChg chg="add mod">
          <ac:chgData name="田原 由子" userId="cb5c8b80-4771-4004-a5af-0f8874efbcd7" providerId="ADAL" clId="{163BDBA3-4449-4C6D-9712-713EEECACF88}" dt="2024-04-02T07:56:55.865" v="7429"/>
          <ac:grpSpMkLst>
            <pc:docMk/>
            <pc:sldMk cId="3754408816" sldId="2076138942"/>
            <ac:grpSpMk id="4" creationId="{F805F4C9-D282-CEFD-ABF4-1029FA97290D}"/>
          </ac:grpSpMkLst>
        </pc:grpChg>
        <pc:grpChg chg="mod">
          <ac:chgData name="田原 由子" userId="cb5c8b80-4771-4004-a5af-0f8874efbcd7" providerId="ADAL" clId="{163BDBA3-4449-4C6D-9712-713EEECACF88}" dt="2024-04-02T07:56:55.865" v="7429"/>
          <ac:grpSpMkLst>
            <pc:docMk/>
            <pc:sldMk cId="3754408816" sldId="2076138942"/>
            <ac:grpSpMk id="6" creationId="{5903F20E-B4CF-F341-BD5E-93CD0FEA8426}"/>
          </ac:grpSpMkLst>
        </pc:grpChg>
        <pc:grpChg chg="add mod">
          <ac:chgData name="田原 由子" userId="cb5c8b80-4771-4004-a5af-0f8874efbcd7" providerId="ADAL" clId="{163BDBA3-4449-4C6D-9712-713EEECACF88}" dt="2024-04-04T06:41:59.560" v="9078"/>
          <ac:grpSpMkLst>
            <pc:docMk/>
            <pc:sldMk cId="3754408816" sldId="2076138942"/>
            <ac:grpSpMk id="30" creationId="{7C3243A9-C47F-5C09-20B6-878A50486D1C}"/>
          </ac:grpSpMkLst>
        </pc:grpChg>
        <pc:grpChg chg="del">
          <ac:chgData name="田原 由子" userId="cb5c8b80-4771-4004-a5af-0f8874efbcd7" providerId="ADAL" clId="{163BDBA3-4449-4C6D-9712-713EEECACF88}" dt="2024-04-04T06:41:59.200" v="9077" actId="478"/>
          <ac:grpSpMkLst>
            <pc:docMk/>
            <pc:sldMk cId="3754408816" sldId="2076138942"/>
            <ac:grpSpMk id="35" creationId="{280C136A-52A5-4DE9-A5A2-E7B0147338AD}"/>
          </ac:grpSpMkLst>
        </pc:grpChg>
        <pc:grpChg chg="del">
          <ac:chgData name="田原 由子" userId="cb5c8b80-4771-4004-a5af-0f8874efbcd7" providerId="ADAL" clId="{163BDBA3-4449-4C6D-9712-713EEECACF88}" dt="2024-04-02T07:56:54.146" v="7428" actId="478"/>
          <ac:grpSpMkLst>
            <pc:docMk/>
            <pc:sldMk cId="3754408816" sldId="2076138942"/>
            <ac:grpSpMk id="78" creationId="{015611F7-865F-48AD-95D1-A039C790FC5A}"/>
          </ac:grpSpMkLst>
        </pc:grpChg>
        <pc:picChg chg="mod">
          <ac:chgData name="田原 由子" userId="cb5c8b80-4771-4004-a5af-0f8874efbcd7" providerId="ADAL" clId="{163BDBA3-4449-4C6D-9712-713EEECACF88}" dt="2024-04-02T07:56:55.865" v="7429"/>
          <ac:picMkLst>
            <pc:docMk/>
            <pc:sldMk cId="3754408816" sldId="2076138942"/>
            <ac:picMk id="8" creationId="{61333A9A-D356-CFA1-223A-AF546A3BE3A2}"/>
          </ac:picMkLst>
        </pc:picChg>
        <pc:picChg chg="add mod">
          <ac:chgData name="田原 由子" userId="cb5c8b80-4771-4004-a5af-0f8874efbcd7" providerId="ADAL" clId="{163BDBA3-4449-4C6D-9712-713EEECACF88}" dt="2024-04-02T07:56:55.865" v="7429"/>
          <ac:picMkLst>
            <pc:docMk/>
            <pc:sldMk cId="3754408816" sldId="2076138942"/>
            <ac:picMk id="14" creationId="{BEEB5CD2-C421-1D3C-A636-D4199B0DE52B}"/>
          </ac:picMkLst>
        </pc:picChg>
        <pc:picChg chg="add mod">
          <ac:chgData name="田原 由子" userId="cb5c8b80-4771-4004-a5af-0f8874efbcd7" providerId="ADAL" clId="{163BDBA3-4449-4C6D-9712-713EEECACF88}" dt="2024-04-02T07:56:55.865" v="7429"/>
          <ac:picMkLst>
            <pc:docMk/>
            <pc:sldMk cId="3754408816" sldId="2076138942"/>
            <ac:picMk id="16" creationId="{CED04F64-3F93-CBCD-053B-5902ABE758AD}"/>
          </ac:picMkLst>
        </pc:picChg>
        <pc:picChg chg="add mod">
          <ac:chgData name="田原 由子" userId="cb5c8b80-4771-4004-a5af-0f8874efbcd7" providerId="ADAL" clId="{163BDBA3-4449-4C6D-9712-713EEECACF88}" dt="2024-04-02T07:56:55.865" v="7429"/>
          <ac:picMkLst>
            <pc:docMk/>
            <pc:sldMk cId="3754408816" sldId="2076138942"/>
            <ac:picMk id="18" creationId="{E5FBD878-F937-AAA5-A01E-9D1376FA176E}"/>
          </ac:picMkLst>
        </pc:picChg>
        <pc:picChg chg="add mod">
          <ac:chgData name="田原 由子" userId="cb5c8b80-4771-4004-a5af-0f8874efbcd7" providerId="ADAL" clId="{163BDBA3-4449-4C6D-9712-713EEECACF88}" dt="2024-04-02T07:56:55.865" v="7429"/>
          <ac:picMkLst>
            <pc:docMk/>
            <pc:sldMk cId="3754408816" sldId="2076138942"/>
            <ac:picMk id="20" creationId="{5ABD3C44-6F11-F2F5-ED47-6743015B69F5}"/>
          </ac:picMkLst>
        </pc:picChg>
        <pc:picChg chg="add mod">
          <ac:chgData name="田原 由子" userId="cb5c8b80-4771-4004-a5af-0f8874efbcd7" providerId="ADAL" clId="{163BDBA3-4449-4C6D-9712-713EEECACF88}" dt="2024-04-02T07:56:55.865" v="7429"/>
          <ac:picMkLst>
            <pc:docMk/>
            <pc:sldMk cId="3754408816" sldId="2076138942"/>
            <ac:picMk id="22" creationId="{7DF834EE-D477-5135-1981-837F3AEF860D}"/>
          </ac:picMkLst>
        </pc:picChg>
        <pc:picChg chg="add mod">
          <ac:chgData name="田原 由子" userId="cb5c8b80-4771-4004-a5af-0f8874efbcd7" providerId="ADAL" clId="{163BDBA3-4449-4C6D-9712-713EEECACF88}" dt="2024-04-02T07:56:55.865" v="7429"/>
          <ac:picMkLst>
            <pc:docMk/>
            <pc:sldMk cId="3754408816" sldId="2076138942"/>
            <ac:picMk id="24" creationId="{2E04EA05-EC68-31EC-A4C7-E8BF9D3A8670}"/>
          </ac:picMkLst>
        </pc:picChg>
        <pc:picChg chg="add mod">
          <ac:chgData name="田原 由子" userId="cb5c8b80-4771-4004-a5af-0f8874efbcd7" providerId="ADAL" clId="{163BDBA3-4449-4C6D-9712-713EEECACF88}" dt="2024-04-02T07:56:55.865" v="7429"/>
          <ac:picMkLst>
            <pc:docMk/>
            <pc:sldMk cId="3754408816" sldId="2076138942"/>
            <ac:picMk id="26" creationId="{F05AB310-62D4-B0D0-0CBA-6ADC741B388A}"/>
          </ac:picMkLst>
        </pc:picChg>
        <pc:picChg chg="add mod">
          <ac:chgData name="田原 由子" userId="cb5c8b80-4771-4004-a5af-0f8874efbcd7" providerId="ADAL" clId="{163BDBA3-4449-4C6D-9712-713EEECACF88}" dt="2024-04-02T07:56:55.865" v="7429"/>
          <ac:picMkLst>
            <pc:docMk/>
            <pc:sldMk cId="3754408816" sldId="2076138942"/>
            <ac:picMk id="28" creationId="{EAB4B0B5-A48C-EEE7-79DE-A0EC5ABFCA93}"/>
          </ac:picMkLst>
        </pc:picChg>
        <pc:picChg chg="add mod">
          <ac:chgData name="田原 由子" userId="cb5c8b80-4771-4004-a5af-0f8874efbcd7" providerId="ADAL" clId="{163BDBA3-4449-4C6D-9712-713EEECACF88}" dt="2024-04-02T07:56:55.865" v="7429"/>
          <ac:picMkLst>
            <pc:docMk/>
            <pc:sldMk cId="3754408816" sldId="2076138942"/>
            <ac:picMk id="42" creationId="{84C7BFE8-95A6-2426-D627-BDCF8F6A0331}"/>
          </ac:picMkLst>
        </pc:picChg>
        <pc:picChg chg="del">
          <ac:chgData name="田原 由子" userId="cb5c8b80-4771-4004-a5af-0f8874efbcd7" providerId="ADAL" clId="{163BDBA3-4449-4C6D-9712-713EEECACF88}" dt="2024-04-02T07:56:54.146" v="7428" actId="478"/>
          <ac:picMkLst>
            <pc:docMk/>
            <pc:sldMk cId="3754408816" sldId="2076138942"/>
            <ac:picMk id="87" creationId="{1C839694-38A2-4BCD-83F5-1AF919973680}"/>
          </ac:picMkLst>
        </pc:picChg>
        <pc:picChg chg="del">
          <ac:chgData name="田原 由子" userId="cb5c8b80-4771-4004-a5af-0f8874efbcd7" providerId="ADAL" clId="{163BDBA3-4449-4C6D-9712-713EEECACF88}" dt="2024-04-02T07:56:54.146" v="7428" actId="478"/>
          <ac:picMkLst>
            <pc:docMk/>
            <pc:sldMk cId="3754408816" sldId="2076138942"/>
            <ac:picMk id="89" creationId="{554354DA-7601-489F-90A5-580F9ECF5239}"/>
          </ac:picMkLst>
        </pc:picChg>
        <pc:picChg chg="del">
          <ac:chgData name="田原 由子" userId="cb5c8b80-4771-4004-a5af-0f8874efbcd7" providerId="ADAL" clId="{163BDBA3-4449-4C6D-9712-713EEECACF88}" dt="2024-04-02T07:56:54.146" v="7428" actId="478"/>
          <ac:picMkLst>
            <pc:docMk/>
            <pc:sldMk cId="3754408816" sldId="2076138942"/>
            <ac:picMk id="91" creationId="{3749C93E-55D5-41A9-AF15-BB1D7B48B2B2}"/>
          </ac:picMkLst>
        </pc:picChg>
        <pc:picChg chg="del">
          <ac:chgData name="田原 由子" userId="cb5c8b80-4771-4004-a5af-0f8874efbcd7" providerId="ADAL" clId="{163BDBA3-4449-4C6D-9712-713EEECACF88}" dt="2024-04-02T07:56:54.146" v="7428" actId="478"/>
          <ac:picMkLst>
            <pc:docMk/>
            <pc:sldMk cId="3754408816" sldId="2076138942"/>
            <ac:picMk id="93" creationId="{DCE5B278-0893-48EC-89E2-8245F5BEB9AD}"/>
          </ac:picMkLst>
        </pc:picChg>
        <pc:picChg chg="del">
          <ac:chgData name="田原 由子" userId="cb5c8b80-4771-4004-a5af-0f8874efbcd7" providerId="ADAL" clId="{163BDBA3-4449-4C6D-9712-713EEECACF88}" dt="2024-04-02T07:56:54.146" v="7428" actId="478"/>
          <ac:picMkLst>
            <pc:docMk/>
            <pc:sldMk cId="3754408816" sldId="2076138942"/>
            <ac:picMk id="95" creationId="{B75C95D5-A68A-40EB-AF7A-6C20E0D5BF17}"/>
          </ac:picMkLst>
        </pc:picChg>
        <pc:picChg chg="del">
          <ac:chgData name="田原 由子" userId="cb5c8b80-4771-4004-a5af-0f8874efbcd7" providerId="ADAL" clId="{163BDBA3-4449-4C6D-9712-713EEECACF88}" dt="2024-04-02T07:56:54.146" v="7428" actId="478"/>
          <ac:picMkLst>
            <pc:docMk/>
            <pc:sldMk cId="3754408816" sldId="2076138942"/>
            <ac:picMk id="97" creationId="{8C945E88-19EC-4793-936F-DEF0F2DF25DC}"/>
          </ac:picMkLst>
        </pc:picChg>
        <pc:picChg chg="del">
          <ac:chgData name="田原 由子" userId="cb5c8b80-4771-4004-a5af-0f8874efbcd7" providerId="ADAL" clId="{163BDBA3-4449-4C6D-9712-713EEECACF88}" dt="2024-04-02T07:56:54.146" v="7428" actId="478"/>
          <ac:picMkLst>
            <pc:docMk/>
            <pc:sldMk cId="3754408816" sldId="2076138942"/>
            <ac:picMk id="99" creationId="{73EB2411-E8FA-4732-9871-46265380162D}"/>
          </ac:picMkLst>
        </pc:picChg>
        <pc:picChg chg="del">
          <ac:chgData name="田原 由子" userId="cb5c8b80-4771-4004-a5af-0f8874efbcd7" providerId="ADAL" clId="{163BDBA3-4449-4C6D-9712-713EEECACF88}" dt="2024-04-02T07:56:54.146" v="7428" actId="478"/>
          <ac:picMkLst>
            <pc:docMk/>
            <pc:sldMk cId="3754408816" sldId="2076138942"/>
            <ac:picMk id="101" creationId="{C41B1CE6-5D43-45EF-963E-23FF8DD0B3A9}"/>
          </ac:picMkLst>
        </pc:picChg>
        <pc:picChg chg="del">
          <ac:chgData name="田原 由子" userId="cb5c8b80-4771-4004-a5af-0f8874efbcd7" providerId="ADAL" clId="{163BDBA3-4449-4C6D-9712-713EEECACF88}" dt="2024-04-02T07:56:54.146" v="7428" actId="478"/>
          <ac:picMkLst>
            <pc:docMk/>
            <pc:sldMk cId="3754408816" sldId="2076138942"/>
            <ac:picMk id="103" creationId="{49CBA526-990A-46E2-9433-58C9D5C84A3F}"/>
          </ac:picMkLst>
        </pc:picChg>
      </pc:sldChg>
      <pc:sldChg chg="addSp delSp modSp mod">
        <pc:chgData name="田原 由子" userId="cb5c8b80-4771-4004-a5af-0f8874efbcd7" providerId="ADAL" clId="{163BDBA3-4449-4C6D-9712-713EEECACF88}" dt="2024-04-04T06:42:02.722" v="9080"/>
        <pc:sldMkLst>
          <pc:docMk/>
          <pc:sldMk cId="978059476" sldId="2076138943"/>
        </pc:sldMkLst>
        <pc:spChg chg="mod">
          <ac:chgData name="田原 由子" userId="cb5c8b80-4771-4004-a5af-0f8874efbcd7" providerId="ADAL" clId="{163BDBA3-4449-4C6D-9712-713EEECACF88}" dt="2024-04-04T06:42:02.722" v="9080"/>
          <ac:spMkLst>
            <pc:docMk/>
            <pc:sldMk cId="978059476" sldId="2076138943"/>
            <ac:spMk id="3" creationId="{663EC981-D887-F788-F4C3-D1F4E7691E75}"/>
          </ac:spMkLst>
        </pc:spChg>
        <pc:spChg chg="del">
          <ac:chgData name="田原 由子" userId="cb5c8b80-4771-4004-a5af-0f8874efbcd7" providerId="ADAL" clId="{163BDBA3-4449-4C6D-9712-713EEECACF88}" dt="2024-04-02T08:03:00.777" v="7443" actId="478"/>
          <ac:spMkLst>
            <pc:docMk/>
            <pc:sldMk cId="978059476" sldId="2076138943"/>
            <ac:spMk id="3" creationId="{A66514AE-DFE9-43B4-9AEF-77910A3CE93E}"/>
          </ac:spMkLst>
        </pc:spChg>
        <pc:spChg chg="mod">
          <ac:chgData name="田原 由子" userId="cb5c8b80-4771-4004-a5af-0f8874efbcd7" providerId="ADAL" clId="{163BDBA3-4449-4C6D-9712-713EEECACF88}" dt="2024-04-02T08:06:06.356" v="7477"/>
          <ac:spMkLst>
            <pc:docMk/>
            <pc:sldMk cId="978059476" sldId="2076138943"/>
            <ac:spMk id="5" creationId="{5B803A40-2B84-4F02-9B92-1B4F1118B83B}"/>
          </ac:spMkLst>
        </pc:spChg>
        <pc:spChg chg="mod">
          <ac:chgData name="田原 由子" userId="cb5c8b80-4771-4004-a5af-0f8874efbcd7" providerId="ADAL" clId="{163BDBA3-4449-4C6D-9712-713EEECACF88}" dt="2024-04-04T06:42:02.722" v="9080"/>
          <ac:spMkLst>
            <pc:docMk/>
            <pc:sldMk cId="978059476" sldId="2076138943"/>
            <ac:spMk id="6" creationId="{79495E61-9539-8CA3-43B7-4181677FB6BA}"/>
          </ac:spMkLst>
        </pc:spChg>
        <pc:spChg chg="add del mod">
          <ac:chgData name="田原 由子" userId="cb5c8b80-4771-4004-a5af-0f8874efbcd7" providerId="ADAL" clId="{163BDBA3-4449-4C6D-9712-713EEECACF88}" dt="2024-04-02T08:03:03.688" v="7444" actId="478"/>
          <ac:spMkLst>
            <pc:docMk/>
            <pc:sldMk cId="978059476" sldId="2076138943"/>
            <ac:spMk id="6" creationId="{AC546E79-6ACA-737E-CDBB-9EA1F833FB55}"/>
          </ac:spMkLst>
        </pc:spChg>
        <pc:spChg chg="add mod">
          <ac:chgData name="田原 由子" userId="cb5c8b80-4771-4004-a5af-0f8874efbcd7" providerId="ADAL" clId="{163BDBA3-4449-4C6D-9712-713EEECACF88}" dt="2024-04-02T08:03:26.595" v="7451" actId="122"/>
          <ac:spMkLst>
            <pc:docMk/>
            <pc:sldMk cId="978059476" sldId="2076138943"/>
            <ac:spMk id="7" creationId="{2F21D924-400A-69A9-E140-9125F48B368E}"/>
          </ac:spMkLst>
        </pc:spChg>
        <pc:spChg chg="mod">
          <ac:chgData name="田原 由子" userId="cb5c8b80-4771-4004-a5af-0f8874efbcd7" providerId="ADAL" clId="{163BDBA3-4449-4C6D-9712-713EEECACF88}" dt="2024-04-02T08:03:20.666" v="7448" actId="255"/>
          <ac:spMkLst>
            <pc:docMk/>
            <pc:sldMk cId="978059476" sldId="2076138943"/>
            <ac:spMk id="11" creationId="{5C48A64B-C2C4-E123-1F8B-6E244376859C}"/>
          </ac:spMkLst>
        </pc:spChg>
        <pc:spChg chg="mod">
          <ac:chgData name="田原 由子" userId="cb5c8b80-4771-4004-a5af-0f8874efbcd7" providerId="ADAL" clId="{163BDBA3-4449-4C6D-9712-713EEECACF88}" dt="2024-04-02T08:03:20.666" v="7448" actId="255"/>
          <ac:spMkLst>
            <pc:docMk/>
            <pc:sldMk cId="978059476" sldId="2076138943"/>
            <ac:spMk id="12" creationId="{C69CCDA1-A72C-3D0E-F03A-C2EF34A0EAB4}"/>
          </ac:spMkLst>
        </pc:spChg>
        <pc:spChg chg="mod">
          <ac:chgData name="田原 由子" userId="cb5c8b80-4771-4004-a5af-0f8874efbcd7" providerId="ADAL" clId="{163BDBA3-4449-4C6D-9712-713EEECACF88}" dt="2024-04-02T08:03:20.666" v="7448" actId="255"/>
          <ac:spMkLst>
            <pc:docMk/>
            <pc:sldMk cId="978059476" sldId="2076138943"/>
            <ac:spMk id="13" creationId="{5A86A8B8-D27C-B598-EC64-8C0DBCDE67D2}"/>
          </ac:spMkLst>
        </pc:spChg>
        <pc:spChg chg="mod">
          <ac:chgData name="田原 由子" userId="cb5c8b80-4771-4004-a5af-0f8874efbcd7" providerId="ADAL" clId="{163BDBA3-4449-4C6D-9712-713EEECACF88}" dt="2024-04-02T08:03:20.666" v="7448" actId="255"/>
          <ac:spMkLst>
            <pc:docMk/>
            <pc:sldMk cId="978059476" sldId="2076138943"/>
            <ac:spMk id="16" creationId="{D3D58AA1-76DC-9BE8-6D0F-1B0B7AA9535E}"/>
          </ac:spMkLst>
        </pc:spChg>
        <pc:spChg chg="mod">
          <ac:chgData name="田原 由子" userId="cb5c8b80-4771-4004-a5af-0f8874efbcd7" providerId="ADAL" clId="{163BDBA3-4449-4C6D-9712-713EEECACF88}" dt="2024-04-02T08:03:20.666" v="7448" actId="255"/>
          <ac:spMkLst>
            <pc:docMk/>
            <pc:sldMk cId="978059476" sldId="2076138943"/>
            <ac:spMk id="17" creationId="{15B51F23-FF09-953D-D598-9B5C5CCD6E03}"/>
          </ac:spMkLst>
        </pc:spChg>
        <pc:spChg chg="mod">
          <ac:chgData name="田原 由子" userId="cb5c8b80-4771-4004-a5af-0f8874efbcd7" providerId="ADAL" clId="{163BDBA3-4449-4C6D-9712-713EEECACF88}" dt="2024-04-02T08:03:20.666" v="7448" actId="255"/>
          <ac:spMkLst>
            <pc:docMk/>
            <pc:sldMk cId="978059476" sldId="2076138943"/>
            <ac:spMk id="18" creationId="{958FC818-07F5-762E-968E-193DB68264DF}"/>
          </ac:spMkLst>
        </pc:spChg>
        <pc:spChg chg="mod">
          <ac:chgData name="田原 由子" userId="cb5c8b80-4771-4004-a5af-0f8874efbcd7" providerId="ADAL" clId="{163BDBA3-4449-4C6D-9712-713EEECACF88}" dt="2024-04-02T08:03:20.666" v="7448" actId="255"/>
          <ac:spMkLst>
            <pc:docMk/>
            <pc:sldMk cId="978059476" sldId="2076138943"/>
            <ac:spMk id="20" creationId="{6E91B558-0A70-B96C-64D2-5401CAD4C25C}"/>
          </ac:spMkLst>
        </pc:spChg>
        <pc:spChg chg="mod">
          <ac:chgData name="田原 由子" userId="cb5c8b80-4771-4004-a5af-0f8874efbcd7" providerId="ADAL" clId="{163BDBA3-4449-4C6D-9712-713EEECACF88}" dt="2024-04-02T08:03:20.666" v="7448" actId="255"/>
          <ac:spMkLst>
            <pc:docMk/>
            <pc:sldMk cId="978059476" sldId="2076138943"/>
            <ac:spMk id="22" creationId="{8881C29C-44AF-E1F2-F022-4EBE2490D219}"/>
          </ac:spMkLst>
        </pc:spChg>
        <pc:spChg chg="mod">
          <ac:chgData name="田原 由子" userId="cb5c8b80-4771-4004-a5af-0f8874efbcd7" providerId="ADAL" clId="{163BDBA3-4449-4C6D-9712-713EEECACF88}" dt="2024-04-02T08:03:19.693" v="7447" actId="255"/>
          <ac:spMkLst>
            <pc:docMk/>
            <pc:sldMk cId="978059476" sldId="2076138943"/>
            <ac:spMk id="23" creationId="{554E9535-8BED-3D24-8984-95797B401CAF}"/>
          </ac:spMkLst>
        </pc:spChg>
        <pc:spChg chg="mod">
          <ac:chgData name="田原 由子" userId="cb5c8b80-4771-4004-a5af-0f8874efbcd7" providerId="ADAL" clId="{163BDBA3-4449-4C6D-9712-713EEECACF88}" dt="2024-04-02T08:03:20.666" v="7448" actId="255"/>
          <ac:spMkLst>
            <pc:docMk/>
            <pc:sldMk cId="978059476" sldId="2076138943"/>
            <ac:spMk id="24" creationId="{9D128358-34C4-BA50-EFA9-DB77DF23E686}"/>
          </ac:spMkLst>
        </pc:spChg>
        <pc:spChg chg="mod">
          <ac:chgData name="田原 由子" userId="cb5c8b80-4771-4004-a5af-0f8874efbcd7" providerId="ADAL" clId="{163BDBA3-4449-4C6D-9712-713EEECACF88}" dt="2024-04-02T08:03:20.666" v="7448" actId="255"/>
          <ac:spMkLst>
            <pc:docMk/>
            <pc:sldMk cId="978059476" sldId="2076138943"/>
            <ac:spMk id="26" creationId="{7F1AF06C-0A5A-6235-5120-F69BB289975C}"/>
          </ac:spMkLst>
        </pc:spChg>
        <pc:spChg chg="mod">
          <ac:chgData name="田原 由子" userId="cb5c8b80-4771-4004-a5af-0f8874efbcd7" providerId="ADAL" clId="{163BDBA3-4449-4C6D-9712-713EEECACF88}" dt="2024-04-02T08:03:19.693" v="7447" actId="255"/>
          <ac:spMkLst>
            <pc:docMk/>
            <pc:sldMk cId="978059476" sldId="2076138943"/>
            <ac:spMk id="28" creationId="{F4778B4A-06B0-71B0-D021-A82A5F7ADC4F}"/>
          </ac:spMkLst>
        </pc:spChg>
        <pc:spChg chg="mod">
          <ac:chgData name="田原 由子" userId="cb5c8b80-4771-4004-a5af-0f8874efbcd7" providerId="ADAL" clId="{163BDBA3-4449-4C6D-9712-713EEECACF88}" dt="2024-04-02T08:03:20.666" v="7448" actId="255"/>
          <ac:spMkLst>
            <pc:docMk/>
            <pc:sldMk cId="978059476" sldId="2076138943"/>
            <ac:spMk id="29" creationId="{3269D774-E245-A4E3-8AD0-8E895B3FA6F1}"/>
          </ac:spMkLst>
        </pc:spChg>
        <pc:spChg chg="mod">
          <ac:chgData name="田原 由子" userId="cb5c8b80-4771-4004-a5af-0f8874efbcd7" providerId="ADAL" clId="{163BDBA3-4449-4C6D-9712-713EEECACF88}" dt="2024-04-02T08:03:20.666" v="7448" actId="255"/>
          <ac:spMkLst>
            <pc:docMk/>
            <pc:sldMk cId="978059476" sldId="2076138943"/>
            <ac:spMk id="31" creationId="{F6A5A9E4-8DB7-BFAD-DE62-D7111E5E96AA}"/>
          </ac:spMkLst>
        </pc:spChg>
        <pc:spChg chg="mod">
          <ac:chgData name="田原 由子" userId="cb5c8b80-4771-4004-a5af-0f8874efbcd7" providerId="ADAL" clId="{163BDBA3-4449-4C6D-9712-713EEECACF88}" dt="2024-04-02T08:03:19.693" v="7447" actId="255"/>
          <ac:spMkLst>
            <pc:docMk/>
            <pc:sldMk cId="978059476" sldId="2076138943"/>
            <ac:spMk id="34" creationId="{3E67406C-10A0-368F-A0BF-F5FE3810583D}"/>
          </ac:spMkLst>
        </pc:spChg>
        <pc:spChg chg="mod">
          <ac:chgData name="田原 由子" userId="cb5c8b80-4771-4004-a5af-0f8874efbcd7" providerId="ADAL" clId="{163BDBA3-4449-4C6D-9712-713EEECACF88}" dt="2024-04-02T08:03:20.666" v="7448" actId="255"/>
          <ac:spMkLst>
            <pc:docMk/>
            <pc:sldMk cId="978059476" sldId="2076138943"/>
            <ac:spMk id="35" creationId="{DE19C9C3-02E5-EC27-F0F4-FF201F41AE7D}"/>
          </ac:spMkLst>
        </pc:spChg>
        <pc:spChg chg="mod">
          <ac:chgData name="田原 由子" userId="cb5c8b80-4771-4004-a5af-0f8874efbcd7" providerId="ADAL" clId="{163BDBA3-4449-4C6D-9712-713EEECACF88}" dt="2024-04-02T08:03:20.666" v="7448" actId="255"/>
          <ac:spMkLst>
            <pc:docMk/>
            <pc:sldMk cId="978059476" sldId="2076138943"/>
            <ac:spMk id="36" creationId="{D3169322-49DA-889F-CDEC-773D4D39082B}"/>
          </ac:spMkLst>
        </pc:spChg>
        <pc:spChg chg="del">
          <ac:chgData name="田原 由子" userId="cb5c8b80-4771-4004-a5af-0f8874efbcd7" providerId="ADAL" clId="{163BDBA3-4449-4C6D-9712-713EEECACF88}" dt="2024-04-02T08:03:00.777" v="7443" actId="478"/>
          <ac:spMkLst>
            <pc:docMk/>
            <pc:sldMk cId="978059476" sldId="2076138943"/>
            <ac:spMk id="37" creationId="{4896D421-7E0D-4101-9F29-C35AB4458CA3}"/>
          </ac:spMkLst>
        </pc:spChg>
        <pc:spChg chg="mod">
          <ac:chgData name="田原 由子" userId="cb5c8b80-4771-4004-a5af-0f8874efbcd7" providerId="ADAL" clId="{163BDBA3-4449-4C6D-9712-713EEECACF88}" dt="2024-04-02T08:03:20.666" v="7448" actId="255"/>
          <ac:spMkLst>
            <pc:docMk/>
            <pc:sldMk cId="978059476" sldId="2076138943"/>
            <ac:spMk id="41" creationId="{CCEFD803-AD84-48E9-AEA5-D7A7E8E9548C}"/>
          </ac:spMkLst>
        </pc:spChg>
        <pc:spChg chg="mod">
          <ac:chgData name="田原 由子" userId="cb5c8b80-4771-4004-a5af-0f8874efbcd7" providerId="ADAL" clId="{163BDBA3-4449-4C6D-9712-713EEECACF88}" dt="2024-04-02T08:03:20.666" v="7448" actId="255"/>
          <ac:spMkLst>
            <pc:docMk/>
            <pc:sldMk cId="978059476" sldId="2076138943"/>
            <ac:spMk id="42" creationId="{24CEB647-4610-037D-E7E2-DB00293674E2}"/>
          </ac:spMkLst>
        </pc:spChg>
        <pc:spChg chg="mod">
          <ac:chgData name="田原 由子" userId="cb5c8b80-4771-4004-a5af-0f8874efbcd7" providerId="ADAL" clId="{163BDBA3-4449-4C6D-9712-713EEECACF88}" dt="2024-04-02T08:03:20.666" v="7448" actId="255"/>
          <ac:spMkLst>
            <pc:docMk/>
            <pc:sldMk cId="978059476" sldId="2076138943"/>
            <ac:spMk id="43" creationId="{831D691F-D952-41DE-8434-DF32C97A8F5E}"/>
          </ac:spMkLst>
        </pc:spChg>
        <pc:spChg chg="mod">
          <ac:chgData name="田原 由子" userId="cb5c8b80-4771-4004-a5af-0f8874efbcd7" providerId="ADAL" clId="{163BDBA3-4449-4C6D-9712-713EEECACF88}" dt="2024-04-02T08:03:20.666" v="7448" actId="255"/>
          <ac:spMkLst>
            <pc:docMk/>
            <pc:sldMk cId="978059476" sldId="2076138943"/>
            <ac:spMk id="44" creationId="{8437A6CD-CA74-9352-7E10-262FCED70E40}"/>
          </ac:spMkLst>
        </pc:spChg>
        <pc:spChg chg="mod">
          <ac:chgData name="田原 由子" userId="cb5c8b80-4771-4004-a5af-0f8874efbcd7" providerId="ADAL" clId="{163BDBA3-4449-4C6D-9712-713EEECACF88}" dt="2024-04-02T08:03:20.666" v="7448" actId="255"/>
          <ac:spMkLst>
            <pc:docMk/>
            <pc:sldMk cId="978059476" sldId="2076138943"/>
            <ac:spMk id="45" creationId="{23CE042E-5DAE-935B-6AAE-5609B690C4D0}"/>
          </ac:spMkLst>
        </pc:spChg>
        <pc:spChg chg="mod">
          <ac:chgData name="田原 由子" userId="cb5c8b80-4771-4004-a5af-0f8874efbcd7" providerId="ADAL" clId="{163BDBA3-4449-4C6D-9712-713EEECACF88}" dt="2024-04-02T08:03:20.666" v="7448" actId="255"/>
          <ac:spMkLst>
            <pc:docMk/>
            <pc:sldMk cId="978059476" sldId="2076138943"/>
            <ac:spMk id="47" creationId="{8B9C89C6-6F20-B80C-0721-AD36CF7952E2}"/>
          </ac:spMkLst>
        </pc:spChg>
        <pc:spChg chg="del">
          <ac:chgData name="田原 由子" userId="cb5c8b80-4771-4004-a5af-0f8874efbcd7" providerId="ADAL" clId="{163BDBA3-4449-4C6D-9712-713EEECACF88}" dt="2024-04-02T08:03:00.777" v="7443" actId="478"/>
          <ac:spMkLst>
            <pc:docMk/>
            <pc:sldMk cId="978059476" sldId="2076138943"/>
            <ac:spMk id="63" creationId="{D05A67BF-4801-4EDD-A356-3C3B1AD1F416}"/>
          </ac:spMkLst>
        </pc:spChg>
        <pc:spChg chg="del">
          <ac:chgData name="田原 由子" userId="cb5c8b80-4771-4004-a5af-0f8874efbcd7" providerId="ADAL" clId="{163BDBA3-4449-4C6D-9712-713EEECACF88}" dt="2024-04-02T08:03:00.777" v="7443" actId="478"/>
          <ac:spMkLst>
            <pc:docMk/>
            <pc:sldMk cId="978059476" sldId="2076138943"/>
            <ac:spMk id="64" creationId="{460477C7-BDD9-4565-9702-9C2ED8D6A956}"/>
          </ac:spMkLst>
        </pc:spChg>
        <pc:spChg chg="del">
          <ac:chgData name="田原 由子" userId="cb5c8b80-4771-4004-a5af-0f8874efbcd7" providerId="ADAL" clId="{163BDBA3-4449-4C6D-9712-713EEECACF88}" dt="2024-04-02T08:03:00.777" v="7443" actId="478"/>
          <ac:spMkLst>
            <pc:docMk/>
            <pc:sldMk cId="978059476" sldId="2076138943"/>
            <ac:spMk id="65" creationId="{4FBE392E-F87C-4271-B131-A8EF5AFE1506}"/>
          </ac:spMkLst>
        </pc:spChg>
        <pc:spChg chg="del">
          <ac:chgData name="田原 由子" userId="cb5c8b80-4771-4004-a5af-0f8874efbcd7" providerId="ADAL" clId="{163BDBA3-4449-4C6D-9712-713EEECACF88}" dt="2024-04-02T08:03:00.777" v="7443" actId="478"/>
          <ac:spMkLst>
            <pc:docMk/>
            <pc:sldMk cId="978059476" sldId="2076138943"/>
            <ac:spMk id="66" creationId="{0D41C31C-C004-48D4-AF93-C167CBE2D2D1}"/>
          </ac:spMkLst>
        </pc:spChg>
        <pc:spChg chg="del">
          <ac:chgData name="田原 由子" userId="cb5c8b80-4771-4004-a5af-0f8874efbcd7" providerId="ADAL" clId="{163BDBA3-4449-4C6D-9712-713EEECACF88}" dt="2024-04-02T08:03:00.777" v="7443" actId="478"/>
          <ac:spMkLst>
            <pc:docMk/>
            <pc:sldMk cId="978059476" sldId="2076138943"/>
            <ac:spMk id="69" creationId="{4594751C-FC5F-4F81-BB76-372C0FDEC78E}"/>
          </ac:spMkLst>
        </pc:spChg>
        <pc:spChg chg="del">
          <ac:chgData name="田原 由子" userId="cb5c8b80-4771-4004-a5af-0f8874efbcd7" providerId="ADAL" clId="{163BDBA3-4449-4C6D-9712-713EEECACF88}" dt="2024-04-02T08:03:00.777" v="7443" actId="478"/>
          <ac:spMkLst>
            <pc:docMk/>
            <pc:sldMk cId="978059476" sldId="2076138943"/>
            <ac:spMk id="70" creationId="{E87A96D7-B6A9-4ECF-9490-686EA74E2936}"/>
          </ac:spMkLst>
        </pc:spChg>
        <pc:spChg chg="del">
          <ac:chgData name="田原 由子" userId="cb5c8b80-4771-4004-a5af-0f8874efbcd7" providerId="ADAL" clId="{163BDBA3-4449-4C6D-9712-713EEECACF88}" dt="2024-04-02T08:03:00.777" v="7443" actId="478"/>
          <ac:spMkLst>
            <pc:docMk/>
            <pc:sldMk cId="978059476" sldId="2076138943"/>
            <ac:spMk id="71" creationId="{6BBA1F24-68ED-4DF4-BE82-3A55EC906AF0}"/>
          </ac:spMkLst>
        </pc:spChg>
        <pc:spChg chg="del">
          <ac:chgData name="田原 由子" userId="cb5c8b80-4771-4004-a5af-0f8874efbcd7" providerId="ADAL" clId="{163BDBA3-4449-4C6D-9712-713EEECACF88}" dt="2024-04-02T08:03:00.777" v="7443" actId="478"/>
          <ac:spMkLst>
            <pc:docMk/>
            <pc:sldMk cId="978059476" sldId="2076138943"/>
            <ac:spMk id="74" creationId="{29A24F53-1173-45AE-ABAE-7204E838602F}"/>
          </ac:spMkLst>
        </pc:spChg>
        <pc:spChg chg="del">
          <ac:chgData name="田原 由子" userId="cb5c8b80-4771-4004-a5af-0f8874efbcd7" providerId="ADAL" clId="{163BDBA3-4449-4C6D-9712-713EEECACF88}" dt="2024-04-02T08:03:00.777" v="7443" actId="478"/>
          <ac:spMkLst>
            <pc:docMk/>
            <pc:sldMk cId="978059476" sldId="2076138943"/>
            <ac:spMk id="75" creationId="{07CC1493-D4B9-4690-A2DB-5AE05BA7ACAD}"/>
          </ac:spMkLst>
        </pc:spChg>
        <pc:spChg chg="del">
          <ac:chgData name="田原 由子" userId="cb5c8b80-4771-4004-a5af-0f8874efbcd7" providerId="ADAL" clId="{163BDBA3-4449-4C6D-9712-713EEECACF88}" dt="2024-04-02T08:03:00.777" v="7443" actId="478"/>
          <ac:spMkLst>
            <pc:docMk/>
            <pc:sldMk cId="978059476" sldId="2076138943"/>
            <ac:spMk id="76" creationId="{A7C99ED4-3031-46A7-81D5-C78B822313B6}"/>
          </ac:spMkLst>
        </pc:spChg>
        <pc:spChg chg="del">
          <ac:chgData name="田原 由子" userId="cb5c8b80-4771-4004-a5af-0f8874efbcd7" providerId="ADAL" clId="{163BDBA3-4449-4C6D-9712-713EEECACF88}" dt="2024-04-02T08:03:00.777" v="7443" actId="478"/>
          <ac:spMkLst>
            <pc:docMk/>
            <pc:sldMk cId="978059476" sldId="2076138943"/>
            <ac:spMk id="78" creationId="{AF375930-689B-404E-B94B-56A4F6B916F3}"/>
          </ac:spMkLst>
        </pc:spChg>
        <pc:spChg chg="del">
          <ac:chgData name="田原 由子" userId="cb5c8b80-4771-4004-a5af-0f8874efbcd7" providerId="ADAL" clId="{163BDBA3-4449-4C6D-9712-713EEECACF88}" dt="2024-04-02T08:03:00.777" v="7443" actId="478"/>
          <ac:spMkLst>
            <pc:docMk/>
            <pc:sldMk cId="978059476" sldId="2076138943"/>
            <ac:spMk id="80" creationId="{81ABF3EA-2C16-41C1-9394-0D0BE5E789D5}"/>
          </ac:spMkLst>
        </pc:spChg>
        <pc:spChg chg="del">
          <ac:chgData name="田原 由子" userId="cb5c8b80-4771-4004-a5af-0f8874efbcd7" providerId="ADAL" clId="{163BDBA3-4449-4C6D-9712-713EEECACF88}" dt="2024-04-02T08:03:00.777" v="7443" actId="478"/>
          <ac:spMkLst>
            <pc:docMk/>
            <pc:sldMk cId="978059476" sldId="2076138943"/>
            <ac:spMk id="82" creationId="{4F2D53EF-D1CC-4344-95D7-EA5D42B674DC}"/>
          </ac:spMkLst>
        </pc:spChg>
        <pc:spChg chg="del">
          <ac:chgData name="田原 由子" userId="cb5c8b80-4771-4004-a5af-0f8874efbcd7" providerId="ADAL" clId="{163BDBA3-4449-4C6D-9712-713EEECACF88}" dt="2024-04-02T08:03:00.777" v="7443" actId="478"/>
          <ac:spMkLst>
            <pc:docMk/>
            <pc:sldMk cId="978059476" sldId="2076138943"/>
            <ac:spMk id="91" creationId="{B70A0153-6B04-4635-B409-A4EA6E1B83FD}"/>
          </ac:spMkLst>
        </pc:spChg>
        <pc:spChg chg="del">
          <ac:chgData name="田原 由子" userId="cb5c8b80-4771-4004-a5af-0f8874efbcd7" providerId="ADAL" clId="{163BDBA3-4449-4C6D-9712-713EEECACF88}" dt="2024-04-02T08:03:00.777" v="7443" actId="478"/>
          <ac:spMkLst>
            <pc:docMk/>
            <pc:sldMk cId="978059476" sldId="2076138943"/>
            <ac:spMk id="97" creationId="{8DA9EA31-8901-4284-A3A8-DAE34E3558FF}"/>
          </ac:spMkLst>
        </pc:spChg>
        <pc:spChg chg="del">
          <ac:chgData name="田原 由子" userId="cb5c8b80-4771-4004-a5af-0f8874efbcd7" providerId="ADAL" clId="{163BDBA3-4449-4C6D-9712-713EEECACF88}" dt="2024-04-02T08:03:00.777" v="7443" actId="478"/>
          <ac:spMkLst>
            <pc:docMk/>
            <pc:sldMk cId="978059476" sldId="2076138943"/>
            <ac:spMk id="98" creationId="{64BFC110-5984-454D-A9A5-6F452842A53E}"/>
          </ac:spMkLst>
        </pc:spChg>
        <pc:grpChg chg="add mod">
          <ac:chgData name="田原 由子" userId="cb5c8b80-4771-4004-a5af-0f8874efbcd7" providerId="ADAL" clId="{163BDBA3-4449-4C6D-9712-713EEECACF88}" dt="2024-04-04T06:42:02.722" v="9080"/>
          <ac:grpSpMkLst>
            <pc:docMk/>
            <pc:sldMk cId="978059476" sldId="2076138943"/>
            <ac:grpSpMk id="2" creationId="{D92B2E18-6F95-D6AA-31EF-0D3D814D857B}"/>
          </ac:grpSpMkLst>
        </pc:grpChg>
        <pc:grpChg chg="add mod">
          <ac:chgData name="田原 由子" userId="cb5c8b80-4771-4004-a5af-0f8874efbcd7" providerId="ADAL" clId="{163BDBA3-4449-4C6D-9712-713EEECACF88}" dt="2024-04-02T08:03:04.124" v="7445"/>
          <ac:grpSpMkLst>
            <pc:docMk/>
            <pc:sldMk cId="978059476" sldId="2076138943"/>
            <ac:grpSpMk id="8" creationId="{B22B937A-F624-B2CA-82B9-E06382CB1C0A}"/>
          </ac:grpSpMkLst>
        </pc:grpChg>
        <pc:grpChg chg="mod">
          <ac:chgData name="田原 由子" userId="cb5c8b80-4771-4004-a5af-0f8874efbcd7" providerId="ADAL" clId="{163BDBA3-4449-4C6D-9712-713EEECACF88}" dt="2024-04-02T08:03:04.124" v="7445"/>
          <ac:grpSpMkLst>
            <pc:docMk/>
            <pc:sldMk cId="978059476" sldId="2076138943"/>
            <ac:grpSpMk id="30" creationId="{37B23FF9-B642-D838-BAE7-83C1A0BAC5E4}"/>
          </ac:grpSpMkLst>
        </pc:grpChg>
        <pc:grpChg chg="mod">
          <ac:chgData name="田原 由子" userId="cb5c8b80-4771-4004-a5af-0f8874efbcd7" providerId="ADAL" clId="{163BDBA3-4449-4C6D-9712-713EEECACF88}" dt="2024-04-02T08:03:04.124" v="7445"/>
          <ac:grpSpMkLst>
            <pc:docMk/>
            <pc:sldMk cId="978059476" sldId="2076138943"/>
            <ac:grpSpMk id="32" creationId="{2C0DACED-6239-0C7F-CFD6-70FD99E27721}"/>
          </ac:grpSpMkLst>
        </pc:grpChg>
        <pc:grpChg chg="mod">
          <ac:chgData name="田原 由子" userId="cb5c8b80-4771-4004-a5af-0f8874efbcd7" providerId="ADAL" clId="{163BDBA3-4449-4C6D-9712-713EEECACF88}" dt="2024-04-02T08:03:04.124" v="7445"/>
          <ac:grpSpMkLst>
            <pc:docMk/>
            <pc:sldMk cId="978059476" sldId="2076138943"/>
            <ac:grpSpMk id="39" creationId="{5C379E75-F723-87BE-2C91-D6F576D34F93}"/>
          </ac:grpSpMkLst>
        </pc:grpChg>
        <pc:grpChg chg="mod">
          <ac:chgData name="田原 由子" userId="cb5c8b80-4771-4004-a5af-0f8874efbcd7" providerId="ADAL" clId="{163BDBA3-4449-4C6D-9712-713EEECACF88}" dt="2024-04-02T08:03:04.124" v="7445"/>
          <ac:grpSpMkLst>
            <pc:docMk/>
            <pc:sldMk cId="978059476" sldId="2076138943"/>
            <ac:grpSpMk id="40" creationId="{03244BC0-854A-2D60-8AB3-2BF6AED94663}"/>
          </ac:grpSpMkLst>
        </pc:grpChg>
        <pc:grpChg chg="del">
          <ac:chgData name="田原 由子" userId="cb5c8b80-4771-4004-a5af-0f8874efbcd7" providerId="ADAL" clId="{163BDBA3-4449-4C6D-9712-713EEECACF88}" dt="2024-04-04T06:42:02.507" v="9079" actId="478"/>
          <ac:grpSpMkLst>
            <pc:docMk/>
            <pc:sldMk cId="978059476" sldId="2076138943"/>
            <ac:grpSpMk id="52" creationId="{926A3A95-10DB-4C50-AC4F-F73275775DA8}"/>
          </ac:grpSpMkLst>
        </pc:grpChg>
        <pc:grpChg chg="del">
          <ac:chgData name="田原 由子" userId="cb5c8b80-4771-4004-a5af-0f8874efbcd7" providerId="ADAL" clId="{163BDBA3-4449-4C6D-9712-713EEECACF88}" dt="2024-04-02T08:03:00.777" v="7443" actId="478"/>
          <ac:grpSpMkLst>
            <pc:docMk/>
            <pc:sldMk cId="978059476" sldId="2076138943"/>
            <ac:grpSpMk id="84" creationId="{E80A1B62-8C29-40C1-A11A-471C0D576CB5}"/>
          </ac:grpSpMkLst>
        </pc:grpChg>
        <pc:grpChg chg="del">
          <ac:chgData name="田原 由子" userId="cb5c8b80-4771-4004-a5af-0f8874efbcd7" providerId="ADAL" clId="{163BDBA3-4449-4C6D-9712-713EEECACF88}" dt="2024-04-02T08:03:00.777" v="7443" actId="478"/>
          <ac:grpSpMkLst>
            <pc:docMk/>
            <pc:sldMk cId="978059476" sldId="2076138943"/>
            <ac:grpSpMk id="92" creationId="{D5A7FA5E-5938-49FD-BC1B-C2D2913A211E}"/>
          </ac:grpSpMkLst>
        </pc:grpChg>
        <pc:grpChg chg="del">
          <ac:chgData name="田原 由子" userId="cb5c8b80-4771-4004-a5af-0f8874efbcd7" providerId="ADAL" clId="{163BDBA3-4449-4C6D-9712-713EEECACF88}" dt="2024-04-02T08:03:00.777" v="7443" actId="478"/>
          <ac:grpSpMkLst>
            <pc:docMk/>
            <pc:sldMk cId="978059476" sldId="2076138943"/>
            <ac:grpSpMk id="99" creationId="{61F57C6F-47BE-472B-9AB5-A3F2AB93D3A9}"/>
          </ac:grpSpMkLst>
        </pc:grpChg>
        <pc:picChg chg="mod">
          <ac:chgData name="田原 由子" userId="cb5c8b80-4771-4004-a5af-0f8874efbcd7" providerId="ADAL" clId="{163BDBA3-4449-4C6D-9712-713EEECACF88}" dt="2024-04-02T08:03:04.124" v="7445"/>
          <ac:picMkLst>
            <pc:docMk/>
            <pc:sldMk cId="978059476" sldId="2076138943"/>
            <ac:picMk id="46" creationId="{6D18767F-9D1A-F077-7E44-9A1550762590}"/>
          </ac:picMkLst>
        </pc:picChg>
        <pc:picChg chg="mod">
          <ac:chgData name="田原 由子" userId="cb5c8b80-4771-4004-a5af-0f8874efbcd7" providerId="ADAL" clId="{163BDBA3-4449-4C6D-9712-713EEECACF88}" dt="2024-04-02T08:03:04.124" v="7445"/>
          <ac:picMkLst>
            <pc:docMk/>
            <pc:sldMk cId="978059476" sldId="2076138943"/>
            <ac:picMk id="48" creationId="{58FA728F-527E-4817-3DCC-A8824BEAC64F}"/>
          </ac:picMkLst>
        </pc:picChg>
        <pc:cxnChg chg="mod">
          <ac:chgData name="田原 由子" userId="cb5c8b80-4771-4004-a5af-0f8874efbcd7" providerId="ADAL" clId="{163BDBA3-4449-4C6D-9712-713EEECACF88}" dt="2024-04-02T08:03:04.124" v="7445"/>
          <ac:cxnSpMkLst>
            <pc:docMk/>
            <pc:sldMk cId="978059476" sldId="2076138943"/>
            <ac:cxnSpMk id="9" creationId="{BEE6C6AB-6F1A-3F3F-092F-84DDD9CAD58A}"/>
          </ac:cxnSpMkLst>
        </pc:cxnChg>
        <pc:cxnChg chg="mod">
          <ac:chgData name="田原 由子" userId="cb5c8b80-4771-4004-a5af-0f8874efbcd7" providerId="ADAL" clId="{163BDBA3-4449-4C6D-9712-713EEECACF88}" dt="2024-04-02T08:03:04.124" v="7445"/>
          <ac:cxnSpMkLst>
            <pc:docMk/>
            <pc:sldMk cId="978059476" sldId="2076138943"/>
            <ac:cxnSpMk id="10" creationId="{7D1A75D1-2EDB-1406-F5F1-1120289CC067}"/>
          </ac:cxnSpMkLst>
        </pc:cxnChg>
        <pc:cxnChg chg="mod">
          <ac:chgData name="田原 由子" userId="cb5c8b80-4771-4004-a5af-0f8874efbcd7" providerId="ADAL" clId="{163BDBA3-4449-4C6D-9712-713EEECACF88}" dt="2024-04-02T08:03:04.124" v="7445"/>
          <ac:cxnSpMkLst>
            <pc:docMk/>
            <pc:sldMk cId="978059476" sldId="2076138943"/>
            <ac:cxnSpMk id="14" creationId="{8C98324F-76D3-349D-23AB-A38BC8DC7AE9}"/>
          </ac:cxnSpMkLst>
        </pc:cxnChg>
        <pc:cxnChg chg="mod">
          <ac:chgData name="田原 由子" userId="cb5c8b80-4771-4004-a5af-0f8874efbcd7" providerId="ADAL" clId="{163BDBA3-4449-4C6D-9712-713EEECACF88}" dt="2024-04-02T08:03:04.124" v="7445"/>
          <ac:cxnSpMkLst>
            <pc:docMk/>
            <pc:sldMk cId="978059476" sldId="2076138943"/>
            <ac:cxnSpMk id="15" creationId="{E47D61A4-F701-6924-A09C-E20314CEC538}"/>
          </ac:cxnSpMkLst>
        </pc:cxnChg>
        <pc:cxnChg chg="mod">
          <ac:chgData name="田原 由子" userId="cb5c8b80-4771-4004-a5af-0f8874efbcd7" providerId="ADAL" clId="{163BDBA3-4449-4C6D-9712-713EEECACF88}" dt="2024-04-02T08:03:04.124" v="7445"/>
          <ac:cxnSpMkLst>
            <pc:docMk/>
            <pc:sldMk cId="978059476" sldId="2076138943"/>
            <ac:cxnSpMk id="19" creationId="{C934776A-2C32-D587-023A-C2AB4F18A041}"/>
          </ac:cxnSpMkLst>
        </pc:cxnChg>
        <pc:cxnChg chg="mod">
          <ac:chgData name="田原 由子" userId="cb5c8b80-4771-4004-a5af-0f8874efbcd7" providerId="ADAL" clId="{163BDBA3-4449-4C6D-9712-713EEECACF88}" dt="2024-04-02T08:03:04.124" v="7445"/>
          <ac:cxnSpMkLst>
            <pc:docMk/>
            <pc:sldMk cId="978059476" sldId="2076138943"/>
            <ac:cxnSpMk id="21" creationId="{682791BB-96F7-0DD0-6B47-0F2D55DD7569}"/>
          </ac:cxnSpMkLst>
        </pc:cxnChg>
        <pc:cxnChg chg="mod">
          <ac:chgData name="田原 由子" userId="cb5c8b80-4771-4004-a5af-0f8874efbcd7" providerId="ADAL" clId="{163BDBA3-4449-4C6D-9712-713EEECACF88}" dt="2024-04-02T08:03:04.124" v="7445"/>
          <ac:cxnSpMkLst>
            <pc:docMk/>
            <pc:sldMk cId="978059476" sldId="2076138943"/>
            <ac:cxnSpMk id="25" creationId="{590892F3-3B3A-A4C7-7A88-34EDD2D18770}"/>
          </ac:cxnSpMkLst>
        </pc:cxnChg>
        <pc:cxnChg chg="mod">
          <ac:chgData name="田原 由子" userId="cb5c8b80-4771-4004-a5af-0f8874efbcd7" providerId="ADAL" clId="{163BDBA3-4449-4C6D-9712-713EEECACF88}" dt="2024-04-02T08:03:04.124" v="7445"/>
          <ac:cxnSpMkLst>
            <pc:docMk/>
            <pc:sldMk cId="978059476" sldId="2076138943"/>
            <ac:cxnSpMk id="27" creationId="{808043B3-A74F-2A83-9CFB-45264CE8638A}"/>
          </ac:cxnSpMkLst>
        </pc:cxnChg>
        <pc:cxnChg chg="mod">
          <ac:chgData name="田原 由子" userId="cb5c8b80-4771-4004-a5af-0f8874efbcd7" providerId="ADAL" clId="{163BDBA3-4449-4C6D-9712-713EEECACF88}" dt="2024-04-02T08:03:04.124" v="7445"/>
          <ac:cxnSpMkLst>
            <pc:docMk/>
            <pc:sldMk cId="978059476" sldId="2076138943"/>
            <ac:cxnSpMk id="33" creationId="{680338A6-3FC4-0E1A-0F7F-47705EC3230C}"/>
          </ac:cxnSpMkLst>
        </pc:cxnChg>
        <pc:cxnChg chg="mod">
          <ac:chgData name="田原 由子" userId="cb5c8b80-4771-4004-a5af-0f8874efbcd7" providerId="ADAL" clId="{163BDBA3-4449-4C6D-9712-713EEECACF88}" dt="2024-04-02T08:03:04.124" v="7445"/>
          <ac:cxnSpMkLst>
            <pc:docMk/>
            <pc:sldMk cId="978059476" sldId="2076138943"/>
            <ac:cxnSpMk id="38" creationId="{64148A1F-1021-A776-832E-ECECA0297063}"/>
          </ac:cxnSpMkLst>
        </pc:cxnChg>
        <pc:cxnChg chg="del">
          <ac:chgData name="田原 由子" userId="cb5c8b80-4771-4004-a5af-0f8874efbcd7" providerId="ADAL" clId="{163BDBA3-4449-4C6D-9712-713EEECACF88}" dt="2024-04-02T08:03:00.777" v="7443" actId="478"/>
          <ac:cxnSpMkLst>
            <pc:docMk/>
            <pc:sldMk cId="978059476" sldId="2076138943"/>
            <ac:cxnSpMk id="68" creationId="{64AE04ED-CF37-4042-B88F-E4751626F578}"/>
          </ac:cxnSpMkLst>
        </pc:cxnChg>
        <pc:cxnChg chg="del">
          <ac:chgData name="田原 由子" userId="cb5c8b80-4771-4004-a5af-0f8874efbcd7" providerId="ADAL" clId="{163BDBA3-4449-4C6D-9712-713EEECACF88}" dt="2024-04-02T08:03:00.777" v="7443" actId="478"/>
          <ac:cxnSpMkLst>
            <pc:docMk/>
            <pc:sldMk cId="978059476" sldId="2076138943"/>
            <ac:cxnSpMk id="72" creationId="{443620F0-FBCC-47D7-B2ED-1DE2B2AD1275}"/>
          </ac:cxnSpMkLst>
        </pc:cxnChg>
        <pc:cxnChg chg="del">
          <ac:chgData name="田原 由子" userId="cb5c8b80-4771-4004-a5af-0f8874efbcd7" providerId="ADAL" clId="{163BDBA3-4449-4C6D-9712-713EEECACF88}" dt="2024-04-02T08:03:00.777" v="7443" actId="478"/>
          <ac:cxnSpMkLst>
            <pc:docMk/>
            <pc:sldMk cId="978059476" sldId="2076138943"/>
            <ac:cxnSpMk id="73" creationId="{8B4C415E-BB6F-4F8C-B1F0-6F5275E79F30}"/>
          </ac:cxnSpMkLst>
        </pc:cxnChg>
        <pc:cxnChg chg="del">
          <ac:chgData name="田原 由子" userId="cb5c8b80-4771-4004-a5af-0f8874efbcd7" providerId="ADAL" clId="{163BDBA3-4449-4C6D-9712-713EEECACF88}" dt="2024-04-02T08:03:00.777" v="7443" actId="478"/>
          <ac:cxnSpMkLst>
            <pc:docMk/>
            <pc:sldMk cId="978059476" sldId="2076138943"/>
            <ac:cxnSpMk id="77" creationId="{F7AD4FFC-1241-496E-B591-C52E9F414FED}"/>
          </ac:cxnSpMkLst>
        </pc:cxnChg>
        <pc:cxnChg chg="del">
          <ac:chgData name="田原 由子" userId="cb5c8b80-4771-4004-a5af-0f8874efbcd7" providerId="ADAL" clId="{163BDBA3-4449-4C6D-9712-713EEECACF88}" dt="2024-04-02T08:03:00.777" v="7443" actId="478"/>
          <ac:cxnSpMkLst>
            <pc:docMk/>
            <pc:sldMk cId="978059476" sldId="2076138943"/>
            <ac:cxnSpMk id="79" creationId="{F0EDF001-28E6-40A4-8327-47D61E168850}"/>
          </ac:cxnSpMkLst>
        </pc:cxnChg>
        <pc:cxnChg chg="del">
          <ac:chgData name="田原 由子" userId="cb5c8b80-4771-4004-a5af-0f8874efbcd7" providerId="ADAL" clId="{163BDBA3-4449-4C6D-9712-713EEECACF88}" dt="2024-04-02T08:03:00.777" v="7443" actId="478"/>
          <ac:cxnSpMkLst>
            <pc:docMk/>
            <pc:sldMk cId="978059476" sldId="2076138943"/>
            <ac:cxnSpMk id="81" creationId="{BC75962F-CDC4-41B4-AD78-44A4E442F642}"/>
          </ac:cxnSpMkLst>
        </pc:cxnChg>
        <pc:cxnChg chg="del">
          <ac:chgData name="田原 由子" userId="cb5c8b80-4771-4004-a5af-0f8874efbcd7" providerId="ADAL" clId="{163BDBA3-4449-4C6D-9712-713EEECACF88}" dt="2024-04-02T08:03:00.777" v="7443" actId="478"/>
          <ac:cxnSpMkLst>
            <pc:docMk/>
            <pc:sldMk cId="978059476" sldId="2076138943"/>
            <ac:cxnSpMk id="106" creationId="{5E93B419-BA2F-43E9-B9C9-9E02199F1FD3}"/>
          </ac:cxnSpMkLst>
        </pc:cxnChg>
      </pc:sldChg>
      <pc:sldChg chg="addSp delSp modSp mod">
        <pc:chgData name="田原 由子" userId="cb5c8b80-4771-4004-a5af-0f8874efbcd7" providerId="ADAL" clId="{163BDBA3-4449-4C6D-9712-713EEECACF88}" dt="2024-04-04T06:42:05.860" v="9082"/>
        <pc:sldMkLst>
          <pc:docMk/>
          <pc:sldMk cId="286359344" sldId="2076138944"/>
        </pc:sldMkLst>
        <pc:spChg chg="add del">
          <ac:chgData name="田原 由子" userId="cb5c8b80-4771-4004-a5af-0f8874efbcd7" providerId="ADAL" clId="{163BDBA3-4449-4C6D-9712-713EEECACF88}" dt="2024-04-02T08:06:42.245" v="7483" actId="478"/>
          <ac:spMkLst>
            <pc:docMk/>
            <pc:sldMk cId="286359344" sldId="2076138944"/>
            <ac:spMk id="2" creationId="{2A0AF944-DED6-4EA6-802F-B3928EE0132D}"/>
          </ac:spMkLst>
        </pc:spChg>
        <pc:spChg chg="mod">
          <ac:chgData name="田原 由子" userId="cb5c8b80-4771-4004-a5af-0f8874efbcd7" providerId="ADAL" clId="{163BDBA3-4449-4C6D-9712-713EEECACF88}" dt="2024-04-02T08:06:27.722" v="7481" actId="20577"/>
          <ac:spMkLst>
            <pc:docMk/>
            <pc:sldMk cId="286359344" sldId="2076138944"/>
            <ac:spMk id="3" creationId="{7349FCCD-2CA2-461B-B170-65F6682132FE}"/>
          </ac:spMkLst>
        </pc:spChg>
        <pc:spChg chg="mod">
          <ac:chgData name="田原 由子" userId="cb5c8b80-4771-4004-a5af-0f8874efbcd7" providerId="ADAL" clId="{163BDBA3-4449-4C6D-9712-713EEECACF88}" dt="2024-04-02T08:10:54.640" v="7493"/>
          <ac:spMkLst>
            <pc:docMk/>
            <pc:sldMk cId="286359344" sldId="2076138944"/>
            <ac:spMk id="4" creationId="{C4CBC553-FA19-49A2-9C99-694EAA76260A}"/>
          </ac:spMkLst>
        </pc:spChg>
        <pc:spChg chg="mod">
          <ac:chgData name="田原 由子" userId="cb5c8b80-4771-4004-a5af-0f8874efbcd7" providerId="ADAL" clId="{163BDBA3-4449-4C6D-9712-713EEECACF88}" dt="2024-04-04T06:42:05.860" v="9082"/>
          <ac:spMkLst>
            <pc:docMk/>
            <pc:sldMk cId="286359344" sldId="2076138944"/>
            <ac:spMk id="5" creationId="{105EEB5C-0257-8B5D-3F55-6D842CF5A924}"/>
          </ac:spMkLst>
        </pc:spChg>
        <pc:spChg chg="add del mod">
          <ac:chgData name="田原 由子" userId="cb5c8b80-4771-4004-a5af-0f8874efbcd7" providerId="ADAL" clId="{163BDBA3-4449-4C6D-9712-713EEECACF88}" dt="2024-04-02T08:05:05.993" v="7460" actId="478"/>
          <ac:spMkLst>
            <pc:docMk/>
            <pc:sldMk cId="286359344" sldId="2076138944"/>
            <ac:spMk id="6" creationId="{31FD853D-1236-F57A-0953-5848D62CBB10}"/>
          </ac:spMkLst>
        </pc:spChg>
        <pc:spChg chg="mod">
          <ac:chgData name="田原 由子" userId="cb5c8b80-4771-4004-a5af-0f8874efbcd7" providerId="ADAL" clId="{163BDBA3-4449-4C6D-9712-713EEECACF88}" dt="2024-04-04T06:42:05.860" v="9082"/>
          <ac:spMkLst>
            <pc:docMk/>
            <pc:sldMk cId="286359344" sldId="2076138944"/>
            <ac:spMk id="6" creationId="{3D223139-8E5C-56EB-CEE4-E893A79AE97D}"/>
          </ac:spMkLst>
        </pc:spChg>
        <pc:spChg chg="add del">
          <ac:chgData name="田原 由子" userId="cb5c8b80-4771-4004-a5af-0f8874efbcd7" providerId="ADAL" clId="{163BDBA3-4449-4C6D-9712-713EEECACF88}" dt="2024-04-02T08:07:05.098" v="7485" actId="478"/>
          <ac:spMkLst>
            <pc:docMk/>
            <pc:sldMk cId="286359344" sldId="2076138944"/>
            <ac:spMk id="9" creationId="{60D70740-3D28-4D1F-BB4D-26F9626F1C73}"/>
          </ac:spMkLst>
        </pc:spChg>
        <pc:spChg chg="add del">
          <ac:chgData name="田原 由子" userId="cb5c8b80-4771-4004-a5af-0f8874efbcd7" providerId="ADAL" clId="{163BDBA3-4449-4C6D-9712-713EEECACF88}" dt="2024-04-02T08:07:05.098" v="7485" actId="478"/>
          <ac:spMkLst>
            <pc:docMk/>
            <pc:sldMk cId="286359344" sldId="2076138944"/>
            <ac:spMk id="10" creationId="{0EC7AEA8-2EBD-4DDC-815B-ACE6E2475C63}"/>
          </ac:spMkLst>
        </pc:spChg>
        <pc:spChg chg="add del">
          <ac:chgData name="田原 由子" userId="cb5c8b80-4771-4004-a5af-0f8874efbcd7" providerId="ADAL" clId="{163BDBA3-4449-4C6D-9712-713EEECACF88}" dt="2024-04-02T08:07:05.098" v="7485" actId="478"/>
          <ac:spMkLst>
            <pc:docMk/>
            <pc:sldMk cId="286359344" sldId="2076138944"/>
            <ac:spMk id="11" creationId="{2B2E0044-B8B9-4F5E-91A4-267A2F18181F}"/>
          </ac:spMkLst>
        </pc:spChg>
        <pc:spChg chg="add del">
          <ac:chgData name="田原 由子" userId="cb5c8b80-4771-4004-a5af-0f8874efbcd7" providerId="ADAL" clId="{163BDBA3-4449-4C6D-9712-713EEECACF88}" dt="2024-04-02T08:07:05.098" v="7485" actId="478"/>
          <ac:spMkLst>
            <pc:docMk/>
            <pc:sldMk cId="286359344" sldId="2076138944"/>
            <ac:spMk id="12" creationId="{0F71448A-4F90-41DB-BC8C-6D50C4D810B4}"/>
          </ac:spMkLst>
        </pc:spChg>
        <pc:spChg chg="add del">
          <ac:chgData name="田原 由子" userId="cb5c8b80-4771-4004-a5af-0f8874efbcd7" providerId="ADAL" clId="{163BDBA3-4449-4C6D-9712-713EEECACF88}" dt="2024-04-02T08:07:05.098" v="7485" actId="478"/>
          <ac:spMkLst>
            <pc:docMk/>
            <pc:sldMk cId="286359344" sldId="2076138944"/>
            <ac:spMk id="13" creationId="{58E8C799-F4D3-481B-87B5-576CB709BD0D}"/>
          </ac:spMkLst>
        </pc:spChg>
        <pc:spChg chg="add del">
          <ac:chgData name="田原 由子" userId="cb5c8b80-4771-4004-a5af-0f8874efbcd7" providerId="ADAL" clId="{163BDBA3-4449-4C6D-9712-713EEECACF88}" dt="2024-04-02T08:07:05.098" v="7485" actId="478"/>
          <ac:spMkLst>
            <pc:docMk/>
            <pc:sldMk cId="286359344" sldId="2076138944"/>
            <ac:spMk id="14" creationId="{D135234F-7858-4098-9D02-43954FA752A5}"/>
          </ac:spMkLst>
        </pc:spChg>
        <pc:spChg chg="add del">
          <ac:chgData name="田原 由子" userId="cb5c8b80-4771-4004-a5af-0f8874efbcd7" providerId="ADAL" clId="{163BDBA3-4449-4C6D-9712-713EEECACF88}" dt="2024-04-02T08:07:05.098" v="7485" actId="478"/>
          <ac:spMkLst>
            <pc:docMk/>
            <pc:sldMk cId="286359344" sldId="2076138944"/>
            <ac:spMk id="15" creationId="{903361E5-9DD1-4F4E-84A7-FE4E4376D142}"/>
          </ac:spMkLst>
        </pc:spChg>
        <pc:spChg chg="add del">
          <ac:chgData name="田原 由子" userId="cb5c8b80-4771-4004-a5af-0f8874efbcd7" providerId="ADAL" clId="{163BDBA3-4449-4C6D-9712-713EEECACF88}" dt="2024-04-02T08:07:05.098" v="7485" actId="478"/>
          <ac:spMkLst>
            <pc:docMk/>
            <pc:sldMk cId="286359344" sldId="2076138944"/>
            <ac:spMk id="16" creationId="{D4816B7C-4A7F-4507-B36E-13F83E3380D3}"/>
          </ac:spMkLst>
        </pc:spChg>
        <pc:spChg chg="add del">
          <ac:chgData name="田原 由子" userId="cb5c8b80-4771-4004-a5af-0f8874efbcd7" providerId="ADAL" clId="{163BDBA3-4449-4C6D-9712-713EEECACF88}" dt="2024-04-02T08:07:05.098" v="7485" actId="478"/>
          <ac:spMkLst>
            <pc:docMk/>
            <pc:sldMk cId="286359344" sldId="2076138944"/>
            <ac:spMk id="17" creationId="{C78BBC05-C448-46F4-9E6B-3C98E8992C2B}"/>
          </ac:spMkLst>
        </pc:spChg>
        <pc:spChg chg="add del mod">
          <ac:chgData name="田原 由子" userId="cb5c8b80-4771-4004-a5af-0f8874efbcd7" providerId="ADAL" clId="{163BDBA3-4449-4C6D-9712-713EEECACF88}" dt="2024-04-02T08:06:03.552" v="7473" actId="478"/>
          <ac:spMkLst>
            <pc:docMk/>
            <pc:sldMk cId="286359344" sldId="2076138944"/>
            <ac:spMk id="26" creationId="{8086E1DB-CAB5-094A-2CDF-CD13701EB8F3}"/>
          </ac:spMkLst>
        </pc:spChg>
        <pc:spChg chg="add del">
          <ac:chgData name="田原 由子" userId="cb5c8b80-4771-4004-a5af-0f8874efbcd7" providerId="ADAL" clId="{163BDBA3-4449-4C6D-9712-713EEECACF88}" dt="2024-04-02T08:07:05.098" v="7485" actId="478"/>
          <ac:spMkLst>
            <pc:docMk/>
            <pc:sldMk cId="286359344" sldId="2076138944"/>
            <ac:spMk id="27" creationId="{EF314FC8-B9BD-48EF-BC17-4BBCC4D5BFD7}"/>
          </ac:spMkLst>
        </pc:spChg>
        <pc:spChg chg="add del">
          <ac:chgData name="田原 由子" userId="cb5c8b80-4771-4004-a5af-0f8874efbcd7" providerId="ADAL" clId="{163BDBA3-4449-4C6D-9712-713EEECACF88}" dt="2024-04-02T08:07:05.098" v="7485" actId="478"/>
          <ac:spMkLst>
            <pc:docMk/>
            <pc:sldMk cId="286359344" sldId="2076138944"/>
            <ac:spMk id="28" creationId="{DB5E2E50-602C-494B-AE8B-7858E7ED368E}"/>
          </ac:spMkLst>
        </pc:spChg>
        <pc:spChg chg="add mod">
          <ac:chgData name="田原 由子" userId="cb5c8b80-4771-4004-a5af-0f8874efbcd7" providerId="ADAL" clId="{163BDBA3-4449-4C6D-9712-713EEECACF88}" dt="2024-04-02T08:05:29.893" v="7467"/>
          <ac:spMkLst>
            <pc:docMk/>
            <pc:sldMk cId="286359344" sldId="2076138944"/>
            <ac:spMk id="29" creationId="{618FA3BB-0B6D-A2E6-C34A-765D7ABCA443}"/>
          </ac:spMkLst>
        </pc:spChg>
        <pc:spChg chg="add mod">
          <ac:chgData name="田原 由子" userId="cb5c8b80-4771-4004-a5af-0f8874efbcd7" providerId="ADAL" clId="{163BDBA3-4449-4C6D-9712-713EEECACF88}" dt="2024-04-02T08:05:29.893" v="7467"/>
          <ac:spMkLst>
            <pc:docMk/>
            <pc:sldMk cId="286359344" sldId="2076138944"/>
            <ac:spMk id="30" creationId="{BDC19EF1-361C-DBD2-F3B4-A8A9D99EDB3F}"/>
          </ac:spMkLst>
        </pc:spChg>
        <pc:spChg chg="mod">
          <ac:chgData name="田原 由子" userId="cb5c8b80-4771-4004-a5af-0f8874efbcd7" providerId="ADAL" clId="{163BDBA3-4449-4C6D-9712-713EEECACF88}" dt="2024-04-02T08:05:29.893" v="7467"/>
          <ac:spMkLst>
            <pc:docMk/>
            <pc:sldMk cId="286359344" sldId="2076138944"/>
            <ac:spMk id="39" creationId="{F5C35CAF-F845-BDB7-CFC8-5B72838A42B3}"/>
          </ac:spMkLst>
        </pc:spChg>
        <pc:spChg chg="mod">
          <ac:chgData name="田原 由子" userId="cb5c8b80-4771-4004-a5af-0f8874efbcd7" providerId="ADAL" clId="{163BDBA3-4449-4C6D-9712-713EEECACF88}" dt="2024-04-02T08:05:29.893" v="7467"/>
          <ac:spMkLst>
            <pc:docMk/>
            <pc:sldMk cId="286359344" sldId="2076138944"/>
            <ac:spMk id="40" creationId="{D745326C-41F4-1FAA-DD53-B61C32110E49}"/>
          </ac:spMkLst>
        </pc:spChg>
        <pc:spChg chg="mod">
          <ac:chgData name="田原 由子" userId="cb5c8b80-4771-4004-a5af-0f8874efbcd7" providerId="ADAL" clId="{163BDBA3-4449-4C6D-9712-713EEECACF88}" dt="2024-04-02T08:05:29.893" v="7467"/>
          <ac:spMkLst>
            <pc:docMk/>
            <pc:sldMk cId="286359344" sldId="2076138944"/>
            <ac:spMk id="41" creationId="{25217CF3-4EC1-F366-C5B9-5A540B406835}"/>
          </ac:spMkLst>
        </pc:spChg>
        <pc:spChg chg="mod">
          <ac:chgData name="田原 由子" userId="cb5c8b80-4771-4004-a5af-0f8874efbcd7" providerId="ADAL" clId="{163BDBA3-4449-4C6D-9712-713EEECACF88}" dt="2024-04-02T08:05:29.893" v="7467"/>
          <ac:spMkLst>
            <pc:docMk/>
            <pc:sldMk cId="286359344" sldId="2076138944"/>
            <ac:spMk id="42" creationId="{8400C63D-5AF5-14F7-318E-F7EB7640D7E8}"/>
          </ac:spMkLst>
        </pc:spChg>
        <pc:spChg chg="mod">
          <ac:chgData name="田原 由子" userId="cb5c8b80-4771-4004-a5af-0f8874efbcd7" providerId="ADAL" clId="{163BDBA3-4449-4C6D-9712-713EEECACF88}" dt="2024-04-02T08:05:29.893" v="7467"/>
          <ac:spMkLst>
            <pc:docMk/>
            <pc:sldMk cId="286359344" sldId="2076138944"/>
            <ac:spMk id="43" creationId="{DF849977-C88E-1880-8264-AEC1AA71E3F4}"/>
          </ac:spMkLst>
        </pc:spChg>
        <pc:spChg chg="mod">
          <ac:chgData name="田原 由子" userId="cb5c8b80-4771-4004-a5af-0f8874efbcd7" providerId="ADAL" clId="{163BDBA3-4449-4C6D-9712-713EEECACF88}" dt="2024-04-02T08:05:29.893" v="7467"/>
          <ac:spMkLst>
            <pc:docMk/>
            <pc:sldMk cId="286359344" sldId="2076138944"/>
            <ac:spMk id="44" creationId="{5EEBCE3D-4617-7AEF-AF5A-4A86952044CD}"/>
          </ac:spMkLst>
        </pc:spChg>
        <pc:spChg chg="mod">
          <ac:chgData name="田原 由子" userId="cb5c8b80-4771-4004-a5af-0f8874efbcd7" providerId="ADAL" clId="{163BDBA3-4449-4C6D-9712-713EEECACF88}" dt="2024-04-02T08:05:29.893" v="7467"/>
          <ac:spMkLst>
            <pc:docMk/>
            <pc:sldMk cId="286359344" sldId="2076138944"/>
            <ac:spMk id="45" creationId="{E068A404-2554-9730-320F-F4FD38101769}"/>
          </ac:spMkLst>
        </pc:spChg>
        <pc:spChg chg="mod">
          <ac:chgData name="田原 由子" userId="cb5c8b80-4771-4004-a5af-0f8874efbcd7" providerId="ADAL" clId="{163BDBA3-4449-4C6D-9712-713EEECACF88}" dt="2024-04-02T08:05:29.893" v="7467"/>
          <ac:spMkLst>
            <pc:docMk/>
            <pc:sldMk cId="286359344" sldId="2076138944"/>
            <ac:spMk id="46" creationId="{29361351-DD8E-1B3D-7A8A-64F7EBC00A7B}"/>
          </ac:spMkLst>
        </pc:spChg>
        <pc:spChg chg="add mod">
          <ac:chgData name="田原 由子" userId="cb5c8b80-4771-4004-a5af-0f8874efbcd7" providerId="ADAL" clId="{163BDBA3-4449-4C6D-9712-713EEECACF88}" dt="2024-04-02T08:05:29.893" v="7467"/>
          <ac:spMkLst>
            <pc:docMk/>
            <pc:sldMk cId="286359344" sldId="2076138944"/>
            <ac:spMk id="54" creationId="{C8925346-4F46-3077-D155-DBD97CC844AF}"/>
          </ac:spMkLst>
        </pc:spChg>
        <pc:spChg chg="add mod">
          <ac:chgData name="田原 由子" userId="cb5c8b80-4771-4004-a5af-0f8874efbcd7" providerId="ADAL" clId="{163BDBA3-4449-4C6D-9712-713EEECACF88}" dt="2024-04-02T08:05:29.893" v="7467"/>
          <ac:spMkLst>
            <pc:docMk/>
            <pc:sldMk cId="286359344" sldId="2076138944"/>
            <ac:spMk id="55" creationId="{027DDE65-22D9-7617-6F07-4135391030E6}"/>
          </ac:spMkLst>
        </pc:spChg>
        <pc:spChg chg="add mod">
          <ac:chgData name="田原 由子" userId="cb5c8b80-4771-4004-a5af-0f8874efbcd7" providerId="ADAL" clId="{163BDBA3-4449-4C6D-9712-713EEECACF88}" dt="2024-04-02T08:05:29.893" v="7467"/>
          <ac:spMkLst>
            <pc:docMk/>
            <pc:sldMk cId="286359344" sldId="2076138944"/>
            <ac:spMk id="56" creationId="{33DADEB5-F849-6ED4-5D4C-B1B1479F13AD}"/>
          </ac:spMkLst>
        </pc:spChg>
        <pc:spChg chg="add mod">
          <ac:chgData name="田原 由子" userId="cb5c8b80-4771-4004-a5af-0f8874efbcd7" providerId="ADAL" clId="{163BDBA3-4449-4C6D-9712-713EEECACF88}" dt="2024-04-02T08:05:29.893" v="7467"/>
          <ac:spMkLst>
            <pc:docMk/>
            <pc:sldMk cId="286359344" sldId="2076138944"/>
            <ac:spMk id="57" creationId="{807402C9-808B-5EA7-3EA6-167D5BC4F8F8}"/>
          </ac:spMkLst>
        </pc:spChg>
        <pc:spChg chg="add mod">
          <ac:chgData name="田原 由子" userId="cb5c8b80-4771-4004-a5af-0f8874efbcd7" providerId="ADAL" clId="{163BDBA3-4449-4C6D-9712-713EEECACF88}" dt="2024-04-02T08:05:29.893" v="7467"/>
          <ac:spMkLst>
            <pc:docMk/>
            <pc:sldMk cId="286359344" sldId="2076138944"/>
            <ac:spMk id="58" creationId="{1F166818-374E-A5B4-7AEC-DA5777F8EB75}"/>
          </ac:spMkLst>
        </pc:spChg>
        <pc:spChg chg="add mod">
          <ac:chgData name="田原 由子" userId="cb5c8b80-4771-4004-a5af-0f8874efbcd7" providerId="ADAL" clId="{163BDBA3-4449-4C6D-9712-713EEECACF88}" dt="2024-04-02T08:05:29.893" v="7467"/>
          <ac:spMkLst>
            <pc:docMk/>
            <pc:sldMk cId="286359344" sldId="2076138944"/>
            <ac:spMk id="60" creationId="{347345DB-11C3-86A3-7F1F-465335AEA74C}"/>
          </ac:spMkLst>
        </pc:spChg>
        <pc:spChg chg="add mod">
          <ac:chgData name="田原 由子" userId="cb5c8b80-4771-4004-a5af-0f8874efbcd7" providerId="ADAL" clId="{163BDBA3-4449-4C6D-9712-713EEECACF88}" dt="2024-04-02T08:05:29.893" v="7467"/>
          <ac:spMkLst>
            <pc:docMk/>
            <pc:sldMk cId="286359344" sldId="2076138944"/>
            <ac:spMk id="61" creationId="{DCDFA0BF-E8EA-9219-9F84-447840A7BF20}"/>
          </ac:spMkLst>
        </pc:spChg>
        <pc:spChg chg="add mod">
          <ac:chgData name="田原 由子" userId="cb5c8b80-4771-4004-a5af-0f8874efbcd7" providerId="ADAL" clId="{163BDBA3-4449-4C6D-9712-713EEECACF88}" dt="2024-04-02T08:05:29.893" v="7467"/>
          <ac:spMkLst>
            <pc:docMk/>
            <pc:sldMk cId="286359344" sldId="2076138944"/>
            <ac:spMk id="64" creationId="{71CD55E9-D1EF-DED5-446F-8C7A490F3398}"/>
          </ac:spMkLst>
        </pc:spChg>
        <pc:spChg chg="add mod">
          <ac:chgData name="田原 由子" userId="cb5c8b80-4771-4004-a5af-0f8874efbcd7" providerId="ADAL" clId="{163BDBA3-4449-4C6D-9712-713EEECACF88}" dt="2024-04-02T08:05:29.893" v="7467"/>
          <ac:spMkLst>
            <pc:docMk/>
            <pc:sldMk cId="286359344" sldId="2076138944"/>
            <ac:spMk id="65" creationId="{5D12CCFB-82A5-9977-A680-6068B02D1A5C}"/>
          </ac:spMkLst>
        </pc:spChg>
        <pc:spChg chg="mod">
          <ac:chgData name="田原 由子" userId="cb5c8b80-4771-4004-a5af-0f8874efbcd7" providerId="ADAL" clId="{163BDBA3-4449-4C6D-9712-713EEECACF88}" dt="2024-04-02T08:05:29.893" v="7467"/>
          <ac:spMkLst>
            <pc:docMk/>
            <pc:sldMk cId="286359344" sldId="2076138944"/>
            <ac:spMk id="67" creationId="{C5BF0FDC-B0EE-C925-0132-375F256D2939}"/>
          </ac:spMkLst>
        </pc:spChg>
        <pc:spChg chg="mod">
          <ac:chgData name="田原 由子" userId="cb5c8b80-4771-4004-a5af-0f8874efbcd7" providerId="ADAL" clId="{163BDBA3-4449-4C6D-9712-713EEECACF88}" dt="2024-04-02T08:05:29.893" v="7467"/>
          <ac:spMkLst>
            <pc:docMk/>
            <pc:sldMk cId="286359344" sldId="2076138944"/>
            <ac:spMk id="68" creationId="{8461C712-3531-92E5-2829-ACDD1CBAB623}"/>
          </ac:spMkLst>
        </pc:spChg>
        <pc:spChg chg="add mod">
          <ac:chgData name="田原 由子" userId="cb5c8b80-4771-4004-a5af-0f8874efbcd7" providerId="ADAL" clId="{163BDBA3-4449-4C6D-9712-713EEECACF88}" dt="2024-04-02T08:05:29.893" v="7467"/>
          <ac:spMkLst>
            <pc:docMk/>
            <pc:sldMk cId="286359344" sldId="2076138944"/>
            <ac:spMk id="70" creationId="{1B6235E1-3169-9482-D750-8B120A57E1E6}"/>
          </ac:spMkLst>
        </pc:spChg>
        <pc:spChg chg="add mod">
          <ac:chgData name="田原 由子" userId="cb5c8b80-4771-4004-a5af-0f8874efbcd7" providerId="ADAL" clId="{163BDBA3-4449-4C6D-9712-713EEECACF88}" dt="2024-04-02T08:05:29.893" v="7467"/>
          <ac:spMkLst>
            <pc:docMk/>
            <pc:sldMk cId="286359344" sldId="2076138944"/>
            <ac:spMk id="72" creationId="{4674B705-CBAA-296E-C4B5-34448A333DEE}"/>
          </ac:spMkLst>
        </pc:spChg>
        <pc:spChg chg="add mod">
          <ac:chgData name="田原 由子" userId="cb5c8b80-4771-4004-a5af-0f8874efbcd7" providerId="ADAL" clId="{163BDBA3-4449-4C6D-9712-713EEECACF88}" dt="2024-04-02T08:05:29.893" v="7467"/>
          <ac:spMkLst>
            <pc:docMk/>
            <pc:sldMk cId="286359344" sldId="2076138944"/>
            <ac:spMk id="73" creationId="{773DBC8A-06B6-64D4-2F3F-33FEACAF3D29}"/>
          </ac:spMkLst>
        </pc:spChg>
        <pc:spChg chg="add mod">
          <ac:chgData name="田原 由子" userId="cb5c8b80-4771-4004-a5af-0f8874efbcd7" providerId="ADAL" clId="{163BDBA3-4449-4C6D-9712-713EEECACF88}" dt="2024-04-02T08:05:29.893" v="7467"/>
          <ac:spMkLst>
            <pc:docMk/>
            <pc:sldMk cId="286359344" sldId="2076138944"/>
            <ac:spMk id="74" creationId="{FD231E7F-95ED-A51F-ACD7-06CAFB97FD80}"/>
          </ac:spMkLst>
        </pc:spChg>
        <pc:spChg chg="mod">
          <ac:chgData name="田原 由子" userId="cb5c8b80-4771-4004-a5af-0f8874efbcd7" providerId="ADAL" clId="{163BDBA3-4449-4C6D-9712-713EEECACF88}" dt="2024-04-02T08:05:29.893" v="7467"/>
          <ac:spMkLst>
            <pc:docMk/>
            <pc:sldMk cId="286359344" sldId="2076138944"/>
            <ac:spMk id="77" creationId="{A8F73DBF-139D-80C7-53B2-946B8CDE5191}"/>
          </ac:spMkLst>
        </pc:spChg>
        <pc:spChg chg="add mod">
          <ac:chgData name="田原 由子" userId="cb5c8b80-4771-4004-a5af-0f8874efbcd7" providerId="ADAL" clId="{163BDBA3-4449-4C6D-9712-713EEECACF88}" dt="2024-04-02T08:05:29.893" v="7467"/>
          <ac:spMkLst>
            <pc:docMk/>
            <pc:sldMk cId="286359344" sldId="2076138944"/>
            <ac:spMk id="78" creationId="{D9FEB3C2-9BB1-67E7-CA78-DBBE1CEBC46C}"/>
          </ac:spMkLst>
        </pc:spChg>
        <pc:spChg chg="add mod">
          <ac:chgData name="田原 由子" userId="cb5c8b80-4771-4004-a5af-0f8874efbcd7" providerId="ADAL" clId="{163BDBA3-4449-4C6D-9712-713EEECACF88}" dt="2024-04-02T08:05:29.893" v="7467"/>
          <ac:spMkLst>
            <pc:docMk/>
            <pc:sldMk cId="286359344" sldId="2076138944"/>
            <ac:spMk id="81" creationId="{5F2ADD6B-4CAC-B595-D9CD-7C4C629698DD}"/>
          </ac:spMkLst>
        </pc:spChg>
        <pc:spChg chg="add mod">
          <ac:chgData name="田原 由子" userId="cb5c8b80-4771-4004-a5af-0f8874efbcd7" providerId="ADAL" clId="{163BDBA3-4449-4C6D-9712-713EEECACF88}" dt="2024-04-02T08:05:29.893" v="7467"/>
          <ac:spMkLst>
            <pc:docMk/>
            <pc:sldMk cId="286359344" sldId="2076138944"/>
            <ac:spMk id="82" creationId="{FA9143A2-6872-3CF5-F696-C6432C56FE14}"/>
          </ac:spMkLst>
        </pc:spChg>
        <pc:spChg chg="add mod">
          <ac:chgData name="田原 由子" userId="cb5c8b80-4771-4004-a5af-0f8874efbcd7" providerId="ADAL" clId="{163BDBA3-4449-4C6D-9712-713EEECACF88}" dt="2024-04-02T08:05:29.893" v="7467"/>
          <ac:spMkLst>
            <pc:docMk/>
            <pc:sldMk cId="286359344" sldId="2076138944"/>
            <ac:spMk id="83" creationId="{C9D95ADF-B7CE-A5B3-41FA-A7EA3C298A6C}"/>
          </ac:spMkLst>
        </pc:spChg>
        <pc:spChg chg="add mod">
          <ac:chgData name="田原 由子" userId="cb5c8b80-4771-4004-a5af-0f8874efbcd7" providerId="ADAL" clId="{163BDBA3-4449-4C6D-9712-713EEECACF88}" dt="2024-04-02T08:05:29.893" v="7467"/>
          <ac:spMkLst>
            <pc:docMk/>
            <pc:sldMk cId="286359344" sldId="2076138944"/>
            <ac:spMk id="84" creationId="{50F398D4-DC08-2857-CA91-BCB7F8BC7322}"/>
          </ac:spMkLst>
        </pc:spChg>
        <pc:spChg chg="add del mod">
          <ac:chgData name="田原 由子" userId="cb5c8b80-4771-4004-a5af-0f8874efbcd7" providerId="ADAL" clId="{163BDBA3-4449-4C6D-9712-713EEECACF88}" dt="2024-04-02T08:06:44.355" v="7484" actId="478"/>
          <ac:spMkLst>
            <pc:docMk/>
            <pc:sldMk cId="286359344" sldId="2076138944"/>
            <ac:spMk id="86" creationId="{0E21B0B3-9064-5C32-9678-028D0417C103}"/>
          </ac:spMkLst>
        </pc:spChg>
        <pc:spChg chg="add del mod">
          <ac:chgData name="田原 由子" userId="cb5c8b80-4771-4004-a5af-0f8874efbcd7" providerId="ADAL" clId="{163BDBA3-4449-4C6D-9712-713EEECACF88}" dt="2024-04-02T08:11:09.946" v="7494" actId="478"/>
          <ac:spMkLst>
            <pc:docMk/>
            <pc:sldMk cId="286359344" sldId="2076138944"/>
            <ac:spMk id="87" creationId="{DB4B8906-8AC0-FE71-52B7-307F1E49B95A}"/>
          </ac:spMkLst>
        </pc:spChg>
        <pc:spChg chg="add del mod">
          <ac:chgData name="田原 由子" userId="cb5c8b80-4771-4004-a5af-0f8874efbcd7" providerId="ADAL" clId="{163BDBA3-4449-4C6D-9712-713EEECACF88}" dt="2024-04-02T08:11:09.946" v="7494" actId="478"/>
          <ac:spMkLst>
            <pc:docMk/>
            <pc:sldMk cId="286359344" sldId="2076138944"/>
            <ac:spMk id="88" creationId="{E4BA7946-1610-374D-9C76-45B661C1456D}"/>
          </ac:spMkLst>
        </pc:spChg>
        <pc:spChg chg="add del mod">
          <ac:chgData name="田原 由子" userId="cb5c8b80-4771-4004-a5af-0f8874efbcd7" providerId="ADAL" clId="{163BDBA3-4449-4C6D-9712-713EEECACF88}" dt="2024-04-02T08:11:09.946" v="7494" actId="478"/>
          <ac:spMkLst>
            <pc:docMk/>
            <pc:sldMk cId="286359344" sldId="2076138944"/>
            <ac:spMk id="89" creationId="{064A5A73-39DE-5853-250A-ED8EF08D5632}"/>
          </ac:spMkLst>
        </pc:spChg>
        <pc:spChg chg="add del mod">
          <ac:chgData name="田原 由子" userId="cb5c8b80-4771-4004-a5af-0f8874efbcd7" providerId="ADAL" clId="{163BDBA3-4449-4C6D-9712-713EEECACF88}" dt="2024-04-02T08:11:09.946" v="7494" actId="478"/>
          <ac:spMkLst>
            <pc:docMk/>
            <pc:sldMk cId="286359344" sldId="2076138944"/>
            <ac:spMk id="90" creationId="{DD3BE8E3-30A2-234E-5E60-6B07FD37BAE3}"/>
          </ac:spMkLst>
        </pc:spChg>
        <pc:spChg chg="add del mod">
          <ac:chgData name="田原 由子" userId="cb5c8b80-4771-4004-a5af-0f8874efbcd7" providerId="ADAL" clId="{163BDBA3-4449-4C6D-9712-713EEECACF88}" dt="2024-04-02T08:11:09.946" v="7494" actId="478"/>
          <ac:spMkLst>
            <pc:docMk/>
            <pc:sldMk cId="286359344" sldId="2076138944"/>
            <ac:spMk id="91" creationId="{C37C07B5-B626-A8F6-DD65-6B2F2C79A641}"/>
          </ac:spMkLst>
        </pc:spChg>
        <pc:spChg chg="add del mod">
          <ac:chgData name="田原 由子" userId="cb5c8b80-4771-4004-a5af-0f8874efbcd7" providerId="ADAL" clId="{163BDBA3-4449-4C6D-9712-713EEECACF88}" dt="2024-04-02T08:11:09.946" v="7494" actId="478"/>
          <ac:spMkLst>
            <pc:docMk/>
            <pc:sldMk cId="286359344" sldId="2076138944"/>
            <ac:spMk id="92" creationId="{115E6F65-F036-88F4-FC29-56A90A2307BC}"/>
          </ac:spMkLst>
        </pc:spChg>
        <pc:spChg chg="add del mod">
          <ac:chgData name="田原 由子" userId="cb5c8b80-4771-4004-a5af-0f8874efbcd7" providerId="ADAL" clId="{163BDBA3-4449-4C6D-9712-713EEECACF88}" dt="2024-04-02T08:11:09.946" v="7494" actId="478"/>
          <ac:spMkLst>
            <pc:docMk/>
            <pc:sldMk cId="286359344" sldId="2076138944"/>
            <ac:spMk id="93" creationId="{4AA555DA-89B8-F10F-0223-ED00A37E5449}"/>
          </ac:spMkLst>
        </pc:spChg>
        <pc:spChg chg="add del mod">
          <ac:chgData name="田原 由子" userId="cb5c8b80-4771-4004-a5af-0f8874efbcd7" providerId="ADAL" clId="{163BDBA3-4449-4C6D-9712-713EEECACF88}" dt="2024-04-02T08:11:09.946" v="7494" actId="478"/>
          <ac:spMkLst>
            <pc:docMk/>
            <pc:sldMk cId="286359344" sldId="2076138944"/>
            <ac:spMk id="94" creationId="{F20B2D7B-3D9A-BED9-2D32-7A8E600D2C68}"/>
          </ac:spMkLst>
        </pc:spChg>
        <pc:spChg chg="add del mod">
          <ac:chgData name="田原 由子" userId="cb5c8b80-4771-4004-a5af-0f8874efbcd7" providerId="ADAL" clId="{163BDBA3-4449-4C6D-9712-713EEECACF88}" dt="2024-04-02T08:11:09.946" v="7494" actId="478"/>
          <ac:spMkLst>
            <pc:docMk/>
            <pc:sldMk cId="286359344" sldId="2076138944"/>
            <ac:spMk id="95" creationId="{B871D0D2-DCA0-10F4-32EB-6AFEC352A304}"/>
          </ac:spMkLst>
        </pc:spChg>
        <pc:spChg chg="add del mod">
          <ac:chgData name="田原 由子" userId="cb5c8b80-4771-4004-a5af-0f8874efbcd7" providerId="ADAL" clId="{163BDBA3-4449-4C6D-9712-713EEECACF88}" dt="2024-04-02T08:11:09.946" v="7494" actId="478"/>
          <ac:spMkLst>
            <pc:docMk/>
            <pc:sldMk cId="286359344" sldId="2076138944"/>
            <ac:spMk id="96" creationId="{DCD16CD3-FD23-5550-DBAF-B01022364B28}"/>
          </ac:spMkLst>
        </pc:spChg>
        <pc:spChg chg="add del mod">
          <ac:chgData name="田原 由子" userId="cb5c8b80-4771-4004-a5af-0f8874efbcd7" providerId="ADAL" clId="{163BDBA3-4449-4C6D-9712-713EEECACF88}" dt="2024-04-02T08:11:09.946" v="7494" actId="478"/>
          <ac:spMkLst>
            <pc:docMk/>
            <pc:sldMk cId="286359344" sldId="2076138944"/>
            <ac:spMk id="97" creationId="{869909FB-FC72-E377-C707-9097C4B979F6}"/>
          </ac:spMkLst>
        </pc:spChg>
        <pc:spChg chg="mod">
          <ac:chgData name="田原 由子" userId="cb5c8b80-4771-4004-a5af-0f8874efbcd7" providerId="ADAL" clId="{163BDBA3-4449-4C6D-9712-713EEECACF88}" dt="2024-04-02T08:11:10.449" v="7495"/>
          <ac:spMkLst>
            <pc:docMk/>
            <pc:sldMk cId="286359344" sldId="2076138944"/>
            <ac:spMk id="107" creationId="{CE50A8BA-A904-4CB1-AF06-DC2503873582}"/>
          </ac:spMkLst>
        </pc:spChg>
        <pc:spChg chg="mod">
          <ac:chgData name="田原 由子" userId="cb5c8b80-4771-4004-a5af-0f8874efbcd7" providerId="ADAL" clId="{163BDBA3-4449-4C6D-9712-713EEECACF88}" dt="2024-04-02T08:11:10.449" v="7495"/>
          <ac:spMkLst>
            <pc:docMk/>
            <pc:sldMk cId="286359344" sldId="2076138944"/>
            <ac:spMk id="108" creationId="{D00F8AE3-C4A2-2BF9-00BB-2640B8BA318C}"/>
          </ac:spMkLst>
        </pc:spChg>
        <pc:spChg chg="mod">
          <ac:chgData name="田原 由子" userId="cb5c8b80-4771-4004-a5af-0f8874efbcd7" providerId="ADAL" clId="{163BDBA3-4449-4C6D-9712-713EEECACF88}" dt="2024-04-02T08:11:10.449" v="7495"/>
          <ac:spMkLst>
            <pc:docMk/>
            <pc:sldMk cId="286359344" sldId="2076138944"/>
            <ac:spMk id="109" creationId="{B2615518-E61F-F3AA-4B3E-1C5D145D0352}"/>
          </ac:spMkLst>
        </pc:spChg>
        <pc:spChg chg="mod">
          <ac:chgData name="田原 由子" userId="cb5c8b80-4771-4004-a5af-0f8874efbcd7" providerId="ADAL" clId="{163BDBA3-4449-4C6D-9712-713EEECACF88}" dt="2024-04-02T08:11:10.449" v="7495"/>
          <ac:spMkLst>
            <pc:docMk/>
            <pc:sldMk cId="286359344" sldId="2076138944"/>
            <ac:spMk id="110" creationId="{9EF2248C-B2B0-B28D-579E-815B4D25D449}"/>
          </ac:spMkLst>
        </pc:spChg>
        <pc:spChg chg="mod">
          <ac:chgData name="田原 由子" userId="cb5c8b80-4771-4004-a5af-0f8874efbcd7" providerId="ADAL" clId="{163BDBA3-4449-4C6D-9712-713EEECACF88}" dt="2024-04-02T08:11:10.449" v="7495"/>
          <ac:spMkLst>
            <pc:docMk/>
            <pc:sldMk cId="286359344" sldId="2076138944"/>
            <ac:spMk id="111" creationId="{D5589E31-B0D9-92F1-F5F2-75390FB1628E}"/>
          </ac:spMkLst>
        </pc:spChg>
        <pc:spChg chg="mod">
          <ac:chgData name="田原 由子" userId="cb5c8b80-4771-4004-a5af-0f8874efbcd7" providerId="ADAL" clId="{163BDBA3-4449-4C6D-9712-713EEECACF88}" dt="2024-04-02T08:11:10.449" v="7495"/>
          <ac:spMkLst>
            <pc:docMk/>
            <pc:sldMk cId="286359344" sldId="2076138944"/>
            <ac:spMk id="112" creationId="{70A60552-0C66-266B-B70A-488A3FE36DE4}"/>
          </ac:spMkLst>
        </pc:spChg>
        <pc:spChg chg="add mod">
          <ac:chgData name="田原 由子" userId="cb5c8b80-4771-4004-a5af-0f8874efbcd7" providerId="ADAL" clId="{163BDBA3-4449-4C6D-9712-713EEECACF88}" dt="2024-04-02T08:11:10.449" v="7495"/>
          <ac:spMkLst>
            <pc:docMk/>
            <pc:sldMk cId="286359344" sldId="2076138944"/>
            <ac:spMk id="113" creationId="{C3A51CBC-348C-879C-3F9F-39992C200C60}"/>
          </ac:spMkLst>
        </pc:spChg>
        <pc:spChg chg="add mod">
          <ac:chgData name="田原 由子" userId="cb5c8b80-4771-4004-a5af-0f8874efbcd7" providerId="ADAL" clId="{163BDBA3-4449-4C6D-9712-713EEECACF88}" dt="2024-04-02T08:11:10.449" v="7495"/>
          <ac:spMkLst>
            <pc:docMk/>
            <pc:sldMk cId="286359344" sldId="2076138944"/>
            <ac:spMk id="116" creationId="{DE0AF670-8664-8A61-7819-A5C4F1A9006A}"/>
          </ac:spMkLst>
        </pc:spChg>
        <pc:spChg chg="add mod">
          <ac:chgData name="田原 由子" userId="cb5c8b80-4771-4004-a5af-0f8874efbcd7" providerId="ADAL" clId="{163BDBA3-4449-4C6D-9712-713EEECACF88}" dt="2024-04-02T08:11:10.449" v="7495"/>
          <ac:spMkLst>
            <pc:docMk/>
            <pc:sldMk cId="286359344" sldId="2076138944"/>
            <ac:spMk id="117" creationId="{96408E6C-6F93-E973-189C-9341772EDA96}"/>
          </ac:spMkLst>
        </pc:spChg>
        <pc:spChg chg="add mod">
          <ac:chgData name="田原 由子" userId="cb5c8b80-4771-4004-a5af-0f8874efbcd7" providerId="ADAL" clId="{163BDBA3-4449-4C6D-9712-713EEECACF88}" dt="2024-04-02T08:11:10.449" v="7495"/>
          <ac:spMkLst>
            <pc:docMk/>
            <pc:sldMk cId="286359344" sldId="2076138944"/>
            <ac:spMk id="118" creationId="{F2C08197-992A-785C-DC04-3ECC003DA707}"/>
          </ac:spMkLst>
        </pc:spChg>
        <pc:spChg chg="add mod">
          <ac:chgData name="田原 由子" userId="cb5c8b80-4771-4004-a5af-0f8874efbcd7" providerId="ADAL" clId="{163BDBA3-4449-4C6D-9712-713EEECACF88}" dt="2024-04-02T08:11:10.449" v="7495"/>
          <ac:spMkLst>
            <pc:docMk/>
            <pc:sldMk cId="286359344" sldId="2076138944"/>
            <ac:spMk id="119" creationId="{4A5081E3-5262-CE85-B25E-F7BCD48D8418}"/>
          </ac:spMkLst>
        </pc:spChg>
        <pc:spChg chg="add mod">
          <ac:chgData name="田原 由子" userId="cb5c8b80-4771-4004-a5af-0f8874efbcd7" providerId="ADAL" clId="{163BDBA3-4449-4C6D-9712-713EEECACF88}" dt="2024-04-02T08:11:10.449" v="7495"/>
          <ac:spMkLst>
            <pc:docMk/>
            <pc:sldMk cId="286359344" sldId="2076138944"/>
            <ac:spMk id="120" creationId="{77E37C3D-52C1-86AB-9DFF-CCC11369F675}"/>
          </ac:spMkLst>
        </pc:spChg>
        <pc:spChg chg="add mod">
          <ac:chgData name="田原 由子" userId="cb5c8b80-4771-4004-a5af-0f8874efbcd7" providerId="ADAL" clId="{163BDBA3-4449-4C6D-9712-713EEECACF88}" dt="2024-04-02T08:11:10.449" v="7495"/>
          <ac:spMkLst>
            <pc:docMk/>
            <pc:sldMk cId="286359344" sldId="2076138944"/>
            <ac:spMk id="121" creationId="{E524A35D-3F47-29F2-CA97-BAFD2FD7C168}"/>
          </ac:spMkLst>
        </pc:spChg>
        <pc:spChg chg="add mod">
          <ac:chgData name="田原 由子" userId="cb5c8b80-4771-4004-a5af-0f8874efbcd7" providerId="ADAL" clId="{163BDBA3-4449-4C6D-9712-713EEECACF88}" dt="2024-04-02T08:11:10.449" v="7495"/>
          <ac:spMkLst>
            <pc:docMk/>
            <pc:sldMk cId="286359344" sldId="2076138944"/>
            <ac:spMk id="122" creationId="{3D6FEEBD-95F1-86BE-1589-75CB325C4FE0}"/>
          </ac:spMkLst>
        </pc:spChg>
        <pc:spChg chg="add mod">
          <ac:chgData name="田原 由子" userId="cb5c8b80-4771-4004-a5af-0f8874efbcd7" providerId="ADAL" clId="{163BDBA3-4449-4C6D-9712-713EEECACF88}" dt="2024-04-02T08:11:10.449" v="7495"/>
          <ac:spMkLst>
            <pc:docMk/>
            <pc:sldMk cId="286359344" sldId="2076138944"/>
            <ac:spMk id="123" creationId="{39F11E7B-9FF4-DC1C-0B2F-76959C9E2DFE}"/>
          </ac:spMkLst>
        </pc:spChg>
        <pc:spChg chg="add mod">
          <ac:chgData name="田原 由子" userId="cb5c8b80-4771-4004-a5af-0f8874efbcd7" providerId="ADAL" clId="{163BDBA3-4449-4C6D-9712-713EEECACF88}" dt="2024-04-02T08:11:10.449" v="7495"/>
          <ac:spMkLst>
            <pc:docMk/>
            <pc:sldMk cId="286359344" sldId="2076138944"/>
            <ac:spMk id="124" creationId="{18DF0CB0-7AEB-29B1-F1FA-F334C06F9425}"/>
          </ac:spMkLst>
        </pc:spChg>
        <pc:spChg chg="add mod">
          <ac:chgData name="田原 由子" userId="cb5c8b80-4771-4004-a5af-0f8874efbcd7" providerId="ADAL" clId="{163BDBA3-4449-4C6D-9712-713EEECACF88}" dt="2024-04-02T08:11:10.449" v="7495"/>
          <ac:spMkLst>
            <pc:docMk/>
            <pc:sldMk cId="286359344" sldId="2076138944"/>
            <ac:spMk id="132" creationId="{CF367A1C-3551-15D2-F06B-68CEC0F1538D}"/>
          </ac:spMkLst>
        </pc:spChg>
        <pc:spChg chg="add mod">
          <ac:chgData name="田原 由子" userId="cb5c8b80-4771-4004-a5af-0f8874efbcd7" providerId="ADAL" clId="{163BDBA3-4449-4C6D-9712-713EEECACF88}" dt="2024-04-02T08:11:10.449" v="7495"/>
          <ac:spMkLst>
            <pc:docMk/>
            <pc:sldMk cId="286359344" sldId="2076138944"/>
            <ac:spMk id="133" creationId="{E741E1B2-7202-6BBF-EC2B-D92B117E0E64}"/>
          </ac:spMkLst>
        </pc:spChg>
        <pc:grpChg chg="add mod">
          <ac:chgData name="田原 由子" userId="cb5c8b80-4771-4004-a5af-0f8874efbcd7" providerId="ADAL" clId="{163BDBA3-4449-4C6D-9712-713EEECACF88}" dt="2024-04-04T06:42:05.860" v="9082"/>
          <ac:grpSpMkLst>
            <pc:docMk/>
            <pc:sldMk cId="286359344" sldId="2076138944"/>
            <ac:grpSpMk id="2" creationId="{E045AD52-F092-54FF-ADFA-BC46D6744869}"/>
          </ac:grpSpMkLst>
        </pc:grpChg>
        <pc:grpChg chg="add mod">
          <ac:chgData name="田原 由子" userId="cb5c8b80-4771-4004-a5af-0f8874efbcd7" providerId="ADAL" clId="{163BDBA3-4449-4C6D-9712-713EEECACF88}" dt="2024-04-02T08:05:29.893" v="7467"/>
          <ac:grpSpMkLst>
            <pc:docMk/>
            <pc:sldMk cId="286359344" sldId="2076138944"/>
            <ac:grpSpMk id="31" creationId="{1BC59F75-7857-4977-9205-344B8716FDAF}"/>
          </ac:grpSpMkLst>
        </pc:grpChg>
        <pc:grpChg chg="del">
          <ac:chgData name="田原 由子" userId="cb5c8b80-4771-4004-a5af-0f8874efbcd7" providerId="ADAL" clId="{163BDBA3-4449-4C6D-9712-713EEECACF88}" dt="2024-04-04T06:42:05.508" v="9081" actId="478"/>
          <ac:grpSpMkLst>
            <pc:docMk/>
            <pc:sldMk cId="286359344" sldId="2076138944"/>
            <ac:grpSpMk id="32" creationId="{9F66831B-19DB-4E9F-AC2A-B0C27F220232}"/>
          </ac:grpSpMkLst>
        </pc:grpChg>
        <pc:grpChg chg="add mod">
          <ac:chgData name="田原 由子" userId="cb5c8b80-4771-4004-a5af-0f8874efbcd7" providerId="ADAL" clId="{163BDBA3-4449-4C6D-9712-713EEECACF88}" dt="2024-04-02T08:05:29.893" v="7467"/>
          <ac:grpSpMkLst>
            <pc:docMk/>
            <pc:sldMk cId="286359344" sldId="2076138944"/>
            <ac:grpSpMk id="38" creationId="{94A4B479-A559-F353-F2DB-20FE1C4A92C0}"/>
          </ac:grpSpMkLst>
        </pc:grpChg>
        <pc:grpChg chg="add mod">
          <ac:chgData name="田原 由子" userId="cb5c8b80-4771-4004-a5af-0f8874efbcd7" providerId="ADAL" clId="{163BDBA3-4449-4C6D-9712-713EEECACF88}" dt="2024-04-02T08:05:29.893" v="7467"/>
          <ac:grpSpMkLst>
            <pc:docMk/>
            <pc:sldMk cId="286359344" sldId="2076138944"/>
            <ac:grpSpMk id="51" creationId="{1EA83B0A-4445-C7D5-7160-CAF6F92F4743}"/>
          </ac:grpSpMkLst>
        </pc:grpChg>
        <pc:grpChg chg="add mod">
          <ac:chgData name="田原 由子" userId="cb5c8b80-4771-4004-a5af-0f8874efbcd7" providerId="ADAL" clId="{163BDBA3-4449-4C6D-9712-713EEECACF88}" dt="2024-04-02T08:05:29.893" v="7467"/>
          <ac:grpSpMkLst>
            <pc:docMk/>
            <pc:sldMk cId="286359344" sldId="2076138944"/>
            <ac:grpSpMk id="66" creationId="{156D8574-29E6-D892-89EF-64F300B08E33}"/>
          </ac:grpSpMkLst>
        </pc:grpChg>
        <pc:grpChg chg="add mod">
          <ac:chgData name="田原 由子" userId="cb5c8b80-4771-4004-a5af-0f8874efbcd7" providerId="ADAL" clId="{163BDBA3-4449-4C6D-9712-713EEECACF88}" dt="2024-04-02T08:05:29.893" v="7467"/>
          <ac:grpSpMkLst>
            <pc:docMk/>
            <pc:sldMk cId="286359344" sldId="2076138944"/>
            <ac:grpSpMk id="75" creationId="{AD926B07-9438-82CD-9633-79D224C8DD1D}"/>
          </ac:grpSpMkLst>
        </pc:grpChg>
        <pc:grpChg chg="add del mod">
          <ac:chgData name="田原 由子" userId="cb5c8b80-4771-4004-a5af-0f8874efbcd7" providerId="ADAL" clId="{163BDBA3-4449-4C6D-9712-713EEECACF88}" dt="2024-04-02T08:11:09.946" v="7494" actId="478"/>
          <ac:grpSpMkLst>
            <pc:docMk/>
            <pc:sldMk cId="286359344" sldId="2076138944"/>
            <ac:grpSpMk id="98" creationId="{4EF2A619-1B47-1F59-0820-4A64A0F6CA8A}"/>
          </ac:grpSpMkLst>
        </pc:grpChg>
        <pc:grpChg chg="add mod">
          <ac:chgData name="田原 由子" userId="cb5c8b80-4771-4004-a5af-0f8874efbcd7" providerId="ADAL" clId="{163BDBA3-4449-4C6D-9712-713EEECACF88}" dt="2024-04-02T08:11:10.449" v="7495"/>
          <ac:grpSpMkLst>
            <pc:docMk/>
            <pc:sldMk cId="286359344" sldId="2076138944"/>
            <ac:grpSpMk id="106" creationId="{BBF73A3E-4D81-F9C7-489B-14A50812F0FD}"/>
          </ac:grpSpMkLst>
        </pc:grpChg>
        <pc:picChg chg="add del">
          <ac:chgData name="田原 由子" userId="cb5c8b80-4771-4004-a5af-0f8874efbcd7" providerId="ADAL" clId="{163BDBA3-4449-4C6D-9712-713EEECACF88}" dt="2024-04-02T08:07:05.098" v="7485" actId="478"/>
          <ac:picMkLst>
            <pc:docMk/>
            <pc:sldMk cId="286359344" sldId="2076138944"/>
            <ac:picMk id="7" creationId="{9A92186E-F949-4AE3-8DF4-7FCC526046C0}"/>
          </ac:picMkLst>
        </pc:picChg>
        <pc:picChg chg="add del">
          <ac:chgData name="田原 由子" userId="cb5c8b80-4771-4004-a5af-0f8874efbcd7" providerId="ADAL" clId="{163BDBA3-4449-4C6D-9712-713EEECACF88}" dt="2024-04-02T08:07:05.098" v="7485" actId="478"/>
          <ac:picMkLst>
            <pc:docMk/>
            <pc:sldMk cId="286359344" sldId="2076138944"/>
            <ac:picMk id="8" creationId="{40DE9D25-3172-4BD2-9DA5-4E461E56A9AA}"/>
          </ac:picMkLst>
        </pc:picChg>
        <pc:picChg chg="add del">
          <ac:chgData name="田原 由子" userId="cb5c8b80-4771-4004-a5af-0f8874efbcd7" providerId="ADAL" clId="{163BDBA3-4449-4C6D-9712-713EEECACF88}" dt="2024-04-02T08:07:05.098" v="7485" actId="478"/>
          <ac:picMkLst>
            <pc:docMk/>
            <pc:sldMk cId="286359344" sldId="2076138944"/>
            <ac:picMk id="18" creationId="{1109F140-E85D-46E3-894F-7A0BCE34D97E}"/>
          </ac:picMkLst>
        </pc:picChg>
        <pc:picChg chg="add del">
          <ac:chgData name="田原 由子" userId="cb5c8b80-4771-4004-a5af-0f8874efbcd7" providerId="ADAL" clId="{163BDBA3-4449-4C6D-9712-713EEECACF88}" dt="2024-04-02T08:07:05.098" v="7485" actId="478"/>
          <ac:picMkLst>
            <pc:docMk/>
            <pc:sldMk cId="286359344" sldId="2076138944"/>
            <ac:picMk id="19" creationId="{F2D1EE70-E46C-4929-9A0F-568EB6DF42E5}"/>
          </ac:picMkLst>
        </pc:picChg>
        <pc:picChg chg="add del">
          <ac:chgData name="田原 由子" userId="cb5c8b80-4771-4004-a5af-0f8874efbcd7" providerId="ADAL" clId="{163BDBA3-4449-4C6D-9712-713EEECACF88}" dt="2024-04-02T08:07:05.098" v="7485" actId="478"/>
          <ac:picMkLst>
            <pc:docMk/>
            <pc:sldMk cId="286359344" sldId="2076138944"/>
            <ac:picMk id="20" creationId="{003E3526-0126-4FA8-9530-34026FA6ABBD}"/>
          </ac:picMkLst>
        </pc:picChg>
        <pc:picChg chg="add del">
          <ac:chgData name="田原 由子" userId="cb5c8b80-4771-4004-a5af-0f8874efbcd7" providerId="ADAL" clId="{163BDBA3-4449-4C6D-9712-713EEECACF88}" dt="2024-04-02T08:07:05.098" v="7485" actId="478"/>
          <ac:picMkLst>
            <pc:docMk/>
            <pc:sldMk cId="286359344" sldId="2076138944"/>
            <ac:picMk id="23" creationId="{6A655268-57E1-4169-984A-01C13D1441B2}"/>
          </ac:picMkLst>
        </pc:picChg>
        <pc:picChg chg="add del">
          <ac:chgData name="田原 由子" userId="cb5c8b80-4771-4004-a5af-0f8874efbcd7" providerId="ADAL" clId="{163BDBA3-4449-4C6D-9712-713EEECACF88}" dt="2024-04-02T08:07:05.098" v="7485" actId="478"/>
          <ac:picMkLst>
            <pc:docMk/>
            <pc:sldMk cId="286359344" sldId="2076138944"/>
            <ac:picMk id="24" creationId="{48B24C2E-9B28-4AF4-88C0-602A503C896C}"/>
          </ac:picMkLst>
        </pc:picChg>
        <pc:picChg chg="mod">
          <ac:chgData name="田原 由子" userId="cb5c8b80-4771-4004-a5af-0f8874efbcd7" providerId="ADAL" clId="{163BDBA3-4449-4C6D-9712-713EEECACF88}" dt="2024-04-02T08:05:29.893" v="7467"/>
          <ac:picMkLst>
            <pc:docMk/>
            <pc:sldMk cId="286359344" sldId="2076138944"/>
            <ac:picMk id="52" creationId="{9165CF16-65C6-52D1-58FD-68F98E17DB0D}"/>
          </ac:picMkLst>
        </pc:picChg>
        <pc:picChg chg="mod">
          <ac:chgData name="田原 由子" userId="cb5c8b80-4771-4004-a5af-0f8874efbcd7" providerId="ADAL" clId="{163BDBA3-4449-4C6D-9712-713EEECACF88}" dt="2024-04-02T08:05:29.893" v="7467"/>
          <ac:picMkLst>
            <pc:docMk/>
            <pc:sldMk cId="286359344" sldId="2076138944"/>
            <ac:picMk id="53" creationId="{299164BF-0F4A-9E11-F29B-D38E5228582E}"/>
          </ac:picMkLst>
        </pc:picChg>
        <pc:picChg chg="add mod">
          <ac:chgData name="田原 由子" userId="cb5c8b80-4771-4004-a5af-0f8874efbcd7" providerId="ADAL" clId="{163BDBA3-4449-4C6D-9712-713EEECACF88}" dt="2024-04-02T08:05:29.893" v="7467"/>
          <ac:picMkLst>
            <pc:docMk/>
            <pc:sldMk cId="286359344" sldId="2076138944"/>
            <ac:picMk id="63" creationId="{C4FB342E-18C2-DC43-6572-B7B57A6ACBB3}"/>
          </ac:picMkLst>
        </pc:picChg>
        <pc:picChg chg="mod">
          <ac:chgData name="田原 由子" userId="cb5c8b80-4771-4004-a5af-0f8874efbcd7" providerId="ADAL" clId="{163BDBA3-4449-4C6D-9712-713EEECACF88}" dt="2024-04-02T08:05:29.893" v="7467"/>
          <ac:picMkLst>
            <pc:docMk/>
            <pc:sldMk cId="286359344" sldId="2076138944"/>
            <ac:picMk id="69" creationId="{0BFD465D-7681-6DE3-8FE5-5C9650875168}"/>
          </ac:picMkLst>
        </pc:picChg>
        <pc:picChg chg="add mod">
          <ac:chgData name="田原 由子" userId="cb5c8b80-4771-4004-a5af-0f8874efbcd7" providerId="ADAL" clId="{163BDBA3-4449-4C6D-9712-713EEECACF88}" dt="2024-04-02T08:05:29.893" v="7467"/>
          <ac:picMkLst>
            <pc:docMk/>
            <pc:sldMk cId="286359344" sldId="2076138944"/>
            <ac:picMk id="71" creationId="{582231C6-C423-D055-96F3-8DC4ABBA80A2}"/>
          </ac:picMkLst>
        </pc:picChg>
        <pc:picChg chg="mod">
          <ac:chgData name="田原 由子" userId="cb5c8b80-4771-4004-a5af-0f8874efbcd7" providerId="ADAL" clId="{163BDBA3-4449-4C6D-9712-713EEECACF88}" dt="2024-04-02T08:05:29.893" v="7467"/>
          <ac:picMkLst>
            <pc:docMk/>
            <pc:sldMk cId="286359344" sldId="2076138944"/>
            <ac:picMk id="76" creationId="{2F78A56B-B8AE-62CD-DFE1-7BF18AFAAAB8}"/>
          </ac:picMkLst>
        </pc:picChg>
        <pc:picChg chg="add mod">
          <ac:chgData name="田原 由子" userId="cb5c8b80-4771-4004-a5af-0f8874efbcd7" providerId="ADAL" clId="{163BDBA3-4449-4C6D-9712-713EEECACF88}" dt="2024-04-02T08:05:29.893" v="7467"/>
          <ac:picMkLst>
            <pc:docMk/>
            <pc:sldMk cId="286359344" sldId="2076138944"/>
            <ac:picMk id="80" creationId="{110613E9-CE02-E08A-929D-94609DB311A0}"/>
          </ac:picMkLst>
        </pc:picChg>
        <pc:picChg chg="add del mod">
          <ac:chgData name="田原 由子" userId="cb5c8b80-4771-4004-a5af-0f8874efbcd7" providerId="ADAL" clId="{163BDBA3-4449-4C6D-9712-713EEECACF88}" dt="2024-04-02T08:11:09.946" v="7494" actId="478"/>
          <ac:picMkLst>
            <pc:docMk/>
            <pc:sldMk cId="286359344" sldId="2076138944"/>
            <ac:picMk id="101" creationId="{7F3DC86A-176D-B58C-8889-5D790EC82C65}"/>
          </ac:picMkLst>
        </pc:picChg>
        <pc:picChg chg="add del mod">
          <ac:chgData name="田原 由子" userId="cb5c8b80-4771-4004-a5af-0f8874efbcd7" providerId="ADAL" clId="{163BDBA3-4449-4C6D-9712-713EEECACF88}" dt="2024-04-02T08:11:09.946" v="7494" actId="478"/>
          <ac:picMkLst>
            <pc:docMk/>
            <pc:sldMk cId="286359344" sldId="2076138944"/>
            <ac:picMk id="102" creationId="{B6588BE3-0452-E7B8-25AA-E14157173FE5}"/>
          </ac:picMkLst>
        </pc:picChg>
        <pc:picChg chg="add del mod">
          <ac:chgData name="田原 由子" userId="cb5c8b80-4771-4004-a5af-0f8874efbcd7" providerId="ADAL" clId="{163BDBA3-4449-4C6D-9712-713EEECACF88}" dt="2024-04-02T08:11:09.946" v="7494" actId="478"/>
          <ac:picMkLst>
            <pc:docMk/>
            <pc:sldMk cId="286359344" sldId="2076138944"/>
            <ac:picMk id="103" creationId="{293C2D11-F129-4DA3-92DC-C765D608A772}"/>
          </ac:picMkLst>
        </pc:picChg>
        <pc:picChg chg="add del mod">
          <ac:chgData name="田原 由子" userId="cb5c8b80-4771-4004-a5af-0f8874efbcd7" providerId="ADAL" clId="{163BDBA3-4449-4C6D-9712-713EEECACF88}" dt="2024-04-02T08:11:09.946" v="7494" actId="478"/>
          <ac:picMkLst>
            <pc:docMk/>
            <pc:sldMk cId="286359344" sldId="2076138944"/>
            <ac:picMk id="104" creationId="{F65CC244-0D65-360A-F6DD-5CBF55B7E21A}"/>
          </ac:picMkLst>
        </pc:picChg>
        <pc:picChg chg="add del mod">
          <ac:chgData name="田原 由子" userId="cb5c8b80-4771-4004-a5af-0f8874efbcd7" providerId="ADAL" clId="{163BDBA3-4449-4C6D-9712-713EEECACF88}" dt="2024-04-02T08:11:09.946" v="7494" actId="478"/>
          <ac:picMkLst>
            <pc:docMk/>
            <pc:sldMk cId="286359344" sldId="2076138944"/>
            <ac:picMk id="105" creationId="{C818E72D-962F-EF6A-8F4D-32219DDE8EEC}"/>
          </ac:picMkLst>
        </pc:picChg>
        <pc:picChg chg="add mod">
          <ac:chgData name="田原 由子" userId="cb5c8b80-4771-4004-a5af-0f8874efbcd7" providerId="ADAL" clId="{163BDBA3-4449-4C6D-9712-713EEECACF88}" dt="2024-04-02T08:11:10.449" v="7495"/>
          <ac:picMkLst>
            <pc:docMk/>
            <pc:sldMk cId="286359344" sldId="2076138944"/>
            <ac:picMk id="114" creationId="{C25A8508-BF79-A62D-FAAC-5B3AE15C1212}"/>
          </ac:picMkLst>
        </pc:picChg>
        <pc:picChg chg="add mod">
          <ac:chgData name="田原 由子" userId="cb5c8b80-4771-4004-a5af-0f8874efbcd7" providerId="ADAL" clId="{163BDBA3-4449-4C6D-9712-713EEECACF88}" dt="2024-04-02T08:11:10.449" v="7495"/>
          <ac:picMkLst>
            <pc:docMk/>
            <pc:sldMk cId="286359344" sldId="2076138944"/>
            <ac:picMk id="115" creationId="{16E55EF9-24EF-9F9F-967D-D0189E2D9CF4}"/>
          </ac:picMkLst>
        </pc:picChg>
        <pc:picChg chg="add mod">
          <ac:chgData name="田原 由子" userId="cb5c8b80-4771-4004-a5af-0f8874efbcd7" providerId="ADAL" clId="{163BDBA3-4449-4C6D-9712-713EEECACF88}" dt="2024-04-02T08:11:10.449" v="7495"/>
          <ac:picMkLst>
            <pc:docMk/>
            <pc:sldMk cId="286359344" sldId="2076138944"/>
            <ac:picMk id="125" creationId="{7CB73509-1B1B-EBA4-99CF-BBC26222C643}"/>
          </ac:picMkLst>
        </pc:picChg>
        <pc:picChg chg="add mod">
          <ac:chgData name="田原 由子" userId="cb5c8b80-4771-4004-a5af-0f8874efbcd7" providerId="ADAL" clId="{163BDBA3-4449-4C6D-9712-713EEECACF88}" dt="2024-04-02T08:11:10.449" v="7495"/>
          <ac:picMkLst>
            <pc:docMk/>
            <pc:sldMk cId="286359344" sldId="2076138944"/>
            <ac:picMk id="126" creationId="{D4876C2B-B4EA-A886-549F-31FC3F74EBBF}"/>
          </ac:picMkLst>
        </pc:picChg>
        <pc:picChg chg="add mod">
          <ac:chgData name="田原 由子" userId="cb5c8b80-4771-4004-a5af-0f8874efbcd7" providerId="ADAL" clId="{163BDBA3-4449-4C6D-9712-713EEECACF88}" dt="2024-04-02T08:11:10.449" v="7495"/>
          <ac:picMkLst>
            <pc:docMk/>
            <pc:sldMk cId="286359344" sldId="2076138944"/>
            <ac:picMk id="127" creationId="{AF082DAB-6932-E9CB-BB86-BE581C3CCC54}"/>
          </ac:picMkLst>
        </pc:picChg>
        <pc:picChg chg="add mod">
          <ac:chgData name="田原 由子" userId="cb5c8b80-4771-4004-a5af-0f8874efbcd7" providerId="ADAL" clId="{163BDBA3-4449-4C6D-9712-713EEECACF88}" dt="2024-04-02T08:11:10.449" v="7495"/>
          <ac:picMkLst>
            <pc:docMk/>
            <pc:sldMk cId="286359344" sldId="2076138944"/>
            <ac:picMk id="130" creationId="{81B3CB88-16D1-8A0C-CAD8-192672817302}"/>
          </ac:picMkLst>
        </pc:picChg>
        <pc:picChg chg="add mod">
          <ac:chgData name="田原 由子" userId="cb5c8b80-4771-4004-a5af-0f8874efbcd7" providerId="ADAL" clId="{163BDBA3-4449-4C6D-9712-713EEECACF88}" dt="2024-04-02T08:11:10.449" v="7495"/>
          <ac:picMkLst>
            <pc:docMk/>
            <pc:sldMk cId="286359344" sldId="2076138944"/>
            <ac:picMk id="131" creationId="{A889434E-A5F8-836B-3505-AF95C1D44330}"/>
          </ac:picMkLst>
        </pc:picChg>
        <pc:cxnChg chg="add del">
          <ac:chgData name="田原 由子" userId="cb5c8b80-4771-4004-a5af-0f8874efbcd7" providerId="ADAL" clId="{163BDBA3-4449-4C6D-9712-713EEECACF88}" dt="2024-04-02T08:07:05.098" v="7485" actId="478"/>
          <ac:cxnSpMkLst>
            <pc:docMk/>
            <pc:sldMk cId="286359344" sldId="2076138944"/>
            <ac:cxnSpMk id="21" creationId="{4EFDB8AF-9928-4172-80A0-2343EE5FFE91}"/>
          </ac:cxnSpMkLst>
        </pc:cxnChg>
        <pc:cxnChg chg="add del">
          <ac:chgData name="田原 由子" userId="cb5c8b80-4771-4004-a5af-0f8874efbcd7" providerId="ADAL" clId="{163BDBA3-4449-4C6D-9712-713EEECACF88}" dt="2024-04-02T08:07:05.098" v="7485" actId="478"/>
          <ac:cxnSpMkLst>
            <pc:docMk/>
            <pc:sldMk cId="286359344" sldId="2076138944"/>
            <ac:cxnSpMk id="22" creationId="{BBCE8AB4-C590-4675-AA56-68FA0EA3D34A}"/>
          </ac:cxnSpMkLst>
        </pc:cxnChg>
        <pc:cxnChg chg="mod">
          <ac:chgData name="田原 由子" userId="cb5c8b80-4771-4004-a5af-0f8874efbcd7" providerId="ADAL" clId="{163BDBA3-4449-4C6D-9712-713EEECACF88}" dt="2024-04-02T08:05:29.893" v="7467"/>
          <ac:cxnSpMkLst>
            <pc:docMk/>
            <pc:sldMk cId="286359344" sldId="2076138944"/>
            <ac:cxnSpMk id="35" creationId="{296E22D3-8629-E97C-B552-1A353EA7D13B}"/>
          </ac:cxnSpMkLst>
        </pc:cxnChg>
        <pc:cxnChg chg="mod">
          <ac:chgData name="田原 由子" userId="cb5c8b80-4771-4004-a5af-0f8874efbcd7" providerId="ADAL" clId="{163BDBA3-4449-4C6D-9712-713EEECACF88}" dt="2024-04-02T08:05:29.893" v="7467"/>
          <ac:cxnSpMkLst>
            <pc:docMk/>
            <pc:sldMk cId="286359344" sldId="2076138944"/>
            <ac:cxnSpMk id="36" creationId="{937AEC43-6D2D-90E7-66BB-9EB8B937A11D}"/>
          </ac:cxnSpMkLst>
        </pc:cxnChg>
        <pc:cxnChg chg="mod">
          <ac:chgData name="田原 由子" userId="cb5c8b80-4771-4004-a5af-0f8874efbcd7" providerId="ADAL" clId="{163BDBA3-4449-4C6D-9712-713EEECACF88}" dt="2024-04-02T08:05:29.893" v="7467"/>
          <ac:cxnSpMkLst>
            <pc:docMk/>
            <pc:sldMk cId="286359344" sldId="2076138944"/>
            <ac:cxnSpMk id="37" creationId="{F553977B-4C49-7EE5-CA65-75606FD3FE44}"/>
          </ac:cxnSpMkLst>
        </pc:cxnChg>
        <pc:cxnChg chg="add mod">
          <ac:chgData name="田原 由子" userId="cb5c8b80-4771-4004-a5af-0f8874efbcd7" providerId="ADAL" clId="{163BDBA3-4449-4C6D-9712-713EEECACF88}" dt="2024-04-02T08:05:29.893" v="7467"/>
          <ac:cxnSpMkLst>
            <pc:docMk/>
            <pc:sldMk cId="286359344" sldId="2076138944"/>
            <ac:cxnSpMk id="47" creationId="{3023BBC3-A857-041A-D044-CE338F076EB7}"/>
          </ac:cxnSpMkLst>
        </pc:cxnChg>
        <pc:cxnChg chg="add mod">
          <ac:chgData name="田原 由子" userId="cb5c8b80-4771-4004-a5af-0f8874efbcd7" providerId="ADAL" clId="{163BDBA3-4449-4C6D-9712-713EEECACF88}" dt="2024-04-02T08:05:29.893" v="7467"/>
          <ac:cxnSpMkLst>
            <pc:docMk/>
            <pc:sldMk cId="286359344" sldId="2076138944"/>
            <ac:cxnSpMk id="48" creationId="{B3FBF7D4-A060-E250-47BC-E4533FCC9D03}"/>
          </ac:cxnSpMkLst>
        </pc:cxnChg>
        <pc:cxnChg chg="add mod">
          <ac:chgData name="田原 由子" userId="cb5c8b80-4771-4004-a5af-0f8874efbcd7" providerId="ADAL" clId="{163BDBA3-4449-4C6D-9712-713EEECACF88}" dt="2024-04-02T08:05:29.893" v="7467"/>
          <ac:cxnSpMkLst>
            <pc:docMk/>
            <pc:sldMk cId="286359344" sldId="2076138944"/>
            <ac:cxnSpMk id="49" creationId="{1B401F0A-91EA-EE07-CBFC-94A44C30C215}"/>
          </ac:cxnSpMkLst>
        </pc:cxnChg>
        <pc:cxnChg chg="add mod">
          <ac:chgData name="田原 由子" userId="cb5c8b80-4771-4004-a5af-0f8874efbcd7" providerId="ADAL" clId="{163BDBA3-4449-4C6D-9712-713EEECACF88}" dt="2024-04-02T08:05:29.893" v="7467"/>
          <ac:cxnSpMkLst>
            <pc:docMk/>
            <pc:sldMk cId="286359344" sldId="2076138944"/>
            <ac:cxnSpMk id="50" creationId="{DA01497A-6177-B462-AACB-1AE610755CA3}"/>
          </ac:cxnSpMkLst>
        </pc:cxnChg>
        <pc:cxnChg chg="add mod">
          <ac:chgData name="田原 由子" userId="cb5c8b80-4771-4004-a5af-0f8874efbcd7" providerId="ADAL" clId="{163BDBA3-4449-4C6D-9712-713EEECACF88}" dt="2024-04-02T08:05:29.893" v="7467"/>
          <ac:cxnSpMkLst>
            <pc:docMk/>
            <pc:sldMk cId="286359344" sldId="2076138944"/>
            <ac:cxnSpMk id="59" creationId="{65FFDC33-1842-F19B-9250-BB16BE5CABA6}"/>
          </ac:cxnSpMkLst>
        </pc:cxnChg>
        <pc:cxnChg chg="add mod">
          <ac:chgData name="田原 由子" userId="cb5c8b80-4771-4004-a5af-0f8874efbcd7" providerId="ADAL" clId="{163BDBA3-4449-4C6D-9712-713EEECACF88}" dt="2024-04-02T08:05:29.893" v="7467"/>
          <ac:cxnSpMkLst>
            <pc:docMk/>
            <pc:sldMk cId="286359344" sldId="2076138944"/>
            <ac:cxnSpMk id="62" creationId="{E2B8C293-8C01-E6C7-5451-E8B3F6742A82}"/>
          </ac:cxnSpMkLst>
        </pc:cxnChg>
        <pc:cxnChg chg="add mod">
          <ac:chgData name="田原 由子" userId="cb5c8b80-4771-4004-a5af-0f8874efbcd7" providerId="ADAL" clId="{163BDBA3-4449-4C6D-9712-713EEECACF88}" dt="2024-04-02T08:05:29.893" v="7467"/>
          <ac:cxnSpMkLst>
            <pc:docMk/>
            <pc:sldMk cId="286359344" sldId="2076138944"/>
            <ac:cxnSpMk id="79" creationId="{AE0C6815-2E88-FE90-5517-93B96C3658B0}"/>
          </ac:cxnSpMkLst>
        </pc:cxnChg>
        <pc:cxnChg chg="mod">
          <ac:chgData name="田原 由子" userId="cb5c8b80-4771-4004-a5af-0f8874efbcd7" providerId="ADAL" clId="{163BDBA3-4449-4C6D-9712-713EEECACF88}" dt="2024-04-02T08:07:06.253" v="7486"/>
          <ac:cxnSpMkLst>
            <pc:docMk/>
            <pc:sldMk cId="286359344" sldId="2076138944"/>
            <ac:cxnSpMk id="99" creationId="{90B1E7BF-B185-B0D8-6780-ABA82C7E4E06}"/>
          </ac:cxnSpMkLst>
        </pc:cxnChg>
        <pc:cxnChg chg="mod">
          <ac:chgData name="田原 由子" userId="cb5c8b80-4771-4004-a5af-0f8874efbcd7" providerId="ADAL" clId="{163BDBA3-4449-4C6D-9712-713EEECACF88}" dt="2024-04-02T08:07:06.253" v="7486"/>
          <ac:cxnSpMkLst>
            <pc:docMk/>
            <pc:sldMk cId="286359344" sldId="2076138944"/>
            <ac:cxnSpMk id="100" creationId="{7BA4F380-AF3F-7D6F-BBD8-DB29818ACB75}"/>
          </ac:cxnSpMkLst>
        </pc:cxnChg>
        <pc:cxnChg chg="add mod">
          <ac:chgData name="田原 由子" userId="cb5c8b80-4771-4004-a5af-0f8874efbcd7" providerId="ADAL" clId="{163BDBA3-4449-4C6D-9712-713EEECACF88}" dt="2024-04-02T08:11:10.449" v="7495"/>
          <ac:cxnSpMkLst>
            <pc:docMk/>
            <pc:sldMk cId="286359344" sldId="2076138944"/>
            <ac:cxnSpMk id="128" creationId="{AAC753FA-E1D8-F5E1-85E3-A2EE631A6A8E}"/>
          </ac:cxnSpMkLst>
        </pc:cxnChg>
        <pc:cxnChg chg="add mod">
          <ac:chgData name="田原 由子" userId="cb5c8b80-4771-4004-a5af-0f8874efbcd7" providerId="ADAL" clId="{163BDBA3-4449-4C6D-9712-713EEECACF88}" dt="2024-04-02T08:11:10.449" v="7495"/>
          <ac:cxnSpMkLst>
            <pc:docMk/>
            <pc:sldMk cId="286359344" sldId="2076138944"/>
            <ac:cxnSpMk id="129" creationId="{585F3AD7-3BA3-CCA1-661B-3D70D28E1C73}"/>
          </ac:cxnSpMkLst>
        </pc:cxnChg>
      </pc:sldChg>
      <pc:sldChg chg="del">
        <pc:chgData name="田原 由子" userId="cb5c8b80-4771-4004-a5af-0f8874efbcd7" providerId="ADAL" clId="{163BDBA3-4449-4C6D-9712-713EEECACF88}" dt="2024-04-02T08:19:49.003" v="7509" actId="47"/>
        <pc:sldMkLst>
          <pc:docMk/>
          <pc:sldMk cId="2897127434" sldId="2076138945"/>
        </pc:sldMkLst>
      </pc:sldChg>
      <pc:sldChg chg="modSp mod">
        <pc:chgData name="田原 由子" userId="cb5c8b80-4771-4004-a5af-0f8874efbcd7" providerId="ADAL" clId="{163BDBA3-4449-4C6D-9712-713EEECACF88}" dt="2024-04-04T06:49:25.871" v="9179" actId="20577"/>
        <pc:sldMkLst>
          <pc:docMk/>
          <pc:sldMk cId="3327565228" sldId="2076138948"/>
        </pc:sldMkLst>
        <pc:spChg chg="mod">
          <ac:chgData name="田原 由子" userId="cb5c8b80-4771-4004-a5af-0f8874efbcd7" providerId="ADAL" clId="{163BDBA3-4449-4C6D-9712-713EEECACF88}" dt="2024-03-18T01:08:32.053" v="127" actId="20577"/>
          <ac:spMkLst>
            <pc:docMk/>
            <pc:sldMk cId="3327565228" sldId="2076138948"/>
            <ac:spMk id="5" creationId="{548327D5-911D-B2DD-3D82-CDBB212C2164}"/>
          </ac:spMkLst>
        </pc:spChg>
        <pc:graphicFrameChg chg="modGraphic">
          <ac:chgData name="田原 由子" userId="cb5c8b80-4771-4004-a5af-0f8874efbcd7" providerId="ADAL" clId="{163BDBA3-4449-4C6D-9712-713EEECACF88}" dt="2024-04-04T06:49:25.871" v="9179" actId="20577"/>
          <ac:graphicFrameMkLst>
            <pc:docMk/>
            <pc:sldMk cId="3327565228" sldId="2076138948"/>
            <ac:graphicFrameMk id="10" creationId="{78152710-0258-3EC8-5C6D-FB4CF87CFF60}"/>
          </ac:graphicFrameMkLst>
        </pc:graphicFrameChg>
      </pc:sldChg>
      <pc:sldChg chg="modSp mod ord">
        <pc:chgData name="田原 由子" userId="cb5c8b80-4771-4004-a5af-0f8874efbcd7" providerId="ADAL" clId="{163BDBA3-4449-4C6D-9712-713EEECACF88}" dt="2024-04-04T06:49:08.459" v="9177" actId="20577"/>
        <pc:sldMkLst>
          <pc:docMk/>
          <pc:sldMk cId="1292432873" sldId="2076138949"/>
        </pc:sldMkLst>
        <pc:spChg chg="mod">
          <ac:chgData name="田原 由子" userId="cb5c8b80-4771-4004-a5af-0f8874efbcd7" providerId="ADAL" clId="{163BDBA3-4449-4C6D-9712-713EEECACF88}" dt="2024-03-18T01:48:34.019" v="421" actId="20577"/>
          <ac:spMkLst>
            <pc:docMk/>
            <pc:sldMk cId="1292432873" sldId="2076138949"/>
            <ac:spMk id="3" creationId="{E18264D9-DE99-69F1-2C78-AC2A7EF1E296}"/>
          </ac:spMkLst>
        </pc:spChg>
        <pc:spChg chg="mod">
          <ac:chgData name="田原 由子" userId="cb5c8b80-4771-4004-a5af-0f8874efbcd7" providerId="ADAL" clId="{163BDBA3-4449-4C6D-9712-713EEECACF88}" dt="2024-04-04T06:49:08.459" v="9177" actId="20577"/>
          <ac:spMkLst>
            <pc:docMk/>
            <pc:sldMk cId="1292432873" sldId="2076138949"/>
            <ac:spMk id="5" creationId="{0FA5B4E9-049C-D03D-2AD0-A37F6E90B509}"/>
          </ac:spMkLst>
        </pc:spChg>
        <pc:spChg chg="mod">
          <ac:chgData name="田原 由子" userId="cb5c8b80-4771-4004-a5af-0f8874efbcd7" providerId="ADAL" clId="{163BDBA3-4449-4C6D-9712-713EEECACF88}" dt="2024-03-28T06:43:19.900" v="1829" actId="6549"/>
          <ac:spMkLst>
            <pc:docMk/>
            <pc:sldMk cId="1292432873" sldId="2076138949"/>
            <ac:spMk id="6" creationId="{BCF0AFE8-B721-B777-5669-D86C9B47E72A}"/>
          </ac:spMkLst>
        </pc:spChg>
        <pc:spChg chg="mod">
          <ac:chgData name="田原 由子" userId="cb5c8b80-4771-4004-a5af-0f8874efbcd7" providerId="ADAL" clId="{163BDBA3-4449-4C6D-9712-713EEECACF88}" dt="2024-04-04T06:49:02.584" v="9174" actId="20577"/>
          <ac:spMkLst>
            <pc:docMk/>
            <pc:sldMk cId="1292432873" sldId="2076138949"/>
            <ac:spMk id="10" creationId="{B3C5BF0D-CEE8-E99D-882A-57B1D28BC23A}"/>
          </ac:spMkLst>
        </pc:spChg>
        <pc:picChg chg="mod">
          <ac:chgData name="田原 由子" userId="cb5c8b80-4771-4004-a5af-0f8874efbcd7" providerId="ADAL" clId="{163BDBA3-4449-4C6D-9712-713EEECACF88}" dt="2024-03-28T06:30:31.997" v="1572" actId="14826"/>
          <ac:picMkLst>
            <pc:docMk/>
            <pc:sldMk cId="1292432873" sldId="2076138949"/>
            <ac:picMk id="15" creationId="{C604584D-9817-8ADA-F1EB-8B1B5BA8E88C}"/>
          </ac:picMkLst>
        </pc:picChg>
      </pc:sldChg>
      <pc:sldChg chg="modSp mod ord">
        <pc:chgData name="田原 由子" userId="cb5c8b80-4771-4004-a5af-0f8874efbcd7" providerId="ADAL" clId="{163BDBA3-4449-4C6D-9712-713EEECACF88}" dt="2024-03-18T01:49:12.278" v="425"/>
        <pc:sldMkLst>
          <pc:docMk/>
          <pc:sldMk cId="2566266444" sldId="2076138950"/>
        </pc:sldMkLst>
        <pc:spChg chg="mod">
          <ac:chgData name="田原 由子" userId="cb5c8b80-4771-4004-a5af-0f8874efbcd7" providerId="ADAL" clId="{163BDBA3-4449-4C6D-9712-713EEECACF88}" dt="2024-03-18T01:48:37.650" v="423" actId="20577"/>
          <ac:spMkLst>
            <pc:docMk/>
            <pc:sldMk cId="2566266444" sldId="2076138950"/>
            <ac:spMk id="5" creationId="{548327D5-911D-B2DD-3D82-CDBB212C2164}"/>
          </ac:spMkLst>
        </pc:spChg>
      </pc:sldChg>
      <pc:sldChg chg="addSp modSp mod">
        <pc:chgData name="田原 由子" userId="cb5c8b80-4771-4004-a5af-0f8874efbcd7" providerId="ADAL" clId="{163BDBA3-4449-4C6D-9712-713EEECACF88}" dt="2024-04-04T06:50:20.790" v="9193" actId="20577"/>
        <pc:sldMkLst>
          <pc:docMk/>
          <pc:sldMk cId="1347162501" sldId="2076138951"/>
        </pc:sldMkLst>
        <pc:spChg chg="mod">
          <ac:chgData name="田原 由子" userId="cb5c8b80-4771-4004-a5af-0f8874efbcd7" providerId="ADAL" clId="{163BDBA3-4449-4C6D-9712-713EEECACF88}" dt="2024-04-04T06:50:20.790" v="9193" actId="20577"/>
          <ac:spMkLst>
            <pc:docMk/>
            <pc:sldMk cId="1347162501" sldId="2076138951"/>
            <ac:spMk id="5" creationId="{0FA5B4E9-049C-D03D-2AD0-A37F6E90B509}"/>
          </ac:spMkLst>
        </pc:spChg>
        <pc:spChg chg="mod">
          <ac:chgData name="田原 由子" userId="cb5c8b80-4771-4004-a5af-0f8874efbcd7" providerId="ADAL" clId="{163BDBA3-4449-4C6D-9712-713EEECACF88}" dt="2024-03-28T07:33:24.035" v="2852" actId="20577"/>
          <ac:spMkLst>
            <pc:docMk/>
            <pc:sldMk cId="1347162501" sldId="2076138951"/>
            <ac:spMk id="6" creationId="{BCF0AFE8-B721-B777-5669-D86C9B47E72A}"/>
          </ac:spMkLst>
        </pc:spChg>
        <pc:spChg chg="mod">
          <ac:chgData name="田原 由子" userId="cb5c8b80-4771-4004-a5af-0f8874efbcd7" providerId="ADAL" clId="{163BDBA3-4449-4C6D-9712-713EEECACF88}" dt="2024-03-28T07:31:05.372" v="2840" actId="6549"/>
          <ac:spMkLst>
            <pc:docMk/>
            <pc:sldMk cId="1347162501" sldId="2076138951"/>
            <ac:spMk id="10" creationId="{B3C5BF0D-CEE8-E99D-882A-57B1D28BC23A}"/>
          </ac:spMkLst>
        </pc:spChg>
        <pc:picChg chg="add">
          <ac:chgData name="田原 由子" userId="cb5c8b80-4771-4004-a5af-0f8874efbcd7" providerId="ADAL" clId="{163BDBA3-4449-4C6D-9712-713EEECACF88}" dt="2024-03-28T07:25:21.523" v="2813"/>
          <ac:picMkLst>
            <pc:docMk/>
            <pc:sldMk cId="1347162501" sldId="2076138951"/>
            <ac:picMk id="14" creationId="{98631CA3-0348-FD03-5DFA-35E50258F1E0}"/>
          </ac:picMkLst>
        </pc:picChg>
        <pc:picChg chg="mod">
          <ac:chgData name="田原 由子" userId="cb5c8b80-4771-4004-a5af-0f8874efbcd7" providerId="ADAL" clId="{163BDBA3-4449-4C6D-9712-713EEECACF88}" dt="2024-03-28T07:25:26.150" v="2814" actId="14826"/>
          <ac:picMkLst>
            <pc:docMk/>
            <pc:sldMk cId="1347162501" sldId="2076138951"/>
            <ac:picMk id="16" creationId="{2F223873-95E3-9694-01A7-66A2F87C29CD}"/>
          </ac:picMkLst>
        </pc:picChg>
      </pc:sldChg>
      <pc:sldChg chg="addSp delSp modSp mod">
        <pc:chgData name="田原 由子" userId="cb5c8b80-4771-4004-a5af-0f8874efbcd7" providerId="ADAL" clId="{163BDBA3-4449-4C6D-9712-713EEECACF88}" dt="2024-04-04T06:51:24.191" v="9197" actId="20577"/>
        <pc:sldMkLst>
          <pc:docMk/>
          <pc:sldMk cId="1898161174" sldId="2076138952"/>
        </pc:sldMkLst>
        <pc:spChg chg="mod">
          <ac:chgData name="田原 由子" userId="cb5c8b80-4771-4004-a5af-0f8874efbcd7" providerId="ADAL" clId="{163BDBA3-4449-4C6D-9712-713EEECACF88}" dt="2024-04-04T06:51:22.654" v="9196" actId="20577"/>
          <ac:spMkLst>
            <pc:docMk/>
            <pc:sldMk cId="1898161174" sldId="2076138952"/>
            <ac:spMk id="2" creationId="{8EEB054E-773A-962E-050F-FB07C6A8BF09}"/>
          </ac:spMkLst>
        </pc:spChg>
        <pc:spChg chg="mod">
          <ac:chgData name="田原 由子" userId="cb5c8b80-4771-4004-a5af-0f8874efbcd7" providerId="ADAL" clId="{163BDBA3-4449-4C6D-9712-713EEECACF88}" dt="2024-04-02T07:47:05.001" v="7397"/>
          <ac:spMkLst>
            <pc:docMk/>
            <pc:sldMk cId="1898161174" sldId="2076138952"/>
            <ac:spMk id="8" creationId="{59F913BB-621E-BE65-30F3-E27FF1BCD8F8}"/>
          </ac:spMkLst>
        </pc:spChg>
        <pc:spChg chg="mod">
          <ac:chgData name="田原 由子" userId="cb5c8b80-4771-4004-a5af-0f8874efbcd7" providerId="ADAL" clId="{163BDBA3-4449-4C6D-9712-713EEECACF88}" dt="2024-04-02T07:47:05.001" v="7397"/>
          <ac:spMkLst>
            <pc:docMk/>
            <pc:sldMk cId="1898161174" sldId="2076138952"/>
            <ac:spMk id="9" creationId="{2768E1AE-7395-4CB6-4BE6-D4FE0C9D2F48}"/>
          </ac:spMkLst>
        </pc:spChg>
        <pc:spChg chg="mod">
          <ac:chgData name="田原 由子" userId="cb5c8b80-4771-4004-a5af-0f8874efbcd7" providerId="ADAL" clId="{163BDBA3-4449-4C6D-9712-713EEECACF88}" dt="2024-04-04T06:51:24.191" v="9197" actId="20577"/>
          <ac:spMkLst>
            <pc:docMk/>
            <pc:sldMk cId="1898161174" sldId="2076138952"/>
            <ac:spMk id="13" creationId="{F90AECC4-8E84-C1AC-A281-DEE804F87345}"/>
          </ac:spMkLst>
        </pc:spChg>
        <pc:grpChg chg="add del">
          <ac:chgData name="田原 由子" userId="cb5c8b80-4771-4004-a5af-0f8874efbcd7" providerId="ADAL" clId="{163BDBA3-4449-4C6D-9712-713EEECACF88}" dt="2024-04-02T07:48:03.557" v="7415" actId="478"/>
          <ac:grpSpMkLst>
            <pc:docMk/>
            <pc:sldMk cId="1898161174" sldId="2076138952"/>
            <ac:grpSpMk id="4" creationId="{98E6851E-3CB6-4B2B-77A6-00801EBF2251}"/>
          </ac:grpSpMkLst>
        </pc:grpChg>
        <pc:grpChg chg="add mod">
          <ac:chgData name="田原 由子" userId="cb5c8b80-4771-4004-a5af-0f8874efbcd7" providerId="ADAL" clId="{163BDBA3-4449-4C6D-9712-713EEECACF88}" dt="2024-04-02T07:47:05.001" v="7397"/>
          <ac:grpSpMkLst>
            <pc:docMk/>
            <pc:sldMk cId="1898161174" sldId="2076138952"/>
            <ac:grpSpMk id="7" creationId="{FC51DA8C-9797-BD8B-A9CE-66EE6988B217}"/>
          </ac:grpSpMkLst>
        </pc:grpChg>
      </pc:sldChg>
      <pc:sldChg chg="addSp delSp modSp mod">
        <pc:chgData name="田原 由子" userId="cb5c8b80-4771-4004-a5af-0f8874efbcd7" providerId="ADAL" clId="{163BDBA3-4449-4C6D-9712-713EEECACF88}" dt="2024-04-02T07:52:25.356" v="7427"/>
        <pc:sldMkLst>
          <pc:docMk/>
          <pc:sldMk cId="883580261" sldId="2076138953"/>
        </pc:sldMkLst>
        <pc:spChg chg="del">
          <ac:chgData name="田原 由子" userId="cb5c8b80-4771-4004-a5af-0f8874efbcd7" providerId="ADAL" clId="{163BDBA3-4449-4C6D-9712-713EEECACF88}" dt="2024-04-02T07:52:24.770" v="7426" actId="478"/>
          <ac:spMkLst>
            <pc:docMk/>
            <pc:sldMk cId="883580261" sldId="2076138953"/>
            <ac:spMk id="5" creationId="{6E391C8C-8232-678C-29AD-460053EEAA25}"/>
          </ac:spMkLst>
        </pc:spChg>
        <pc:spChg chg="add mod">
          <ac:chgData name="田原 由子" userId="cb5c8b80-4771-4004-a5af-0f8874efbcd7" providerId="ADAL" clId="{163BDBA3-4449-4C6D-9712-713EEECACF88}" dt="2024-04-02T07:52:25.356" v="7427"/>
          <ac:spMkLst>
            <pc:docMk/>
            <pc:sldMk cId="883580261" sldId="2076138953"/>
            <ac:spMk id="8" creationId="{32B0D54C-5527-F668-6877-92DF2227DBCF}"/>
          </ac:spMkLst>
        </pc:spChg>
        <pc:spChg chg="add mod">
          <ac:chgData name="田原 由子" userId="cb5c8b80-4771-4004-a5af-0f8874efbcd7" providerId="ADAL" clId="{163BDBA3-4449-4C6D-9712-713EEECACF88}" dt="2024-04-02T07:52:25.356" v="7427"/>
          <ac:spMkLst>
            <pc:docMk/>
            <pc:sldMk cId="883580261" sldId="2076138953"/>
            <ac:spMk id="10" creationId="{36C8278C-4339-1C0A-2DA9-79CF1F7AD151}"/>
          </ac:spMkLst>
        </pc:spChg>
        <pc:spChg chg="add mod">
          <ac:chgData name="田原 由子" userId="cb5c8b80-4771-4004-a5af-0f8874efbcd7" providerId="ADAL" clId="{163BDBA3-4449-4C6D-9712-713EEECACF88}" dt="2024-04-02T07:52:25.356" v="7427"/>
          <ac:spMkLst>
            <pc:docMk/>
            <pc:sldMk cId="883580261" sldId="2076138953"/>
            <ac:spMk id="11" creationId="{CBA6462F-C17D-C0F0-1367-FBCBB7311A4D}"/>
          </ac:spMkLst>
        </pc:spChg>
        <pc:spChg chg="add mod">
          <ac:chgData name="田原 由子" userId="cb5c8b80-4771-4004-a5af-0f8874efbcd7" providerId="ADAL" clId="{163BDBA3-4449-4C6D-9712-713EEECACF88}" dt="2024-04-02T07:52:25.356" v="7427"/>
          <ac:spMkLst>
            <pc:docMk/>
            <pc:sldMk cId="883580261" sldId="2076138953"/>
            <ac:spMk id="12" creationId="{CEF516C6-137B-49EB-C7FA-3B279938E91D}"/>
          </ac:spMkLst>
        </pc:spChg>
        <pc:spChg chg="del">
          <ac:chgData name="田原 由子" userId="cb5c8b80-4771-4004-a5af-0f8874efbcd7" providerId="ADAL" clId="{163BDBA3-4449-4C6D-9712-713EEECACF88}" dt="2024-04-02T07:52:24.770" v="7426" actId="478"/>
          <ac:spMkLst>
            <pc:docMk/>
            <pc:sldMk cId="883580261" sldId="2076138953"/>
            <ac:spMk id="13" creationId="{D8D7C83D-5062-4033-BA5D-E99A18175157}"/>
          </ac:spMkLst>
        </pc:spChg>
        <pc:spChg chg="add mod">
          <ac:chgData name="田原 由子" userId="cb5c8b80-4771-4004-a5af-0f8874efbcd7" providerId="ADAL" clId="{163BDBA3-4449-4C6D-9712-713EEECACF88}" dt="2024-04-02T07:52:25.356" v="7427"/>
          <ac:spMkLst>
            <pc:docMk/>
            <pc:sldMk cId="883580261" sldId="2076138953"/>
            <ac:spMk id="14" creationId="{69670C2D-B0D1-4820-69F5-9C7BD3ABDBB3}"/>
          </ac:spMkLst>
        </pc:spChg>
        <pc:spChg chg="mod">
          <ac:chgData name="田原 由子" userId="cb5c8b80-4771-4004-a5af-0f8874efbcd7" providerId="ADAL" clId="{163BDBA3-4449-4C6D-9712-713EEECACF88}" dt="2024-04-02T07:52:25.356" v="7427"/>
          <ac:spMkLst>
            <pc:docMk/>
            <pc:sldMk cId="883580261" sldId="2076138953"/>
            <ac:spMk id="17" creationId="{F52BCE3A-757D-00CE-DA56-D036EE73FC12}"/>
          </ac:spMkLst>
        </pc:spChg>
        <pc:spChg chg="add mod">
          <ac:chgData name="田原 由子" userId="cb5c8b80-4771-4004-a5af-0f8874efbcd7" providerId="ADAL" clId="{163BDBA3-4449-4C6D-9712-713EEECACF88}" dt="2024-04-02T07:52:25.356" v="7427"/>
          <ac:spMkLst>
            <pc:docMk/>
            <pc:sldMk cId="883580261" sldId="2076138953"/>
            <ac:spMk id="21" creationId="{A3FD46FC-D126-9D69-16DE-D0495B37F407}"/>
          </ac:spMkLst>
        </pc:spChg>
        <pc:spChg chg="del">
          <ac:chgData name="田原 由子" userId="cb5c8b80-4771-4004-a5af-0f8874efbcd7" providerId="ADAL" clId="{163BDBA3-4449-4C6D-9712-713EEECACF88}" dt="2024-04-02T07:52:24.770" v="7426" actId="478"/>
          <ac:spMkLst>
            <pc:docMk/>
            <pc:sldMk cId="883580261" sldId="2076138953"/>
            <ac:spMk id="45" creationId="{73DBB9EC-728E-48FC-8F3F-98C1B17FEA29}"/>
          </ac:spMkLst>
        </pc:spChg>
        <pc:spChg chg="del">
          <ac:chgData name="田原 由子" userId="cb5c8b80-4771-4004-a5af-0f8874efbcd7" providerId="ADAL" clId="{163BDBA3-4449-4C6D-9712-713EEECACF88}" dt="2024-04-02T07:52:24.770" v="7426" actId="478"/>
          <ac:spMkLst>
            <pc:docMk/>
            <pc:sldMk cId="883580261" sldId="2076138953"/>
            <ac:spMk id="49" creationId="{5CE6F06D-2E00-403C-8619-B906A2D04BC8}"/>
          </ac:spMkLst>
        </pc:spChg>
        <pc:spChg chg="del">
          <ac:chgData name="田原 由子" userId="cb5c8b80-4771-4004-a5af-0f8874efbcd7" providerId="ADAL" clId="{163BDBA3-4449-4C6D-9712-713EEECACF88}" dt="2024-04-02T07:52:24.770" v="7426" actId="478"/>
          <ac:spMkLst>
            <pc:docMk/>
            <pc:sldMk cId="883580261" sldId="2076138953"/>
            <ac:spMk id="50" creationId="{6BA5E8EF-22D1-4B62-A750-07F07B78ECD3}"/>
          </ac:spMkLst>
        </pc:spChg>
        <pc:spChg chg="del">
          <ac:chgData name="田原 由子" userId="cb5c8b80-4771-4004-a5af-0f8874efbcd7" providerId="ADAL" clId="{163BDBA3-4449-4C6D-9712-713EEECACF88}" dt="2024-04-02T07:52:24.770" v="7426" actId="478"/>
          <ac:spMkLst>
            <pc:docMk/>
            <pc:sldMk cId="883580261" sldId="2076138953"/>
            <ac:spMk id="51" creationId="{E655E094-46FF-422F-8742-1C7DB3F236ED}"/>
          </ac:spMkLst>
        </pc:spChg>
        <pc:grpChg chg="del">
          <ac:chgData name="田原 由子" userId="cb5c8b80-4771-4004-a5af-0f8874efbcd7" providerId="ADAL" clId="{163BDBA3-4449-4C6D-9712-713EEECACF88}" dt="2024-04-02T07:52:24.770" v="7426" actId="478"/>
          <ac:grpSpMkLst>
            <pc:docMk/>
            <pc:sldMk cId="883580261" sldId="2076138953"/>
            <ac:grpSpMk id="7" creationId="{958BDF0C-968F-46C8-96D2-2E2E8907D640}"/>
          </ac:grpSpMkLst>
        </pc:grpChg>
        <pc:grpChg chg="add mod">
          <ac:chgData name="田原 由子" userId="cb5c8b80-4771-4004-a5af-0f8874efbcd7" providerId="ADAL" clId="{163BDBA3-4449-4C6D-9712-713EEECACF88}" dt="2024-04-02T07:52:25.356" v="7427"/>
          <ac:grpSpMkLst>
            <pc:docMk/>
            <pc:sldMk cId="883580261" sldId="2076138953"/>
            <ac:grpSpMk id="15" creationId="{9F1C3085-660B-6748-083D-2D1C37F10C5F}"/>
          </ac:grpSpMkLst>
        </pc:grpChg>
        <pc:grpChg chg="mod">
          <ac:chgData name="田原 由子" userId="cb5c8b80-4771-4004-a5af-0f8874efbcd7" providerId="ADAL" clId="{163BDBA3-4449-4C6D-9712-713EEECACF88}" dt="2024-04-02T07:52:25.356" v="7427"/>
          <ac:grpSpMkLst>
            <pc:docMk/>
            <pc:sldMk cId="883580261" sldId="2076138953"/>
            <ac:grpSpMk id="16" creationId="{344956EA-B679-69B1-2095-522549542AD1}"/>
          </ac:grpSpMkLst>
        </pc:grpChg>
        <pc:picChg chg="mod">
          <ac:chgData name="田原 由子" userId="cb5c8b80-4771-4004-a5af-0f8874efbcd7" providerId="ADAL" clId="{163BDBA3-4449-4C6D-9712-713EEECACF88}" dt="2024-04-02T07:52:25.356" v="7427"/>
          <ac:picMkLst>
            <pc:docMk/>
            <pc:sldMk cId="883580261" sldId="2076138953"/>
            <ac:picMk id="18" creationId="{56C0C6BB-F4D9-476C-6FE8-1EEBED04DA62}"/>
          </ac:picMkLst>
        </pc:picChg>
        <pc:picChg chg="mod">
          <ac:chgData name="田原 由子" userId="cb5c8b80-4771-4004-a5af-0f8874efbcd7" providerId="ADAL" clId="{163BDBA3-4449-4C6D-9712-713EEECACF88}" dt="2024-04-02T07:52:25.356" v="7427"/>
          <ac:picMkLst>
            <pc:docMk/>
            <pc:sldMk cId="883580261" sldId="2076138953"/>
            <ac:picMk id="20" creationId="{4ED1A293-C08F-BF47-A85C-7A4741329A4C}"/>
          </ac:picMkLst>
        </pc:picChg>
        <pc:picChg chg="add mod">
          <ac:chgData name="田原 由子" userId="cb5c8b80-4771-4004-a5af-0f8874efbcd7" providerId="ADAL" clId="{163BDBA3-4449-4C6D-9712-713EEECACF88}" dt="2024-04-02T07:52:25.356" v="7427"/>
          <ac:picMkLst>
            <pc:docMk/>
            <pc:sldMk cId="883580261" sldId="2076138953"/>
            <ac:picMk id="22" creationId="{545AFD1F-F4E6-A632-9656-5FEBE3CE30AB}"/>
          </ac:picMkLst>
        </pc:picChg>
        <pc:picChg chg="del">
          <ac:chgData name="田原 由子" userId="cb5c8b80-4771-4004-a5af-0f8874efbcd7" providerId="ADAL" clId="{163BDBA3-4449-4C6D-9712-713EEECACF88}" dt="2024-04-02T07:52:24.770" v="7426" actId="478"/>
          <ac:picMkLst>
            <pc:docMk/>
            <pc:sldMk cId="883580261" sldId="2076138953"/>
            <ac:picMk id="28" creationId="{F4237E3E-0946-4BFE-AFE9-0F8AE2E2013A}"/>
          </ac:picMkLst>
        </pc:picChg>
      </pc:sldChg>
      <pc:sldChg chg="addSp delSp modSp add mod modNotesTx">
        <pc:chgData name="田原 由子" userId="cb5c8b80-4771-4004-a5af-0f8874efbcd7" providerId="ADAL" clId="{163BDBA3-4449-4C6D-9712-713EEECACF88}" dt="2024-04-04T06:47:00.760" v="9134" actId="20577"/>
        <pc:sldMkLst>
          <pc:docMk/>
          <pc:sldMk cId="67371379" sldId="2076138955"/>
        </pc:sldMkLst>
        <pc:spChg chg="add mod">
          <ac:chgData name="田原 由子" userId="cb5c8b80-4771-4004-a5af-0f8874efbcd7" providerId="ADAL" clId="{163BDBA3-4449-4C6D-9712-713EEECACF88}" dt="2024-03-28T09:53:25.379" v="3756" actId="1038"/>
          <ac:spMkLst>
            <pc:docMk/>
            <pc:sldMk cId="67371379" sldId="2076138955"/>
            <ac:spMk id="2" creationId="{BCBF9A86-E85A-6D8A-8425-E5FC1E48AF66}"/>
          </ac:spMkLst>
        </pc:spChg>
        <pc:spChg chg="add mod">
          <ac:chgData name="田原 由子" userId="cb5c8b80-4771-4004-a5af-0f8874efbcd7" providerId="ADAL" clId="{163BDBA3-4449-4C6D-9712-713EEECACF88}" dt="2024-03-28T09:53:25.379" v="3756" actId="1038"/>
          <ac:spMkLst>
            <pc:docMk/>
            <pc:sldMk cId="67371379" sldId="2076138955"/>
            <ac:spMk id="3" creationId="{5B4C2485-7EBB-CE61-1389-AE1E3EF82948}"/>
          </ac:spMkLst>
        </pc:spChg>
        <pc:spChg chg="add mod">
          <ac:chgData name="田原 由子" userId="cb5c8b80-4771-4004-a5af-0f8874efbcd7" providerId="ADAL" clId="{163BDBA3-4449-4C6D-9712-713EEECACF88}" dt="2024-03-28T09:53:25.379" v="3756" actId="1038"/>
          <ac:spMkLst>
            <pc:docMk/>
            <pc:sldMk cId="67371379" sldId="2076138955"/>
            <ac:spMk id="4" creationId="{509A1115-6CD1-5FCE-B127-3D4147B6C5CF}"/>
          </ac:spMkLst>
        </pc:spChg>
        <pc:spChg chg="add mod">
          <ac:chgData name="田原 由子" userId="cb5c8b80-4771-4004-a5af-0f8874efbcd7" providerId="ADAL" clId="{163BDBA3-4449-4C6D-9712-713EEECACF88}" dt="2024-03-28T09:53:25.379" v="3756" actId="1038"/>
          <ac:spMkLst>
            <pc:docMk/>
            <pc:sldMk cId="67371379" sldId="2076138955"/>
            <ac:spMk id="6" creationId="{86CF66ED-DCAD-CC90-66B4-DB511EB0CE6C}"/>
          </ac:spMkLst>
        </pc:spChg>
        <pc:spChg chg="add mod">
          <ac:chgData name="田原 由子" userId="cb5c8b80-4771-4004-a5af-0f8874efbcd7" providerId="ADAL" clId="{163BDBA3-4449-4C6D-9712-713EEECACF88}" dt="2024-03-28T09:53:25.379" v="3756" actId="1038"/>
          <ac:spMkLst>
            <pc:docMk/>
            <pc:sldMk cId="67371379" sldId="2076138955"/>
            <ac:spMk id="7" creationId="{C904AF39-7F8A-29D6-C788-DB7549AD0474}"/>
          </ac:spMkLst>
        </pc:spChg>
        <pc:spChg chg="mod">
          <ac:chgData name="田原 由子" userId="cb5c8b80-4771-4004-a5af-0f8874efbcd7" providerId="ADAL" clId="{163BDBA3-4449-4C6D-9712-713EEECACF88}" dt="2024-03-28T07:34:10.526" v="2855" actId="20577"/>
          <ac:spMkLst>
            <pc:docMk/>
            <pc:sldMk cId="67371379" sldId="2076138955"/>
            <ac:spMk id="9" creationId="{DA77C7C7-755C-4DDA-88D5-1734C1AD20E7}"/>
          </ac:spMkLst>
        </pc:spChg>
        <pc:spChg chg="mod">
          <ac:chgData name="田原 由子" userId="cb5c8b80-4771-4004-a5af-0f8874efbcd7" providerId="ADAL" clId="{163BDBA3-4449-4C6D-9712-713EEECACF88}" dt="2024-04-02T02:26:21.260" v="5260"/>
          <ac:spMkLst>
            <pc:docMk/>
            <pc:sldMk cId="67371379" sldId="2076138955"/>
            <ac:spMk id="10" creationId="{38E4F902-08DB-47F8-90E8-4D02484848EB}"/>
          </ac:spMkLst>
        </pc:spChg>
        <pc:spChg chg="mod">
          <ac:chgData name="田原 由子" userId="cb5c8b80-4771-4004-a5af-0f8874efbcd7" providerId="ADAL" clId="{163BDBA3-4449-4C6D-9712-713EEECACF88}" dt="2024-04-04T06:47:00.760" v="9134" actId="20577"/>
          <ac:spMkLst>
            <pc:docMk/>
            <pc:sldMk cId="67371379" sldId="2076138955"/>
            <ac:spMk id="11" creationId="{A379E094-3037-4510-85C7-44E9509697AB}"/>
          </ac:spMkLst>
        </pc:spChg>
        <pc:spChg chg="del">
          <ac:chgData name="田原 由子" userId="cb5c8b80-4771-4004-a5af-0f8874efbcd7" providerId="ADAL" clId="{163BDBA3-4449-4C6D-9712-713EEECACF88}" dt="2024-03-18T00:47:13.190" v="56" actId="478"/>
          <ac:spMkLst>
            <pc:docMk/>
            <pc:sldMk cId="67371379" sldId="2076138955"/>
            <ac:spMk id="12" creationId="{B6E57293-65C2-4D06-0AAF-B9B70D3B0287}"/>
          </ac:spMkLst>
        </pc:spChg>
        <pc:spChg chg="del">
          <ac:chgData name="田原 由子" userId="cb5c8b80-4771-4004-a5af-0f8874efbcd7" providerId="ADAL" clId="{163BDBA3-4449-4C6D-9712-713EEECACF88}" dt="2024-03-18T00:46:54.394" v="52" actId="478"/>
          <ac:spMkLst>
            <pc:docMk/>
            <pc:sldMk cId="67371379" sldId="2076138955"/>
            <ac:spMk id="13" creationId="{8831E65B-9F46-A53F-CB74-C3580E04CC03}"/>
          </ac:spMkLst>
        </pc:spChg>
        <pc:spChg chg="mod">
          <ac:chgData name="田原 由子" userId="cb5c8b80-4771-4004-a5af-0f8874efbcd7" providerId="ADAL" clId="{163BDBA3-4449-4C6D-9712-713EEECACF88}" dt="2024-03-28T09:53:25.379" v="3756" actId="1038"/>
          <ac:spMkLst>
            <pc:docMk/>
            <pc:sldMk cId="67371379" sldId="2076138955"/>
            <ac:spMk id="14" creationId="{D566C168-D4CA-DA7B-11C5-15E7DC7CF479}"/>
          </ac:spMkLst>
        </pc:spChg>
        <pc:spChg chg="mod">
          <ac:chgData name="田原 由子" userId="cb5c8b80-4771-4004-a5af-0f8874efbcd7" providerId="ADAL" clId="{163BDBA3-4449-4C6D-9712-713EEECACF88}" dt="2024-03-28T09:53:25.379" v="3756" actId="1038"/>
          <ac:spMkLst>
            <pc:docMk/>
            <pc:sldMk cId="67371379" sldId="2076138955"/>
            <ac:spMk id="15" creationId="{C2C3C738-39EB-8C23-9818-6C9292E8D330}"/>
          </ac:spMkLst>
        </pc:spChg>
        <pc:spChg chg="mod">
          <ac:chgData name="田原 由子" userId="cb5c8b80-4771-4004-a5af-0f8874efbcd7" providerId="ADAL" clId="{163BDBA3-4449-4C6D-9712-713EEECACF88}" dt="2024-03-18T00:43:49.904" v="30" actId="207"/>
          <ac:spMkLst>
            <pc:docMk/>
            <pc:sldMk cId="67371379" sldId="2076138955"/>
            <ac:spMk id="23" creationId="{E78A5738-0D3B-1EEE-7822-7741AA8F182D}"/>
          </ac:spMkLst>
        </pc:spChg>
        <pc:spChg chg="mod">
          <ac:chgData name="田原 由子" userId="cb5c8b80-4771-4004-a5af-0f8874efbcd7" providerId="ADAL" clId="{163BDBA3-4449-4C6D-9712-713EEECACF88}" dt="2024-03-18T00:43:20.018" v="28" actId="6549"/>
          <ac:spMkLst>
            <pc:docMk/>
            <pc:sldMk cId="67371379" sldId="2076138955"/>
            <ac:spMk id="24" creationId="{C71FA9B3-7433-4AA0-1312-603D4FA0602C}"/>
          </ac:spMkLst>
        </pc:spChg>
        <pc:spChg chg="mod">
          <ac:chgData name="田原 由子" userId="cb5c8b80-4771-4004-a5af-0f8874efbcd7" providerId="ADAL" clId="{163BDBA3-4449-4C6D-9712-713EEECACF88}" dt="2024-03-18T00:46:21.790" v="48" actId="207"/>
          <ac:spMkLst>
            <pc:docMk/>
            <pc:sldMk cId="67371379" sldId="2076138955"/>
            <ac:spMk id="29" creationId="{24A1F511-4E1F-6093-6041-57FE36DF35CE}"/>
          </ac:spMkLst>
        </pc:spChg>
        <pc:spChg chg="mod">
          <ac:chgData name="田原 由子" userId="cb5c8b80-4771-4004-a5af-0f8874efbcd7" providerId="ADAL" clId="{163BDBA3-4449-4C6D-9712-713EEECACF88}" dt="2024-03-18T00:46:01.912" v="46"/>
          <ac:spMkLst>
            <pc:docMk/>
            <pc:sldMk cId="67371379" sldId="2076138955"/>
            <ac:spMk id="30" creationId="{B8481548-FEF5-F20F-9936-8D44F79CA4CB}"/>
          </ac:spMkLst>
        </pc:spChg>
        <pc:spChg chg="add mod">
          <ac:chgData name="田原 由子" userId="cb5c8b80-4771-4004-a5af-0f8874efbcd7" providerId="ADAL" clId="{163BDBA3-4449-4C6D-9712-713EEECACF88}" dt="2024-03-28T09:53:25.379" v="3756" actId="1038"/>
          <ac:spMkLst>
            <pc:docMk/>
            <pc:sldMk cId="67371379" sldId="2076138955"/>
            <ac:spMk id="31" creationId="{BF9F83F8-40D6-5D7D-44B7-EF2491F6677D}"/>
          </ac:spMkLst>
        </pc:spChg>
        <pc:spChg chg="mod">
          <ac:chgData name="田原 由子" userId="cb5c8b80-4771-4004-a5af-0f8874efbcd7" providerId="ADAL" clId="{163BDBA3-4449-4C6D-9712-713EEECACF88}" dt="2024-04-01T00:53:33.765" v="4543" actId="115"/>
          <ac:spMkLst>
            <pc:docMk/>
            <pc:sldMk cId="67371379" sldId="2076138955"/>
            <ac:spMk id="32" creationId="{48B43591-E2C8-441B-96C7-24DDFF1CE8E9}"/>
          </ac:spMkLst>
        </pc:spChg>
        <pc:spChg chg="mod">
          <ac:chgData name="田原 由子" userId="cb5c8b80-4771-4004-a5af-0f8874efbcd7" providerId="ADAL" clId="{163BDBA3-4449-4C6D-9712-713EEECACF88}" dt="2024-03-28T09:53:25.379" v="3756" actId="1038"/>
          <ac:spMkLst>
            <pc:docMk/>
            <pc:sldMk cId="67371379" sldId="2076138955"/>
            <ac:spMk id="75" creationId="{1AB51BF3-E32A-758A-154D-E89A3BBC53F2}"/>
          </ac:spMkLst>
        </pc:spChg>
        <pc:spChg chg="mod">
          <ac:chgData name="田原 由子" userId="cb5c8b80-4771-4004-a5af-0f8874efbcd7" providerId="ADAL" clId="{163BDBA3-4449-4C6D-9712-713EEECACF88}" dt="2024-03-18T00:50:24.469" v="83" actId="20577"/>
          <ac:spMkLst>
            <pc:docMk/>
            <pc:sldMk cId="67371379" sldId="2076138955"/>
            <ac:spMk id="80" creationId="{20FF8EDA-B40E-4A45-A3D4-16DCA939BD22}"/>
          </ac:spMkLst>
        </pc:spChg>
        <pc:spChg chg="del">
          <ac:chgData name="田原 由子" userId="cb5c8b80-4771-4004-a5af-0f8874efbcd7" providerId="ADAL" clId="{163BDBA3-4449-4C6D-9712-713EEECACF88}" dt="2024-03-18T00:47:29.237" v="60" actId="478"/>
          <ac:spMkLst>
            <pc:docMk/>
            <pc:sldMk cId="67371379" sldId="2076138955"/>
            <ac:spMk id="82" creationId="{0291962A-F314-DC4C-5971-271EBC05EEE6}"/>
          </ac:spMkLst>
        </pc:spChg>
        <pc:spChg chg="del">
          <ac:chgData name="田原 由子" userId="cb5c8b80-4771-4004-a5af-0f8874efbcd7" providerId="ADAL" clId="{163BDBA3-4449-4C6D-9712-713EEECACF88}" dt="2024-03-18T00:47:53.725" v="64" actId="478"/>
          <ac:spMkLst>
            <pc:docMk/>
            <pc:sldMk cId="67371379" sldId="2076138955"/>
            <ac:spMk id="83" creationId="{F78F49DF-B72E-C15F-B1BF-212688E75B13}"/>
          </ac:spMkLst>
        </pc:spChg>
        <pc:spChg chg="mod">
          <ac:chgData name="田原 由子" userId="cb5c8b80-4771-4004-a5af-0f8874efbcd7" providerId="ADAL" clId="{163BDBA3-4449-4C6D-9712-713EEECACF88}" dt="2024-03-28T09:53:25.379" v="3756" actId="1038"/>
          <ac:spMkLst>
            <pc:docMk/>
            <pc:sldMk cId="67371379" sldId="2076138955"/>
            <ac:spMk id="84" creationId="{FF14E8A1-D453-1E1E-7A14-E16CBFAD5DFD}"/>
          </ac:spMkLst>
        </pc:spChg>
        <pc:spChg chg="del">
          <ac:chgData name="田原 由子" userId="cb5c8b80-4771-4004-a5af-0f8874efbcd7" providerId="ADAL" clId="{163BDBA3-4449-4C6D-9712-713EEECACF88}" dt="2024-03-18T00:48:38.030" v="73" actId="478"/>
          <ac:spMkLst>
            <pc:docMk/>
            <pc:sldMk cId="67371379" sldId="2076138955"/>
            <ac:spMk id="85" creationId="{07D1F544-06B8-0454-215D-7B2C88C58D8E}"/>
          </ac:spMkLst>
        </pc:spChg>
        <pc:spChg chg="mod">
          <ac:chgData name="田原 由子" userId="cb5c8b80-4771-4004-a5af-0f8874efbcd7" providerId="ADAL" clId="{163BDBA3-4449-4C6D-9712-713EEECACF88}" dt="2024-03-18T00:46:29.837" v="49" actId="207"/>
          <ac:spMkLst>
            <pc:docMk/>
            <pc:sldMk cId="67371379" sldId="2076138955"/>
            <ac:spMk id="87" creationId="{C76FA7F5-87C5-6783-F756-EBD185FECE97}"/>
          </ac:spMkLst>
        </pc:spChg>
        <pc:spChg chg="mod">
          <ac:chgData name="田原 由子" userId="cb5c8b80-4771-4004-a5af-0f8874efbcd7" providerId="ADAL" clId="{163BDBA3-4449-4C6D-9712-713EEECACF88}" dt="2024-03-18T00:46:06.380" v="47"/>
          <ac:spMkLst>
            <pc:docMk/>
            <pc:sldMk cId="67371379" sldId="2076138955"/>
            <ac:spMk id="88" creationId="{E21D2AB8-9462-DC1D-F752-250179542600}"/>
          </ac:spMkLst>
        </pc:spChg>
        <pc:spChg chg="mod">
          <ac:chgData name="田原 由子" userId="cb5c8b80-4771-4004-a5af-0f8874efbcd7" providerId="ADAL" clId="{163BDBA3-4449-4C6D-9712-713EEECACF88}" dt="2024-03-18T00:45:51.820" v="45" actId="207"/>
          <ac:spMkLst>
            <pc:docMk/>
            <pc:sldMk cId="67371379" sldId="2076138955"/>
            <ac:spMk id="90" creationId="{82EB74DA-FF2B-829A-4E04-B0DE0DB61015}"/>
          </ac:spMkLst>
        </pc:spChg>
        <pc:spChg chg="mod">
          <ac:chgData name="田原 由子" userId="cb5c8b80-4771-4004-a5af-0f8874efbcd7" providerId="ADAL" clId="{163BDBA3-4449-4C6D-9712-713EEECACF88}" dt="2024-03-18T00:45:36.889" v="44"/>
          <ac:spMkLst>
            <pc:docMk/>
            <pc:sldMk cId="67371379" sldId="2076138955"/>
            <ac:spMk id="91" creationId="{9A7AEE4A-E601-4C9E-CE13-C788DAE56D3D}"/>
          </ac:spMkLst>
        </pc:spChg>
        <pc:graphicFrameChg chg="mod modGraphic">
          <ac:chgData name="田原 由子" userId="cb5c8b80-4771-4004-a5af-0f8874efbcd7" providerId="ADAL" clId="{163BDBA3-4449-4C6D-9712-713EEECACF88}" dt="2024-03-28T09:55:49.477" v="3799" actId="20577"/>
          <ac:graphicFrameMkLst>
            <pc:docMk/>
            <pc:sldMk cId="67371379" sldId="2076138955"/>
            <ac:graphicFrameMk id="8" creationId="{FEEB4DDE-0163-4A81-A7C5-ABE11B7951C9}"/>
          </ac:graphicFrameMkLst>
        </pc:graphicFrameChg>
      </pc:sldChg>
      <pc:sldChg chg="modSp add mod">
        <pc:chgData name="田原 由子" userId="cb5c8b80-4771-4004-a5af-0f8874efbcd7" providerId="ADAL" clId="{163BDBA3-4449-4C6D-9712-713EEECACF88}" dt="2024-04-04T06:50:41.541" v="9194" actId="20577"/>
        <pc:sldMkLst>
          <pc:docMk/>
          <pc:sldMk cId="616860585" sldId="2076138956"/>
        </pc:sldMkLst>
        <pc:spChg chg="mod">
          <ac:chgData name="田原 由子" userId="cb5c8b80-4771-4004-a5af-0f8874efbcd7" providerId="ADAL" clId="{163BDBA3-4449-4C6D-9712-713EEECACF88}" dt="2024-04-04T06:50:41.541" v="9194" actId="20577"/>
          <ac:spMkLst>
            <pc:docMk/>
            <pc:sldMk cId="616860585" sldId="2076138956"/>
            <ac:spMk id="2" creationId="{E5AB701A-5859-3A73-2AAE-3576480317E7}"/>
          </ac:spMkLst>
        </pc:spChg>
        <pc:spChg chg="mod">
          <ac:chgData name="田原 由子" userId="cb5c8b80-4771-4004-a5af-0f8874efbcd7" providerId="ADAL" clId="{163BDBA3-4449-4C6D-9712-713EEECACF88}" dt="2024-03-28T07:36:03.350" v="2859" actId="20577"/>
          <ac:spMkLst>
            <pc:docMk/>
            <pc:sldMk cId="616860585" sldId="2076138956"/>
            <ac:spMk id="3" creationId="{192CE300-C041-7E39-B0D6-CDD9C1E4FA1A}"/>
          </ac:spMkLst>
        </pc:spChg>
        <pc:spChg chg="mod">
          <ac:chgData name="田原 由子" userId="cb5c8b80-4771-4004-a5af-0f8874efbcd7" providerId="ADAL" clId="{163BDBA3-4449-4C6D-9712-713EEECACF88}" dt="2024-04-02T07:48:08.186" v="7419" actId="207"/>
          <ac:spMkLst>
            <pc:docMk/>
            <pc:sldMk cId="616860585" sldId="2076138956"/>
            <ac:spMk id="6" creationId="{86D50B16-0F3F-3F83-88FE-B0D56D4021DB}"/>
          </ac:spMkLst>
        </pc:spChg>
        <pc:spChg chg="mod">
          <ac:chgData name="田原 由子" userId="cb5c8b80-4771-4004-a5af-0f8874efbcd7" providerId="ADAL" clId="{163BDBA3-4449-4C6D-9712-713EEECACF88}" dt="2024-04-04T06:37:42.232" v="9071" actId="20577"/>
          <ac:spMkLst>
            <pc:docMk/>
            <pc:sldMk cId="616860585" sldId="2076138956"/>
            <ac:spMk id="12" creationId="{E8A0A72C-6C34-5DB9-B45D-110B735EB85B}"/>
          </ac:spMkLst>
        </pc:spChg>
        <pc:spChg chg="mod">
          <ac:chgData name="田原 由子" userId="cb5c8b80-4771-4004-a5af-0f8874efbcd7" providerId="ADAL" clId="{163BDBA3-4449-4C6D-9712-713EEECACF88}" dt="2024-04-04T06:37:20.521" v="9070" actId="14100"/>
          <ac:spMkLst>
            <pc:docMk/>
            <pc:sldMk cId="616860585" sldId="2076138956"/>
            <ac:spMk id="13" creationId="{0FC83860-F0C1-9241-FEF2-1C2AA1789806}"/>
          </ac:spMkLst>
        </pc:spChg>
        <pc:graphicFrameChg chg="mod modGraphic">
          <ac:chgData name="田原 由子" userId="cb5c8b80-4771-4004-a5af-0f8874efbcd7" providerId="ADAL" clId="{163BDBA3-4449-4C6D-9712-713EEECACF88}" dt="2024-04-04T06:37:14.130" v="9069" actId="2165"/>
          <ac:graphicFrameMkLst>
            <pc:docMk/>
            <pc:sldMk cId="616860585" sldId="2076138956"/>
            <ac:graphicFrameMk id="9" creationId="{6ECDAAA5-C706-2E2A-E351-B6394979BA71}"/>
          </ac:graphicFrameMkLst>
        </pc:graphicFrameChg>
      </pc:sldChg>
      <pc:sldChg chg="addSp delSp modSp add mod modNotesTx">
        <pc:chgData name="田原 由子" userId="cb5c8b80-4771-4004-a5af-0f8874efbcd7" providerId="ADAL" clId="{163BDBA3-4449-4C6D-9712-713EEECACF88}" dt="2024-04-04T06:27:33.583" v="8967" actId="20577"/>
        <pc:sldMkLst>
          <pc:docMk/>
          <pc:sldMk cId="3092471677" sldId="2076138957"/>
        </pc:sldMkLst>
        <pc:spChg chg="mod">
          <ac:chgData name="田原 由子" userId="cb5c8b80-4771-4004-a5af-0f8874efbcd7" providerId="ADAL" clId="{163BDBA3-4449-4C6D-9712-713EEECACF88}" dt="2024-04-02T02:04:07.714" v="4618" actId="20577"/>
          <ac:spMkLst>
            <pc:docMk/>
            <pc:sldMk cId="3092471677" sldId="2076138957"/>
            <ac:spMk id="2" creationId="{FBD90FBB-E242-4F63-A786-54F11A362842}"/>
          </ac:spMkLst>
        </pc:spChg>
        <pc:spChg chg="mod">
          <ac:chgData name="田原 由子" userId="cb5c8b80-4771-4004-a5af-0f8874efbcd7" providerId="ADAL" clId="{163BDBA3-4449-4C6D-9712-713EEECACF88}" dt="2024-04-02T02:16:28.155" v="4774" actId="20577"/>
          <ac:spMkLst>
            <pc:docMk/>
            <pc:sldMk cId="3092471677" sldId="2076138957"/>
            <ac:spMk id="3" creationId="{CD09AB8B-9D61-45E6-86A3-B150E954E7CD}"/>
          </ac:spMkLst>
        </pc:spChg>
        <pc:spChg chg="mod">
          <ac:chgData name="田原 由子" userId="cb5c8b80-4771-4004-a5af-0f8874efbcd7" providerId="ADAL" clId="{163BDBA3-4449-4C6D-9712-713EEECACF88}" dt="2024-04-04T06:22:45.491" v="8715" actId="20577"/>
          <ac:spMkLst>
            <pc:docMk/>
            <pc:sldMk cId="3092471677" sldId="2076138957"/>
            <ac:spMk id="4" creationId="{9508AF33-8232-4259-97E5-2B182121B43E}"/>
          </ac:spMkLst>
        </pc:spChg>
        <pc:spChg chg="del mod">
          <ac:chgData name="田原 由子" userId="cb5c8b80-4771-4004-a5af-0f8874efbcd7" providerId="ADAL" clId="{163BDBA3-4449-4C6D-9712-713EEECACF88}" dt="2024-04-02T02:01:41.783" v="4598" actId="478"/>
          <ac:spMkLst>
            <pc:docMk/>
            <pc:sldMk cId="3092471677" sldId="2076138957"/>
            <ac:spMk id="5" creationId="{18A74D99-8BE1-4C43-BB1B-67CD70BAF4AB}"/>
          </ac:spMkLst>
        </pc:spChg>
        <pc:spChg chg="mod">
          <ac:chgData name="田原 由子" userId="cb5c8b80-4771-4004-a5af-0f8874efbcd7" providerId="ADAL" clId="{163BDBA3-4449-4C6D-9712-713EEECACF88}" dt="2024-04-02T05:31:21.224" v="6727" actId="1035"/>
          <ac:spMkLst>
            <pc:docMk/>
            <pc:sldMk cId="3092471677" sldId="2076138957"/>
            <ac:spMk id="6" creationId="{6A85D51B-C15A-453C-B5A9-67083603602D}"/>
          </ac:spMkLst>
        </pc:spChg>
        <pc:spChg chg="del">
          <ac:chgData name="田原 由子" userId="cb5c8b80-4771-4004-a5af-0f8874efbcd7" providerId="ADAL" clId="{163BDBA3-4449-4C6D-9712-713EEECACF88}" dt="2024-04-02T02:01:19.993" v="4595" actId="478"/>
          <ac:spMkLst>
            <pc:docMk/>
            <pc:sldMk cId="3092471677" sldId="2076138957"/>
            <ac:spMk id="7" creationId="{CF02CB28-FAF3-4955-9CD9-0C2F7ED0F24C}"/>
          </ac:spMkLst>
        </pc:spChg>
        <pc:spChg chg="add mod">
          <ac:chgData name="田原 由子" userId="cb5c8b80-4771-4004-a5af-0f8874efbcd7" providerId="ADAL" clId="{163BDBA3-4449-4C6D-9712-713EEECACF88}" dt="2024-04-02T05:31:21.224" v="6727" actId="1035"/>
          <ac:spMkLst>
            <pc:docMk/>
            <pc:sldMk cId="3092471677" sldId="2076138957"/>
            <ac:spMk id="8" creationId="{49F3E7A2-9F44-4522-0218-8CC676739FB1}"/>
          </ac:spMkLst>
        </pc:spChg>
        <pc:spChg chg="add del mod">
          <ac:chgData name="田原 由子" userId="cb5c8b80-4771-4004-a5af-0f8874efbcd7" providerId="ADAL" clId="{163BDBA3-4449-4C6D-9712-713EEECACF88}" dt="2024-04-02T03:09:24.319" v="5657" actId="478"/>
          <ac:spMkLst>
            <pc:docMk/>
            <pc:sldMk cId="3092471677" sldId="2076138957"/>
            <ac:spMk id="9" creationId="{3D1EA381-C395-34B4-85ED-722FA463243A}"/>
          </ac:spMkLst>
        </pc:spChg>
        <pc:spChg chg="add del">
          <ac:chgData name="田原 由子" userId="cb5c8b80-4771-4004-a5af-0f8874efbcd7" providerId="ADAL" clId="{163BDBA3-4449-4C6D-9712-713EEECACF88}" dt="2024-04-02T02:17:49.655" v="4793" actId="22"/>
          <ac:spMkLst>
            <pc:docMk/>
            <pc:sldMk cId="3092471677" sldId="2076138957"/>
            <ac:spMk id="12" creationId="{A1B9C4EB-3851-C9B8-6A76-CEF736CD786F}"/>
          </ac:spMkLst>
        </pc:spChg>
        <pc:spChg chg="add del mod">
          <ac:chgData name="田原 由子" userId="cb5c8b80-4771-4004-a5af-0f8874efbcd7" providerId="ADAL" clId="{163BDBA3-4449-4C6D-9712-713EEECACF88}" dt="2024-04-02T02:51:44.775" v="5585" actId="478"/>
          <ac:spMkLst>
            <pc:docMk/>
            <pc:sldMk cId="3092471677" sldId="2076138957"/>
            <ac:spMk id="14" creationId="{57FE33EB-A461-E01A-12F1-03C0513D1AB0}"/>
          </ac:spMkLst>
        </pc:spChg>
        <pc:spChg chg="add mod">
          <ac:chgData name="田原 由子" userId="cb5c8b80-4771-4004-a5af-0f8874efbcd7" providerId="ADAL" clId="{163BDBA3-4449-4C6D-9712-713EEECACF88}" dt="2024-04-04T05:59:46.481" v="8636" actId="20577"/>
          <ac:spMkLst>
            <pc:docMk/>
            <pc:sldMk cId="3092471677" sldId="2076138957"/>
            <ac:spMk id="15" creationId="{09309299-89EE-C683-D8F3-652D53E4B5C3}"/>
          </ac:spMkLst>
        </pc:spChg>
        <pc:spChg chg="mod">
          <ac:chgData name="田原 由子" userId="cb5c8b80-4771-4004-a5af-0f8874efbcd7" providerId="ADAL" clId="{163BDBA3-4449-4C6D-9712-713EEECACF88}" dt="2024-04-04T05:55:10.600" v="8501" actId="20577"/>
          <ac:spMkLst>
            <pc:docMk/>
            <pc:sldMk cId="3092471677" sldId="2076138957"/>
            <ac:spMk id="16" creationId="{53BCA61B-9A7A-4D47-BDB3-5FAE394887B4}"/>
          </ac:spMkLst>
        </pc:spChg>
        <pc:spChg chg="add mod">
          <ac:chgData name="田原 由子" userId="cb5c8b80-4771-4004-a5af-0f8874efbcd7" providerId="ADAL" clId="{163BDBA3-4449-4C6D-9712-713EEECACF88}" dt="2024-04-04T05:55:11.184" v="8502" actId="20577"/>
          <ac:spMkLst>
            <pc:docMk/>
            <pc:sldMk cId="3092471677" sldId="2076138957"/>
            <ac:spMk id="18" creationId="{7501FB64-65F4-2D7E-0DC3-254A0A088FCF}"/>
          </ac:spMkLst>
        </pc:spChg>
        <pc:spChg chg="del mod">
          <ac:chgData name="田原 由子" userId="cb5c8b80-4771-4004-a5af-0f8874efbcd7" providerId="ADAL" clId="{163BDBA3-4449-4C6D-9712-713EEECACF88}" dt="2024-04-02T02:01:56.373" v="4600" actId="478"/>
          <ac:spMkLst>
            <pc:docMk/>
            <pc:sldMk cId="3092471677" sldId="2076138957"/>
            <ac:spMk id="19" creationId="{E93176A8-95A4-49AB-9383-33E6240D13BA}"/>
          </ac:spMkLst>
        </pc:spChg>
        <pc:spChg chg="add mod">
          <ac:chgData name="田原 由子" userId="cb5c8b80-4771-4004-a5af-0f8874efbcd7" providerId="ADAL" clId="{163BDBA3-4449-4C6D-9712-713EEECACF88}" dt="2024-04-04T05:58:36.256" v="8550" actId="20577"/>
          <ac:spMkLst>
            <pc:docMk/>
            <pc:sldMk cId="3092471677" sldId="2076138957"/>
            <ac:spMk id="20" creationId="{BB0885C8-4DCF-9843-67F5-7A68AC002EB8}"/>
          </ac:spMkLst>
        </pc:spChg>
        <pc:spChg chg="add mod">
          <ac:chgData name="田原 由子" userId="cb5c8b80-4771-4004-a5af-0f8874efbcd7" providerId="ADAL" clId="{163BDBA3-4449-4C6D-9712-713EEECACF88}" dt="2024-04-04T06:26:16.775" v="8932" actId="20577"/>
          <ac:spMkLst>
            <pc:docMk/>
            <pc:sldMk cId="3092471677" sldId="2076138957"/>
            <ac:spMk id="21" creationId="{EE3F4238-867D-320A-F7D9-08CEACF88B8D}"/>
          </ac:spMkLst>
        </pc:spChg>
        <pc:spChg chg="add mod">
          <ac:chgData name="田原 由子" userId="cb5c8b80-4771-4004-a5af-0f8874efbcd7" providerId="ADAL" clId="{163BDBA3-4449-4C6D-9712-713EEECACF88}" dt="2024-04-04T06:27:33.583" v="8967" actId="20577"/>
          <ac:spMkLst>
            <pc:docMk/>
            <pc:sldMk cId="3092471677" sldId="2076138957"/>
            <ac:spMk id="23" creationId="{300B30E6-7B19-77AC-3F41-5423D602FF96}"/>
          </ac:spMkLst>
        </pc:spChg>
        <pc:spChg chg="add mod">
          <ac:chgData name="田原 由子" userId="cb5c8b80-4771-4004-a5af-0f8874efbcd7" providerId="ADAL" clId="{163BDBA3-4449-4C6D-9712-713EEECACF88}" dt="2024-04-04T06:22:00.618" v="8662" actId="20577"/>
          <ac:spMkLst>
            <pc:docMk/>
            <pc:sldMk cId="3092471677" sldId="2076138957"/>
            <ac:spMk id="25" creationId="{FB5B8796-0ADE-F902-45B3-DF646C5C3B85}"/>
          </ac:spMkLst>
        </pc:spChg>
        <pc:spChg chg="add mod">
          <ac:chgData name="田原 由子" userId="cb5c8b80-4771-4004-a5af-0f8874efbcd7" providerId="ADAL" clId="{163BDBA3-4449-4C6D-9712-713EEECACF88}" dt="2024-04-02T05:55:30.494" v="6850" actId="12788"/>
          <ac:spMkLst>
            <pc:docMk/>
            <pc:sldMk cId="3092471677" sldId="2076138957"/>
            <ac:spMk id="26" creationId="{2B19B50D-BBC3-294B-58BE-ED58BE893337}"/>
          </ac:spMkLst>
        </pc:spChg>
        <pc:spChg chg="del">
          <ac:chgData name="田原 由子" userId="cb5c8b80-4771-4004-a5af-0f8874efbcd7" providerId="ADAL" clId="{163BDBA3-4449-4C6D-9712-713EEECACF88}" dt="2024-04-02T02:01:19.993" v="4595" actId="478"/>
          <ac:spMkLst>
            <pc:docMk/>
            <pc:sldMk cId="3092471677" sldId="2076138957"/>
            <ac:spMk id="30" creationId="{EC32C6BB-118E-4A46-A318-ECC4144021B4}"/>
          </ac:spMkLst>
        </pc:spChg>
        <pc:picChg chg="add del mod">
          <ac:chgData name="田原 由子" userId="cb5c8b80-4771-4004-a5af-0f8874efbcd7" providerId="ADAL" clId="{163BDBA3-4449-4C6D-9712-713EEECACF88}" dt="2024-04-02T03:09:24.319" v="5657" actId="478"/>
          <ac:picMkLst>
            <pc:docMk/>
            <pc:sldMk cId="3092471677" sldId="2076138957"/>
            <ac:picMk id="10" creationId="{460D09D0-12A9-B135-5C7A-4ECFB78359AA}"/>
          </ac:picMkLst>
        </pc:picChg>
        <pc:picChg chg="add del mod">
          <ac:chgData name="田原 由子" userId="cb5c8b80-4771-4004-a5af-0f8874efbcd7" providerId="ADAL" clId="{163BDBA3-4449-4C6D-9712-713EEECACF88}" dt="2024-04-02T02:51:58.075" v="5590" actId="478"/>
          <ac:picMkLst>
            <pc:docMk/>
            <pc:sldMk cId="3092471677" sldId="2076138957"/>
            <ac:picMk id="13" creationId="{4284E7D3-8CFF-FCDA-6BF2-794C54C8FD18}"/>
          </ac:picMkLst>
        </pc:picChg>
        <pc:picChg chg="add mod modCrop">
          <ac:chgData name="田原 由子" userId="cb5c8b80-4771-4004-a5af-0f8874efbcd7" providerId="ADAL" clId="{163BDBA3-4449-4C6D-9712-713EEECACF88}" dt="2024-04-02T05:55:22.818" v="6849" actId="12788"/>
          <ac:picMkLst>
            <pc:docMk/>
            <pc:sldMk cId="3092471677" sldId="2076138957"/>
            <ac:picMk id="17" creationId="{1FF95562-A828-D94F-D847-E8C5643BBA9C}"/>
          </ac:picMkLst>
        </pc:picChg>
        <pc:picChg chg="add del mod modCrop">
          <ac:chgData name="田原 由子" userId="cb5c8b80-4771-4004-a5af-0f8874efbcd7" providerId="ADAL" clId="{163BDBA3-4449-4C6D-9712-713EEECACF88}" dt="2024-04-02T07:14:01.242" v="7029" actId="478"/>
          <ac:picMkLst>
            <pc:docMk/>
            <pc:sldMk cId="3092471677" sldId="2076138957"/>
            <ac:picMk id="22" creationId="{A123D17D-1061-D636-9CE5-7835D5602D49}"/>
          </ac:picMkLst>
        </pc:picChg>
        <pc:picChg chg="add mod modCrop">
          <ac:chgData name="田原 由子" userId="cb5c8b80-4771-4004-a5af-0f8874efbcd7" providerId="ADAL" clId="{163BDBA3-4449-4C6D-9712-713EEECACF88}" dt="2024-04-02T05:55:30.494" v="6850" actId="12788"/>
          <ac:picMkLst>
            <pc:docMk/>
            <pc:sldMk cId="3092471677" sldId="2076138957"/>
            <ac:picMk id="24" creationId="{BFC6C2C6-4D7A-FDD4-5411-1E26DA75CBE6}"/>
          </ac:picMkLst>
        </pc:picChg>
        <pc:picChg chg="add mod modCrop">
          <ac:chgData name="田原 由子" userId="cb5c8b80-4771-4004-a5af-0f8874efbcd7" providerId="ADAL" clId="{163BDBA3-4449-4C6D-9712-713EEECACF88}" dt="2024-04-02T05:55:16.424" v="6848" actId="12788"/>
          <ac:picMkLst>
            <pc:docMk/>
            <pc:sldMk cId="3092471677" sldId="2076138957"/>
            <ac:picMk id="28" creationId="{837589C2-6577-52A0-42B9-31EC8E9B4FEA}"/>
          </ac:picMkLst>
        </pc:picChg>
        <pc:picChg chg="mod modCrop">
          <ac:chgData name="田原 由子" userId="cb5c8b80-4771-4004-a5af-0f8874efbcd7" providerId="ADAL" clId="{163BDBA3-4449-4C6D-9712-713EEECACF88}" dt="2024-04-02T05:55:09.725" v="6847" actId="12788"/>
          <ac:picMkLst>
            <pc:docMk/>
            <pc:sldMk cId="3092471677" sldId="2076138957"/>
            <ac:picMk id="42" creationId="{29873A20-3B53-9ED7-763B-16605213FBE8}"/>
          </ac:picMkLst>
        </pc:picChg>
        <pc:picChg chg="del mod">
          <ac:chgData name="田原 由子" userId="cb5c8b80-4771-4004-a5af-0f8874efbcd7" providerId="ADAL" clId="{163BDBA3-4449-4C6D-9712-713EEECACF88}" dt="2024-04-02T02:01:56.373" v="4600" actId="478"/>
          <ac:picMkLst>
            <pc:docMk/>
            <pc:sldMk cId="3092471677" sldId="2076138957"/>
            <ac:picMk id="43" creationId="{C5D80378-FB17-C970-8125-7278037765B2}"/>
          </ac:picMkLst>
        </pc:picChg>
        <pc:picChg chg="del">
          <ac:chgData name="田原 由子" userId="cb5c8b80-4771-4004-a5af-0f8874efbcd7" providerId="ADAL" clId="{163BDBA3-4449-4C6D-9712-713EEECACF88}" dt="2024-04-02T02:01:19.993" v="4595" actId="478"/>
          <ac:picMkLst>
            <pc:docMk/>
            <pc:sldMk cId="3092471677" sldId="2076138957"/>
            <ac:picMk id="44" creationId="{A5F86412-4EC6-22EC-ACDE-C8079D5546BE}"/>
          </ac:picMkLst>
        </pc:picChg>
      </pc:sldChg>
      <pc:sldChg chg="modSp add del mod">
        <pc:chgData name="田原 由子" userId="cb5c8b80-4771-4004-a5af-0f8874efbcd7" providerId="ADAL" clId="{163BDBA3-4449-4C6D-9712-713EEECACF88}" dt="2024-04-02T04:51:25.505" v="5838" actId="47"/>
        <pc:sldMkLst>
          <pc:docMk/>
          <pc:sldMk cId="3045521988" sldId="2076138958"/>
        </pc:sldMkLst>
        <pc:spChg chg="mod">
          <ac:chgData name="田原 由子" userId="cb5c8b80-4771-4004-a5af-0f8874efbcd7" providerId="ADAL" clId="{163BDBA3-4449-4C6D-9712-713EEECACF88}" dt="2024-04-02T02:29:16.851" v="5441" actId="20577"/>
          <ac:spMkLst>
            <pc:docMk/>
            <pc:sldMk cId="3045521988" sldId="2076138958"/>
            <ac:spMk id="2" creationId="{FBD90FBB-E242-4F63-A786-54F11A362842}"/>
          </ac:spMkLst>
        </pc:spChg>
        <pc:spChg chg="mod">
          <ac:chgData name="田原 由子" userId="cb5c8b80-4771-4004-a5af-0f8874efbcd7" providerId="ADAL" clId="{163BDBA3-4449-4C6D-9712-713EEECACF88}" dt="2024-04-02T02:46:58.644" v="5569" actId="20577"/>
          <ac:spMkLst>
            <pc:docMk/>
            <pc:sldMk cId="3045521988" sldId="2076138958"/>
            <ac:spMk id="3" creationId="{CD09AB8B-9D61-45E6-86A3-B150E954E7CD}"/>
          </ac:spMkLst>
        </pc:spChg>
        <pc:spChg chg="mod">
          <ac:chgData name="田原 由子" userId="cb5c8b80-4771-4004-a5af-0f8874efbcd7" providerId="ADAL" clId="{163BDBA3-4449-4C6D-9712-713EEECACF88}" dt="2024-04-02T02:30:54.621" v="5494" actId="6549"/>
          <ac:spMkLst>
            <pc:docMk/>
            <pc:sldMk cId="3045521988" sldId="2076138958"/>
            <ac:spMk id="4" creationId="{9508AF33-8232-4259-97E5-2B182121B43E}"/>
          </ac:spMkLst>
        </pc:spChg>
      </pc:sldChg>
      <pc:sldChg chg="modSp add mod">
        <pc:chgData name="田原 由子" userId="cb5c8b80-4771-4004-a5af-0f8874efbcd7" providerId="ADAL" clId="{163BDBA3-4449-4C6D-9712-713EEECACF88}" dt="2024-04-04T06:32:32.221" v="9017"/>
        <pc:sldMkLst>
          <pc:docMk/>
          <pc:sldMk cId="2720513338" sldId="2089281402"/>
        </pc:sldMkLst>
        <pc:spChg chg="mod">
          <ac:chgData name="田原 由子" userId="cb5c8b80-4771-4004-a5af-0f8874efbcd7" providerId="ADAL" clId="{163BDBA3-4449-4C6D-9712-713EEECACF88}" dt="2024-04-04T06:32:32.221" v="9017"/>
          <ac:spMkLst>
            <pc:docMk/>
            <pc:sldMk cId="2720513338" sldId="2089281402"/>
            <ac:spMk id="2" creationId="{0607A4C2-CC97-77AB-3D52-BBE1DFEA5782}"/>
          </ac:spMkLst>
        </pc:spChg>
        <pc:spChg chg="mod">
          <ac:chgData name="田原 由子" userId="cb5c8b80-4771-4004-a5af-0f8874efbcd7" providerId="ADAL" clId="{163BDBA3-4449-4C6D-9712-713EEECACF88}" dt="2024-04-04T06:31:51.724" v="9015" actId="6549"/>
          <ac:spMkLst>
            <pc:docMk/>
            <pc:sldMk cId="2720513338" sldId="2089281402"/>
            <ac:spMk id="3" creationId="{3ADD9C72-D365-432A-0E91-0B6D03FACD15}"/>
          </ac:spMkLst>
        </pc:spChg>
      </pc:sldChg>
      <pc:sldChg chg="add del">
        <pc:chgData name="田原 由子" userId="cb5c8b80-4771-4004-a5af-0f8874efbcd7" providerId="ADAL" clId="{163BDBA3-4449-4C6D-9712-713EEECACF88}" dt="2024-04-02T07:32:13.027" v="7334"/>
        <pc:sldMkLst>
          <pc:docMk/>
          <pc:sldMk cId="2412380871" sldId="2089281406"/>
        </pc:sldMkLst>
      </pc:sldChg>
      <pc:sldChg chg="add">
        <pc:chgData name="田原 由子" userId="cb5c8b80-4771-4004-a5af-0f8874efbcd7" providerId="ADAL" clId="{163BDBA3-4449-4C6D-9712-713EEECACF88}" dt="2024-04-02T08:09:52.594" v="7488"/>
        <pc:sldMkLst>
          <pc:docMk/>
          <pc:sldMk cId="2000551634" sldId="2134806079"/>
        </pc:sldMkLst>
      </pc:sldChg>
      <pc:sldChg chg="addSp delSp modSp new mod">
        <pc:chgData name="田原 由子" userId="cb5c8b80-4771-4004-a5af-0f8874efbcd7" providerId="ADAL" clId="{163BDBA3-4449-4C6D-9712-713EEECACF88}" dt="2024-04-02T08:24:08.955" v="7553"/>
        <pc:sldMkLst>
          <pc:docMk/>
          <pc:sldMk cId="3692189666" sldId="2134806080"/>
        </pc:sldMkLst>
        <pc:spChg chg="del mod">
          <ac:chgData name="田原 由子" userId="cb5c8b80-4771-4004-a5af-0f8874efbcd7" providerId="ADAL" clId="{163BDBA3-4449-4C6D-9712-713EEECACF88}" dt="2024-04-02T08:22:38.144" v="7529" actId="478"/>
          <ac:spMkLst>
            <pc:docMk/>
            <pc:sldMk cId="3692189666" sldId="2134806080"/>
            <ac:spMk id="2" creationId="{A4FC12C7-BE77-FBC9-083C-F937CA351DC3}"/>
          </ac:spMkLst>
        </pc:spChg>
        <pc:spChg chg="mod">
          <ac:chgData name="田原 由子" userId="cb5c8b80-4771-4004-a5af-0f8874efbcd7" providerId="ADAL" clId="{163BDBA3-4449-4C6D-9712-713EEECACF88}" dt="2024-04-02T08:24:01.966" v="7552" actId="20577"/>
          <ac:spMkLst>
            <pc:docMk/>
            <pc:sldMk cId="3692189666" sldId="2134806080"/>
            <ac:spMk id="3" creationId="{576191B3-0D56-91E1-9670-A3015046BC0F}"/>
          </ac:spMkLst>
        </pc:spChg>
        <pc:spChg chg="add del mod">
          <ac:chgData name="田原 由子" userId="cb5c8b80-4771-4004-a5af-0f8874efbcd7" providerId="ADAL" clId="{163BDBA3-4449-4C6D-9712-713EEECACF88}" dt="2024-04-02T08:22:09.988" v="7524" actId="478"/>
          <ac:spMkLst>
            <pc:docMk/>
            <pc:sldMk cId="3692189666" sldId="2134806080"/>
            <ac:spMk id="4" creationId="{7F1C3647-0EE5-85F7-9C9D-AC043265382C}"/>
          </ac:spMkLst>
        </pc:spChg>
        <pc:spChg chg="add mod">
          <ac:chgData name="田原 由子" userId="cb5c8b80-4771-4004-a5af-0f8874efbcd7" providerId="ADAL" clId="{163BDBA3-4449-4C6D-9712-713EEECACF88}" dt="2024-04-02T08:21:55.927" v="7521"/>
          <ac:spMkLst>
            <pc:docMk/>
            <pc:sldMk cId="3692189666" sldId="2134806080"/>
            <ac:spMk id="5" creationId="{20B41F13-FC9F-1403-DE59-6BBB9FD4F213}"/>
          </ac:spMkLst>
        </pc:spChg>
        <pc:spChg chg="add mod">
          <ac:chgData name="田原 由子" userId="cb5c8b80-4771-4004-a5af-0f8874efbcd7" providerId="ADAL" clId="{163BDBA3-4449-4C6D-9712-713EEECACF88}" dt="2024-04-02T08:21:55.927" v="7521"/>
          <ac:spMkLst>
            <pc:docMk/>
            <pc:sldMk cId="3692189666" sldId="2134806080"/>
            <ac:spMk id="7" creationId="{AD76C901-BC70-4DCD-AB63-8A98C0577775}"/>
          </ac:spMkLst>
        </pc:spChg>
        <pc:spChg chg="add mod">
          <ac:chgData name="田原 由子" userId="cb5c8b80-4771-4004-a5af-0f8874efbcd7" providerId="ADAL" clId="{163BDBA3-4449-4C6D-9712-713EEECACF88}" dt="2024-04-02T08:21:55.927" v="7521"/>
          <ac:spMkLst>
            <pc:docMk/>
            <pc:sldMk cId="3692189666" sldId="2134806080"/>
            <ac:spMk id="10" creationId="{379E6CE9-5FED-8ED8-76A0-2C8E40CBF341}"/>
          </ac:spMkLst>
        </pc:spChg>
        <pc:spChg chg="add mod">
          <ac:chgData name="田原 由子" userId="cb5c8b80-4771-4004-a5af-0f8874efbcd7" providerId="ADAL" clId="{163BDBA3-4449-4C6D-9712-713EEECACF88}" dt="2024-04-02T08:21:55.927" v="7521"/>
          <ac:spMkLst>
            <pc:docMk/>
            <pc:sldMk cId="3692189666" sldId="2134806080"/>
            <ac:spMk id="11" creationId="{90A4F220-5C9F-71B7-B490-901E2421D686}"/>
          </ac:spMkLst>
        </pc:spChg>
        <pc:spChg chg="add mod">
          <ac:chgData name="田原 由子" userId="cb5c8b80-4771-4004-a5af-0f8874efbcd7" providerId="ADAL" clId="{163BDBA3-4449-4C6D-9712-713EEECACF88}" dt="2024-04-02T08:21:55.927" v="7521"/>
          <ac:spMkLst>
            <pc:docMk/>
            <pc:sldMk cId="3692189666" sldId="2134806080"/>
            <ac:spMk id="12" creationId="{EEAA39F4-44FF-3A19-A121-DE42E314F72F}"/>
          </ac:spMkLst>
        </pc:spChg>
        <pc:spChg chg="add mod">
          <ac:chgData name="田原 由子" userId="cb5c8b80-4771-4004-a5af-0f8874efbcd7" providerId="ADAL" clId="{163BDBA3-4449-4C6D-9712-713EEECACF88}" dt="2024-04-02T08:21:55.927" v="7521"/>
          <ac:spMkLst>
            <pc:docMk/>
            <pc:sldMk cId="3692189666" sldId="2134806080"/>
            <ac:spMk id="13" creationId="{2BC4306E-A451-9BC8-109E-B27D56F3FB18}"/>
          </ac:spMkLst>
        </pc:spChg>
        <pc:spChg chg="add mod">
          <ac:chgData name="田原 由子" userId="cb5c8b80-4771-4004-a5af-0f8874efbcd7" providerId="ADAL" clId="{163BDBA3-4449-4C6D-9712-713EEECACF88}" dt="2024-04-02T08:22:31.481" v="7528"/>
          <ac:spMkLst>
            <pc:docMk/>
            <pc:sldMk cId="3692189666" sldId="2134806080"/>
            <ac:spMk id="14" creationId="{C5628AE8-1F53-CFB9-F342-F675D885E384}"/>
          </ac:spMkLst>
        </pc:spChg>
        <pc:spChg chg="add del mod">
          <ac:chgData name="田原 由子" userId="cb5c8b80-4771-4004-a5af-0f8874efbcd7" providerId="ADAL" clId="{163BDBA3-4449-4C6D-9712-713EEECACF88}" dt="2024-04-02T08:22:41.283" v="7530" actId="478"/>
          <ac:spMkLst>
            <pc:docMk/>
            <pc:sldMk cId="3692189666" sldId="2134806080"/>
            <ac:spMk id="16" creationId="{07565DBA-E4F3-CB39-5F77-936701280E1B}"/>
          </ac:spMkLst>
        </pc:spChg>
        <pc:spChg chg="mod">
          <ac:chgData name="田原 由子" userId="cb5c8b80-4771-4004-a5af-0f8874efbcd7" providerId="ADAL" clId="{163BDBA3-4449-4C6D-9712-713EEECACF88}" dt="2024-04-02T08:24:08.955" v="7553"/>
          <ac:spMkLst>
            <pc:docMk/>
            <pc:sldMk cId="3692189666" sldId="2134806080"/>
            <ac:spMk id="18" creationId="{16E28DF3-7055-F549-22BC-59911B5FC432}"/>
          </ac:spMkLst>
        </pc:spChg>
        <pc:spChg chg="mod">
          <ac:chgData name="田原 由子" userId="cb5c8b80-4771-4004-a5af-0f8874efbcd7" providerId="ADAL" clId="{163BDBA3-4449-4C6D-9712-713EEECACF88}" dt="2024-04-02T08:24:08.955" v="7553"/>
          <ac:spMkLst>
            <pc:docMk/>
            <pc:sldMk cId="3692189666" sldId="2134806080"/>
            <ac:spMk id="19" creationId="{1B5C847F-CDF0-6C97-A4CE-196E329D7FC7}"/>
          </ac:spMkLst>
        </pc:spChg>
        <pc:grpChg chg="add mod">
          <ac:chgData name="田原 由子" userId="cb5c8b80-4771-4004-a5af-0f8874efbcd7" providerId="ADAL" clId="{163BDBA3-4449-4C6D-9712-713EEECACF88}" dt="2024-04-02T08:24:08.955" v="7553"/>
          <ac:grpSpMkLst>
            <pc:docMk/>
            <pc:sldMk cId="3692189666" sldId="2134806080"/>
            <ac:grpSpMk id="17" creationId="{61E23954-B13D-10AB-F277-22B22A96BBF6}"/>
          </ac:grpSpMkLst>
        </pc:grpChg>
        <pc:picChg chg="add mod">
          <ac:chgData name="田原 由子" userId="cb5c8b80-4771-4004-a5af-0f8874efbcd7" providerId="ADAL" clId="{163BDBA3-4449-4C6D-9712-713EEECACF88}" dt="2024-04-02T08:21:55.927" v="7521"/>
          <ac:picMkLst>
            <pc:docMk/>
            <pc:sldMk cId="3692189666" sldId="2134806080"/>
            <ac:picMk id="6" creationId="{867332AB-00DB-17C5-9190-E49F6C0C3F44}"/>
          </ac:picMkLst>
        </pc:picChg>
        <pc:picChg chg="add mod">
          <ac:chgData name="田原 由子" userId="cb5c8b80-4771-4004-a5af-0f8874efbcd7" providerId="ADAL" clId="{163BDBA3-4449-4C6D-9712-713EEECACF88}" dt="2024-04-02T08:21:55.927" v="7521"/>
          <ac:picMkLst>
            <pc:docMk/>
            <pc:sldMk cId="3692189666" sldId="2134806080"/>
            <ac:picMk id="8" creationId="{84C11A1B-266D-921A-0BCE-441B725959A5}"/>
          </ac:picMkLst>
        </pc:picChg>
        <pc:picChg chg="add mod">
          <ac:chgData name="田原 由子" userId="cb5c8b80-4771-4004-a5af-0f8874efbcd7" providerId="ADAL" clId="{163BDBA3-4449-4C6D-9712-713EEECACF88}" dt="2024-04-02T08:21:55.927" v="7521"/>
          <ac:picMkLst>
            <pc:docMk/>
            <pc:sldMk cId="3692189666" sldId="2134806080"/>
            <ac:picMk id="9" creationId="{A8349A6B-412D-A463-566D-08431099AA0A}"/>
          </ac:picMkLst>
        </pc:picChg>
      </pc:sldChg>
      <pc:sldChg chg="addSp delSp modSp new mod">
        <pc:chgData name="田原 由子" userId="cb5c8b80-4771-4004-a5af-0f8874efbcd7" providerId="ADAL" clId="{163BDBA3-4449-4C6D-9712-713EEECACF88}" dt="2024-04-02T08:27:18.091" v="7584" actId="14100"/>
        <pc:sldMkLst>
          <pc:docMk/>
          <pc:sldMk cId="2774920357" sldId="2134806081"/>
        </pc:sldMkLst>
        <pc:spChg chg="mod">
          <ac:chgData name="田原 由子" userId="cb5c8b80-4771-4004-a5af-0f8874efbcd7" providerId="ADAL" clId="{163BDBA3-4449-4C6D-9712-713EEECACF88}" dt="2024-04-02T08:26:20.149" v="7561" actId="14100"/>
          <ac:spMkLst>
            <pc:docMk/>
            <pc:sldMk cId="2774920357" sldId="2134806081"/>
            <ac:spMk id="2" creationId="{DB2F1844-D610-13E2-8E56-1E7C9DA9EDA2}"/>
          </ac:spMkLst>
        </pc:spChg>
        <pc:spChg chg="mod">
          <ac:chgData name="田原 由子" userId="cb5c8b80-4771-4004-a5af-0f8874efbcd7" providerId="ADAL" clId="{163BDBA3-4449-4C6D-9712-713EEECACF88}" dt="2024-04-02T08:26:04.113" v="7557" actId="20577"/>
          <ac:spMkLst>
            <pc:docMk/>
            <pc:sldMk cId="2774920357" sldId="2134806081"/>
            <ac:spMk id="3" creationId="{9DBDC05D-BB34-CD1B-3A14-8CBA4E32F2E0}"/>
          </ac:spMkLst>
        </pc:spChg>
        <pc:spChg chg="add mod">
          <ac:chgData name="田原 由子" userId="cb5c8b80-4771-4004-a5af-0f8874efbcd7" providerId="ADAL" clId="{163BDBA3-4449-4C6D-9712-713EEECACF88}" dt="2024-04-02T08:26:34.228" v="7562"/>
          <ac:spMkLst>
            <pc:docMk/>
            <pc:sldMk cId="2774920357" sldId="2134806081"/>
            <ac:spMk id="5" creationId="{3C21FE36-8BA8-40E5-40E6-1BCB426DD920}"/>
          </ac:spMkLst>
        </pc:spChg>
        <pc:spChg chg="add mod">
          <ac:chgData name="田原 由子" userId="cb5c8b80-4771-4004-a5af-0f8874efbcd7" providerId="ADAL" clId="{163BDBA3-4449-4C6D-9712-713EEECACF88}" dt="2024-04-02T08:26:34.228" v="7562"/>
          <ac:spMkLst>
            <pc:docMk/>
            <pc:sldMk cId="2774920357" sldId="2134806081"/>
            <ac:spMk id="6" creationId="{55F74255-C776-37A5-EDE7-512E84FF079F}"/>
          </ac:spMkLst>
        </pc:spChg>
        <pc:spChg chg="add mod">
          <ac:chgData name="田原 由子" userId="cb5c8b80-4771-4004-a5af-0f8874efbcd7" providerId="ADAL" clId="{163BDBA3-4449-4C6D-9712-713EEECACF88}" dt="2024-04-02T08:26:34.228" v="7562"/>
          <ac:spMkLst>
            <pc:docMk/>
            <pc:sldMk cId="2774920357" sldId="2134806081"/>
            <ac:spMk id="10" creationId="{60CFE6F2-F15F-6DD2-2414-551ECB4A9FAD}"/>
          </ac:spMkLst>
        </pc:spChg>
        <pc:spChg chg="add mod">
          <ac:chgData name="田原 由子" userId="cb5c8b80-4771-4004-a5af-0f8874efbcd7" providerId="ADAL" clId="{163BDBA3-4449-4C6D-9712-713EEECACF88}" dt="2024-04-02T08:26:34.228" v="7562"/>
          <ac:spMkLst>
            <pc:docMk/>
            <pc:sldMk cId="2774920357" sldId="2134806081"/>
            <ac:spMk id="11" creationId="{0C9FF7CA-B67A-98D5-573A-644DF3857393}"/>
          </ac:spMkLst>
        </pc:spChg>
        <pc:spChg chg="add mod">
          <ac:chgData name="田原 由子" userId="cb5c8b80-4771-4004-a5af-0f8874efbcd7" providerId="ADAL" clId="{163BDBA3-4449-4C6D-9712-713EEECACF88}" dt="2024-04-02T08:26:34.228" v="7562"/>
          <ac:spMkLst>
            <pc:docMk/>
            <pc:sldMk cId="2774920357" sldId="2134806081"/>
            <ac:spMk id="15" creationId="{0A16DB89-5CA1-C66F-863F-5F860C03E072}"/>
          </ac:spMkLst>
        </pc:spChg>
        <pc:spChg chg="mod">
          <ac:chgData name="田原 由子" userId="cb5c8b80-4771-4004-a5af-0f8874efbcd7" providerId="ADAL" clId="{163BDBA3-4449-4C6D-9712-713EEECACF88}" dt="2024-04-02T08:26:38.615" v="7563"/>
          <ac:spMkLst>
            <pc:docMk/>
            <pc:sldMk cId="2774920357" sldId="2134806081"/>
            <ac:spMk id="17" creationId="{18486930-121E-E149-BD20-C980F90FB300}"/>
          </ac:spMkLst>
        </pc:spChg>
        <pc:spChg chg="mod">
          <ac:chgData name="田原 由子" userId="cb5c8b80-4771-4004-a5af-0f8874efbcd7" providerId="ADAL" clId="{163BDBA3-4449-4C6D-9712-713EEECACF88}" dt="2024-04-02T08:26:38.615" v="7563"/>
          <ac:spMkLst>
            <pc:docMk/>
            <pc:sldMk cId="2774920357" sldId="2134806081"/>
            <ac:spMk id="18" creationId="{408CD3AF-20B4-57F9-1DA8-272A7C64F9DF}"/>
          </ac:spMkLst>
        </pc:spChg>
        <pc:spChg chg="mod">
          <ac:chgData name="田原 由子" userId="cb5c8b80-4771-4004-a5af-0f8874efbcd7" providerId="ADAL" clId="{163BDBA3-4449-4C6D-9712-713EEECACF88}" dt="2024-04-02T08:27:11.068" v="7583" actId="14100"/>
          <ac:spMkLst>
            <pc:docMk/>
            <pc:sldMk cId="2774920357" sldId="2134806081"/>
            <ac:spMk id="20" creationId="{BA25179D-22EF-04D2-F215-0D3D4AC6FCA5}"/>
          </ac:spMkLst>
        </pc:spChg>
        <pc:spChg chg="mod">
          <ac:chgData name="田原 由子" userId="cb5c8b80-4771-4004-a5af-0f8874efbcd7" providerId="ADAL" clId="{163BDBA3-4449-4C6D-9712-713EEECACF88}" dt="2024-04-02T08:27:18.091" v="7584" actId="14100"/>
          <ac:spMkLst>
            <pc:docMk/>
            <pc:sldMk cId="2774920357" sldId="2134806081"/>
            <ac:spMk id="21" creationId="{41DB0EDB-96D0-7E4F-F32F-FB2C101142D2}"/>
          </ac:spMkLst>
        </pc:spChg>
        <pc:grpChg chg="add del mod">
          <ac:chgData name="田原 由子" userId="cb5c8b80-4771-4004-a5af-0f8874efbcd7" providerId="ADAL" clId="{163BDBA3-4449-4C6D-9712-713EEECACF88}" dt="2024-04-02T08:26:58.936" v="7565" actId="478"/>
          <ac:grpSpMkLst>
            <pc:docMk/>
            <pc:sldMk cId="2774920357" sldId="2134806081"/>
            <ac:grpSpMk id="16" creationId="{5C088EB6-8844-79AB-A544-C351077C9A8B}"/>
          </ac:grpSpMkLst>
        </pc:grpChg>
        <pc:grpChg chg="add mod">
          <ac:chgData name="田原 由子" userId="cb5c8b80-4771-4004-a5af-0f8874efbcd7" providerId="ADAL" clId="{163BDBA3-4449-4C6D-9712-713EEECACF88}" dt="2024-04-02T08:26:59.456" v="7566"/>
          <ac:grpSpMkLst>
            <pc:docMk/>
            <pc:sldMk cId="2774920357" sldId="2134806081"/>
            <ac:grpSpMk id="19" creationId="{8A05920C-7F4E-20F9-EA40-258483DE38E2}"/>
          </ac:grpSpMkLst>
        </pc:grpChg>
        <pc:graphicFrameChg chg="add mod">
          <ac:chgData name="田原 由子" userId="cb5c8b80-4771-4004-a5af-0f8874efbcd7" providerId="ADAL" clId="{163BDBA3-4449-4C6D-9712-713EEECACF88}" dt="2024-04-02T08:26:34.228" v="7562"/>
          <ac:graphicFrameMkLst>
            <pc:docMk/>
            <pc:sldMk cId="2774920357" sldId="2134806081"/>
            <ac:graphicFrameMk id="14" creationId="{485BECB0-095B-F73E-25CF-5C404DE300AB}"/>
          </ac:graphicFrameMkLst>
        </pc:graphicFrameChg>
        <pc:picChg chg="add mod">
          <ac:chgData name="田原 由子" userId="cb5c8b80-4771-4004-a5af-0f8874efbcd7" providerId="ADAL" clId="{163BDBA3-4449-4C6D-9712-713EEECACF88}" dt="2024-04-02T08:26:34.228" v="7562"/>
          <ac:picMkLst>
            <pc:docMk/>
            <pc:sldMk cId="2774920357" sldId="2134806081"/>
            <ac:picMk id="4" creationId="{2F116AE0-9E80-24A0-643D-C1E5E866E83C}"/>
          </ac:picMkLst>
        </pc:picChg>
        <pc:picChg chg="add mod">
          <ac:chgData name="田原 由子" userId="cb5c8b80-4771-4004-a5af-0f8874efbcd7" providerId="ADAL" clId="{163BDBA3-4449-4C6D-9712-713EEECACF88}" dt="2024-04-02T08:26:34.228" v="7562"/>
          <ac:picMkLst>
            <pc:docMk/>
            <pc:sldMk cId="2774920357" sldId="2134806081"/>
            <ac:picMk id="7" creationId="{DA814C77-EECC-D9C1-C1F6-6546B34F5523}"/>
          </ac:picMkLst>
        </pc:picChg>
        <pc:picChg chg="add mod">
          <ac:chgData name="田原 由子" userId="cb5c8b80-4771-4004-a5af-0f8874efbcd7" providerId="ADAL" clId="{163BDBA3-4449-4C6D-9712-713EEECACF88}" dt="2024-04-02T08:26:34.228" v="7562"/>
          <ac:picMkLst>
            <pc:docMk/>
            <pc:sldMk cId="2774920357" sldId="2134806081"/>
            <ac:picMk id="8" creationId="{7D405150-2677-6916-1A7A-AD77620F9777}"/>
          </ac:picMkLst>
        </pc:picChg>
        <pc:picChg chg="add mod">
          <ac:chgData name="田原 由子" userId="cb5c8b80-4771-4004-a5af-0f8874efbcd7" providerId="ADAL" clId="{163BDBA3-4449-4C6D-9712-713EEECACF88}" dt="2024-04-02T08:26:34.228" v="7562"/>
          <ac:picMkLst>
            <pc:docMk/>
            <pc:sldMk cId="2774920357" sldId="2134806081"/>
            <ac:picMk id="9" creationId="{B29C1973-4D2F-B620-8980-37A66D77833E}"/>
          </ac:picMkLst>
        </pc:picChg>
        <pc:picChg chg="add mod">
          <ac:chgData name="田原 由子" userId="cb5c8b80-4771-4004-a5af-0f8874efbcd7" providerId="ADAL" clId="{163BDBA3-4449-4C6D-9712-713EEECACF88}" dt="2024-04-02T08:26:34.228" v="7562"/>
          <ac:picMkLst>
            <pc:docMk/>
            <pc:sldMk cId="2774920357" sldId="2134806081"/>
            <ac:picMk id="12" creationId="{B1F5C005-1BF6-5D63-4E38-85E2E2C6D126}"/>
          </ac:picMkLst>
        </pc:picChg>
        <pc:cxnChg chg="add mod">
          <ac:chgData name="田原 由子" userId="cb5c8b80-4771-4004-a5af-0f8874efbcd7" providerId="ADAL" clId="{163BDBA3-4449-4C6D-9712-713EEECACF88}" dt="2024-04-02T08:26:34.228" v="7562"/>
          <ac:cxnSpMkLst>
            <pc:docMk/>
            <pc:sldMk cId="2774920357" sldId="2134806081"/>
            <ac:cxnSpMk id="13" creationId="{DF3CEE2F-BC17-939C-1ABC-D2D476C8A386}"/>
          </ac:cxnSpMkLst>
        </pc:cxnChg>
      </pc:sldChg>
      <pc:sldChg chg="modSp new del mod ord modNotesTx">
        <pc:chgData name="田原 由子" userId="cb5c8b80-4771-4004-a5af-0f8874efbcd7" providerId="ADAL" clId="{163BDBA3-4449-4C6D-9712-713EEECACF88}" dt="2024-04-03T05:59:43.210" v="8377" actId="47"/>
        <pc:sldMkLst>
          <pc:docMk/>
          <pc:sldMk cId="859746471" sldId="2134806082"/>
        </pc:sldMkLst>
        <pc:spChg chg="mod">
          <ac:chgData name="田原 由子" userId="cb5c8b80-4771-4004-a5af-0f8874efbcd7" providerId="ADAL" clId="{163BDBA3-4449-4C6D-9712-713EEECACF88}" dt="2024-04-03T05:17:20.253" v="7750" actId="20577"/>
          <ac:spMkLst>
            <pc:docMk/>
            <pc:sldMk cId="859746471" sldId="2134806082"/>
            <ac:spMk id="3" creationId="{DAE5E1BC-B6C4-FA26-AEAE-D931E7E57F43}"/>
          </ac:spMkLst>
        </pc:spChg>
      </pc:sldChg>
      <pc:sldChg chg="add del">
        <pc:chgData name="田原 由子" userId="cb5c8b80-4771-4004-a5af-0f8874efbcd7" providerId="ADAL" clId="{163BDBA3-4449-4C6D-9712-713EEECACF88}" dt="2024-04-03T05:59:43.210" v="8377" actId="47"/>
        <pc:sldMkLst>
          <pc:docMk/>
          <pc:sldMk cId="3977746749" sldId="2134806083"/>
        </pc:sldMkLst>
      </pc:sldChg>
      <pc:sldChg chg="new del">
        <pc:chgData name="田原 由子" userId="cb5c8b80-4771-4004-a5af-0f8874efbcd7" providerId="ADAL" clId="{163BDBA3-4449-4C6D-9712-713EEECACF88}" dt="2024-04-03T05:57:27.848" v="8352" actId="47"/>
        <pc:sldMkLst>
          <pc:docMk/>
          <pc:sldMk cId="379538280" sldId="2134806084"/>
        </pc:sldMkLst>
      </pc:sldChg>
      <pc:sldChg chg="addSp delSp modSp add mod modClrScheme chgLayout">
        <pc:chgData name="田原 由子" userId="cb5c8b80-4771-4004-a5af-0f8874efbcd7" providerId="ADAL" clId="{163BDBA3-4449-4C6D-9712-713EEECACF88}" dt="2024-04-04T07:30:31.918" v="9213"/>
        <pc:sldMkLst>
          <pc:docMk/>
          <pc:sldMk cId="2061496672" sldId="2134806084"/>
        </pc:sldMkLst>
        <pc:spChg chg="del mod ord">
          <ac:chgData name="田原 由子" userId="cb5c8b80-4771-4004-a5af-0f8874efbcd7" providerId="ADAL" clId="{163BDBA3-4449-4C6D-9712-713EEECACF88}" dt="2024-04-03T05:58:38.920" v="8362" actId="478"/>
          <ac:spMkLst>
            <pc:docMk/>
            <pc:sldMk cId="2061496672" sldId="2134806084"/>
            <ac:spMk id="6" creationId="{66711066-0BC7-760F-25BB-21864EEDC1BB}"/>
          </ac:spMkLst>
        </pc:spChg>
        <pc:spChg chg="add mod ord">
          <ac:chgData name="田原 由子" userId="cb5c8b80-4771-4004-a5af-0f8874efbcd7" providerId="ADAL" clId="{163BDBA3-4449-4C6D-9712-713EEECACF88}" dt="2024-04-03T05:58:52.004" v="8364" actId="6549"/>
          <ac:spMkLst>
            <pc:docMk/>
            <pc:sldMk cId="2061496672" sldId="2134806084"/>
            <ac:spMk id="11" creationId="{B894C07E-A192-7ED7-733A-A11A8580C4F7}"/>
          </ac:spMkLst>
        </pc:spChg>
        <pc:spChg chg="mod">
          <ac:chgData name="田原 由子" userId="cb5c8b80-4771-4004-a5af-0f8874efbcd7" providerId="ADAL" clId="{163BDBA3-4449-4C6D-9712-713EEECACF88}" dt="2024-04-04T06:43:33.497" v="9126"/>
          <ac:spMkLst>
            <pc:docMk/>
            <pc:sldMk cId="2061496672" sldId="2134806084"/>
            <ac:spMk id="12" creationId="{E085FEE8-734E-179D-EAA8-743655138DEA}"/>
          </ac:spMkLst>
        </pc:spChg>
        <pc:spChg chg="mod">
          <ac:chgData name="田原 由子" userId="cb5c8b80-4771-4004-a5af-0f8874efbcd7" providerId="ADAL" clId="{163BDBA3-4449-4C6D-9712-713EEECACF88}" dt="2024-04-04T06:43:33.497" v="9126"/>
          <ac:spMkLst>
            <pc:docMk/>
            <pc:sldMk cId="2061496672" sldId="2134806084"/>
            <ac:spMk id="13" creationId="{4054B908-70AB-CAE9-6CB8-E4BA7DB1554E}"/>
          </ac:spMkLst>
        </pc:spChg>
        <pc:spChg chg="del mod ord">
          <ac:chgData name="田原 由子" userId="cb5c8b80-4771-4004-a5af-0f8874efbcd7" providerId="ADAL" clId="{163BDBA3-4449-4C6D-9712-713EEECACF88}" dt="2024-04-03T05:58:03.169" v="8356" actId="700"/>
          <ac:spMkLst>
            <pc:docMk/>
            <pc:sldMk cId="2061496672" sldId="2134806084"/>
            <ac:spMk id="13" creationId="{7CEEFCE2-9846-A368-412D-A6AE89FB2914}"/>
          </ac:spMkLst>
        </pc:spChg>
        <pc:spChg chg="add del mod">
          <ac:chgData name="田原 由子" userId="cb5c8b80-4771-4004-a5af-0f8874efbcd7" providerId="ADAL" clId="{163BDBA3-4449-4C6D-9712-713EEECACF88}" dt="2024-04-03T05:58:41.059" v="8363" actId="478"/>
          <ac:spMkLst>
            <pc:docMk/>
            <pc:sldMk cId="2061496672" sldId="2134806084"/>
            <ac:spMk id="14" creationId="{3A1E67F3-841A-6CDA-7B79-2DDA8F0444DC}"/>
          </ac:spMkLst>
        </pc:spChg>
        <pc:spChg chg="add mod">
          <ac:chgData name="田原 由子" userId="cb5c8b80-4771-4004-a5af-0f8874efbcd7" providerId="ADAL" clId="{163BDBA3-4449-4C6D-9712-713EEECACF88}" dt="2024-04-04T07:30:09.059" v="9208"/>
          <ac:spMkLst>
            <pc:docMk/>
            <pc:sldMk cId="2061496672" sldId="2134806084"/>
            <ac:spMk id="14" creationId="{4185B04C-6E69-0906-24B9-22AAAC566654}"/>
          </ac:spMkLst>
        </pc:spChg>
        <pc:spChg chg="mod">
          <ac:chgData name="田原 由子" userId="cb5c8b80-4771-4004-a5af-0f8874efbcd7" providerId="ADAL" clId="{163BDBA3-4449-4C6D-9712-713EEECACF88}" dt="2024-04-03T05:59:36.360" v="8375"/>
          <ac:spMkLst>
            <pc:docMk/>
            <pc:sldMk cId="2061496672" sldId="2134806084"/>
            <ac:spMk id="17" creationId="{8ACE1EFD-C9D9-4D5D-CD28-0B45F38EDD65}"/>
          </ac:spMkLst>
        </pc:spChg>
        <pc:spChg chg="mod">
          <ac:chgData name="田原 由子" userId="cb5c8b80-4771-4004-a5af-0f8874efbcd7" providerId="ADAL" clId="{163BDBA3-4449-4C6D-9712-713EEECACF88}" dt="2024-04-03T05:59:36.360" v="8375"/>
          <ac:spMkLst>
            <pc:docMk/>
            <pc:sldMk cId="2061496672" sldId="2134806084"/>
            <ac:spMk id="18" creationId="{1CE8C35A-7075-2413-957F-CBA10D6670E8}"/>
          </ac:spMkLst>
        </pc:spChg>
        <pc:spChg chg="mod">
          <ac:chgData name="田原 由子" userId="cb5c8b80-4771-4004-a5af-0f8874efbcd7" providerId="ADAL" clId="{163BDBA3-4449-4C6D-9712-713EEECACF88}" dt="2024-04-04T07:30:31.918" v="9213"/>
          <ac:spMkLst>
            <pc:docMk/>
            <pc:sldMk cId="2061496672" sldId="2134806084"/>
            <ac:spMk id="29" creationId="{C4566BC8-62F8-5423-2B5C-0798764BB5A5}"/>
          </ac:spMkLst>
        </pc:spChg>
        <pc:spChg chg="mod">
          <ac:chgData name="田原 由子" userId="cb5c8b80-4771-4004-a5af-0f8874efbcd7" providerId="ADAL" clId="{163BDBA3-4449-4C6D-9712-713EEECACF88}" dt="2024-04-04T07:30:31.918" v="9213"/>
          <ac:spMkLst>
            <pc:docMk/>
            <pc:sldMk cId="2061496672" sldId="2134806084"/>
            <ac:spMk id="31" creationId="{62351AFD-9D14-D3A0-1B74-2358F8841985}"/>
          </ac:spMkLst>
        </pc:spChg>
        <pc:spChg chg="mod ord">
          <ac:chgData name="田原 由子" userId="cb5c8b80-4771-4004-a5af-0f8874efbcd7" providerId="ADAL" clId="{163BDBA3-4449-4C6D-9712-713EEECACF88}" dt="2024-04-03T05:58:33.779" v="8361"/>
          <ac:spMkLst>
            <pc:docMk/>
            <pc:sldMk cId="2061496672" sldId="2134806084"/>
            <ac:spMk id="42" creationId="{C90CEDB8-9DF2-A645-DDB9-39771E64BCA7}"/>
          </ac:spMkLst>
        </pc:spChg>
        <pc:grpChg chg="add del mod">
          <ac:chgData name="田原 由子" userId="cb5c8b80-4771-4004-a5af-0f8874efbcd7" providerId="ADAL" clId="{163BDBA3-4449-4C6D-9712-713EEECACF88}" dt="2024-04-04T07:30:05.686" v="9207" actId="478"/>
          <ac:grpSpMkLst>
            <pc:docMk/>
            <pc:sldMk cId="2061496672" sldId="2134806084"/>
            <ac:grpSpMk id="6" creationId="{8DD3DE92-8B4F-30F3-CCE9-31CDB723774A}"/>
          </ac:grpSpMkLst>
        </pc:grpChg>
        <pc:grpChg chg="add del mod">
          <ac:chgData name="田原 由子" userId="cb5c8b80-4771-4004-a5af-0f8874efbcd7" providerId="ADAL" clId="{163BDBA3-4449-4C6D-9712-713EEECACF88}" dt="2024-04-04T06:43:33.063" v="9125" actId="478"/>
          <ac:grpSpMkLst>
            <pc:docMk/>
            <pc:sldMk cId="2061496672" sldId="2134806084"/>
            <ac:grpSpMk id="15" creationId="{7CA28F7C-C91B-3669-F86B-B5722E10D18C}"/>
          </ac:grpSpMkLst>
        </pc:grpChg>
        <pc:grpChg chg="add mod">
          <ac:chgData name="田原 由子" userId="cb5c8b80-4771-4004-a5af-0f8874efbcd7" providerId="ADAL" clId="{163BDBA3-4449-4C6D-9712-713EEECACF88}" dt="2024-04-04T07:30:31.918" v="9213"/>
          <ac:grpSpMkLst>
            <pc:docMk/>
            <pc:sldMk cId="2061496672" sldId="2134806084"/>
            <ac:grpSpMk id="19" creationId="{DFFB7BF0-97CA-D6CE-B727-F54C3CED1AA3}"/>
          </ac:grpSpMkLst>
        </pc:grpChg>
      </pc:sldChg>
      <pc:sldChg chg="addSp delSp modSp add mod modClrScheme chgLayout">
        <pc:chgData name="田原 由子" userId="cb5c8b80-4771-4004-a5af-0f8874efbcd7" providerId="ADAL" clId="{163BDBA3-4449-4C6D-9712-713EEECACF88}" dt="2024-04-04T07:30:35.318" v="9215"/>
        <pc:sldMkLst>
          <pc:docMk/>
          <pc:sldMk cId="1054337489" sldId="2134806085"/>
        </pc:sldMkLst>
        <pc:spChg chg="add mod ord">
          <ac:chgData name="田原 由子" userId="cb5c8b80-4771-4004-a5af-0f8874efbcd7" providerId="ADAL" clId="{163BDBA3-4449-4C6D-9712-713EEECACF88}" dt="2024-04-03T05:59:24.194" v="8372" actId="113"/>
          <ac:spMkLst>
            <pc:docMk/>
            <pc:sldMk cId="1054337489" sldId="2134806085"/>
            <ac:spMk id="2" creationId="{BC249E92-8B06-23B1-F411-83D083696096}"/>
          </ac:spMkLst>
        </pc:spChg>
        <pc:spChg chg="add mod">
          <ac:chgData name="田原 由子" userId="cb5c8b80-4771-4004-a5af-0f8874efbcd7" providerId="ADAL" clId="{163BDBA3-4449-4C6D-9712-713EEECACF88}" dt="2024-04-03T05:59:26.730" v="8373" actId="478"/>
          <ac:spMkLst>
            <pc:docMk/>
            <pc:sldMk cId="1054337489" sldId="2134806085"/>
            <ac:spMk id="4" creationId="{BFA8CBCD-66D5-EF89-A31B-4041E66CC4D7}"/>
          </ac:spMkLst>
        </pc:spChg>
        <pc:spChg chg="mod ord">
          <ac:chgData name="田原 由子" userId="cb5c8b80-4771-4004-a5af-0f8874efbcd7" providerId="ADAL" clId="{163BDBA3-4449-4C6D-9712-713EEECACF88}" dt="2024-04-03T05:58:03.169" v="8356" actId="700"/>
          <ac:spMkLst>
            <pc:docMk/>
            <pc:sldMk cId="1054337489" sldId="2134806085"/>
            <ac:spMk id="6" creationId="{77C8841F-E051-1837-C945-97E36584BAE5}"/>
          </ac:spMkLst>
        </pc:spChg>
        <pc:spChg chg="mod">
          <ac:chgData name="田原 由子" userId="cb5c8b80-4771-4004-a5af-0f8874efbcd7" providerId="ADAL" clId="{163BDBA3-4449-4C6D-9712-713EEECACF88}" dt="2024-04-03T05:59:37.840" v="8376"/>
          <ac:spMkLst>
            <pc:docMk/>
            <pc:sldMk cId="1054337489" sldId="2134806085"/>
            <ac:spMk id="7" creationId="{418B6887-790E-6184-95B4-FBECA0A57402}"/>
          </ac:spMkLst>
        </pc:spChg>
        <pc:spChg chg="mod">
          <ac:chgData name="田原 由子" userId="cb5c8b80-4771-4004-a5af-0f8874efbcd7" providerId="ADAL" clId="{163BDBA3-4449-4C6D-9712-713EEECACF88}" dt="2024-04-03T05:59:37.840" v="8376"/>
          <ac:spMkLst>
            <pc:docMk/>
            <pc:sldMk cId="1054337489" sldId="2134806085"/>
            <ac:spMk id="8" creationId="{40192099-90C7-BFE5-CD14-023F7979CE84}"/>
          </ac:spMkLst>
        </pc:spChg>
        <pc:spChg chg="mod">
          <ac:chgData name="田原 由子" userId="cb5c8b80-4771-4004-a5af-0f8874efbcd7" providerId="ADAL" clId="{163BDBA3-4449-4C6D-9712-713EEECACF88}" dt="2024-04-04T06:43:30.572" v="9124"/>
          <ac:spMkLst>
            <pc:docMk/>
            <pc:sldMk cId="1054337489" sldId="2134806085"/>
            <ac:spMk id="9" creationId="{87B5227F-C1C0-8AC1-50E1-8200A8A64F0C}"/>
          </ac:spMkLst>
        </pc:spChg>
        <pc:spChg chg="mod">
          <ac:chgData name="田原 由子" userId="cb5c8b80-4771-4004-a5af-0f8874efbcd7" providerId="ADAL" clId="{163BDBA3-4449-4C6D-9712-713EEECACF88}" dt="2024-04-04T06:43:30.572" v="9124"/>
          <ac:spMkLst>
            <pc:docMk/>
            <pc:sldMk cId="1054337489" sldId="2134806085"/>
            <ac:spMk id="10" creationId="{D3B149C4-55F7-BD18-1ADB-794EFAAE941C}"/>
          </ac:spMkLst>
        </pc:spChg>
        <pc:spChg chg="mod">
          <ac:chgData name="田原 由子" userId="cb5c8b80-4771-4004-a5af-0f8874efbcd7" providerId="ADAL" clId="{163BDBA3-4449-4C6D-9712-713EEECACF88}" dt="2024-04-04T07:30:35.318" v="9215"/>
          <ac:spMkLst>
            <pc:docMk/>
            <pc:sldMk cId="1054337489" sldId="2134806085"/>
            <ac:spMk id="12" creationId="{15D0944E-52E6-B791-4300-811EB1AF8927}"/>
          </ac:spMkLst>
        </pc:spChg>
        <pc:spChg chg="mod">
          <ac:chgData name="田原 由子" userId="cb5c8b80-4771-4004-a5af-0f8874efbcd7" providerId="ADAL" clId="{163BDBA3-4449-4C6D-9712-713EEECACF88}" dt="2024-04-04T07:30:35.318" v="9215"/>
          <ac:spMkLst>
            <pc:docMk/>
            <pc:sldMk cId="1054337489" sldId="2134806085"/>
            <ac:spMk id="13" creationId="{4A221A43-56E2-5B18-EBCA-8495F1EE0B04}"/>
          </ac:spMkLst>
        </pc:spChg>
        <pc:spChg chg="del mod ord">
          <ac:chgData name="田原 由子" userId="cb5c8b80-4771-4004-a5af-0f8874efbcd7" providerId="ADAL" clId="{163BDBA3-4449-4C6D-9712-713EEECACF88}" dt="2024-04-03T05:59:26.730" v="8373" actId="478"/>
          <ac:spMkLst>
            <pc:docMk/>
            <pc:sldMk cId="1054337489" sldId="2134806085"/>
            <ac:spMk id="20" creationId="{3718979E-2AEE-C6CF-79B3-27D38E20BC09}"/>
          </ac:spMkLst>
        </pc:spChg>
        <pc:grpChg chg="add del mod">
          <ac:chgData name="田原 由子" userId="cb5c8b80-4771-4004-a5af-0f8874efbcd7" providerId="ADAL" clId="{163BDBA3-4449-4C6D-9712-713EEECACF88}" dt="2024-04-04T07:30:34.815" v="9214" actId="478"/>
          <ac:grpSpMkLst>
            <pc:docMk/>
            <pc:sldMk cId="1054337489" sldId="2134806085"/>
            <ac:grpSpMk id="3" creationId="{242CE390-5F5B-2B6B-1E39-55CCE8F13B6A}"/>
          </ac:grpSpMkLst>
        </pc:grpChg>
        <pc:grpChg chg="add del mod">
          <ac:chgData name="田原 由子" userId="cb5c8b80-4771-4004-a5af-0f8874efbcd7" providerId="ADAL" clId="{163BDBA3-4449-4C6D-9712-713EEECACF88}" dt="2024-04-04T06:43:30.327" v="9123" actId="478"/>
          <ac:grpSpMkLst>
            <pc:docMk/>
            <pc:sldMk cId="1054337489" sldId="2134806085"/>
            <ac:grpSpMk id="5" creationId="{A07B2C2C-49C5-A3AB-6AA9-B7B93AA5D480}"/>
          </ac:grpSpMkLst>
        </pc:grpChg>
        <pc:grpChg chg="add mod">
          <ac:chgData name="田原 由子" userId="cb5c8b80-4771-4004-a5af-0f8874efbcd7" providerId="ADAL" clId="{163BDBA3-4449-4C6D-9712-713EEECACF88}" dt="2024-04-04T07:30:35.318" v="9215"/>
          <ac:grpSpMkLst>
            <pc:docMk/>
            <pc:sldMk cId="1054337489" sldId="2134806085"/>
            <ac:grpSpMk id="11" creationId="{7502D97A-2C54-E708-5F9B-DC6174E8394A}"/>
          </ac:grpSpMkLst>
        </pc:grpChg>
      </pc:sldChg>
      <pc:sldChg chg="add del">
        <pc:chgData name="田原 由子" userId="cb5c8b80-4771-4004-a5af-0f8874efbcd7" providerId="ADAL" clId="{163BDBA3-4449-4C6D-9712-713EEECACF88}" dt="2024-04-02T08:11:34.851" v="7496" actId="47"/>
        <pc:sldMkLst>
          <pc:docMk/>
          <pc:sldMk cId="2282533381" sldId="2134806210"/>
        </pc:sldMkLst>
      </pc:sldChg>
      <pc:sldMasterChg chg="delSldLayout">
        <pc:chgData name="田原 由子" userId="cb5c8b80-4771-4004-a5af-0f8874efbcd7" providerId="ADAL" clId="{163BDBA3-4449-4C6D-9712-713EEECACF88}" dt="2024-04-03T05:59:43.210" v="8377" actId="47"/>
        <pc:sldMasterMkLst>
          <pc:docMk/>
          <pc:sldMasterMk cId="3954906362" sldId="2147483735"/>
        </pc:sldMasterMkLst>
        <pc:sldLayoutChg chg="del">
          <pc:chgData name="田原 由子" userId="cb5c8b80-4771-4004-a5af-0f8874efbcd7" providerId="ADAL" clId="{163BDBA3-4449-4C6D-9712-713EEECACF88}" dt="2024-04-02T08:11:34.851" v="7496" actId="47"/>
          <pc:sldLayoutMkLst>
            <pc:docMk/>
            <pc:sldMasterMk cId="3954906362" sldId="2147483735"/>
            <pc:sldLayoutMk cId="903803655" sldId="2147483764"/>
          </pc:sldLayoutMkLst>
        </pc:sldLayoutChg>
        <pc:sldLayoutChg chg="del">
          <pc:chgData name="田原 由子" userId="cb5c8b80-4771-4004-a5af-0f8874efbcd7" providerId="ADAL" clId="{163BDBA3-4449-4C6D-9712-713EEECACF88}" dt="2024-04-03T05:59:43.210" v="8377" actId="47"/>
          <pc:sldLayoutMkLst>
            <pc:docMk/>
            <pc:sldMasterMk cId="3954906362" sldId="2147483735"/>
            <pc:sldLayoutMk cId="570396080" sldId="2147483766"/>
          </pc:sldLayoutMkLst>
        </pc:sldLayoutChg>
      </pc:sldMasterChg>
      <pc:sldMasterChg chg="addSp delSp modSp mod modSldLayout">
        <pc:chgData name="田原 由子" userId="cb5c8b80-4771-4004-a5af-0f8874efbcd7" providerId="ADAL" clId="{163BDBA3-4449-4C6D-9712-713EEECACF88}" dt="2024-04-02T08:19:13.583" v="7507"/>
        <pc:sldMasterMkLst>
          <pc:docMk/>
          <pc:sldMasterMk cId="4215162590" sldId="2147483742"/>
        </pc:sldMasterMkLst>
        <pc:spChg chg="del">
          <ac:chgData name="田原 由子" userId="cb5c8b80-4771-4004-a5af-0f8874efbcd7" providerId="ADAL" clId="{163BDBA3-4449-4C6D-9712-713EEECACF88}" dt="2024-04-02T08:19:06.124" v="7504" actId="478"/>
          <ac:spMkLst>
            <pc:docMk/>
            <pc:sldMasterMk cId="4215162590" sldId="2147483742"/>
            <ac:spMk id="2" creationId="{80C37B00-F74E-DA40-BF3F-6AB647E421A4}"/>
          </ac:spMkLst>
        </pc:spChg>
        <pc:spChg chg="add mod">
          <ac:chgData name="田原 由子" userId="cb5c8b80-4771-4004-a5af-0f8874efbcd7" providerId="ADAL" clId="{163BDBA3-4449-4C6D-9712-713EEECACF88}" dt="2024-04-02T08:19:06.697" v="7505"/>
          <ac:spMkLst>
            <pc:docMk/>
            <pc:sldMasterMk cId="4215162590" sldId="2147483742"/>
            <ac:spMk id="3" creationId="{15A10CE6-D260-1BA9-E778-90C63D431C97}"/>
          </ac:spMkLst>
        </pc:spChg>
        <pc:sldLayoutChg chg="addSp delSp modSp mod">
          <pc:chgData name="田原 由子" userId="cb5c8b80-4771-4004-a5af-0f8874efbcd7" providerId="ADAL" clId="{163BDBA3-4449-4C6D-9712-713EEECACF88}" dt="2024-04-02T08:19:13.583" v="7507"/>
          <pc:sldLayoutMkLst>
            <pc:docMk/>
            <pc:sldMasterMk cId="4215162590" sldId="2147483742"/>
            <pc:sldLayoutMk cId="1350626064" sldId="2147483750"/>
          </pc:sldLayoutMkLst>
          <pc:spChg chg="add mod">
            <ac:chgData name="田原 由子" userId="cb5c8b80-4771-4004-a5af-0f8874efbcd7" providerId="ADAL" clId="{163BDBA3-4449-4C6D-9712-713EEECACF88}" dt="2024-04-02T08:19:13.583" v="7507"/>
            <ac:spMkLst>
              <pc:docMk/>
              <pc:sldMasterMk cId="4215162590" sldId="2147483742"/>
              <pc:sldLayoutMk cId="1350626064" sldId="2147483750"/>
              <ac:spMk id="2" creationId="{BF591718-EBA4-2C72-B437-25218F0CE9B1}"/>
            </ac:spMkLst>
          </pc:spChg>
          <pc:spChg chg="del">
            <ac:chgData name="田原 由子" userId="cb5c8b80-4771-4004-a5af-0f8874efbcd7" providerId="ADAL" clId="{163BDBA3-4449-4C6D-9712-713EEECACF88}" dt="2024-04-02T08:19:13.313" v="7506" actId="478"/>
            <ac:spMkLst>
              <pc:docMk/>
              <pc:sldMasterMk cId="4215162590" sldId="2147483742"/>
              <pc:sldLayoutMk cId="1350626064" sldId="2147483750"/>
              <ac:spMk id="4" creationId="{58D9EB7D-2D4D-F3E1-956B-DFE170B3A5FF}"/>
            </ac:spMkLst>
          </pc:spChg>
        </pc:sldLayoutChg>
        <pc:sldLayoutChg chg="delSp modSp">
          <pc:chgData name="田原 由子" userId="cb5c8b80-4771-4004-a5af-0f8874efbcd7" providerId="ADAL" clId="{163BDBA3-4449-4C6D-9712-713EEECACF88}" dt="2024-04-02T08:18:11.286" v="7499" actId="478"/>
          <pc:sldLayoutMkLst>
            <pc:docMk/>
            <pc:sldMasterMk cId="4215162590" sldId="2147483742"/>
            <pc:sldLayoutMk cId="1581776455" sldId="2147483751"/>
          </pc:sldLayoutMkLst>
          <pc:spChg chg="del">
            <ac:chgData name="田原 由子" userId="cb5c8b80-4771-4004-a5af-0f8874efbcd7" providerId="ADAL" clId="{163BDBA3-4449-4C6D-9712-713EEECACF88}" dt="2024-04-02T08:18:11.286" v="7499" actId="478"/>
            <ac:spMkLst>
              <pc:docMk/>
              <pc:sldMasterMk cId="4215162590" sldId="2147483742"/>
              <pc:sldLayoutMk cId="1581776455" sldId="2147483751"/>
              <ac:spMk id="3" creationId="{373A1F8E-1C9B-7344-BDDA-5220A4925C34}"/>
            </ac:spMkLst>
          </pc:spChg>
          <pc:spChg chg="del">
            <ac:chgData name="田原 由子" userId="cb5c8b80-4771-4004-a5af-0f8874efbcd7" providerId="ADAL" clId="{163BDBA3-4449-4C6D-9712-713EEECACF88}" dt="2024-04-02T08:18:11.286" v="7499" actId="478"/>
            <ac:spMkLst>
              <pc:docMk/>
              <pc:sldMasterMk cId="4215162590" sldId="2147483742"/>
              <pc:sldLayoutMk cId="1581776455" sldId="2147483751"/>
              <ac:spMk id="12" creationId="{8559A977-4F9B-F04E-A84F-0DBCCB26D292}"/>
            </ac:spMkLst>
          </pc:spChg>
          <pc:spChg chg="del">
            <ac:chgData name="田原 由子" userId="cb5c8b80-4771-4004-a5af-0f8874efbcd7" providerId="ADAL" clId="{163BDBA3-4449-4C6D-9712-713EEECACF88}" dt="2024-04-02T08:18:11.286" v="7499" actId="478"/>
            <ac:spMkLst>
              <pc:docMk/>
              <pc:sldMasterMk cId="4215162590" sldId="2147483742"/>
              <pc:sldLayoutMk cId="1581776455" sldId="2147483751"/>
              <ac:spMk id="13" creationId="{35A600BE-CC20-2E4E-8E92-6DF221467313}"/>
            </ac:spMkLst>
          </pc:spChg>
          <pc:spChg chg="del">
            <ac:chgData name="田原 由子" userId="cb5c8b80-4771-4004-a5af-0f8874efbcd7" providerId="ADAL" clId="{163BDBA3-4449-4C6D-9712-713EEECACF88}" dt="2024-04-02T08:18:11.286" v="7499" actId="478"/>
            <ac:spMkLst>
              <pc:docMk/>
              <pc:sldMasterMk cId="4215162590" sldId="2147483742"/>
              <pc:sldLayoutMk cId="1581776455" sldId="2147483751"/>
              <ac:spMk id="16" creationId="{1EE58FEB-2635-C946-B523-C8E9FF9A8A2C}"/>
            </ac:spMkLst>
          </pc:spChg>
          <pc:graphicFrameChg chg="del">
            <ac:chgData name="田原 由子" userId="cb5c8b80-4771-4004-a5af-0f8874efbcd7" providerId="ADAL" clId="{163BDBA3-4449-4C6D-9712-713EEECACF88}" dt="2024-04-02T08:18:11.286" v="7499" actId="478"/>
            <ac:graphicFrameMkLst>
              <pc:docMk/>
              <pc:sldMasterMk cId="4215162590" sldId="2147483742"/>
              <pc:sldLayoutMk cId="1581776455" sldId="2147483751"/>
              <ac:graphicFrameMk id="14" creationId="{D328A163-FF65-BB46-90AE-8DA958675D85}"/>
            </ac:graphicFrameMkLst>
          </pc:graphicFrameChg>
          <pc:graphicFrameChg chg="del">
            <ac:chgData name="田原 由子" userId="cb5c8b80-4771-4004-a5af-0f8874efbcd7" providerId="ADAL" clId="{163BDBA3-4449-4C6D-9712-713EEECACF88}" dt="2024-04-02T08:18:11.286" v="7499" actId="478"/>
            <ac:graphicFrameMkLst>
              <pc:docMk/>
              <pc:sldMasterMk cId="4215162590" sldId="2147483742"/>
              <pc:sldLayoutMk cId="1581776455" sldId="2147483751"/>
              <ac:graphicFrameMk id="15" creationId="{BD31F1FD-9E81-9245-897A-B660C1AD6B30}"/>
            </ac:graphicFrameMkLst>
          </pc:graphicFrameChg>
          <pc:picChg chg="del">
            <ac:chgData name="田原 由子" userId="cb5c8b80-4771-4004-a5af-0f8874efbcd7" providerId="ADAL" clId="{163BDBA3-4449-4C6D-9712-713EEECACF88}" dt="2024-04-02T08:18:11.286" v="7499" actId="478"/>
            <ac:picMkLst>
              <pc:docMk/>
              <pc:sldMasterMk cId="4215162590" sldId="2147483742"/>
              <pc:sldLayoutMk cId="1581776455" sldId="2147483751"/>
              <ac:picMk id="11" creationId="{C30B8CCE-B5BE-304C-B99F-BF6B7553809C}"/>
            </ac:picMkLst>
          </pc:picChg>
        </pc:sldLayoutChg>
        <pc:sldLayoutChg chg="modSp">
          <pc:chgData name="田原 由子" userId="cb5c8b80-4771-4004-a5af-0f8874efbcd7" providerId="ADAL" clId="{163BDBA3-4449-4C6D-9712-713EEECACF88}" dt="2024-04-02T08:18:14.994" v="7501" actId="735"/>
          <pc:sldLayoutMkLst>
            <pc:docMk/>
            <pc:sldMasterMk cId="4215162590" sldId="2147483742"/>
            <pc:sldLayoutMk cId="3944630871" sldId="2147483752"/>
          </pc:sldLayoutMkLst>
        </pc:sldLayoutChg>
        <pc:sldLayoutChg chg="modSp">
          <pc:chgData name="田原 由子" userId="cb5c8b80-4771-4004-a5af-0f8874efbcd7" providerId="ADAL" clId="{163BDBA3-4449-4C6D-9712-713EEECACF88}" dt="2024-04-02T08:18:11.870" v="7500" actId="735"/>
          <pc:sldLayoutMkLst>
            <pc:docMk/>
            <pc:sldMasterMk cId="4215162590" sldId="2147483742"/>
            <pc:sldLayoutMk cId="378931285" sldId="2147483764"/>
          </pc:sldLayoutMkLst>
        </pc:sldLayoutChg>
      </pc:sldMasterChg>
    </pc:docChg>
  </pc:docChgLst>
  <pc:docChgLst>
    <pc:chgData name="武藤 諒" userId="29d31a6a-ddb8-428f-b769-823de40fa675" providerId="ADAL" clId="{43AA1D82-39B4-724A-8DAB-95F23D240DCD}"/>
    <pc:docChg chg="modSld">
      <pc:chgData name="武藤 諒" userId="29d31a6a-ddb8-428f-b769-823de40fa675" providerId="ADAL" clId="{43AA1D82-39B4-724A-8DAB-95F23D240DCD}" dt="2024-04-10T04:32:48.021" v="16" actId="20577"/>
      <pc:docMkLst>
        <pc:docMk/>
      </pc:docMkLst>
      <pc:sldChg chg="modSp mod">
        <pc:chgData name="武藤 諒" userId="29d31a6a-ddb8-428f-b769-823de40fa675" providerId="ADAL" clId="{43AA1D82-39B4-724A-8DAB-95F23D240DCD}" dt="2024-04-10T04:32:48.021" v="16" actId="20577"/>
        <pc:sldMkLst>
          <pc:docMk/>
          <pc:sldMk cId="2566266444" sldId="2076138950"/>
        </pc:sldMkLst>
        <pc:spChg chg="mod">
          <ac:chgData name="武藤 諒" userId="29d31a6a-ddb8-428f-b769-823de40fa675" providerId="ADAL" clId="{43AA1D82-39B4-724A-8DAB-95F23D240DCD}" dt="2024-04-10T04:32:48.021" v="16" actId="20577"/>
          <ac:spMkLst>
            <pc:docMk/>
            <pc:sldMk cId="2566266444" sldId="2076138950"/>
            <ac:spMk id="5" creationId="{548327D5-911D-B2DD-3D82-CDBB212C2164}"/>
          </ac:spMkLst>
        </pc:spChg>
      </pc:sldChg>
    </pc:docChg>
  </pc:docChgLst>
  <pc:docChgLst>
    <pc:chgData name="大道 知子" userId="e85bddc3-2fce-4cdd-8e7e-b308ee160500" providerId="ADAL" clId="{32E8BDBB-8DCE-48C0-96EA-D26A97EEEEC7}"/>
    <pc:docChg chg="modSld">
      <pc:chgData name="大道 知子" userId="e85bddc3-2fce-4cdd-8e7e-b308ee160500" providerId="ADAL" clId="{32E8BDBB-8DCE-48C0-96EA-D26A97EEEEC7}" dt="2022-03-03T01:18:21.891" v="8" actId="113"/>
      <pc:docMkLst>
        <pc:docMk/>
      </pc:docMkLst>
      <pc:sldChg chg="modSp mod">
        <pc:chgData name="大道 知子" userId="e85bddc3-2fce-4cdd-8e7e-b308ee160500" providerId="ADAL" clId="{32E8BDBB-8DCE-48C0-96EA-D26A97EEEEC7}" dt="2022-03-03T01:14:18.776" v="5" actId="20577"/>
        <pc:sldMkLst>
          <pc:docMk/>
          <pc:sldMk cId="198055729" sldId="256"/>
        </pc:sldMkLst>
        <pc:spChg chg="mod">
          <ac:chgData name="大道 知子" userId="e85bddc3-2fce-4cdd-8e7e-b308ee160500" providerId="ADAL" clId="{32E8BDBB-8DCE-48C0-96EA-D26A97EEEEC7}" dt="2022-03-03T01:14:18.776" v="5" actId="20577"/>
          <ac:spMkLst>
            <pc:docMk/>
            <pc:sldMk cId="198055729" sldId="256"/>
            <ac:spMk id="4" creationId="{81681DB3-A654-460D-B23E-5EE1E33C77CA}"/>
          </ac:spMkLst>
        </pc:spChg>
      </pc:sldChg>
      <pc:sldChg chg="modSp mod">
        <pc:chgData name="大道 知子" userId="e85bddc3-2fce-4cdd-8e7e-b308ee160500" providerId="ADAL" clId="{32E8BDBB-8DCE-48C0-96EA-D26A97EEEEC7}" dt="2022-03-03T01:18:21.891" v="8" actId="113"/>
        <pc:sldMkLst>
          <pc:docMk/>
          <pc:sldMk cId="4101310644" sldId="2788"/>
        </pc:sldMkLst>
        <pc:graphicFrameChg chg="modGraphic">
          <ac:chgData name="大道 知子" userId="e85bddc3-2fce-4cdd-8e7e-b308ee160500" providerId="ADAL" clId="{32E8BDBB-8DCE-48C0-96EA-D26A97EEEEC7}" dt="2022-03-03T01:18:21.891" v="8" actId="113"/>
          <ac:graphicFrameMkLst>
            <pc:docMk/>
            <pc:sldMk cId="4101310644" sldId="2788"/>
            <ac:graphicFrameMk id="47" creationId="{5560E0B8-1FD8-4577-9B8C-7DE2764FA4EA}"/>
          </ac:graphicFrameMkLst>
        </pc:graphicFrameChg>
      </pc:sldChg>
    </pc:docChg>
  </pc:docChgLst>
  <pc:docChgLst>
    <pc:chgData name="安浦岡 昌吾" userId="S::shogo.yasuuraoka@motex.co.jp::b08bfcb7-b870-4d56-a998-e58918f9e59e" providerId="AD" clId="Web-{4461A6D4-C7D2-8F4A-3136-16805E2671F5}"/>
    <pc:docChg chg="modSld">
      <pc:chgData name="安浦岡 昌吾" userId="S::shogo.yasuuraoka@motex.co.jp::b08bfcb7-b870-4d56-a998-e58918f9e59e" providerId="AD" clId="Web-{4461A6D4-C7D2-8F4A-3136-16805E2671F5}" dt="2022-02-09T06:12:16.944" v="20" actId="20577"/>
      <pc:docMkLst>
        <pc:docMk/>
      </pc:docMkLst>
      <pc:sldChg chg="modSp">
        <pc:chgData name="安浦岡 昌吾" userId="S::shogo.yasuuraoka@motex.co.jp::b08bfcb7-b870-4d56-a998-e58918f9e59e" providerId="AD" clId="Web-{4461A6D4-C7D2-8F4A-3136-16805E2671F5}" dt="2022-02-09T06:12:16.944" v="20" actId="20577"/>
        <pc:sldMkLst>
          <pc:docMk/>
          <pc:sldMk cId="2349807497" sldId="550143138"/>
        </pc:sldMkLst>
        <pc:spChg chg="mod">
          <ac:chgData name="安浦岡 昌吾" userId="S::shogo.yasuuraoka@motex.co.jp::b08bfcb7-b870-4d56-a998-e58918f9e59e" providerId="AD" clId="Web-{4461A6D4-C7D2-8F4A-3136-16805E2671F5}" dt="2022-02-09T06:12:16.944" v="20" actId="20577"/>
          <ac:spMkLst>
            <pc:docMk/>
            <pc:sldMk cId="2349807497" sldId="550143138"/>
            <ac:spMk id="2" creationId="{D8386119-745A-4B8F-A82D-065D51661C1E}"/>
          </ac:spMkLst>
        </pc:spChg>
      </pc:sldChg>
    </pc:docChg>
  </pc:docChgLst>
  <pc:docChgLst>
    <pc:chgData name="田原 由子" userId="cb5c8b80-4771-4004-a5af-0f8874efbcd7" providerId="ADAL" clId="{F35AF12B-4906-429A-BCAC-7F42CDBE0FBB}"/>
    <pc:docChg chg="modSld">
      <pc:chgData name="田原 由子" userId="cb5c8b80-4771-4004-a5af-0f8874efbcd7" providerId="ADAL" clId="{F35AF12B-4906-429A-BCAC-7F42CDBE0FBB}" dt="2024-04-10T01:50:41.681" v="13"/>
      <pc:docMkLst>
        <pc:docMk/>
      </pc:docMkLst>
      <pc:sldChg chg="modSp mod">
        <pc:chgData name="田原 由子" userId="cb5c8b80-4771-4004-a5af-0f8874efbcd7" providerId="ADAL" clId="{F35AF12B-4906-429A-BCAC-7F42CDBE0FBB}" dt="2024-04-10T01:33:34.035" v="3" actId="20577"/>
        <pc:sldMkLst>
          <pc:docMk/>
          <pc:sldMk cId="2265348448" sldId="2792"/>
        </pc:sldMkLst>
        <pc:spChg chg="mod">
          <ac:chgData name="田原 由子" userId="cb5c8b80-4771-4004-a5af-0f8874efbcd7" providerId="ADAL" clId="{F35AF12B-4906-429A-BCAC-7F42CDBE0FBB}" dt="2024-04-10T01:33:34.035" v="3" actId="20577"/>
          <ac:spMkLst>
            <pc:docMk/>
            <pc:sldMk cId="2265348448" sldId="2792"/>
            <ac:spMk id="13" creationId="{9E92806C-3665-E71C-4A9C-2A90E545DD1D}"/>
          </ac:spMkLst>
        </pc:spChg>
      </pc:sldChg>
      <pc:sldChg chg="modSp mod">
        <pc:chgData name="田原 由子" userId="cb5c8b80-4771-4004-a5af-0f8874efbcd7" providerId="ADAL" clId="{F35AF12B-4906-429A-BCAC-7F42CDBE0FBB}" dt="2024-04-10T01:44:57.429" v="11" actId="20577"/>
        <pc:sldMkLst>
          <pc:docMk/>
          <pc:sldMk cId="4066367858" sldId="2076138920"/>
        </pc:sldMkLst>
        <pc:spChg chg="mod">
          <ac:chgData name="田原 由子" userId="cb5c8b80-4771-4004-a5af-0f8874efbcd7" providerId="ADAL" clId="{F35AF12B-4906-429A-BCAC-7F42CDBE0FBB}" dt="2024-04-10T01:44:57.429" v="11" actId="20577"/>
          <ac:spMkLst>
            <pc:docMk/>
            <pc:sldMk cId="4066367858" sldId="2076138920"/>
            <ac:spMk id="18" creationId="{F64E0079-8650-2E3C-DEF3-FB4F62F1AEBF}"/>
          </ac:spMkLst>
        </pc:spChg>
      </pc:sldChg>
      <pc:sldChg chg="modSp mod">
        <pc:chgData name="田原 由子" userId="cb5c8b80-4771-4004-a5af-0f8874efbcd7" providerId="ADAL" clId="{F35AF12B-4906-429A-BCAC-7F42CDBE0FBB}" dt="2024-04-10T01:47:57.796" v="12" actId="20577"/>
        <pc:sldMkLst>
          <pc:docMk/>
          <pc:sldMk cId="1173649128" sldId="2076138921"/>
        </pc:sldMkLst>
        <pc:graphicFrameChg chg="modGraphic">
          <ac:chgData name="田原 由子" userId="cb5c8b80-4771-4004-a5af-0f8874efbcd7" providerId="ADAL" clId="{F35AF12B-4906-429A-BCAC-7F42CDBE0FBB}" dt="2024-04-10T01:47:57.796" v="12" actId="20577"/>
          <ac:graphicFrameMkLst>
            <pc:docMk/>
            <pc:sldMk cId="1173649128" sldId="2076138921"/>
            <ac:graphicFrameMk id="8" creationId="{8A55725A-3DE7-FB08-8237-BC42A8667434}"/>
          </ac:graphicFrameMkLst>
        </pc:graphicFrameChg>
      </pc:sldChg>
      <pc:sldChg chg="modSp mod">
        <pc:chgData name="田原 由子" userId="cb5c8b80-4771-4004-a5af-0f8874efbcd7" providerId="ADAL" clId="{F35AF12B-4906-429A-BCAC-7F42CDBE0FBB}" dt="2024-04-10T01:50:41.681" v="13"/>
        <pc:sldMkLst>
          <pc:docMk/>
          <pc:sldMk cId="3096489321" sldId="2076138925"/>
        </pc:sldMkLst>
        <pc:spChg chg="mod">
          <ac:chgData name="田原 由子" userId="cb5c8b80-4771-4004-a5af-0f8874efbcd7" providerId="ADAL" clId="{F35AF12B-4906-429A-BCAC-7F42CDBE0FBB}" dt="2024-04-10T01:50:41.681" v="13"/>
          <ac:spMkLst>
            <pc:docMk/>
            <pc:sldMk cId="3096489321" sldId="2076138925"/>
            <ac:spMk id="6" creationId="{6F846DC0-5139-560F-CA83-78DD53C03096}"/>
          </ac:spMkLst>
        </pc:spChg>
      </pc:sldChg>
      <pc:sldChg chg="modSp mod">
        <pc:chgData name="田原 由子" userId="cb5c8b80-4771-4004-a5af-0f8874efbcd7" providerId="ADAL" clId="{F35AF12B-4906-429A-BCAC-7F42CDBE0FBB}" dt="2024-04-10T01:31:17.311" v="1" actId="14100"/>
        <pc:sldMkLst>
          <pc:docMk/>
          <pc:sldMk cId="67371379" sldId="2076138955"/>
        </pc:sldMkLst>
        <pc:spChg chg="mod">
          <ac:chgData name="田原 由子" userId="cb5c8b80-4771-4004-a5af-0f8874efbcd7" providerId="ADAL" clId="{F35AF12B-4906-429A-BCAC-7F42CDBE0FBB}" dt="2024-04-10T01:31:17.311" v="1" actId="14100"/>
          <ac:spMkLst>
            <pc:docMk/>
            <pc:sldMk cId="67371379" sldId="2076138955"/>
            <ac:spMk id="80" creationId="{20FF8EDA-B40E-4A45-A3D4-16DCA939BD22}"/>
          </ac:spMkLst>
        </pc:spChg>
      </pc:sldChg>
    </pc:docChg>
  </pc:docChgLst>
  <pc:docChgLst>
    <pc:chgData name="安浦岡 昌吾" userId="b08bfcb7-b870-4d56-a998-e58918f9e59e" providerId="ADAL" clId="{A0BFD5D7-678C-4E3E-8DCB-7D1053E869EC}"/>
    <pc:docChg chg="modSld">
      <pc:chgData name="安浦岡 昌吾" userId="b08bfcb7-b870-4d56-a998-e58918f9e59e" providerId="ADAL" clId="{A0BFD5D7-678C-4E3E-8DCB-7D1053E869EC}" dt="2023-04-05T03:14:41.126" v="37" actId="20577"/>
      <pc:docMkLst>
        <pc:docMk/>
      </pc:docMkLst>
      <pc:sldChg chg="modSp mod">
        <pc:chgData name="安浦岡 昌吾" userId="b08bfcb7-b870-4d56-a998-e58918f9e59e" providerId="ADAL" clId="{A0BFD5D7-678C-4E3E-8DCB-7D1053E869EC}" dt="2023-04-05T03:11:22.168" v="8" actId="20577"/>
        <pc:sldMkLst>
          <pc:docMk/>
          <pc:sldMk cId="2851769704" sldId="2076138923"/>
        </pc:sldMkLst>
        <pc:spChg chg="mod">
          <ac:chgData name="安浦岡 昌吾" userId="b08bfcb7-b870-4d56-a998-e58918f9e59e" providerId="ADAL" clId="{A0BFD5D7-678C-4E3E-8DCB-7D1053E869EC}" dt="2023-04-05T03:11:22.168" v="8" actId="20577"/>
          <ac:spMkLst>
            <pc:docMk/>
            <pc:sldMk cId="2851769704" sldId="2076138923"/>
            <ac:spMk id="12" creationId="{4B38EAED-41EF-C213-749C-4BDF85CE0607}"/>
          </ac:spMkLst>
        </pc:spChg>
      </pc:sldChg>
      <pc:sldChg chg="modSp mod">
        <pc:chgData name="安浦岡 昌吾" userId="b08bfcb7-b870-4d56-a998-e58918f9e59e" providerId="ADAL" clId="{A0BFD5D7-678C-4E3E-8DCB-7D1053E869EC}" dt="2023-04-05T03:14:13.101" v="35" actId="20577"/>
        <pc:sldMkLst>
          <pc:docMk/>
          <pc:sldMk cId="3096489321" sldId="2076138925"/>
        </pc:sldMkLst>
        <pc:spChg chg="mod">
          <ac:chgData name="安浦岡 昌吾" userId="b08bfcb7-b870-4d56-a998-e58918f9e59e" providerId="ADAL" clId="{A0BFD5D7-678C-4E3E-8DCB-7D1053E869EC}" dt="2023-04-05T03:14:13.101" v="35" actId="20577"/>
          <ac:spMkLst>
            <pc:docMk/>
            <pc:sldMk cId="3096489321" sldId="2076138925"/>
            <ac:spMk id="8" creationId="{6F8388D7-021C-D964-6E42-9F402A210D09}"/>
          </ac:spMkLst>
        </pc:spChg>
      </pc:sldChg>
      <pc:sldChg chg="modSp mod">
        <pc:chgData name="安浦岡 昌吾" userId="b08bfcb7-b870-4d56-a998-e58918f9e59e" providerId="ADAL" clId="{A0BFD5D7-678C-4E3E-8DCB-7D1053E869EC}" dt="2023-04-05T03:14:41.126" v="37" actId="20577"/>
        <pc:sldMkLst>
          <pc:docMk/>
          <pc:sldMk cId="1338812221" sldId="2076138926"/>
        </pc:sldMkLst>
        <pc:graphicFrameChg chg="modGraphic">
          <ac:chgData name="安浦岡 昌吾" userId="b08bfcb7-b870-4d56-a998-e58918f9e59e" providerId="ADAL" clId="{A0BFD5D7-678C-4E3E-8DCB-7D1053E869EC}" dt="2023-04-05T03:14:41.126" v="37" actId="20577"/>
          <ac:graphicFrameMkLst>
            <pc:docMk/>
            <pc:sldMk cId="1338812221" sldId="2076138926"/>
            <ac:graphicFrameMk id="11" creationId="{55B6425C-33C2-CBFA-3216-5C186C85737B}"/>
          </ac:graphicFrameMkLst>
        </pc:graphicFrameChg>
      </pc:sldChg>
    </pc:docChg>
  </pc:docChgLst>
  <pc:docChgLst>
    <pc:chgData name="大道 知子" userId="e85bddc3-2fce-4cdd-8e7e-b308ee160500" providerId="ADAL" clId="{E4D81D1D-1790-451B-8A50-39CA13333603}"/>
    <pc:docChg chg="undo custSel addSld delSld modSld delMainMaster modMainMaster modSection">
      <pc:chgData name="大道 知子" userId="e85bddc3-2fce-4cdd-8e7e-b308ee160500" providerId="ADAL" clId="{E4D81D1D-1790-451B-8A50-39CA13333603}" dt="2022-08-30T12:03:23.115" v="313" actId="478"/>
      <pc:docMkLst>
        <pc:docMk/>
      </pc:docMkLst>
      <pc:sldChg chg="addSp delSp modSp mod modClrScheme chgLayout">
        <pc:chgData name="大道 知子" userId="e85bddc3-2fce-4cdd-8e7e-b308ee160500" providerId="ADAL" clId="{E4D81D1D-1790-451B-8A50-39CA13333603}" dt="2022-08-30T12:03:23.115" v="313" actId="478"/>
        <pc:sldMkLst>
          <pc:docMk/>
          <pc:sldMk cId="198055729" sldId="256"/>
        </pc:sldMkLst>
        <pc:spChg chg="del mod ord">
          <ac:chgData name="大道 知子" userId="e85bddc3-2fce-4cdd-8e7e-b308ee160500" providerId="ADAL" clId="{E4D81D1D-1790-451B-8A50-39CA13333603}" dt="2022-08-30T12:03:23.115" v="313" actId="478"/>
          <ac:spMkLst>
            <pc:docMk/>
            <pc:sldMk cId="198055729" sldId="256"/>
            <ac:spMk id="3" creationId="{CFF7839D-C4A4-42F2-8096-6B9184CAE9B8}"/>
          </ac:spMkLst>
        </pc:spChg>
        <pc:spChg chg="del mod ord">
          <ac:chgData name="大道 知子" userId="e85bddc3-2fce-4cdd-8e7e-b308ee160500" providerId="ADAL" clId="{E4D81D1D-1790-451B-8A50-39CA13333603}" dt="2022-08-30T12:03:23.115" v="313" actId="478"/>
          <ac:spMkLst>
            <pc:docMk/>
            <pc:sldMk cId="198055729" sldId="256"/>
            <ac:spMk id="4" creationId="{81681DB3-A654-460D-B23E-5EE1E33C77CA}"/>
          </ac:spMkLst>
        </pc:spChg>
        <pc:picChg chg="add mod">
          <ac:chgData name="大道 知子" userId="e85bddc3-2fce-4cdd-8e7e-b308ee160500" providerId="ADAL" clId="{E4D81D1D-1790-451B-8A50-39CA13333603}" dt="2022-08-30T12:03:20.627" v="312" actId="14100"/>
          <ac:picMkLst>
            <pc:docMk/>
            <pc:sldMk cId="198055729" sldId="256"/>
            <ac:picMk id="2" creationId="{6CB062A3-668C-3A66-C166-1D86A9C6F383}"/>
          </ac:picMkLst>
        </pc:picChg>
      </pc:sldChg>
      <pc:sldChg chg="modSp mod modClrScheme chgLayout">
        <pc:chgData name="大道 知子" userId="e85bddc3-2fce-4cdd-8e7e-b308ee160500" providerId="ADAL" clId="{E4D81D1D-1790-451B-8A50-39CA13333603}" dt="2022-08-30T11:03:15.076" v="34" actId="700"/>
        <pc:sldMkLst>
          <pc:docMk/>
          <pc:sldMk cId="981121825" sldId="376"/>
        </pc:sldMkLst>
        <pc:spChg chg="mod ord">
          <ac:chgData name="大道 知子" userId="e85bddc3-2fce-4cdd-8e7e-b308ee160500" providerId="ADAL" clId="{E4D81D1D-1790-451B-8A50-39CA13333603}" dt="2022-08-30T11:03:15.076" v="34" actId="700"/>
          <ac:spMkLst>
            <pc:docMk/>
            <pc:sldMk cId="981121825" sldId="376"/>
            <ac:spMk id="2" creationId="{93FD3AA6-3BCD-4B60-8782-7BDABCFAB011}"/>
          </ac:spMkLst>
        </pc:spChg>
        <pc:spChg chg="mod ord">
          <ac:chgData name="大道 知子" userId="e85bddc3-2fce-4cdd-8e7e-b308ee160500" providerId="ADAL" clId="{E4D81D1D-1790-451B-8A50-39CA13333603}" dt="2022-08-30T11:03:15.076" v="34" actId="700"/>
          <ac:spMkLst>
            <pc:docMk/>
            <pc:sldMk cId="981121825" sldId="376"/>
            <ac:spMk id="3" creationId="{B8C83C1D-295F-4F8C-94F2-D22E05EA1D27}"/>
          </ac:spMkLst>
        </pc:spChg>
        <pc:spChg chg="mod ord">
          <ac:chgData name="大道 知子" userId="e85bddc3-2fce-4cdd-8e7e-b308ee160500" providerId="ADAL" clId="{E4D81D1D-1790-451B-8A50-39CA13333603}" dt="2022-08-30T11:03:15.076" v="34" actId="700"/>
          <ac:spMkLst>
            <pc:docMk/>
            <pc:sldMk cId="981121825" sldId="376"/>
            <ac:spMk id="4" creationId="{EC9AD54C-0D8E-4437-9BE4-46E8BB27DE23}"/>
          </ac:spMkLst>
        </pc:spChg>
      </pc:sldChg>
      <pc:sldChg chg="modSp mod modClrScheme chgLayout">
        <pc:chgData name="大道 知子" userId="e85bddc3-2fce-4cdd-8e7e-b308ee160500" providerId="ADAL" clId="{E4D81D1D-1790-451B-8A50-39CA13333603}" dt="2022-08-30T11:19:53.630" v="193" actId="6549"/>
        <pc:sldMkLst>
          <pc:docMk/>
          <pc:sldMk cId="2175329989" sldId="390"/>
        </pc:sldMkLst>
        <pc:spChg chg="mod ord">
          <ac:chgData name="大道 知子" userId="e85bddc3-2fce-4cdd-8e7e-b308ee160500" providerId="ADAL" clId="{E4D81D1D-1790-451B-8A50-39CA13333603}" dt="2022-08-30T11:04:53.056" v="47" actId="700"/>
          <ac:spMkLst>
            <pc:docMk/>
            <pc:sldMk cId="2175329989" sldId="390"/>
            <ac:spMk id="2" creationId="{997C4BFE-45AE-481E-8723-5B5615D9A153}"/>
          </ac:spMkLst>
        </pc:spChg>
        <pc:spChg chg="mod ord">
          <ac:chgData name="大道 知子" userId="e85bddc3-2fce-4cdd-8e7e-b308ee160500" providerId="ADAL" clId="{E4D81D1D-1790-451B-8A50-39CA13333603}" dt="2022-08-30T11:19:53.630" v="193" actId="6549"/>
          <ac:spMkLst>
            <pc:docMk/>
            <pc:sldMk cId="2175329989" sldId="390"/>
            <ac:spMk id="3" creationId="{BDE0935A-ADA4-435B-B163-ED02EDF8EEC0}"/>
          </ac:spMkLst>
        </pc:spChg>
        <pc:spChg chg="mod ord">
          <ac:chgData name="大道 知子" userId="e85bddc3-2fce-4cdd-8e7e-b308ee160500" providerId="ADAL" clId="{E4D81D1D-1790-451B-8A50-39CA13333603}" dt="2022-08-30T11:04:53.056" v="47" actId="700"/>
          <ac:spMkLst>
            <pc:docMk/>
            <pc:sldMk cId="2175329989" sldId="390"/>
            <ac:spMk id="4" creationId="{10D6D16A-61DA-491A-B2CE-0928481637A1}"/>
          </ac:spMkLst>
        </pc:spChg>
      </pc:sldChg>
      <pc:sldChg chg="modSp mod modClrScheme chgLayout">
        <pc:chgData name="大道 知子" userId="e85bddc3-2fce-4cdd-8e7e-b308ee160500" providerId="ADAL" clId="{E4D81D1D-1790-451B-8A50-39CA13333603}" dt="2022-08-30T11:11:29.752" v="69"/>
        <pc:sldMkLst>
          <pc:docMk/>
          <pc:sldMk cId="413892988" sldId="396"/>
        </pc:sldMkLst>
        <pc:spChg chg="mod ord">
          <ac:chgData name="大道 知子" userId="e85bddc3-2fce-4cdd-8e7e-b308ee160500" providerId="ADAL" clId="{E4D81D1D-1790-451B-8A50-39CA13333603}" dt="2022-08-30T11:04:53.056" v="47" actId="700"/>
          <ac:spMkLst>
            <pc:docMk/>
            <pc:sldMk cId="413892988" sldId="396"/>
            <ac:spMk id="2" creationId="{D7C94B4F-5418-4B47-8FC5-0AEB2BBCB3BB}"/>
          </ac:spMkLst>
        </pc:spChg>
        <pc:spChg chg="mod ord">
          <ac:chgData name="大道 知子" userId="e85bddc3-2fce-4cdd-8e7e-b308ee160500" providerId="ADAL" clId="{E4D81D1D-1790-451B-8A50-39CA13333603}" dt="2022-08-30T11:11:29.752" v="69"/>
          <ac:spMkLst>
            <pc:docMk/>
            <pc:sldMk cId="413892988" sldId="396"/>
            <ac:spMk id="3" creationId="{5C4E3A0E-2786-42F9-B622-03CB47310A14}"/>
          </ac:spMkLst>
        </pc:spChg>
        <pc:spChg chg="mod ord">
          <ac:chgData name="大道 知子" userId="e85bddc3-2fce-4cdd-8e7e-b308ee160500" providerId="ADAL" clId="{E4D81D1D-1790-451B-8A50-39CA13333603}" dt="2022-08-30T11:04:53.056" v="47" actId="700"/>
          <ac:spMkLst>
            <pc:docMk/>
            <pc:sldMk cId="413892988" sldId="396"/>
            <ac:spMk id="4" creationId="{905D5FA7-DAA5-4728-96A2-A6786D8A502D}"/>
          </ac:spMkLst>
        </pc:spChg>
      </pc:sldChg>
      <pc:sldChg chg="modSp mod modClrScheme chgLayout">
        <pc:chgData name="大道 知子" userId="e85bddc3-2fce-4cdd-8e7e-b308ee160500" providerId="ADAL" clId="{E4D81D1D-1790-451B-8A50-39CA13333603}" dt="2022-08-30T11:11:29.752" v="69"/>
        <pc:sldMkLst>
          <pc:docMk/>
          <pc:sldMk cId="444329800" sldId="856"/>
        </pc:sldMkLst>
        <pc:spChg chg="mod ord">
          <ac:chgData name="大道 知子" userId="e85bddc3-2fce-4cdd-8e7e-b308ee160500" providerId="ADAL" clId="{E4D81D1D-1790-451B-8A50-39CA13333603}" dt="2022-08-30T11:04:53.056" v="47" actId="700"/>
          <ac:spMkLst>
            <pc:docMk/>
            <pc:sldMk cId="444329800" sldId="856"/>
            <ac:spMk id="2" creationId="{05A8E6F9-B775-4897-8FF5-67B62EF583B8}"/>
          </ac:spMkLst>
        </pc:spChg>
        <pc:spChg chg="mod ord">
          <ac:chgData name="大道 知子" userId="e85bddc3-2fce-4cdd-8e7e-b308ee160500" providerId="ADAL" clId="{E4D81D1D-1790-451B-8A50-39CA13333603}" dt="2022-08-30T11:11:29.752" v="69"/>
          <ac:spMkLst>
            <pc:docMk/>
            <pc:sldMk cId="444329800" sldId="856"/>
            <ac:spMk id="3" creationId="{0ACF8946-B208-432E-AB72-8ECC1FFC3187}"/>
          </ac:spMkLst>
        </pc:spChg>
        <pc:spChg chg="mod ord">
          <ac:chgData name="大道 知子" userId="e85bddc3-2fce-4cdd-8e7e-b308ee160500" providerId="ADAL" clId="{E4D81D1D-1790-451B-8A50-39CA13333603}" dt="2022-08-30T11:04:53.056" v="47" actId="700"/>
          <ac:spMkLst>
            <pc:docMk/>
            <pc:sldMk cId="444329800" sldId="856"/>
            <ac:spMk id="4" creationId="{43BFC995-449F-4BB2-9133-4A31157D6B51}"/>
          </ac:spMkLst>
        </pc:spChg>
        <pc:spChg chg="mod">
          <ac:chgData name="大道 知子" userId="e85bddc3-2fce-4cdd-8e7e-b308ee160500" providerId="ADAL" clId="{E4D81D1D-1790-451B-8A50-39CA13333603}" dt="2022-08-30T11:11:29.752" v="69"/>
          <ac:spMkLst>
            <pc:docMk/>
            <pc:sldMk cId="444329800" sldId="856"/>
            <ac:spMk id="37" creationId="{52C38AD8-F1D7-40F0-92D2-BEC569E61BCF}"/>
          </ac:spMkLst>
        </pc:spChg>
      </pc:sldChg>
      <pc:sldChg chg="modSp mod modClrScheme chgLayout">
        <pc:chgData name="大道 知子" userId="e85bddc3-2fce-4cdd-8e7e-b308ee160500" providerId="ADAL" clId="{E4D81D1D-1790-451B-8A50-39CA13333603}" dt="2022-08-30T11:11:54.578" v="91" actId="20577"/>
        <pc:sldMkLst>
          <pc:docMk/>
          <pc:sldMk cId="3711489004" sldId="861"/>
        </pc:sldMkLst>
        <pc:spChg chg="mod ord">
          <ac:chgData name="大道 知子" userId="e85bddc3-2fce-4cdd-8e7e-b308ee160500" providerId="ADAL" clId="{E4D81D1D-1790-451B-8A50-39CA13333603}" dt="2022-08-30T11:04:53.056" v="47" actId="700"/>
          <ac:spMkLst>
            <pc:docMk/>
            <pc:sldMk cId="3711489004" sldId="861"/>
            <ac:spMk id="2" creationId="{F03FD380-B0FE-45DC-814B-E4BA5F182319}"/>
          </ac:spMkLst>
        </pc:spChg>
        <pc:spChg chg="mod ord">
          <ac:chgData name="大道 知子" userId="e85bddc3-2fce-4cdd-8e7e-b308ee160500" providerId="ADAL" clId="{E4D81D1D-1790-451B-8A50-39CA13333603}" dt="2022-08-30T11:11:54.578" v="91" actId="20577"/>
          <ac:spMkLst>
            <pc:docMk/>
            <pc:sldMk cId="3711489004" sldId="861"/>
            <ac:spMk id="3" creationId="{9A8CDB41-FFD7-4D8C-88A1-A20A9AF73249}"/>
          </ac:spMkLst>
        </pc:spChg>
        <pc:spChg chg="mod ord">
          <ac:chgData name="大道 知子" userId="e85bddc3-2fce-4cdd-8e7e-b308ee160500" providerId="ADAL" clId="{E4D81D1D-1790-451B-8A50-39CA13333603}" dt="2022-08-30T11:04:53.056" v="47" actId="700"/>
          <ac:spMkLst>
            <pc:docMk/>
            <pc:sldMk cId="3711489004" sldId="861"/>
            <ac:spMk id="4" creationId="{EFC7EC12-0FB8-47CF-903B-70A45B4FA167}"/>
          </ac:spMkLst>
        </pc:spChg>
      </pc:sldChg>
      <pc:sldChg chg="addSp delSp modSp mod modClrScheme chgLayout">
        <pc:chgData name="大道 知子" userId="e85bddc3-2fce-4cdd-8e7e-b308ee160500" providerId="ADAL" clId="{E4D81D1D-1790-451B-8A50-39CA13333603}" dt="2022-08-30T11:05:27.919" v="52" actId="700"/>
        <pc:sldMkLst>
          <pc:docMk/>
          <pc:sldMk cId="2464757476" sldId="910"/>
        </pc:sldMkLst>
        <pc:spChg chg="add del mod ord">
          <ac:chgData name="大道 知子" userId="e85bddc3-2fce-4cdd-8e7e-b308ee160500" providerId="ADAL" clId="{E4D81D1D-1790-451B-8A50-39CA13333603}" dt="2022-08-30T11:05:27.919" v="52" actId="700"/>
          <ac:spMkLst>
            <pc:docMk/>
            <pc:sldMk cId="2464757476" sldId="910"/>
            <ac:spMk id="3" creationId="{E1B507EB-9838-86FF-52CA-D97AAAFDEBB4}"/>
          </ac:spMkLst>
        </pc:spChg>
        <pc:spChg chg="mod ord">
          <ac:chgData name="大道 知子" userId="e85bddc3-2fce-4cdd-8e7e-b308ee160500" providerId="ADAL" clId="{E4D81D1D-1790-451B-8A50-39CA13333603}" dt="2022-08-30T11:05:27.919" v="52" actId="700"/>
          <ac:spMkLst>
            <pc:docMk/>
            <pc:sldMk cId="2464757476" sldId="910"/>
            <ac:spMk id="6" creationId="{5B635F40-D2C7-48A7-BBD2-09B56727A0B8}"/>
          </ac:spMkLst>
        </pc:spChg>
        <pc:spChg chg="mod ord">
          <ac:chgData name="大道 知子" userId="e85bddc3-2fce-4cdd-8e7e-b308ee160500" providerId="ADAL" clId="{E4D81D1D-1790-451B-8A50-39CA13333603}" dt="2022-08-30T11:05:27.919" v="52" actId="700"/>
          <ac:spMkLst>
            <pc:docMk/>
            <pc:sldMk cId="2464757476" sldId="910"/>
            <ac:spMk id="7" creationId="{FCBE3AF2-B8C2-45AE-8FBE-D01613627239}"/>
          </ac:spMkLst>
        </pc:spChg>
      </pc:sldChg>
      <pc:sldChg chg="modSp mod modClrScheme chgLayout">
        <pc:chgData name="大道 知子" userId="e85bddc3-2fce-4cdd-8e7e-b308ee160500" providerId="ADAL" clId="{E4D81D1D-1790-451B-8A50-39CA13333603}" dt="2022-08-30T11:11:29.752" v="69"/>
        <pc:sldMkLst>
          <pc:docMk/>
          <pc:sldMk cId="2602472798" sldId="1011"/>
        </pc:sldMkLst>
        <pc:spChg chg="mod ord">
          <ac:chgData name="大道 知子" userId="e85bddc3-2fce-4cdd-8e7e-b308ee160500" providerId="ADAL" clId="{E4D81D1D-1790-451B-8A50-39CA13333603}" dt="2022-08-30T11:04:53.056" v="47" actId="700"/>
          <ac:spMkLst>
            <pc:docMk/>
            <pc:sldMk cId="2602472798" sldId="1011"/>
            <ac:spMk id="2" creationId="{E86644E3-3F37-4596-929F-A81DF6AED9D2}"/>
          </ac:spMkLst>
        </pc:spChg>
        <pc:spChg chg="mod ord">
          <ac:chgData name="大道 知子" userId="e85bddc3-2fce-4cdd-8e7e-b308ee160500" providerId="ADAL" clId="{E4D81D1D-1790-451B-8A50-39CA13333603}" dt="2022-08-30T11:04:53.056" v="47" actId="700"/>
          <ac:spMkLst>
            <pc:docMk/>
            <pc:sldMk cId="2602472798" sldId="1011"/>
            <ac:spMk id="3" creationId="{BCEC5870-7F5B-4B51-817B-417BAD00C92B}"/>
          </ac:spMkLst>
        </pc:spChg>
        <pc:spChg chg="mod ord">
          <ac:chgData name="大道 知子" userId="e85bddc3-2fce-4cdd-8e7e-b308ee160500" providerId="ADAL" clId="{E4D81D1D-1790-451B-8A50-39CA13333603}" dt="2022-08-30T11:04:53.056" v="47" actId="700"/>
          <ac:spMkLst>
            <pc:docMk/>
            <pc:sldMk cId="2602472798" sldId="1011"/>
            <ac:spMk id="4" creationId="{14C344EB-B9C1-425F-9880-BBE102B5E1CE}"/>
          </ac:spMkLst>
        </pc:spChg>
        <pc:spChg chg="mod">
          <ac:chgData name="大道 知子" userId="e85bddc3-2fce-4cdd-8e7e-b308ee160500" providerId="ADAL" clId="{E4D81D1D-1790-451B-8A50-39CA13333603}" dt="2022-08-30T11:11:29.752" v="69"/>
          <ac:spMkLst>
            <pc:docMk/>
            <pc:sldMk cId="2602472798" sldId="1011"/>
            <ac:spMk id="17" creationId="{9D17829C-ED16-4F18-98D2-829235B23255}"/>
          </ac:spMkLst>
        </pc:spChg>
      </pc:sldChg>
      <pc:sldChg chg="modSp mod modClrScheme chgLayout">
        <pc:chgData name="大道 知子" userId="e85bddc3-2fce-4cdd-8e7e-b308ee160500" providerId="ADAL" clId="{E4D81D1D-1790-451B-8A50-39CA13333603}" dt="2022-08-30T11:46:33.643" v="278" actId="6549"/>
        <pc:sldMkLst>
          <pc:docMk/>
          <pc:sldMk cId="1887001299" sldId="1016"/>
        </pc:sldMkLst>
        <pc:spChg chg="mod ord">
          <ac:chgData name="大道 知子" userId="e85bddc3-2fce-4cdd-8e7e-b308ee160500" providerId="ADAL" clId="{E4D81D1D-1790-451B-8A50-39CA13333603}" dt="2022-08-30T11:05:54.195" v="54" actId="700"/>
          <ac:spMkLst>
            <pc:docMk/>
            <pc:sldMk cId="1887001299" sldId="1016"/>
            <ac:spMk id="2" creationId="{324CD778-BB0A-45E1-89AF-C9CF639FBB47}"/>
          </ac:spMkLst>
        </pc:spChg>
        <pc:spChg chg="mod ord">
          <ac:chgData name="大道 知子" userId="e85bddc3-2fce-4cdd-8e7e-b308ee160500" providerId="ADAL" clId="{E4D81D1D-1790-451B-8A50-39CA13333603}" dt="2022-08-30T11:05:54.195" v="54" actId="700"/>
          <ac:spMkLst>
            <pc:docMk/>
            <pc:sldMk cId="1887001299" sldId="1016"/>
            <ac:spMk id="3" creationId="{2909DFC8-7712-4DD1-A474-E79316019E9E}"/>
          </ac:spMkLst>
        </pc:spChg>
        <pc:spChg chg="mod ord">
          <ac:chgData name="大道 知子" userId="e85bddc3-2fce-4cdd-8e7e-b308ee160500" providerId="ADAL" clId="{E4D81D1D-1790-451B-8A50-39CA13333603}" dt="2022-08-30T11:05:54.195" v="54" actId="700"/>
          <ac:spMkLst>
            <pc:docMk/>
            <pc:sldMk cId="1887001299" sldId="1016"/>
            <ac:spMk id="4" creationId="{8663B5C0-D922-4D1E-9A60-83B43FE34318}"/>
          </ac:spMkLst>
        </pc:spChg>
        <pc:spChg chg="mod">
          <ac:chgData name="大道 知子" userId="e85bddc3-2fce-4cdd-8e7e-b308ee160500" providerId="ADAL" clId="{E4D81D1D-1790-451B-8A50-39CA13333603}" dt="2022-08-30T11:46:28.452" v="275" actId="6549"/>
          <ac:spMkLst>
            <pc:docMk/>
            <pc:sldMk cId="1887001299" sldId="1016"/>
            <ac:spMk id="7" creationId="{3CC4ECC2-FF80-406E-96D3-C6F1BA52A657}"/>
          </ac:spMkLst>
        </pc:spChg>
        <pc:spChg chg="mod">
          <ac:chgData name="大道 知子" userId="e85bddc3-2fce-4cdd-8e7e-b308ee160500" providerId="ADAL" clId="{E4D81D1D-1790-451B-8A50-39CA13333603}" dt="2022-08-30T11:46:30.145" v="276" actId="6549"/>
          <ac:spMkLst>
            <pc:docMk/>
            <pc:sldMk cId="1887001299" sldId="1016"/>
            <ac:spMk id="8" creationId="{B6DFD416-8562-472E-A53C-FADB0027496A}"/>
          </ac:spMkLst>
        </pc:spChg>
        <pc:spChg chg="mod">
          <ac:chgData name="大道 知子" userId="e85bddc3-2fce-4cdd-8e7e-b308ee160500" providerId="ADAL" clId="{E4D81D1D-1790-451B-8A50-39CA13333603}" dt="2022-08-30T11:46:31.960" v="277" actId="6549"/>
          <ac:spMkLst>
            <pc:docMk/>
            <pc:sldMk cId="1887001299" sldId="1016"/>
            <ac:spMk id="9" creationId="{92EDBCF7-BC2D-4C3E-AD29-F047AC1E6C4F}"/>
          </ac:spMkLst>
        </pc:spChg>
        <pc:spChg chg="mod">
          <ac:chgData name="大道 知子" userId="e85bddc3-2fce-4cdd-8e7e-b308ee160500" providerId="ADAL" clId="{E4D81D1D-1790-451B-8A50-39CA13333603}" dt="2022-08-30T11:46:33.643" v="278" actId="6549"/>
          <ac:spMkLst>
            <pc:docMk/>
            <pc:sldMk cId="1887001299" sldId="1016"/>
            <ac:spMk id="10" creationId="{50BE7829-911C-4E3F-9D6E-02001975DA1F}"/>
          </ac:spMkLst>
        </pc:spChg>
      </pc:sldChg>
      <pc:sldChg chg="modSp mod modClrScheme chgLayout">
        <pc:chgData name="大道 知子" userId="e85bddc3-2fce-4cdd-8e7e-b308ee160500" providerId="ADAL" clId="{E4D81D1D-1790-451B-8A50-39CA13333603}" dt="2022-08-30T11:46:57.615" v="287" actId="20577"/>
        <pc:sldMkLst>
          <pc:docMk/>
          <pc:sldMk cId="2664007302" sldId="1017"/>
        </pc:sldMkLst>
        <pc:spChg chg="mod ord">
          <ac:chgData name="大道 知子" userId="e85bddc3-2fce-4cdd-8e7e-b308ee160500" providerId="ADAL" clId="{E4D81D1D-1790-451B-8A50-39CA13333603}" dt="2022-08-30T11:06:39.274" v="55" actId="700"/>
          <ac:spMkLst>
            <pc:docMk/>
            <pc:sldMk cId="2664007302" sldId="1017"/>
            <ac:spMk id="2" creationId="{819B612A-DE9F-433C-8799-420F3DAFAFF4}"/>
          </ac:spMkLst>
        </pc:spChg>
        <pc:spChg chg="mod ord">
          <ac:chgData name="大道 知子" userId="e85bddc3-2fce-4cdd-8e7e-b308ee160500" providerId="ADAL" clId="{E4D81D1D-1790-451B-8A50-39CA13333603}" dt="2022-08-30T11:46:57.615" v="287" actId="20577"/>
          <ac:spMkLst>
            <pc:docMk/>
            <pc:sldMk cId="2664007302" sldId="1017"/>
            <ac:spMk id="3" creationId="{2A8E0724-E675-4D9E-B0B4-3A78B9D38FAD}"/>
          </ac:spMkLst>
        </pc:spChg>
        <pc:spChg chg="mod ord">
          <ac:chgData name="大道 知子" userId="e85bddc3-2fce-4cdd-8e7e-b308ee160500" providerId="ADAL" clId="{E4D81D1D-1790-451B-8A50-39CA13333603}" dt="2022-08-30T11:06:39.274" v="55" actId="700"/>
          <ac:spMkLst>
            <pc:docMk/>
            <pc:sldMk cId="2664007302" sldId="1017"/>
            <ac:spMk id="4" creationId="{A9587141-789F-4F15-B7CD-4367299BE2FD}"/>
          </ac:spMkLst>
        </pc:spChg>
      </pc:sldChg>
      <pc:sldChg chg="modSp mod modClrScheme chgLayout">
        <pc:chgData name="大道 知子" userId="e85bddc3-2fce-4cdd-8e7e-b308ee160500" providerId="ADAL" clId="{E4D81D1D-1790-451B-8A50-39CA13333603}" dt="2022-08-30T11:47:08.545" v="290" actId="6549"/>
        <pc:sldMkLst>
          <pc:docMk/>
          <pc:sldMk cId="3350874980" sldId="1020"/>
        </pc:sldMkLst>
        <pc:spChg chg="mod ord">
          <ac:chgData name="大道 知子" userId="e85bddc3-2fce-4cdd-8e7e-b308ee160500" providerId="ADAL" clId="{E4D81D1D-1790-451B-8A50-39CA13333603}" dt="2022-08-30T11:06:42.486" v="56" actId="700"/>
          <ac:spMkLst>
            <pc:docMk/>
            <pc:sldMk cId="3350874980" sldId="1020"/>
            <ac:spMk id="2" creationId="{5E139687-EE95-4706-B900-A827C9D7D65B}"/>
          </ac:spMkLst>
        </pc:spChg>
        <pc:spChg chg="mod ord">
          <ac:chgData name="大道 知子" userId="e85bddc3-2fce-4cdd-8e7e-b308ee160500" providerId="ADAL" clId="{E4D81D1D-1790-451B-8A50-39CA13333603}" dt="2022-08-30T11:06:42.486" v="56" actId="700"/>
          <ac:spMkLst>
            <pc:docMk/>
            <pc:sldMk cId="3350874980" sldId="1020"/>
            <ac:spMk id="3" creationId="{A2BFCB8C-25B0-4843-8411-301689C06AB9}"/>
          </ac:spMkLst>
        </pc:spChg>
        <pc:spChg chg="mod ord">
          <ac:chgData name="大道 知子" userId="e85bddc3-2fce-4cdd-8e7e-b308ee160500" providerId="ADAL" clId="{E4D81D1D-1790-451B-8A50-39CA13333603}" dt="2022-08-30T11:06:42.486" v="56" actId="700"/>
          <ac:spMkLst>
            <pc:docMk/>
            <pc:sldMk cId="3350874980" sldId="1020"/>
            <ac:spMk id="4" creationId="{F569BC7E-85F5-4EEE-A85F-1E00804FC9B9}"/>
          </ac:spMkLst>
        </pc:spChg>
        <pc:spChg chg="mod">
          <ac:chgData name="大道 知子" userId="e85bddc3-2fce-4cdd-8e7e-b308ee160500" providerId="ADAL" clId="{E4D81D1D-1790-451B-8A50-39CA13333603}" dt="2022-08-30T11:14:37.714" v="103"/>
          <ac:spMkLst>
            <pc:docMk/>
            <pc:sldMk cId="3350874980" sldId="1020"/>
            <ac:spMk id="7" creationId="{17EB6BF0-19F8-4BDC-BCE5-CCB21978B7D2}"/>
          </ac:spMkLst>
        </pc:spChg>
        <pc:spChg chg="mod">
          <ac:chgData name="大道 知子" userId="e85bddc3-2fce-4cdd-8e7e-b308ee160500" providerId="ADAL" clId="{E4D81D1D-1790-451B-8A50-39CA13333603}" dt="2022-08-30T11:47:03.458" v="288" actId="6549"/>
          <ac:spMkLst>
            <pc:docMk/>
            <pc:sldMk cId="3350874980" sldId="1020"/>
            <ac:spMk id="8" creationId="{0D531479-D13E-4176-B4C9-F9E311B5B259}"/>
          </ac:spMkLst>
        </pc:spChg>
        <pc:spChg chg="mod">
          <ac:chgData name="大道 知子" userId="e85bddc3-2fce-4cdd-8e7e-b308ee160500" providerId="ADAL" clId="{E4D81D1D-1790-451B-8A50-39CA13333603}" dt="2022-08-30T11:47:05.053" v="289" actId="6549"/>
          <ac:spMkLst>
            <pc:docMk/>
            <pc:sldMk cId="3350874980" sldId="1020"/>
            <ac:spMk id="10" creationId="{FC12C1DF-BEA0-45A0-9AD6-725043097E8B}"/>
          </ac:spMkLst>
        </pc:spChg>
        <pc:spChg chg="mod">
          <ac:chgData name="大道 知子" userId="e85bddc3-2fce-4cdd-8e7e-b308ee160500" providerId="ADAL" clId="{E4D81D1D-1790-451B-8A50-39CA13333603}" dt="2022-08-30T11:47:08.545" v="290" actId="6549"/>
          <ac:spMkLst>
            <pc:docMk/>
            <pc:sldMk cId="3350874980" sldId="1020"/>
            <ac:spMk id="11" creationId="{0EF0DC49-D82D-485A-9AE9-04B2B47B6B3A}"/>
          </ac:spMkLst>
        </pc:spChg>
      </pc:sldChg>
      <pc:sldChg chg="modSp mod modClrScheme chgLayout">
        <pc:chgData name="大道 知子" userId="e85bddc3-2fce-4cdd-8e7e-b308ee160500" providerId="ADAL" clId="{E4D81D1D-1790-451B-8A50-39CA13333603}" dt="2022-08-30T11:16:52.064" v="132" actId="20577"/>
        <pc:sldMkLst>
          <pc:docMk/>
          <pc:sldMk cId="3043972187" sldId="1026"/>
        </pc:sldMkLst>
        <pc:spChg chg="mod ord">
          <ac:chgData name="大道 知子" userId="e85bddc3-2fce-4cdd-8e7e-b308ee160500" providerId="ADAL" clId="{E4D81D1D-1790-451B-8A50-39CA13333603}" dt="2022-08-30T11:16:52.064" v="132" actId="20577"/>
          <ac:spMkLst>
            <pc:docMk/>
            <pc:sldMk cId="3043972187" sldId="1026"/>
            <ac:spMk id="5" creationId="{2C1EE1B7-29DB-4B4F-88E9-0BC0C6EF2783}"/>
          </ac:spMkLst>
        </pc:spChg>
        <pc:spChg chg="mod ord">
          <ac:chgData name="大道 知子" userId="e85bddc3-2fce-4cdd-8e7e-b308ee160500" providerId="ADAL" clId="{E4D81D1D-1790-451B-8A50-39CA13333603}" dt="2022-08-30T11:11:29.752" v="69"/>
          <ac:spMkLst>
            <pc:docMk/>
            <pc:sldMk cId="3043972187" sldId="1026"/>
            <ac:spMk id="6" creationId="{836568DD-F9BF-4CD8-BEA1-63AA2EC27848}"/>
          </ac:spMkLst>
        </pc:spChg>
      </pc:sldChg>
      <pc:sldChg chg="modSp mod modClrScheme chgLayout">
        <pc:chgData name="大道 知子" userId="e85bddc3-2fce-4cdd-8e7e-b308ee160500" providerId="ADAL" clId="{E4D81D1D-1790-451B-8A50-39CA13333603}" dt="2022-08-30T11:14:37.714" v="103"/>
        <pc:sldMkLst>
          <pc:docMk/>
          <pc:sldMk cId="2591203755" sldId="1596"/>
        </pc:sldMkLst>
        <pc:spChg chg="mod ord">
          <ac:chgData name="大道 知子" userId="e85bddc3-2fce-4cdd-8e7e-b308ee160500" providerId="ADAL" clId="{E4D81D1D-1790-451B-8A50-39CA13333603}" dt="2022-08-30T11:14:37.714" v="103"/>
          <ac:spMkLst>
            <pc:docMk/>
            <pc:sldMk cId="2591203755" sldId="1596"/>
            <ac:spMk id="2" creationId="{BCE2D3C5-0E2F-4432-8BB8-64C08A5625C1}"/>
          </ac:spMkLst>
        </pc:spChg>
        <pc:spChg chg="mod ord">
          <ac:chgData name="大道 知子" userId="e85bddc3-2fce-4cdd-8e7e-b308ee160500" providerId="ADAL" clId="{E4D81D1D-1790-451B-8A50-39CA13333603}" dt="2022-08-30T11:05:10.934" v="49" actId="700"/>
          <ac:spMkLst>
            <pc:docMk/>
            <pc:sldMk cId="2591203755" sldId="1596"/>
            <ac:spMk id="3" creationId="{9D13235B-A61A-4AB8-8EA2-C1C5377C0A37}"/>
          </ac:spMkLst>
        </pc:spChg>
        <pc:spChg chg="mod ord">
          <ac:chgData name="大道 知子" userId="e85bddc3-2fce-4cdd-8e7e-b308ee160500" providerId="ADAL" clId="{E4D81D1D-1790-451B-8A50-39CA13333603}" dt="2022-08-30T11:12:27.661" v="100"/>
          <ac:spMkLst>
            <pc:docMk/>
            <pc:sldMk cId="2591203755" sldId="1596"/>
            <ac:spMk id="5" creationId="{BF06E071-060B-4697-85A8-F0FD5BA27878}"/>
          </ac:spMkLst>
        </pc:spChg>
      </pc:sldChg>
      <pc:sldChg chg="modSp mod modClrScheme chgLayout">
        <pc:chgData name="大道 知子" userId="e85bddc3-2fce-4cdd-8e7e-b308ee160500" providerId="ADAL" clId="{E4D81D1D-1790-451B-8A50-39CA13333603}" dt="2022-08-30T11:00:30.247" v="16" actId="700"/>
        <pc:sldMkLst>
          <pc:docMk/>
          <pc:sldMk cId="201609061" sldId="1791"/>
        </pc:sldMkLst>
        <pc:spChg chg="mod ord">
          <ac:chgData name="大道 知子" userId="e85bddc3-2fce-4cdd-8e7e-b308ee160500" providerId="ADAL" clId="{E4D81D1D-1790-451B-8A50-39CA13333603}" dt="2022-08-30T11:00:30.247" v="16" actId="700"/>
          <ac:spMkLst>
            <pc:docMk/>
            <pc:sldMk cId="201609061" sldId="1791"/>
            <ac:spMk id="7" creationId="{7074A4F9-2C6E-4958-BEAF-CD1E181A30E9}"/>
          </ac:spMkLst>
        </pc:spChg>
        <pc:spChg chg="mod ord">
          <ac:chgData name="大道 知子" userId="e85bddc3-2fce-4cdd-8e7e-b308ee160500" providerId="ADAL" clId="{E4D81D1D-1790-451B-8A50-39CA13333603}" dt="2022-08-30T11:00:30.247" v="16" actId="700"/>
          <ac:spMkLst>
            <pc:docMk/>
            <pc:sldMk cId="201609061" sldId="1791"/>
            <ac:spMk id="8" creationId="{94FA0A8D-710A-436B-89AD-7A466C8E0DAA}"/>
          </ac:spMkLst>
        </pc:spChg>
        <pc:spChg chg="mod ord">
          <ac:chgData name="大道 知子" userId="e85bddc3-2fce-4cdd-8e7e-b308ee160500" providerId="ADAL" clId="{E4D81D1D-1790-451B-8A50-39CA13333603}" dt="2022-08-30T11:00:30.247" v="16" actId="700"/>
          <ac:spMkLst>
            <pc:docMk/>
            <pc:sldMk cId="201609061" sldId="1791"/>
            <ac:spMk id="39" creationId="{BBAE87E8-5A5F-4C88-B245-01F9495E3558}"/>
          </ac:spMkLst>
        </pc:spChg>
      </pc:sldChg>
      <pc:sldChg chg="modSp del mod modClrScheme chgLayout">
        <pc:chgData name="大道 知子" userId="e85bddc3-2fce-4cdd-8e7e-b308ee160500" providerId="ADAL" clId="{E4D81D1D-1790-451B-8A50-39CA13333603}" dt="2022-08-30T11:01:54.675" v="30" actId="47"/>
        <pc:sldMkLst>
          <pc:docMk/>
          <pc:sldMk cId="1013923196" sldId="2068"/>
        </pc:sldMkLst>
        <pc:spChg chg="mod ord">
          <ac:chgData name="大道 知子" userId="e85bddc3-2fce-4cdd-8e7e-b308ee160500" providerId="ADAL" clId="{E4D81D1D-1790-451B-8A50-39CA13333603}" dt="2022-08-30T10:56:05.223" v="0" actId="700"/>
          <ac:spMkLst>
            <pc:docMk/>
            <pc:sldMk cId="1013923196" sldId="2068"/>
            <ac:spMk id="2" creationId="{A631A1D6-E47C-4464-8D04-6D2000D2408F}"/>
          </ac:spMkLst>
        </pc:spChg>
        <pc:spChg chg="mod ord">
          <ac:chgData name="大道 知子" userId="e85bddc3-2fce-4cdd-8e7e-b308ee160500" providerId="ADAL" clId="{E4D81D1D-1790-451B-8A50-39CA13333603}" dt="2022-08-30T10:56:05.223" v="0" actId="700"/>
          <ac:spMkLst>
            <pc:docMk/>
            <pc:sldMk cId="1013923196" sldId="2068"/>
            <ac:spMk id="19" creationId="{67114064-50DC-4AC5-8136-3ECF4BBDD892}"/>
          </ac:spMkLst>
        </pc:spChg>
      </pc:sldChg>
      <pc:sldChg chg="add del">
        <pc:chgData name="大道 知子" userId="e85bddc3-2fce-4cdd-8e7e-b308ee160500" providerId="ADAL" clId="{E4D81D1D-1790-451B-8A50-39CA13333603}" dt="2022-08-30T11:44:04.302" v="222"/>
        <pc:sldMkLst>
          <pc:docMk/>
          <pc:sldMk cId="2108816078" sldId="2070"/>
        </pc:sldMkLst>
      </pc:sldChg>
      <pc:sldChg chg="modSp mod modClrScheme chgLayout">
        <pc:chgData name="大道 知子" userId="e85bddc3-2fce-4cdd-8e7e-b308ee160500" providerId="ADAL" clId="{E4D81D1D-1790-451B-8A50-39CA13333603}" dt="2022-08-30T11:11:29.752" v="69"/>
        <pc:sldMkLst>
          <pc:docMk/>
          <pc:sldMk cId="3451310951" sldId="2074"/>
        </pc:sldMkLst>
        <pc:spChg chg="mod ord">
          <ac:chgData name="大道 知子" userId="e85bddc3-2fce-4cdd-8e7e-b308ee160500" providerId="ADAL" clId="{E4D81D1D-1790-451B-8A50-39CA13333603}" dt="2022-08-30T11:04:53.056" v="47" actId="700"/>
          <ac:spMkLst>
            <pc:docMk/>
            <pc:sldMk cId="3451310951" sldId="2074"/>
            <ac:spMk id="2" creationId="{9AE5E4EA-1263-4629-B317-EDAFD214F1E3}"/>
          </ac:spMkLst>
        </pc:spChg>
        <pc:spChg chg="mod ord">
          <ac:chgData name="大道 知子" userId="e85bddc3-2fce-4cdd-8e7e-b308ee160500" providerId="ADAL" clId="{E4D81D1D-1790-451B-8A50-39CA13333603}" dt="2022-08-30T11:04:53.056" v="47" actId="700"/>
          <ac:spMkLst>
            <pc:docMk/>
            <pc:sldMk cId="3451310951" sldId="2074"/>
            <ac:spMk id="3" creationId="{09D55D39-2233-4B24-8608-C19F4CA9B767}"/>
          </ac:spMkLst>
        </pc:spChg>
        <pc:spChg chg="mod ord">
          <ac:chgData name="大道 知子" userId="e85bddc3-2fce-4cdd-8e7e-b308ee160500" providerId="ADAL" clId="{E4D81D1D-1790-451B-8A50-39CA13333603}" dt="2022-08-30T11:04:53.056" v="47" actId="700"/>
          <ac:spMkLst>
            <pc:docMk/>
            <pc:sldMk cId="3451310951" sldId="2074"/>
            <ac:spMk id="4" creationId="{4BB3D12B-BC1E-4847-B9C0-FEDF40EE4C3F}"/>
          </ac:spMkLst>
        </pc:spChg>
        <pc:spChg chg="mod">
          <ac:chgData name="大道 知子" userId="e85bddc3-2fce-4cdd-8e7e-b308ee160500" providerId="ADAL" clId="{E4D81D1D-1790-451B-8A50-39CA13333603}" dt="2022-08-30T11:11:29.752" v="69"/>
          <ac:spMkLst>
            <pc:docMk/>
            <pc:sldMk cId="3451310951" sldId="2074"/>
            <ac:spMk id="8" creationId="{018E102B-F119-4D27-BD23-D957061025FF}"/>
          </ac:spMkLst>
        </pc:spChg>
      </pc:sldChg>
      <pc:sldChg chg="modSp mod modClrScheme chgLayout">
        <pc:chgData name="大道 知子" userId="e85bddc3-2fce-4cdd-8e7e-b308ee160500" providerId="ADAL" clId="{E4D81D1D-1790-451B-8A50-39CA13333603}" dt="2022-08-30T11:12:03.685" v="98" actId="20577"/>
        <pc:sldMkLst>
          <pc:docMk/>
          <pc:sldMk cId="2605480182" sldId="2075"/>
        </pc:sldMkLst>
        <pc:spChg chg="mod ord">
          <ac:chgData name="大道 知子" userId="e85bddc3-2fce-4cdd-8e7e-b308ee160500" providerId="ADAL" clId="{E4D81D1D-1790-451B-8A50-39CA13333603}" dt="2022-08-30T11:04:53.056" v="47" actId="700"/>
          <ac:spMkLst>
            <pc:docMk/>
            <pc:sldMk cId="2605480182" sldId="2075"/>
            <ac:spMk id="2" creationId="{2831CFBB-AA42-4CB8-8B19-F969EE12EF55}"/>
          </ac:spMkLst>
        </pc:spChg>
        <pc:spChg chg="mod ord">
          <ac:chgData name="大道 知子" userId="e85bddc3-2fce-4cdd-8e7e-b308ee160500" providerId="ADAL" clId="{E4D81D1D-1790-451B-8A50-39CA13333603}" dt="2022-08-30T11:04:53.056" v="47" actId="700"/>
          <ac:spMkLst>
            <pc:docMk/>
            <pc:sldMk cId="2605480182" sldId="2075"/>
            <ac:spMk id="3" creationId="{B2E08186-6F90-4D60-8F91-698126A7AF3D}"/>
          </ac:spMkLst>
        </pc:spChg>
        <pc:spChg chg="mod ord">
          <ac:chgData name="大道 知子" userId="e85bddc3-2fce-4cdd-8e7e-b308ee160500" providerId="ADAL" clId="{E4D81D1D-1790-451B-8A50-39CA13333603}" dt="2022-08-30T11:04:53.056" v="47" actId="700"/>
          <ac:spMkLst>
            <pc:docMk/>
            <pc:sldMk cId="2605480182" sldId="2075"/>
            <ac:spMk id="4" creationId="{690DA372-AC17-4B65-9875-298B27EA3D06}"/>
          </ac:spMkLst>
        </pc:spChg>
        <pc:spChg chg="mod">
          <ac:chgData name="大道 知子" userId="e85bddc3-2fce-4cdd-8e7e-b308ee160500" providerId="ADAL" clId="{E4D81D1D-1790-451B-8A50-39CA13333603}" dt="2022-08-30T11:12:03.685" v="98" actId="20577"/>
          <ac:spMkLst>
            <pc:docMk/>
            <pc:sldMk cId="2605480182" sldId="2075"/>
            <ac:spMk id="15" creationId="{1468CC52-D0C4-4728-A424-F3F6C41CDAD0}"/>
          </ac:spMkLst>
        </pc:spChg>
        <pc:spChg chg="mod">
          <ac:chgData name="大道 知子" userId="e85bddc3-2fce-4cdd-8e7e-b308ee160500" providerId="ADAL" clId="{E4D81D1D-1790-451B-8A50-39CA13333603}" dt="2022-08-30T11:11:29.752" v="69"/>
          <ac:spMkLst>
            <pc:docMk/>
            <pc:sldMk cId="2605480182" sldId="2075"/>
            <ac:spMk id="22" creationId="{F5079721-9050-4D16-8DB9-EE868C82FF66}"/>
          </ac:spMkLst>
        </pc:spChg>
      </pc:sldChg>
      <pc:sldChg chg="modSp add del mod">
        <pc:chgData name="大道 知子" userId="e85bddc3-2fce-4cdd-8e7e-b308ee160500" providerId="ADAL" clId="{E4D81D1D-1790-451B-8A50-39CA13333603}" dt="2022-08-30T11:43:44.220" v="221" actId="47"/>
        <pc:sldMkLst>
          <pc:docMk/>
          <pc:sldMk cId="2363193023" sldId="2093"/>
        </pc:sldMkLst>
        <pc:spChg chg="mod">
          <ac:chgData name="大道 知子" userId="e85bddc3-2fce-4cdd-8e7e-b308ee160500" providerId="ADAL" clId="{E4D81D1D-1790-451B-8A50-39CA13333603}" dt="2022-08-30T11:43:21.703" v="219"/>
          <ac:spMkLst>
            <pc:docMk/>
            <pc:sldMk cId="2363193023" sldId="2093"/>
            <ac:spMk id="19" creationId="{67114064-50DC-4AC5-8136-3ECF4BBDD892}"/>
          </ac:spMkLst>
        </pc:spChg>
      </pc:sldChg>
      <pc:sldChg chg="modSp del mod modClrScheme chgLayout">
        <pc:chgData name="大道 知子" userId="e85bddc3-2fce-4cdd-8e7e-b308ee160500" providerId="ADAL" clId="{E4D81D1D-1790-451B-8A50-39CA13333603}" dt="2022-08-30T11:43:26.112" v="220" actId="47"/>
        <pc:sldMkLst>
          <pc:docMk/>
          <pc:sldMk cId="3532241465" sldId="2169"/>
        </pc:sldMkLst>
        <pc:spChg chg="mod ord">
          <ac:chgData name="大道 知子" userId="e85bddc3-2fce-4cdd-8e7e-b308ee160500" providerId="ADAL" clId="{E4D81D1D-1790-451B-8A50-39CA13333603}" dt="2022-08-30T11:05:10.934" v="49" actId="700"/>
          <ac:spMkLst>
            <pc:docMk/>
            <pc:sldMk cId="3532241465" sldId="2169"/>
            <ac:spMk id="2" creationId="{5BD0CF1E-9E21-4370-B7F2-13571D0030B3}"/>
          </ac:spMkLst>
        </pc:spChg>
        <pc:spChg chg="mod ord">
          <ac:chgData name="大道 知子" userId="e85bddc3-2fce-4cdd-8e7e-b308ee160500" providerId="ADAL" clId="{E4D81D1D-1790-451B-8A50-39CA13333603}" dt="2022-08-30T11:05:10.934" v="49" actId="700"/>
          <ac:spMkLst>
            <pc:docMk/>
            <pc:sldMk cId="3532241465" sldId="2169"/>
            <ac:spMk id="4" creationId="{794D1FD3-BB35-4BEA-A8FB-99E1A10E1420}"/>
          </ac:spMkLst>
        </pc:spChg>
        <pc:spChg chg="mod ord">
          <ac:chgData name="大道 知子" userId="e85bddc3-2fce-4cdd-8e7e-b308ee160500" providerId="ADAL" clId="{E4D81D1D-1790-451B-8A50-39CA13333603}" dt="2022-08-30T11:05:10.934" v="49" actId="700"/>
          <ac:spMkLst>
            <pc:docMk/>
            <pc:sldMk cId="3532241465" sldId="2169"/>
            <ac:spMk id="5" creationId="{0380C8E5-087B-43FD-9034-0B5CC678C57A}"/>
          </ac:spMkLst>
        </pc:spChg>
      </pc:sldChg>
      <pc:sldChg chg="modSp mod modClrScheme chgLayout">
        <pc:chgData name="大道 知子" userId="e85bddc3-2fce-4cdd-8e7e-b308ee160500" providerId="ADAL" clId="{E4D81D1D-1790-451B-8A50-39CA13333603}" dt="2022-08-30T11:05:10.934" v="49" actId="700"/>
        <pc:sldMkLst>
          <pc:docMk/>
          <pc:sldMk cId="3829403032" sldId="2178"/>
        </pc:sldMkLst>
        <pc:spChg chg="mod ord">
          <ac:chgData name="大道 知子" userId="e85bddc3-2fce-4cdd-8e7e-b308ee160500" providerId="ADAL" clId="{E4D81D1D-1790-451B-8A50-39CA13333603}" dt="2022-08-30T11:05:10.934" v="49" actId="700"/>
          <ac:spMkLst>
            <pc:docMk/>
            <pc:sldMk cId="3829403032" sldId="2178"/>
            <ac:spMk id="2" creationId="{46AF531F-010B-418C-A173-BC932122B6B8}"/>
          </ac:spMkLst>
        </pc:spChg>
        <pc:spChg chg="mod ord">
          <ac:chgData name="大道 知子" userId="e85bddc3-2fce-4cdd-8e7e-b308ee160500" providerId="ADAL" clId="{E4D81D1D-1790-451B-8A50-39CA13333603}" dt="2022-08-30T11:05:10.934" v="49" actId="700"/>
          <ac:spMkLst>
            <pc:docMk/>
            <pc:sldMk cId="3829403032" sldId="2178"/>
            <ac:spMk id="3" creationId="{F2B37868-DF5C-44A0-AF85-42636571DBBC}"/>
          </ac:spMkLst>
        </pc:spChg>
        <pc:spChg chg="mod ord">
          <ac:chgData name="大道 知子" userId="e85bddc3-2fce-4cdd-8e7e-b308ee160500" providerId="ADAL" clId="{E4D81D1D-1790-451B-8A50-39CA13333603}" dt="2022-08-30T11:05:10.934" v="49" actId="700"/>
          <ac:spMkLst>
            <pc:docMk/>
            <pc:sldMk cId="3829403032" sldId="2178"/>
            <ac:spMk id="4" creationId="{CDF015DA-337D-44F4-AB23-E85BCD7D408D}"/>
          </ac:spMkLst>
        </pc:spChg>
      </pc:sldChg>
      <pc:sldChg chg="modSp mod modClrScheme chgLayout">
        <pc:chgData name="大道 知子" userId="e85bddc3-2fce-4cdd-8e7e-b308ee160500" providerId="ADAL" clId="{E4D81D1D-1790-451B-8A50-39CA13333603}" dt="2022-08-30T11:19:41.876" v="192" actId="20577"/>
        <pc:sldMkLst>
          <pc:docMk/>
          <pc:sldMk cId="1382646805" sldId="2182"/>
        </pc:sldMkLst>
        <pc:spChg chg="mod ord">
          <ac:chgData name="大道 知子" userId="e85bddc3-2fce-4cdd-8e7e-b308ee160500" providerId="ADAL" clId="{E4D81D1D-1790-451B-8A50-39CA13333603}" dt="2022-08-30T11:19:14.278" v="181" actId="20577"/>
          <ac:spMkLst>
            <pc:docMk/>
            <pc:sldMk cId="1382646805" sldId="2182"/>
            <ac:spMk id="2" creationId="{7AD95D68-5985-4DBF-89C7-4D7268C91AD7}"/>
          </ac:spMkLst>
        </pc:spChg>
        <pc:spChg chg="mod ord">
          <ac:chgData name="大道 知子" userId="e85bddc3-2fce-4cdd-8e7e-b308ee160500" providerId="ADAL" clId="{E4D81D1D-1790-451B-8A50-39CA13333603}" dt="2022-08-30T11:19:41.876" v="192" actId="20577"/>
          <ac:spMkLst>
            <pc:docMk/>
            <pc:sldMk cId="1382646805" sldId="2182"/>
            <ac:spMk id="3" creationId="{2C26A2E0-5150-4EF5-A6DB-DE39538ADF62}"/>
          </ac:spMkLst>
        </pc:spChg>
        <pc:spChg chg="mod ord">
          <ac:chgData name="大道 知子" userId="e85bddc3-2fce-4cdd-8e7e-b308ee160500" providerId="ADAL" clId="{E4D81D1D-1790-451B-8A50-39CA13333603}" dt="2022-08-30T11:04:44.776" v="46" actId="700"/>
          <ac:spMkLst>
            <pc:docMk/>
            <pc:sldMk cId="1382646805" sldId="2182"/>
            <ac:spMk id="4" creationId="{FB2DFCE9-829E-4FF6-B50E-DC2D83AACA28}"/>
          </ac:spMkLst>
        </pc:spChg>
        <pc:spChg chg="mod">
          <ac:chgData name="大道 知子" userId="e85bddc3-2fce-4cdd-8e7e-b308ee160500" providerId="ADAL" clId="{E4D81D1D-1790-451B-8A50-39CA13333603}" dt="2022-08-30T11:19:23.413" v="182" actId="14826"/>
          <ac:spMkLst>
            <pc:docMk/>
            <pc:sldMk cId="1382646805" sldId="2182"/>
            <ac:spMk id="32" creationId="{6922292F-BFA6-45F3-A696-E700B344B1F8}"/>
          </ac:spMkLst>
        </pc:spChg>
        <pc:spChg chg="mod">
          <ac:chgData name="大道 知子" userId="e85bddc3-2fce-4cdd-8e7e-b308ee160500" providerId="ADAL" clId="{E4D81D1D-1790-451B-8A50-39CA13333603}" dt="2022-08-30T11:19:29.590" v="183" actId="14826"/>
          <ac:spMkLst>
            <pc:docMk/>
            <pc:sldMk cId="1382646805" sldId="2182"/>
            <ac:spMk id="36" creationId="{63EDBC93-6D43-4FBA-B976-2087D2DEBD2B}"/>
          </ac:spMkLst>
        </pc:spChg>
        <pc:spChg chg="mod">
          <ac:chgData name="大道 知子" userId="e85bddc3-2fce-4cdd-8e7e-b308ee160500" providerId="ADAL" clId="{E4D81D1D-1790-451B-8A50-39CA13333603}" dt="2022-08-30T11:11:29.752" v="69"/>
          <ac:spMkLst>
            <pc:docMk/>
            <pc:sldMk cId="1382646805" sldId="2182"/>
            <ac:spMk id="37" creationId="{94B757AA-ADE0-4179-944D-C8995B0245AA}"/>
          </ac:spMkLst>
        </pc:spChg>
        <pc:grpChg chg="mod">
          <ac:chgData name="大道 知子" userId="e85bddc3-2fce-4cdd-8e7e-b308ee160500" providerId="ADAL" clId="{E4D81D1D-1790-451B-8A50-39CA13333603}" dt="2022-08-30T11:19:23.413" v="182" actId="14826"/>
          <ac:grpSpMkLst>
            <pc:docMk/>
            <pc:sldMk cId="1382646805" sldId="2182"/>
            <ac:grpSpMk id="33" creationId="{F5F931D9-C571-4D01-A8B7-3A43113F4225}"/>
          </ac:grpSpMkLst>
        </pc:grpChg>
        <pc:grpChg chg="mod">
          <ac:chgData name="大道 知子" userId="e85bddc3-2fce-4cdd-8e7e-b308ee160500" providerId="ADAL" clId="{E4D81D1D-1790-451B-8A50-39CA13333603}" dt="2022-08-30T11:19:29.590" v="183" actId="14826"/>
          <ac:grpSpMkLst>
            <pc:docMk/>
            <pc:sldMk cId="1382646805" sldId="2182"/>
            <ac:grpSpMk id="34" creationId="{3400012F-57ED-4E80-BDB0-4078C7D847E1}"/>
          </ac:grpSpMkLst>
        </pc:grpChg>
        <pc:picChg chg="mod">
          <ac:chgData name="大道 知子" userId="e85bddc3-2fce-4cdd-8e7e-b308ee160500" providerId="ADAL" clId="{E4D81D1D-1790-451B-8A50-39CA13333603}" dt="2022-08-30T11:19:23.413" v="182" actId="14826"/>
          <ac:picMkLst>
            <pc:docMk/>
            <pc:sldMk cId="1382646805" sldId="2182"/>
            <ac:picMk id="31" creationId="{6FD9510F-B8D0-473A-8933-3E3EDC474B6B}"/>
          </ac:picMkLst>
        </pc:picChg>
        <pc:picChg chg="mod">
          <ac:chgData name="大道 知子" userId="e85bddc3-2fce-4cdd-8e7e-b308ee160500" providerId="ADAL" clId="{E4D81D1D-1790-451B-8A50-39CA13333603}" dt="2022-08-30T11:19:29.590" v="183" actId="14826"/>
          <ac:picMkLst>
            <pc:docMk/>
            <pc:sldMk cId="1382646805" sldId="2182"/>
            <ac:picMk id="35" creationId="{EF7EC89C-E14E-4C9D-B174-9CCEAFBDD103}"/>
          </ac:picMkLst>
        </pc:picChg>
      </pc:sldChg>
      <pc:sldChg chg="del mod modClrScheme chgLayout">
        <pc:chgData name="大道 知子" userId="e85bddc3-2fce-4cdd-8e7e-b308ee160500" providerId="ADAL" clId="{E4D81D1D-1790-451B-8A50-39CA13333603}" dt="2022-08-30T11:07:46.421" v="64" actId="47"/>
        <pc:sldMkLst>
          <pc:docMk/>
          <pc:sldMk cId="2640110852" sldId="2183"/>
        </pc:sldMkLst>
      </pc:sldChg>
      <pc:sldChg chg="modSp mod modClrScheme chgLayout">
        <pc:chgData name="大道 知子" userId="e85bddc3-2fce-4cdd-8e7e-b308ee160500" providerId="ADAL" clId="{E4D81D1D-1790-451B-8A50-39CA13333603}" dt="2022-08-30T11:00:30.247" v="16" actId="700"/>
        <pc:sldMkLst>
          <pc:docMk/>
          <pc:sldMk cId="1316616266" sldId="2226"/>
        </pc:sldMkLst>
        <pc:spChg chg="mod ord">
          <ac:chgData name="大道 知子" userId="e85bddc3-2fce-4cdd-8e7e-b308ee160500" providerId="ADAL" clId="{E4D81D1D-1790-451B-8A50-39CA13333603}" dt="2022-08-30T11:00:30.247" v="16" actId="700"/>
          <ac:spMkLst>
            <pc:docMk/>
            <pc:sldMk cId="1316616266" sldId="2226"/>
            <ac:spMk id="3" creationId="{04F29DB0-FF31-4C3B-9DF5-587FBE35E5AC}"/>
          </ac:spMkLst>
        </pc:spChg>
        <pc:spChg chg="mod ord">
          <ac:chgData name="大道 知子" userId="e85bddc3-2fce-4cdd-8e7e-b308ee160500" providerId="ADAL" clId="{E4D81D1D-1790-451B-8A50-39CA13333603}" dt="2022-08-30T11:00:30.247" v="16" actId="700"/>
          <ac:spMkLst>
            <pc:docMk/>
            <pc:sldMk cId="1316616266" sldId="2226"/>
            <ac:spMk id="4" creationId="{17B99189-AD83-473C-A5A9-6169D5BA8570}"/>
          </ac:spMkLst>
        </pc:spChg>
        <pc:spChg chg="mod ord">
          <ac:chgData name="大道 知子" userId="e85bddc3-2fce-4cdd-8e7e-b308ee160500" providerId="ADAL" clId="{E4D81D1D-1790-451B-8A50-39CA13333603}" dt="2022-08-30T11:00:30.247" v="16" actId="700"/>
          <ac:spMkLst>
            <pc:docMk/>
            <pc:sldMk cId="1316616266" sldId="2226"/>
            <ac:spMk id="5" creationId="{97D3FCF7-1B3A-4139-946C-ED1A24FD0B74}"/>
          </ac:spMkLst>
        </pc:spChg>
      </pc:sldChg>
      <pc:sldChg chg="modSp mod modClrScheme chgLayout">
        <pc:chgData name="大道 知子" userId="e85bddc3-2fce-4cdd-8e7e-b308ee160500" providerId="ADAL" clId="{E4D81D1D-1790-451B-8A50-39CA13333603}" dt="2022-08-30T11:44:24.657" v="223" actId="6549"/>
        <pc:sldMkLst>
          <pc:docMk/>
          <pc:sldMk cId="1896730" sldId="2227"/>
        </pc:sldMkLst>
        <pc:spChg chg="mod ord">
          <ac:chgData name="大道 知子" userId="e85bddc3-2fce-4cdd-8e7e-b308ee160500" providerId="ADAL" clId="{E4D81D1D-1790-451B-8A50-39CA13333603}" dt="2022-08-30T11:14:37.714" v="103"/>
          <ac:spMkLst>
            <pc:docMk/>
            <pc:sldMk cId="1896730" sldId="2227"/>
            <ac:spMk id="3" creationId="{A66514AE-DFE9-43B4-9AEF-77910A3CE93E}"/>
          </ac:spMkLst>
        </pc:spChg>
        <pc:spChg chg="mod ord">
          <ac:chgData name="大道 知子" userId="e85bddc3-2fce-4cdd-8e7e-b308ee160500" providerId="ADAL" clId="{E4D81D1D-1790-451B-8A50-39CA13333603}" dt="2022-08-30T11:05:10.934" v="49" actId="700"/>
          <ac:spMkLst>
            <pc:docMk/>
            <pc:sldMk cId="1896730" sldId="2227"/>
            <ac:spMk id="4" creationId="{6166A016-EDA8-45D7-9711-DF04DE08C360}"/>
          </ac:spMkLst>
        </pc:spChg>
        <pc:spChg chg="mod ord">
          <ac:chgData name="大道 知子" userId="e85bddc3-2fce-4cdd-8e7e-b308ee160500" providerId="ADAL" clId="{E4D81D1D-1790-451B-8A50-39CA13333603}" dt="2022-08-30T11:05:10.934" v="49" actId="700"/>
          <ac:spMkLst>
            <pc:docMk/>
            <pc:sldMk cId="1896730" sldId="2227"/>
            <ac:spMk id="5" creationId="{5B803A40-2B84-4F02-9B92-1B4F1118B83B}"/>
          </ac:spMkLst>
        </pc:spChg>
        <pc:spChg chg="mod">
          <ac:chgData name="大道 知子" userId="e85bddc3-2fce-4cdd-8e7e-b308ee160500" providerId="ADAL" clId="{E4D81D1D-1790-451B-8A50-39CA13333603}" dt="2022-08-30T11:44:24.657" v="223" actId="6549"/>
          <ac:spMkLst>
            <pc:docMk/>
            <pc:sldMk cId="1896730" sldId="2227"/>
            <ac:spMk id="63" creationId="{D05A67BF-4801-4EDD-A356-3C3B1AD1F416}"/>
          </ac:spMkLst>
        </pc:spChg>
      </pc:sldChg>
      <pc:sldChg chg="addSp delSp modSp mod modClrScheme chgLayout">
        <pc:chgData name="大道 知子" userId="e85bddc3-2fce-4cdd-8e7e-b308ee160500" providerId="ADAL" clId="{E4D81D1D-1790-451B-8A50-39CA13333603}" dt="2022-08-30T11:17:27.871" v="135"/>
        <pc:sldMkLst>
          <pc:docMk/>
          <pc:sldMk cId="1891436718" sldId="2785"/>
        </pc:sldMkLst>
        <pc:spChg chg="mod ord">
          <ac:chgData name="大道 知子" userId="e85bddc3-2fce-4cdd-8e7e-b308ee160500" providerId="ADAL" clId="{E4D81D1D-1790-451B-8A50-39CA13333603}" dt="2022-08-30T11:17:27.871" v="135"/>
          <ac:spMkLst>
            <pc:docMk/>
            <pc:sldMk cId="1891436718" sldId="2785"/>
            <ac:spMk id="2" creationId="{EFF84972-DC0C-4B39-9A71-19F80DD26EF9}"/>
          </ac:spMkLst>
        </pc:spChg>
        <pc:spChg chg="add del mod ord">
          <ac:chgData name="大道 知子" userId="e85bddc3-2fce-4cdd-8e7e-b308ee160500" providerId="ADAL" clId="{E4D81D1D-1790-451B-8A50-39CA13333603}" dt="2022-08-30T11:03:30.916" v="37" actId="700"/>
          <ac:spMkLst>
            <pc:docMk/>
            <pc:sldMk cId="1891436718" sldId="2785"/>
            <ac:spMk id="3" creationId="{0AD9045E-3806-9AB3-2EF2-FF2FE47A521C}"/>
          </ac:spMkLst>
        </pc:spChg>
        <pc:spChg chg="mod ord">
          <ac:chgData name="大道 知子" userId="e85bddc3-2fce-4cdd-8e7e-b308ee160500" providerId="ADAL" clId="{E4D81D1D-1790-451B-8A50-39CA13333603}" dt="2022-08-30T11:03:30.916" v="37" actId="700"/>
          <ac:spMkLst>
            <pc:docMk/>
            <pc:sldMk cId="1891436718" sldId="2785"/>
            <ac:spMk id="12" creationId="{BC5B4EC4-E97E-4B73-9DB6-D9550EBA1269}"/>
          </ac:spMkLst>
        </pc:spChg>
      </pc:sldChg>
      <pc:sldChg chg="addSp delSp modSp mod modClrScheme chgLayout">
        <pc:chgData name="大道 知子" userId="e85bddc3-2fce-4cdd-8e7e-b308ee160500" providerId="ADAL" clId="{E4D81D1D-1790-451B-8A50-39CA13333603}" dt="2022-08-30T11:17:45.396" v="138"/>
        <pc:sldMkLst>
          <pc:docMk/>
          <pc:sldMk cId="3903252369" sldId="2787"/>
        </pc:sldMkLst>
        <pc:spChg chg="mod ord">
          <ac:chgData name="大道 知子" userId="e85bddc3-2fce-4cdd-8e7e-b308ee160500" providerId="ADAL" clId="{E4D81D1D-1790-451B-8A50-39CA13333603}" dt="2022-08-30T11:17:45.396" v="138"/>
          <ac:spMkLst>
            <pc:docMk/>
            <pc:sldMk cId="3903252369" sldId="2787"/>
            <ac:spMk id="2" creationId="{F833820F-E539-4EEE-BAC8-451841AE8BBE}"/>
          </ac:spMkLst>
        </pc:spChg>
        <pc:spChg chg="mod ord">
          <ac:chgData name="大道 知子" userId="e85bddc3-2fce-4cdd-8e7e-b308ee160500" providerId="ADAL" clId="{E4D81D1D-1790-451B-8A50-39CA13333603}" dt="2022-08-30T11:04:11.133" v="40" actId="700"/>
          <ac:spMkLst>
            <pc:docMk/>
            <pc:sldMk cId="3903252369" sldId="2787"/>
            <ac:spMk id="3" creationId="{7A5DEC42-3209-48D7-AD75-7CB789A09A28}"/>
          </ac:spMkLst>
        </pc:spChg>
        <pc:spChg chg="add del mod ord">
          <ac:chgData name="大道 知子" userId="e85bddc3-2fce-4cdd-8e7e-b308ee160500" providerId="ADAL" clId="{E4D81D1D-1790-451B-8A50-39CA13333603}" dt="2022-08-30T11:04:11.133" v="40" actId="700"/>
          <ac:spMkLst>
            <pc:docMk/>
            <pc:sldMk cId="3903252369" sldId="2787"/>
            <ac:spMk id="4" creationId="{0E6DCCFC-92A5-B069-09CE-28EF89F0DBBA}"/>
          </ac:spMkLst>
        </pc:spChg>
      </pc:sldChg>
      <pc:sldChg chg="modSp mod modClrScheme chgLayout">
        <pc:chgData name="大道 知子" userId="e85bddc3-2fce-4cdd-8e7e-b308ee160500" providerId="ADAL" clId="{E4D81D1D-1790-451B-8A50-39CA13333603}" dt="2022-08-30T11:11:29.752" v="69"/>
        <pc:sldMkLst>
          <pc:docMk/>
          <pc:sldMk cId="4101310644" sldId="2788"/>
        </pc:sldMkLst>
        <pc:spChg chg="mod ord">
          <ac:chgData name="大道 知子" userId="e85bddc3-2fce-4cdd-8e7e-b308ee160500" providerId="ADAL" clId="{E4D81D1D-1790-451B-8A50-39CA13333603}" dt="2022-08-30T11:00:30.247" v="16" actId="700"/>
          <ac:spMkLst>
            <pc:docMk/>
            <pc:sldMk cId="4101310644" sldId="2788"/>
            <ac:spMk id="9" creationId="{DA77C7C7-755C-4DDA-88D5-1734C1AD20E7}"/>
          </ac:spMkLst>
        </pc:spChg>
        <pc:spChg chg="mod ord">
          <ac:chgData name="大道 知子" userId="e85bddc3-2fce-4cdd-8e7e-b308ee160500" providerId="ADAL" clId="{E4D81D1D-1790-451B-8A50-39CA13333603}" dt="2022-08-30T11:00:30.247" v="16" actId="700"/>
          <ac:spMkLst>
            <pc:docMk/>
            <pc:sldMk cId="4101310644" sldId="2788"/>
            <ac:spMk id="10" creationId="{38E4F902-08DB-47F8-90E8-4D02484848EB}"/>
          </ac:spMkLst>
        </pc:spChg>
        <pc:spChg chg="mod ord">
          <ac:chgData name="大道 知子" userId="e85bddc3-2fce-4cdd-8e7e-b308ee160500" providerId="ADAL" clId="{E4D81D1D-1790-451B-8A50-39CA13333603}" dt="2022-08-30T11:00:30.247" v="16" actId="700"/>
          <ac:spMkLst>
            <pc:docMk/>
            <pc:sldMk cId="4101310644" sldId="2788"/>
            <ac:spMk id="11" creationId="{A379E094-3037-4510-85C7-44E9509697AB}"/>
          </ac:spMkLst>
        </pc:spChg>
        <pc:spChg chg="mod">
          <ac:chgData name="大道 知子" userId="e85bddc3-2fce-4cdd-8e7e-b308ee160500" providerId="ADAL" clId="{E4D81D1D-1790-451B-8A50-39CA13333603}" dt="2022-08-30T11:11:29.752" v="69"/>
          <ac:spMkLst>
            <pc:docMk/>
            <pc:sldMk cId="4101310644" sldId="2788"/>
            <ac:spMk id="32" creationId="{48B43591-E2C8-441B-96C7-24DDFF1CE8E9}"/>
          </ac:spMkLst>
        </pc:spChg>
        <pc:graphicFrameChg chg="mod">
          <ac:chgData name="大道 知子" userId="e85bddc3-2fce-4cdd-8e7e-b308ee160500" providerId="ADAL" clId="{E4D81D1D-1790-451B-8A50-39CA13333603}" dt="2022-08-30T11:11:29.752" v="69"/>
          <ac:graphicFrameMkLst>
            <pc:docMk/>
            <pc:sldMk cId="4101310644" sldId="2788"/>
            <ac:graphicFrameMk id="47" creationId="{5560E0B8-1FD8-4577-9B8C-7DE2764FA4EA}"/>
          </ac:graphicFrameMkLst>
        </pc:graphicFrameChg>
      </pc:sldChg>
      <pc:sldChg chg="addSp delSp modSp mod modClrScheme chgLayout">
        <pc:chgData name="大道 知子" userId="e85bddc3-2fce-4cdd-8e7e-b308ee160500" providerId="ADAL" clId="{E4D81D1D-1790-451B-8A50-39CA13333603}" dt="2022-08-30T11:01:11.062" v="22" actId="1076"/>
        <pc:sldMkLst>
          <pc:docMk/>
          <pc:sldMk cId="3911519682" sldId="2789"/>
        </pc:sldMkLst>
        <pc:spChg chg="mod ord">
          <ac:chgData name="大道 知子" userId="e85bddc3-2fce-4cdd-8e7e-b308ee160500" providerId="ADAL" clId="{E4D81D1D-1790-451B-8A50-39CA13333603}" dt="2022-08-30T11:01:07.353" v="21" actId="700"/>
          <ac:spMkLst>
            <pc:docMk/>
            <pc:sldMk cId="3911519682" sldId="2789"/>
            <ac:spMk id="2" creationId="{2982BFE5-86A1-4346-BCD4-4596A99314AF}"/>
          </ac:spMkLst>
        </pc:spChg>
        <pc:spChg chg="mod ord">
          <ac:chgData name="大道 知子" userId="e85bddc3-2fce-4cdd-8e7e-b308ee160500" providerId="ADAL" clId="{E4D81D1D-1790-451B-8A50-39CA13333603}" dt="2022-08-30T11:01:11.062" v="22" actId="1076"/>
          <ac:spMkLst>
            <pc:docMk/>
            <pc:sldMk cId="3911519682" sldId="2789"/>
            <ac:spMk id="3" creationId="{6B64CF89-2AEB-4B28-89D1-EC8B23F9B0BA}"/>
          </ac:spMkLst>
        </pc:spChg>
        <pc:spChg chg="add del mod ord">
          <ac:chgData name="大道 知子" userId="e85bddc3-2fce-4cdd-8e7e-b308ee160500" providerId="ADAL" clId="{E4D81D1D-1790-451B-8A50-39CA13333603}" dt="2022-08-30T11:01:07.353" v="21" actId="700"/>
          <ac:spMkLst>
            <pc:docMk/>
            <pc:sldMk cId="3911519682" sldId="2789"/>
            <ac:spMk id="4" creationId="{9BCB5EB2-53E1-006F-6E10-1406BC6960DF}"/>
          </ac:spMkLst>
        </pc:spChg>
      </pc:sldChg>
      <pc:sldChg chg="addSp delSp modSp mod modClrScheme chgLayout">
        <pc:chgData name="大道 知子" userId="e85bddc3-2fce-4cdd-8e7e-b308ee160500" providerId="ADAL" clId="{E4D81D1D-1790-451B-8A50-39CA13333603}" dt="2022-08-30T11:01:00.667" v="20" actId="700"/>
        <pc:sldMkLst>
          <pc:docMk/>
          <pc:sldMk cId="3718162675" sldId="2790"/>
        </pc:sldMkLst>
        <pc:spChg chg="mod ord">
          <ac:chgData name="大道 知子" userId="e85bddc3-2fce-4cdd-8e7e-b308ee160500" providerId="ADAL" clId="{E4D81D1D-1790-451B-8A50-39CA13333603}" dt="2022-08-30T11:01:00.667" v="20" actId="700"/>
          <ac:spMkLst>
            <pc:docMk/>
            <pc:sldMk cId="3718162675" sldId="2790"/>
            <ac:spMk id="2" creationId="{11FFA5CA-FCDC-49CB-80B5-943A407B989D}"/>
          </ac:spMkLst>
        </pc:spChg>
        <pc:spChg chg="mod ord">
          <ac:chgData name="大道 知子" userId="e85bddc3-2fce-4cdd-8e7e-b308ee160500" providerId="ADAL" clId="{E4D81D1D-1790-451B-8A50-39CA13333603}" dt="2022-08-30T11:01:00.667" v="20" actId="700"/>
          <ac:spMkLst>
            <pc:docMk/>
            <pc:sldMk cId="3718162675" sldId="2790"/>
            <ac:spMk id="3" creationId="{61C49354-E427-4A95-8C5B-AD367E054A8E}"/>
          </ac:spMkLst>
        </pc:spChg>
        <pc:spChg chg="add del mod ord">
          <ac:chgData name="大道 知子" userId="e85bddc3-2fce-4cdd-8e7e-b308ee160500" providerId="ADAL" clId="{E4D81D1D-1790-451B-8A50-39CA13333603}" dt="2022-08-30T11:01:00.667" v="20" actId="700"/>
          <ac:spMkLst>
            <pc:docMk/>
            <pc:sldMk cId="3718162675" sldId="2790"/>
            <ac:spMk id="4" creationId="{AF52C57C-E0CF-57BC-F23F-308EA25EF0B3}"/>
          </ac:spMkLst>
        </pc:spChg>
      </pc:sldChg>
      <pc:sldChg chg="addSp delSp modSp mod modClrScheme chgLayout">
        <pc:chgData name="大道 知子" userId="e85bddc3-2fce-4cdd-8e7e-b308ee160500" providerId="ADAL" clId="{E4D81D1D-1790-451B-8A50-39CA13333603}" dt="2022-08-30T11:00:38.740" v="17" actId="700"/>
        <pc:sldMkLst>
          <pc:docMk/>
          <pc:sldMk cId="2265348448" sldId="2792"/>
        </pc:sldMkLst>
        <pc:spChg chg="mod ord">
          <ac:chgData name="大道 知子" userId="e85bddc3-2fce-4cdd-8e7e-b308ee160500" providerId="ADAL" clId="{E4D81D1D-1790-451B-8A50-39CA13333603}" dt="2022-08-30T11:00:38.740" v="17" actId="700"/>
          <ac:spMkLst>
            <pc:docMk/>
            <pc:sldMk cId="2265348448" sldId="2792"/>
            <ac:spMk id="2" creationId="{007F4797-7D9D-40F2-A649-752DEBD8167D}"/>
          </ac:spMkLst>
        </pc:spChg>
        <pc:spChg chg="mod ord">
          <ac:chgData name="大道 知子" userId="e85bddc3-2fce-4cdd-8e7e-b308ee160500" providerId="ADAL" clId="{E4D81D1D-1790-451B-8A50-39CA13333603}" dt="2022-08-30T11:00:38.740" v="17" actId="700"/>
          <ac:spMkLst>
            <pc:docMk/>
            <pc:sldMk cId="2265348448" sldId="2792"/>
            <ac:spMk id="3" creationId="{4955196B-4A83-4263-987C-D142BBF49168}"/>
          </ac:spMkLst>
        </pc:spChg>
        <pc:spChg chg="add del mod ord">
          <ac:chgData name="大道 知子" userId="e85bddc3-2fce-4cdd-8e7e-b308ee160500" providerId="ADAL" clId="{E4D81D1D-1790-451B-8A50-39CA13333603}" dt="2022-08-30T11:00:38.740" v="17" actId="700"/>
          <ac:spMkLst>
            <pc:docMk/>
            <pc:sldMk cId="2265348448" sldId="2792"/>
            <ac:spMk id="5" creationId="{3377039B-233B-63F1-C5BA-BD361C104DB6}"/>
          </ac:spMkLst>
        </pc:spChg>
      </pc:sldChg>
      <pc:sldChg chg="modSp mod modClrScheme chgLayout">
        <pc:chgData name="大道 知子" userId="e85bddc3-2fce-4cdd-8e7e-b308ee160500" providerId="ADAL" clId="{E4D81D1D-1790-451B-8A50-39CA13333603}" dt="2022-08-30T11:11:29.752" v="69"/>
        <pc:sldMkLst>
          <pc:docMk/>
          <pc:sldMk cId="4280717507" sldId="2796"/>
        </pc:sldMkLst>
        <pc:spChg chg="mod ord">
          <ac:chgData name="大道 知子" userId="e85bddc3-2fce-4cdd-8e7e-b308ee160500" providerId="ADAL" clId="{E4D81D1D-1790-451B-8A50-39CA13333603}" dt="2022-08-30T11:11:29.752" v="69"/>
          <ac:spMkLst>
            <pc:docMk/>
            <pc:sldMk cId="4280717507" sldId="2796"/>
            <ac:spMk id="2" creationId="{305C5CE3-3656-4BCB-98AE-AB65AB1535C0}"/>
          </ac:spMkLst>
        </pc:spChg>
        <pc:spChg chg="mod ord">
          <ac:chgData name="大道 知子" userId="e85bddc3-2fce-4cdd-8e7e-b308ee160500" providerId="ADAL" clId="{E4D81D1D-1790-451B-8A50-39CA13333603}" dt="2022-08-30T11:11:29.752" v="69"/>
          <ac:spMkLst>
            <pc:docMk/>
            <pc:sldMk cId="4280717507" sldId="2796"/>
            <ac:spMk id="3" creationId="{60625585-16E9-4ECB-9584-08F8739BF131}"/>
          </ac:spMkLst>
        </pc:spChg>
        <pc:spChg chg="mod ord">
          <ac:chgData name="大道 知子" userId="e85bddc3-2fce-4cdd-8e7e-b308ee160500" providerId="ADAL" clId="{E4D81D1D-1790-451B-8A50-39CA13333603}" dt="2022-08-30T11:00:30.247" v="16" actId="700"/>
          <ac:spMkLst>
            <pc:docMk/>
            <pc:sldMk cId="4280717507" sldId="2796"/>
            <ac:spMk id="4" creationId="{1B408A15-9C22-47DA-8163-4B6D9A6BEED1}"/>
          </ac:spMkLst>
        </pc:spChg>
        <pc:spChg chg="mod">
          <ac:chgData name="大道 知子" userId="e85bddc3-2fce-4cdd-8e7e-b308ee160500" providerId="ADAL" clId="{E4D81D1D-1790-451B-8A50-39CA13333603}" dt="2022-08-30T11:11:29.752" v="69"/>
          <ac:spMkLst>
            <pc:docMk/>
            <pc:sldMk cId="4280717507" sldId="2796"/>
            <ac:spMk id="28" creationId="{A6B959B1-8165-4B96-A76C-E7468EB90646}"/>
          </ac:spMkLst>
        </pc:spChg>
        <pc:spChg chg="mod">
          <ac:chgData name="大道 知子" userId="e85bddc3-2fce-4cdd-8e7e-b308ee160500" providerId="ADAL" clId="{E4D81D1D-1790-451B-8A50-39CA13333603}" dt="2022-08-30T11:11:29.752" v="69"/>
          <ac:spMkLst>
            <pc:docMk/>
            <pc:sldMk cId="4280717507" sldId="2796"/>
            <ac:spMk id="29" creationId="{E3E37FC1-F754-4660-BF7C-B7F600EE9457}"/>
          </ac:spMkLst>
        </pc:spChg>
      </pc:sldChg>
      <pc:sldChg chg="modSp mod modClrScheme chgLayout">
        <pc:chgData name="大道 知子" userId="e85bddc3-2fce-4cdd-8e7e-b308ee160500" providerId="ADAL" clId="{E4D81D1D-1790-451B-8A50-39CA13333603}" dt="2022-08-30T11:00:30.247" v="16" actId="700"/>
        <pc:sldMkLst>
          <pc:docMk/>
          <pc:sldMk cId="3338705477" sldId="2800"/>
        </pc:sldMkLst>
        <pc:spChg chg="mod ord">
          <ac:chgData name="大道 知子" userId="e85bddc3-2fce-4cdd-8e7e-b308ee160500" providerId="ADAL" clId="{E4D81D1D-1790-451B-8A50-39CA13333603}" dt="2022-08-30T11:00:30.247" v="16" actId="700"/>
          <ac:spMkLst>
            <pc:docMk/>
            <pc:sldMk cId="3338705477" sldId="2800"/>
            <ac:spMk id="6" creationId="{5BB0BB86-40C5-4EA0-8221-0B2D8CD14A92}"/>
          </ac:spMkLst>
        </pc:spChg>
        <pc:spChg chg="mod ord">
          <ac:chgData name="大道 知子" userId="e85bddc3-2fce-4cdd-8e7e-b308ee160500" providerId="ADAL" clId="{E4D81D1D-1790-451B-8A50-39CA13333603}" dt="2022-08-30T11:00:30.247" v="16" actId="700"/>
          <ac:spMkLst>
            <pc:docMk/>
            <pc:sldMk cId="3338705477" sldId="2800"/>
            <ac:spMk id="7" creationId="{96C6BB40-7E91-4C6D-A241-E1C9E5E406BC}"/>
          </ac:spMkLst>
        </pc:spChg>
        <pc:spChg chg="mod ord">
          <ac:chgData name="大道 知子" userId="e85bddc3-2fce-4cdd-8e7e-b308ee160500" providerId="ADAL" clId="{E4D81D1D-1790-451B-8A50-39CA13333603}" dt="2022-08-30T11:00:30.247" v="16" actId="700"/>
          <ac:spMkLst>
            <pc:docMk/>
            <pc:sldMk cId="3338705477" sldId="2800"/>
            <ac:spMk id="8" creationId="{859CAF11-6CFB-4705-98E7-B117482756CE}"/>
          </ac:spMkLst>
        </pc:spChg>
      </pc:sldChg>
      <pc:sldChg chg="modSp mod modClrScheme chgLayout">
        <pc:chgData name="大道 知子" userId="e85bddc3-2fce-4cdd-8e7e-b308ee160500" providerId="ADAL" clId="{E4D81D1D-1790-451B-8A50-39CA13333603}" dt="2022-08-30T11:11:29.752" v="69"/>
        <pc:sldMkLst>
          <pc:docMk/>
          <pc:sldMk cId="2199068300" sldId="2802"/>
        </pc:sldMkLst>
        <pc:spChg chg="mod ord">
          <ac:chgData name="大道 知子" userId="e85bddc3-2fce-4cdd-8e7e-b308ee160500" providerId="ADAL" clId="{E4D81D1D-1790-451B-8A50-39CA13333603}" dt="2022-08-30T11:00:30.247" v="16" actId="700"/>
          <ac:spMkLst>
            <pc:docMk/>
            <pc:sldMk cId="2199068300" sldId="2802"/>
            <ac:spMk id="2" creationId="{FBD90FBB-E242-4F63-A786-54F11A362842}"/>
          </ac:spMkLst>
        </pc:spChg>
        <pc:spChg chg="mod ord">
          <ac:chgData name="大道 知子" userId="e85bddc3-2fce-4cdd-8e7e-b308ee160500" providerId="ADAL" clId="{E4D81D1D-1790-451B-8A50-39CA13333603}" dt="2022-08-30T11:00:30.247" v="16" actId="700"/>
          <ac:spMkLst>
            <pc:docMk/>
            <pc:sldMk cId="2199068300" sldId="2802"/>
            <ac:spMk id="3" creationId="{CD09AB8B-9D61-45E6-86A3-B150E954E7CD}"/>
          </ac:spMkLst>
        </pc:spChg>
        <pc:spChg chg="mod ord">
          <ac:chgData name="大道 知子" userId="e85bddc3-2fce-4cdd-8e7e-b308ee160500" providerId="ADAL" clId="{E4D81D1D-1790-451B-8A50-39CA13333603}" dt="2022-08-30T11:00:30.247" v="16" actId="700"/>
          <ac:spMkLst>
            <pc:docMk/>
            <pc:sldMk cId="2199068300" sldId="2802"/>
            <ac:spMk id="4" creationId="{9508AF33-8232-4259-97E5-2B182121B43E}"/>
          </ac:spMkLst>
        </pc:spChg>
        <pc:spChg chg="mod">
          <ac:chgData name="大道 知子" userId="e85bddc3-2fce-4cdd-8e7e-b308ee160500" providerId="ADAL" clId="{E4D81D1D-1790-451B-8A50-39CA13333603}" dt="2022-08-30T11:11:29.752" v="69"/>
          <ac:spMkLst>
            <pc:docMk/>
            <pc:sldMk cId="2199068300" sldId="2802"/>
            <ac:spMk id="7" creationId="{CF02CB28-FAF3-4955-9CD9-0C2F7ED0F24C}"/>
          </ac:spMkLst>
        </pc:spChg>
      </pc:sldChg>
      <pc:sldChg chg="modSp mod modClrScheme chgLayout">
        <pc:chgData name="大道 知子" userId="e85bddc3-2fce-4cdd-8e7e-b308ee160500" providerId="ADAL" clId="{E4D81D1D-1790-451B-8A50-39CA13333603}" dt="2022-08-30T11:22:02.696" v="213"/>
        <pc:sldMkLst>
          <pc:docMk/>
          <pc:sldMk cId="3728884078" sldId="2803"/>
        </pc:sldMkLst>
        <pc:spChg chg="mod ord">
          <ac:chgData name="大道 知子" userId="e85bddc3-2fce-4cdd-8e7e-b308ee160500" providerId="ADAL" clId="{E4D81D1D-1790-451B-8A50-39CA13333603}" dt="2022-08-30T11:22:02.696" v="213"/>
          <ac:spMkLst>
            <pc:docMk/>
            <pc:sldMk cId="3728884078" sldId="2803"/>
            <ac:spMk id="2" creationId="{586C741F-8C18-4903-BED7-4DE10E94EEF7}"/>
          </ac:spMkLst>
        </pc:spChg>
        <pc:spChg chg="mod ord">
          <ac:chgData name="大道 知子" userId="e85bddc3-2fce-4cdd-8e7e-b308ee160500" providerId="ADAL" clId="{E4D81D1D-1790-451B-8A50-39CA13333603}" dt="2022-08-30T11:05:10.934" v="49" actId="700"/>
          <ac:spMkLst>
            <pc:docMk/>
            <pc:sldMk cId="3728884078" sldId="2803"/>
            <ac:spMk id="3" creationId="{3032F08B-E5E2-43D2-AB7E-29520B20FB84}"/>
          </ac:spMkLst>
        </pc:spChg>
        <pc:spChg chg="mod ord">
          <ac:chgData name="大道 知子" userId="e85bddc3-2fce-4cdd-8e7e-b308ee160500" providerId="ADAL" clId="{E4D81D1D-1790-451B-8A50-39CA13333603}" dt="2022-08-30T11:05:10.934" v="49" actId="700"/>
          <ac:spMkLst>
            <pc:docMk/>
            <pc:sldMk cId="3728884078" sldId="2803"/>
            <ac:spMk id="4" creationId="{6B59EA69-F3CD-465D-8CEA-AC64AC97EE1E}"/>
          </ac:spMkLst>
        </pc:spChg>
      </pc:sldChg>
      <pc:sldChg chg="modSp mod modClrScheme chgLayout">
        <pc:chgData name="大道 知子" userId="e85bddc3-2fce-4cdd-8e7e-b308ee160500" providerId="ADAL" clId="{E4D81D1D-1790-451B-8A50-39CA13333603}" dt="2022-08-30T11:19:06.093" v="172" actId="20577"/>
        <pc:sldMkLst>
          <pc:docMk/>
          <pc:sldMk cId="3529890720" sldId="2805"/>
        </pc:sldMkLst>
        <pc:spChg chg="mod ord">
          <ac:chgData name="大道 知子" userId="e85bddc3-2fce-4cdd-8e7e-b308ee160500" providerId="ADAL" clId="{E4D81D1D-1790-451B-8A50-39CA13333603}" dt="2022-08-30T11:19:06.093" v="172" actId="20577"/>
          <ac:spMkLst>
            <pc:docMk/>
            <pc:sldMk cId="3529890720" sldId="2805"/>
            <ac:spMk id="2" creationId="{586C741F-8C18-4903-BED7-4DE10E94EEF7}"/>
          </ac:spMkLst>
        </pc:spChg>
        <pc:spChg chg="mod ord">
          <ac:chgData name="大道 知子" userId="e85bddc3-2fce-4cdd-8e7e-b308ee160500" providerId="ADAL" clId="{E4D81D1D-1790-451B-8A50-39CA13333603}" dt="2022-08-30T11:04:40.969" v="45" actId="700"/>
          <ac:spMkLst>
            <pc:docMk/>
            <pc:sldMk cId="3529890720" sldId="2805"/>
            <ac:spMk id="3" creationId="{3032F08B-E5E2-43D2-AB7E-29520B20FB84}"/>
          </ac:spMkLst>
        </pc:spChg>
        <pc:spChg chg="mod ord">
          <ac:chgData name="大道 知子" userId="e85bddc3-2fce-4cdd-8e7e-b308ee160500" providerId="ADAL" clId="{E4D81D1D-1790-451B-8A50-39CA13333603}" dt="2022-08-30T11:04:40.969" v="45" actId="700"/>
          <ac:spMkLst>
            <pc:docMk/>
            <pc:sldMk cId="3529890720" sldId="2805"/>
            <ac:spMk id="4" creationId="{6B59EA69-F3CD-465D-8CEA-AC64AC97EE1E}"/>
          </ac:spMkLst>
        </pc:spChg>
        <pc:spChg chg="mod">
          <ac:chgData name="大道 知子" userId="e85bddc3-2fce-4cdd-8e7e-b308ee160500" providerId="ADAL" clId="{E4D81D1D-1790-451B-8A50-39CA13333603}" dt="2022-08-30T11:11:29.752" v="69"/>
          <ac:spMkLst>
            <pc:docMk/>
            <pc:sldMk cId="3529890720" sldId="2805"/>
            <ac:spMk id="29" creationId="{188027FA-0A3C-409F-8FD1-3DAD6699DF63}"/>
          </ac:spMkLst>
        </pc:spChg>
      </pc:sldChg>
      <pc:sldChg chg="modSp mod modClrScheme chgLayout">
        <pc:chgData name="大道 知子" userId="e85bddc3-2fce-4cdd-8e7e-b308ee160500" providerId="ADAL" clId="{E4D81D1D-1790-451B-8A50-39CA13333603}" dt="2022-08-30T11:45:35.122" v="265" actId="20577"/>
        <pc:sldMkLst>
          <pc:docMk/>
          <pc:sldMk cId="2873600386" sldId="2806"/>
        </pc:sldMkLst>
        <pc:spChg chg="mod ord">
          <ac:chgData name="大道 知子" userId="e85bddc3-2fce-4cdd-8e7e-b308ee160500" providerId="ADAL" clId="{E4D81D1D-1790-451B-8A50-39CA13333603}" dt="2022-08-30T11:44:41.515" v="240" actId="20577"/>
          <ac:spMkLst>
            <pc:docMk/>
            <pc:sldMk cId="2873600386" sldId="2806"/>
            <ac:spMk id="2" creationId="{2A0AF944-DED6-4EA6-802F-B3928EE0132D}"/>
          </ac:spMkLst>
        </pc:spChg>
        <pc:spChg chg="mod ord">
          <ac:chgData name="大道 知子" userId="e85bddc3-2fce-4cdd-8e7e-b308ee160500" providerId="ADAL" clId="{E4D81D1D-1790-451B-8A50-39CA13333603}" dt="2022-08-30T11:05:10.934" v="49" actId="700"/>
          <ac:spMkLst>
            <pc:docMk/>
            <pc:sldMk cId="2873600386" sldId="2806"/>
            <ac:spMk id="3" creationId="{7349FCCD-2CA2-461B-B170-65F6682132FE}"/>
          </ac:spMkLst>
        </pc:spChg>
        <pc:spChg chg="mod ord">
          <ac:chgData name="大道 知子" userId="e85bddc3-2fce-4cdd-8e7e-b308ee160500" providerId="ADAL" clId="{E4D81D1D-1790-451B-8A50-39CA13333603}" dt="2022-08-30T11:44:58.921" v="245" actId="6549"/>
          <ac:spMkLst>
            <pc:docMk/>
            <pc:sldMk cId="2873600386" sldId="2806"/>
            <ac:spMk id="4" creationId="{C4CBC553-FA19-49A2-9C99-694EAA76260A}"/>
          </ac:spMkLst>
        </pc:spChg>
        <pc:spChg chg="mod">
          <ac:chgData name="大道 知子" userId="e85bddc3-2fce-4cdd-8e7e-b308ee160500" providerId="ADAL" clId="{E4D81D1D-1790-451B-8A50-39CA13333603}" dt="2022-08-30T11:45:35.122" v="265" actId="20577"/>
          <ac:spMkLst>
            <pc:docMk/>
            <pc:sldMk cId="2873600386" sldId="2806"/>
            <ac:spMk id="5" creationId="{99E6A252-7D77-49D8-9D7C-C110861378ED}"/>
          </ac:spMkLst>
        </pc:spChg>
        <pc:picChg chg="mod">
          <ac:chgData name="大道 知子" userId="e85bddc3-2fce-4cdd-8e7e-b308ee160500" providerId="ADAL" clId="{E4D81D1D-1790-451B-8A50-39CA13333603}" dt="2022-08-30T11:45:20.644" v="249" actId="1076"/>
          <ac:picMkLst>
            <pc:docMk/>
            <pc:sldMk cId="2873600386" sldId="2806"/>
            <ac:picMk id="23" creationId="{6A655268-57E1-4169-984A-01C13D1441B2}"/>
          </ac:picMkLst>
        </pc:picChg>
        <pc:picChg chg="mod">
          <ac:chgData name="大道 知子" userId="e85bddc3-2fce-4cdd-8e7e-b308ee160500" providerId="ADAL" clId="{E4D81D1D-1790-451B-8A50-39CA13333603}" dt="2022-08-30T11:45:08.202" v="246" actId="14826"/>
          <ac:picMkLst>
            <pc:docMk/>
            <pc:sldMk cId="2873600386" sldId="2806"/>
            <ac:picMk id="24" creationId="{48B24C2E-9B28-4AF4-88C0-602A503C896C}"/>
          </ac:picMkLst>
        </pc:picChg>
      </pc:sldChg>
      <pc:sldChg chg="addSp delSp modSp mod modClrScheme chgLayout">
        <pc:chgData name="大道 知子" userId="e85bddc3-2fce-4cdd-8e7e-b308ee160500" providerId="ADAL" clId="{E4D81D1D-1790-451B-8A50-39CA13333603}" dt="2022-08-30T11:13:01.756" v="101"/>
        <pc:sldMkLst>
          <pc:docMk/>
          <pc:sldMk cId="3693377254" sldId="2807"/>
        </pc:sldMkLst>
        <pc:spChg chg="mod ord">
          <ac:chgData name="大道 知子" userId="e85bddc3-2fce-4cdd-8e7e-b308ee160500" providerId="ADAL" clId="{E4D81D1D-1790-451B-8A50-39CA13333603}" dt="2022-08-30T11:13:01.756" v="101"/>
          <ac:spMkLst>
            <pc:docMk/>
            <pc:sldMk cId="3693377254" sldId="2807"/>
            <ac:spMk id="2" creationId="{586C741F-8C18-4903-BED7-4DE10E94EEF7}"/>
          </ac:spMkLst>
        </pc:spChg>
        <pc:spChg chg="mod ord">
          <ac:chgData name="大道 知子" userId="e85bddc3-2fce-4cdd-8e7e-b308ee160500" providerId="ADAL" clId="{E4D81D1D-1790-451B-8A50-39CA13333603}" dt="2022-08-30T11:03:23.142" v="36" actId="1076"/>
          <ac:spMkLst>
            <pc:docMk/>
            <pc:sldMk cId="3693377254" sldId="2807"/>
            <ac:spMk id="3" creationId="{3032F08B-E5E2-43D2-AB7E-29520B20FB84}"/>
          </ac:spMkLst>
        </pc:spChg>
        <pc:spChg chg="add del mod ord">
          <ac:chgData name="大道 知子" userId="e85bddc3-2fce-4cdd-8e7e-b308ee160500" providerId="ADAL" clId="{E4D81D1D-1790-451B-8A50-39CA13333603}" dt="2022-08-30T11:03:20.163" v="35" actId="700"/>
          <ac:spMkLst>
            <pc:docMk/>
            <pc:sldMk cId="3693377254" sldId="2807"/>
            <ac:spMk id="4" creationId="{8DDA89C4-AE13-942F-FBA1-F4538141A933}"/>
          </ac:spMkLst>
        </pc:spChg>
      </pc:sldChg>
      <pc:sldChg chg="modSp mod modClrScheme chgLayout">
        <pc:chgData name="大道 知子" userId="e85bddc3-2fce-4cdd-8e7e-b308ee160500" providerId="ADAL" clId="{E4D81D1D-1790-451B-8A50-39CA13333603}" dt="2022-08-30T11:03:15.076" v="34" actId="700"/>
        <pc:sldMkLst>
          <pc:docMk/>
          <pc:sldMk cId="681476258" sldId="2815"/>
        </pc:sldMkLst>
        <pc:spChg chg="mod ord">
          <ac:chgData name="大道 知子" userId="e85bddc3-2fce-4cdd-8e7e-b308ee160500" providerId="ADAL" clId="{E4D81D1D-1790-451B-8A50-39CA13333603}" dt="2022-08-30T11:03:15.076" v="34" actId="700"/>
          <ac:spMkLst>
            <pc:docMk/>
            <pc:sldMk cId="681476258" sldId="2815"/>
            <ac:spMk id="2" creationId="{25D5DBB2-321E-44A1-8C3C-DA4DBBC9BF9F}"/>
          </ac:spMkLst>
        </pc:spChg>
        <pc:spChg chg="mod ord">
          <ac:chgData name="大道 知子" userId="e85bddc3-2fce-4cdd-8e7e-b308ee160500" providerId="ADAL" clId="{E4D81D1D-1790-451B-8A50-39CA13333603}" dt="2022-08-30T11:03:15.076" v="34" actId="700"/>
          <ac:spMkLst>
            <pc:docMk/>
            <pc:sldMk cId="681476258" sldId="2815"/>
            <ac:spMk id="3" creationId="{56AD7724-EB71-4866-BEAA-DC9211794D3B}"/>
          </ac:spMkLst>
        </pc:spChg>
        <pc:spChg chg="mod ord">
          <ac:chgData name="大道 知子" userId="e85bddc3-2fce-4cdd-8e7e-b308ee160500" providerId="ADAL" clId="{E4D81D1D-1790-451B-8A50-39CA13333603}" dt="2022-08-30T11:03:15.076" v="34" actId="700"/>
          <ac:spMkLst>
            <pc:docMk/>
            <pc:sldMk cId="681476258" sldId="2815"/>
            <ac:spMk id="4" creationId="{179620ED-8944-4F9D-928C-EF779D92741E}"/>
          </ac:spMkLst>
        </pc:spChg>
      </pc:sldChg>
      <pc:sldChg chg="modSp mod modClrScheme chgLayout">
        <pc:chgData name="大道 知子" userId="e85bddc3-2fce-4cdd-8e7e-b308ee160500" providerId="ADAL" clId="{E4D81D1D-1790-451B-8A50-39CA13333603}" dt="2022-08-30T11:14:37.714" v="103"/>
        <pc:sldMkLst>
          <pc:docMk/>
          <pc:sldMk cId="3514739204" sldId="2818"/>
        </pc:sldMkLst>
        <pc:spChg chg="mod ord">
          <ac:chgData name="大道 知子" userId="e85bddc3-2fce-4cdd-8e7e-b308ee160500" providerId="ADAL" clId="{E4D81D1D-1790-451B-8A50-39CA13333603}" dt="2022-08-30T11:14:37.714" v="103"/>
          <ac:spMkLst>
            <pc:docMk/>
            <pc:sldMk cId="3514739204" sldId="2818"/>
            <ac:spMk id="2" creationId="{36266C66-D61E-457D-B474-C2D6FC4B38B2}"/>
          </ac:spMkLst>
        </pc:spChg>
        <pc:spChg chg="mod ord">
          <ac:chgData name="大道 知子" userId="e85bddc3-2fce-4cdd-8e7e-b308ee160500" providerId="ADAL" clId="{E4D81D1D-1790-451B-8A50-39CA13333603}" dt="2022-08-30T11:05:10.934" v="49" actId="700"/>
          <ac:spMkLst>
            <pc:docMk/>
            <pc:sldMk cId="3514739204" sldId="2818"/>
            <ac:spMk id="3" creationId="{A59C27F3-44B7-4E66-AEDD-264A3D83974B}"/>
          </ac:spMkLst>
        </pc:spChg>
        <pc:spChg chg="mod ord">
          <ac:chgData name="大道 知子" userId="e85bddc3-2fce-4cdd-8e7e-b308ee160500" providerId="ADAL" clId="{E4D81D1D-1790-451B-8A50-39CA13333603}" dt="2022-08-30T11:05:10.934" v="49" actId="700"/>
          <ac:spMkLst>
            <pc:docMk/>
            <pc:sldMk cId="3514739204" sldId="2818"/>
            <ac:spMk id="4" creationId="{77977D3F-95B8-4249-A059-014A3CF8BDBA}"/>
          </ac:spMkLst>
        </pc:spChg>
      </pc:sldChg>
      <pc:sldChg chg="delSp modSp add mod modClrScheme chgLayout">
        <pc:chgData name="大道 知子" userId="e85bddc3-2fce-4cdd-8e7e-b308ee160500" providerId="ADAL" clId="{E4D81D1D-1790-451B-8A50-39CA13333603}" dt="2022-08-30T11:48:24.228" v="303" actId="700"/>
        <pc:sldMkLst>
          <pc:docMk/>
          <pc:sldMk cId="714962267" sldId="2819"/>
        </pc:sldMkLst>
        <pc:spChg chg="mod">
          <ac:chgData name="大道 知子" userId="e85bddc3-2fce-4cdd-8e7e-b308ee160500" providerId="ADAL" clId="{E4D81D1D-1790-451B-8A50-39CA13333603}" dt="2022-08-30T11:11:24.446" v="68"/>
          <ac:spMkLst>
            <pc:docMk/>
            <pc:sldMk cId="714962267" sldId="2819"/>
            <ac:spMk id="9" creationId="{DAF30BE4-3038-449D-BC04-B4FE47F12B5A}"/>
          </ac:spMkLst>
        </pc:spChg>
        <pc:picChg chg="mod">
          <ac:chgData name="大道 知子" userId="e85bddc3-2fce-4cdd-8e7e-b308ee160500" providerId="ADAL" clId="{E4D81D1D-1790-451B-8A50-39CA13333603}" dt="2022-08-30T11:07:37.766" v="62" actId="1076"/>
          <ac:picMkLst>
            <pc:docMk/>
            <pc:sldMk cId="714962267" sldId="2819"/>
            <ac:picMk id="3" creationId="{68D82263-29B7-C154-1BE4-89B42D33DF41}"/>
          </ac:picMkLst>
        </pc:picChg>
        <pc:picChg chg="del">
          <ac:chgData name="大道 知子" userId="e85bddc3-2fce-4cdd-8e7e-b308ee160500" providerId="ADAL" clId="{E4D81D1D-1790-451B-8A50-39CA13333603}" dt="2022-08-30T11:07:35.314" v="61" actId="478"/>
          <ac:picMkLst>
            <pc:docMk/>
            <pc:sldMk cId="714962267" sldId="2819"/>
            <ac:picMk id="14" creationId="{2FF09FED-640E-49D9-9B41-8505CF6D00E8}"/>
          </ac:picMkLst>
        </pc:picChg>
      </pc:sldChg>
      <pc:sldChg chg="modSp mod modClrScheme chgLayout">
        <pc:chgData name="大道 知子" userId="e85bddc3-2fce-4cdd-8e7e-b308ee160500" providerId="ADAL" clId="{E4D81D1D-1790-451B-8A50-39CA13333603}" dt="2022-08-30T11:11:29.752" v="69"/>
        <pc:sldMkLst>
          <pc:docMk/>
          <pc:sldMk cId="3448416268" sldId="2823"/>
        </pc:sldMkLst>
        <pc:spChg chg="mod ord">
          <ac:chgData name="大道 知子" userId="e85bddc3-2fce-4cdd-8e7e-b308ee160500" providerId="ADAL" clId="{E4D81D1D-1790-451B-8A50-39CA13333603}" dt="2022-08-30T11:03:15.076" v="34" actId="700"/>
          <ac:spMkLst>
            <pc:docMk/>
            <pc:sldMk cId="3448416268" sldId="2823"/>
            <ac:spMk id="2" creationId="{FBD90FBB-E242-4F63-A786-54F11A362842}"/>
          </ac:spMkLst>
        </pc:spChg>
        <pc:spChg chg="mod ord">
          <ac:chgData name="大道 知子" userId="e85bddc3-2fce-4cdd-8e7e-b308ee160500" providerId="ADAL" clId="{E4D81D1D-1790-451B-8A50-39CA13333603}" dt="2022-08-30T11:03:15.076" v="34" actId="700"/>
          <ac:spMkLst>
            <pc:docMk/>
            <pc:sldMk cId="3448416268" sldId="2823"/>
            <ac:spMk id="3" creationId="{CD09AB8B-9D61-45E6-86A3-B150E954E7CD}"/>
          </ac:spMkLst>
        </pc:spChg>
        <pc:spChg chg="mod ord">
          <ac:chgData name="大道 知子" userId="e85bddc3-2fce-4cdd-8e7e-b308ee160500" providerId="ADAL" clId="{E4D81D1D-1790-451B-8A50-39CA13333603}" dt="2022-08-30T11:03:15.076" v="34" actId="700"/>
          <ac:spMkLst>
            <pc:docMk/>
            <pc:sldMk cId="3448416268" sldId="2823"/>
            <ac:spMk id="4" creationId="{9508AF33-8232-4259-97E5-2B182121B43E}"/>
          </ac:spMkLst>
        </pc:spChg>
        <pc:spChg chg="mod">
          <ac:chgData name="大道 知子" userId="e85bddc3-2fce-4cdd-8e7e-b308ee160500" providerId="ADAL" clId="{E4D81D1D-1790-451B-8A50-39CA13333603}" dt="2022-08-30T11:11:29.752" v="69"/>
          <ac:spMkLst>
            <pc:docMk/>
            <pc:sldMk cId="3448416268" sldId="2823"/>
            <ac:spMk id="35" creationId="{F876DCF6-F17D-48B7-9965-6DB4038EB40E}"/>
          </ac:spMkLst>
        </pc:spChg>
      </pc:sldChg>
      <pc:sldChg chg="addSp delSp modSp mod modClrScheme chgLayout">
        <pc:chgData name="大道 知子" userId="e85bddc3-2fce-4cdd-8e7e-b308ee160500" providerId="ADAL" clId="{E4D81D1D-1790-451B-8A50-39CA13333603}" dt="2022-08-30T11:11:29.752" v="69"/>
        <pc:sldMkLst>
          <pc:docMk/>
          <pc:sldMk cId="4144738026" sldId="2826"/>
        </pc:sldMkLst>
        <pc:spChg chg="mod ord">
          <ac:chgData name="大道 知子" userId="e85bddc3-2fce-4cdd-8e7e-b308ee160500" providerId="ADAL" clId="{E4D81D1D-1790-451B-8A50-39CA13333603}" dt="2022-08-30T11:11:29.752" v="69"/>
          <ac:spMkLst>
            <pc:docMk/>
            <pc:sldMk cId="4144738026" sldId="2826"/>
            <ac:spMk id="2" creationId="{99856440-4568-45B5-8A9D-74108D8B79A4}"/>
          </ac:spMkLst>
        </pc:spChg>
        <pc:spChg chg="add del mod ord">
          <ac:chgData name="大道 知子" userId="e85bddc3-2fce-4cdd-8e7e-b308ee160500" providerId="ADAL" clId="{E4D81D1D-1790-451B-8A50-39CA13333603}" dt="2022-08-30T11:01:30" v="26" actId="700"/>
          <ac:spMkLst>
            <pc:docMk/>
            <pc:sldMk cId="4144738026" sldId="2826"/>
            <ac:spMk id="3" creationId="{3C8DCE56-9818-AFE9-8182-11DBDD956423}"/>
          </ac:spMkLst>
        </pc:spChg>
        <pc:spChg chg="mod">
          <ac:chgData name="大道 知子" userId="e85bddc3-2fce-4cdd-8e7e-b308ee160500" providerId="ADAL" clId="{E4D81D1D-1790-451B-8A50-39CA13333603}" dt="2022-08-30T11:11:29.752" v="69"/>
          <ac:spMkLst>
            <pc:docMk/>
            <pc:sldMk cId="4144738026" sldId="2826"/>
            <ac:spMk id="11" creationId="{3339EDF0-8B21-4007-9868-C37DD1BAA3BE}"/>
          </ac:spMkLst>
        </pc:spChg>
        <pc:spChg chg="mod ord">
          <ac:chgData name="大道 知子" userId="e85bddc3-2fce-4cdd-8e7e-b308ee160500" providerId="ADAL" clId="{E4D81D1D-1790-451B-8A50-39CA13333603}" dt="2022-08-30T11:11:29.752" v="69"/>
          <ac:spMkLst>
            <pc:docMk/>
            <pc:sldMk cId="4144738026" sldId="2826"/>
            <ac:spMk id="12" creationId="{0BBE3842-2B1F-4B39-88B0-BB6A409245B7}"/>
          </ac:spMkLst>
        </pc:spChg>
      </pc:sldChg>
      <pc:sldChg chg="addSp delSp modSp mod modClrScheme chgLayout">
        <pc:chgData name="大道 知子" userId="e85bddc3-2fce-4cdd-8e7e-b308ee160500" providerId="ADAL" clId="{E4D81D1D-1790-451B-8A50-39CA13333603}" dt="2022-08-30T11:11:29.752" v="69"/>
        <pc:sldMkLst>
          <pc:docMk/>
          <pc:sldMk cId="4158921397" sldId="2827"/>
        </pc:sldMkLst>
        <pc:spChg chg="add del mod ord">
          <ac:chgData name="大道 知子" userId="e85bddc3-2fce-4cdd-8e7e-b308ee160500" providerId="ADAL" clId="{E4D81D1D-1790-451B-8A50-39CA13333603}" dt="2022-08-30T11:01:17.282" v="23" actId="700"/>
          <ac:spMkLst>
            <pc:docMk/>
            <pc:sldMk cId="4158921397" sldId="2827"/>
            <ac:spMk id="2" creationId="{612F702A-1412-F829-A227-057C2F109C38}"/>
          </ac:spMkLst>
        </pc:spChg>
        <pc:spChg chg="mod ord">
          <ac:chgData name="大道 知子" userId="e85bddc3-2fce-4cdd-8e7e-b308ee160500" providerId="ADAL" clId="{E4D81D1D-1790-451B-8A50-39CA13333603}" dt="2022-08-30T11:01:19.992" v="24" actId="700"/>
          <ac:spMkLst>
            <pc:docMk/>
            <pc:sldMk cId="4158921397" sldId="2827"/>
            <ac:spMk id="4" creationId="{E26E4623-803C-47A6-A661-FF78DF1AD1CE}"/>
          </ac:spMkLst>
        </pc:spChg>
        <pc:spChg chg="mod ord">
          <ac:chgData name="大道 知子" userId="e85bddc3-2fce-4cdd-8e7e-b308ee160500" providerId="ADAL" clId="{E4D81D1D-1790-451B-8A50-39CA13333603}" dt="2022-08-30T11:01:23.762" v="25" actId="1076"/>
          <ac:spMkLst>
            <pc:docMk/>
            <pc:sldMk cId="4158921397" sldId="2827"/>
            <ac:spMk id="5" creationId="{36478010-730C-4825-AAE7-9C8C7F19FECC}"/>
          </ac:spMkLst>
        </pc:spChg>
        <pc:spChg chg="add del mod ord">
          <ac:chgData name="大道 知子" userId="e85bddc3-2fce-4cdd-8e7e-b308ee160500" providerId="ADAL" clId="{E4D81D1D-1790-451B-8A50-39CA13333603}" dt="2022-08-30T11:01:19.992" v="24" actId="700"/>
          <ac:spMkLst>
            <pc:docMk/>
            <pc:sldMk cId="4158921397" sldId="2827"/>
            <ac:spMk id="6" creationId="{F5946127-97DC-B54B-29E1-AEB01D4AF1F7}"/>
          </ac:spMkLst>
        </pc:spChg>
        <pc:spChg chg="mod">
          <ac:chgData name="大道 知子" userId="e85bddc3-2fce-4cdd-8e7e-b308ee160500" providerId="ADAL" clId="{E4D81D1D-1790-451B-8A50-39CA13333603}" dt="2022-08-30T11:11:29.752" v="69"/>
          <ac:spMkLst>
            <pc:docMk/>
            <pc:sldMk cId="4158921397" sldId="2827"/>
            <ac:spMk id="13" creationId="{88C5F87A-7E7A-43CB-8D24-10F151856953}"/>
          </ac:spMkLst>
        </pc:spChg>
      </pc:sldChg>
      <pc:sldChg chg="addSp delSp modSp mod modClrScheme chgLayout">
        <pc:chgData name="大道 知子" userId="e85bddc3-2fce-4cdd-8e7e-b308ee160500" providerId="ADAL" clId="{E4D81D1D-1790-451B-8A50-39CA13333603}" dt="2022-08-30T11:11:29.752" v="69"/>
        <pc:sldMkLst>
          <pc:docMk/>
          <pc:sldMk cId="2458819302" sldId="2828"/>
        </pc:sldMkLst>
        <pc:spChg chg="mod ord">
          <ac:chgData name="大道 知子" userId="e85bddc3-2fce-4cdd-8e7e-b308ee160500" providerId="ADAL" clId="{E4D81D1D-1790-451B-8A50-39CA13333603}" dt="2022-08-30T11:11:29.752" v="69"/>
          <ac:spMkLst>
            <pc:docMk/>
            <pc:sldMk cId="2458819302" sldId="2828"/>
            <ac:spMk id="2" creationId="{FBD90FBB-E242-4F63-A786-54F11A362842}"/>
          </ac:spMkLst>
        </pc:spChg>
        <pc:spChg chg="mod ord">
          <ac:chgData name="大道 知子" userId="e85bddc3-2fce-4cdd-8e7e-b308ee160500" providerId="ADAL" clId="{E4D81D1D-1790-451B-8A50-39CA13333603}" dt="2022-08-30T11:11:29.752" v="69"/>
          <ac:spMkLst>
            <pc:docMk/>
            <pc:sldMk cId="2458819302" sldId="2828"/>
            <ac:spMk id="3" creationId="{CD09AB8B-9D61-45E6-86A3-B150E954E7CD}"/>
          </ac:spMkLst>
        </pc:spChg>
        <pc:spChg chg="add del mod ord">
          <ac:chgData name="大道 知子" userId="e85bddc3-2fce-4cdd-8e7e-b308ee160500" providerId="ADAL" clId="{E4D81D1D-1790-451B-8A50-39CA13333603}" dt="2022-08-30T11:04:30.638" v="43" actId="700"/>
          <ac:spMkLst>
            <pc:docMk/>
            <pc:sldMk cId="2458819302" sldId="2828"/>
            <ac:spMk id="4" creationId="{A3DD2195-139D-36B4-AEE4-8B4F59995AFE}"/>
          </ac:spMkLst>
        </pc:spChg>
        <pc:spChg chg="mod">
          <ac:chgData name="大道 知子" userId="e85bddc3-2fce-4cdd-8e7e-b308ee160500" providerId="ADAL" clId="{E4D81D1D-1790-451B-8A50-39CA13333603}" dt="2022-08-30T11:11:29.752" v="69"/>
          <ac:spMkLst>
            <pc:docMk/>
            <pc:sldMk cId="2458819302" sldId="2828"/>
            <ac:spMk id="35" creationId="{F876DCF6-F17D-48B7-9965-6DB4038EB40E}"/>
          </ac:spMkLst>
        </pc:spChg>
      </pc:sldChg>
      <pc:sldChg chg="addSp delSp modSp mod modClrScheme chgLayout">
        <pc:chgData name="大道 知子" userId="e85bddc3-2fce-4cdd-8e7e-b308ee160500" providerId="ADAL" clId="{E4D81D1D-1790-451B-8A50-39CA13333603}" dt="2022-08-30T11:11:29.752" v="69"/>
        <pc:sldMkLst>
          <pc:docMk/>
          <pc:sldMk cId="1352683810" sldId="2829"/>
        </pc:sldMkLst>
        <pc:spChg chg="mod ord">
          <ac:chgData name="大道 知子" userId="e85bddc3-2fce-4cdd-8e7e-b308ee160500" providerId="ADAL" clId="{E4D81D1D-1790-451B-8A50-39CA13333603}" dt="2022-08-30T11:05:15.134" v="50" actId="700"/>
          <ac:spMkLst>
            <pc:docMk/>
            <pc:sldMk cId="1352683810" sldId="2829"/>
            <ac:spMk id="2" creationId="{FBD90FBB-E242-4F63-A786-54F11A362842}"/>
          </ac:spMkLst>
        </pc:spChg>
        <pc:spChg chg="mod ord">
          <ac:chgData name="大道 知子" userId="e85bddc3-2fce-4cdd-8e7e-b308ee160500" providerId="ADAL" clId="{E4D81D1D-1790-451B-8A50-39CA13333603}" dt="2022-08-30T11:05:17.840" v="51" actId="1076"/>
          <ac:spMkLst>
            <pc:docMk/>
            <pc:sldMk cId="1352683810" sldId="2829"/>
            <ac:spMk id="3" creationId="{CD09AB8B-9D61-45E6-86A3-B150E954E7CD}"/>
          </ac:spMkLst>
        </pc:spChg>
        <pc:spChg chg="add del mod ord">
          <ac:chgData name="大道 知子" userId="e85bddc3-2fce-4cdd-8e7e-b308ee160500" providerId="ADAL" clId="{E4D81D1D-1790-451B-8A50-39CA13333603}" dt="2022-08-30T11:05:15.134" v="50" actId="700"/>
          <ac:spMkLst>
            <pc:docMk/>
            <pc:sldMk cId="1352683810" sldId="2829"/>
            <ac:spMk id="4" creationId="{A601233A-39F5-6175-D8F7-36302238EAB4}"/>
          </ac:spMkLst>
        </pc:spChg>
        <pc:spChg chg="mod">
          <ac:chgData name="大道 知子" userId="e85bddc3-2fce-4cdd-8e7e-b308ee160500" providerId="ADAL" clId="{E4D81D1D-1790-451B-8A50-39CA13333603}" dt="2022-08-30T11:11:29.752" v="69"/>
          <ac:spMkLst>
            <pc:docMk/>
            <pc:sldMk cId="1352683810" sldId="2829"/>
            <ac:spMk id="35" creationId="{F876DCF6-F17D-48B7-9965-6DB4038EB40E}"/>
          </ac:spMkLst>
        </pc:spChg>
      </pc:sldChg>
      <pc:sldChg chg="delSp mod modClrScheme chgLayout">
        <pc:chgData name="大道 知子" userId="e85bddc3-2fce-4cdd-8e7e-b308ee160500" providerId="ADAL" clId="{E4D81D1D-1790-451B-8A50-39CA13333603}" dt="2022-08-30T11:10:49.293" v="67" actId="478"/>
        <pc:sldMkLst>
          <pc:docMk/>
          <pc:sldMk cId="4103444861" sldId="2830"/>
        </pc:sldMkLst>
        <pc:picChg chg="del">
          <ac:chgData name="大道 知子" userId="e85bddc3-2fce-4cdd-8e7e-b308ee160500" providerId="ADAL" clId="{E4D81D1D-1790-451B-8A50-39CA13333603}" dt="2022-08-30T11:10:49.293" v="67" actId="478"/>
          <ac:picMkLst>
            <pc:docMk/>
            <pc:sldMk cId="4103444861" sldId="2830"/>
            <ac:picMk id="3" creationId="{F24510E5-A72A-45CC-BCB0-6E28AD45D24E}"/>
          </ac:picMkLst>
        </pc:picChg>
      </pc:sldChg>
      <pc:sldChg chg="modSp del mod modClrScheme chgLayout">
        <pc:chgData name="大道 知子" userId="e85bddc3-2fce-4cdd-8e7e-b308ee160500" providerId="ADAL" clId="{E4D81D1D-1790-451B-8A50-39CA13333603}" dt="2022-08-30T11:03:04.940" v="32" actId="47"/>
        <pc:sldMkLst>
          <pc:docMk/>
          <pc:sldMk cId="3578213065" sldId="550143135"/>
        </pc:sldMkLst>
        <pc:spChg chg="mod ord">
          <ac:chgData name="大道 知子" userId="e85bddc3-2fce-4cdd-8e7e-b308ee160500" providerId="ADAL" clId="{E4D81D1D-1790-451B-8A50-39CA13333603}" dt="2022-08-30T10:56:05.223" v="0" actId="700"/>
          <ac:spMkLst>
            <pc:docMk/>
            <pc:sldMk cId="3578213065" sldId="550143135"/>
            <ac:spMk id="2" creationId="{53493E43-AEBC-45BB-8CBA-F36D78EF64CC}"/>
          </ac:spMkLst>
        </pc:spChg>
        <pc:spChg chg="mod ord">
          <ac:chgData name="大道 知子" userId="e85bddc3-2fce-4cdd-8e7e-b308ee160500" providerId="ADAL" clId="{E4D81D1D-1790-451B-8A50-39CA13333603}" dt="2022-08-30T10:56:05.223" v="0" actId="700"/>
          <ac:spMkLst>
            <pc:docMk/>
            <pc:sldMk cId="3578213065" sldId="550143135"/>
            <ac:spMk id="3" creationId="{98047B20-6334-4976-A52F-3717F4D82149}"/>
          </ac:spMkLst>
        </pc:spChg>
        <pc:spChg chg="mod ord">
          <ac:chgData name="大道 知子" userId="e85bddc3-2fce-4cdd-8e7e-b308ee160500" providerId="ADAL" clId="{E4D81D1D-1790-451B-8A50-39CA13333603}" dt="2022-08-30T10:56:05.223" v="0" actId="700"/>
          <ac:spMkLst>
            <pc:docMk/>
            <pc:sldMk cId="3578213065" sldId="550143135"/>
            <ac:spMk id="4" creationId="{615A07A6-AC5C-4006-8006-E895F6F2ADF4}"/>
          </ac:spMkLst>
        </pc:spChg>
      </pc:sldChg>
      <pc:sldChg chg="modSp mod modClrScheme chgLayout">
        <pc:chgData name="大道 知子" userId="e85bddc3-2fce-4cdd-8e7e-b308ee160500" providerId="ADAL" clId="{E4D81D1D-1790-451B-8A50-39CA13333603}" dt="2022-08-30T11:46:22.209" v="274" actId="14826"/>
        <pc:sldMkLst>
          <pc:docMk/>
          <pc:sldMk cId="2349807497" sldId="550143138"/>
        </pc:sldMkLst>
        <pc:spChg chg="mod ord">
          <ac:chgData name="大道 知子" userId="e85bddc3-2fce-4cdd-8e7e-b308ee160500" providerId="ADAL" clId="{E4D81D1D-1790-451B-8A50-39CA13333603}" dt="2022-08-30T11:46:00.360" v="270" actId="700"/>
          <ac:spMkLst>
            <pc:docMk/>
            <pc:sldMk cId="2349807497" sldId="550143138"/>
            <ac:spMk id="2" creationId="{D8386119-745A-4B8F-A82D-065D51661C1E}"/>
          </ac:spMkLst>
        </pc:spChg>
        <pc:spChg chg="mod ord">
          <ac:chgData name="大道 知子" userId="e85bddc3-2fce-4cdd-8e7e-b308ee160500" providerId="ADAL" clId="{E4D81D1D-1790-451B-8A50-39CA13333603}" dt="2022-08-30T11:46:00.360" v="270" actId="700"/>
          <ac:spMkLst>
            <pc:docMk/>
            <pc:sldMk cId="2349807497" sldId="550143138"/>
            <ac:spMk id="3" creationId="{B4B66587-1658-416A-B0D6-00126B9F1AF6}"/>
          </ac:spMkLst>
        </pc:spChg>
        <pc:spChg chg="mod">
          <ac:chgData name="大道 知子" userId="e85bddc3-2fce-4cdd-8e7e-b308ee160500" providerId="ADAL" clId="{E4D81D1D-1790-451B-8A50-39CA13333603}" dt="2022-08-30T11:46:07.912" v="272" actId="14100"/>
          <ac:spMkLst>
            <pc:docMk/>
            <pc:sldMk cId="2349807497" sldId="550143138"/>
            <ac:spMk id="9" creationId="{8C4D74D1-D038-4C43-8770-07BB3346E655}"/>
          </ac:spMkLst>
        </pc:spChg>
        <pc:spChg chg="mod">
          <ac:chgData name="大道 知子" userId="e85bddc3-2fce-4cdd-8e7e-b308ee160500" providerId="ADAL" clId="{E4D81D1D-1790-451B-8A50-39CA13333603}" dt="2022-08-30T11:46:10.783" v="273" actId="20577"/>
          <ac:spMkLst>
            <pc:docMk/>
            <pc:sldMk cId="2349807497" sldId="550143138"/>
            <ac:spMk id="12" creationId="{63C466B5-A518-4C35-87B4-B8EEAE70DF4E}"/>
          </ac:spMkLst>
        </pc:spChg>
        <pc:picChg chg="mod">
          <ac:chgData name="大道 知子" userId="e85bddc3-2fce-4cdd-8e7e-b308ee160500" providerId="ADAL" clId="{E4D81D1D-1790-451B-8A50-39CA13333603}" dt="2022-08-30T11:46:22.209" v="274" actId="14826"/>
          <ac:picMkLst>
            <pc:docMk/>
            <pc:sldMk cId="2349807497" sldId="550143138"/>
            <ac:picMk id="8" creationId="{D10B0D84-7603-4B81-B5E8-87BD5CBED316}"/>
          </ac:picMkLst>
        </pc:picChg>
      </pc:sldChg>
      <pc:sldChg chg="del mod modClrScheme chgLayout">
        <pc:chgData name="大道 知子" userId="e85bddc3-2fce-4cdd-8e7e-b308ee160500" providerId="ADAL" clId="{E4D81D1D-1790-451B-8A50-39CA13333603}" dt="2022-08-30T11:07:47.989" v="65" actId="47"/>
        <pc:sldMkLst>
          <pc:docMk/>
          <pc:sldMk cId="2391384026" sldId="550143139"/>
        </pc:sldMkLst>
      </pc:sldChg>
      <pc:sldChg chg="modSp del mod modClrScheme chgLayout">
        <pc:chgData name="大道 知子" userId="e85bddc3-2fce-4cdd-8e7e-b308ee160500" providerId="ADAL" clId="{E4D81D1D-1790-451B-8A50-39CA13333603}" dt="2022-08-30T11:03:04.940" v="32" actId="47"/>
        <pc:sldMkLst>
          <pc:docMk/>
          <pc:sldMk cId="2458903168" sldId="550143141"/>
        </pc:sldMkLst>
        <pc:spChg chg="mod ord">
          <ac:chgData name="大道 知子" userId="e85bddc3-2fce-4cdd-8e7e-b308ee160500" providerId="ADAL" clId="{E4D81D1D-1790-451B-8A50-39CA13333603}" dt="2022-08-30T10:56:05.223" v="0" actId="700"/>
          <ac:spMkLst>
            <pc:docMk/>
            <pc:sldMk cId="2458903168" sldId="550143141"/>
            <ac:spMk id="3" creationId="{729987DF-ECCA-4FCB-BEAC-9F5EF4F24E3E}"/>
          </ac:spMkLst>
        </pc:spChg>
      </pc:sldChg>
      <pc:sldChg chg="modSp del mod modClrScheme chgLayout">
        <pc:chgData name="大道 知子" userId="e85bddc3-2fce-4cdd-8e7e-b308ee160500" providerId="ADAL" clId="{E4D81D1D-1790-451B-8A50-39CA13333603}" dt="2022-08-30T11:07:12.004" v="58" actId="47"/>
        <pc:sldMkLst>
          <pc:docMk/>
          <pc:sldMk cId="4149723605" sldId="550143142"/>
        </pc:sldMkLst>
        <pc:spChg chg="mod ord">
          <ac:chgData name="大道 知子" userId="e85bddc3-2fce-4cdd-8e7e-b308ee160500" providerId="ADAL" clId="{E4D81D1D-1790-451B-8A50-39CA13333603}" dt="2022-08-30T10:56:05.223" v="0" actId="700"/>
          <ac:spMkLst>
            <pc:docMk/>
            <pc:sldMk cId="4149723605" sldId="550143142"/>
            <ac:spMk id="4" creationId="{950FED1B-43D7-4444-B937-5EE8E80A1D63}"/>
          </ac:spMkLst>
        </pc:spChg>
      </pc:sldChg>
      <pc:sldChg chg="modSp del mod modClrScheme chgLayout">
        <pc:chgData name="大道 知子" userId="e85bddc3-2fce-4cdd-8e7e-b308ee160500" providerId="ADAL" clId="{E4D81D1D-1790-451B-8A50-39CA13333603}" dt="2022-08-30T11:07:12.004" v="58" actId="47"/>
        <pc:sldMkLst>
          <pc:docMk/>
          <pc:sldMk cId="4011845135" sldId="550143143"/>
        </pc:sldMkLst>
        <pc:spChg chg="mod ord">
          <ac:chgData name="大道 知子" userId="e85bddc3-2fce-4cdd-8e7e-b308ee160500" providerId="ADAL" clId="{E4D81D1D-1790-451B-8A50-39CA13333603}" dt="2022-08-30T10:56:05.223" v="0" actId="700"/>
          <ac:spMkLst>
            <pc:docMk/>
            <pc:sldMk cId="4011845135" sldId="550143143"/>
            <ac:spMk id="4" creationId="{A65BBFF5-EC68-4684-B64E-0D8AD9C3B477}"/>
          </ac:spMkLst>
        </pc:spChg>
      </pc:sldChg>
      <pc:sldChg chg="modSp del mod modClrScheme chgLayout">
        <pc:chgData name="大道 知子" userId="e85bddc3-2fce-4cdd-8e7e-b308ee160500" providerId="ADAL" clId="{E4D81D1D-1790-451B-8A50-39CA13333603}" dt="2022-08-30T11:07:12.004" v="58" actId="47"/>
        <pc:sldMkLst>
          <pc:docMk/>
          <pc:sldMk cId="4004016491" sldId="550143144"/>
        </pc:sldMkLst>
        <pc:spChg chg="mod ord">
          <ac:chgData name="大道 知子" userId="e85bddc3-2fce-4cdd-8e7e-b308ee160500" providerId="ADAL" clId="{E4D81D1D-1790-451B-8A50-39CA13333603}" dt="2022-08-30T10:56:05.223" v="0" actId="700"/>
          <ac:spMkLst>
            <pc:docMk/>
            <pc:sldMk cId="4004016491" sldId="550143144"/>
            <ac:spMk id="3" creationId="{FFFA5D3E-DD08-4AF2-A406-3B7C9569D3BB}"/>
          </ac:spMkLst>
        </pc:spChg>
        <pc:spChg chg="mod ord">
          <ac:chgData name="大道 知子" userId="e85bddc3-2fce-4cdd-8e7e-b308ee160500" providerId="ADAL" clId="{E4D81D1D-1790-451B-8A50-39CA13333603}" dt="2022-08-30T10:56:05.223" v="0" actId="700"/>
          <ac:spMkLst>
            <pc:docMk/>
            <pc:sldMk cId="4004016491" sldId="550143144"/>
            <ac:spMk id="32" creationId="{EEBF94A8-703C-4D83-9ED6-9D0875466E77}"/>
          </ac:spMkLst>
        </pc:spChg>
      </pc:sldChg>
      <pc:sldChg chg="addSp delSp modSp mod modClrScheme chgLayout">
        <pc:chgData name="大道 知子" userId="e85bddc3-2fce-4cdd-8e7e-b308ee160500" providerId="ADAL" clId="{E4D81D1D-1790-451B-8A50-39CA13333603}" dt="2022-08-30T11:00:57.229" v="19" actId="1076"/>
        <pc:sldMkLst>
          <pc:docMk/>
          <pc:sldMk cId="2557952090" sldId="2076138294"/>
        </pc:sldMkLst>
        <pc:spChg chg="add del mod ord">
          <ac:chgData name="大道 知子" userId="e85bddc3-2fce-4cdd-8e7e-b308ee160500" providerId="ADAL" clId="{E4D81D1D-1790-451B-8A50-39CA13333603}" dt="2022-08-30T11:00:52.076" v="18" actId="700"/>
          <ac:spMkLst>
            <pc:docMk/>
            <pc:sldMk cId="2557952090" sldId="2076138294"/>
            <ac:spMk id="2" creationId="{1CA5B8A7-4C94-14F7-3731-B56972A75CE8}"/>
          </ac:spMkLst>
        </pc:spChg>
        <pc:spChg chg="mod ord">
          <ac:chgData name="大道 知子" userId="e85bddc3-2fce-4cdd-8e7e-b308ee160500" providerId="ADAL" clId="{E4D81D1D-1790-451B-8A50-39CA13333603}" dt="2022-08-30T11:00:52.076" v="18" actId="700"/>
          <ac:spMkLst>
            <pc:docMk/>
            <pc:sldMk cId="2557952090" sldId="2076138294"/>
            <ac:spMk id="7" creationId="{B8756DF7-4560-4084-971B-25F32EED1535}"/>
          </ac:spMkLst>
        </pc:spChg>
        <pc:spChg chg="mod ord">
          <ac:chgData name="大道 知子" userId="e85bddc3-2fce-4cdd-8e7e-b308ee160500" providerId="ADAL" clId="{E4D81D1D-1790-451B-8A50-39CA13333603}" dt="2022-08-30T11:00:57.229" v="19" actId="1076"/>
          <ac:spMkLst>
            <pc:docMk/>
            <pc:sldMk cId="2557952090" sldId="2076138294"/>
            <ac:spMk id="40" creationId="{07A20CC4-284E-43F3-AC6C-3B0948AD63B2}"/>
          </ac:spMkLst>
        </pc:spChg>
      </pc:sldChg>
      <pc:sldChg chg="modSp mod modClrScheme chgLayout">
        <pc:chgData name="大道 知子" userId="e85bddc3-2fce-4cdd-8e7e-b308ee160500" providerId="ADAL" clId="{E4D81D1D-1790-451B-8A50-39CA13333603}" dt="2022-08-30T11:00:30.247" v="16" actId="700"/>
        <pc:sldMkLst>
          <pc:docMk/>
          <pc:sldMk cId="82885809" sldId="2076138894"/>
        </pc:sldMkLst>
        <pc:spChg chg="mod ord">
          <ac:chgData name="大道 知子" userId="e85bddc3-2fce-4cdd-8e7e-b308ee160500" providerId="ADAL" clId="{E4D81D1D-1790-451B-8A50-39CA13333603}" dt="2022-08-30T11:00:30.247" v="16" actId="700"/>
          <ac:spMkLst>
            <pc:docMk/>
            <pc:sldMk cId="82885809" sldId="2076138894"/>
            <ac:spMk id="3" creationId="{54A0E982-E6AB-4634-ADB2-137C8811D55B}"/>
          </ac:spMkLst>
        </pc:spChg>
        <pc:spChg chg="mod ord">
          <ac:chgData name="大道 知子" userId="e85bddc3-2fce-4cdd-8e7e-b308ee160500" providerId="ADAL" clId="{E4D81D1D-1790-451B-8A50-39CA13333603}" dt="2022-08-30T11:00:30.247" v="16" actId="700"/>
          <ac:spMkLst>
            <pc:docMk/>
            <pc:sldMk cId="82885809" sldId="2076138894"/>
            <ac:spMk id="4" creationId="{2EC969B2-C90D-4920-93D6-1A76432C7E7C}"/>
          </ac:spMkLst>
        </pc:spChg>
        <pc:spChg chg="mod ord">
          <ac:chgData name="大道 知子" userId="e85bddc3-2fce-4cdd-8e7e-b308ee160500" providerId="ADAL" clId="{E4D81D1D-1790-451B-8A50-39CA13333603}" dt="2022-08-30T11:00:30.247" v="16" actId="700"/>
          <ac:spMkLst>
            <pc:docMk/>
            <pc:sldMk cId="82885809" sldId="2076138894"/>
            <ac:spMk id="5" creationId="{7B3FBB1E-9865-45EE-B91D-C0257C9306F6}"/>
          </ac:spMkLst>
        </pc:spChg>
      </pc:sldChg>
      <pc:sldChg chg="modSp mod modClrScheme chgLayout">
        <pc:chgData name="大道 知子" userId="e85bddc3-2fce-4cdd-8e7e-b308ee160500" providerId="ADAL" clId="{E4D81D1D-1790-451B-8A50-39CA13333603}" dt="2022-08-30T11:13:01.756" v="101"/>
        <pc:sldMkLst>
          <pc:docMk/>
          <pc:sldMk cId="4235584556" sldId="2076138895"/>
        </pc:sldMkLst>
        <pc:spChg chg="mod ord">
          <ac:chgData name="大道 知子" userId="e85bddc3-2fce-4cdd-8e7e-b308ee160500" providerId="ADAL" clId="{E4D81D1D-1790-451B-8A50-39CA13333603}" dt="2022-08-30T11:03:08.105" v="33" actId="700"/>
          <ac:spMkLst>
            <pc:docMk/>
            <pc:sldMk cId="4235584556" sldId="2076138895"/>
            <ac:spMk id="3" creationId="{A7869FB2-563B-49B4-B964-E087C8D11379}"/>
          </ac:spMkLst>
        </pc:spChg>
        <pc:spChg chg="mod ord">
          <ac:chgData name="大道 知子" userId="e85bddc3-2fce-4cdd-8e7e-b308ee160500" providerId="ADAL" clId="{E4D81D1D-1790-451B-8A50-39CA13333603}" dt="2022-08-30T11:13:01.756" v="101"/>
          <ac:spMkLst>
            <pc:docMk/>
            <pc:sldMk cId="4235584556" sldId="2076138895"/>
            <ac:spMk id="4" creationId="{D4DB383B-98C5-4358-936E-16EA641686F0}"/>
          </ac:spMkLst>
        </pc:spChg>
      </pc:sldChg>
      <pc:sldChg chg="modSp mod modClrScheme chgLayout">
        <pc:chgData name="大道 知子" userId="e85bddc3-2fce-4cdd-8e7e-b308ee160500" providerId="ADAL" clId="{E4D81D1D-1790-451B-8A50-39CA13333603}" dt="2022-08-30T11:18:09.398" v="159" actId="20577"/>
        <pc:sldMkLst>
          <pc:docMk/>
          <pc:sldMk cId="213218423" sldId="2076138896"/>
        </pc:sldMkLst>
        <pc:spChg chg="mod ord">
          <ac:chgData name="大道 知子" userId="e85bddc3-2fce-4cdd-8e7e-b308ee160500" providerId="ADAL" clId="{E4D81D1D-1790-451B-8A50-39CA13333603}" dt="2022-08-30T11:11:29.752" v="69"/>
          <ac:spMkLst>
            <pc:docMk/>
            <pc:sldMk cId="213218423" sldId="2076138896"/>
            <ac:spMk id="3" creationId="{A7869FB2-563B-49B4-B964-E087C8D11379}"/>
          </ac:spMkLst>
        </pc:spChg>
        <pc:spChg chg="mod ord">
          <ac:chgData name="大道 知子" userId="e85bddc3-2fce-4cdd-8e7e-b308ee160500" providerId="ADAL" clId="{E4D81D1D-1790-451B-8A50-39CA13333603}" dt="2022-08-30T11:18:09.398" v="159" actId="20577"/>
          <ac:spMkLst>
            <pc:docMk/>
            <pc:sldMk cId="213218423" sldId="2076138896"/>
            <ac:spMk id="4" creationId="{D4DB383B-98C5-4358-936E-16EA641686F0}"/>
          </ac:spMkLst>
        </pc:spChg>
      </pc:sldChg>
      <pc:sldChg chg="modSp mod modClrScheme chgLayout">
        <pc:chgData name="大道 知子" userId="e85bddc3-2fce-4cdd-8e7e-b308ee160500" providerId="ADAL" clId="{E4D81D1D-1790-451B-8A50-39CA13333603}" dt="2022-08-30T11:20:06.146" v="202" actId="20577"/>
        <pc:sldMkLst>
          <pc:docMk/>
          <pc:sldMk cId="993458574" sldId="2076138897"/>
        </pc:sldMkLst>
        <pc:spChg chg="mod ord">
          <ac:chgData name="大道 知子" userId="e85bddc3-2fce-4cdd-8e7e-b308ee160500" providerId="ADAL" clId="{E4D81D1D-1790-451B-8A50-39CA13333603}" dt="2022-08-30T11:05:03.856" v="48" actId="700"/>
          <ac:spMkLst>
            <pc:docMk/>
            <pc:sldMk cId="993458574" sldId="2076138897"/>
            <ac:spMk id="3" creationId="{A7869FB2-563B-49B4-B964-E087C8D11379}"/>
          </ac:spMkLst>
        </pc:spChg>
        <pc:spChg chg="mod ord">
          <ac:chgData name="大道 知子" userId="e85bddc3-2fce-4cdd-8e7e-b308ee160500" providerId="ADAL" clId="{E4D81D1D-1790-451B-8A50-39CA13333603}" dt="2022-08-30T11:20:06.146" v="202" actId="20577"/>
          <ac:spMkLst>
            <pc:docMk/>
            <pc:sldMk cId="993458574" sldId="2076138897"/>
            <ac:spMk id="4" creationId="{D4DB383B-98C5-4358-936E-16EA641686F0}"/>
          </ac:spMkLst>
        </pc:spChg>
      </pc:sldChg>
      <pc:sldChg chg="modSp mod modClrScheme chgLayout">
        <pc:chgData name="大道 知子" userId="e85bddc3-2fce-4cdd-8e7e-b308ee160500" providerId="ADAL" clId="{E4D81D1D-1790-451B-8A50-39CA13333603}" dt="2022-08-30T11:11:29.752" v="69"/>
        <pc:sldMkLst>
          <pc:docMk/>
          <pc:sldMk cId="3501568570" sldId="2076138898"/>
        </pc:sldMkLst>
        <pc:spChg chg="mod ord">
          <ac:chgData name="大道 知子" userId="e85bddc3-2fce-4cdd-8e7e-b308ee160500" providerId="ADAL" clId="{E4D81D1D-1790-451B-8A50-39CA13333603}" dt="2022-08-30T11:11:29.752" v="69"/>
          <ac:spMkLst>
            <pc:docMk/>
            <pc:sldMk cId="3501568570" sldId="2076138898"/>
            <ac:spMk id="2" creationId="{305C5CE3-3656-4BCB-98AE-AB65AB1535C0}"/>
          </ac:spMkLst>
        </pc:spChg>
        <pc:spChg chg="mod ord">
          <ac:chgData name="大道 知子" userId="e85bddc3-2fce-4cdd-8e7e-b308ee160500" providerId="ADAL" clId="{E4D81D1D-1790-451B-8A50-39CA13333603}" dt="2022-08-30T11:11:29.752" v="69"/>
          <ac:spMkLst>
            <pc:docMk/>
            <pc:sldMk cId="3501568570" sldId="2076138898"/>
            <ac:spMk id="3" creationId="{60625585-16E9-4ECB-9584-08F8739BF131}"/>
          </ac:spMkLst>
        </pc:spChg>
        <pc:spChg chg="mod ord">
          <ac:chgData name="大道 知子" userId="e85bddc3-2fce-4cdd-8e7e-b308ee160500" providerId="ADAL" clId="{E4D81D1D-1790-451B-8A50-39CA13333603}" dt="2022-08-30T11:11:29.752" v="69"/>
          <ac:spMkLst>
            <pc:docMk/>
            <pc:sldMk cId="3501568570" sldId="2076138898"/>
            <ac:spMk id="4" creationId="{1B408A15-9C22-47DA-8163-4B6D9A6BEED1}"/>
          </ac:spMkLst>
        </pc:spChg>
        <pc:spChg chg="mod">
          <ac:chgData name="大道 知子" userId="e85bddc3-2fce-4cdd-8e7e-b308ee160500" providerId="ADAL" clId="{E4D81D1D-1790-451B-8A50-39CA13333603}" dt="2022-08-30T11:11:29.752" v="69"/>
          <ac:spMkLst>
            <pc:docMk/>
            <pc:sldMk cId="3501568570" sldId="2076138898"/>
            <ac:spMk id="13" creationId="{BF832386-C6A8-4F94-8391-C4FAC1A61A1C}"/>
          </ac:spMkLst>
        </pc:spChg>
      </pc:sldChg>
      <pc:sldChg chg="modSp del mod modClrScheme chgLayout">
        <pc:chgData name="大道 知子" userId="e85bddc3-2fce-4cdd-8e7e-b308ee160500" providerId="ADAL" clId="{E4D81D1D-1790-451B-8A50-39CA13333603}" dt="2022-08-30T11:03:56.229" v="39" actId="47"/>
        <pc:sldMkLst>
          <pc:docMk/>
          <pc:sldMk cId="1108289280" sldId="2076138899"/>
        </pc:sldMkLst>
        <pc:spChg chg="mod ord">
          <ac:chgData name="大道 知子" userId="e85bddc3-2fce-4cdd-8e7e-b308ee160500" providerId="ADAL" clId="{E4D81D1D-1790-451B-8A50-39CA13333603}" dt="2022-08-30T11:03:15.076" v="34" actId="700"/>
          <ac:spMkLst>
            <pc:docMk/>
            <pc:sldMk cId="1108289280" sldId="2076138899"/>
            <ac:spMk id="2" creationId="{6D0A0474-7CD8-4BB6-88C2-186D4E91A5B3}"/>
          </ac:spMkLst>
        </pc:spChg>
        <pc:spChg chg="mod ord">
          <ac:chgData name="大道 知子" userId="e85bddc3-2fce-4cdd-8e7e-b308ee160500" providerId="ADAL" clId="{E4D81D1D-1790-451B-8A50-39CA13333603}" dt="2022-08-30T11:03:15.076" v="34" actId="700"/>
          <ac:spMkLst>
            <pc:docMk/>
            <pc:sldMk cId="1108289280" sldId="2076138899"/>
            <ac:spMk id="3" creationId="{48484AE2-C9F4-483D-BEEA-08DD5DC32449}"/>
          </ac:spMkLst>
        </pc:spChg>
        <pc:spChg chg="mod ord">
          <ac:chgData name="大道 知子" userId="e85bddc3-2fce-4cdd-8e7e-b308ee160500" providerId="ADAL" clId="{E4D81D1D-1790-451B-8A50-39CA13333603}" dt="2022-08-30T11:03:15.076" v="34" actId="700"/>
          <ac:spMkLst>
            <pc:docMk/>
            <pc:sldMk cId="1108289280" sldId="2076138899"/>
            <ac:spMk id="4" creationId="{2A2D6358-6508-482C-9365-38E52C5C4B6E}"/>
          </ac:spMkLst>
        </pc:spChg>
      </pc:sldChg>
      <pc:sldChg chg="modSp mod modClrScheme chgLayout">
        <pc:chgData name="大道 知子" userId="e85bddc3-2fce-4cdd-8e7e-b308ee160500" providerId="ADAL" clId="{E4D81D1D-1790-451B-8A50-39CA13333603}" dt="2022-08-30T11:11:29.752" v="69"/>
        <pc:sldMkLst>
          <pc:docMk/>
          <pc:sldMk cId="3269982757" sldId="2076138900"/>
        </pc:sldMkLst>
        <pc:spChg chg="mod ord">
          <ac:chgData name="大道 知子" userId="e85bddc3-2fce-4cdd-8e7e-b308ee160500" providerId="ADAL" clId="{E4D81D1D-1790-451B-8A50-39CA13333603}" dt="2022-08-30T11:04:53.056" v="47" actId="700"/>
          <ac:spMkLst>
            <pc:docMk/>
            <pc:sldMk cId="3269982757" sldId="2076138900"/>
            <ac:spMk id="2" creationId="{ABABE6E4-6326-4281-9E79-A0B1E35893E6}"/>
          </ac:spMkLst>
        </pc:spChg>
        <pc:spChg chg="mod ord">
          <ac:chgData name="大道 知子" userId="e85bddc3-2fce-4cdd-8e7e-b308ee160500" providerId="ADAL" clId="{E4D81D1D-1790-451B-8A50-39CA13333603}" dt="2022-08-30T11:04:53.056" v="47" actId="700"/>
          <ac:spMkLst>
            <pc:docMk/>
            <pc:sldMk cId="3269982757" sldId="2076138900"/>
            <ac:spMk id="3" creationId="{645B4992-DFB8-4797-843C-574D21F810D3}"/>
          </ac:spMkLst>
        </pc:spChg>
        <pc:spChg chg="mod ord">
          <ac:chgData name="大道 知子" userId="e85bddc3-2fce-4cdd-8e7e-b308ee160500" providerId="ADAL" clId="{E4D81D1D-1790-451B-8A50-39CA13333603}" dt="2022-08-30T11:04:53.056" v="47" actId="700"/>
          <ac:spMkLst>
            <pc:docMk/>
            <pc:sldMk cId="3269982757" sldId="2076138900"/>
            <ac:spMk id="4" creationId="{83A60D1C-B70C-4A0C-B074-EB4504869675}"/>
          </ac:spMkLst>
        </pc:spChg>
        <pc:spChg chg="mod">
          <ac:chgData name="大道 知子" userId="e85bddc3-2fce-4cdd-8e7e-b308ee160500" providerId="ADAL" clId="{E4D81D1D-1790-451B-8A50-39CA13333603}" dt="2022-08-30T11:11:29.752" v="69"/>
          <ac:spMkLst>
            <pc:docMk/>
            <pc:sldMk cId="3269982757" sldId="2076138900"/>
            <ac:spMk id="31" creationId="{AB96009A-0CFE-4563-950D-9C8755DC2997}"/>
          </ac:spMkLst>
        </pc:spChg>
      </pc:sldChg>
      <pc:sldChg chg="addSp delSp modSp mod modClrScheme chgLayout">
        <pc:chgData name="大道 知子" userId="e85bddc3-2fce-4cdd-8e7e-b308ee160500" providerId="ADAL" clId="{E4D81D1D-1790-451B-8A50-39CA13333603}" dt="2022-08-30T11:45:55.061" v="269" actId="20577"/>
        <pc:sldMkLst>
          <pc:docMk/>
          <pc:sldMk cId="1058862238" sldId="2076138901"/>
        </pc:sldMkLst>
        <pc:spChg chg="add mod ord">
          <ac:chgData name="大道 知子" userId="e85bddc3-2fce-4cdd-8e7e-b308ee160500" providerId="ADAL" clId="{E4D81D1D-1790-451B-8A50-39CA13333603}" dt="2022-08-30T11:05:33.098" v="53" actId="700"/>
          <ac:spMkLst>
            <pc:docMk/>
            <pc:sldMk cId="1058862238" sldId="2076138901"/>
            <ac:spMk id="2" creationId="{1B80FB4C-C40B-6793-7654-AFBB66595CA2}"/>
          </ac:spMkLst>
        </pc:spChg>
        <pc:spChg chg="mod ord">
          <ac:chgData name="大道 知子" userId="e85bddc3-2fce-4cdd-8e7e-b308ee160500" providerId="ADAL" clId="{E4D81D1D-1790-451B-8A50-39CA13333603}" dt="2022-08-30T11:45:55.061" v="269" actId="20577"/>
          <ac:spMkLst>
            <pc:docMk/>
            <pc:sldMk cId="1058862238" sldId="2076138901"/>
            <ac:spMk id="4" creationId="{C6B7ED0A-66B9-4336-BA4F-B02DEA3AD7C2}"/>
          </ac:spMkLst>
        </pc:spChg>
        <pc:spChg chg="del">
          <ac:chgData name="大道 知子" userId="e85bddc3-2fce-4cdd-8e7e-b308ee160500" providerId="ADAL" clId="{E4D81D1D-1790-451B-8A50-39CA13333603}" dt="2022-08-30T10:56:05.223" v="0" actId="700"/>
          <ac:spMkLst>
            <pc:docMk/>
            <pc:sldMk cId="1058862238" sldId="2076138901"/>
            <ac:spMk id="6" creationId="{A5A8319E-352D-4E8C-ABB6-448CE27D676F}"/>
          </ac:spMkLst>
        </pc:spChg>
      </pc:sldChg>
      <pc:sldChg chg="modSp add mod modClrScheme chgLayout">
        <pc:chgData name="大道 知子" userId="e85bddc3-2fce-4cdd-8e7e-b308ee160500" providerId="ADAL" clId="{E4D81D1D-1790-451B-8A50-39CA13333603}" dt="2022-08-30T11:49:09.648" v="306" actId="700"/>
        <pc:sldMkLst>
          <pc:docMk/>
          <pc:sldMk cId="1212494254" sldId="2076138902"/>
        </pc:sldMkLst>
        <pc:spChg chg="mod ord">
          <ac:chgData name="大道 知子" userId="e85bddc3-2fce-4cdd-8e7e-b308ee160500" providerId="ADAL" clId="{E4D81D1D-1790-451B-8A50-39CA13333603}" dt="2022-08-30T11:49:09.648" v="306" actId="700"/>
          <ac:spMkLst>
            <pc:docMk/>
            <pc:sldMk cId="1212494254" sldId="2076138902"/>
            <ac:spMk id="2" creationId="{A631A1D6-E47C-4464-8D04-6D2000D2408F}"/>
          </ac:spMkLst>
        </pc:spChg>
        <pc:spChg chg="mod ord">
          <ac:chgData name="大道 知子" userId="e85bddc3-2fce-4cdd-8e7e-b308ee160500" providerId="ADAL" clId="{E4D81D1D-1790-451B-8A50-39CA13333603}" dt="2022-08-30T11:49:09.648" v="306" actId="700"/>
          <ac:spMkLst>
            <pc:docMk/>
            <pc:sldMk cId="1212494254" sldId="2076138902"/>
            <ac:spMk id="19" creationId="{67114064-50DC-4AC5-8136-3ECF4BBDD892}"/>
          </ac:spMkLst>
        </pc:spChg>
      </pc:sldChg>
      <pc:sldChg chg="modSp add mod modClrScheme chgLayout">
        <pc:chgData name="大道 知子" userId="e85bddc3-2fce-4cdd-8e7e-b308ee160500" providerId="ADAL" clId="{E4D81D1D-1790-451B-8A50-39CA13333603}" dt="2022-08-30T11:49:04.704" v="305" actId="700"/>
        <pc:sldMkLst>
          <pc:docMk/>
          <pc:sldMk cId="1066871560" sldId="2076138903"/>
        </pc:sldMkLst>
        <pc:spChg chg="mod ord">
          <ac:chgData name="大道 知子" userId="e85bddc3-2fce-4cdd-8e7e-b308ee160500" providerId="ADAL" clId="{E4D81D1D-1790-451B-8A50-39CA13333603}" dt="2022-08-30T11:49:04.704" v="305" actId="700"/>
          <ac:spMkLst>
            <pc:docMk/>
            <pc:sldMk cId="1066871560" sldId="2076138903"/>
            <ac:spMk id="2" creationId="{53493E43-AEBC-45BB-8CBA-F36D78EF64CC}"/>
          </ac:spMkLst>
        </pc:spChg>
        <pc:spChg chg="mod ord">
          <ac:chgData name="大道 知子" userId="e85bddc3-2fce-4cdd-8e7e-b308ee160500" providerId="ADAL" clId="{E4D81D1D-1790-451B-8A50-39CA13333603}" dt="2022-08-30T11:49:04.704" v="305" actId="700"/>
          <ac:spMkLst>
            <pc:docMk/>
            <pc:sldMk cId="1066871560" sldId="2076138903"/>
            <ac:spMk id="3" creationId="{98047B20-6334-4976-A52F-3717F4D82149}"/>
          </ac:spMkLst>
        </pc:spChg>
        <pc:spChg chg="mod ord">
          <ac:chgData name="大道 知子" userId="e85bddc3-2fce-4cdd-8e7e-b308ee160500" providerId="ADAL" clId="{E4D81D1D-1790-451B-8A50-39CA13333603}" dt="2022-08-30T11:49:04.704" v="305" actId="700"/>
          <ac:spMkLst>
            <pc:docMk/>
            <pc:sldMk cId="1066871560" sldId="2076138903"/>
            <ac:spMk id="4" creationId="{615A07A6-AC5C-4006-8006-E895F6F2ADF4}"/>
          </ac:spMkLst>
        </pc:spChg>
      </pc:sldChg>
      <pc:sldChg chg="modSp add mod modClrScheme chgLayout">
        <pc:chgData name="大道 知子" userId="e85bddc3-2fce-4cdd-8e7e-b308ee160500" providerId="ADAL" clId="{E4D81D1D-1790-451B-8A50-39CA13333603}" dt="2022-08-30T11:48:59.392" v="304" actId="700"/>
        <pc:sldMkLst>
          <pc:docMk/>
          <pc:sldMk cId="1732904362" sldId="2076138904"/>
        </pc:sldMkLst>
        <pc:spChg chg="mod ord">
          <ac:chgData name="大道 知子" userId="e85bddc3-2fce-4cdd-8e7e-b308ee160500" providerId="ADAL" clId="{E4D81D1D-1790-451B-8A50-39CA13333603}" dt="2022-08-30T11:48:59.392" v="304" actId="700"/>
          <ac:spMkLst>
            <pc:docMk/>
            <pc:sldMk cId="1732904362" sldId="2076138904"/>
            <ac:spMk id="3" creationId="{729987DF-ECCA-4FCB-BEAC-9F5EF4F24E3E}"/>
          </ac:spMkLst>
        </pc:spChg>
      </pc:sldChg>
      <pc:sldChg chg="add">
        <pc:chgData name="大道 知子" userId="e85bddc3-2fce-4cdd-8e7e-b308ee160500" providerId="ADAL" clId="{E4D81D1D-1790-451B-8A50-39CA13333603}" dt="2022-08-30T11:03:54.085" v="38"/>
        <pc:sldMkLst>
          <pc:docMk/>
          <pc:sldMk cId="2429712091" sldId="2076138905"/>
        </pc:sldMkLst>
      </pc:sldChg>
      <pc:sldChg chg="add">
        <pc:chgData name="大道 知子" userId="e85bddc3-2fce-4cdd-8e7e-b308ee160500" providerId="ADAL" clId="{E4D81D1D-1790-451B-8A50-39CA13333603}" dt="2022-08-30T11:07:05.071" v="57"/>
        <pc:sldMkLst>
          <pc:docMk/>
          <pc:sldMk cId="3361774551" sldId="2076138906"/>
        </pc:sldMkLst>
      </pc:sldChg>
      <pc:sldChg chg="add">
        <pc:chgData name="大道 知子" userId="e85bddc3-2fce-4cdd-8e7e-b308ee160500" providerId="ADAL" clId="{E4D81D1D-1790-451B-8A50-39CA13333603}" dt="2022-08-30T11:07:05.071" v="57"/>
        <pc:sldMkLst>
          <pc:docMk/>
          <pc:sldMk cId="3210385520" sldId="2076138907"/>
        </pc:sldMkLst>
      </pc:sldChg>
      <pc:sldChg chg="add">
        <pc:chgData name="大道 知子" userId="e85bddc3-2fce-4cdd-8e7e-b308ee160500" providerId="ADAL" clId="{E4D81D1D-1790-451B-8A50-39CA13333603}" dt="2022-08-30T11:07:05.071" v="57"/>
        <pc:sldMkLst>
          <pc:docMk/>
          <pc:sldMk cId="355503106" sldId="2076138908"/>
        </pc:sldMkLst>
      </pc:sldChg>
      <pc:sldChg chg="add mod modClrScheme chgLayout">
        <pc:chgData name="大道 知子" userId="e85bddc3-2fce-4cdd-8e7e-b308ee160500" providerId="ADAL" clId="{E4D81D1D-1790-451B-8A50-39CA13333603}" dt="2022-08-30T11:48:17.263" v="301" actId="700"/>
        <pc:sldMkLst>
          <pc:docMk/>
          <pc:sldMk cId="3559874792" sldId="2076138909"/>
        </pc:sldMkLst>
      </pc:sldChg>
      <pc:sldChg chg="add mod modClrScheme chgLayout">
        <pc:chgData name="大道 知子" userId="e85bddc3-2fce-4cdd-8e7e-b308ee160500" providerId="ADAL" clId="{E4D81D1D-1790-451B-8A50-39CA13333603}" dt="2022-08-30T11:48:20.986" v="302" actId="700"/>
        <pc:sldMkLst>
          <pc:docMk/>
          <pc:sldMk cId="1774467903" sldId="2076138910"/>
        </pc:sldMkLst>
      </pc:sldChg>
      <pc:sldMasterChg chg="del delSldLayout">
        <pc:chgData name="大道 知子" userId="e85bddc3-2fce-4cdd-8e7e-b308ee160500" providerId="ADAL" clId="{E4D81D1D-1790-451B-8A50-39CA13333603}" dt="2022-08-30T10:56:15.794" v="11" actId="2696"/>
        <pc:sldMasterMkLst>
          <pc:docMk/>
          <pc:sldMasterMk cId="580762439" sldId="2147483721"/>
        </pc:sldMasterMkLst>
        <pc:sldLayoutChg chg="del">
          <pc:chgData name="大道 知子" userId="e85bddc3-2fce-4cdd-8e7e-b308ee160500" providerId="ADAL" clId="{E4D81D1D-1790-451B-8A50-39CA13333603}" dt="2022-08-30T10:56:15.738" v="2" actId="2696"/>
          <pc:sldLayoutMkLst>
            <pc:docMk/>
            <pc:sldMasterMk cId="580762439" sldId="2147483721"/>
            <pc:sldLayoutMk cId="1494993832" sldId="2147483722"/>
          </pc:sldLayoutMkLst>
        </pc:sldLayoutChg>
        <pc:sldLayoutChg chg="del">
          <pc:chgData name="大道 知子" userId="e85bddc3-2fce-4cdd-8e7e-b308ee160500" providerId="ADAL" clId="{E4D81D1D-1790-451B-8A50-39CA13333603}" dt="2022-08-30T10:56:15.747" v="3" actId="2696"/>
          <pc:sldLayoutMkLst>
            <pc:docMk/>
            <pc:sldMasterMk cId="580762439" sldId="2147483721"/>
            <pc:sldLayoutMk cId="228656438" sldId="2147483723"/>
          </pc:sldLayoutMkLst>
        </pc:sldLayoutChg>
        <pc:sldLayoutChg chg="del">
          <pc:chgData name="大道 知子" userId="e85bddc3-2fce-4cdd-8e7e-b308ee160500" providerId="ADAL" clId="{E4D81D1D-1790-451B-8A50-39CA13333603}" dt="2022-08-30T10:56:15.752" v="4" actId="2696"/>
          <pc:sldLayoutMkLst>
            <pc:docMk/>
            <pc:sldMasterMk cId="580762439" sldId="2147483721"/>
            <pc:sldLayoutMk cId="3072922636" sldId="2147483724"/>
          </pc:sldLayoutMkLst>
        </pc:sldLayoutChg>
        <pc:sldLayoutChg chg="del">
          <pc:chgData name="大道 知子" userId="e85bddc3-2fce-4cdd-8e7e-b308ee160500" providerId="ADAL" clId="{E4D81D1D-1790-451B-8A50-39CA13333603}" dt="2022-08-30T10:56:15.757" v="5" actId="2696"/>
          <pc:sldLayoutMkLst>
            <pc:docMk/>
            <pc:sldMasterMk cId="580762439" sldId="2147483721"/>
            <pc:sldLayoutMk cId="596662080" sldId="2147483725"/>
          </pc:sldLayoutMkLst>
        </pc:sldLayoutChg>
        <pc:sldLayoutChg chg="del">
          <pc:chgData name="大道 知子" userId="e85bddc3-2fce-4cdd-8e7e-b308ee160500" providerId="ADAL" clId="{E4D81D1D-1790-451B-8A50-39CA13333603}" dt="2022-08-30T10:56:15.764" v="6" actId="2696"/>
          <pc:sldLayoutMkLst>
            <pc:docMk/>
            <pc:sldMasterMk cId="580762439" sldId="2147483721"/>
            <pc:sldLayoutMk cId="1159838439" sldId="2147483727"/>
          </pc:sldLayoutMkLst>
        </pc:sldLayoutChg>
        <pc:sldLayoutChg chg="del">
          <pc:chgData name="大道 知子" userId="e85bddc3-2fce-4cdd-8e7e-b308ee160500" providerId="ADAL" clId="{E4D81D1D-1790-451B-8A50-39CA13333603}" dt="2022-08-30T10:56:15.769" v="7" actId="2696"/>
          <pc:sldLayoutMkLst>
            <pc:docMk/>
            <pc:sldMasterMk cId="580762439" sldId="2147483721"/>
            <pc:sldLayoutMk cId="1117065216" sldId="2147483728"/>
          </pc:sldLayoutMkLst>
        </pc:sldLayoutChg>
        <pc:sldLayoutChg chg="del">
          <pc:chgData name="大道 知子" userId="e85bddc3-2fce-4cdd-8e7e-b308ee160500" providerId="ADAL" clId="{E4D81D1D-1790-451B-8A50-39CA13333603}" dt="2022-08-30T10:56:15.776" v="8" actId="2696"/>
          <pc:sldLayoutMkLst>
            <pc:docMk/>
            <pc:sldMasterMk cId="580762439" sldId="2147483721"/>
            <pc:sldLayoutMk cId="2201002166" sldId="2147483729"/>
          </pc:sldLayoutMkLst>
        </pc:sldLayoutChg>
        <pc:sldLayoutChg chg="del">
          <pc:chgData name="大道 知子" userId="e85bddc3-2fce-4cdd-8e7e-b308ee160500" providerId="ADAL" clId="{E4D81D1D-1790-451B-8A50-39CA13333603}" dt="2022-08-30T10:56:15.782" v="9" actId="2696"/>
          <pc:sldLayoutMkLst>
            <pc:docMk/>
            <pc:sldMasterMk cId="580762439" sldId="2147483721"/>
            <pc:sldLayoutMk cId="3147662359" sldId="2147483730"/>
          </pc:sldLayoutMkLst>
        </pc:sldLayoutChg>
        <pc:sldLayoutChg chg="del">
          <pc:chgData name="大道 知子" userId="e85bddc3-2fce-4cdd-8e7e-b308ee160500" providerId="ADAL" clId="{E4D81D1D-1790-451B-8A50-39CA13333603}" dt="2022-08-30T10:56:15.787" v="10" actId="2696"/>
          <pc:sldLayoutMkLst>
            <pc:docMk/>
            <pc:sldMasterMk cId="580762439" sldId="2147483721"/>
            <pc:sldLayoutMk cId="3233208507" sldId="2147483731"/>
          </pc:sldLayoutMkLst>
        </pc:sldLayoutChg>
      </pc:sldMasterChg>
      <pc:sldMasterChg chg="del delSldLayout">
        <pc:chgData name="大道 知子" userId="e85bddc3-2fce-4cdd-8e7e-b308ee160500" providerId="ADAL" clId="{E4D81D1D-1790-451B-8A50-39CA13333603}" dt="2022-08-30T10:56:16.466" v="14" actId="2696"/>
        <pc:sldMasterMkLst>
          <pc:docMk/>
          <pc:sldMasterMk cId="1753435199" sldId="2147483732"/>
        </pc:sldMasterMkLst>
        <pc:sldLayoutChg chg="del">
          <pc:chgData name="大道 知子" userId="e85bddc3-2fce-4cdd-8e7e-b308ee160500" providerId="ADAL" clId="{E4D81D1D-1790-451B-8A50-39CA13333603}" dt="2022-08-30T10:56:16.443" v="12" actId="2696"/>
          <pc:sldLayoutMkLst>
            <pc:docMk/>
            <pc:sldMasterMk cId="1753435199" sldId="2147483732"/>
            <pc:sldLayoutMk cId="375486658" sldId="2147483733"/>
          </pc:sldLayoutMkLst>
        </pc:sldLayoutChg>
        <pc:sldLayoutChg chg="del">
          <pc:chgData name="大道 知子" userId="e85bddc3-2fce-4cdd-8e7e-b308ee160500" providerId="ADAL" clId="{E4D81D1D-1790-451B-8A50-39CA13333603}" dt="2022-08-30T10:56:16.450" v="13" actId="2696"/>
          <pc:sldLayoutMkLst>
            <pc:docMk/>
            <pc:sldMasterMk cId="1753435199" sldId="2147483732"/>
            <pc:sldLayoutMk cId="3903552640" sldId="2147483734"/>
          </pc:sldLayoutMkLst>
        </pc:sldLayoutChg>
      </pc:sldMasterChg>
      <pc:sldMasterChg chg="addSp modSp modSldLayout">
        <pc:chgData name="大道 知子" userId="e85bddc3-2fce-4cdd-8e7e-b308ee160500" providerId="ADAL" clId="{E4D81D1D-1790-451B-8A50-39CA13333603}" dt="2022-08-30T11:11:24.446" v="68"/>
        <pc:sldMasterMkLst>
          <pc:docMk/>
          <pc:sldMasterMk cId="3954906362" sldId="2147483735"/>
        </pc:sldMasterMkLst>
        <pc:spChg chg="mod">
          <ac:chgData name="大道 知子" userId="e85bddc3-2fce-4cdd-8e7e-b308ee160500" providerId="ADAL" clId="{E4D81D1D-1790-451B-8A50-39CA13333603}" dt="2022-08-30T11:11:24.446" v="68"/>
          <ac:spMkLst>
            <pc:docMk/>
            <pc:sldMasterMk cId="3954906362" sldId="2147483735"/>
            <ac:spMk id="2" creationId="{C6600A7E-7739-C5A3-BF8A-3095D7266219}"/>
          </ac:spMkLst>
        </pc:spChg>
        <pc:spChg chg="mod">
          <ac:chgData name="大道 知子" userId="e85bddc3-2fce-4cdd-8e7e-b308ee160500" providerId="ADAL" clId="{E4D81D1D-1790-451B-8A50-39CA13333603}" dt="2022-08-30T11:11:24.446" v="68"/>
          <ac:spMkLst>
            <pc:docMk/>
            <pc:sldMasterMk cId="3954906362" sldId="2147483735"/>
            <ac:spMk id="4" creationId="{C93FF6D9-DFAD-9445-ACDE-009B203F6397}"/>
          </ac:spMkLst>
        </pc:spChg>
        <pc:spChg chg="add">
          <ac:chgData name="大道 知子" userId="e85bddc3-2fce-4cdd-8e7e-b308ee160500" providerId="ADAL" clId="{E4D81D1D-1790-451B-8A50-39CA13333603}" dt="2022-08-30T10:56:13.697" v="1"/>
          <ac:spMkLst>
            <pc:docMk/>
            <pc:sldMasterMk cId="3954906362" sldId="2147483735"/>
            <ac:spMk id="5" creationId="{EDFEEE52-9F9B-758A-0B16-DD8AA19DEE04}"/>
          </ac:spMkLst>
        </pc:spChg>
        <pc:sldLayoutChg chg="modSp">
          <pc:chgData name="大道 知子" userId="e85bddc3-2fce-4cdd-8e7e-b308ee160500" providerId="ADAL" clId="{E4D81D1D-1790-451B-8A50-39CA13333603}" dt="2022-08-30T11:11:24.446" v="68"/>
          <pc:sldLayoutMkLst>
            <pc:docMk/>
            <pc:sldMasterMk cId="3954906362" sldId="2147483735"/>
            <pc:sldLayoutMk cId="2625041599" sldId="2147483756"/>
          </pc:sldLayoutMkLst>
          <pc:spChg chg="mod">
            <ac:chgData name="大道 知子" userId="e85bddc3-2fce-4cdd-8e7e-b308ee160500" providerId="ADAL" clId="{E4D81D1D-1790-451B-8A50-39CA13333603}" dt="2022-08-30T11:11:24.446" v="68"/>
            <ac:spMkLst>
              <pc:docMk/>
              <pc:sldMasterMk cId="3954906362" sldId="2147483735"/>
              <pc:sldLayoutMk cId="2625041599" sldId="2147483756"/>
              <ac:spMk id="4" creationId="{58D9EB7D-2D4D-F3E1-956B-DFE170B3A5FF}"/>
            </ac:spMkLst>
          </pc:spChg>
        </pc:sldLayoutChg>
      </pc:sldMasterChg>
      <pc:sldMasterChg chg="modSp delSldLayout modSldLayout">
        <pc:chgData name="大道 知子" userId="e85bddc3-2fce-4cdd-8e7e-b308ee160500" providerId="ADAL" clId="{E4D81D1D-1790-451B-8A50-39CA13333603}" dt="2022-08-30T11:49:21.549" v="309" actId="2696"/>
        <pc:sldMasterMkLst>
          <pc:docMk/>
          <pc:sldMasterMk cId="4215162590" sldId="2147483742"/>
        </pc:sldMasterMkLst>
        <pc:spChg chg="mod">
          <ac:chgData name="大道 知子" userId="e85bddc3-2fce-4cdd-8e7e-b308ee160500" providerId="ADAL" clId="{E4D81D1D-1790-451B-8A50-39CA13333603}" dt="2022-08-30T11:11:24.446" v="68"/>
          <ac:spMkLst>
            <pc:docMk/>
            <pc:sldMasterMk cId="4215162590" sldId="2147483742"/>
            <ac:spMk id="2" creationId="{80C37B00-F74E-DA40-BF3F-6AB647E421A4}"/>
          </ac:spMkLst>
        </pc:spChg>
        <pc:sldLayoutChg chg="modSp">
          <pc:chgData name="大道 知子" userId="e85bddc3-2fce-4cdd-8e7e-b308ee160500" providerId="ADAL" clId="{E4D81D1D-1790-451B-8A50-39CA13333603}" dt="2022-08-30T11:11:24.446" v="68"/>
          <pc:sldLayoutMkLst>
            <pc:docMk/>
            <pc:sldMasterMk cId="4215162590" sldId="2147483742"/>
            <pc:sldLayoutMk cId="3704498393" sldId="2147483747"/>
          </pc:sldLayoutMkLst>
          <pc:spChg chg="mod">
            <ac:chgData name="大道 知子" userId="e85bddc3-2fce-4cdd-8e7e-b308ee160500" providerId="ADAL" clId="{E4D81D1D-1790-451B-8A50-39CA13333603}" dt="2022-08-30T11:11:24.446" v="68"/>
            <ac:spMkLst>
              <pc:docMk/>
              <pc:sldMasterMk cId="4215162590" sldId="2147483742"/>
              <pc:sldLayoutMk cId="3704498393" sldId="2147483747"/>
              <ac:spMk id="4" creationId="{58D9EB7D-2D4D-F3E1-956B-DFE170B3A5FF}"/>
            </ac:spMkLst>
          </pc:spChg>
        </pc:sldLayoutChg>
        <pc:sldLayoutChg chg="modSp">
          <pc:chgData name="大道 知子" userId="e85bddc3-2fce-4cdd-8e7e-b308ee160500" providerId="ADAL" clId="{E4D81D1D-1790-451B-8A50-39CA13333603}" dt="2022-08-30T11:11:24.446" v="68"/>
          <pc:sldLayoutMkLst>
            <pc:docMk/>
            <pc:sldMasterMk cId="4215162590" sldId="2147483742"/>
            <pc:sldLayoutMk cId="3892796603" sldId="2147483748"/>
          </pc:sldLayoutMkLst>
          <pc:spChg chg="mod">
            <ac:chgData name="大道 知子" userId="e85bddc3-2fce-4cdd-8e7e-b308ee160500" providerId="ADAL" clId="{E4D81D1D-1790-451B-8A50-39CA13333603}" dt="2022-08-30T11:11:24.446" v="68"/>
            <ac:spMkLst>
              <pc:docMk/>
              <pc:sldMasterMk cId="4215162590" sldId="2147483742"/>
              <pc:sldLayoutMk cId="3892796603" sldId="2147483748"/>
              <ac:spMk id="4" creationId="{93B687CD-63D2-D609-8980-D2BA5729BF2A}"/>
            </ac:spMkLst>
          </pc:spChg>
        </pc:sldLayoutChg>
        <pc:sldLayoutChg chg="modSp">
          <pc:chgData name="大道 知子" userId="e85bddc3-2fce-4cdd-8e7e-b308ee160500" providerId="ADAL" clId="{E4D81D1D-1790-451B-8A50-39CA13333603}" dt="2022-08-30T11:11:24.446" v="68"/>
          <pc:sldLayoutMkLst>
            <pc:docMk/>
            <pc:sldMasterMk cId="4215162590" sldId="2147483742"/>
            <pc:sldLayoutMk cId="226779024" sldId="2147483749"/>
          </pc:sldLayoutMkLst>
          <pc:spChg chg="mod">
            <ac:chgData name="大道 知子" userId="e85bddc3-2fce-4cdd-8e7e-b308ee160500" providerId="ADAL" clId="{E4D81D1D-1790-451B-8A50-39CA13333603}" dt="2022-08-30T11:11:24.446" v="68"/>
            <ac:spMkLst>
              <pc:docMk/>
              <pc:sldMasterMk cId="4215162590" sldId="2147483742"/>
              <pc:sldLayoutMk cId="226779024" sldId="2147483749"/>
              <ac:spMk id="4" creationId="{93B687CD-63D2-D609-8980-D2BA5729BF2A}"/>
            </ac:spMkLst>
          </pc:spChg>
        </pc:sldLayoutChg>
        <pc:sldLayoutChg chg="modSp">
          <pc:chgData name="大道 知子" userId="e85bddc3-2fce-4cdd-8e7e-b308ee160500" providerId="ADAL" clId="{E4D81D1D-1790-451B-8A50-39CA13333603}" dt="2022-08-30T11:11:24.446" v="68"/>
          <pc:sldLayoutMkLst>
            <pc:docMk/>
            <pc:sldMasterMk cId="4215162590" sldId="2147483742"/>
            <pc:sldLayoutMk cId="1350626064" sldId="2147483750"/>
          </pc:sldLayoutMkLst>
          <pc:spChg chg="mod">
            <ac:chgData name="大道 知子" userId="e85bddc3-2fce-4cdd-8e7e-b308ee160500" providerId="ADAL" clId="{E4D81D1D-1790-451B-8A50-39CA13333603}" dt="2022-08-30T11:11:24.446" v="68"/>
            <ac:spMkLst>
              <pc:docMk/>
              <pc:sldMasterMk cId="4215162590" sldId="2147483742"/>
              <pc:sldLayoutMk cId="1350626064" sldId="2147483750"/>
              <ac:spMk id="4" creationId="{58D9EB7D-2D4D-F3E1-956B-DFE170B3A5FF}"/>
            </ac:spMkLst>
          </pc:spChg>
        </pc:sldLayoutChg>
        <pc:sldLayoutChg chg="modSp">
          <pc:chgData name="大道 知子" userId="e85bddc3-2fce-4cdd-8e7e-b308ee160500" providerId="ADAL" clId="{E4D81D1D-1790-451B-8A50-39CA13333603}" dt="2022-08-30T11:11:24.446" v="68"/>
          <pc:sldLayoutMkLst>
            <pc:docMk/>
            <pc:sldMasterMk cId="4215162590" sldId="2147483742"/>
            <pc:sldLayoutMk cId="1581776455" sldId="2147483751"/>
          </pc:sldLayoutMkLst>
          <pc:spChg chg="mod">
            <ac:chgData name="大道 知子" userId="e85bddc3-2fce-4cdd-8e7e-b308ee160500" providerId="ADAL" clId="{E4D81D1D-1790-451B-8A50-39CA13333603}" dt="2022-08-30T11:11:24.446" v="68"/>
            <ac:spMkLst>
              <pc:docMk/>
              <pc:sldMasterMk cId="4215162590" sldId="2147483742"/>
              <pc:sldLayoutMk cId="1581776455" sldId="2147483751"/>
              <ac:spMk id="3" creationId="{373A1F8E-1C9B-7344-BDDA-5220A4925C34}"/>
            </ac:spMkLst>
          </pc:spChg>
          <pc:graphicFrameChg chg="mod">
            <ac:chgData name="大道 知子" userId="e85bddc3-2fce-4cdd-8e7e-b308ee160500" providerId="ADAL" clId="{E4D81D1D-1790-451B-8A50-39CA13333603}" dt="2022-08-30T11:11:24.446" v="68"/>
            <ac:graphicFrameMkLst>
              <pc:docMk/>
              <pc:sldMasterMk cId="4215162590" sldId="2147483742"/>
              <pc:sldLayoutMk cId="1581776455" sldId="2147483751"/>
              <ac:graphicFrameMk id="14" creationId="{D328A163-FF65-BB46-90AE-8DA958675D85}"/>
            </ac:graphicFrameMkLst>
          </pc:graphicFrameChg>
          <pc:graphicFrameChg chg="mod">
            <ac:chgData name="大道 知子" userId="e85bddc3-2fce-4cdd-8e7e-b308ee160500" providerId="ADAL" clId="{E4D81D1D-1790-451B-8A50-39CA13333603}" dt="2022-08-30T11:11:24.446" v="68"/>
            <ac:graphicFrameMkLst>
              <pc:docMk/>
              <pc:sldMasterMk cId="4215162590" sldId="2147483742"/>
              <pc:sldLayoutMk cId="1581776455" sldId="2147483751"/>
              <ac:graphicFrameMk id="15" creationId="{BD31F1FD-9E81-9245-897A-B660C1AD6B30}"/>
            </ac:graphicFrameMkLst>
          </pc:graphicFrameChg>
        </pc:sldLayoutChg>
        <pc:sldLayoutChg chg="modSp mod">
          <pc:chgData name="大道 知子" userId="e85bddc3-2fce-4cdd-8e7e-b308ee160500" providerId="ADAL" clId="{E4D81D1D-1790-451B-8A50-39CA13333603}" dt="2022-08-30T11:47:53.215" v="300" actId="20577"/>
          <pc:sldLayoutMkLst>
            <pc:docMk/>
            <pc:sldMasterMk cId="4215162590" sldId="2147483742"/>
            <pc:sldLayoutMk cId="3944630871" sldId="2147483752"/>
          </pc:sldLayoutMkLst>
          <pc:spChg chg="mod">
            <ac:chgData name="大道 知子" userId="e85bddc3-2fce-4cdd-8e7e-b308ee160500" providerId="ADAL" clId="{E4D81D1D-1790-451B-8A50-39CA13333603}" dt="2022-08-30T11:11:24.446" v="68"/>
            <ac:spMkLst>
              <pc:docMk/>
              <pc:sldMasterMk cId="4215162590" sldId="2147483742"/>
              <pc:sldLayoutMk cId="3944630871" sldId="2147483752"/>
              <ac:spMk id="3" creationId="{373A1F8E-1C9B-7344-BDDA-5220A4925C34}"/>
            </ac:spMkLst>
          </pc:spChg>
          <pc:graphicFrameChg chg="mod modGraphic">
            <ac:chgData name="大道 知子" userId="e85bddc3-2fce-4cdd-8e7e-b308ee160500" providerId="ADAL" clId="{E4D81D1D-1790-451B-8A50-39CA13333603}" dt="2022-08-30T11:47:48.914" v="295" actId="20577"/>
            <ac:graphicFrameMkLst>
              <pc:docMk/>
              <pc:sldMasterMk cId="4215162590" sldId="2147483742"/>
              <pc:sldLayoutMk cId="3944630871" sldId="2147483752"/>
              <ac:graphicFrameMk id="8" creationId="{ECC98DC4-ADEE-854E-BB5D-E1EE97A7A929}"/>
            </ac:graphicFrameMkLst>
          </pc:graphicFrameChg>
          <pc:graphicFrameChg chg="mod modGraphic">
            <ac:chgData name="大道 知子" userId="e85bddc3-2fce-4cdd-8e7e-b308ee160500" providerId="ADAL" clId="{E4D81D1D-1790-451B-8A50-39CA13333603}" dt="2022-08-30T11:47:53.215" v="300" actId="20577"/>
            <ac:graphicFrameMkLst>
              <pc:docMk/>
              <pc:sldMasterMk cId="4215162590" sldId="2147483742"/>
              <pc:sldLayoutMk cId="3944630871" sldId="2147483752"/>
              <ac:graphicFrameMk id="9" creationId="{BA0107EA-8999-C64F-9262-9B571C56525D}"/>
            </ac:graphicFrameMkLst>
          </pc:graphicFrameChg>
        </pc:sldLayoutChg>
        <pc:sldLayoutChg chg="del">
          <pc:chgData name="大道 知子" userId="e85bddc3-2fce-4cdd-8e7e-b308ee160500" providerId="ADAL" clId="{E4D81D1D-1790-451B-8A50-39CA13333603}" dt="2022-08-30T11:49:21.240" v="307" actId="2696"/>
          <pc:sldLayoutMkLst>
            <pc:docMk/>
            <pc:sldMasterMk cId="4215162590" sldId="2147483742"/>
            <pc:sldLayoutMk cId="2544845988" sldId="2147483753"/>
          </pc:sldLayoutMkLst>
        </pc:sldLayoutChg>
        <pc:sldLayoutChg chg="del">
          <pc:chgData name="大道 知子" userId="e85bddc3-2fce-4cdd-8e7e-b308ee160500" providerId="ADAL" clId="{E4D81D1D-1790-451B-8A50-39CA13333603}" dt="2022-08-30T11:49:21.276" v="308" actId="2696"/>
          <pc:sldLayoutMkLst>
            <pc:docMk/>
            <pc:sldMasterMk cId="4215162590" sldId="2147483742"/>
            <pc:sldLayoutMk cId="881810929" sldId="2147483754"/>
          </pc:sldLayoutMkLst>
        </pc:sldLayoutChg>
        <pc:sldLayoutChg chg="del">
          <pc:chgData name="大道 知子" userId="e85bddc3-2fce-4cdd-8e7e-b308ee160500" providerId="ADAL" clId="{E4D81D1D-1790-451B-8A50-39CA13333603}" dt="2022-08-30T11:49:21.549" v="309" actId="2696"/>
          <pc:sldLayoutMkLst>
            <pc:docMk/>
            <pc:sldMasterMk cId="4215162590" sldId="2147483742"/>
            <pc:sldLayoutMk cId="1802166297" sldId="2147483755"/>
          </pc:sldLayoutMkLst>
        </pc:sldLayoutChg>
      </pc:sldMasterChg>
    </pc:docChg>
  </pc:docChgLst>
  <pc:docChgLst>
    <pc:chgData name="武藤 諒" userId="29d31a6a-ddb8-428f-b769-823de40fa675" providerId="ADAL" clId="{983A757D-4DD8-194F-B2AF-FD1C8D464D50}"/>
    <pc:docChg chg="modSld">
      <pc:chgData name="武藤 諒" userId="29d31a6a-ddb8-428f-b769-823de40fa675" providerId="ADAL" clId="{983A757D-4DD8-194F-B2AF-FD1C8D464D50}" dt="2023-04-04T10:25:09.969" v="45" actId="20577"/>
      <pc:docMkLst>
        <pc:docMk/>
      </pc:docMkLst>
      <pc:sldChg chg="modSp mod">
        <pc:chgData name="武藤 諒" userId="29d31a6a-ddb8-428f-b769-823de40fa675" providerId="ADAL" clId="{983A757D-4DD8-194F-B2AF-FD1C8D464D50}" dt="2023-04-04T10:24:54.812" v="40" actId="20577"/>
        <pc:sldMkLst>
          <pc:docMk/>
          <pc:sldMk cId="2855260651" sldId="424"/>
        </pc:sldMkLst>
        <pc:spChg chg="mod">
          <ac:chgData name="武藤 諒" userId="29d31a6a-ddb8-428f-b769-823de40fa675" providerId="ADAL" clId="{983A757D-4DD8-194F-B2AF-FD1C8D464D50}" dt="2023-04-04T10:24:54.812" v="40" actId="20577"/>
          <ac:spMkLst>
            <pc:docMk/>
            <pc:sldMk cId="2855260651" sldId="424"/>
            <ac:spMk id="8" creationId="{0F97B3F2-A1E6-D84C-88EB-B9925CB1C24D}"/>
          </ac:spMkLst>
        </pc:spChg>
      </pc:sldChg>
      <pc:sldChg chg="modSp mod">
        <pc:chgData name="武藤 諒" userId="29d31a6a-ddb8-428f-b769-823de40fa675" providerId="ADAL" clId="{983A757D-4DD8-194F-B2AF-FD1C8D464D50}" dt="2023-04-04T10:24:30.534" v="30" actId="20577"/>
        <pc:sldMkLst>
          <pc:docMk/>
          <pc:sldMk cId="2640110852" sldId="2183"/>
        </pc:sldMkLst>
        <pc:spChg chg="mod">
          <ac:chgData name="武藤 諒" userId="29d31a6a-ddb8-428f-b769-823de40fa675" providerId="ADAL" clId="{983A757D-4DD8-194F-B2AF-FD1C8D464D50}" dt="2023-04-04T10:24:30.534" v="30" actId="20577"/>
          <ac:spMkLst>
            <pc:docMk/>
            <pc:sldMk cId="2640110852" sldId="2183"/>
            <ac:spMk id="16" creationId="{B5D6BB7A-6D54-440D-8700-F6D1BB0DEA9C}"/>
          </ac:spMkLst>
        </pc:spChg>
      </pc:sldChg>
      <pc:sldChg chg="modSp mod">
        <pc:chgData name="武藤 諒" userId="29d31a6a-ddb8-428f-b769-823de40fa675" providerId="ADAL" clId="{983A757D-4DD8-194F-B2AF-FD1C8D464D50}" dt="2023-04-04T10:23:27.220" v="18" actId="20577"/>
        <pc:sldMkLst>
          <pc:docMk/>
          <pc:sldMk cId="1891436718" sldId="2785"/>
        </pc:sldMkLst>
        <pc:spChg chg="mod">
          <ac:chgData name="武藤 諒" userId="29d31a6a-ddb8-428f-b769-823de40fa675" providerId="ADAL" clId="{983A757D-4DD8-194F-B2AF-FD1C8D464D50}" dt="2023-04-04T10:23:27.220" v="18" actId="20577"/>
          <ac:spMkLst>
            <pc:docMk/>
            <pc:sldMk cId="1891436718" sldId="2785"/>
            <ac:spMk id="2" creationId="{EFF84972-DC0C-4B39-9A71-19F80DD26EF9}"/>
          </ac:spMkLst>
        </pc:spChg>
      </pc:sldChg>
      <pc:sldChg chg="addCm modCm">
        <pc:chgData name="武藤 諒" userId="29d31a6a-ddb8-428f-b769-823de40fa675" providerId="ADAL" clId="{983A757D-4DD8-194F-B2AF-FD1C8D464D50}" dt="2023-04-04T10:23:04.673" v="3"/>
        <pc:sldMkLst>
          <pc:docMk/>
          <pc:sldMk cId="2199068300" sldId="2802"/>
        </pc:sldMkLst>
        <pc:extLst>
          <p:ext xmlns:p="http://schemas.openxmlformats.org/presentationml/2006/main" uri="{D6D511B9-2390-475A-947B-AFAB55BFBCF1}">
            <pc226:cmChg xmlns:pc226="http://schemas.microsoft.com/office/powerpoint/2022/06/main/command" chg="add mod">
              <pc226:chgData name="武藤 諒" userId="29d31a6a-ddb8-428f-b769-823de40fa675" providerId="ADAL" clId="{983A757D-4DD8-194F-B2AF-FD1C8D464D50}" dt="2023-04-04T10:23:04.673" v="3"/>
              <pc2:cmMkLst xmlns:pc2="http://schemas.microsoft.com/office/powerpoint/2019/9/main/command">
                <pc:docMk/>
                <pc:sldMk cId="2199068300" sldId="2802"/>
                <pc2:cmMk id="{C674F96E-B43F-6B44-AADC-6F55640BA7D9}"/>
              </pc2:cmMkLst>
            </pc226:cmChg>
          </p:ext>
        </pc:extLst>
      </pc:sldChg>
      <pc:sldChg chg="modSp mod">
        <pc:chgData name="武藤 諒" userId="29d31a6a-ddb8-428f-b769-823de40fa675" providerId="ADAL" clId="{983A757D-4DD8-194F-B2AF-FD1C8D464D50}" dt="2023-04-04T10:24:49.871" v="38" actId="20577"/>
        <pc:sldMkLst>
          <pc:docMk/>
          <pc:sldMk cId="3448416268" sldId="2823"/>
        </pc:sldMkLst>
        <pc:spChg chg="mod">
          <ac:chgData name="武藤 諒" userId="29d31a6a-ddb8-428f-b769-823de40fa675" providerId="ADAL" clId="{983A757D-4DD8-194F-B2AF-FD1C8D464D50}" dt="2023-04-04T10:24:49.871" v="38" actId="20577"/>
          <ac:spMkLst>
            <pc:docMk/>
            <pc:sldMk cId="3448416268" sldId="2823"/>
            <ac:spMk id="2" creationId="{FBD90FBB-E242-4F63-A786-54F11A362842}"/>
          </ac:spMkLst>
        </pc:spChg>
        <pc:spChg chg="mod">
          <ac:chgData name="武藤 諒" userId="29d31a6a-ddb8-428f-b769-823de40fa675" providerId="ADAL" clId="{983A757D-4DD8-194F-B2AF-FD1C8D464D50}" dt="2023-04-04T10:24:46.524" v="35" actId="20577"/>
          <ac:spMkLst>
            <pc:docMk/>
            <pc:sldMk cId="3448416268" sldId="2823"/>
            <ac:spMk id="3" creationId="{CD09AB8B-9D61-45E6-86A3-B150E954E7CD}"/>
          </ac:spMkLst>
        </pc:spChg>
      </pc:sldChg>
      <pc:sldChg chg="modSp mod">
        <pc:chgData name="武藤 諒" userId="29d31a6a-ddb8-428f-b769-823de40fa675" providerId="ADAL" clId="{983A757D-4DD8-194F-B2AF-FD1C8D464D50}" dt="2023-04-04T10:24:38.065" v="32" actId="20577"/>
        <pc:sldMkLst>
          <pc:docMk/>
          <pc:sldMk cId="630527472" sldId="2076138930"/>
        </pc:sldMkLst>
        <pc:spChg chg="mod">
          <ac:chgData name="武藤 諒" userId="29d31a6a-ddb8-428f-b769-823de40fa675" providerId="ADAL" clId="{983A757D-4DD8-194F-B2AF-FD1C8D464D50}" dt="2023-04-04T10:22:04.912" v="2" actId="14100"/>
          <ac:spMkLst>
            <pc:docMk/>
            <pc:sldMk cId="630527472" sldId="2076138930"/>
            <ac:spMk id="6" creationId="{86D50B16-0F3F-3F83-88FE-B0D56D4021DB}"/>
          </ac:spMkLst>
        </pc:spChg>
        <pc:spChg chg="mod">
          <ac:chgData name="武藤 諒" userId="29d31a6a-ddb8-428f-b769-823de40fa675" providerId="ADAL" clId="{983A757D-4DD8-194F-B2AF-FD1C8D464D50}" dt="2023-04-04T10:24:38.065" v="32" actId="20577"/>
          <ac:spMkLst>
            <pc:docMk/>
            <pc:sldMk cId="630527472" sldId="2076138930"/>
            <ac:spMk id="11" creationId="{BC9F08BB-D8A7-7524-E244-4C93E86F6235}"/>
          </ac:spMkLst>
        </pc:spChg>
      </pc:sldChg>
      <pc:sldChg chg="modSp mod">
        <pc:chgData name="武藤 諒" userId="29d31a6a-ddb8-428f-b769-823de40fa675" providerId="ADAL" clId="{983A757D-4DD8-194F-B2AF-FD1C8D464D50}" dt="2023-04-04T10:25:09.969" v="45" actId="20577"/>
        <pc:sldMkLst>
          <pc:docMk/>
          <pc:sldMk cId="742533798" sldId="2076138931"/>
        </pc:sldMkLst>
        <pc:spChg chg="mod">
          <ac:chgData name="武藤 諒" userId="29d31a6a-ddb8-428f-b769-823de40fa675" providerId="ADAL" clId="{983A757D-4DD8-194F-B2AF-FD1C8D464D50}" dt="2023-04-04T10:25:09.969" v="45" actId="20577"/>
          <ac:spMkLst>
            <pc:docMk/>
            <pc:sldMk cId="742533798" sldId="2076138931"/>
            <ac:spMk id="53" creationId="{A8721492-9D47-9F25-FE5A-2BD2D0972CD6}"/>
          </ac:spMkLst>
        </pc:spChg>
      </pc:sldChg>
      <pc:sldChg chg="modSp mod">
        <pc:chgData name="武藤 諒" userId="29d31a6a-ddb8-428f-b769-823de40fa675" providerId="ADAL" clId="{983A757D-4DD8-194F-B2AF-FD1C8D464D50}" dt="2023-04-04T10:25:04.709" v="43" actId="20577"/>
        <pc:sldMkLst>
          <pc:docMk/>
          <pc:sldMk cId="357208971" sldId="2076138933"/>
        </pc:sldMkLst>
        <pc:spChg chg="mod">
          <ac:chgData name="武藤 諒" userId="29d31a6a-ddb8-428f-b769-823de40fa675" providerId="ADAL" clId="{983A757D-4DD8-194F-B2AF-FD1C8D464D50}" dt="2023-04-04T10:25:04.709" v="43" actId="20577"/>
          <ac:spMkLst>
            <pc:docMk/>
            <pc:sldMk cId="357208971" sldId="2076138933"/>
            <ac:spMk id="8" creationId="{65AC8B33-F2AE-EE5C-33BB-114202906CB7}"/>
          </ac:spMkLst>
        </pc:spChg>
      </pc:sldChg>
      <pc:sldChg chg="modSp mod">
        <pc:chgData name="武藤 諒" userId="29d31a6a-ddb8-428f-b769-823de40fa675" providerId="ADAL" clId="{983A757D-4DD8-194F-B2AF-FD1C8D464D50}" dt="2023-04-04T10:23:36.015" v="20" actId="20577"/>
        <pc:sldMkLst>
          <pc:docMk/>
          <pc:sldMk cId="1626183205" sldId="2076138934"/>
        </pc:sldMkLst>
        <pc:spChg chg="mod">
          <ac:chgData name="武藤 諒" userId="29d31a6a-ddb8-428f-b769-823de40fa675" providerId="ADAL" clId="{983A757D-4DD8-194F-B2AF-FD1C8D464D50}" dt="2023-04-04T10:23:36.015" v="20" actId="20577"/>
          <ac:spMkLst>
            <pc:docMk/>
            <pc:sldMk cId="1626183205" sldId="2076138934"/>
            <ac:spMk id="4" creationId="{D4DB383B-98C5-4358-936E-16EA641686F0}"/>
          </ac:spMkLst>
        </pc:spChg>
      </pc:sldChg>
      <pc:sldChg chg="modSp mod">
        <pc:chgData name="武藤 諒" userId="29d31a6a-ddb8-428f-b769-823de40fa675" providerId="ADAL" clId="{983A757D-4DD8-194F-B2AF-FD1C8D464D50}" dt="2023-04-04T10:23:48.936" v="23" actId="20577"/>
        <pc:sldMkLst>
          <pc:docMk/>
          <pc:sldMk cId="2565718341" sldId="2076138936"/>
        </pc:sldMkLst>
        <pc:spChg chg="mod">
          <ac:chgData name="武藤 諒" userId="29d31a6a-ddb8-428f-b769-823de40fa675" providerId="ADAL" clId="{983A757D-4DD8-194F-B2AF-FD1C8D464D50}" dt="2023-04-04T10:23:48.936" v="23" actId="20577"/>
          <ac:spMkLst>
            <pc:docMk/>
            <pc:sldMk cId="2565718341" sldId="2076138936"/>
            <ac:spMk id="3" creationId="{3032F08B-E5E2-43D2-AB7E-29520B20FB84}"/>
          </ac:spMkLst>
        </pc:spChg>
      </pc:sldChg>
      <pc:sldChg chg="modSp mod">
        <pc:chgData name="武藤 諒" userId="29d31a6a-ddb8-428f-b769-823de40fa675" providerId="ADAL" clId="{983A757D-4DD8-194F-B2AF-FD1C8D464D50}" dt="2023-04-04T10:24:08.263" v="25" actId="20577"/>
        <pc:sldMkLst>
          <pc:docMk/>
          <pc:sldMk cId="127231920" sldId="2076138937"/>
        </pc:sldMkLst>
        <pc:spChg chg="mod">
          <ac:chgData name="武藤 諒" userId="29d31a6a-ddb8-428f-b769-823de40fa675" providerId="ADAL" clId="{983A757D-4DD8-194F-B2AF-FD1C8D464D50}" dt="2023-04-04T10:24:08.263" v="25" actId="20577"/>
          <ac:spMkLst>
            <pc:docMk/>
            <pc:sldMk cId="127231920" sldId="2076138937"/>
            <ac:spMk id="4" creationId="{D4DB383B-98C5-4358-936E-16EA641686F0}"/>
          </ac:spMkLst>
        </pc:spChg>
      </pc:sldChg>
      <pc:sldChg chg="modSp mod">
        <pc:chgData name="武藤 諒" userId="29d31a6a-ddb8-428f-b769-823de40fa675" providerId="ADAL" clId="{983A757D-4DD8-194F-B2AF-FD1C8D464D50}" dt="2023-04-04T10:24:14.562" v="28" actId="20577"/>
        <pc:sldMkLst>
          <pc:docMk/>
          <pc:sldMk cId="1624991647" sldId="2076138939"/>
        </pc:sldMkLst>
        <pc:spChg chg="mod">
          <ac:chgData name="武藤 諒" userId="29d31a6a-ddb8-428f-b769-823de40fa675" providerId="ADAL" clId="{983A757D-4DD8-194F-B2AF-FD1C8D464D50}" dt="2023-04-04T10:24:14.562" v="28" actId="20577"/>
          <ac:spMkLst>
            <pc:docMk/>
            <pc:sldMk cId="1624991647" sldId="2076138939"/>
            <ac:spMk id="3" creationId="{3032F08B-E5E2-43D2-AB7E-29520B20FB84}"/>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5D0C3EC1-DEBB-4683-9F15-6601262D69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CC61CBE0-9F33-43A5-90DA-FF1603CFC2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6272FB-DFFA-4334-ADED-CD0522288EBC}" type="datetimeFigureOut">
              <a:rPr kumimoji="1" lang="ja-JP" altLang="en-US" smtClean="0"/>
              <a:t>2024/4/10</a:t>
            </a:fld>
            <a:endParaRPr kumimoji="1" lang="ja-JP" altLang="en-US"/>
          </a:p>
        </p:txBody>
      </p:sp>
      <p:sp>
        <p:nvSpPr>
          <p:cNvPr id="4" name="フッター プレースホルダー 3">
            <a:extLst>
              <a:ext uri="{FF2B5EF4-FFF2-40B4-BE49-F238E27FC236}">
                <a16:creationId xmlns:a16="http://schemas.microsoft.com/office/drawing/2014/main" id="{408A2DCA-5F5A-4464-8A92-B44F91C6EB9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BBF692B9-9995-4875-94B6-B2D6ACB6AE2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D424821-6F0A-4447-B382-FB8B97A9785D}" type="slidenum">
              <a:rPr kumimoji="1" lang="ja-JP" altLang="en-US" smtClean="0"/>
              <a:t>‹#›</a:t>
            </a:fld>
            <a:endParaRPr kumimoji="1" lang="ja-JP" altLang="en-US"/>
          </a:p>
        </p:txBody>
      </p:sp>
    </p:spTree>
    <p:extLst>
      <p:ext uri="{BB962C8B-B14F-4D97-AF65-F5344CB8AC3E}">
        <p14:creationId xmlns:p14="http://schemas.microsoft.com/office/powerpoint/2010/main" val="2169792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02BBA9-8786-A840-8900-96BA5222CA4B}" type="datetimeFigureOut">
              <a:rPr kumimoji="1" lang="ja-JP" altLang="en-US" smtClean="0"/>
              <a:t>2024/4/10</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DCB2A7-50E1-8B4F-A518-53B84619FF4B}" type="slidenum">
              <a:rPr kumimoji="1" lang="ja-JP" altLang="en-US" smtClean="0"/>
              <a:t>‹#›</a:t>
            </a:fld>
            <a:endParaRPr kumimoji="1" lang="ja-JP" altLang="en-US"/>
          </a:p>
        </p:txBody>
      </p:sp>
    </p:spTree>
    <p:extLst>
      <p:ext uri="{BB962C8B-B14F-4D97-AF65-F5344CB8AC3E}">
        <p14:creationId xmlns:p14="http://schemas.microsoft.com/office/powerpoint/2010/main" val="361480376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72DCB2A7-50E1-8B4F-A518-53B84619FF4B}" type="slidenum">
              <a:rPr kumimoji="1" lang="ja-JP" altLang="en-US" smtClean="0"/>
              <a:t>1</a:t>
            </a:fld>
            <a:endParaRPr kumimoji="1" lang="ja-JP" altLang="en-US"/>
          </a:p>
        </p:txBody>
      </p:sp>
    </p:spTree>
    <p:extLst>
      <p:ext uri="{BB962C8B-B14F-4D97-AF65-F5344CB8AC3E}">
        <p14:creationId xmlns:p14="http://schemas.microsoft.com/office/powerpoint/2010/main" val="2989236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72DCB2A7-50E1-8B4F-A518-53B84619FF4B}" type="slidenum">
              <a:rPr kumimoji="1" lang="ja-JP" altLang="en-US" smtClean="0"/>
              <a:t>21</a:t>
            </a:fld>
            <a:endParaRPr kumimoji="1" lang="ja-JP" altLang="en-US"/>
          </a:p>
        </p:txBody>
      </p:sp>
    </p:spTree>
    <p:extLst>
      <p:ext uri="{BB962C8B-B14F-4D97-AF65-F5344CB8AC3E}">
        <p14:creationId xmlns:p14="http://schemas.microsoft.com/office/powerpoint/2010/main" val="2056733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a:p>
        </p:txBody>
      </p:sp>
      <p:sp>
        <p:nvSpPr>
          <p:cNvPr id="4" name="スライド番号プレースホルダー 3"/>
          <p:cNvSpPr>
            <a:spLocks noGrp="1"/>
          </p:cNvSpPr>
          <p:nvPr>
            <p:ph type="sldNum" sz="quarter" idx="5"/>
          </p:nvPr>
        </p:nvSpPr>
        <p:spPr/>
        <p:txBody>
          <a:bodyPr/>
          <a:lstStyle/>
          <a:p>
            <a:fld id="{72DCB2A7-50E1-8B4F-A518-53B84619FF4B}" type="slidenum">
              <a:rPr kumimoji="1" lang="ja-JP" altLang="en-US" smtClean="0"/>
              <a:t>25</a:t>
            </a:fld>
            <a:endParaRPr kumimoji="1" lang="ja-JP" altLang="en-US"/>
          </a:p>
        </p:txBody>
      </p:sp>
    </p:spTree>
    <p:extLst>
      <p:ext uri="{BB962C8B-B14F-4D97-AF65-F5344CB8AC3E}">
        <p14:creationId xmlns:p14="http://schemas.microsoft.com/office/powerpoint/2010/main" val="4207727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2DCB2A7-50E1-8B4F-A518-53B84619FF4B}" type="slidenum">
              <a:rPr kumimoji="1" lang="ja-JP" altLang="en-US" smtClean="0"/>
              <a:t>26</a:t>
            </a:fld>
            <a:endParaRPr kumimoji="1" lang="ja-JP" altLang="en-US"/>
          </a:p>
        </p:txBody>
      </p:sp>
    </p:spTree>
    <p:extLst>
      <p:ext uri="{BB962C8B-B14F-4D97-AF65-F5344CB8AC3E}">
        <p14:creationId xmlns:p14="http://schemas.microsoft.com/office/powerpoint/2010/main" val="2962993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a:p>
        </p:txBody>
      </p:sp>
      <p:sp>
        <p:nvSpPr>
          <p:cNvPr id="4" name="スライド番号プレースホルダー 3"/>
          <p:cNvSpPr>
            <a:spLocks noGrp="1"/>
          </p:cNvSpPr>
          <p:nvPr>
            <p:ph type="sldNum" sz="quarter" idx="5"/>
          </p:nvPr>
        </p:nvSpPr>
        <p:spPr/>
        <p:txBody>
          <a:bodyPr/>
          <a:lstStyle/>
          <a:p>
            <a:fld id="{72DCB2A7-50E1-8B4F-A518-53B84619FF4B}" type="slidenum">
              <a:rPr kumimoji="1" lang="ja-JP" altLang="en-US" smtClean="0"/>
              <a:t>27</a:t>
            </a:fld>
            <a:endParaRPr kumimoji="1" lang="ja-JP" altLang="en-US"/>
          </a:p>
        </p:txBody>
      </p:sp>
    </p:spTree>
    <p:extLst>
      <p:ext uri="{BB962C8B-B14F-4D97-AF65-F5344CB8AC3E}">
        <p14:creationId xmlns:p14="http://schemas.microsoft.com/office/powerpoint/2010/main" val="3425949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2DCB2A7-50E1-8B4F-A518-53B84619FF4B}" type="slidenum">
              <a:rPr kumimoji="1" lang="ja-JP" altLang="en-US" smtClean="0"/>
              <a:t>29</a:t>
            </a:fld>
            <a:endParaRPr kumimoji="1" lang="ja-JP" altLang="en-US"/>
          </a:p>
        </p:txBody>
      </p:sp>
    </p:spTree>
    <p:extLst>
      <p:ext uri="{BB962C8B-B14F-4D97-AF65-F5344CB8AC3E}">
        <p14:creationId xmlns:p14="http://schemas.microsoft.com/office/powerpoint/2010/main" val="9263443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a:p>
        </p:txBody>
      </p:sp>
      <p:sp>
        <p:nvSpPr>
          <p:cNvPr id="4" name="スライド番号プレースホルダー 3"/>
          <p:cNvSpPr>
            <a:spLocks noGrp="1"/>
          </p:cNvSpPr>
          <p:nvPr>
            <p:ph type="sldNum" sz="quarter" idx="5"/>
          </p:nvPr>
        </p:nvSpPr>
        <p:spPr/>
        <p:txBody>
          <a:bodyPr/>
          <a:lstStyle/>
          <a:p>
            <a:fld id="{72DCB2A7-50E1-8B4F-A518-53B84619FF4B}" type="slidenum">
              <a:rPr kumimoji="1" lang="ja-JP" altLang="en-US" smtClean="0"/>
              <a:t>30</a:t>
            </a:fld>
            <a:endParaRPr kumimoji="1" lang="ja-JP" altLang="en-US"/>
          </a:p>
        </p:txBody>
      </p:sp>
    </p:spTree>
    <p:extLst>
      <p:ext uri="{BB962C8B-B14F-4D97-AF65-F5344CB8AC3E}">
        <p14:creationId xmlns:p14="http://schemas.microsoft.com/office/powerpoint/2010/main" val="23657543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a:p>
        </p:txBody>
      </p:sp>
      <p:sp>
        <p:nvSpPr>
          <p:cNvPr id="4" name="スライド番号プレースホルダー 3"/>
          <p:cNvSpPr>
            <a:spLocks noGrp="1"/>
          </p:cNvSpPr>
          <p:nvPr>
            <p:ph type="sldNum" sz="quarter" idx="5"/>
          </p:nvPr>
        </p:nvSpPr>
        <p:spPr/>
        <p:txBody>
          <a:bodyPr/>
          <a:lstStyle/>
          <a:p>
            <a:fld id="{72DCB2A7-50E1-8B4F-A518-53B84619FF4B}" type="slidenum">
              <a:rPr kumimoji="1" lang="ja-JP" altLang="en-US" smtClean="0"/>
              <a:t>32</a:t>
            </a:fld>
            <a:endParaRPr kumimoji="1" lang="ja-JP" altLang="en-US"/>
          </a:p>
        </p:txBody>
      </p:sp>
    </p:spTree>
    <p:extLst>
      <p:ext uri="{BB962C8B-B14F-4D97-AF65-F5344CB8AC3E}">
        <p14:creationId xmlns:p14="http://schemas.microsoft.com/office/powerpoint/2010/main" val="2220578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2DCB2A7-50E1-8B4F-A518-53B84619FF4B}" type="slidenum">
              <a:rPr kumimoji="1" lang="ja-JP" altLang="en-US" smtClean="0"/>
              <a:t>38</a:t>
            </a:fld>
            <a:endParaRPr kumimoji="1" lang="ja-JP" altLang="en-US"/>
          </a:p>
        </p:txBody>
      </p:sp>
    </p:spTree>
    <p:extLst>
      <p:ext uri="{BB962C8B-B14F-4D97-AF65-F5344CB8AC3E}">
        <p14:creationId xmlns:p14="http://schemas.microsoft.com/office/powerpoint/2010/main" val="39936493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a:p>
        </p:txBody>
      </p:sp>
      <p:sp>
        <p:nvSpPr>
          <p:cNvPr id="4" name="スライド番号プレースホルダー 3"/>
          <p:cNvSpPr>
            <a:spLocks noGrp="1"/>
          </p:cNvSpPr>
          <p:nvPr>
            <p:ph type="sldNum" sz="quarter" idx="5"/>
          </p:nvPr>
        </p:nvSpPr>
        <p:spPr/>
        <p:txBody>
          <a:bodyPr/>
          <a:lstStyle/>
          <a:p>
            <a:fld id="{72DCB2A7-50E1-8B4F-A518-53B84619FF4B}" type="slidenum">
              <a:rPr kumimoji="1" lang="ja-JP" altLang="en-US" smtClean="0"/>
              <a:t>40</a:t>
            </a:fld>
            <a:endParaRPr kumimoji="1" lang="ja-JP" altLang="en-US"/>
          </a:p>
        </p:txBody>
      </p:sp>
    </p:spTree>
    <p:extLst>
      <p:ext uri="{BB962C8B-B14F-4D97-AF65-F5344CB8AC3E}">
        <p14:creationId xmlns:p14="http://schemas.microsoft.com/office/powerpoint/2010/main" val="27100201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2DCB2A7-50E1-8B4F-A518-53B84619FF4B}" type="slidenum">
              <a:rPr kumimoji="1" lang="ja-JP" altLang="en-US" smtClean="0"/>
              <a:t>41</a:t>
            </a:fld>
            <a:endParaRPr kumimoji="1" lang="ja-JP" altLang="en-US"/>
          </a:p>
        </p:txBody>
      </p:sp>
    </p:spTree>
    <p:extLst>
      <p:ext uri="{BB962C8B-B14F-4D97-AF65-F5344CB8AC3E}">
        <p14:creationId xmlns:p14="http://schemas.microsoft.com/office/powerpoint/2010/main" val="1964597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200" b="0" i="0" u="none" strike="noStrike" kern="1200" baseline="0">
              <a:solidFill>
                <a:schemeClr val="tx1"/>
              </a:solidFill>
              <a:latin typeface="+mn-lt"/>
              <a:ea typeface="+mn-ea"/>
              <a:cs typeface="+mn-cs"/>
            </a:endParaRPr>
          </a:p>
        </p:txBody>
      </p:sp>
      <p:sp>
        <p:nvSpPr>
          <p:cNvPr id="4" name="スライド番号プレースホルダー 3"/>
          <p:cNvSpPr>
            <a:spLocks noGrp="1"/>
          </p:cNvSpPr>
          <p:nvPr>
            <p:ph type="sldNum" sz="quarter" idx="5"/>
          </p:nvPr>
        </p:nvSpPr>
        <p:spPr/>
        <p:txBody>
          <a:bodyPr/>
          <a:lstStyle/>
          <a:p>
            <a:fld id="{72DCB2A7-50E1-8B4F-A518-53B84619FF4B}" type="slidenum">
              <a:rPr kumimoji="1" lang="ja-JP" altLang="en-US" smtClean="0"/>
              <a:t>2</a:t>
            </a:fld>
            <a:endParaRPr kumimoji="1" lang="ja-JP" altLang="en-US"/>
          </a:p>
        </p:txBody>
      </p:sp>
    </p:spTree>
    <p:extLst>
      <p:ext uri="{BB962C8B-B14F-4D97-AF65-F5344CB8AC3E}">
        <p14:creationId xmlns:p14="http://schemas.microsoft.com/office/powerpoint/2010/main" val="17939372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2DCB2A7-50E1-8B4F-A518-53B84619FF4B}" type="slidenum">
              <a:rPr kumimoji="1" lang="ja-JP" altLang="en-US" smtClean="0"/>
              <a:t>42</a:t>
            </a:fld>
            <a:endParaRPr kumimoji="1" lang="ja-JP" altLang="en-US"/>
          </a:p>
        </p:txBody>
      </p:sp>
    </p:spTree>
    <p:extLst>
      <p:ext uri="{BB962C8B-B14F-4D97-AF65-F5344CB8AC3E}">
        <p14:creationId xmlns:p14="http://schemas.microsoft.com/office/powerpoint/2010/main" val="18104320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2DCB2A7-50E1-8B4F-A518-53B84619FF4B}" type="slidenum">
              <a:rPr kumimoji="1" lang="ja-JP" altLang="en-US" smtClean="0"/>
              <a:t>44</a:t>
            </a:fld>
            <a:endParaRPr kumimoji="1" lang="ja-JP" altLang="en-US"/>
          </a:p>
        </p:txBody>
      </p:sp>
    </p:spTree>
    <p:extLst>
      <p:ext uri="{BB962C8B-B14F-4D97-AF65-F5344CB8AC3E}">
        <p14:creationId xmlns:p14="http://schemas.microsoft.com/office/powerpoint/2010/main" val="15803679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2DCB2A7-50E1-8B4F-A518-53B84619FF4B}" type="slidenum">
              <a:rPr kumimoji="1" lang="ja-JP" altLang="en-US" smtClean="0"/>
              <a:t>45</a:t>
            </a:fld>
            <a:endParaRPr kumimoji="1" lang="ja-JP" altLang="en-US"/>
          </a:p>
        </p:txBody>
      </p:sp>
    </p:spTree>
    <p:extLst>
      <p:ext uri="{BB962C8B-B14F-4D97-AF65-F5344CB8AC3E}">
        <p14:creationId xmlns:p14="http://schemas.microsoft.com/office/powerpoint/2010/main" val="12270420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a:p>
        </p:txBody>
      </p:sp>
      <p:sp>
        <p:nvSpPr>
          <p:cNvPr id="4" name="スライド番号プレースホルダー 3"/>
          <p:cNvSpPr>
            <a:spLocks noGrp="1"/>
          </p:cNvSpPr>
          <p:nvPr>
            <p:ph type="sldNum" sz="quarter" idx="5"/>
          </p:nvPr>
        </p:nvSpPr>
        <p:spPr/>
        <p:txBody>
          <a:bodyPr/>
          <a:lstStyle/>
          <a:p>
            <a:fld id="{72DCB2A7-50E1-8B4F-A518-53B84619FF4B}" type="slidenum">
              <a:rPr kumimoji="1" lang="ja-JP" altLang="en-US" smtClean="0"/>
              <a:t>54</a:t>
            </a:fld>
            <a:endParaRPr kumimoji="1" lang="ja-JP" altLang="en-US"/>
          </a:p>
        </p:txBody>
      </p:sp>
    </p:spTree>
    <p:extLst>
      <p:ext uri="{BB962C8B-B14F-4D97-AF65-F5344CB8AC3E}">
        <p14:creationId xmlns:p14="http://schemas.microsoft.com/office/powerpoint/2010/main" val="30902335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2DCB2A7-50E1-8B4F-A518-53B84619FF4B}" type="slidenum">
              <a:rPr kumimoji="1" lang="ja-JP" altLang="en-US" smtClean="0"/>
              <a:t>55</a:t>
            </a:fld>
            <a:endParaRPr kumimoji="1" lang="ja-JP" altLang="en-US"/>
          </a:p>
        </p:txBody>
      </p:sp>
    </p:spTree>
    <p:extLst>
      <p:ext uri="{BB962C8B-B14F-4D97-AF65-F5344CB8AC3E}">
        <p14:creationId xmlns:p14="http://schemas.microsoft.com/office/powerpoint/2010/main" val="18850216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000"/>
          </a:p>
        </p:txBody>
      </p:sp>
      <p:sp>
        <p:nvSpPr>
          <p:cNvPr id="4" name="スライド番号プレースホルダー 3"/>
          <p:cNvSpPr>
            <a:spLocks noGrp="1"/>
          </p:cNvSpPr>
          <p:nvPr>
            <p:ph type="sldNum" sz="quarter" idx="5"/>
          </p:nvPr>
        </p:nvSpPr>
        <p:spPr/>
        <p:txBody>
          <a:bodyPr/>
          <a:lstStyle/>
          <a:p>
            <a:fld id="{72DCB2A7-50E1-8B4F-A518-53B84619FF4B}" type="slidenum">
              <a:rPr kumimoji="1" lang="ja-JP" altLang="en-US" smtClean="0"/>
              <a:t>56</a:t>
            </a:fld>
            <a:endParaRPr kumimoji="1" lang="ja-JP" altLang="en-US"/>
          </a:p>
        </p:txBody>
      </p:sp>
    </p:spTree>
    <p:extLst>
      <p:ext uri="{BB962C8B-B14F-4D97-AF65-F5344CB8AC3E}">
        <p14:creationId xmlns:p14="http://schemas.microsoft.com/office/powerpoint/2010/main" val="33342156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a:p>
        </p:txBody>
      </p:sp>
      <p:sp>
        <p:nvSpPr>
          <p:cNvPr id="4" name="スライド番号プレースホルダー 3"/>
          <p:cNvSpPr>
            <a:spLocks noGrp="1"/>
          </p:cNvSpPr>
          <p:nvPr>
            <p:ph type="sldNum" sz="quarter" idx="5"/>
          </p:nvPr>
        </p:nvSpPr>
        <p:spPr/>
        <p:txBody>
          <a:bodyPr/>
          <a:lstStyle/>
          <a:p>
            <a:fld id="{72DCB2A7-50E1-8B4F-A518-53B84619FF4B}" type="slidenum">
              <a:rPr kumimoji="1" lang="ja-JP" altLang="en-US" smtClean="0"/>
              <a:t>57</a:t>
            </a:fld>
            <a:endParaRPr kumimoji="1" lang="ja-JP" altLang="en-US"/>
          </a:p>
        </p:txBody>
      </p:sp>
    </p:spTree>
    <p:extLst>
      <p:ext uri="{BB962C8B-B14F-4D97-AF65-F5344CB8AC3E}">
        <p14:creationId xmlns:p14="http://schemas.microsoft.com/office/powerpoint/2010/main" val="3832709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just" defTabSz="829269" rtl="0" eaLnBrk="1" fontAlgn="base" latinLnBrk="0" hangingPunct="1">
              <a:lnSpc>
                <a:spcPct val="100000"/>
              </a:lnSpc>
              <a:spcBef>
                <a:spcPct val="0"/>
              </a:spcBef>
              <a:spcAft>
                <a:spcPts val="0"/>
              </a:spcAft>
              <a:buClrTx/>
              <a:buSzTx/>
              <a:buFontTx/>
              <a:buNone/>
              <a:tabLst/>
              <a:defRPr/>
            </a:pPr>
            <a:endParaRPr kumimoji="1" lang="en-US" altLang="ja-JP" sz="1200" kern="100">
              <a:solidFill>
                <a:prstClr val="black"/>
              </a:solidFill>
              <a:latin typeface="メイリオ" panose="020B0604030504040204" pitchFamily="50" charset="-128"/>
              <a:ea typeface="メイリオ" panose="020B0604030504040204" pitchFamily="50" charset="-128"/>
              <a:cs typeface="Arial" panose="020B0604020202020204" pitchFamily="34" charset="0"/>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032FD5-0774-4AA9-864D-6D2D4936D5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46865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a:p>
        </p:txBody>
      </p:sp>
      <p:sp>
        <p:nvSpPr>
          <p:cNvPr id="4" name="スライド番号プレースホルダー 3"/>
          <p:cNvSpPr>
            <a:spLocks noGrp="1"/>
          </p:cNvSpPr>
          <p:nvPr>
            <p:ph type="sldNum" sz="quarter" idx="5"/>
          </p:nvPr>
        </p:nvSpPr>
        <p:spPr/>
        <p:txBody>
          <a:bodyPr/>
          <a:lstStyle/>
          <a:p>
            <a:fld id="{11032FD5-0774-4AA9-864D-6D2D4936D572}" type="slidenum">
              <a:rPr lang="en-US" smtClean="0"/>
              <a:t>59</a:t>
            </a:fld>
            <a:endParaRPr lang="en-US"/>
          </a:p>
        </p:txBody>
      </p:sp>
    </p:spTree>
    <p:extLst>
      <p:ext uri="{BB962C8B-B14F-4D97-AF65-F5344CB8AC3E}">
        <p14:creationId xmlns:p14="http://schemas.microsoft.com/office/powerpoint/2010/main" val="13217251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2DCB2A7-50E1-8B4F-A518-53B84619FF4B}" type="slidenum">
              <a:rPr kumimoji="1" lang="ja-JP" altLang="en-US" smtClean="0"/>
              <a:t>60</a:t>
            </a:fld>
            <a:endParaRPr kumimoji="1" lang="ja-JP" altLang="en-US"/>
          </a:p>
        </p:txBody>
      </p:sp>
    </p:spTree>
    <p:extLst>
      <p:ext uri="{BB962C8B-B14F-4D97-AF65-F5344CB8AC3E}">
        <p14:creationId xmlns:p14="http://schemas.microsoft.com/office/powerpoint/2010/main" val="3631363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2DCB2A7-50E1-8B4F-A518-53B84619FF4B}" type="slidenum">
              <a:rPr kumimoji="1" lang="ja-JP" altLang="en-US" smtClean="0"/>
              <a:t>3</a:t>
            </a:fld>
            <a:endParaRPr kumimoji="1" lang="ja-JP" altLang="en-US"/>
          </a:p>
        </p:txBody>
      </p:sp>
    </p:spTree>
    <p:extLst>
      <p:ext uri="{BB962C8B-B14F-4D97-AF65-F5344CB8AC3E}">
        <p14:creationId xmlns:p14="http://schemas.microsoft.com/office/powerpoint/2010/main" val="18623925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EB783CE-609F-4E2F-8CE2-B2F2441C2616}" type="slidenum">
              <a:rPr kumimoji="1" lang="ja-JP" altLang="en-US" smtClean="0"/>
              <a:t>63</a:t>
            </a:fld>
            <a:endParaRPr kumimoji="1" lang="ja-JP" altLang="en-US"/>
          </a:p>
        </p:txBody>
      </p:sp>
    </p:spTree>
    <p:extLst>
      <p:ext uri="{BB962C8B-B14F-4D97-AF65-F5344CB8AC3E}">
        <p14:creationId xmlns:p14="http://schemas.microsoft.com/office/powerpoint/2010/main" val="2309274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72DCB2A7-50E1-8B4F-A518-53B84619FF4B}" type="slidenum">
              <a:rPr kumimoji="1" lang="ja-JP" altLang="en-US" smtClean="0"/>
              <a:t>4</a:t>
            </a:fld>
            <a:endParaRPr kumimoji="1" lang="ja-JP" altLang="en-US"/>
          </a:p>
        </p:txBody>
      </p:sp>
    </p:spTree>
    <p:extLst>
      <p:ext uri="{BB962C8B-B14F-4D97-AF65-F5344CB8AC3E}">
        <p14:creationId xmlns:p14="http://schemas.microsoft.com/office/powerpoint/2010/main" val="2293051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a:p>
        </p:txBody>
      </p:sp>
      <p:sp>
        <p:nvSpPr>
          <p:cNvPr id="4" name="スライド番号プレースホルダー 3"/>
          <p:cNvSpPr>
            <a:spLocks noGrp="1"/>
          </p:cNvSpPr>
          <p:nvPr>
            <p:ph type="sldNum" sz="quarter" idx="5"/>
          </p:nvPr>
        </p:nvSpPr>
        <p:spPr/>
        <p:txBody>
          <a:bodyPr/>
          <a:lstStyle/>
          <a:p>
            <a:fld id="{72DCB2A7-50E1-8B4F-A518-53B84619FF4B}" type="slidenum">
              <a:rPr kumimoji="1" lang="ja-JP" altLang="en-US" smtClean="0"/>
              <a:t>5</a:t>
            </a:fld>
            <a:endParaRPr kumimoji="1" lang="ja-JP" altLang="en-US"/>
          </a:p>
        </p:txBody>
      </p:sp>
    </p:spTree>
    <p:extLst>
      <p:ext uri="{BB962C8B-B14F-4D97-AF65-F5344CB8AC3E}">
        <p14:creationId xmlns:p14="http://schemas.microsoft.com/office/powerpoint/2010/main" val="1281959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a:p>
        </p:txBody>
      </p:sp>
      <p:sp>
        <p:nvSpPr>
          <p:cNvPr id="4" name="スライド番号プレースホルダー 3"/>
          <p:cNvSpPr>
            <a:spLocks noGrp="1"/>
          </p:cNvSpPr>
          <p:nvPr>
            <p:ph type="sldNum" sz="quarter" idx="5"/>
          </p:nvPr>
        </p:nvSpPr>
        <p:spPr/>
        <p:txBody>
          <a:bodyPr/>
          <a:lstStyle/>
          <a:p>
            <a:fld id="{72DCB2A7-50E1-8B4F-A518-53B84619FF4B}" type="slidenum">
              <a:rPr kumimoji="1" lang="ja-JP" altLang="en-US" smtClean="0"/>
              <a:t>7</a:t>
            </a:fld>
            <a:endParaRPr kumimoji="1" lang="ja-JP" altLang="en-US"/>
          </a:p>
        </p:txBody>
      </p:sp>
    </p:spTree>
    <p:extLst>
      <p:ext uri="{BB962C8B-B14F-4D97-AF65-F5344CB8AC3E}">
        <p14:creationId xmlns:p14="http://schemas.microsoft.com/office/powerpoint/2010/main" val="2636747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a:p>
        </p:txBody>
      </p:sp>
      <p:sp>
        <p:nvSpPr>
          <p:cNvPr id="4" name="スライド番号プレースホルダー 3"/>
          <p:cNvSpPr>
            <a:spLocks noGrp="1"/>
          </p:cNvSpPr>
          <p:nvPr>
            <p:ph type="sldNum" sz="quarter" idx="5"/>
          </p:nvPr>
        </p:nvSpPr>
        <p:spPr/>
        <p:txBody>
          <a:bodyPr/>
          <a:lstStyle/>
          <a:p>
            <a:fld id="{72DCB2A7-50E1-8B4F-A518-53B84619FF4B}" type="slidenum">
              <a:rPr kumimoji="1" lang="ja-JP" altLang="en-US" smtClean="0"/>
              <a:t>9</a:t>
            </a:fld>
            <a:endParaRPr kumimoji="1" lang="ja-JP" altLang="en-US"/>
          </a:p>
        </p:txBody>
      </p:sp>
    </p:spTree>
    <p:extLst>
      <p:ext uri="{BB962C8B-B14F-4D97-AF65-F5344CB8AC3E}">
        <p14:creationId xmlns:p14="http://schemas.microsoft.com/office/powerpoint/2010/main" val="1973629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a:p>
        </p:txBody>
      </p:sp>
      <p:sp>
        <p:nvSpPr>
          <p:cNvPr id="4" name="スライド番号プレースホルダー 3"/>
          <p:cNvSpPr>
            <a:spLocks noGrp="1"/>
          </p:cNvSpPr>
          <p:nvPr>
            <p:ph type="sldNum" sz="quarter" idx="5"/>
          </p:nvPr>
        </p:nvSpPr>
        <p:spPr/>
        <p:txBody>
          <a:bodyPr/>
          <a:lstStyle/>
          <a:p>
            <a:fld id="{72DCB2A7-50E1-8B4F-A518-53B84619FF4B}" type="slidenum">
              <a:rPr kumimoji="1" lang="ja-JP" altLang="en-US" smtClean="0"/>
              <a:t>11</a:t>
            </a:fld>
            <a:endParaRPr kumimoji="1" lang="ja-JP" altLang="en-US"/>
          </a:p>
        </p:txBody>
      </p:sp>
    </p:spTree>
    <p:extLst>
      <p:ext uri="{BB962C8B-B14F-4D97-AF65-F5344CB8AC3E}">
        <p14:creationId xmlns:p14="http://schemas.microsoft.com/office/powerpoint/2010/main" val="2182303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72DCB2A7-50E1-8B4F-A518-53B84619FF4B}" type="slidenum">
              <a:rPr kumimoji="1" lang="ja-JP" altLang="en-US" smtClean="0"/>
              <a:t>19</a:t>
            </a:fld>
            <a:endParaRPr kumimoji="1" lang="ja-JP" altLang="en-US"/>
          </a:p>
        </p:txBody>
      </p:sp>
    </p:spTree>
    <p:extLst>
      <p:ext uri="{BB962C8B-B14F-4D97-AF65-F5344CB8AC3E}">
        <p14:creationId xmlns:p14="http://schemas.microsoft.com/office/powerpoint/2010/main" val="1252346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mailto:sales@motex.co.jp" TargetMode="External"/><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hyperlink" Target="mailto:support@motex.co.jp"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mailto:product@motex.co.jp" TargetMode="External"/><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hyperlink" Target="mailto:support@motex.co.jp" TargetMode="Externa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LANSCOPE_1">
    <p:spTree>
      <p:nvGrpSpPr>
        <p:cNvPr id="1" name=""/>
        <p:cNvGrpSpPr/>
        <p:nvPr/>
      </p:nvGrpSpPr>
      <p:grpSpPr>
        <a:xfrm>
          <a:off x="0" y="0"/>
          <a:ext cx="0" cy="0"/>
          <a:chOff x="0" y="0"/>
          <a:chExt cx="0" cy="0"/>
        </a:xfrm>
      </p:grpSpPr>
      <p:sp>
        <p:nvSpPr>
          <p:cNvPr id="12" name="テキスト プレースホルダー 9">
            <a:extLst>
              <a:ext uri="{FF2B5EF4-FFF2-40B4-BE49-F238E27FC236}">
                <a16:creationId xmlns:a16="http://schemas.microsoft.com/office/drawing/2014/main" id="{025D3D52-E7A7-5844-A47B-E2F9A15EF198}"/>
              </a:ext>
            </a:extLst>
          </p:cNvPr>
          <p:cNvSpPr>
            <a:spLocks noGrp="1"/>
          </p:cNvSpPr>
          <p:nvPr>
            <p:ph type="body" sz="quarter" idx="15"/>
          </p:nvPr>
        </p:nvSpPr>
        <p:spPr>
          <a:xfrm>
            <a:off x="263132" y="700152"/>
            <a:ext cx="11665736" cy="452432"/>
          </a:xfrm>
          <a:prstGeom prst="rect">
            <a:avLst/>
          </a:prstGeom>
        </p:spPr>
        <p:txBody>
          <a:bodyPr wrap="square" anchor="ctr" anchorCtr="0">
            <a:noAutofit/>
          </a:bodyPr>
          <a:lstStyle>
            <a:lvl1pPr marL="0" indent="0" algn="ctr">
              <a:buNone/>
              <a:defRPr sz="1800" b="0" i="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p>
        </p:txBody>
      </p:sp>
      <p:sp>
        <p:nvSpPr>
          <p:cNvPr id="5" name="テキスト プレースホルダー 9">
            <a:extLst>
              <a:ext uri="{FF2B5EF4-FFF2-40B4-BE49-F238E27FC236}">
                <a16:creationId xmlns:a16="http://schemas.microsoft.com/office/drawing/2014/main" id="{475DC616-1853-0540-99D2-C0D2837C246F}"/>
              </a:ext>
            </a:extLst>
          </p:cNvPr>
          <p:cNvSpPr>
            <a:spLocks noGrp="1"/>
          </p:cNvSpPr>
          <p:nvPr>
            <p:ph type="body" sz="quarter" idx="11"/>
          </p:nvPr>
        </p:nvSpPr>
        <p:spPr>
          <a:xfrm>
            <a:off x="263132" y="1172743"/>
            <a:ext cx="11665736" cy="332399"/>
          </a:xfrm>
          <a:prstGeom prst="rect">
            <a:avLst/>
          </a:prstGeom>
        </p:spPr>
        <p:txBody>
          <a:bodyPr wrap="square" anchor="t" anchorCtr="0">
            <a:spAutoFit/>
          </a:bodyPr>
          <a:lstStyle>
            <a:lvl1pPr marL="0" indent="0" algn="ctr">
              <a:lnSpc>
                <a:spcPct val="140000"/>
              </a:lnSpc>
              <a:spcBef>
                <a:spcPts val="0"/>
              </a:spcBef>
              <a:buNone/>
              <a:defRPr sz="12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7" name="テキスト プレースホルダー 5">
            <a:extLst>
              <a:ext uri="{FF2B5EF4-FFF2-40B4-BE49-F238E27FC236}">
                <a16:creationId xmlns:a16="http://schemas.microsoft.com/office/drawing/2014/main" id="{32A54166-56CE-1746-AE64-0C2F73806E7F}"/>
              </a:ext>
            </a:extLst>
          </p:cNvPr>
          <p:cNvSpPr>
            <a:spLocks noGrp="1"/>
          </p:cNvSpPr>
          <p:nvPr>
            <p:ph type="body" sz="quarter" idx="13"/>
          </p:nvPr>
        </p:nvSpPr>
        <p:spPr>
          <a:xfrm>
            <a:off x="385880" y="219792"/>
            <a:ext cx="11515280" cy="372410"/>
          </a:xfrm>
          <a:prstGeom prst="rect">
            <a:avLst/>
          </a:prstGeom>
        </p:spPr>
        <p:txBody>
          <a:bodyPr wrap="square" bIns="108000" anchor="ctr" anchorCtr="0">
            <a:noAutofit/>
          </a:bodyPr>
          <a:lstStyle>
            <a:lvl1pPr marL="0" indent="0" algn="l">
              <a:lnSpc>
                <a:spcPct val="140000"/>
              </a:lnSpc>
              <a:spcBef>
                <a:spcPts val="0"/>
              </a:spcBef>
              <a:buNone/>
              <a:defRPr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p>
        </p:txBody>
      </p:sp>
      <p:sp>
        <p:nvSpPr>
          <p:cNvPr id="8" name="正方形/長方形 7">
            <a:extLst>
              <a:ext uri="{FF2B5EF4-FFF2-40B4-BE49-F238E27FC236}">
                <a16:creationId xmlns:a16="http://schemas.microsoft.com/office/drawing/2014/main" id="{94AAD312-20CC-6D44-93F7-4C0A289D368C}"/>
              </a:ext>
            </a:extLst>
          </p:cNvPr>
          <p:cNvSpPr/>
          <p:nvPr/>
        </p:nvSpPr>
        <p:spPr>
          <a:xfrm>
            <a:off x="336338" y="182268"/>
            <a:ext cx="45719" cy="402725"/>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スライド番号プレースホルダ 4">
            <a:extLst>
              <a:ext uri="{FF2B5EF4-FFF2-40B4-BE49-F238E27FC236}">
                <a16:creationId xmlns:a16="http://schemas.microsoft.com/office/drawing/2014/main" id="{96495C4F-EBC3-3644-978C-892F0F2514A2}"/>
              </a:ext>
            </a:extLst>
          </p:cNvPr>
          <p:cNvSpPr txBox="1">
            <a:spLocks noGrp="1"/>
          </p:cNvSpPr>
          <p:nvPr/>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1314472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EMオンプレ表紙_1">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D0BC956-50C5-604D-BB69-D319E57CBBCD}"/>
              </a:ext>
            </a:extLst>
          </p:cNvPr>
          <p:cNvPicPr>
            <a:picLocks noChangeAspect="1"/>
          </p:cNvPicPr>
          <p:nvPr/>
        </p:nvPicPr>
        <p:blipFill>
          <a:blip r:embed="rId2"/>
          <a:stretch>
            <a:fillRect/>
          </a:stretch>
        </p:blipFill>
        <p:spPr>
          <a:xfrm>
            <a:off x="560627" y="2465142"/>
            <a:ext cx="3884747" cy="963858"/>
          </a:xfrm>
          <a:prstGeom prst="rect">
            <a:avLst/>
          </a:prstGeom>
        </p:spPr>
      </p:pic>
      <p:sp>
        <p:nvSpPr>
          <p:cNvPr id="8" name="テキスト プレースホルダー 9">
            <a:extLst>
              <a:ext uri="{FF2B5EF4-FFF2-40B4-BE49-F238E27FC236}">
                <a16:creationId xmlns:a16="http://schemas.microsoft.com/office/drawing/2014/main" id="{A20409AF-DA1C-E14E-B77E-6FBC83A7FB32}"/>
              </a:ext>
            </a:extLst>
          </p:cNvPr>
          <p:cNvSpPr>
            <a:spLocks noGrp="1"/>
          </p:cNvSpPr>
          <p:nvPr>
            <p:ph type="body" sz="quarter" idx="14"/>
          </p:nvPr>
        </p:nvSpPr>
        <p:spPr>
          <a:xfrm>
            <a:off x="659415" y="3905104"/>
            <a:ext cx="6067205" cy="377026"/>
          </a:xfrm>
          <a:prstGeom prst="rect">
            <a:avLst/>
          </a:prstGeom>
        </p:spPr>
        <p:txBody>
          <a:bodyPr wrap="square">
            <a:spAutoFit/>
          </a:bodyPr>
          <a:lstStyle>
            <a:lvl1pPr marL="0" indent="0" algn="l">
              <a:buNone/>
              <a:defRPr sz="20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9" name="テキスト プレースホルダー 9">
            <a:extLst>
              <a:ext uri="{FF2B5EF4-FFF2-40B4-BE49-F238E27FC236}">
                <a16:creationId xmlns:a16="http://schemas.microsoft.com/office/drawing/2014/main" id="{CB73C5DC-AF5A-5746-9E63-EFF95B31669F}"/>
              </a:ext>
            </a:extLst>
          </p:cNvPr>
          <p:cNvSpPr>
            <a:spLocks noGrp="1"/>
          </p:cNvSpPr>
          <p:nvPr>
            <p:ph type="body" sz="quarter" idx="12"/>
          </p:nvPr>
        </p:nvSpPr>
        <p:spPr>
          <a:xfrm>
            <a:off x="659416" y="4602965"/>
            <a:ext cx="6067204" cy="263149"/>
          </a:xfrm>
          <a:prstGeom prst="rect">
            <a:avLst/>
          </a:prstGeom>
        </p:spPr>
        <p:txBody>
          <a:bodyPr wrap="square">
            <a:spAutoFit/>
          </a:bodyPr>
          <a:lstStyle>
            <a:lvl1pPr marL="0" indent="0" algn="l">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10" name="テキスト プレースホルダー 9">
            <a:extLst>
              <a:ext uri="{FF2B5EF4-FFF2-40B4-BE49-F238E27FC236}">
                <a16:creationId xmlns:a16="http://schemas.microsoft.com/office/drawing/2014/main" id="{4185E1BD-76B4-FE46-834B-F2FDAD0A2368}"/>
              </a:ext>
            </a:extLst>
          </p:cNvPr>
          <p:cNvSpPr>
            <a:spLocks noGrp="1"/>
          </p:cNvSpPr>
          <p:nvPr>
            <p:ph type="body" sz="quarter" idx="13"/>
          </p:nvPr>
        </p:nvSpPr>
        <p:spPr>
          <a:xfrm>
            <a:off x="5297715" y="6031414"/>
            <a:ext cx="6544912" cy="248914"/>
          </a:xfrm>
          <a:prstGeom prst="rect">
            <a:avLst/>
          </a:prstGeom>
        </p:spPr>
        <p:txBody>
          <a:bodyPr lIns="90000">
            <a:spAutoFit/>
          </a:bodyPr>
          <a:lstStyle>
            <a:lvl1pPr marL="0" indent="0" algn="r">
              <a:buNone/>
              <a:defRPr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pic>
        <p:nvPicPr>
          <p:cNvPr id="11" name="図 10">
            <a:extLst>
              <a:ext uri="{FF2B5EF4-FFF2-40B4-BE49-F238E27FC236}">
                <a16:creationId xmlns:a16="http://schemas.microsoft.com/office/drawing/2014/main" id="{D5F225D3-F47F-8342-91F9-9ABE4020703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39316" r="27342"/>
          <a:stretch/>
        </p:blipFill>
        <p:spPr>
          <a:xfrm>
            <a:off x="5262498" y="0"/>
            <a:ext cx="6929502" cy="5150069"/>
          </a:xfrm>
          <a:prstGeom prst="rect">
            <a:avLst/>
          </a:prstGeom>
        </p:spPr>
      </p:pic>
    </p:spTree>
    <p:extLst>
      <p:ext uri="{BB962C8B-B14F-4D97-AF65-F5344CB8AC3E}">
        <p14:creationId xmlns:p14="http://schemas.microsoft.com/office/powerpoint/2010/main" val="1974216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EMオンプレ表紙_1">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D0BC956-50C5-604D-BB69-D319E57CBBCD}"/>
              </a:ext>
            </a:extLst>
          </p:cNvPr>
          <p:cNvPicPr>
            <a:picLocks noChangeAspect="1"/>
          </p:cNvPicPr>
          <p:nvPr/>
        </p:nvPicPr>
        <p:blipFill>
          <a:blip r:embed="rId2"/>
          <a:srcRect/>
          <a:stretch/>
        </p:blipFill>
        <p:spPr>
          <a:xfrm>
            <a:off x="560627" y="2465143"/>
            <a:ext cx="3884747" cy="963856"/>
          </a:xfrm>
          <a:prstGeom prst="rect">
            <a:avLst/>
          </a:prstGeom>
        </p:spPr>
      </p:pic>
      <p:sp>
        <p:nvSpPr>
          <p:cNvPr id="8" name="テキスト プレースホルダー 9">
            <a:extLst>
              <a:ext uri="{FF2B5EF4-FFF2-40B4-BE49-F238E27FC236}">
                <a16:creationId xmlns:a16="http://schemas.microsoft.com/office/drawing/2014/main" id="{A20409AF-DA1C-E14E-B77E-6FBC83A7FB32}"/>
              </a:ext>
            </a:extLst>
          </p:cNvPr>
          <p:cNvSpPr>
            <a:spLocks noGrp="1"/>
          </p:cNvSpPr>
          <p:nvPr>
            <p:ph type="body" sz="quarter" idx="14"/>
          </p:nvPr>
        </p:nvSpPr>
        <p:spPr>
          <a:xfrm>
            <a:off x="659415" y="3905104"/>
            <a:ext cx="6067205" cy="377026"/>
          </a:xfrm>
          <a:prstGeom prst="rect">
            <a:avLst/>
          </a:prstGeom>
        </p:spPr>
        <p:txBody>
          <a:bodyPr wrap="square">
            <a:spAutoFit/>
          </a:bodyPr>
          <a:lstStyle>
            <a:lvl1pPr marL="0" indent="0" algn="l">
              <a:buNone/>
              <a:defRPr sz="20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9" name="テキスト プレースホルダー 9">
            <a:extLst>
              <a:ext uri="{FF2B5EF4-FFF2-40B4-BE49-F238E27FC236}">
                <a16:creationId xmlns:a16="http://schemas.microsoft.com/office/drawing/2014/main" id="{CB73C5DC-AF5A-5746-9E63-EFF95B31669F}"/>
              </a:ext>
            </a:extLst>
          </p:cNvPr>
          <p:cNvSpPr>
            <a:spLocks noGrp="1"/>
          </p:cNvSpPr>
          <p:nvPr>
            <p:ph type="body" sz="quarter" idx="12"/>
          </p:nvPr>
        </p:nvSpPr>
        <p:spPr>
          <a:xfrm>
            <a:off x="659416" y="4602965"/>
            <a:ext cx="6067204" cy="263149"/>
          </a:xfrm>
          <a:prstGeom prst="rect">
            <a:avLst/>
          </a:prstGeom>
        </p:spPr>
        <p:txBody>
          <a:bodyPr wrap="square">
            <a:spAutoFit/>
          </a:bodyPr>
          <a:lstStyle>
            <a:lvl1pPr marL="0" indent="0" algn="l">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10" name="テキスト プレースホルダー 9">
            <a:extLst>
              <a:ext uri="{FF2B5EF4-FFF2-40B4-BE49-F238E27FC236}">
                <a16:creationId xmlns:a16="http://schemas.microsoft.com/office/drawing/2014/main" id="{4185E1BD-76B4-FE46-834B-F2FDAD0A2368}"/>
              </a:ext>
            </a:extLst>
          </p:cNvPr>
          <p:cNvSpPr>
            <a:spLocks noGrp="1"/>
          </p:cNvSpPr>
          <p:nvPr>
            <p:ph type="body" sz="quarter" idx="13"/>
          </p:nvPr>
        </p:nvSpPr>
        <p:spPr>
          <a:xfrm>
            <a:off x="5297715" y="6031414"/>
            <a:ext cx="6544912" cy="248914"/>
          </a:xfrm>
          <a:prstGeom prst="rect">
            <a:avLst/>
          </a:prstGeom>
        </p:spPr>
        <p:txBody>
          <a:bodyPr lIns="90000">
            <a:spAutoFit/>
          </a:bodyPr>
          <a:lstStyle>
            <a:lvl1pPr marL="0" indent="0" algn="r">
              <a:buNone/>
              <a:defRPr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pic>
        <p:nvPicPr>
          <p:cNvPr id="11" name="図 10">
            <a:extLst>
              <a:ext uri="{FF2B5EF4-FFF2-40B4-BE49-F238E27FC236}">
                <a16:creationId xmlns:a16="http://schemas.microsoft.com/office/drawing/2014/main" id="{D5F225D3-F47F-8342-91F9-9ABE4020703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39316" r="27342"/>
          <a:stretch/>
        </p:blipFill>
        <p:spPr>
          <a:xfrm>
            <a:off x="5262498" y="0"/>
            <a:ext cx="6929502" cy="5150069"/>
          </a:xfrm>
          <a:prstGeom prst="rect">
            <a:avLst/>
          </a:prstGeom>
        </p:spPr>
      </p:pic>
    </p:spTree>
    <p:extLst>
      <p:ext uri="{BB962C8B-B14F-4D97-AF65-F5344CB8AC3E}">
        <p14:creationId xmlns:p14="http://schemas.microsoft.com/office/powerpoint/2010/main" val="2187577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EMオンプレ・クラウド タイトル">
    <p:spTree>
      <p:nvGrpSpPr>
        <p:cNvPr id="1" name=""/>
        <p:cNvGrpSpPr/>
        <p:nvPr/>
      </p:nvGrpSpPr>
      <p:grpSpPr>
        <a:xfrm>
          <a:off x="0" y="0"/>
          <a:ext cx="0" cy="0"/>
          <a:chOff x="0" y="0"/>
          <a:chExt cx="0" cy="0"/>
        </a:xfrm>
      </p:grpSpPr>
      <p:cxnSp>
        <p:nvCxnSpPr>
          <p:cNvPr id="3" name="直線コネクタ 2"/>
          <p:cNvCxnSpPr/>
          <p:nvPr/>
        </p:nvCxnSpPr>
        <p:spPr>
          <a:xfrm>
            <a:off x="560896" y="2174840"/>
            <a:ext cx="9447265" cy="0"/>
          </a:xfrm>
          <a:prstGeom prst="line">
            <a:avLst/>
          </a:prstGeom>
          <a:ln w="19050">
            <a:solidFill>
              <a:srgbClr val="E60012"/>
            </a:solidFill>
          </a:ln>
        </p:spPr>
        <p:style>
          <a:lnRef idx="1">
            <a:schemeClr val="accent1"/>
          </a:lnRef>
          <a:fillRef idx="0">
            <a:schemeClr val="accent1"/>
          </a:fillRef>
          <a:effectRef idx="0">
            <a:schemeClr val="accent1"/>
          </a:effectRef>
          <a:fontRef idx="minor">
            <a:schemeClr val="tx1"/>
          </a:fontRef>
        </p:style>
      </p:cxnSp>
      <p:sp>
        <p:nvSpPr>
          <p:cNvPr id="15" name="スライド番号プレースホルダ 4">
            <a:extLst>
              <a:ext uri="{FF2B5EF4-FFF2-40B4-BE49-F238E27FC236}">
                <a16:creationId xmlns:a16="http://schemas.microsoft.com/office/drawing/2014/main" id="{1105EC37-BD04-45CD-974A-6E592006B73F}"/>
              </a:ext>
            </a:extLst>
          </p:cNvPr>
          <p:cNvSpPr txBox="1">
            <a:spLocks noGrp="1"/>
          </p:cNvSpPr>
          <p:nvPr/>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テキスト プレースホルダー 9">
            <a:extLst>
              <a:ext uri="{FF2B5EF4-FFF2-40B4-BE49-F238E27FC236}">
                <a16:creationId xmlns:a16="http://schemas.microsoft.com/office/drawing/2014/main" id="{712EC34E-B758-442D-A176-15DD86A09069}"/>
              </a:ext>
            </a:extLst>
          </p:cNvPr>
          <p:cNvSpPr>
            <a:spLocks noGrp="1"/>
          </p:cNvSpPr>
          <p:nvPr>
            <p:ph type="body" sz="quarter" idx="14"/>
          </p:nvPr>
        </p:nvSpPr>
        <p:spPr>
          <a:xfrm>
            <a:off x="643242" y="1681977"/>
            <a:ext cx="9469693" cy="348557"/>
          </a:xfrm>
          <a:prstGeom prst="rect">
            <a:avLst/>
          </a:prstGeom>
        </p:spPr>
        <p:txBody>
          <a:bodyPr wrap="square" anchor="t" anchorCtr="0">
            <a:spAutoFit/>
          </a:bodyPr>
          <a:lstStyle>
            <a:lvl1pPr marL="0" indent="0">
              <a:buNone/>
              <a:defRPr sz="18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8" name="テキスト プレースホルダー 9">
            <a:extLst>
              <a:ext uri="{FF2B5EF4-FFF2-40B4-BE49-F238E27FC236}">
                <a16:creationId xmlns:a16="http://schemas.microsoft.com/office/drawing/2014/main" id="{4D2D04F7-31FD-4418-A543-BFEA53306D09}"/>
              </a:ext>
            </a:extLst>
          </p:cNvPr>
          <p:cNvSpPr>
            <a:spLocks noGrp="1"/>
          </p:cNvSpPr>
          <p:nvPr>
            <p:ph type="body" sz="quarter" idx="15"/>
          </p:nvPr>
        </p:nvSpPr>
        <p:spPr>
          <a:xfrm>
            <a:off x="643242" y="2373870"/>
            <a:ext cx="9318901" cy="372410"/>
          </a:xfrm>
          <a:prstGeom prst="rect">
            <a:avLst/>
          </a:prstGeom>
        </p:spPr>
        <p:txBody>
          <a:bodyPr wrap="square" anchor="t" anchorCtr="0">
            <a:spAutoFit/>
          </a:bodyPr>
          <a:lstStyle>
            <a:lvl1pPr marL="0" indent="0">
              <a:lnSpc>
                <a:spcPct val="140000"/>
              </a:lnSpc>
              <a:spcBef>
                <a:spcPts val="0"/>
              </a:spcBef>
              <a:buNone/>
              <a:defRPr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Tree>
    <p:extLst>
      <p:ext uri="{BB962C8B-B14F-4D97-AF65-F5344CB8AC3E}">
        <p14:creationId xmlns:p14="http://schemas.microsoft.com/office/powerpoint/2010/main" val="4865054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9_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22535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7_ユーザー設定レイアウト">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CC9C73D3-7BD8-49FE-B192-609DA0135F56}"/>
              </a:ext>
            </a:extLst>
          </p:cNvPr>
          <p:cNvPicPr>
            <a:picLocks noChangeAspect="1"/>
          </p:cNvPicPr>
          <p:nvPr/>
        </p:nvPicPr>
        <p:blipFill>
          <a:blip r:embed="rId2"/>
          <a:srcRect/>
          <a:stretch/>
        </p:blipFill>
        <p:spPr>
          <a:xfrm>
            <a:off x="3810" y="0"/>
            <a:ext cx="12188190" cy="6858000"/>
          </a:xfrm>
          <a:prstGeom prst="rect">
            <a:avLst/>
          </a:prstGeom>
        </p:spPr>
      </p:pic>
      <p:sp>
        <p:nvSpPr>
          <p:cNvPr id="12" name="正方形/長方形 11">
            <a:extLst>
              <a:ext uri="{FF2B5EF4-FFF2-40B4-BE49-F238E27FC236}">
                <a16:creationId xmlns:a16="http://schemas.microsoft.com/office/drawing/2014/main" id="{4DDE8B27-AC03-4F61-A8D5-7703441063B8}"/>
              </a:ext>
            </a:extLst>
          </p:cNvPr>
          <p:cNvSpPr/>
          <p:nvPr/>
        </p:nvSpPr>
        <p:spPr>
          <a:xfrm>
            <a:off x="3810" y="0"/>
            <a:ext cx="12192000" cy="6858000"/>
          </a:xfrm>
          <a:prstGeom prst="rect">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58D9EB7D-2D4D-F3E1-956B-DFE170B3A5FF}"/>
              </a:ext>
            </a:extLst>
          </p:cNvPr>
          <p:cNvSpPr/>
          <p:nvPr/>
        </p:nvSpPr>
        <p:spPr>
          <a:xfrm>
            <a:off x="131267" y="6593935"/>
            <a:ext cx="4100564" cy="215444"/>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a:ln>
                  <a:noFill/>
                </a:ln>
                <a:solidFill>
                  <a:schemeClr val="tx1">
                    <a:lumMod val="50000"/>
                    <a:lumOff val="50000"/>
                  </a:schemeClr>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800" b="0" i="0" u="none" strike="noStrike" cap="none" normalizeH="0" baseline="0">
                <a:ln>
                  <a:noFill/>
                </a:ln>
                <a:solidFill>
                  <a:schemeClr val="tx1">
                    <a:lumMod val="50000"/>
                    <a:lumOff val="50000"/>
                  </a:schemeClr>
                </a:solidFill>
                <a:effectLst/>
                <a:latin typeface="メイリオ" panose="020B0604030504040204" pitchFamily="50" charset="-128"/>
                <a:ea typeface="メイリオ" panose="020B0604030504040204" pitchFamily="50" charset="-128"/>
                <a:cs typeface="メイリオ" panose="020B0604030504040204" pitchFamily="50" charset="-128"/>
              </a:rPr>
              <a:t> エムオーテックス</a:t>
            </a:r>
            <a:r>
              <a:rPr kumimoji="1" lang="en-US" altLang="ja-JP" sz="800" b="0" i="0" u="none" strike="noStrike" cap="none" normalizeH="0" baseline="0">
                <a:ln>
                  <a:noFill/>
                </a:ln>
                <a:solidFill>
                  <a:schemeClr val="tx1">
                    <a:lumMod val="50000"/>
                    <a:lumOff val="50000"/>
                  </a:schemeClr>
                </a:solidFill>
                <a:effectLst/>
                <a:latin typeface="メイリオ" panose="020B0604030504040204" pitchFamily="50" charset="-128"/>
                <a:ea typeface="メイリオ" panose="020B0604030504040204" pitchFamily="50" charset="-128"/>
                <a:cs typeface="メイリオ" panose="020B0604030504040204" pitchFamily="50" charset="-128"/>
              </a:rPr>
              <a:t> Inc. </a:t>
            </a:r>
          </a:p>
        </p:txBody>
      </p:sp>
    </p:spTree>
    <p:extLst>
      <p:ext uri="{BB962C8B-B14F-4D97-AF65-F5344CB8AC3E}">
        <p14:creationId xmlns:p14="http://schemas.microsoft.com/office/powerpoint/2010/main" val="3704498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8_ユーザー設定レイアウト">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CC9C73D3-7BD8-49FE-B192-609DA0135F56}"/>
              </a:ext>
            </a:extLst>
          </p:cNvPr>
          <p:cNvPicPr>
            <a:picLocks noChangeAspect="1"/>
          </p:cNvPicPr>
          <p:nvPr/>
        </p:nvPicPr>
        <p:blipFill>
          <a:blip r:embed="rId2"/>
          <a:srcRect/>
          <a:stretch/>
        </p:blipFill>
        <p:spPr>
          <a:xfrm>
            <a:off x="3810" y="0"/>
            <a:ext cx="12188190" cy="6858000"/>
          </a:xfrm>
          <a:prstGeom prst="rect">
            <a:avLst/>
          </a:prstGeom>
        </p:spPr>
      </p:pic>
      <p:sp>
        <p:nvSpPr>
          <p:cNvPr id="12" name="正方形/長方形 11">
            <a:extLst>
              <a:ext uri="{FF2B5EF4-FFF2-40B4-BE49-F238E27FC236}">
                <a16:creationId xmlns:a16="http://schemas.microsoft.com/office/drawing/2014/main" id="{4DDE8B27-AC03-4F61-A8D5-7703441063B8}"/>
              </a:ext>
            </a:extLst>
          </p:cNvPr>
          <p:cNvSpPr/>
          <p:nvPr/>
        </p:nvSpPr>
        <p:spPr>
          <a:xfrm>
            <a:off x="3810" y="0"/>
            <a:ext cx="12192000" cy="6858000"/>
          </a:xfrm>
          <a:prstGeom prst="rect">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93B687CD-63D2-D609-8980-D2BA5729BF2A}"/>
              </a:ext>
            </a:extLst>
          </p:cNvPr>
          <p:cNvSpPr/>
          <p:nvPr/>
        </p:nvSpPr>
        <p:spPr>
          <a:xfrm>
            <a:off x="131267" y="6593935"/>
            <a:ext cx="4100564" cy="215444"/>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a:ln>
                  <a:noFill/>
                </a:ln>
                <a:solidFill>
                  <a:schemeClr val="tx1">
                    <a:lumMod val="50000"/>
                    <a:lumOff val="50000"/>
                  </a:schemeClr>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800" b="0" i="0" u="none" strike="noStrike" cap="none" normalizeH="0" baseline="0">
                <a:ln>
                  <a:noFill/>
                </a:ln>
                <a:solidFill>
                  <a:schemeClr val="tx1">
                    <a:lumMod val="50000"/>
                    <a:lumOff val="50000"/>
                  </a:schemeClr>
                </a:solidFill>
                <a:effectLst/>
                <a:latin typeface="メイリオ" panose="020B0604030504040204" pitchFamily="50" charset="-128"/>
                <a:ea typeface="メイリオ" panose="020B0604030504040204" pitchFamily="50" charset="-128"/>
                <a:cs typeface="メイリオ" panose="020B0604030504040204" pitchFamily="50" charset="-128"/>
              </a:rPr>
              <a:t> エムオーテックス</a:t>
            </a:r>
            <a:r>
              <a:rPr kumimoji="1" lang="en-US" altLang="ja-JP" sz="800" b="0" i="0" u="none" strike="noStrike" cap="none" normalizeH="0" baseline="0">
                <a:ln>
                  <a:noFill/>
                </a:ln>
                <a:solidFill>
                  <a:schemeClr val="tx1">
                    <a:lumMod val="50000"/>
                    <a:lumOff val="50000"/>
                  </a:schemeClr>
                </a:solidFill>
                <a:effectLst/>
                <a:latin typeface="メイリオ" panose="020B0604030504040204" pitchFamily="50" charset="-128"/>
                <a:ea typeface="メイリオ" panose="020B0604030504040204" pitchFamily="50" charset="-128"/>
                <a:cs typeface="メイリオ" panose="020B0604030504040204" pitchFamily="50" charset="-128"/>
              </a:rPr>
              <a:t> Inc. </a:t>
            </a:r>
          </a:p>
        </p:txBody>
      </p:sp>
    </p:spTree>
    <p:extLst>
      <p:ext uri="{BB962C8B-B14F-4D97-AF65-F5344CB8AC3E}">
        <p14:creationId xmlns:p14="http://schemas.microsoft.com/office/powerpoint/2010/main" val="38927966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1_ユーザー設定レイアウト">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CC9C73D3-7BD8-49FE-B192-609DA0135F5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flipH="1">
            <a:off x="1906031" y="0"/>
            <a:ext cx="10285969" cy="6858000"/>
          </a:xfrm>
          <a:prstGeom prst="rect">
            <a:avLst/>
          </a:prstGeom>
        </p:spPr>
      </p:pic>
      <p:sp>
        <p:nvSpPr>
          <p:cNvPr id="12" name="正方形/長方形 11">
            <a:extLst>
              <a:ext uri="{FF2B5EF4-FFF2-40B4-BE49-F238E27FC236}">
                <a16:creationId xmlns:a16="http://schemas.microsoft.com/office/drawing/2014/main" id="{4DDE8B27-AC03-4F61-A8D5-7703441063B8}"/>
              </a:ext>
            </a:extLst>
          </p:cNvPr>
          <p:cNvSpPr/>
          <p:nvPr/>
        </p:nvSpPr>
        <p:spPr>
          <a:xfrm>
            <a:off x="0" y="0"/>
            <a:ext cx="12192000" cy="6858000"/>
          </a:xfrm>
          <a:prstGeom prst="rect">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93B687CD-63D2-D609-8980-D2BA5729BF2A}"/>
              </a:ext>
            </a:extLst>
          </p:cNvPr>
          <p:cNvSpPr/>
          <p:nvPr/>
        </p:nvSpPr>
        <p:spPr>
          <a:xfrm>
            <a:off x="131267" y="6593935"/>
            <a:ext cx="4100564" cy="215444"/>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a:ln>
                  <a:noFill/>
                </a:ln>
                <a:solidFill>
                  <a:schemeClr val="tx1">
                    <a:lumMod val="50000"/>
                    <a:lumOff val="50000"/>
                  </a:schemeClr>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800" b="0" i="0" u="none" strike="noStrike" cap="none" normalizeH="0" baseline="0">
                <a:ln>
                  <a:noFill/>
                </a:ln>
                <a:solidFill>
                  <a:schemeClr val="tx1">
                    <a:lumMod val="50000"/>
                    <a:lumOff val="50000"/>
                  </a:schemeClr>
                </a:solidFill>
                <a:effectLst/>
                <a:latin typeface="メイリオ" panose="020B0604030504040204" pitchFamily="50" charset="-128"/>
                <a:ea typeface="メイリオ" panose="020B0604030504040204" pitchFamily="50" charset="-128"/>
                <a:cs typeface="メイリオ" panose="020B0604030504040204" pitchFamily="50" charset="-128"/>
              </a:rPr>
              <a:t> エムオーテックス</a:t>
            </a:r>
            <a:r>
              <a:rPr kumimoji="1" lang="en-US" altLang="ja-JP" sz="800" b="0" i="0" u="none" strike="noStrike" cap="none" normalizeH="0" baseline="0">
                <a:ln>
                  <a:noFill/>
                </a:ln>
                <a:solidFill>
                  <a:schemeClr val="tx1">
                    <a:lumMod val="50000"/>
                    <a:lumOff val="50000"/>
                  </a:schemeClr>
                </a:solidFill>
                <a:effectLst/>
                <a:latin typeface="メイリオ" panose="020B0604030504040204" pitchFamily="50" charset="-128"/>
                <a:ea typeface="メイリオ" panose="020B0604030504040204" pitchFamily="50" charset="-128"/>
                <a:cs typeface="メイリオ" panose="020B0604030504040204" pitchFamily="50" charset="-128"/>
              </a:rPr>
              <a:t> Inc. </a:t>
            </a:r>
          </a:p>
        </p:txBody>
      </p:sp>
      <p:sp>
        <p:nvSpPr>
          <p:cNvPr id="2" name="正方形/長方形 1">
            <a:extLst>
              <a:ext uri="{FF2B5EF4-FFF2-40B4-BE49-F238E27FC236}">
                <a16:creationId xmlns:a16="http://schemas.microsoft.com/office/drawing/2014/main" id="{87946C01-5C95-CC42-8549-32B484F92437}"/>
              </a:ext>
            </a:extLst>
          </p:cNvPr>
          <p:cNvSpPr/>
          <p:nvPr/>
        </p:nvSpPr>
        <p:spPr>
          <a:xfrm>
            <a:off x="0" y="0"/>
            <a:ext cx="2115127" cy="6858000"/>
          </a:xfrm>
          <a:prstGeom prst="rect">
            <a:avLst/>
          </a:prstGeom>
          <a:solidFill>
            <a:srgbClr val="F4F5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67790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0_ユーザー設定レイアウト">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CC9C73D3-7BD8-49FE-B192-609DA0135F56}"/>
              </a:ext>
            </a:extLst>
          </p:cNvPr>
          <p:cNvPicPr>
            <a:picLocks noChangeAspect="1"/>
          </p:cNvPicPr>
          <p:nvPr/>
        </p:nvPicPr>
        <p:blipFill>
          <a:blip r:embed="rId2"/>
          <a:srcRect/>
          <a:stretch/>
        </p:blipFill>
        <p:spPr>
          <a:xfrm flipH="1">
            <a:off x="3810" y="634"/>
            <a:ext cx="12188190" cy="6856731"/>
          </a:xfrm>
          <a:prstGeom prst="rect">
            <a:avLst/>
          </a:prstGeom>
        </p:spPr>
      </p:pic>
      <p:sp>
        <p:nvSpPr>
          <p:cNvPr id="12" name="正方形/長方形 11">
            <a:extLst>
              <a:ext uri="{FF2B5EF4-FFF2-40B4-BE49-F238E27FC236}">
                <a16:creationId xmlns:a16="http://schemas.microsoft.com/office/drawing/2014/main" id="{4DDE8B27-AC03-4F61-A8D5-7703441063B8}"/>
              </a:ext>
            </a:extLst>
          </p:cNvPr>
          <p:cNvSpPr/>
          <p:nvPr/>
        </p:nvSpPr>
        <p:spPr>
          <a:xfrm>
            <a:off x="-3810" y="0"/>
            <a:ext cx="12192000" cy="6858000"/>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a:extLst>
              <a:ext uri="{FF2B5EF4-FFF2-40B4-BE49-F238E27FC236}">
                <a16:creationId xmlns:a16="http://schemas.microsoft.com/office/drawing/2014/main" id="{BF591718-EBA4-2C72-B437-25218F0CE9B1}"/>
              </a:ext>
            </a:extLst>
          </p:cNvPr>
          <p:cNvSpPr/>
          <p:nvPr userDrawn="1"/>
        </p:nvSpPr>
        <p:spPr>
          <a:xfrm>
            <a:off x="131267" y="6593935"/>
            <a:ext cx="4100564" cy="215444"/>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a:ln>
                  <a:noFill/>
                </a:ln>
                <a:solidFill>
                  <a:schemeClr val="tx1">
                    <a:lumMod val="50000"/>
                    <a:lumOff val="50000"/>
                  </a:schemeClr>
                </a:solidFill>
                <a:effectLst/>
                <a:latin typeface="メイリオ" panose="020B0604030504040204" pitchFamily="50" charset="-128"/>
                <a:ea typeface="メイリオ" panose="020B0604030504040204" pitchFamily="50" charset="-128"/>
                <a:cs typeface="メイリオ" panose="020B0604030504040204" pitchFamily="50" charset="-128"/>
              </a:rPr>
              <a:t>© MOTEX Inc.</a:t>
            </a:r>
          </a:p>
        </p:txBody>
      </p:sp>
    </p:spTree>
    <p:extLst>
      <p:ext uri="{BB962C8B-B14F-4D97-AF65-F5344CB8AC3E}">
        <p14:creationId xmlns:p14="http://schemas.microsoft.com/office/powerpoint/2010/main" val="13506260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6_ユーザー設定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17764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3_ユーザー設定レイアウト">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73A1F8E-1C9B-7344-BDDA-5220A4925C34}"/>
              </a:ext>
            </a:extLst>
          </p:cNvPr>
          <p:cNvSpPr txBox="1"/>
          <p:nvPr userDrawn="1"/>
        </p:nvSpPr>
        <p:spPr>
          <a:xfrm>
            <a:off x="126123" y="5923942"/>
            <a:ext cx="7020910" cy="660181"/>
          </a:xfrm>
          <a:prstGeom prst="rect">
            <a:avLst/>
          </a:prstGeom>
          <a:noFill/>
        </p:spPr>
        <p:txBody>
          <a:bodyPr wrap="square" rtlCol="0">
            <a:spAutoFit/>
          </a:bodyPr>
          <a:lstStyle/>
          <a:p>
            <a:pPr>
              <a:lnSpc>
                <a:spcPct val="140000"/>
              </a:lnSpc>
            </a:pP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・記載の会社名および製品名・サービス名は、各社の商標または登録商標です。</a:t>
            </a:r>
            <a:endParaRPr kumimoji="1" lang="en-US" altLang="ja-JP" sz="900" dirty="0">
              <a:solidFill>
                <a:schemeClr val="tx1">
                  <a:lumMod val="75000"/>
                  <a:lumOff val="25000"/>
                </a:schemeClr>
              </a:solidFill>
              <a:latin typeface="Meiryo" panose="020B0604030504040204" pitchFamily="34" charset="-128"/>
              <a:ea typeface="Meiryo" panose="020B0604030504040204" pitchFamily="34" charset="-128"/>
            </a:endParaRPr>
          </a:p>
          <a:p>
            <a:pPr>
              <a:lnSpc>
                <a:spcPct val="140000"/>
              </a:lnSpc>
            </a:pP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・製品の仕様・サービスの内容は予告なく変更させていただく場合があります。</a:t>
            </a:r>
            <a:endParaRPr kumimoji="1" lang="en-US" altLang="ja-JP" sz="900" dirty="0">
              <a:solidFill>
                <a:schemeClr val="tx1">
                  <a:lumMod val="75000"/>
                  <a:lumOff val="25000"/>
                </a:schemeClr>
              </a:solidFill>
              <a:latin typeface="Meiryo" panose="020B0604030504040204" pitchFamily="34" charset="-128"/>
              <a:ea typeface="Meiryo" panose="020B0604030504040204" pitchFamily="34" charset="-128"/>
            </a:endParaRPr>
          </a:p>
          <a:p>
            <a:pPr>
              <a:lnSpc>
                <a:spcPct val="140000"/>
              </a:lnSpc>
            </a:pP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a:t>
            </a:r>
            <a:r>
              <a:rPr kumimoji="1" lang="en-US" altLang="ja-JP" sz="900" dirty="0">
                <a:solidFill>
                  <a:schemeClr val="tx1">
                    <a:lumMod val="75000"/>
                    <a:lumOff val="25000"/>
                  </a:schemeClr>
                </a:solidFill>
                <a:latin typeface="Meiryo" panose="020B0604030504040204" pitchFamily="34" charset="-128"/>
                <a:ea typeface="Meiryo" panose="020B0604030504040204" pitchFamily="34" charset="-128"/>
              </a:rPr>
              <a:t>MOTEX </a:t>
            </a: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はエムオーテックス株式会社の略称です。</a:t>
            </a:r>
          </a:p>
        </p:txBody>
      </p:sp>
      <p:pic>
        <p:nvPicPr>
          <p:cNvPr id="11" name="図 10">
            <a:extLst>
              <a:ext uri="{FF2B5EF4-FFF2-40B4-BE49-F238E27FC236}">
                <a16:creationId xmlns:a16="http://schemas.microsoft.com/office/drawing/2014/main" id="{C30B8CCE-B5BE-304C-B99F-BF6B755380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749490" y="2107460"/>
            <a:ext cx="2693020" cy="904855"/>
          </a:xfrm>
          <a:prstGeom prst="rect">
            <a:avLst/>
          </a:prstGeom>
        </p:spPr>
      </p:pic>
      <p:sp>
        <p:nvSpPr>
          <p:cNvPr id="12" name="正方形/長方形 11">
            <a:extLst>
              <a:ext uri="{FF2B5EF4-FFF2-40B4-BE49-F238E27FC236}">
                <a16:creationId xmlns:a16="http://schemas.microsoft.com/office/drawing/2014/main" id="{8559A977-4F9B-F04E-A84F-0DBCCB26D292}"/>
              </a:ext>
            </a:extLst>
          </p:cNvPr>
          <p:cNvSpPr/>
          <p:nvPr userDrawn="1"/>
        </p:nvSpPr>
        <p:spPr>
          <a:xfrm>
            <a:off x="1841204" y="3314002"/>
            <a:ext cx="8509592" cy="2154508"/>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AutoShape 78">
            <a:extLst>
              <a:ext uri="{FF2B5EF4-FFF2-40B4-BE49-F238E27FC236}">
                <a16:creationId xmlns:a16="http://schemas.microsoft.com/office/drawing/2014/main" id="{35A600BE-CC20-2E4E-8E92-6DF221467313}"/>
              </a:ext>
            </a:extLst>
          </p:cNvPr>
          <p:cNvSpPr>
            <a:spLocks noChangeArrowheads="1"/>
          </p:cNvSpPr>
          <p:nvPr userDrawn="1"/>
        </p:nvSpPr>
        <p:spPr bwMode="auto">
          <a:xfrm>
            <a:off x="2132681" y="3443825"/>
            <a:ext cx="3132993" cy="276417"/>
          </a:xfrm>
          <a:prstGeom prst="roundRect">
            <a:avLst>
              <a:gd name="adj" fmla="val 0"/>
            </a:avLst>
          </a:prstGeom>
          <a:noFill/>
          <a:ln>
            <a:noFill/>
          </a:ln>
          <a:effectLst/>
          <a:extLst>
            <a:ext uri="{909E8E84-426E-40DD-AFC4-6F175D3DCCD1}">
              <a14:hiddenFill xmlns:a14="http://schemas.microsoft.com/office/drawing/2010/main">
                <a:solidFill>
                  <a:srgbClr val="0071BC"/>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36000" rIns="0" bIns="0">
            <a:spAutoFit/>
          </a:bodyPr>
          <a:lstStyle>
            <a:lvl1pPr eaLnBrk="0" hangingPunct="0">
              <a:defRPr kumimoji="1" sz="2200">
                <a:solidFill>
                  <a:srgbClr val="4D4D4D"/>
                </a:solidFill>
                <a:latin typeface="Arial" charset="0"/>
                <a:ea typeface="メイリオ" pitchFamily="50" charset="-128"/>
                <a:cs typeface="メイリオ" pitchFamily="50" charset="-128"/>
              </a:defRPr>
            </a:lvl1pPr>
            <a:lvl2pPr marL="742950" indent="-285750" eaLnBrk="0" hangingPunct="0">
              <a:defRPr kumimoji="1" sz="2200">
                <a:solidFill>
                  <a:srgbClr val="4D4D4D"/>
                </a:solidFill>
                <a:latin typeface="Arial" charset="0"/>
                <a:ea typeface="メイリオ" pitchFamily="50" charset="-128"/>
                <a:cs typeface="メイリオ" pitchFamily="50" charset="-128"/>
              </a:defRPr>
            </a:lvl2pPr>
            <a:lvl3pPr marL="1143000" indent="-228600" eaLnBrk="0" hangingPunct="0">
              <a:defRPr kumimoji="1" sz="2200">
                <a:solidFill>
                  <a:srgbClr val="4D4D4D"/>
                </a:solidFill>
                <a:latin typeface="Arial" charset="0"/>
                <a:ea typeface="メイリオ" pitchFamily="50" charset="-128"/>
                <a:cs typeface="メイリオ" pitchFamily="50" charset="-128"/>
              </a:defRPr>
            </a:lvl3pPr>
            <a:lvl4pPr marL="1600200" indent="-228600" eaLnBrk="0" hangingPunct="0">
              <a:defRPr kumimoji="1" sz="2200">
                <a:solidFill>
                  <a:srgbClr val="4D4D4D"/>
                </a:solidFill>
                <a:latin typeface="Arial" charset="0"/>
                <a:ea typeface="メイリオ" pitchFamily="50" charset="-128"/>
                <a:cs typeface="メイリオ" pitchFamily="50" charset="-128"/>
              </a:defRPr>
            </a:lvl4pPr>
            <a:lvl5pPr marL="2057400" indent="-228600" eaLnBrk="0" hangingPunct="0">
              <a:defRPr kumimoji="1" sz="2200">
                <a:solidFill>
                  <a:srgbClr val="4D4D4D"/>
                </a:solidFill>
                <a:latin typeface="Arial" charset="0"/>
                <a:ea typeface="メイリオ" pitchFamily="50" charset="-128"/>
                <a:cs typeface="メイリオ" pitchFamily="50" charset="-128"/>
              </a:defRPr>
            </a:lvl5pPr>
            <a:lvl6pPr marL="25146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6pPr>
            <a:lvl7pPr marL="29718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7pPr>
            <a:lvl8pPr marL="34290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8pPr>
            <a:lvl9pPr marL="38862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9pPr>
          </a:lstStyle>
          <a:p>
            <a:pPr fontAlgn="base">
              <a:lnSpc>
                <a:spcPct val="140000"/>
              </a:lnSpc>
              <a:spcBef>
                <a:spcPct val="0"/>
              </a:spcBef>
              <a:spcAft>
                <a:spcPct val="0"/>
              </a:spcAft>
              <a:defRPr/>
            </a:pPr>
            <a:r>
              <a:rPr lang="ja-JP" altLang="en-US" sz="1200" b="1">
                <a:solidFill>
                  <a:schemeClr val="tx1">
                    <a:lumMod val="75000"/>
                    <a:lumOff val="25000"/>
                  </a:schemeClr>
                </a:solidFill>
                <a:latin typeface="メイリオ" panose="020B0604030504040204" pitchFamily="50" charset="-128"/>
              </a:rPr>
              <a:t>製品に関するお問い合わせ</a:t>
            </a:r>
            <a:endParaRPr lang="en-US" altLang="ja-JP" sz="1200" b="1" dirty="0">
              <a:solidFill>
                <a:schemeClr val="tx1">
                  <a:lumMod val="75000"/>
                  <a:lumOff val="25000"/>
                </a:schemeClr>
              </a:solidFill>
              <a:latin typeface="メイリオ" panose="020B0604030504040204" pitchFamily="50" charset="-128"/>
            </a:endParaRPr>
          </a:p>
        </p:txBody>
      </p:sp>
      <p:graphicFrame>
        <p:nvGraphicFramePr>
          <p:cNvPr id="14" name="表 13">
            <a:extLst>
              <a:ext uri="{FF2B5EF4-FFF2-40B4-BE49-F238E27FC236}">
                <a16:creationId xmlns:a16="http://schemas.microsoft.com/office/drawing/2014/main" id="{D328A163-FF65-BB46-90AE-8DA958675D85}"/>
              </a:ext>
            </a:extLst>
          </p:cNvPr>
          <p:cNvGraphicFramePr>
            <a:graphicFrameLocks noGrp="1"/>
          </p:cNvGraphicFramePr>
          <p:nvPr userDrawn="1">
            <p:extLst>
              <p:ext uri="{D42A27DB-BD31-4B8C-83A1-F6EECF244321}">
                <p14:modId xmlns:p14="http://schemas.microsoft.com/office/powerpoint/2010/main" val="3490253467"/>
              </p:ext>
            </p:extLst>
          </p:nvPr>
        </p:nvGraphicFramePr>
        <p:xfrm>
          <a:off x="2124802" y="3798458"/>
          <a:ext cx="2741482" cy="1554480"/>
        </p:xfrm>
        <a:graphic>
          <a:graphicData uri="http://schemas.openxmlformats.org/drawingml/2006/table">
            <a:tbl>
              <a:tblPr firstRow="1" bandRow="1">
                <a:tableStyleId>{5940675A-B579-460E-94D1-54222C63F5DA}</a:tableStyleId>
              </a:tblPr>
              <a:tblGrid>
                <a:gridCol w="1066647">
                  <a:extLst>
                    <a:ext uri="{9D8B030D-6E8A-4147-A177-3AD203B41FA5}">
                      <a16:colId xmlns:a16="http://schemas.microsoft.com/office/drawing/2014/main" val="1082877658"/>
                    </a:ext>
                  </a:extLst>
                </a:gridCol>
                <a:gridCol w="1674835">
                  <a:extLst>
                    <a:ext uri="{9D8B030D-6E8A-4147-A177-3AD203B41FA5}">
                      <a16:colId xmlns:a16="http://schemas.microsoft.com/office/drawing/2014/main" val="3762983370"/>
                    </a:ext>
                  </a:extLst>
                </a:gridCol>
              </a:tblGrid>
              <a:tr h="137160">
                <a:tc>
                  <a:txBody>
                    <a:bodyPr/>
                    <a:lstStyle/>
                    <a:p>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a:t>
                      </a:r>
                      <a:r>
                        <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rPr>
                        <a:t> </a:t>
                      </a: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営業本部</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endParaRPr kumimoji="1" lang="ja-JP" altLang="en-US"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82375132"/>
                  </a:ext>
                </a:extLst>
              </a:tr>
              <a:tr h="137160">
                <a:tc>
                  <a:txBody>
                    <a:bodyPr/>
                    <a:lstStyle/>
                    <a:p>
                      <a:pPr algn="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大阪本社</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r>
                        <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rPr>
                        <a:t>06-6308-8980</a:t>
                      </a:r>
                      <a:endParaRPr kumimoji="1" lang="ja-JP" altLang="en-US"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22424661"/>
                  </a:ext>
                </a:extLst>
              </a:tr>
              <a:tr h="137160">
                <a:tc>
                  <a:txBody>
                    <a:bodyPr/>
                    <a:lstStyle/>
                    <a:p>
                      <a:pPr algn="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東京本部</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r>
                        <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rPr>
                        <a:t>03-3455-1811</a:t>
                      </a:r>
                      <a:endParaRPr kumimoji="1" lang="ja-JP" altLang="en-US"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474613339"/>
                  </a:ext>
                </a:extLst>
              </a:tr>
              <a:tr h="137160">
                <a:tc>
                  <a:txBody>
                    <a:bodyPr/>
                    <a:lstStyle/>
                    <a:p>
                      <a:pPr algn="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名古屋支店</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r>
                        <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rPr>
                        <a:t>052-253-7346</a:t>
                      </a:r>
                      <a:endParaRPr kumimoji="1" lang="ja-JP" altLang="en-US"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73153469"/>
                  </a:ext>
                </a:extLst>
              </a:tr>
              <a:tr h="137160">
                <a:tc>
                  <a:txBody>
                    <a:bodyPr/>
                    <a:lstStyle/>
                    <a:p>
                      <a:pPr algn="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九州営業所</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r>
                        <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rPr>
                        <a:t>092-419-2390</a:t>
                      </a:r>
                      <a:endParaRPr kumimoji="1" lang="ja-JP" altLang="en-US"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739528522"/>
                  </a:ext>
                </a:extLst>
              </a:tr>
              <a:tr h="137160">
                <a:tc>
                  <a:txBody>
                    <a:bodyPr/>
                    <a:lstStyle/>
                    <a:p>
                      <a:pPr algn="r"/>
                      <a:r>
                        <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rPr>
                        <a:t>E-mail</a:t>
                      </a:r>
                      <a:endParaRPr kumimoji="1" lang="ja-JP" altLang="en-US"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r>
                        <a:rPr kumimoji="1" lang="en-US" altLang="ja-JP" sz="1100" dirty="0">
                          <a:latin typeface="Meiryo" panose="020B0604030504040204" pitchFamily="34" charset="-128"/>
                          <a:ea typeface="Meiryo" panose="020B0604030504040204" pitchFamily="34" charset="-128"/>
                          <a:hlinkClick r:id="rId3"/>
                        </a:rPr>
                        <a:t>sales@motex.co.jp</a:t>
                      </a:r>
                      <a:endParaRPr kumimoji="1" lang="en-US" altLang="ja-JP" sz="1100" dirty="0">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23501713"/>
                  </a:ext>
                </a:extLst>
              </a:tr>
            </a:tbl>
          </a:graphicData>
        </a:graphic>
      </p:graphicFrame>
      <p:graphicFrame>
        <p:nvGraphicFramePr>
          <p:cNvPr id="15" name="表 13">
            <a:extLst>
              <a:ext uri="{FF2B5EF4-FFF2-40B4-BE49-F238E27FC236}">
                <a16:creationId xmlns:a16="http://schemas.microsoft.com/office/drawing/2014/main" id="{BD31F1FD-9E81-9245-897A-B660C1AD6B30}"/>
              </a:ext>
            </a:extLst>
          </p:cNvPr>
          <p:cNvGraphicFramePr>
            <a:graphicFrameLocks noGrp="1"/>
          </p:cNvGraphicFramePr>
          <p:nvPr userDrawn="1">
            <p:extLst>
              <p:ext uri="{D42A27DB-BD31-4B8C-83A1-F6EECF244321}">
                <p14:modId xmlns:p14="http://schemas.microsoft.com/office/powerpoint/2010/main" val="703391807"/>
              </p:ext>
            </p:extLst>
          </p:nvPr>
        </p:nvGraphicFramePr>
        <p:xfrm>
          <a:off x="4929350" y="3807814"/>
          <a:ext cx="5213131" cy="777240"/>
        </p:xfrm>
        <a:graphic>
          <a:graphicData uri="http://schemas.openxmlformats.org/drawingml/2006/table">
            <a:tbl>
              <a:tblPr firstRow="1" bandRow="1">
                <a:tableStyleId>{5940675A-B579-460E-94D1-54222C63F5DA}</a:tableStyleId>
              </a:tblPr>
              <a:tblGrid>
                <a:gridCol w="1587062">
                  <a:extLst>
                    <a:ext uri="{9D8B030D-6E8A-4147-A177-3AD203B41FA5}">
                      <a16:colId xmlns:a16="http://schemas.microsoft.com/office/drawing/2014/main" val="1082877658"/>
                    </a:ext>
                  </a:extLst>
                </a:gridCol>
                <a:gridCol w="3626069">
                  <a:extLst>
                    <a:ext uri="{9D8B030D-6E8A-4147-A177-3AD203B41FA5}">
                      <a16:colId xmlns:a16="http://schemas.microsoft.com/office/drawing/2014/main" val="3762983370"/>
                    </a:ext>
                  </a:extLst>
                </a:gridCol>
              </a:tblGrid>
              <a:tr h="248065">
                <a:tc>
                  <a:txBody>
                    <a:bodyPr/>
                    <a:lstStyle/>
                    <a:p>
                      <a:pPr algn="l"/>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サポートセンター</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r>
                        <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rPr>
                        <a:t>0120-968995</a:t>
                      </a:r>
                      <a:r>
                        <a:rPr kumimoji="1" lang="en-US" altLang="ja-JP" sz="1000" dirty="0">
                          <a:solidFill>
                            <a:schemeClr val="tx1">
                              <a:lumMod val="75000"/>
                              <a:lumOff val="25000"/>
                            </a:schemeClr>
                          </a:solidFill>
                          <a:latin typeface="Meiryo" panose="020B0604030504040204" pitchFamily="34" charset="-128"/>
                          <a:ea typeface="Meiryo" panose="020B0604030504040204" pitchFamily="34" charset="-128"/>
                        </a:rPr>
                        <a:t> </a:t>
                      </a:r>
                      <a:r>
                        <a:rPr kumimoji="1" lang="ja-JP" altLang="en-US" sz="1000">
                          <a:solidFill>
                            <a:schemeClr val="tx1">
                              <a:lumMod val="75000"/>
                              <a:lumOff val="25000"/>
                            </a:schemeClr>
                          </a:solidFill>
                          <a:latin typeface="Meiryo" panose="020B0604030504040204" pitchFamily="34" charset="-128"/>
                          <a:ea typeface="Meiryo" panose="020B0604030504040204" pitchFamily="34" charset="-128"/>
                        </a:rPr>
                        <a:t>（携帯・</a:t>
                      </a:r>
                      <a:r>
                        <a:rPr kumimoji="1" lang="en" altLang="ja-JP" sz="1000" dirty="0">
                          <a:solidFill>
                            <a:schemeClr val="tx1">
                              <a:lumMod val="75000"/>
                              <a:lumOff val="25000"/>
                            </a:schemeClr>
                          </a:solidFill>
                          <a:latin typeface="Meiryo" panose="020B0604030504040204" pitchFamily="34" charset="-128"/>
                          <a:ea typeface="Meiryo" panose="020B0604030504040204" pitchFamily="34" charset="-128"/>
                        </a:rPr>
                        <a:t>PHS</a:t>
                      </a:r>
                      <a:r>
                        <a:rPr kumimoji="1" lang="ja-JP" altLang="en-US" sz="1000">
                          <a:solidFill>
                            <a:schemeClr val="tx1">
                              <a:lumMod val="75000"/>
                              <a:lumOff val="25000"/>
                            </a:schemeClr>
                          </a:solidFill>
                          <a:latin typeface="Meiryo" panose="020B0604030504040204" pitchFamily="34" charset="-128"/>
                          <a:ea typeface="Meiryo" panose="020B0604030504040204" pitchFamily="34" charset="-128"/>
                        </a:rPr>
                        <a:t>からは</a:t>
                      </a:r>
                      <a:r>
                        <a:rPr kumimoji="1" lang="en-US" altLang="ja-JP" sz="1000" dirty="0">
                          <a:solidFill>
                            <a:schemeClr val="tx1">
                              <a:lumMod val="75000"/>
                              <a:lumOff val="25000"/>
                            </a:schemeClr>
                          </a:solidFill>
                          <a:latin typeface="Meiryo" panose="020B0604030504040204" pitchFamily="34" charset="-128"/>
                          <a:ea typeface="Meiryo" panose="020B0604030504040204" pitchFamily="34" charset="-128"/>
                        </a:rPr>
                        <a:t>06-6308-8981</a:t>
                      </a:r>
                      <a:r>
                        <a:rPr kumimoji="1" lang="ja-JP" altLang="en-US" sz="1000">
                          <a:solidFill>
                            <a:schemeClr val="tx1">
                              <a:lumMod val="75000"/>
                              <a:lumOff val="25000"/>
                            </a:schemeClr>
                          </a:solidFill>
                          <a:latin typeface="Meiryo" panose="020B0604030504040204" pitchFamily="34" charset="-128"/>
                          <a:ea typeface="Meiryo" panose="020B0604030504040204" pitchFamily="34" charset="-128"/>
                        </a:rPr>
                        <a:t>）</a:t>
                      </a:r>
                      <a:endPar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22424661"/>
                  </a:ext>
                </a:extLst>
              </a:tr>
              <a:tr h="248065">
                <a:tc>
                  <a:txBody>
                    <a:bodyPr/>
                    <a:lstStyle/>
                    <a:p>
                      <a:pPr algn="l"/>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　お電話受付時間</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r>
                        <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rPr>
                        <a:t>9:30</a:t>
                      </a: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a:t>
                      </a:r>
                      <a:r>
                        <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rPr>
                        <a:t>12:00/13:00〜17:30</a:t>
                      </a:r>
                      <a:r>
                        <a:rPr kumimoji="1" lang="ja-JP" altLang="en-US" sz="1000">
                          <a:solidFill>
                            <a:schemeClr val="tx1">
                              <a:lumMod val="75000"/>
                              <a:lumOff val="25000"/>
                            </a:schemeClr>
                          </a:solidFill>
                          <a:latin typeface="Meiryo" panose="020B0604030504040204" pitchFamily="34" charset="-128"/>
                          <a:ea typeface="Meiryo" panose="020B0604030504040204" pitchFamily="34" charset="-128"/>
                        </a:rPr>
                        <a:t>（平日、祝祭日除く）</a:t>
                      </a:r>
                      <a:endParaRPr kumimoji="1" lang="ja-JP" altLang="en-US"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474613339"/>
                  </a:ext>
                </a:extLst>
              </a:tr>
              <a:tr h="2480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lumMod val="75000"/>
                              <a:lumOff val="25000"/>
                            </a:schemeClr>
                          </a:solidFill>
                          <a:latin typeface="Meiryo" panose="020B0604030504040204" pitchFamily="34" charset="-128"/>
                          <a:ea typeface="Meiryo" panose="020B0604030504040204" pitchFamily="34" charset="-128"/>
                        </a:rPr>
                        <a:t>Email </a:t>
                      </a: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お問い合わせ</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r>
                        <a:rPr kumimoji="1" lang="en-US" altLang="ja-JP" sz="1100" dirty="0">
                          <a:latin typeface="Meiryo" panose="020B0604030504040204" pitchFamily="34" charset="-128"/>
                          <a:ea typeface="Meiryo" panose="020B0604030504040204" pitchFamily="34" charset="-128"/>
                          <a:hlinkClick r:id="rId4"/>
                        </a:rPr>
                        <a:t>support@motex.co.jp</a:t>
                      </a:r>
                      <a:endParaRPr kumimoji="1" lang="en-US" altLang="ja-JP" sz="1100" dirty="0">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73153469"/>
                  </a:ext>
                </a:extLst>
              </a:tr>
            </a:tbl>
          </a:graphicData>
        </a:graphic>
      </p:graphicFrame>
      <p:sp>
        <p:nvSpPr>
          <p:cNvPr id="16" name="AutoShape 78">
            <a:extLst>
              <a:ext uri="{FF2B5EF4-FFF2-40B4-BE49-F238E27FC236}">
                <a16:creationId xmlns:a16="http://schemas.microsoft.com/office/drawing/2014/main" id="{1EE58FEB-2635-C946-B523-C8E9FF9A8A2C}"/>
              </a:ext>
            </a:extLst>
          </p:cNvPr>
          <p:cNvSpPr>
            <a:spLocks noChangeArrowheads="1"/>
          </p:cNvSpPr>
          <p:nvPr userDrawn="1"/>
        </p:nvSpPr>
        <p:spPr bwMode="auto">
          <a:xfrm>
            <a:off x="4907141" y="3453181"/>
            <a:ext cx="4236855" cy="276417"/>
          </a:xfrm>
          <a:prstGeom prst="roundRect">
            <a:avLst>
              <a:gd name="adj" fmla="val 0"/>
            </a:avLst>
          </a:prstGeom>
          <a:noFill/>
          <a:ln>
            <a:noFill/>
          </a:ln>
          <a:effectLst/>
          <a:extLst>
            <a:ext uri="{909E8E84-426E-40DD-AFC4-6F175D3DCCD1}">
              <a14:hiddenFill xmlns:a14="http://schemas.microsoft.com/office/drawing/2010/main">
                <a:solidFill>
                  <a:srgbClr val="0071BC"/>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36000" rIns="0" bIns="0">
            <a:spAutoFit/>
          </a:bodyPr>
          <a:lstStyle>
            <a:lvl1pPr eaLnBrk="0" hangingPunct="0">
              <a:defRPr kumimoji="1" sz="2200">
                <a:solidFill>
                  <a:srgbClr val="4D4D4D"/>
                </a:solidFill>
                <a:latin typeface="Arial" charset="0"/>
                <a:ea typeface="メイリオ" pitchFamily="50" charset="-128"/>
                <a:cs typeface="メイリオ" pitchFamily="50" charset="-128"/>
              </a:defRPr>
            </a:lvl1pPr>
            <a:lvl2pPr marL="742950" indent="-285750" eaLnBrk="0" hangingPunct="0">
              <a:defRPr kumimoji="1" sz="2200">
                <a:solidFill>
                  <a:srgbClr val="4D4D4D"/>
                </a:solidFill>
                <a:latin typeface="Arial" charset="0"/>
                <a:ea typeface="メイリオ" pitchFamily="50" charset="-128"/>
                <a:cs typeface="メイリオ" pitchFamily="50" charset="-128"/>
              </a:defRPr>
            </a:lvl2pPr>
            <a:lvl3pPr marL="1143000" indent="-228600" eaLnBrk="0" hangingPunct="0">
              <a:defRPr kumimoji="1" sz="2200">
                <a:solidFill>
                  <a:srgbClr val="4D4D4D"/>
                </a:solidFill>
                <a:latin typeface="Arial" charset="0"/>
                <a:ea typeface="メイリオ" pitchFamily="50" charset="-128"/>
                <a:cs typeface="メイリオ" pitchFamily="50" charset="-128"/>
              </a:defRPr>
            </a:lvl3pPr>
            <a:lvl4pPr marL="1600200" indent="-228600" eaLnBrk="0" hangingPunct="0">
              <a:defRPr kumimoji="1" sz="2200">
                <a:solidFill>
                  <a:srgbClr val="4D4D4D"/>
                </a:solidFill>
                <a:latin typeface="Arial" charset="0"/>
                <a:ea typeface="メイリオ" pitchFamily="50" charset="-128"/>
                <a:cs typeface="メイリオ" pitchFamily="50" charset="-128"/>
              </a:defRPr>
            </a:lvl4pPr>
            <a:lvl5pPr marL="2057400" indent="-228600" eaLnBrk="0" hangingPunct="0">
              <a:defRPr kumimoji="1" sz="2200">
                <a:solidFill>
                  <a:srgbClr val="4D4D4D"/>
                </a:solidFill>
                <a:latin typeface="Arial" charset="0"/>
                <a:ea typeface="メイリオ" pitchFamily="50" charset="-128"/>
                <a:cs typeface="メイリオ" pitchFamily="50" charset="-128"/>
              </a:defRPr>
            </a:lvl5pPr>
            <a:lvl6pPr marL="25146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6pPr>
            <a:lvl7pPr marL="29718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7pPr>
            <a:lvl8pPr marL="34290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8pPr>
            <a:lvl9pPr marL="38862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9pPr>
          </a:lstStyle>
          <a:p>
            <a:pPr fontAlgn="base">
              <a:lnSpc>
                <a:spcPct val="140000"/>
              </a:lnSpc>
              <a:spcBef>
                <a:spcPct val="0"/>
              </a:spcBef>
              <a:spcAft>
                <a:spcPct val="0"/>
              </a:spcAft>
              <a:defRPr/>
            </a:pPr>
            <a:r>
              <a:rPr lang="ja-JP" altLang="en-US" sz="1200" b="1">
                <a:solidFill>
                  <a:schemeClr val="tx1">
                    <a:lumMod val="75000"/>
                    <a:lumOff val="25000"/>
                  </a:schemeClr>
                </a:solidFill>
                <a:latin typeface="メイリオ" panose="020B0604030504040204" pitchFamily="50" charset="-128"/>
              </a:rPr>
              <a:t>ご導入後の製品利用に関するお問い合わせ</a:t>
            </a:r>
            <a:endParaRPr lang="en-US" altLang="ja-JP" sz="1200" b="1" dirty="0">
              <a:solidFill>
                <a:schemeClr val="tx1">
                  <a:lumMod val="75000"/>
                  <a:lumOff val="25000"/>
                </a:schemeClr>
              </a:solidFill>
              <a:latin typeface="メイリオ" panose="020B0604030504040204" pitchFamily="50" charset="-128"/>
            </a:endParaRPr>
          </a:p>
        </p:txBody>
      </p:sp>
    </p:spTree>
    <p:extLst>
      <p:ext uri="{BB962C8B-B14F-4D97-AF65-F5344CB8AC3E}">
        <p14:creationId xmlns:p14="http://schemas.microsoft.com/office/powerpoint/2010/main" val="3789312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LANSCOPE_1">
    <p:spTree>
      <p:nvGrpSpPr>
        <p:cNvPr id="1" name=""/>
        <p:cNvGrpSpPr/>
        <p:nvPr/>
      </p:nvGrpSpPr>
      <p:grpSpPr>
        <a:xfrm>
          <a:off x="0" y="0"/>
          <a:ext cx="0" cy="0"/>
          <a:chOff x="0" y="0"/>
          <a:chExt cx="0" cy="0"/>
        </a:xfrm>
      </p:grpSpPr>
      <p:sp>
        <p:nvSpPr>
          <p:cNvPr id="12" name="テキスト プレースホルダー 9">
            <a:extLst>
              <a:ext uri="{FF2B5EF4-FFF2-40B4-BE49-F238E27FC236}">
                <a16:creationId xmlns:a16="http://schemas.microsoft.com/office/drawing/2014/main" id="{025D3D52-E7A7-5844-A47B-E2F9A15EF198}"/>
              </a:ext>
            </a:extLst>
          </p:cNvPr>
          <p:cNvSpPr>
            <a:spLocks noGrp="1"/>
          </p:cNvSpPr>
          <p:nvPr>
            <p:ph type="body" sz="quarter" idx="15"/>
          </p:nvPr>
        </p:nvSpPr>
        <p:spPr>
          <a:xfrm>
            <a:off x="263132" y="700152"/>
            <a:ext cx="11665736" cy="452432"/>
          </a:xfrm>
          <a:prstGeom prst="rect">
            <a:avLst/>
          </a:prstGeom>
        </p:spPr>
        <p:txBody>
          <a:bodyPr wrap="square" anchor="ctr" anchorCtr="0">
            <a:noAutofit/>
          </a:bodyPr>
          <a:lstStyle>
            <a:lvl1pPr marL="0" indent="0" algn="ctr">
              <a:buNone/>
              <a:defRPr sz="1800" b="0" i="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p>
        </p:txBody>
      </p:sp>
      <p:sp>
        <p:nvSpPr>
          <p:cNvPr id="7" name="テキスト プレースホルダー 5">
            <a:extLst>
              <a:ext uri="{FF2B5EF4-FFF2-40B4-BE49-F238E27FC236}">
                <a16:creationId xmlns:a16="http://schemas.microsoft.com/office/drawing/2014/main" id="{32A54166-56CE-1746-AE64-0C2F73806E7F}"/>
              </a:ext>
            </a:extLst>
          </p:cNvPr>
          <p:cNvSpPr>
            <a:spLocks noGrp="1"/>
          </p:cNvSpPr>
          <p:nvPr>
            <p:ph type="body" sz="quarter" idx="13"/>
          </p:nvPr>
        </p:nvSpPr>
        <p:spPr>
          <a:xfrm>
            <a:off x="385880" y="219792"/>
            <a:ext cx="11515280" cy="372410"/>
          </a:xfrm>
          <a:prstGeom prst="rect">
            <a:avLst/>
          </a:prstGeom>
        </p:spPr>
        <p:txBody>
          <a:bodyPr wrap="square" bIns="108000" anchor="ctr" anchorCtr="0">
            <a:noAutofit/>
          </a:bodyPr>
          <a:lstStyle>
            <a:lvl1pPr marL="0" indent="0" algn="l">
              <a:lnSpc>
                <a:spcPct val="140000"/>
              </a:lnSpc>
              <a:spcBef>
                <a:spcPts val="0"/>
              </a:spcBef>
              <a:buNone/>
              <a:defRPr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p>
        </p:txBody>
      </p:sp>
      <p:sp>
        <p:nvSpPr>
          <p:cNvPr id="8" name="正方形/長方形 7">
            <a:extLst>
              <a:ext uri="{FF2B5EF4-FFF2-40B4-BE49-F238E27FC236}">
                <a16:creationId xmlns:a16="http://schemas.microsoft.com/office/drawing/2014/main" id="{94AAD312-20CC-6D44-93F7-4C0A289D368C}"/>
              </a:ext>
            </a:extLst>
          </p:cNvPr>
          <p:cNvSpPr/>
          <p:nvPr/>
        </p:nvSpPr>
        <p:spPr>
          <a:xfrm>
            <a:off x="336338" y="182268"/>
            <a:ext cx="45719" cy="402725"/>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スライド番号プレースホルダ 4">
            <a:extLst>
              <a:ext uri="{FF2B5EF4-FFF2-40B4-BE49-F238E27FC236}">
                <a16:creationId xmlns:a16="http://schemas.microsoft.com/office/drawing/2014/main" id="{96495C4F-EBC3-3644-978C-892F0F2514A2}"/>
              </a:ext>
            </a:extLst>
          </p:cNvPr>
          <p:cNvSpPr txBox="1">
            <a:spLocks noGrp="1"/>
          </p:cNvSpPr>
          <p:nvPr/>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9661704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2_ユーザー設定レイアウト">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F65A6C0-789B-7448-81DE-47BA54A54F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49490" y="2433464"/>
            <a:ext cx="2693020" cy="904855"/>
          </a:xfrm>
          <a:prstGeom prst="rect">
            <a:avLst/>
          </a:prstGeom>
        </p:spPr>
      </p:pic>
      <p:sp>
        <p:nvSpPr>
          <p:cNvPr id="3" name="テキスト ボックス 2">
            <a:extLst>
              <a:ext uri="{FF2B5EF4-FFF2-40B4-BE49-F238E27FC236}">
                <a16:creationId xmlns:a16="http://schemas.microsoft.com/office/drawing/2014/main" id="{373A1F8E-1C9B-7344-BDDA-5220A4925C34}"/>
              </a:ext>
            </a:extLst>
          </p:cNvPr>
          <p:cNvSpPr txBox="1"/>
          <p:nvPr/>
        </p:nvSpPr>
        <p:spPr>
          <a:xfrm>
            <a:off x="126123" y="6154524"/>
            <a:ext cx="7020910" cy="466281"/>
          </a:xfrm>
          <a:prstGeom prst="rect">
            <a:avLst/>
          </a:prstGeom>
          <a:noFill/>
        </p:spPr>
        <p:txBody>
          <a:bodyPr wrap="square" rtlCol="0">
            <a:spAutoFit/>
          </a:bodyPr>
          <a:lstStyle/>
          <a:p>
            <a:pPr>
              <a:lnSpc>
                <a:spcPct val="140000"/>
              </a:lnSpc>
            </a:pP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・記載の会社名および製品名・サービス名は、各社の商標または登録商標です。</a:t>
            </a:r>
            <a:endParaRPr kumimoji="1" lang="en-US" altLang="ja-JP" sz="900">
              <a:solidFill>
                <a:schemeClr val="tx1">
                  <a:lumMod val="75000"/>
                  <a:lumOff val="25000"/>
                </a:schemeClr>
              </a:solidFill>
              <a:latin typeface="Meiryo" panose="020B0604030504040204" pitchFamily="34" charset="-128"/>
              <a:ea typeface="Meiryo" panose="020B0604030504040204" pitchFamily="34" charset="-128"/>
            </a:endParaRPr>
          </a:p>
          <a:p>
            <a:pPr>
              <a:lnSpc>
                <a:spcPct val="140000"/>
              </a:lnSpc>
            </a:pP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・エムオーテックス</a:t>
            </a:r>
            <a:r>
              <a:rPr kumimoji="1" lang="en-US" altLang="ja-JP" sz="900">
                <a:solidFill>
                  <a:schemeClr val="tx1">
                    <a:lumMod val="75000"/>
                    <a:lumOff val="25000"/>
                  </a:schemeClr>
                </a:solidFill>
                <a:latin typeface="Meiryo" panose="020B0604030504040204" pitchFamily="34" charset="-128"/>
                <a:ea typeface="Meiryo" panose="020B0604030504040204" pitchFamily="34" charset="-128"/>
              </a:rPr>
              <a:t> </a:t>
            </a: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はエムオーテックス株式会社の略称です。</a:t>
            </a:r>
          </a:p>
        </p:txBody>
      </p:sp>
      <p:sp>
        <p:nvSpPr>
          <p:cNvPr id="6" name="正方形/長方形 5">
            <a:extLst>
              <a:ext uri="{FF2B5EF4-FFF2-40B4-BE49-F238E27FC236}">
                <a16:creationId xmlns:a16="http://schemas.microsoft.com/office/drawing/2014/main" id="{136B9CAE-61D0-D54D-A51F-01C7F21DFF0D}"/>
              </a:ext>
            </a:extLst>
          </p:cNvPr>
          <p:cNvSpPr/>
          <p:nvPr/>
        </p:nvSpPr>
        <p:spPr>
          <a:xfrm>
            <a:off x="1841204" y="3640006"/>
            <a:ext cx="8509592" cy="1520717"/>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AutoShape 78">
            <a:extLst>
              <a:ext uri="{FF2B5EF4-FFF2-40B4-BE49-F238E27FC236}">
                <a16:creationId xmlns:a16="http://schemas.microsoft.com/office/drawing/2014/main" id="{398E8761-AEA7-6940-8968-E5D3C165285E}"/>
              </a:ext>
            </a:extLst>
          </p:cNvPr>
          <p:cNvSpPr>
            <a:spLocks noChangeArrowheads="1"/>
          </p:cNvSpPr>
          <p:nvPr/>
        </p:nvSpPr>
        <p:spPr bwMode="auto">
          <a:xfrm>
            <a:off x="2132681" y="3769829"/>
            <a:ext cx="3132993" cy="276417"/>
          </a:xfrm>
          <a:prstGeom prst="roundRect">
            <a:avLst>
              <a:gd name="adj" fmla="val 0"/>
            </a:avLst>
          </a:prstGeom>
          <a:noFill/>
          <a:ln>
            <a:noFill/>
          </a:ln>
          <a:effectLst/>
          <a:extLst>
            <a:ext uri="{909E8E84-426E-40DD-AFC4-6F175D3DCCD1}">
              <a14:hiddenFill xmlns:a14="http://schemas.microsoft.com/office/drawing/2010/main">
                <a:solidFill>
                  <a:srgbClr val="0071BC"/>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36000" rIns="0" bIns="0">
            <a:spAutoFit/>
          </a:bodyPr>
          <a:lstStyle>
            <a:lvl1pPr eaLnBrk="0" hangingPunct="0">
              <a:defRPr kumimoji="1" sz="2200">
                <a:solidFill>
                  <a:srgbClr val="4D4D4D"/>
                </a:solidFill>
                <a:latin typeface="Arial" charset="0"/>
                <a:ea typeface="メイリオ" pitchFamily="50" charset="-128"/>
                <a:cs typeface="メイリオ" pitchFamily="50" charset="-128"/>
              </a:defRPr>
            </a:lvl1pPr>
            <a:lvl2pPr marL="742950" indent="-285750" eaLnBrk="0" hangingPunct="0">
              <a:defRPr kumimoji="1" sz="2200">
                <a:solidFill>
                  <a:srgbClr val="4D4D4D"/>
                </a:solidFill>
                <a:latin typeface="Arial" charset="0"/>
                <a:ea typeface="メイリオ" pitchFamily="50" charset="-128"/>
                <a:cs typeface="メイリオ" pitchFamily="50" charset="-128"/>
              </a:defRPr>
            </a:lvl2pPr>
            <a:lvl3pPr marL="1143000" indent="-228600" eaLnBrk="0" hangingPunct="0">
              <a:defRPr kumimoji="1" sz="2200">
                <a:solidFill>
                  <a:srgbClr val="4D4D4D"/>
                </a:solidFill>
                <a:latin typeface="Arial" charset="0"/>
                <a:ea typeface="メイリオ" pitchFamily="50" charset="-128"/>
                <a:cs typeface="メイリオ" pitchFamily="50" charset="-128"/>
              </a:defRPr>
            </a:lvl3pPr>
            <a:lvl4pPr marL="1600200" indent="-228600" eaLnBrk="0" hangingPunct="0">
              <a:defRPr kumimoji="1" sz="2200">
                <a:solidFill>
                  <a:srgbClr val="4D4D4D"/>
                </a:solidFill>
                <a:latin typeface="Arial" charset="0"/>
                <a:ea typeface="メイリオ" pitchFamily="50" charset="-128"/>
                <a:cs typeface="メイリオ" pitchFamily="50" charset="-128"/>
              </a:defRPr>
            </a:lvl4pPr>
            <a:lvl5pPr marL="2057400" indent="-228600" eaLnBrk="0" hangingPunct="0">
              <a:defRPr kumimoji="1" sz="2200">
                <a:solidFill>
                  <a:srgbClr val="4D4D4D"/>
                </a:solidFill>
                <a:latin typeface="Arial" charset="0"/>
                <a:ea typeface="メイリオ" pitchFamily="50" charset="-128"/>
                <a:cs typeface="メイリオ" pitchFamily="50" charset="-128"/>
              </a:defRPr>
            </a:lvl5pPr>
            <a:lvl6pPr marL="25146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6pPr>
            <a:lvl7pPr marL="29718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7pPr>
            <a:lvl8pPr marL="34290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8pPr>
            <a:lvl9pPr marL="38862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9pPr>
          </a:lstStyle>
          <a:p>
            <a:pPr fontAlgn="base">
              <a:lnSpc>
                <a:spcPct val="140000"/>
              </a:lnSpc>
              <a:spcBef>
                <a:spcPct val="0"/>
              </a:spcBef>
              <a:spcAft>
                <a:spcPct val="0"/>
              </a:spcAft>
              <a:defRPr/>
            </a:pPr>
            <a:r>
              <a:rPr lang="ja-JP" altLang="en-US" sz="1200" b="1">
                <a:solidFill>
                  <a:schemeClr val="tx1">
                    <a:lumMod val="75000"/>
                    <a:lumOff val="25000"/>
                  </a:schemeClr>
                </a:solidFill>
                <a:latin typeface="メイリオ" panose="020B0604030504040204" pitchFamily="50" charset="-128"/>
              </a:rPr>
              <a:t>本資料に関するお問い合わせ</a:t>
            </a:r>
            <a:endParaRPr lang="en-US" altLang="ja-JP" sz="1200" b="1">
              <a:solidFill>
                <a:schemeClr val="tx1">
                  <a:lumMod val="75000"/>
                  <a:lumOff val="25000"/>
                </a:schemeClr>
              </a:solidFill>
              <a:latin typeface="メイリオ" panose="020B0604030504040204" pitchFamily="50" charset="-128"/>
            </a:endParaRPr>
          </a:p>
        </p:txBody>
      </p:sp>
      <p:graphicFrame>
        <p:nvGraphicFramePr>
          <p:cNvPr id="8" name="表 13">
            <a:extLst>
              <a:ext uri="{FF2B5EF4-FFF2-40B4-BE49-F238E27FC236}">
                <a16:creationId xmlns:a16="http://schemas.microsoft.com/office/drawing/2014/main" id="{ECC98DC4-ADEE-854E-BB5D-E1EE97A7A929}"/>
              </a:ext>
            </a:extLst>
          </p:cNvPr>
          <p:cNvGraphicFramePr>
            <a:graphicFrameLocks noGrp="1"/>
          </p:cNvGraphicFramePr>
          <p:nvPr>
            <p:extLst>
              <p:ext uri="{D42A27DB-BD31-4B8C-83A1-F6EECF244321}">
                <p14:modId xmlns:p14="http://schemas.microsoft.com/office/powerpoint/2010/main" val="2696607834"/>
              </p:ext>
            </p:extLst>
          </p:nvPr>
        </p:nvGraphicFramePr>
        <p:xfrm>
          <a:off x="2124802" y="4124462"/>
          <a:ext cx="2741482" cy="777240"/>
        </p:xfrm>
        <a:graphic>
          <a:graphicData uri="http://schemas.openxmlformats.org/drawingml/2006/table">
            <a:tbl>
              <a:tblPr firstRow="1" bandRow="1">
                <a:tableStyleId>{5940675A-B579-460E-94D1-54222C63F5DA}</a:tableStyleId>
              </a:tblPr>
              <a:tblGrid>
                <a:gridCol w="1066647">
                  <a:extLst>
                    <a:ext uri="{9D8B030D-6E8A-4147-A177-3AD203B41FA5}">
                      <a16:colId xmlns:a16="http://schemas.microsoft.com/office/drawing/2014/main" val="1082877658"/>
                    </a:ext>
                  </a:extLst>
                </a:gridCol>
                <a:gridCol w="1674835">
                  <a:extLst>
                    <a:ext uri="{9D8B030D-6E8A-4147-A177-3AD203B41FA5}">
                      <a16:colId xmlns:a16="http://schemas.microsoft.com/office/drawing/2014/main" val="3762983370"/>
                    </a:ext>
                  </a:extLst>
                </a:gridCol>
              </a:tblGrid>
              <a:tr h="137160">
                <a:tc gridSpan="2">
                  <a:txBody>
                    <a:bodyPr/>
                    <a:lstStyle/>
                    <a:p>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a:t>
                      </a:r>
                      <a:r>
                        <a:rPr kumimoji="1" lang="en-US" altLang="ja-JP" sz="1100">
                          <a:solidFill>
                            <a:schemeClr val="tx1">
                              <a:lumMod val="75000"/>
                              <a:lumOff val="25000"/>
                            </a:schemeClr>
                          </a:solidFill>
                          <a:latin typeface="Meiryo" panose="020B0604030504040204" pitchFamily="34" charset="-128"/>
                          <a:ea typeface="Meiryo" panose="020B0604030504040204" pitchFamily="34" charset="-128"/>
                        </a:rPr>
                        <a:t> </a:t>
                      </a: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マーケティング本部</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kumimoji="1" lang="ja-JP" altLang="en-US"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82375132"/>
                  </a:ext>
                </a:extLst>
              </a:tr>
              <a:tr h="137160">
                <a:tc gridSpan="2">
                  <a:txBody>
                    <a:bodyPr/>
                    <a:lstStyle/>
                    <a:p>
                      <a:pPr algn="l"/>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　</a:t>
                      </a:r>
                      <a:r>
                        <a:rPr kumimoji="1" lang="en-US" altLang="ja-JP" sz="1100">
                          <a:solidFill>
                            <a:schemeClr val="tx1">
                              <a:lumMod val="75000"/>
                              <a:lumOff val="25000"/>
                            </a:schemeClr>
                          </a:solidFill>
                          <a:latin typeface="Meiryo" panose="020B0604030504040204" pitchFamily="34" charset="-128"/>
                          <a:ea typeface="Meiryo" panose="020B0604030504040204" pitchFamily="34" charset="-128"/>
                        </a:rPr>
                        <a:t> </a:t>
                      </a: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プロダクトマーケティング部</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hMerge="1">
                  <a:txBody>
                    <a:bodyPr/>
                    <a:lstStyle/>
                    <a:p>
                      <a:endParaRPr kumimoji="1" lang="ja-JP" altLang="en-US"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22424661"/>
                  </a:ext>
                </a:extLst>
              </a:tr>
              <a:tr h="137160">
                <a:tc>
                  <a:txBody>
                    <a:bodyPr/>
                    <a:lstStyle/>
                    <a:p>
                      <a:pPr algn="r"/>
                      <a:r>
                        <a:rPr kumimoji="1" lang="en-US" altLang="ja-JP" sz="1100">
                          <a:solidFill>
                            <a:schemeClr val="tx1">
                              <a:lumMod val="75000"/>
                              <a:lumOff val="25000"/>
                            </a:schemeClr>
                          </a:solidFill>
                          <a:latin typeface="Meiryo" panose="020B0604030504040204" pitchFamily="34" charset="-128"/>
                          <a:ea typeface="Meiryo" panose="020B0604030504040204" pitchFamily="34" charset="-128"/>
                        </a:rPr>
                        <a:t>E-mail</a:t>
                      </a:r>
                      <a:endParaRPr kumimoji="1" lang="ja-JP" altLang="en-US"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r>
                        <a:rPr kumimoji="1" lang="en-US" altLang="ja-JP" sz="1100">
                          <a:solidFill>
                            <a:schemeClr val="tx1">
                              <a:lumMod val="75000"/>
                              <a:lumOff val="25000"/>
                            </a:schemeClr>
                          </a:solidFill>
                          <a:latin typeface="Meiryo" panose="020B0604030504040204" pitchFamily="34" charset="-128"/>
                          <a:ea typeface="Meiryo" panose="020B0604030504040204" pitchFamily="34" charset="-128"/>
                          <a:hlinkClick r:id="rId3"/>
                        </a:rPr>
                        <a:t>product@motex.co.jp</a:t>
                      </a:r>
                      <a:endParaRPr kumimoji="1" lang="en-US" altLang="ja-JP"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474613339"/>
                  </a:ext>
                </a:extLst>
              </a:tr>
            </a:tbl>
          </a:graphicData>
        </a:graphic>
      </p:graphicFrame>
      <p:graphicFrame>
        <p:nvGraphicFramePr>
          <p:cNvPr id="9" name="表 13">
            <a:extLst>
              <a:ext uri="{FF2B5EF4-FFF2-40B4-BE49-F238E27FC236}">
                <a16:creationId xmlns:a16="http://schemas.microsoft.com/office/drawing/2014/main" id="{BA0107EA-8999-C64F-9262-9B571C56525D}"/>
              </a:ext>
            </a:extLst>
          </p:cNvPr>
          <p:cNvGraphicFramePr>
            <a:graphicFrameLocks noGrp="1"/>
          </p:cNvGraphicFramePr>
          <p:nvPr>
            <p:extLst>
              <p:ext uri="{D42A27DB-BD31-4B8C-83A1-F6EECF244321}">
                <p14:modId xmlns:p14="http://schemas.microsoft.com/office/powerpoint/2010/main" val="456228324"/>
              </p:ext>
            </p:extLst>
          </p:nvPr>
        </p:nvGraphicFramePr>
        <p:xfrm>
          <a:off x="4929350" y="4133818"/>
          <a:ext cx="5213131" cy="777240"/>
        </p:xfrm>
        <a:graphic>
          <a:graphicData uri="http://schemas.openxmlformats.org/drawingml/2006/table">
            <a:tbl>
              <a:tblPr firstRow="1" bandRow="1">
                <a:tableStyleId>{5940675A-B579-460E-94D1-54222C63F5DA}</a:tableStyleId>
              </a:tblPr>
              <a:tblGrid>
                <a:gridCol w="1587062">
                  <a:extLst>
                    <a:ext uri="{9D8B030D-6E8A-4147-A177-3AD203B41FA5}">
                      <a16:colId xmlns:a16="http://schemas.microsoft.com/office/drawing/2014/main" val="1082877658"/>
                    </a:ext>
                  </a:extLst>
                </a:gridCol>
                <a:gridCol w="3626069">
                  <a:extLst>
                    <a:ext uri="{9D8B030D-6E8A-4147-A177-3AD203B41FA5}">
                      <a16:colId xmlns:a16="http://schemas.microsoft.com/office/drawing/2014/main" val="3762983370"/>
                    </a:ext>
                  </a:extLst>
                </a:gridCol>
              </a:tblGrid>
              <a:tr h="248065">
                <a:tc>
                  <a:txBody>
                    <a:bodyPr/>
                    <a:lstStyle/>
                    <a:p>
                      <a:pPr algn="l"/>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サポートセンター</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r>
                        <a:rPr kumimoji="1" lang="en-US" altLang="ja-JP" sz="1100">
                          <a:solidFill>
                            <a:schemeClr val="tx1">
                              <a:lumMod val="75000"/>
                              <a:lumOff val="25000"/>
                            </a:schemeClr>
                          </a:solidFill>
                          <a:latin typeface="Meiryo" panose="020B0604030504040204" pitchFamily="34" charset="-128"/>
                          <a:ea typeface="Meiryo" panose="020B0604030504040204" pitchFamily="34" charset="-128"/>
                        </a:rPr>
                        <a:t>0120-968995</a:t>
                      </a:r>
                      <a:r>
                        <a:rPr kumimoji="1" lang="en-US" altLang="ja-JP" sz="1000">
                          <a:solidFill>
                            <a:schemeClr val="tx1">
                              <a:lumMod val="75000"/>
                              <a:lumOff val="25000"/>
                            </a:schemeClr>
                          </a:solidFill>
                          <a:latin typeface="Meiryo" panose="020B0604030504040204" pitchFamily="34" charset="-128"/>
                          <a:ea typeface="Meiryo" panose="020B0604030504040204" pitchFamily="34" charset="-128"/>
                        </a:rPr>
                        <a:t> </a:t>
                      </a:r>
                      <a:r>
                        <a:rPr kumimoji="1" lang="ja-JP" altLang="en-US" sz="1000">
                          <a:solidFill>
                            <a:schemeClr val="tx1">
                              <a:lumMod val="75000"/>
                              <a:lumOff val="25000"/>
                            </a:schemeClr>
                          </a:solidFill>
                          <a:latin typeface="Meiryo" panose="020B0604030504040204" pitchFamily="34" charset="-128"/>
                          <a:ea typeface="Meiryo" panose="020B0604030504040204" pitchFamily="34" charset="-128"/>
                        </a:rPr>
                        <a:t>（携帯・</a:t>
                      </a:r>
                      <a:r>
                        <a:rPr kumimoji="1" lang="en" altLang="ja-JP" sz="1000">
                          <a:solidFill>
                            <a:schemeClr val="tx1">
                              <a:lumMod val="75000"/>
                              <a:lumOff val="25000"/>
                            </a:schemeClr>
                          </a:solidFill>
                          <a:latin typeface="Meiryo" panose="020B0604030504040204" pitchFamily="34" charset="-128"/>
                          <a:ea typeface="Meiryo" panose="020B0604030504040204" pitchFamily="34" charset="-128"/>
                        </a:rPr>
                        <a:t>PHS</a:t>
                      </a:r>
                      <a:r>
                        <a:rPr kumimoji="1" lang="ja-JP" altLang="en-US" sz="1000">
                          <a:solidFill>
                            <a:schemeClr val="tx1">
                              <a:lumMod val="75000"/>
                              <a:lumOff val="25000"/>
                            </a:schemeClr>
                          </a:solidFill>
                          <a:latin typeface="Meiryo" panose="020B0604030504040204" pitchFamily="34" charset="-128"/>
                          <a:ea typeface="Meiryo" panose="020B0604030504040204" pitchFamily="34" charset="-128"/>
                        </a:rPr>
                        <a:t>からは</a:t>
                      </a:r>
                      <a:r>
                        <a:rPr kumimoji="1" lang="en-US" altLang="ja-JP" sz="1000">
                          <a:solidFill>
                            <a:schemeClr val="tx1">
                              <a:lumMod val="75000"/>
                              <a:lumOff val="25000"/>
                            </a:schemeClr>
                          </a:solidFill>
                          <a:latin typeface="Meiryo" panose="020B0604030504040204" pitchFamily="34" charset="-128"/>
                          <a:ea typeface="Meiryo" panose="020B0604030504040204" pitchFamily="34" charset="-128"/>
                        </a:rPr>
                        <a:t>06-6308-8981</a:t>
                      </a:r>
                      <a:r>
                        <a:rPr kumimoji="1" lang="ja-JP" altLang="en-US" sz="1000">
                          <a:solidFill>
                            <a:schemeClr val="tx1">
                              <a:lumMod val="75000"/>
                              <a:lumOff val="25000"/>
                            </a:schemeClr>
                          </a:solidFill>
                          <a:latin typeface="Meiryo" panose="020B0604030504040204" pitchFamily="34" charset="-128"/>
                          <a:ea typeface="Meiryo" panose="020B0604030504040204" pitchFamily="34" charset="-128"/>
                        </a:rPr>
                        <a:t>）</a:t>
                      </a:r>
                      <a:endParaRPr kumimoji="1" lang="en-US" altLang="ja-JP"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22424661"/>
                  </a:ext>
                </a:extLst>
              </a:tr>
              <a:tr h="248065">
                <a:tc>
                  <a:txBody>
                    <a:bodyPr/>
                    <a:lstStyle/>
                    <a:p>
                      <a:pPr algn="l"/>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　お電話受付時間</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r>
                        <a:rPr kumimoji="1" lang="en-US" altLang="ja-JP" sz="1100">
                          <a:solidFill>
                            <a:schemeClr val="tx1">
                              <a:lumMod val="75000"/>
                              <a:lumOff val="25000"/>
                            </a:schemeClr>
                          </a:solidFill>
                          <a:latin typeface="Meiryo" panose="020B0604030504040204" pitchFamily="34" charset="-128"/>
                          <a:ea typeface="Meiryo" panose="020B0604030504040204" pitchFamily="34" charset="-128"/>
                        </a:rPr>
                        <a:t>9:30</a:t>
                      </a: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a:t>
                      </a:r>
                      <a:r>
                        <a:rPr kumimoji="1" lang="en-US" altLang="ja-JP" sz="1100">
                          <a:solidFill>
                            <a:schemeClr val="tx1">
                              <a:lumMod val="75000"/>
                              <a:lumOff val="25000"/>
                            </a:schemeClr>
                          </a:solidFill>
                          <a:latin typeface="Meiryo" panose="020B0604030504040204" pitchFamily="34" charset="-128"/>
                          <a:ea typeface="Meiryo" panose="020B0604030504040204" pitchFamily="34" charset="-128"/>
                        </a:rPr>
                        <a:t>12:00/13:00〜17:30</a:t>
                      </a:r>
                      <a:r>
                        <a:rPr kumimoji="1" lang="ja-JP" altLang="en-US" sz="1000">
                          <a:solidFill>
                            <a:schemeClr val="tx1">
                              <a:lumMod val="75000"/>
                              <a:lumOff val="25000"/>
                            </a:schemeClr>
                          </a:solidFill>
                          <a:latin typeface="Meiryo" panose="020B0604030504040204" pitchFamily="34" charset="-128"/>
                          <a:ea typeface="Meiryo" panose="020B0604030504040204" pitchFamily="34" charset="-128"/>
                        </a:rPr>
                        <a:t>（平日、祝祭日除く）</a:t>
                      </a:r>
                      <a:endParaRPr kumimoji="1" lang="ja-JP" altLang="en-US" sz="11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474613339"/>
                  </a:ext>
                </a:extLst>
              </a:tr>
              <a:tr h="2480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a:solidFill>
                            <a:schemeClr val="tx1">
                              <a:lumMod val="75000"/>
                              <a:lumOff val="25000"/>
                            </a:schemeClr>
                          </a:solidFill>
                          <a:latin typeface="Meiryo" panose="020B0604030504040204" pitchFamily="34" charset="-128"/>
                          <a:ea typeface="Meiryo" panose="020B0604030504040204" pitchFamily="34" charset="-128"/>
                        </a:rPr>
                        <a:t>Email </a:t>
                      </a:r>
                      <a:r>
                        <a:rPr kumimoji="1" lang="ja-JP" altLang="en-US" sz="1100">
                          <a:solidFill>
                            <a:schemeClr val="tx1">
                              <a:lumMod val="75000"/>
                              <a:lumOff val="25000"/>
                            </a:schemeClr>
                          </a:solidFill>
                          <a:latin typeface="Meiryo" panose="020B0604030504040204" pitchFamily="34" charset="-128"/>
                          <a:ea typeface="Meiryo" panose="020B0604030504040204" pitchFamily="34" charset="-128"/>
                        </a:rPr>
                        <a:t>お問い合わせ</a:t>
                      </a:r>
                    </a:p>
                  </a:txBody>
                  <a:tcPr anchor="ctr">
                    <a:lnL w="57150" cap="flat" cmpd="sng" algn="ctr">
                      <a:no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r>
                        <a:rPr kumimoji="1" lang="en-US" altLang="ja-JP" sz="1100">
                          <a:latin typeface="Meiryo" panose="020B0604030504040204" pitchFamily="34" charset="-128"/>
                          <a:ea typeface="Meiryo" panose="020B0604030504040204" pitchFamily="34" charset="-128"/>
                          <a:hlinkClick r:id="rId4"/>
                        </a:rPr>
                        <a:t>support@motex.co.jp</a:t>
                      </a:r>
                      <a:endParaRPr kumimoji="1" lang="en-US" altLang="ja-JP" sz="1100">
                        <a:latin typeface="Meiryo" panose="020B0604030504040204" pitchFamily="34" charset="-128"/>
                        <a:ea typeface="Meiryo" panose="020B0604030504040204" pitchFamily="34" charset="-128"/>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873153469"/>
                  </a:ext>
                </a:extLst>
              </a:tr>
            </a:tbl>
          </a:graphicData>
        </a:graphic>
      </p:graphicFrame>
      <p:sp>
        <p:nvSpPr>
          <p:cNvPr id="10" name="AutoShape 78">
            <a:extLst>
              <a:ext uri="{FF2B5EF4-FFF2-40B4-BE49-F238E27FC236}">
                <a16:creationId xmlns:a16="http://schemas.microsoft.com/office/drawing/2014/main" id="{82630660-5C6C-B34B-9D16-D0103DFC11D8}"/>
              </a:ext>
            </a:extLst>
          </p:cNvPr>
          <p:cNvSpPr>
            <a:spLocks noChangeArrowheads="1"/>
          </p:cNvSpPr>
          <p:nvPr/>
        </p:nvSpPr>
        <p:spPr bwMode="auto">
          <a:xfrm>
            <a:off x="4907141" y="3779185"/>
            <a:ext cx="4236855" cy="276417"/>
          </a:xfrm>
          <a:prstGeom prst="roundRect">
            <a:avLst>
              <a:gd name="adj" fmla="val 0"/>
            </a:avLst>
          </a:prstGeom>
          <a:noFill/>
          <a:ln>
            <a:noFill/>
          </a:ln>
          <a:effectLst/>
          <a:extLst>
            <a:ext uri="{909E8E84-426E-40DD-AFC4-6F175D3DCCD1}">
              <a14:hiddenFill xmlns:a14="http://schemas.microsoft.com/office/drawing/2010/main">
                <a:solidFill>
                  <a:srgbClr val="0071BC"/>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36000" rIns="0" bIns="0">
            <a:spAutoFit/>
          </a:bodyPr>
          <a:lstStyle>
            <a:lvl1pPr eaLnBrk="0" hangingPunct="0">
              <a:defRPr kumimoji="1" sz="2200">
                <a:solidFill>
                  <a:srgbClr val="4D4D4D"/>
                </a:solidFill>
                <a:latin typeface="Arial" charset="0"/>
                <a:ea typeface="メイリオ" pitchFamily="50" charset="-128"/>
                <a:cs typeface="メイリオ" pitchFamily="50" charset="-128"/>
              </a:defRPr>
            </a:lvl1pPr>
            <a:lvl2pPr marL="742950" indent="-285750" eaLnBrk="0" hangingPunct="0">
              <a:defRPr kumimoji="1" sz="2200">
                <a:solidFill>
                  <a:srgbClr val="4D4D4D"/>
                </a:solidFill>
                <a:latin typeface="Arial" charset="0"/>
                <a:ea typeface="メイリオ" pitchFamily="50" charset="-128"/>
                <a:cs typeface="メイリオ" pitchFamily="50" charset="-128"/>
              </a:defRPr>
            </a:lvl2pPr>
            <a:lvl3pPr marL="1143000" indent="-228600" eaLnBrk="0" hangingPunct="0">
              <a:defRPr kumimoji="1" sz="2200">
                <a:solidFill>
                  <a:srgbClr val="4D4D4D"/>
                </a:solidFill>
                <a:latin typeface="Arial" charset="0"/>
                <a:ea typeface="メイリオ" pitchFamily="50" charset="-128"/>
                <a:cs typeface="メイリオ" pitchFamily="50" charset="-128"/>
              </a:defRPr>
            </a:lvl3pPr>
            <a:lvl4pPr marL="1600200" indent="-228600" eaLnBrk="0" hangingPunct="0">
              <a:defRPr kumimoji="1" sz="2200">
                <a:solidFill>
                  <a:srgbClr val="4D4D4D"/>
                </a:solidFill>
                <a:latin typeface="Arial" charset="0"/>
                <a:ea typeface="メイリオ" pitchFamily="50" charset="-128"/>
                <a:cs typeface="メイリオ" pitchFamily="50" charset="-128"/>
              </a:defRPr>
            </a:lvl4pPr>
            <a:lvl5pPr marL="2057400" indent="-228600" eaLnBrk="0" hangingPunct="0">
              <a:defRPr kumimoji="1" sz="2200">
                <a:solidFill>
                  <a:srgbClr val="4D4D4D"/>
                </a:solidFill>
                <a:latin typeface="Arial" charset="0"/>
                <a:ea typeface="メイリオ" pitchFamily="50" charset="-128"/>
                <a:cs typeface="メイリオ" pitchFamily="50" charset="-128"/>
              </a:defRPr>
            </a:lvl5pPr>
            <a:lvl6pPr marL="25146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6pPr>
            <a:lvl7pPr marL="29718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7pPr>
            <a:lvl8pPr marL="34290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8pPr>
            <a:lvl9pPr marL="3886200" indent="-228600" eaLnBrk="0" fontAlgn="base" hangingPunct="0">
              <a:lnSpc>
                <a:spcPct val="140000"/>
              </a:lnSpc>
              <a:spcBef>
                <a:spcPct val="10000"/>
              </a:spcBef>
              <a:spcAft>
                <a:spcPct val="0"/>
              </a:spcAft>
              <a:defRPr kumimoji="1" sz="2200">
                <a:solidFill>
                  <a:srgbClr val="4D4D4D"/>
                </a:solidFill>
                <a:latin typeface="Arial" charset="0"/>
                <a:ea typeface="メイリオ" pitchFamily="50" charset="-128"/>
                <a:cs typeface="メイリオ" pitchFamily="50" charset="-128"/>
              </a:defRPr>
            </a:lvl9pPr>
          </a:lstStyle>
          <a:p>
            <a:pPr fontAlgn="base">
              <a:lnSpc>
                <a:spcPct val="140000"/>
              </a:lnSpc>
              <a:spcBef>
                <a:spcPct val="0"/>
              </a:spcBef>
              <a:spcAft>
                <a:spcPct val="0"/>
              </a:spcAft>
              <a:defRPr/>
            </a:pPr>
            <a:r>
              <a:rPr lang="ja-JP" altLang="en-US" sz="1200" b="1">
                <a:solidFill>
                  <a:schemeClr val="tx1">
                    <a:lumMod val="75000"/>
                    <a:lumOff val="25000"/>
                  </a:schemeClr>
                </a:solidFill>
                <a:latin typeface="メイリオ" panose="020B0604030504040204" pitchFamily="50" charset="-128"/>
              </a:rPr>
              <a:t>ご導入後の製品利用に関するお問い合わせ</a:t>
            </a:r>
            <a:endParaRPr lang="en-US" altLang="ja-JP" sz="1200" b="1">
              <a:solidFill>
                <a:schemeClr val="tx1">
                  <a:lumMod val="75000"/>
                  <a:lumOff val="25000"/>
                </a:schemeClr>
              </a:solidFill>
              <a:latin typeface="メイリオ" panose="020B0604030504040204" pitchFamily="50" charset="-128"/>
            </a:endParaRPr>
          </a:p>
        </p:txBody>
      </p:sp>
    </p:spTree>
    <p:extLst>
      <p:ext uri="{BB962C8B-B14F-4D97-AF65-F5344CB8AC3E}">
        <p14:creationId xmlns:p14="http://schemas.microsoft.com/office/powerpoint/2010/main" val="39446308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LANSCOPE_1">
    <p:spTree>
      <p:nvGrpSpPr>
        <p:cNvPr id="1" name=""/>
        <p:cNvGrpSpPr/>
        <p:nvPr/>
      </p:nvGrpSpPr>
      <p:grpSpPr>
        <a:xfrm>
          <a:off x="0" y="0"/>
          <a:ext cx="0" cy="0"/>
          <a:chOff x="0" y="0"/>
          <a:chExt cx="0" cy="0"/>
        </a:xfrm>
      </p:grpSpPr>
      <p:sp>
        <p:nvSpPr>
          <p:cNvPr id="12" name="テキスト プレースホルダー 9">
            <a:extLst>
              <a:ext uri="{FF2B5EF4-FFF2-40B4-BE49-F238E27FC236}">
                <a16:creationId xmlns:a16="http://schemas.microsoft.com/office/drawing/2014/main" id="{025D3D52-E7A7-5844-A47B-E2F9A15EF198}"/>
              </a:ext>
            </a:extLst>
          </p:cNvPr>
          <p:cNvSpPr>
            <a:spLocks noGrp="1"/>
          </p:cNvSpPr>
          <p:nvPr>
            <p:ph type="body" sz="quarter" idx="15"/>
          </p:nvPr>
        </p:nvSpPr>
        <p:spPr>
          <a:xfrm>
            <a:off x="263132" y="700152"/>
            <a:ext cx="11665736" cy="452432"/>
          </a:xfrm>
          <a:prstGeom prst="rect">
            <a:avLst/>
          </a:prstGeom>
        </p:spPr>
        <p:txBody>
          <a:bodyPr wrap="square" anchor="ctr" anchorCtr="0">
            <a:noAutofit/>
          </a:bodyPr>
          <a:lstStyle>
            <a:lvl1pPr marL="0" indent="0" algn="ctr">
              <a:buNone/>
              <a:defRPr sz="1800" b="0" i="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p>
        </p:txBody>
      </p:sp>
      <p:sp>
        <p:nvSpPr>
          <p:cNvPr id="5" name="テキスト プレースホルダー 9">
            <a:extLst>
              <a:ext uri="{FF2B5EF4-FFF2-40B4-BE49-F238E27FC236}">
                <a16:creationId xmlns:a16="http://schemas.microsoft.com/office/drawing/2014/main" id="{475DC616-1853-0540-99D2-C0D2837C246F}"/>
              </a:ext>
            </a:extLst>
          </p:cNvPr>
          <p:cNvSpPr>
            <a:spLocks noGrp="1"/>
          </p:cNvSpPr>
          <p:nvPr>
            <p:ph type="body" sz="quarter" idx="11"/>
          </p:nvPr>
        </p:nvSpPr>
        <p:spPr>
          <a:xfrm>
            <a:off x="263132" y="1172743"/>
            <a:ext cx="11665736" cy="332399"/>
          </a:xfrm>
          <a:prstGeom prst="rect">
            <a:avLst/>
          </a:prstGeom>
        </p:spPr>
        <p:txBody>
          <a:bodyPr wrap="square" anchor="t" anchorCtr="0">
            <a:spAutoFit/>
          </a:bodyPr>
          <a:lstStyle>
            <a:lvl1pPr marL="0" indent="0" algn="ctr">
              <a:lnSpc>
                <a:spcPct val="140000"/>
              </a:lnSpc>
              <a:spcBef>
                <a:spcPts val="0"/>
              </a:spcBef>
              <a:buNone/>
              <a:defRPr sz="12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7" name="テキスト プレースホルダー 5">
            <a:extLst>
              <a:ext uri="{FF2B5EF4-FFF2-40B4-BE49-F238E27FC236}">
                <a16:creationId xmlns:a16="http://schemas.microsoft.com/office/drawing/2014/main" id="{32A54166-56CE-1746-AE64-0C2F73806E7F}"/>
              </a:ext>
            </a:extLst>
          </p:cNvPr>
          <p:cNvSpPr>
            <a:spLocks noGrp="1"/>
          </p:cNvSpPr>
          <p:nvPr>
            <p:ph type="body" sz="quarter" idx="13"/>
          </p:nvPr>
        </p:nvSpPr>
        <p:spPr>
          <a:xfrm>
            <a:off x="385880" y="219792"/>
            <a:ext cx="11515280" cy="372410"/>
          </a:xfrm>
          <a:prstGeom prst="rect">
            <a:avLst/>
          </a:prstGeom>
        </p:spPr>
        <p:txBody>
          <a:bodyPr wrap="square" bIns="108000" anchor="ctr" anchorCtr="0">
            <a:noAutofit/>
          </a:bodyPr>
          <a:lstStyle>
            <a:lvl1pPr marL="0" indent="0" algn="l">
              <a:lnSpc>
                <a:spcPct val="140000"/>
              </a:lnSpc>
              <a:spcBef>
                <a:spcPts val="0"/>
              </a:spcBef>
              <a:buNone/>
              <a:defRPr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p>
        </p:txBody>
      </p:sp>
      <p:sp>
        <p:nvSpPr>
          <p:cNvPr id="8" name="正方形/長方形 7">
            <a:extLst>
              <a:ext uri="{FF2B5EF4-FFF2-40B4-BE49-F238E27FC236}">
                <a16:creationId xmlns:a16="http://schemas.microsoft.com/office/drawing/2014/main" id="{94AAD312-20CC-6D44-93F7-4C0A289D368C}"/>
              </a:ext>
            </a:extLst>
          </p:cNvPr>
          <p:cNvSpPr/>
          <p:nvPr/>
        </p:nvSpPr>
        <p:spPr>
          <a:xfrm>
            <a:off x="336338" y="182268"/>
            <a:ext cx="45719" cy="402725"/>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スライド番号プレースホルダ 4">
            <a:extLst>
              <a:ext uri="{FF2B5EF4-FFF2-40B4-BE49-F238E27FC236}">
                <a16:creationId xmlns:a16="http://schemas.microsoft.com/office/drawing/2014/main" id="{96495C4F-EBC3-3644-978C-892F0F2514A2}"/>
              </a:ext>
            </a:extLst>
          </p:cNvPr>
          <p:cNvSpPr txBox="1">
            <a:spLocks noGrp="1"/>
          </p:cNvSpPr>
          <p:nvPr/>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0021032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３">
    <p:spTree>
      <p:nvGrpSpPr>
        <p:cNvPr id="1" name=""/>
        <p:cNvGrpSpPr/>
        <p:nvPr/>
      </p:nvGrpSpPr>
      <p:grpSpPr>
        <a:xfrm>
          <a:off x="0" y="0"/>
          <a:ext cx="0" cy="0"/>
          <a:chOff x="0" y="0"/>
          <a:chExt cx="0" cy="0"/>
        </a:xfrm>
      </p:grpSpPr>
      <p:sp>
        <p:nvSpPr>
          <p:cNvPr id="12" name="テキスト プレースホルダー 9">
            <a:extLst>
              <a:ext uri="{FF2B5EF4-FFF2-40B4-BE49-F238E27FC236}">
                <a16:creationId xmlns:a16="http://schemas.microsoft.com/office/drawing/2014/main" id="{025D3D52-E7A7-5844-A47B-E2F9A15EF198}"/>
              </a:ext>
            </a:extLst>
          </p:cNvPr>
          <p:cNvSpPr>
            <a:spLocks noGrp="1"/>
          </p:cNvSpPr>
          <p:nvPr>
            <p:ph type="body" sz="quarter" idx="15"/>
          </p:nvPr>
        </p:nvSpPr>
        <p:spPr>
          <a:xfrm>
            <a:off x="413589" y="1243861"/>
            <a:ext cx="11074573" cy="312393"/>
          </a:xfrm>
          <a:prstGeom prst="rect">
            <a:avLst/>
          </a:prstGeom>
        </p:spPr>
        <p:txBody>
          <a:bodyPr wrap="square" anchor="t" anchorCtr="0">
            <a:spAutoFit/>
          </a:bodyPr>
          <a:lstStyle>
            <a:lvl1pPr marL="0" indent="0" algn="ctr">
              <a:buNone/>
              <a:defRPr lang="ja-JP" altLang="en-US" sz="11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marL="228568" lvl="0" indent="-228568" algn="ctr">
              <a:lnSpc>
                <a:spcPct val="140000"/>
              </a:lnSpc>
              <a:spcBef>
                <a:spcPts val="0"/>
              </a:spcBef>
            </a:pPr>
            <a:r>
              <a:rPr kumimoji="1" lang="ja-JP" altLang="en-US"/>
              <a:t>マスター テキストの書式設定</a:t>
            </a:r>
          </a:p>
        </p:txBody>
      </p:sp>
      <p:sp>
        <p:nvSpPr>
          <p:cNvPr id="5" name="テキスト プレースホルダー 9">
            <a:extLst>
              <a:ext uri="{FF2B5EF4-FFF2-40B4-BE49-F238E27FC236}">
                <a16:creationId xmlns:a16="http://schemas.microsoft.com/office/drawing/2014/main" id="{475DC616-1853-0540-99D2-C0D2837C246F}"/>
              </a:ext>
            </a:extLst>
          </p:cNvPr>
          <p:cNvSpPr>
            <a:spLocks noGrp="1"/>
          </p:cNvSpPr>
          <p:nvPr>
            <p:ph type="body" sz="quarter" idx="11"/>
          </p:nvPr>
        </p:nvSpPr>
        <p:spPr>
          <a:xfrm>
            <a:off x="413589" y="212584"/>
            <a:ext cx="11074573" cy="332399"/>
          </a:xfrm>
          <a:prstGeom prst="rect">
            <a:avLst/>
          </a:prstGeom>
        </p:spPr>
        <p:txBody>
          <a:bodyPr wrap="square" anchor="t" anchorCtr="0">
            <a:spAutoFit/>
          </a:bodyPr>
          <a:lstStyle>
            <a:lvl1pPr marL="0" indent="0" algn="l">
              <a:lnSpc>
                <a:spcPct val="140000"/>
              </a:lnSpc>
              <a:spcBef>
                <a:spcPts val="0"/>
              </a:spcBef>
              <a:buFont typeface="Arial" panose="020B0604020202020204" pitchFamily="34" charset="0"/>
              <a:buNone/>
              <a:defRPr kumimoji="1" lang="ja-JP" altLang="en-US" sz="1200" b="1" i="0" kern="1200" dirty="0" smtClean="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p>
        </p:txBody>
      </p:sp>
      <p:sp>
        <p:nvSpPr>
          <p:cNvPr id="7" name="テキスト プレースホルダー 5">
            <a:extLst>
              <a:ext uri="{FF2B5EF4-FFF2-40B4-BE49-F238E27FC236}">
                <a16:creationId xmlns:a16="http://schemas.microsoft.com/office/drawing/2014/main" id="{32A54166-56CE-1746-AE64-0C2F73806E7F}"/>
              </a:ext>
            </a:extLst>
          </p:cNvPr>
          <p:cNvSpPr>
            <a:spLocks noGrp="1"/>
          </p:cNvSpPr>
          <p:nvPr>
            <p:ph type="body" sz="quarter" idx="13"/>
          </p:nvPr>
        </p:nvSpPr>
        <p:spPr>
          <a:xfrm>
            <a:off x="359197" y="792575"/>
            <a:ext cx="11505576" cy="412421"/>
          </a:xfrm>
          <a:prstGeom prst="rect">
            <a:avLst/>
          </a:prstGeom>
        </p:spPr>
        <p:txBody>
          <a:bodyPr wrap="square" anchor="t" anchorCtr="0">
            <a:spAutoFit/>
          </a:bodyPr>
          <a:lstStyle>
            <a:lvl1pPr marL="0" indent="0" algn="ctr">
              <a:buNone/>
              <a:defRPr lang="ja-JP" altLang="en-US" sz="1600" b="1"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marL="228568" lvl="0" indent="-228568" algn="ctr">
              <a:lnSpc>
                <a:spcPct val="140000"/>
              </a:lnSpc>
              <a:spcBef>
                <a:spcPts val="0"/>
              </a:spcBef>
            </a:pPr>
            <a:r>
              <a:rPr kumimoji="1" lang="ja-JP" altLang="en-US"/>
              <a:t>マスター テキストの書式設定</a:t>
            </a:r>
          </a:p>
        </p:txBody>
      </p:sp>
      <p:sp>
        <p:nvSpPr>
          <p:cNvPr id="8" name="正方形/長方形 7">
            <a:extLst>
              <a:ext uri="{FF2B5EF4-FFF2-40B4-BE49-F238E27FC236}">
                <a16:creationId xmlns:a16="http://schemas.microsoft.com/office/drawing/2014/main" id="{94AAD312-20CC-6D44-93F7-4C0A289D368C}"/>
              </a:ext>
            </a:extLst>
          </p:cNvPr>
          <p:cNvSpPr/>
          <p:nvPr/>
        </p:nvSpPr>
        <p:spPr>
          <a:xfrm>
            <a:off x="336338" y="182269"/>
            <a:ext cx="45719" cy="402725"/>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2000"/>
          </a:p>
        </p:txBody>
      </p:sp>
      <p:sp>
        <p:nvSpPr>
          <p:cNvPr id="13" name="スライド番号プレースホルダ 4">
            <a:extLst>
              <a:ext uri="{FF2B5EF4-FFF2-40B4-BE49-F238E27FC236}">
                <a16:creationId xmlns:a16="http://schemas.microsoft.com/office/drawing/2014/main" id="{96495C4F-EBC3-3644-978C-892F0F2514A2}"/>
              </a:ext>
            </a:extLst>
          </p:cNvPr>
          <p:cNvSpPr txBox="1">
            <a:spLocks noGrp="1"/>
          </p:cNvSpPr>
          <p:nvPr/>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4268834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２">
    <p:spTree>
      <p:nvGrpSpPr>
        <p:cNvPr id="1" name=""/>
        <p:cNvGrpSpPr/>
        <p:nvPr/>
      </p:nvGrpSpPr>
      <p:grpSpPr>
        <a:xfrm>
          <a:off x="0" y="0"/>
          <a:ext cx="0" cy="0"/>
          <a:chOff x="0" y="0"/>
          <a:chExt cx="0" cy="0"/>
        </a:xfrm>
      </p:grpSpPr>
      <p:sp>
        <p:nvSpPr>
          <p:cNvPr id="5" name="テキスト プレースホルダー 9">
            <a:extLst>
              <a:ext uri="{FF2B5EF4-FFF2-40B4-BE49-F238E27FC236}">
                <a16:creationId xmlns:a16="http://schemas.microsoft.com/office/drawing/2014/main" id="{475DC616-1853-0540-99D2-C0D2837C246F}"/>
              </a:ext>
            </a:extLst>
          </p:cNvPr>
          <p:cNvSpPr>
            <a:spLocks noGrp="1"/>
          </p:cNvSpPr>
          <p:nvPr>
            <p:ph type="body" sz="quarter" idx="11"/>
          </p:nvPr>
        </p:nvSpPr>
        <p:spPr>
          <a:xfrm>
            <a:off x="413589" y="212584"/>
            <a:ext cx="11074573" cy="332399"/>
          </a:xfrm>
          <a:prstGeom prst="rect">
            <a:avLst/>
          </a:prstGeom>
        </p:spPr>
        <p:txBody>
          <a:bodyPr wrap="square" anchor="t" anchorCtr="0">
            <a:spAutoFit/>
          </a:bodyPr>
          <a:lstStyle>
            <a:lvl1pPr marL="0" indent="0" algn="l">
              <a:lnSpc>
                <a:spcPct val="140000"/>
              </a:lnSpc>
              <a:spcBef>
                <a:spcPts val="0"/>
              </a:spcBef>
              <a:buNone/>
              <a:defRPr kumimoji="1" lang="ja-JP" altLang="en-US" sz="1200" b="1" i="0" kern="1200" dirty="0" smtClean="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p>
        </p:txBody>
      </p:sp>
      <p:sp>
        <p:nvSpPr>
          <p:cNvPr id="7" name="テキスト プレースホルダー 5">
            <a:extLst>
              <a:ext uri="{FF2B5EF4-FFF2-40B4-BE49-F238E27FC236}">
                <a16:creationId xmlns:a16="http://schemas.microsoft.com/office/drawing/2014/main" id="{32A54166-56CE-1746-AE64-0C2F73806E7F}"/>
              </a:ext>
            </a:extLst>
          </p:cNvPr>
          <p:cNvSpPr>
            <a:spLocks noGrp="1"/>
          </p:cNvSpPr>
          <p:nvPr>
            <p:ph type="body" sz="quarter" idx="13"/>
          </p:nvPr>
        </p:nvSpPr>
        <p:spPr>
          <a:xfrm>
            <a:off x="359197" y="745361"/>
            <a:ext cx="11505576" cy="412421"/>
          </a:xfrm>
          <a:prstGeom prst="rect">
            <a:avLst/>
          </a:prstGeom>
        </p:spPr>
        <p:txBody>
          <a:bodyPr wrap="square" anchor="t" anchorCtr="0">
            <a:spAutoFit/>
          </a:bodyPr>
          <a:lstStyle>
            <a:lvl1pPr marL="0" indent="0" algn="ctr">
              <a:buNone/>
              <a:defRPr lang="ja-JP" altLang="en-US" sz="1600" b="1"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marL="228568" lvl="0" indent="-228568" algn="ctr">
              <a:lnSpc>
                <a:spcPct val="140000"/>
              </a:lnSpc>
              <a:spcBef>
                <a:spcPts val="0"/>
              </a:spcBef>
            </a:pPr>
            <a:r>
              <a:rPr kumimoji="1" lang="ja-JP" altLang="en-US"/>
              <a:t>マスター テキストの書式設定</a:t>
            </a:r>
          </a:p>
        </p:txBody>
      </p:sp>
      <p:sp>
        <p:nvSpPr>
          <p:cNvPr id="8" name="正方形/長方形 7">
            <a:extLst>
              <a:ext uri="{FF2B5EF4-FFF2-40B4-BE49-F238E27FC236}">
                <a16:creationId xmlns:a16="http://schemas.microsoft.com/office/drawing/2014/main" id="{94AAD312-20CC-6D44-93F7-4C0A289D368C}"/>
              </a:ext>
            </a:extLst>
          </p:cNvPr>
          <p:cNvSpPr/>
          <p:nvPr/>
        </p:nvSpPr>
        <p:spPr>
          <a:xfrm>
            <a:off x="336338" y="182269"/>
            <a:ext cx="45719" cy="402725"/>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2000"/>
          </a:p>
        </p:txBody>
      </p:sp>
      <p:sp>
        <p:nvSpPr>
          <p:cNvPr id="13" name="スライド番号プレースホルダ 4">
            <a:extLst>
              <a:ext uri="{FF2B5EF4-FFF2-40B4-BE49-F238E27FC236}">
                <a16:creationId xmlns:a16="http://schemas.microsoft.com/office/drawing/2014/main" id="{96495C4F-EBC3-3644-978C-892F0F2514A2}"/>
              </a:ext>
            </a:extLst>
          </p:cNvPr>
          <p:cNvSpPr txBox="1">
            <a:spLocks noGrp="1"/>
          </p:cNvSpPr>
          <p:nvPr/>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4755983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タイトル">
    <p:spTree>
      <p:nvGrpSpPr>
        <p:cNvPr id="1" name=""/>
        <p:cNvGrpSpPr/>
        <p:nvPr/>
      </p:nvGrpSpPr>
      <p:grpSpPr>
        <a:xfrm>
          <a:off x="0" y="0"/>
          <a:ext cx="0" cy="0"/>
          <a:chOff x="0" y="0"/>
          <a:chExt cx="0" cy="0"/>
        </a:xfrm>
      </p:grpSpPr>
      <p:cxnSp>
        <p:nvCxnSpPr>
          <p:cNvPr id="3" name="直線コネクタ 2"/>
          <p:cNvCxnSpPr/>
          <p:nvPr/>
        </p:nvCxnSpPr>
        <p:spPr>
          <a:xfrm>
            <a:off x="560897" y="2174840"/>
            <a:ext cx="9447265" cy="0"/>
          </a:xfrm>
          <a:prstGeom prst="line">
            <a:avLst/>
          </a:prstGeom>
          <a:ln w="19050">
            <a:solidFill>
              <a:srgbClr val="E60012"/>
            </a:solidFill>
          </a:ln>
        </p:spPr>
        <p:style>
          <a:lnRef idx="1">
            <a:schemeClr val="accent1"/>
          </a:lnRef>
          <a:fillRef idx="0">
            <a:schemeClr val="accent1"/>
          </a:fillRef>
          <a:effectRef idx="0">
            <a:schemeClr val="accent1"/>
          </a:effectRef>
          <a:fontRef idx="minor">
            <a:schemeClr val="tx1"/>
          </a:fontRef>
        </p:style>
      </p:cxnSp>
      <p:sp>
        <p:nvSpPr>
          <p:cNvPr id="15" name="スライド番号プレースホルダ 4">
            <a:extLst>
              <a:ext uri="{FF2B5EF4-FFF2-40B4-BE49-F238E27FC236}">
                <a16:creationId xmlns:a16="http://schemas.microsoft.com/office/drawing/2014/main" id="{1105EC37-BD04-45CD-974A-6E592006B73F}"/>
              </a:ext>
            </a:extLst>
          </p:cNvPr>
          <p:cNvSpPr txBox="1">
            <a:spLocks noGrp="1"/>
          </p:cNvSpPr>
          <p:nvPr/>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正方形/長方形 15">
            <a:extLst>
              <a:ext uri="{FF2B5EF4-FFF2-40B4-BE49-F238E27FC236}">
                <a16:creationId xmlns:a16="http://schemas.microsoft.com/office/drawing/2014/main" id="{E79034CC-B73D-4F36-B5F6-F14D23CAB67D}"/>
              </a:ext>
            </a:extLst>
          </p:cNvPr>
          <p:cNvSpPr/>
          <p:nvPr/>
        </p:nvSpPr>
        <p:spPr>
          <a:xfrm>
            <a:off x="131268" y="6593935"/>
            <a:ext cx="4100564" cy="215444"/>
          </a:xfrm>
          <a:prstGeom prst="rect">
            <a:avLst/>
          </a:prstGeom>
        </p:spPr>
        <p:txBody>
          <a:bodyPr>
            <a:spAutoFit/>
          </a:bodyPr>
          <a:lstStyle/>
          <a:p>
            <a:pPr marL="0" marR="0" lvl="0" indent="0" algn="l" defTabSz="914269"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a:ln>
                  <a:noFill/>
                </a:ln>
                <a:solidFill>
                  <a:schemeClr val="tx1">
                    <a:lumMod val="50000"/>
                    <a:lumOff val="50000"/>
                  </a:schemeClr>
                </a:solidFill>
                <a:effectLst/>
                <a:latin typeface="メイリオ" panose="020B0604030504040204" pitchFamily="50" charset="-128"/>
                <a:ea typeface="メイリオ" panose="020B0604030504040204" pitchFamily="50" charset="-128"/>
                <a:cs typeface="メイリオ" panose="020B0604030504040204" pitchFamily="50" charset="-128"/>
              </a:rPr>
              <a:t>© 2021 MOTEX Inc.</a:t>
            </a:r>
          </a:p>
        </p:txBody>
      </p:sp>
      <p:sp>
        <p:nvSpPr>
          <p:cNvPr id="7" name="テキスト プレースホルダー 9">
            <a:extLst>
              <a:ext uri="{FF2B5EF4-FFF2-40B4-BE49-F238E27FC236}">
                <a16:creationId xmlns:a16="http://schemas.microsoft.com/office/drawing/2014/main" id="{712EC34E-B758-442D-A176-15DD86A09069}"/>
              </a:ext>
            </a:extLst>
          </p:cNvPr>
          <p:cNvSpPr>
            <a:spLocks noGrp="1"/>
          </p:cNvSpPr>
          <p:nvPr>
            <p:ph type="body" sz="quarter" idx="14"/>
          </p:nvPr>
        </p:nvSpPr>
        <p:spPr>
          <a:xfrm>
            <a:off x="643243" y="1681977"/>
            <a:ext cx="9469693" cy="348557"/>
          </a:xfrm>
          <a:prstGeom prst="rect">
            <a:avLst/>
          </a:prstGeom>
        </p:spPr>
        <p:txBody>
          <a:bodyPr wrap="square" anchor="t" anchorCtr="0">
            <a:spAutoFit/>
          </a:bodyPr>
          <a:lstStyle>
            <a:lvl1pPr marL="0" indent="0">
              <a:buNone/>
              <a:defRPr sz="18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8" name="テキスト プレースホルダー 9">
            <a:extLst>
              <a:ext uri="{FF2B5EF4-FFF2-40B4-BE49-F238E27FC236}">
                <a16:creationId xmlns:a16="http://schemas.microsoft.com/office/drawing/2014/main" id="{4D2D04F7-31FD-4418-A543-BFEA53306D09}"/>
              </a:ext>
            </a:extLst>
          </p:cNvPr>
          <p:cNvSpPr>
            <a:spLocks noGrp="1"/>
          </p:cNvSpPr>
          <p:nvPr>
            <p:ph type="body" sz="quarter" idx="15"/>
          </p:nvPr>
        </p:nvSpPr>
        <p:spPr>
          <a:xfrm>
            <a:off x="643243" y="2373871"/>
            <a:ext cx="9318901" cy="372410"/>
          </a:xfrm>
          <a:prstGeom prst="rect">
            <a:avLst/>
          </a:prstGeom>
        </p:spPr>
        <p:txBody>
          <a:bodyPr wrap="square" anchor="t" anchorCtr="0">
            <a:spAutoFit/>
          </a:bodyPr>
          <a:lstStyle>
            <a:lvl1pPr marL="0" indent="0">
              <a:lnSpc>
                <a:spcPct val="140000"/>
              </a:lnSpc>
              <a:spcBef>
                <a:spcPts val="0"/>
              </a:spcBef>
              <a:buNone/>
              <a:defRPr sz="14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Tree>
    <p:extLst>
      <p:ext uri="{BB962C8B-B14F-4D97-AF65-F5344CB8AC3E}">
        <p14:creationId xmlns:p14="http://schemas.microsoft.com/office/powerpoint/2010/main" val="20214763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カラム">
    <p:spTree>
      <p:nvGrpSpPr>
        <p:cNvPr id="1" name=""/>
        <p:cNvGrpSpPr/>
        <p:nvPr/>
      </p:nvGrpSpPr>
      <p:grpSpPr>
        <a:xfrm>
          <a:off x="0" y="0"/>
          <a:ext cx="0" cy="0"/>
          <a:chOff x="0" y="0"/>
          <a:chExt cx="0" cy="0"/>
        </a:xfrm>
      </p:grpSpPr>
      <p:sp>
        <p:nvSpPr>
          <p:cNvPr id="13" name="スライド番号プレースホルダ 4">
            <a:extLst>
              <a:ext uri="{FF2B5EF4-FFF2-40B4-BE49-F238E27FC236}">
                <a16:creationId xmlns:a16="http://schemas.microsoft.com/office/drawing/2014/main" id="{96495C4F-EBC3-3644-978C-892F0F2514A2}"/>
              </a:ext>
            </a:extLst>
          </p:cNvPr>
          <p:cNvSpPr txBox="1">
            <a:spLocks noGrp="1"/>
          </p:cNvSpPr>
          <p:nvPr/>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テキスト プレースホルダー 9">
            <a:extLst>
              <a:ext uri="{FF2B5EF4-FFF2-40B4-BE49-F238E27FC236}">
                <a16:creationId xmlns:a16="http://schemas.microsoft.com/office/drawing/2014/main" id="{A6E0AB49-1A3D-0AD0-CA10-9C6E42D5AE74}"/>
              </a:ext>
            </a:extLst>
          </p:cNvPr>
          <p:cNvSpPr>
            <a:spLocks noGrp="1"/>
          </p:cNvSpPr>
          <p:nvPr>
            <p:ph type="body" sz="quarter" idx="15"/>
          </p:nvPr>
        </p:nvSpPr>
        <p:spPr>
          <a:xfrm>
            <a:off x="413588" y="269809"/>
            <a:ext cx="11074573" cy="291618"/>
          </a:xfrm>
          <a:prstGeom prst="rect">
            <a:avLst/>
          </a:prstGeom>
        </p:spPr>
        <p:txBody>
          <a:bodyPr wrap="square" anchor="t" anchorCtr="0">
            <a:spAutoFit/>
          </a:bodyPr>
          <a:lstStyle>
            <a:lvl1pPr marL="0" indent="0">
              <a:buNone/>
              <a:defRPr sz="1400" b="0" i="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endParaRPr kumimoji="1" lang="en-US" altLang="ja-JP"/>
          </a:p>
        </p:txBody>
      </p:sp>
      <p:sp>
        <p:nvSpPr>
          <p:cNvPr id="5" name="テキスト プレースホルダー 9">
            <a:extLst>
              <a:ext uri="{FF2B5EF4-FFF2-40B4-BE49-F238E27FC236}">
                <a16:creationId xmlns:a16="http://schemas.microsoft.com/office/drawing/2014/main" id="{B046444F-57E5-288B-C60F-4781FA92FDDC}"/>
              </a:ext>
            </a:extLst>
          </p:cNvPr>
          <p:cNvSpPr>
            <a:spLocks noGrp="1"/>
          </p:cNvSpPr>
          <p:nvPr>
            <p:ph type="body" sz="quarter" idx="11"/>
          </p:nvPr>
        </p:nvSpPr>
        <p:spPr>
          <a:xfrm>
            <a:off x="263132" y="690627"/>
            <a:ext cx="11665736" cy="452432"/>
          </a:xfrm>
          <a:prstGeom prst="rect">
            <a:avLst/>
          </a:prstGeom>
        </p:spPr>
        <p:txBody>
          <a:bodyPr wrap="square" anchor="t" anchorCtr="0">
            <a:spAutoFit/>
          </a:bodyPr>
          <a:lstStyle>
            <a:lvl1pPr marL="0" indent="0" algn="ctr">
              <a:lnSpc>
                <a:spcPct val="140000"/>
              </a:lnSpc>
              <a:spcBef>
                <a:spcPts val="0"/>
              </a:spcBef>
              <a:buNone/>
              <a:defRPr sz="18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7" name="正方形/長方形 6">
            <a:extLst>
              <a:ext uri="{FF2B5EF4-FFF2-40B4-BE49-F238E27FC236}">
                <a16:creationId xmlns:a16="http://schemas.microsoft.com/office/drawing/2014/main" id="{0690C636-DD49-1046-0F74-33556F9A10C5}"/>
              </a:ext>
            </a:extLst>
          </p:cNvPr>
          <p:cNvSpPr/>
          <p:nvPr userDrawn="1"/>
        </p:nvSpPr>
        <p:spPr>
          <a:xfrm>
            <a:off x="336338" y="182268"/>
            <a:ext cx="45719" cy="402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095584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8_ユーザー設定レイアウト">
    <p:spTree>
      <p:nvGrpSpPr>
        <p:cNvPr id="1" name=""/>
        <p:cNvGrpSpPr/>
        <p:nvPr/>
      </p:nvGrpSpPr>
      <p:grpSpPr>
        <a:xfrm>
          <a:off x="0" y="0"/>
          <a:ext cx="0" cy="0"/>
          <a:chOff x="0" y="0"/>
          <a:chExt cx="0" cy="0"/>
        </a:xfrm>
      </p:grpSpPr>
      <p:cxnSp>
        <p:nvCxnSpPr>
          <p:cNvPr id="3" name="直線コネクタ 2">
            <a:extLst>
              <a:ext uri="{FF2B5EF4-FFF2-40B4-BE49-F238E27FC236}">
                <a16:creationId xmlns:a16="http://schemas.microsoft.com/office/drawing/2014/main" id="{5A35ADF4-C895-6B48-A0E6-2FDCE4D14B1A}"/>
              </a:ext>
            </a:extLst>
          </p:cNvPr>
          <p:cNvCxnSpPr/>
          <p:nvPr userDrawn="1"/>
        </p:nvCxnSpPr>
        <p:spPr>
          <a:xfrm>
            <a:off x="246703" y="873763"/>
            <a:ext cx="11698596"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 name="テキスト プレースホルダー 9">
            <a:extLst>
              <a:ext uri="{FF2B5EF4-FFF2-40B4-BE49-F238E27FC236}">
                <a16:creationId xmlns:a16="http://schemas.microsoft.com/office/drawing/2014/main" id="{D945F93D-6B5C-A544-BD8C-F33FFE50DD4C}"/>
              </a:ext>
            </a:extLst>
          </p:cNvPr>
          <p:cNvSpPr>
            <a:spLocks noGrp="1"/>
          </p:cNvSpPr>
          <p:nvPr>
            <p:ph type="body" sz="quarter" idx="10"/>
          </p:nvPr>
        </p:nvSpPr>
        <p:spPr>
          <a:xfrm>
            <a:off x="240566" y="230759"/>
            <a:ext cx="11779279" cy="575791"/>
          </a:xfrm>
          <a:prstGeom prst="rect">
            <a:avLst/>
          </a:prstGeom>
        </p:spPr>
        <p:txBody>
          <a:bodyPr anchor="ctr"/>
          <a:lstStyle>
            <a:lvl1pPr marL="0" indent="0">
              <a:buNone/>
              <a:defRPr sz="2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7" name="テキスト プレースホルダー 9">
            <a:extLst>
              <a:ext uri="{FF2B5EF4-FFF2-40B4-BE49-F238E27FC236}">
                <a16:creationId xmlns:a16="http://schemas.microsoft.com/office/drawing/2014/main" id="{3172F670-BEBA-5747-9D13-49A11E672E35}"/>
              </a:ext>
            </a:extLst>
          </p:cNvPr>
          <p:cNvSpPr>
            <a:spLocks noGrp="1"/>
          </p:cNvSpPr>
          <p:nvPr>
            <p:ph type="body" sz="quarter" idx="11"/>
          </p:nvPr>
        </p:nvSpPr>
        <p:spPr>
          <a:xfrm>
            <a:off x="279563" y="1022106"/>
            <a:ext cx="11665736" cy="572464"/>
          </a:xfrm>
          <a:prstGeom prst="rect">
            <a:avLst/>
          </a:prstGeom>
        </p:spPr>
        <p:txBody>
          <a:bodyPr wrap="square" anchor="t" anchorCtr="0">
            <a:spAutoFit/>
          </a:bodyPr>
          <a:lstStyle>
            <a:lvl1pPr marL="0" indent="0" algn="ctr">
              <a:lnSpc>
                <a:spcPct val="140000"/>
              </a:lnSpc>
              <a:spcBef>
                <a:spcPts val="0"/>
              </a:spcBef>
              <a:buNone/>
              <a:defRPr sz="24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lvl="0"/>
            <a:r>
              <a:rPr kumimoji="1" lang="ja-JP" altLang="en-US"/>
              <a:t>マスター テキストの書式設定</a:t>
            </a:r>
          </a:p>
        </p:txBody>
      </p:sp>
      <p:sp>
        <p:nvSpPr>
          <p:cNvPr id="8" name="テキスト プレースホルダー 5">
            <a:extLst>
              <a:ext uri="{FF2B5EF4-FFF2-40B4-BE49-F238E27FC236}">
                <a16:creationId xmlns:a16="http://schemas.microsoft.com/office/drawing/2014/main" id="{9E0964C4-DF5A-AD40-9410-DEE53C4EE628}"/>
              </a:ext>
            </a:extLst>
          </p:cNvPr>
          <p:cNvSpPr>
            <a:spLocks noGrp="1"/>
          </p:cNvSpPr>
          <p:nvPr>
            <p:ph type="body" sz="quarter" idx="13"/>
          </p:nvPr>
        </p:nvSpPr>
        <p:spPr>
          <a:xfrm>
            <a:off x="279563" y="1637923"/>
            <a:ext cx="11665736" cy="332399"/>
          </a:xfrm>
          <a:prstGeom prst="rect">
            <a:avLst/>
          </a:prstGeom>
        </p:spPr>
        <p:txBody>
          <a:bodyPr wrap="square" anchor="t" anchorCtr="0">
            <a:spAutoFit/>
          </a:bodyPr>
          <a:lstStyle>
            <a:lvl1pPr marL="0" indent="0" algn="ctr">
              <a:lnSpc>
                <a:spcPct val="140000"/>
              </a:lnSpc>
              <a:spcBef>
                <a:spcPts val="0"/>
              </a:spcBef>
              <a:buNone/>
              <a:defRPr sz="1200">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p>
        </p:txBody>
      </p:sp>
    </p:spTree>
    <p:extLst>
      <p:ext uri="{BB962C8B-B14F-4D97-AF65-F5344CB8AC3E}">
        <p14:creationId xmlns:p14="http://schemas.microsoft.com/office/powerpoint/2010/main" val="832095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LANSCOPE_2">
    <p:spTree>
      <p:nvGrpSpPr>
        <p:cNvPr id="1" name=""/>
        <p:cNvGrpSpPr/>
        <p:nvPr/>
      </p:nvGrpSpPr>
      <p:grpSpPr>
        <a:xfrm>
          <a:off x="0" y="0"/>
          <a:ext cx="0" cy="0"/>
          <a:chOff x="0" y="0"/>
          <a:chExt cx="0" cy="0"/>
        </a:xfrm>
      </p:grpSpPr>
      <p:sp>
        <p:nvSpPr>
          <p:cNvPr id="12" name="テキスト プレースホルダー 9">
            <a:extLst>
              <a:ext uri="{FF2B5EF4-FFF2-40B4-BE49-F238E27FC236}">
                <a16:creationId xmlns:a16="http://schemas.microsoft.com/office/drawing/2014/main" id="{025D3D52-E7A7-5844-A47B-E2F9A15EF198}"/>
              </a:ext>
            </a:extLst>
          </p:cNvPr>
          <p:cNvSpPr>
            <a:spLocks noGrp="1"/>
          </p:cNvSpPr>
          <p:nvPr>
            <p:ph type="body" sz="quarter" idx="15"/>
          </p:nvPr>
        </p:nvSpPr>
        <p:spPr>
          <a:xfrm>
            <a:off x="382057" y="219792"/>
            <a:ext cx="11522925" cy="372410"/>
          </a:xfrm>
          <a:prstGeom prst="rect">
            <a:avLst/>
          </a:prstGeom>
        </p:spPr>
        <p:txBody>
          <a:bodyPr wrap="square" anchor="ctr" anchorCtr="0">
            <a:noAutofit/>
          </a:bodyPr>
          <a:lstStyle>
            <a:lvl1pPr marL="0" indent="0">
              <a:buNone/>
              <a:defRPr sz="1400" b="0" i="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p>
        </p:txBody>
      </p:sp>
      <p:sp>
        <p:nvSpPr>
          <p:cNvPr id="8" name="正方形/長方形 7">
            <a:extLst>
              <a:ext uri="{FF2B5EF4-FFF2-40B4-BE49-F238E27FC236}">
                <a16:creationId xmlns:a16="http://schemas.microsoft.com/office/drawing/2014/main" id="{94AAD312-20CC-6D44-93F7-4C0A289D368C}"/>
              </a:ext>
            </a:extLst>
          </p:cNvPr>
          <p:cNvSpPr/>
          <p:nvPr/>
        </p:nvSpPr>
        <p:spPr>
          <a:xfrm>
            <a:off x="336338" y="182268"/>
            <a:ext cx="45719" cy="402725"/>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スライド番号プレースホルダ 4">
            <a:extLst>
              <a:ext uri="{FF2B5EF4-FFF2-40B4-BE49-F238E27FC236}">
                <a16:creationId xmlns:a16="http://schemas.microsoft.com/office/drawing/2014/main" id="{96495C4F-EBC3-3644-978C-892F0F2514A2}"/>
              </a:ext>
            </a:extLst>
          </p:cNvPr>
          <p:cNvSpPr txBox="1">
            <a:spLocks noGrp="1"/>
          </p:cNvSpPr>
          <p:nvPr/>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テキスト プレースホルダー 5">
            <a:extLst>
              <a:ext uri="{FF2B5EF4-FFF2-40B4-BE49-F238E27FC236}">
                <a16:creationId xmlns:a16="http://schemas.microsoft.com/office/drawing/2014/main" id="{6B886E7A-D055-E945-96ED-66591D0F8D31}"/>
              </a:ext>
            </a:extLst>
          </p:cNvPr>
          <p:cNvSpPr>
            <a:spLocks noGrp="1"/>
          </p:cNvSpPr>
          <p:nvPr>
            <p:ph type="body" sz="quarter" idx="16"/>
          </p:nvPr>
        </p:nvSpPr>
        <p:spPr>
          <a:xfrm>
            <a:off x="366288" y="747224"/>
            <a:ext cx="11459424" cy="332399"/>
          </a:xfrm>
          <a:prstGeom prst="rect">
            <a:avLst/>
          </a:prstGeom>
        </p:spPr>
        <p:txBody>
          <a:bodyPr wrap="square" anchor="t" anchorCtr="0">
            <a:spAutoFit/>
          </a:bodyPr>
          <a:lstStyle>
            <a:lvl1pPr marL="0" indent="0" algn="just">
              <a:lnSpc>
                <a:spcPct val="140000"/>
              </a:lnSpc>
              <a:spcBef>
                <a:spcPts val="0"/>
              </a:spcBef>
              <a:buNone/>
              <a:defRPr sz="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p>
        </p:txBody>
      </p:sp>
    </p:spTree>
    <p:extLst>
      <p:ext uri="{BB962C8B-B14F-4D97-AF65-F5344CB8AC3E}">
        <p14:creationId xmlns:p14="http://schemas.microsoft.com/office/powerpoint/2010/main" val="1151240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LANSCOPE_2">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94AAD312-20CC-6D44-93F7-4C0A289D368C}"/>
              </a:ext>
            </a:extLst>
          </p:cNvPr>
          <p:cNvSpPr/>
          <p:nvPr/>
        </p:nvSpPr>
        <p:spPr>
          <a:xfrm>
            <a:off x="336338" y="182268"/>
            <a:ext cx="45719" cy="402725"/>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スライド番号プレースホルダ 4">
            <a:extLst>
              <a:ext uri="{FF2B5EF4-FFF2-40B4-BE49-F238E27FC236}">
                <a16:creationId xmlns:a16="http://schemas.microsoft.com/office/drawing/2014/main" id="{96495C4F-EBC3-3644-978C-892F0F2514A2}"/>
              </a:ext>
            </a:extLst>
          </p:cNvPr>
          <p:cNvSpPr txBox="1">
            <a:spLocks noGrp="1"/>
          </p:cNvSpPr>
          <p:nvPr/>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テキスト プレースホルダー 9">
            <a:extLst>
              <a:ext uri="{FF2B5EF4-FFF2-40B4-BE49-F238E27FC236}">
                <a16:creationId xmlns:a16="http://schemas.microsoft.com/office/drawing/2014/main" id="{29E0655D-A3AB-426F-47B9-480F69DB13BA}"/>
              </a:ext>
            </a:extLst>
          </p:cNvPr>
          <p:cNvSpPr>
            <a:spLocks noGrp="1"/>
          </p:cNvSpPr>
          <p:nvPr>
            <p:ph type="body" sz="quarter" idx="15"/>
          </p:nvPr>
        </p:nvSpPr>
        <p:spPr>
          <a:xfrm>
            <a:off x="382057" y="219792"/>
            <a:ext cx="11522925" cy="372410"/>
          </a:xfrm>
          <a:prstGeom prst="rect">
            <a:avLst/>
          </a:prstGeom>
        </p:spPr>
        <p:txBody>
          <a:bodyPr wrap="square" anchor="ctr" anchorCtr="0">
            <a:noAutofit/>
          </a:bodyPr>
          <a:lstStyle>
            <a:lvl1pPr marL="0" indent="0">
              <a:buNone/>
              <a:defRPr sz="1400" b="0" i="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p>
        </p:txBody>
      </p:sp>
    </p:spTree>
    <p:extLst>
      <p:ext uri="{BB962C8B-B14F-4D97-AF65-F5344CB8AC3E}">
        <p14:creationId xmlns:p14="http://schemas.microsoft.com/office/powerpoint/2010/main" val="164509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ユーザー設定レイアウト">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485E7BA-8BA4-4873-B2C4-BC24447B425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12700" y="2137475"/>
            <a:ext cx="12179300" cy="4720525"/>
          </a:xfrm>
          <a:prstGeom prst="rect">
            <a:avLst/>
          </a:prstGeom>
        </p:spPr>
      </p:pic>
      <p:sp>
        <p:nvSpPr>
          <p:cNvPr id="4" name="テキスト プレースホルダー 9">
            <a:extLst>
              <a:ext uri="{FF2B5EF4-FFF2-40B4-BE49-F238E27FC236}">
                <a16:creationId xmlns:a16="http://schemas.microsoft.com/office/drawing/2014/main" id="{B3D781CD-EF18-418F-8351-A5DCBA35538F}"/>
              </a:ext>
            </a:extLst>
          </p:cNvPr>
          <p:cNvSpPr>
            <a:spLocks noGrp="1"/>
          </p:cNvSpPr>
          <p:nvPr>
            <p:ph type="body" sz="quarter" idx="15"/>
          </p:nvPr>
        </p:nvSpPr>
        <p:spPr>
          <a:xfrm>
            <a:off x="413588" y="269809"/>
            <a:ext cx="11074573" cy="263149"/>
          </a:xfrm>
          <a:prstGeom prst="rect">
            <a:avLst/>
          </a:prstGeom>
        </p:spPr>
        <p:txBody>
          <a:bodyPr wrap="square" anchor="t" anchorCtr="0">
            <a:spAutoFit/>
          </a:bodyPr>
          <a:lstStyle>
            <a:lvl1pPr marL="0" indent="0">
              <a:buNone/>
              <a:defRPr sz="1200" b="1" i="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p>
        </p:txBody>
      </p:sp>
      <p:sp>
        <p:nvSpPr>
          <p:cNvPr id="5" name="正方形/長方形 4">
            <a:extLst>
              <a:ext uri="{FF2B5EF4-FFF2-40B4-BE49-F238E27FC236}">
                <a16:creationId xmlns:a16="http://schemas.microsoft.com/office/drawing/2014/main" id="{1C44AE5D-FB56-4CEA-941D-C4CAA1982C3F}"/>
              </a:ext>
            </a:extLst>
          </p:cNvPr>
          <p:cNvSpPr/>
          <p:nvPr/>
        </p:nvSpPr>
        <p:spPr>
          <a:xfrm>
            <a:off x="336338" y="182268"/>
            <a:ext cx="45719" cy="402725"/>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224593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通常ページ">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3518540"/>
      </p:ext>
    </p:extLst>
  </p:cSld>
  <p:clrMapOvr>
    <a:masterClrMapping/>
  </p:clrMapOvr>
  <mc:AlternateContent xmlns:mc="http://schemas.openxmlformats.org/markup-compatibility/2006" xmlns:p14="http://schemas.microsoft.com/office/powerpoint/2010/main">
    <mc:Choice Requires="p14">
      <p:transition p14:dur="250">
        <p:push/>
      </p:transition>
    </mc:Choice>
    <mc:Fallback xmlns="">
      <p:transition>
        <p:push/>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7_ユーザー設定レイアウト">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CC9C73D3-7BD8-49FE-B192-609DA0135F56}"/>
              </a:ext>
            </a:extLst>
          </p:cNvPr>
          <p:cNvPicPr>
            <a:picLocks noChangeAspect="1"/>
          </p:cNvPicPr>
          <p:nvPr/>
        </p:nvPicPr>
        <p:blipFill>
          <a:blip r:embed="rId2"/>
          <a:srcRect/>
          <a:stretch/>
        </p:blipFill>
        <p:spPr>
          <a:xfrm>
            <a:off x="3810" y="0"/>
            <a:ext cx="12188190" cy="6858000"/>
          </a:xfrm>
          <a:prstGeom prst="rect">
            <a:avLst/>
          </a:prstGeom>
        </p:spPr>
      </p:pic>
      <p:sp>
        <p:nvSpPr>
          <p:cNvPr id="12" name="正方形/長方形 11">
            <a:extLst>
              <a:ext uri="{FF2B5EF4-FFF2-40B4-BE49-F238E27FC236}">
                <a16:creationId xmlns:a16="http://schemas.microsoft.com/office/drawing/2014/main" id="{4DDE8B27-AC03-4F61-A8D5-7703441063B8}"/>
              </a:ext>
            </a:extLst>
          </p:cNvPr>
          <p:cNvSpPr/>
          <p:nvPr userDrawn="1"/>
        </p:nvSpPr>
        <p:spPr>
          <a:xfrm>
            <a:off x="3810" y="0"/>
            <a:ext cx="12192000" cy="6858000"/>
          </a:xfrm>
          <a:prstGeom prst="rect">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58D9EB7D-2D4D-F3E1-956B-DFE170B3A5FF}"/>
              </a:ext>
            </a:extLst>
          </p:cNvPr>
          <p:cNvSpPr/>
          <p:nvPr userDrawn="1"/>
        </p:nvSpPr>
        <p:spPr>
          <a:xfrm>
            <a:off x="131267" y="6593935"/>
            <a:ext cx="4100564" cy="215444"/>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a:ln>
                  <a:noFill/>
                </a:ln>
                <a:solidFill>
                  <a:schemeClr val="tx1">
                    <a:lumMod val="50000"/>
                    <a:lumOff val="50000"/>
                  </a:schemeClr>
                </a:solidFill>
                <a:effectLst/>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800" b="0" i="0" u="none" strike="noStrike" cap="none" normalizeH="0" baseline="0">
                <a:ln>
                  <a:noFill/>
                </a:ln>
                <a:solidFill>
                  <a:schemeClr val="tx1">
                    <a:lumMod val="50000"/>
                    <a:lumOff val="50000"/>
                  </a:schemeClr>
                </a:solidFill>
                <a:effectLst/>
                <a:latin typeface="メイリオ" panose="020B0604030504040204" pitchFamily="50" charset="-128"/>
                <a:ea typeface="メイリオ" panose="020B0604030504040204" pitchFamily="50" charset="-128"/>
                <a:cs typeface="メイリオ" panose="020B0604030504040204" pitchFamily="50" charset="-128"/>
              </a:rPr>
              <a:t> エムオーテックス</a:t>
            </a:r>
            <a:r>
              <a:rPr kumimoji="1" lang="en-US" altLang="ja-JP" sz="800" b="0" i="0" u="none" strike="noStrike" cap="none" normalizeH="0" baseline="0">
                <a:ln>
                  <a:noFill/>
                </a:ln>
                <a:solidFill>
                  <a:schemeClr val="tx1">
                    <a:lumMod val="50000"/>
                    <a:lumOff val="50000"/>
                  </a:schemeClr>
                </a:solidFill>
                <a:effectLst/>
                <a:latin typeface="メイリオ" panose="020B0604030504040204" pitchFamily="50" charset="-128"/>
                <a:ea typeface="メイリオ" panose="020B0604030504040204" pitchFamily="50" charset="-128"/>
                <a:cs typeface="メイリオ" panose="020B0604030504040204" pitchFamily="50" charset="-128"/>
              </a:rPr>
              <a:t> Inc. </a:t>
            </a:r>
          </a:p>
        </p:txBody>
      </p:sp>
    </p:spTree>
    <p:extLst>
      <p:ext uri="{BB962C8B-B14F-4D97-AF65-F5344CB8AC3E}">
        <p14:creationId xmlns:p14="http://schemas.microsoft.com/office/powerpoint/2010/main" val="2625041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３">
    <p:spTree>
      <p:nvGrpSpPr>
        <p:cNvPr id="1" name=""/>
        <p:cNvGrpSpPr/>
        <p:nvPr/>
      </p:nvGrpSpPr>
      <p:grpSpPr>
        <a:xfrm>
          <a:off x="0" y="0"/>
          <a:ext cx="0" cy="0"/>
          <a:chOff x="0" y="0"/>
          <a:chExt cx="0" cy="0"/>
        </a:xfrm>
      </p:grpSpPr>
      <p:sp>
        <p:nvSpPr>
          <p:cNvPr id="12" name="テキスト プレースホルダー 9">
            <a:extLst>
              <a:ext uri="{FF2B5EF4-FFF2-40B4-BE49-F238E27FC236}">
                <a16:creationId xmlns:a16="http://schemas.microsoft.com/office/drawing/2014/main" id="{025D3D52-E7A7-5844-A47B-E2F9A15EF198}"/>
              </a:ext>
            </a:extLst>
          </p:cNvPr>
          <p:cNvSpPr>
            <a:spLocks noGrp="1"/>
          </p:cNvSpPr>
          <p:nvPr>
            <p:ph type="body" sz="quarter" idx="15"/>
          </p:nvPr>
        </p:nvSpPr>
        <p:spPr>
          <a:xfrm>
            <a:off x="413589" y="1243861"/>
            <a:ext cx="11074573" cy="312393"/>
          </a:xfrm>
          <a:prstGeom prst="rect">
            <a:avLst/>
          </a:prstGeom>
        </p:spPr>
        <p:txBody>
          <a:bodyPr wrap="square" anchor="t" anchorCtr="0">
            <a:spAutoFit/>
          </a:bodyPr>
          <a:lstStyle>
            <a:lvl1pPr marL="0" indent="0" algn="ctr">
              <a:buNone/>
              <a:defRPr lang="ja-JP" altLang="en-US" sz="1100" dirty="0"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marL="228568" lvl="0" indent="-228568" algn="ctr">
              <a:lnSpc>
                <a:spcPct val="140000"/>
              </a:lnSpc>
              <a:spcBef>
                <a:spcPts val="0"/>
              </a:spcBef>
            </a:pPr>
            <a:r>
              <a:rPr kumimoji="1" lang="ja-JP" altLang="en-US"/>
              <a:t>マスター テキストの書式設定</a:t>
            </a:r>
          </a:p>
        </p:txBody>
      </p:sp>
      <p:sp>
        <p:nvSpPr>
          <p:cNvPr id="5" name="テキスト プレースホルダー 9">
            <a:extLst>
              <a:ext uri="{FF2B5EF4-FFF2-40B4-BE49-F238E27FC236}">
                <a16:creationId xmlns:a16="http://schemas.microsoft.com/office/drawing/2014/main" id="{475DC616-1853-0540-99D2-C0D2837C246F}"/>
              </a:ext>
            </a:extLst>
          </p:cNvPr>
          <p:cNvSpPr>
            <a:spLocks noGrp="1"/>
          </p:cNvSpPr>
          <p:nvPr>
            <p:ph type="body" sz="quarter" idx="11"/>
          </p:nvPr>
        </p:nvSpPr>
        <p:spPr>
          <a:xfrm>
            <a:off x="413589" y="212584"/>
            <a:ext cx="11074573" cy="332399"/>
          </a:xfrm>
          <a:prstGeom prst="rect">
            <a:avLst/>
          </a:prstGeom>
        </p:spPr>
        <p:txBody>
          <a:bodyPr wrap="square" anchor="t" anchorCtr="0">
            <a:spAutoFit/>
          </a:bodyPr>
          <a:lstStyle>
            <a:lvl1pPr marL="0" indent="0" algn="l">
              <a:lnSpc>
                <a:spcPct val="140000"/>
              </a:lnSpc>
              <a:spcBef>
                <a:spcPts val="0"/>
              </a:spcBef>
              <a:buFont typeface="Arial" panose="020B0604020202020204" pitchFamily="34" charset="0"/>
              <a:buNone/>
              <a:defRPr kumimoji="1" lang="ja-JP" altLang="en-US" sz="1200" b="1" i="0" kern="1200" dirty="0" smtClean="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stStyle>
          <a:p>
            <a:pPr lvl="0"/>
            <a:r>
              <a:rPr kumimoji="1" lang="ja-JP" altLang="en-US"/>
              <a:t>マスター テキストの書式設定</a:t>
            </a:r>
          </a:p>
        </p:txBody>
      </p:sp>
      <p:sp>
        <p:nvSpPr>
          <p:cNvPr id="7" name="テキスト プレースホルダー 5">
            <a:extLst>
              <a:ext uri="{FF2B5EF4-FFF2-40B4-BE49-F238E27FC236}">
                <a16:creationId xmlns:a16="http://schemas.microsoft.com/office/drawing/2014/main" id="{32A54166-56CE-1746-AE64-0C2F73806E7F}"/>
              </a:ext>
            </a:extLst>
          </p:cNvPr>
          <p:cNvSpPr>
            <a:spLocks noGrp="1"/>
          </p:cNvSpPr>
          <p:nvPr>
            <p:ph type="body" sz="quarter" idx="13"/>
          </p:nvPr>
        </p:nvSpPr>
        <p:spPr>
          <a:xfrm>
            <a:off x="359197" y="792575"/>
            <a:ext cx="11505576" cy="412421"/>
          </a:xfrm>
          <a:prstGeom prst="rect">
            <a:avLst/>
          </a:prstGeom>
        </p:spPr>
        <p:txBody>
          <a:bodyPr wrap="square" anchor="t" anchorCtr="0">
            <a:spAutoFit/>
          </a:bodyPr>
          <a:lstStyle>
            <a:lvl1pPr marL="0" indent="0" algn="ctr">
              <a:buNone/>
              <a:defRPr lang="ja-JP" altLang="en-US" sz="1600" b="1" smtClea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stStyle>
          <a:p>
            <a:pPr marL="228568" lvl="0" indent="-228568" algn="ctr">
              <a:lnSpc>
                <a:spcPct val="140000"/>
              </a:lnSpc>
              <a:spcBef>
                <a:spcPts val="0"/>
              </a:spcBef>
            </a:pPr>
            <a:r>
              <a:rPr kumimoji="1" lang="ja-JP" altLang="en-US"/>
              <a:t>マスター テキストの書式設定</a:t>
            </a:r>
          </a:p>
        </p:txBody>
      </p:sp>
      <p:sp>
        <p:nvSpPr>
          <p:cNvPr id="8" name="正方形/長方形 7">
            <a:extLst>
              <a:ext uri="{FF2B5EF4-FFF2-40B4-BE49-F238E27FC236}">
                <a16:creationId xmlns:a16="http://schemas.microsoft.com/office/drawing/2014/main" id="{94AAD312-20CC-6D44-93F7-4C0A289D368C}"/>
              </a:ext>
            </a:extLst>
          </p:cNvPr>
          <p:cNvSpPr/>
          <p:nvPr/>
        </p:nvSpPr>
        <p:spPr>
          <a:xfrm>
            <a:off x="336338" y="182269"/>
            <a:ext cx="45719" cy="402725"/>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1" lang="ja-JP" altLang="en-US" sz="2000"/>
          </a:p>
        </p:txBody>
      </p:sp>
      <p:sp>
        <p:nvSpPr>
          <p:cNvPr id="13" name="スライド番号プレースホルダ 4">
            <a:extLst>
              <a:ext uri="{FF2B5EF4-FFF2-40B4-BE49-F238E27FC236}">
                <a16:creationId xmlns:a16="http://schemas.microsoft.com/office/drawing/2014/main" id="{96495C4F-EBC3-3644-978C-892F0F2514A2}"/>
              </a:ext>
            </a:extLst>
          </p:cNvPr>
          <p:cNvSpPr txBox="1">
            <a:spLocks noGrp="1"/>
          </p:cNvSpPr>
          <p:nvPr/>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301190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LANSCOPE">
    <p:spTree>
      <p:nvGrpSpPr>
        <p:cNvPr id="1" name=""/>
        <p:cNvGrpSpPr/>
        <p:nvPr/>
      </p:nvGrpSpPr>
      <p:grpSpPr>
        <a:xfrm>
          <a:off x="0" y="0"/>
          <a:ext cx="0" cy="0"/>
          <a:chOff x="0" y="0"/>
          <a:chExt cx="0" cy="0"/>
        </a:xfrm>
      </p:grpSpPr>
      <p:sp>
        <p:nvSpPr>
          <p:cNvPr id="12" name="テキスト プレースホルダー 9">
            <a:extLst>
              <a:ext uri="{FF2B5EF4-FFF2-40B4-BE49-F238E27FC236}">
                <a16:creationId xmlns:a16="http://schemas.microsoft.com/office/drawing/2014/main" id="{025D3D52-E7A7-5844-A47B-E2F9A15EF198}"/>
              </a:ext>
            </a:extLst>
          </p:cNvPr>
          <p:cNvSpPr>
            <a:spLocks noGrp="1"/>
          </p:cNvSpPr>
          <p:nvPr>
            <p:ph type="body" sz="quarter" idx="15"/>
          </p:nvPr>
        </p:nvSpPr>
        <p:spPr>
          <a:xfrm>
            <a:off x="413588" y="258658"/>
            <a:ext cx="11074573" cy="291618"/>
          </a:xfrm>
          <a:prstGeom prst="rect">
            <a:avLst/>
          </a:prstGeom>
        </p:spPr>
        <p:txBody>
          <a:bodyPr wrap="square" anchor="t" anchorCtr="0">
            <a:spAutoFit/>
          </a:bodyPr>
          <a:lstStyle>
            <a:lvl1pPr marL="0" indent="0">
              <a:buNone/>
              <a:defRPr sz="1400" b="1" i="0">
                <a:solidFill>
                  <a:schemeClr val="tx1">
                    <a:lumMod val="75000"/>
                    <a:lumOff val="25000"/>
                  </a:schemeClr>
                </a:solidFill>
                <a:latin typeface="+mn-ea"/>
                <a:ea typeface="+mn-ea"/>
                <a:cs typeface="Meiryo" panose="020B0604030504040204" pitchFamily="34" charset="-128"/>
              </a:defRPr>
            </a:lvl1pPr>
          </a:lstStyle>
          <a:p>
            <a:pPr lvl="0"/>
            <a:r>
              <a:rPr kumimoji="1" lang="ja-JP" altLang="en-US"/>
              <a:t>マスター テキストの書式設定</a:t>
            </a:r>
            <a:endParaRPr kumimoji="1" lang="en-US" altLang="ja-JP"/>
          </a:p>
        </p:txBody>
      </p:sp>
      <p:sp>
        <p:nvSpPr>
          <p:cNvPr id="5" name="テキスト プレースホルダー 9">
            <a:extLst>
              <a:ext uri="{FF2B5EF4-FFF2-40B4-BE49-F238E27FC236}">
                <a16:creationId xmlns:a16="http://schemas.microsoft.com/office/drawing/2014/main" id="{475DC616-1853-0540-99D2-C0D2837C246F}"/>
              </a:ext>
            </a:extLst>
          </p:cNvPr>
          <p:cNvSpPr>
            <a:spLocks noGrp="1"/>
          </p:cNvSpPr>
          <p:nvPr>
            <p:ph type="body" sz="quarter" idx="11"/>
          </p:nvPr>
        </p:nvSpPr>
        <p:spPr>
          <a:xfrm>
            <a:off x="263132" y="690627"/>
            <a:ext cx="11665736" cy="452432"/>
          </a:xfrm>
          <a:prstGeom prst="rect">
            <a:avLst/>
          </a:prstGeom>
        </p:spPr>
        <p:txBody>
          <a:bodyPr wrap="square" anchor="t" anchorCtr="0">
            <a:spAutoFit/>
          </a:bodyPr>
          <a:lstStyle>
            <a:lvl1pPr marL="0" indent="0" algn="ctr">
              <a:lnSpc>
                <a:spcPct val="140000"/>
              </a:lnSpc>
              <a:spcBef>
                <a:spcPts val="0"/>
              </a:spcBef>
              <a:buNone/>
              <a:defRPr sz="1800" b="1">
                <a:solidFill>
                  <a:schemeClr val="tx1">
                    <a:lumMod val="75000"/>
                    <a:lumOff val="25000"/>
                  </a:schemeClr>
                </a:solidFill>
                <a:latin typeface="+mn-ea"/>
                <a:ea typeface="+mn-ea"/>
                <a:cs typeface="メイリオ" panose="020B0604030504040204" pitchFamily="50" charset="-128"/>
              </a:defRPr>
            </a:lvl1pPr>
          </a:lstStyle>
          <a:p>
            <a:pPr lvl="0"/>
            <a:r>
              <a:rPr kumimoji="1" lang="ja-JP" altLang="en-US"/>
              <a:t>マスター テキストの書式設定</a:t>
            </a:r>
          </a:p>
        </p:txBody>
      </p:sp>
      <p:sp>
        <p:nvSpPr>
          <p:cNvPr id="7" name="テキスト プレースホルダー 5">
            <a:extLst>
              <a:ext uri="{FF2B5EF4-FFF2-40B4-BE49-F238E27FC236}">
                <a16:creationId xmlns:a16="http://schemas.microsoft.com/office/drawing/2014/main" id="{32A54166-56CE-1746-AE64-0C2F73806E7F}"/>
              </a:ext>
            </a:extLst>
          </p:cNvPr>
          <p:cNvSpPr>
            <a:spLocks noGrp="1"/>
          </p:cNvSpPr>
          <p:nvPr>
            <p:ph type="body" sz="quarter" idx="13"/>
          </p:nvPr>
        </p:nvSpPr>
        <p:spPr>
          <a:xfrm>
            <a:off x="263132" y="1165806"/>
            <a:ext cx="11665736" cy="329577"/>
          </a:xfrm>
          <a:prstGeom prst="rect">
            <a:avLst/>
          </a:prstGeom>
        </p:spPr>
        <p:txBody>
          <a:bodyPr wrap="square" anchor="t" anchorCtr="0">
            <a:spAutoFit/>
          </a:bodyPr>
          <a:lstStyle>
            <a:lvl1pPr marL="0" indent="0" algn="ctr">
              <a:lnSpc>
                <a:spcPct val="140000"/>
              </a:lnSpc>
              <a:spcBef>
                <a:spcPts val="0"/>
              </a:spcBef>
              <a:buNone/>
              <a:defRPr sz="1200">
                <a:solidFill>
                  <a:schemeClr val="tx1"/>
                </a:solidFill>
                <a:latin typeface="+mn-ea"/>
                <a:ea typeface="+mn-ea"/>
                <a:cs typeface="メイリオ" panose="020B0604030504040204" pitchFamily="50" charset="-128"/>
              </a:defRPr>
            </a:lvl1pPr>
            <a:lvl2pPr marL="457200" indent="0">
              <a:buNone/>
              <a:defRPr/>
            </a:lvl2pPr>
            <a:lvl3pPr marL="914400" indent="0">
              <a:buNone/>
              <a:defRPr/>
            </a:lvl3pPr>
            <a:lvl4pPr marL="1371600" indent="0">
              <a:buNone/>
              <a:defRPr/>
            </a:lvl4pPr>
            <a:lvl5pPr marL="1828800" indent="0">
              <a:buNone/>
              <a:defRPr/>
            </a:lvl5pPr>
          </a:lstStyle>
          <a:p>
            <a:pPr lvl="0"/>
            <a:r>
              <a:rPr kumimoji="1" lang="ja-JP" altLang="en-US"/>
              <a:t>マスター テキストの書式設定</a:t>
            </a:r>
            <a:endParaRPr kumimoji="1" lang="en-US" altLang="ja-JP"/>
          </a:p>
        </p:txBody>
      </p:sp>
      <p:sp>
        <p:nvSpPr>
          <p:cNvPr id="9" name="スライド番号プレースホルダ 4">
            <a:extLst>
              <a:ext uri="{FF2B5EF4-FFF2-40B4-BE49-F238E27FC236}">
                <a16:creationId xmlns:a16="http://schemas.microsoft.com/office/drawing/2014/main" id="{88B1D5D8-909C-CD4F-91BF-C2B19268A60B}"/>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mn-ea"/>
                <a:ea typeface="+mn-ea"/>
                <a:cs typeface="メイリオ" panose="020B0604030504040204" pitchFamily="50" charset="-128"/>
              </a:rPr>
              <a:pPr algn="ctr">
                <a:defRPr/>
              </a:pPr>
              <a:t>‹#›</a:t>
            </a:fld>
            <a:endParaRPr lang="en-US" altLang="ja-JP" sz="1000">
              <a:solidFill>
                <a:schemeClr val="tx1">
                  <a:lumMod val="50000"/>
                  <a:lumOff val="50000"/>
                </a:schemeClr>
              </a:solidFill>
              <a:latin typeface="+mn-ea"/>
              <a:ea typeface="+mn-ea"/>
              <a:cs typeface="メイリオ" panose="020B0604030504040204" pitchFamily="50" charset="-128"/>
            </a:endParaRPr>
          </a:p>
        </p:txBody>
      </p:sp>
      <p:sp>
        <p:nvSpPr>
          <p:cNvPr id="2" name="正方形/長方形 1">
            <a:extLst>
              <a:ext uri="{FF2B5EF4-FFF2-40B4-BE49-F238E27FC236}">
                <a16:creationId xmlns:a16="http://schemas.microsoft.com/office/drawing/2014/main" id="{B13CEC8E-4A21-107B-4BCB-B6E99D0563D3}"/>
              </a:ext>
            </a:extLst>
          </p:cNvPr>
          <p:cNvSpPr/>
          <p:nvPr userDrawn="1"/>
        </p:nvSpPr>
        <p:spPr>
          <a:xfrm>
            <a:off x="331602" y="186501"/>
            <a:ext cx="54000" cy="396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40219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スライド番号プレースホルダ 4">
            <a:extLst>
              <a:ext uri="{FF2B5EF4-FFF2-40B4-BE49-F238E27FC236}">
                <a16:creationId xmlns:a16="http://schemas.microsoft.com/office/drawing/2014/main" id="{FD4FEDEE-D334-7722-EA37-1AA22423D71E}"/>
              </a:ext>
            </a:extLst>
          </p:cNvPr>
          <p:cNvSpPr txBox="1">
            <a:spLocks noGrp="1"/>
          </p:cNvSpPr>
          <p:nvPr/>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スライド番号プレースホルダ 4">
            <a:extLst>
              <a:ext uri="{FF2B5EF4-FFF2-40B4-BE49-F238E27FC236}">
                <a16:creationId xmlns:a16="http://schemas.microsoft.com/office/drawing/2014/main" id="{EDFEEE52-9F9B-758A-0B16-DD8AA19DEE04}"/>
              </a:ext>
            </a:extLst>
          </p:cNvPr>
          <p:cNvSpPr txBox="1">
            <a:spLocks noGrp="1"/>
          </p:cNvSpPr>
          <p:nvPr userDrawn="1"/>
        </p:nvSpPr>
        <p:spPr bwMode="auto">
          <a:xfrm>
            <a:off x="5638056" y="6593935"/>
            <a:ext cx="915888" cy="269856"/>
          </a:xfrm>
          <a:prstGeom prst="rect">
            <a:avLst/>
          </a:prstGeom>
          <a:noFill/>
          <a:ln w="9525">
            <a:noFill/>
            <a:miter lim="800000"/>
            <a:headEnd/>
            <a:tailEnd/>
          </a:ln>
        </p:spPr>
        <p:txBody>
          <a:bodyPr/>
          <a:lstStyle/>
          <a:p>
            <a:pPr algn="ctr">
              <a:defRPr/>
            </a:pPr>
            <a:fld id="{7EBD4577-7447-4BE0-8850-F8C0DF856128}" type="slidenum">
              <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pPr algn="ctr">
                <a:defRPr/>
              </a:pPr>
              <a:t>‹#›</a:t>
            </a:fld>
            <a:endParaRPr lang="en-US" altLang="ja-JP" sz="100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954906362"/>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56" r:id="rId7"/>
    <p:sldLayoutId id="2147483757" r:id="rId8"/>
    <p:sldLayoutId id="2147483765" r:id="rId9"/>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15A10CE6-D260-1BA9-E778-90C63D431C97}"/>
              </a:ext>
            </a:extLst>
          </p:cNvPr>
          <p:cNvSpPr/>
          <p:nvPr userDrawn="1"/>
        </p:nvSpPr>
        <p:spPr>
          <a:xfrm>
            <a:off x="131267" y="6593935"/>
            <a:ext cx="4100564" cy="215444"/>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a:ln>
                  <a:noFill/>
                </a:ln>
                <a:solidFill>
                  <a:schemeClr val="tx1">
                    <a:lumMod val="50000"/>
                    <a:lumOff val="50000"/>
                  </a:schemeClr>
                </a:solidFill>
                <a:effectLst/>
                <a:latin typeface="メイリオ" panose="020B0604030504040204" pitchFamily="50" charset="-128"/>
                <a:ea typeface="メイリオ" panose="020B0604030504040204" pitchFamily="50" charset="-128"/>
                <a:cs typeface="メイリオ" panose="020B0604030504040204" pitchFamily="50" charset="-128"/>
              </a:rPr>
              <a:t>© MOTEX Inc.</a:t>
            </a:r>
          </a:p>
        </p:txBody>
      </p:sp>
    </p:spTree>
    <p:extLst>
      <p:ext uri="{BB962C8B-B14F-4D97-AF65-F5344CB8AC3E}">
        <p14:creationId xmlns:p14="http://schemas.microsoft.com/office/powerpoint/2010/main" val="4215162590"/>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64" r:id="rId10"/>
    <p:sldLayoutId id="2147483752" r:id="rId11"/>
    <p:sldLayoutId id="2147483758" r:id="rId12"/>
    <p:sldLayoutId id="2147483759" r:id="rId13"/>
    <p:sldLayoutId id="2147483760" r:id="rId14"/>
    <p:sldLayoutId id="2147483761" r:id="rId15"/>
    <p:sldLayoutId id="2147483762" r:id="rId16"/>
    <p:sldLayoutId id="2147483763" r:id="rId17"/>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7.jpeg"/><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emf"/><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emf"/></Relationships>
</file>

<file path=ppt/slides/_rels/slide2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svg"/><Relationship Id="rId2" Type="http://schemas.openxmlformats.org/officeDocument/2006/relationships/image" Target="../media/image44.png"/><Relationship Id="rId1" Type="http://schemas.openxmlformats.org/officeDocument/2006/relationships/slideLayout" Target="../slideLayouts/slideLayout2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hyperlink" Target="https://www.ipa.go.jp/security/10threats/10threats2024.html" TargetMode="External"/><Relationship Id="rId4" Type="http://schemas.openxmlformats.org/officeDocument/2006/relationships/image" Target="../media/image16.svg"/></Relationships>
</file>

<file path=ppt/slides/_rels/slide30.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emf"/><Relationship Id="rId7"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1.emf"/><Relationship Id="rId4" Type="http://schemas.openxmlformats.org/officeDocument/2006/relationships/image" Target="../media/image52.emf"/></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slides/_rels/slide36.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2.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38.emf"/><Relationship Id="rId7" Type="http://schemas.openxmlformats.org/officeDocument/2006/relationships/image" Target="../media/image80.sv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svg"/><Relationship Id="rId4" Type="http://schemas.openxmlformats.org/officeDocument/2006/relationships/image" Target="../media/image77.png"/></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42.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3.sv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87.sv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svg"/><Relationship Id="rId4" Type="http://schemas.openxmlformats.org/officeDocument/2006/relationships/image" Target="../media/image85.svg"/><Relationship Id="rId9" Type="http://schemas.openxmlformats.org/officeDocument/2006/relationships/image" Target="../media/image90.png"/></Relationships>
</file>

<file path=ppt/slides/_rels/slide4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9.xml"/><Relationship Id="rId4" Type="http://schemas.openxmlformats.org/officeDocument/2006/relationships/image" Target="../media/image96.png"/></Relationships>
</file>

<file path=ppt/slides/_rels/slide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96.png"/></Relationships>
</file>

<file path=ppt/slides/_rels/slide4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100.png"/><Relationship Id="rId4" Type="http://schemas.openxmlformats.org/officeDocument/2006/relationships/image" Target="../media/image99.png"/></Relationships>
</file>

<file path=ppt/slides/_rels/slide4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5" Type="http://schemas.openxmlformats.org/officeDocument/2006/relationships/hyperlink" Target="https://chat.openai.com/" TargetMode="External"/><Relationship Id="rId4" Type="http://schemas.openxmlformats.org/officeDocument/2006/relationships/image" Target="../media/image103.svg"/></Relationships>
</file>

<file path=ppt/slides/_rels/slide4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06.emf"/><Relationship Id="rId7" Type="http://schemas.openxmlformats.org/officeDocument/2006/relationships/image" Target="../media/image110.png"/><Relationship Id="rId2" Type="http://schemas.openxmlformats.org/officeDocument/2006/relationships/image" Target="../media/image105.emf"/><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jpeg"/><Relationship Id="rId4" Type="http://schemas.openxmlformats.org/officeDocument/2006/relationships/image" Target="../media/image107.png"/></Relationships>
</file>

<file path=ppt/slides/_rels/slide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1.png"/><Relationship Id="rId1" Type="http://schemas.openxmlformats.org/officeDocument/2006/relationships/slideLayout" Target="../slideLayouts/slideLayout2.xml"/><Relationship Id="rId6" Type="http://schemas.openxmlformats.org/officeDocument/2006/relationships/image" Target="../media/image113.svg"/><Relationship Id="rId5" Type="http://schemas.openxmlformats.org/officeDocument/2006/relationships/image" Target="../media/image112.png"/><Relationship Id="rId4" Type="http://schemas.openxmlformats.org/officeDocument/2006/relationships/image" Target="../media/image16.sv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xml"/><Relationship Id="rId4" Type="http://schemas.openxmlformats.org/officeDocument/2006/relationships/image" Target="../media/image116.png"/></Relationships>
</file>

<file path=ppt/slides/_rels/slide5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5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2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23.emf"/></Relationships>
</file>

<file path=ppt/slides/_rels/slide5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5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jpeg"/><Relationship Id="rId4" Type="http://schemas.openxmlformats.org/officeDocument/2006/relationships/image" Target="../media/image130.png"/></Relationships>
</file>

<file path=ppt/slides/_rels/slide5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35.png"/><Relationship Id="rId5" Type="http://schemas.openxmlformats.org/officeDocument/2006/relationships/image" Target="../media/image134.png"/><Relationship Id="rId4" Type="http://schemas.microsoft.com/office/2007/relationships/hdphoto" Target="../media/hdphoto2.wdp"/></Relationships>
</file>

<file path=ppt/slides/_rels/slide5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135.png"/><Relationship Id="rId4" Type="http://schemas.openxmlformats.org/officeDocument/2006/relationships/image" Target="../media/image137.png"/></Relationships>
</file>

<file path=ppt/slides/_rels/slide5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60.xml.rels><?xml version="1.0" encoding="UTF-8" standalone="yes"?>
<Relationships xmlns="http://schemas.openxmlformats.org/package/2006/relationships"><Relationship Id="rId8" Type="http://schemas.openxmlformats.org/officeDocument/2006/relationships/image" Target="../media/image143.svg"/><Relationship Id="rId13" Type="http://schemas.openxmlformats.org/officeDocument/2006/relationships/image" Target="../media/image132.png"/><Relationship Id="rId3" Type="http://schemas.openxmlformats.org/officeDocument/2006/relationships/image" Target="../media/image138.png"/><Relationship Id="rId7" Type="http://schemas.openxmlformats.org/officeDocument/2006/relationships/image" Target="../media/image142.png"/><Relationship Id="rId12" Type="http://schemas.openxmlformats.org/officeDocument/2006/relationships/image" Target="../media/image147.sv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41.svg"/><Relationship Id="rId11" Type="http://schemas.openxmlformats.org/officeDocument/2006/relationships/image" Target="../media/image146.png"/><Relationship Id="rId5" Type="http://schemas.openxmlformats.org/officeDocument/2006/relationships/image" Target="../media/image140.png"/><Relationship Id="rId10" Type="http://schemas.openxmlformats.org/officeDocument/2006/relationships/image" Target="../media/image145.svg"/><Relationship Id="rId4" Type="http://schemas.openxmlformats.org/officeDocument/2006/relationships/image" Target="../media/image139.svg"/><Relationship Id="rId9" Type="http://schemas.openxmlformats.org/officeDocument/2006/relationships/image" Target="../media/image144.png"/><Relationship Id="rId14" Type="http://schemas.openxmlformats.org/officeDocument/2006/relationships/image" Target="../media/image148.png"/></Relationships>
</file>

<file path=ppt/slides/_rels/slide6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6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16.xml"/><Relationship Id="rId5" Type="http://schemas.openxmlformats.org/officeDocument/2006/relationships/image" Target="../media/image156.png"/><Relationship Id="rId4" Type="http://schemas.openxmlformats.org/officeDocument/2006/relationships/image" Target="../media/image155.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160.png"/><Relationship Id="rId2" Type="http://schemas.openxmlformats.org/officeDocument/2006/relationships/slideLayout" Target="../slideLayouts/slideLayout26.xml"/><Relationship Id="rId1" Type="http://schemas.openxmlformats.org/officeDocument/2006/relationships/tags" Target="../tags/tag1.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sv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6">
            <a:extLst>
              <a:ext uri="{FF2B5EF4-FFF2-40B4-BE49-F238E27FC236}">
                <a16:creationId xmlns:a16="http://schemas.microsoft.com/office/drawing/2014/main" id="{5E0BE5A9-2736-DD68-575B-5FF5535C9790}"/>
              </a:ext>
            </a:extLst>
          </p:cNvPr>
          <p:cNvSpPr txBox="1">
            <a:spLocks/>
          </p:cNvSpPr>
          <p:nvPr/>
        </p:nvSpPr>
        <p:spPr>
          <a:xfrm>
            <a:off x="907076" y="2517682"/>
            <a:ext cx="11665736" cy="18638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dirty="0"/>
              <a:t>今年の気になる脅威も解説</a:t>
            </a:r>
            <a:endParaRPr lang="en-US" altLang="ja-JP" dirty="0"/>
          </a:p>
          <a:p>
            <a:pPr marL="0" indent="0">
              <a:buNone/>
            </a:pPr>
            <a:r>
              <a:rPr lang="en-US" altLang="ja-JP" dirty="0"/>
              <a:t>IPA</a:t>
            </a:r>
            <a:r>
              <a:rPr lang="ja-JP" altLang="en-US" dirty="0"/>
              <a:t>「情報セキュリティ</a:t>
            </a:r>
            <a:r>
              <a:rPr lang="en-US" altLang="ja-JP" dirty="0"/>
              <a:t>10</a:t>
            </a:r>
            <a:r>
              <a:rPr lang="ja-JP" altLang="en-US" dirty="0"/>
              <a:t>大脅威」</a:t>
            </a:r>
            <a:r>
              <a:rPr lang="en-US" altLang="ja-JP" dirty="0"/>
              <a:t>2024</a:t>
            </a:r>
          </a:p>
          <a:p>
            <a:pPr marL="0" indent="0">
              <a:buNone/>
            </a:pPr>
            <a:r>
              <a:rPr lang="ja-JP" altLang="en-US" dirty="0"/>
              <a:t>～脅威ごとの対策リスト付～</a:t>
            </a:r>
          </a:p>
        </p:txBody>
      </p:sp>
      <p:pic>
        <p:nvPicPr>
          <p:cNvPr id="5" name="図 4" descr="ロゴ, アイコン&#10;&#10;自動的に生成された説明">
            <a:extLst>
              <a:ext uri="{FF2B5EF4-FFF2-40B4-BE49-F238E27FC236}">
                <a16:creationId xmlns:a16="http://schemas.microsoft.com/office/drawing/2014/main" id="{5A484D3C-0249-FA83-8B38-CFA17B14110D}"/>
              </a:ext>
            </a:extLst>
          </p:cNvPr>
          <p:cNvPicPr>
            <a:picLocks noChangeAspect="1"/>
          </p:cNvPicPr>
          <p:nvPr/>
        </p:nvPicPr>
        <p:blipFill>
          <a:blip r:embed="rId3"/>
          <a:stretch>
            <a:fillRect/>
          </a:stretch>
        </p:blipFill>
        <p:spPr>
          <a:xfrm>
            <a:off x="10212172" y="308487"/>
            <a:ext cx="1569211" cy="527255"/>
          </a:xfrm>
          <a:prstGeom prst="rect">
            <a:avLst/>
          </a:prstGeom>
        </p:spPr>
      </p:pic>
      <p:pic>
        <p:nvPicPr>
          <p:cNvPr id="4" name="図 3">
            <a:extLst>
              <a:ext uri="{FF2B5EF4-FFF2-40B4-BE49-F238E27FC236}">
                <a16:creationId xmlns:a16="http://schemas.microsoft.com/office/drawing/2014/main" id="{98967672-FA5E-7F0F-0260-2D837665982B}"/>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98055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51D21A7A-428D-0F5C-268F-58A256CB2D4E}"/>
              </a:ext>
            </a:extLst>
          </p:cNvPr>
          <p:cNvSpPr>
            <a:spLocks noGrp="1"/>
          </p:cNvSpPr>
          <p:nvPr>
            <p:ph type="body" sz="quarter" idx="15"/>
          </p:nvPr>
        </p:nvSpPr>
        <p:spPr>
          <a:xfrm>
            <a:off x="263132" y="700151"/>
            <a:ext cx="11665736" cy="843513"/>
          </a:xfrm>
        </p:spPr>
        <p:txBody>
          <a:bodyPr/>
          <a:lstStyle/>
          <a:p>
            <a:r>
              <a:rPr kumimoji="1" lang="ja-JP" altLang="en-US"/>
              <a:t>取得した情報を悪用してなりすますケースも･･･</a:t>
            </a:r>
            <a:endParaRPr kumimoji="1" lang="en-US" altLang="ja-JP"/>
          </a:p>
          <a:p>
            <a:r>
              <a:rPr lang="ja-JP" altLang="en-US"/>
              <a:t>従業員へのセキュリティ教育はもちろんログ取得などで証跡を残すことが重要です</a:t>
            </a:r>
            <a:endParaRPr kumimoji="1" lang="ja-JP" altLang="en-US"/>
          </a:p>
        </p:txBody>
      </p:sp>
      <p:sp>
        <p:nvSpPr>
          <p:cNvPr id="3" name="テキスト プレースホルダー 2">
            <a:extLst>
              <a:ext uri="{FF2B5EF4-FFF2-40B4-BE49-F238E27FC236}">
                <a16:creationId xmlns:a16="http://schemas.microsoft.com/office/drawing/2014/main" id="{ABBA4824-F8E6-BF2E-C906-2AC74C938C73}"/>
              </a:ext>
            </a:extLst>
          </p:cNvPr>
          <p:cNvSpPr>
            <a:spLocks noGrp="1"/>
          </p:cNvSpPr>
          <p:nvPr>
            <p:ph type="body" sz="quarter" idx="13"/>
          </p:nvPr>
        </p:nvSpPr>
        <p:spPr/>
        <p:txBody>
          <a:bodyPr/>
          <a:lstStyle/>
          <a:p>
            <a:r>
              <a:rPr lang="en-US" altLang="ja-JP" dirty="0"/>
              <a:t>3</a:t>
            </a:r>
            <a:r>
              <a:rPr lang="ja-JP" altLang="en-US" dirty="0"/>
              <a:t>位「内部不正による情報漏洩」対策案</a:t>
            </a:r>
          </a:p>
        </p:txBody>
      </p:sp>
      <p:grpSp>
        <p:nvGrpSpPr>
          <p:cNvPr id="21" name="グループ化 20">
            <a:extLst>
              <a:ext uri="{FF2B5EF4-FFF2-40B4-BE49-F238E27FC236}">
                <a16:creationId xmlns:a16="http://schemas.microsoft.com/office/drawing/2014/main" id="{88C9D4A3-5C72-C91B-44B8-69D49A1BA6BB}"/>
              </a:ext>
            </a:extLst>
          </p:cNvPr>
          <p:cNvGrpSpPr/>
          <p:nvPr/>
        </p:nvGrpSpPr>
        <p:grpSpPr>
          <a:xfrm>
            <a:off x="467032" y="1804308"/>
            <a:ext cx="5329084" cy="336117"/>
            <a:chOff x="508899" y="4661699"/>
            <a:chExt cx="3296848" cy="388490"/>
          </a:xfrm>
        </p:grpSpPr>
        <p:sp>
          <p:nvSpPr>
            <p:cNvPr id="22" name="角丸四角形 7">
              <a:extLst>
                <a:ext uri="{FF2B5EF4-FFF2-40B4-BE49-F238E27FC236}">
                  <a16:creationId xmlns:a16="http://schemas.microsoft.com/office/drawing/2014/main" id="{8FCA7545-2286-C024-BA2E-3EE0D4649E41}"/>
                </a:ext>
              </a:extLst>
            </p:cNvPr>
            <p:cNvSpPr/>
            <p:nvPr/>
          </p:nvSpPr>
          <p:spPr>
            <a:xfrm>
              <a:off x="508899" y="4661699"/>
              <a:ext cx="3296848" cy="38849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sp>
          <p:nvSpPr>
            <p:cNvPr id="23" name="テキスト ボックス 22">
              <a:extLst>
                <a:ext uri="{FF2B5EF4-FFF2-40B4-BE49-F238E27FC236}">
                  <a16:creationId xmlns:a16="http://schemas.microsoft.com/office/drawing/2014/main" id="{E4134A88-4B72-B883-FB48-0E2251E02B72}"/>
                </a:ext>
              </a:extLst>
            </p:cNvPr>
            <p:cNvSpPr txBox="1"/>
            <p:nvPr/>
          </p:nvSpPr>
          <p:spPr>
            <a:xfrm>
              <a:off x="652982" y="4724987"/>
              <a:ext cx="3025027" cy="302373"/>
            </a:xfrm>
            <a:prstGeom prst="rect">
              <a:avLst/>
            </a:prstGeom>
            <a:noFill/>
          </p:spPr>
          <p:txBody>
            <a:bodyPr wrap="square" rtlCol="0">
              <a:spAutoFit/>
            </a:bodyPr>
            <a:lstStyle/>
            <a:p>
              <a:pPr algn="ctr"/>
              <a:r>
                <a:rPr lang="ja-JP" altLang="en-US" sz="11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管理者が行っておきたい対策例</a:t>
              </a:r>
            </a:p>
          </p:txBody>
        </p:sp>
      </p:grpSp>
      <p:pic>
        <p:nvPicPr>
          <p:cNvPr id="24" name="グラフィックス 23" descr="左矢印付きの円 単色塗りつぶし">
            <a:extLst>
              <a:ext uri="{FF2B5EF4-FFF2-40B4-BE49-F238E27FC236}">
                <a16:creationId xmlns:a16="http://schemas.microsoft.com/office/drawing/2014/main" id="{1A06F462-7ADE-A2F0-19A4-924D2D438C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68982" y="2366715"/>
            <a:ext cx="256995" cy="256995"/>
          </a:xfrm>
          <a:prstGeom prst="rect">
            <a:avLst/>
          </a:prstGeom>
        </p:spPr>
      </p:pic>
      <p:graphicFrame>
        <p:nvGraphicFramePr>
          <p:cNvPr id="25" name="表 49">
            <a:extLst>
              <a:ext uri="{FF2B5EF4-FFF2-40B4-BE49-F238E27FC236}">
                <a16:creationId xmlns:a16="http://schemas.microsoft.com/office/drawing/2014/main" id="{D8E0CBC3-DCDA-C3A3-3747-DCBAFEA6A2AA}"/>
              </a:ext>
            </a:extLst>
          </p:cNvPr>
          <p:cNvGraphicFramePr>
            <a:graphicFrameLocks noGrp="1"/>
          </p:cNvGraphicFramePr>
          <p:nvPr>
            <p:extLst>
              <p:ext uri="{D42A27DB-BD31-4B8C-83A1-F6EECF244321}">
                <p14:modId xmlns:p14="http://schemas.microsoft.com/office/powerpoint/2010/main" val="2716751333"/>
              </p:ext>
            </p:extLst>
          </p:nvPr>
        </p:nvGraphicFramePr>
        <p:xfrm>
          <a:off x="811161" y="2299518"/>
          <a:ext cx="4984955" cy="2081980"/>
        </p:xfrm>
        <a:graphic>
          <a:graphicData uri="http://schemas.openxmlformats.org/drawingml/2006/table">
            <a:tbl>
              <a:tblPr>
                <a:tableStyleId>{5C22544A-7EE6-4342-B048-85BDC9FD1C3A}</a:tableStyleId>
              </a:tblPr>
              <a:tblGrid>
                <a:gridCol w="4984955">
                  <a:extLst>
                    <a:ext uri="{9D8B030D-6E8A-4147-A177-3AD203B41FA5}">
                      <a16:colId xmlns:a16="http://schemas.microsoft.com/office/drawing/2014/main" val="3694065870"/>
                    </a:ext>
                  </a:extLst>
                </a:gridCol>
              </a:tblGrid>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セキュリティの基本方針を定めて規約を用意</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1505475375"/>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機密情報の取り扱いをルール化しアナウンスする</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1486835356"/>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IT </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資産管理ツールなどでログを取得し証跡を残しておく（抑止）</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991390650"/>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不正操作等のアラート通知等で早期検知に努める</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1486993686"/>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従業員へ定期的にセキュリティ教育を行う</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406158243"/>
                  </a:ext>
                </a:extLst>
              </a:tr>
            </a:tbl>
          </a:graphicData>
        </a:graphic>
      </p:graphicFrame>
      <p:graphicFrame>
        <p:nvGraphicFramePr>
          <p:cNvPr id="26" name="表 25">
            <a:extLst>
              <a:ext uri="{FF2B5EF4-FFF2-40B4-BE49-F238E27FC236}">
                <a16:creationId xmlns:a16="http://schemas.microsoft.com/office/drawing/2014/main" id="{A85CD561-B5FD-EC4C-5BA5-AB2DA1480373}"/>
              </a:ext>
            </a:extLst>
          </p:cNvPr>
          <p:cNvGraphicFramePr>
            <a:graphicFrameLocks noGrp="1"/>
          </p:cNvGraphicFramePr>
          <p:nvPr>
            <p:extLst>
              <p:ext uri="{D42A27DB-BD31-4B8C-83A1-F6EECF244321}">
                <p14:modId xmlns:p14="http://schemas.microsoft.com/office/powerpoint/2010/main" val="297837805"/>
              </p:ext>
            </p:extLst>
          </p:nvPr>
        </p:nvGraphicFramePr>
        <p:xfrm>
          <a:off x="6738063" y="2327076"/>
          <a:ext cx="4986904" cy="2498376"/>
        </p:xfrm>
        <a:graphic>
          <a:graphicData uri="http://schemas.openxmlformats.org/drawingml/2006/table">
            <a:tbl>
              <a:tblPr>
                <a:tableStyleId>{5C22544A-7EE6-4342-B048-85BDC9FD1C3A}</a:tableStyleId>
              </a:tblPr>
              <a:tblGrid>
                <a:gridCol w="4986904">
                  <a:extLst>
                    <a:ext uri="{9D8B030D-6E8A-4147-A177-3AD203B41FA5}">
                      <a16:colId xmlns:a16="http://schemas.microsoft.com/office/drawing/2014/main" val="3694065870"/>
                    </a:ext>
                  </a:extLst>
                </a:gridCol>
              </a:tblGrid>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lumMod val="75000"/>
                              <a:lumOff val="25000"/>
                            </a:schemeClr>
                          </a:solidFill>
                          <a:latin typeface="メイリオ" panose="020B0604030504040204" pitchFamily="50" charset="-128"/>
                          <a:ea typeface="メイリオ" panose="020B0604030504040204" pitchFamily="50" charset="-128"/>
                          <a:cs typeface="+mn-cs"/>
                        </a:rPr>
                        <a:t>機密情報の取り扱いには注意し、持ち出さないようにする</a:t>
                      </a:r>
                      <a:endParaRPr kumimoji="1" lang="en-US" altLang="ja-JP" sz="1200" kern="1200" dirty="0">
                        <a:solidFill>
                          <a:schemeClr val="tx1">
                            <a:lumMod val="75000"/>
                            <a:lumOff val="25000"/>
                          </a:schemeClr>
                        </a:solidFill>
                        <a:latin typeface="メイリオ" panose="020B0604030504040204" pitchFamily="50" charset="-128"/>
                        <a:ea typeface="メイリオ" panose="020B0604030504040204" pitchFamily="50" charset="-128"/>
                        <a:cs typeface="+mn-cs"/>
                      </a:endParaRPr>
                    </a:p>
                  </a:txBody>
                  <a:tcPr anchor="ctr">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1505475375"/>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a:solidFill>
                            <a:schemeClr val="tx1">
                              <a:lumMod val="75000"/>
                              <a:lumOff val="25000"/>
                            </a:schemeClr>
                          </a:solidFill>
                          <a:latin typeface="メイリオ" panose="020B0604030504040204" pitchFamily="50" charset="-128"/>
                          <a:ea typeface="メイリオ" panose="020B0604030504040204" pitchFamily="50" charset="-128"/>
                          <a:cs typeface="+mn-cs"/>
                        </a:rPr>
                        <a:t>業務で持ち出す必要があれば、正規の手順を踏むようにする</a:t>
                      </a:r>
                      <a:endParaRPr kumimoji="1" lang="en-US" altLang="ja-JP" sz="1200" kern="1200">
                        <a:solidFill>
                          <a:schemeClr val="tx1">
                            <a:lumMod val="75000"/>
                            <a:lumOff val="25000"/>
                          </a:schemeClr>
                        </a:solidFill>
                        <a:latin typeface="メイリオ" panose="020B0604030504040204" pitchFamily="50" charset="-128"/>
                        <a:ea typeface="メイリオ" panose="020B0604030504040204" pitchFamily="50" charset="-128"/>
                        <a:cs typeface="+mn-cs"/>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991390650"/>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a:solidFill>
                            <a:schemeClr val="tx1">
                              <a:lumMod val="75000"/>
                              <a:lumOff val="25000"/>
                            </a:schemeClr>
                          </a:solidFill>
                          <a:latin typeface="メイリオ" panose="020B0604030504040204" pitchFamily="50" charset="-128"/>
                          <a:ea typeface="メイリオ" panose="020B0604030504040204" pitchFamily="50" charset="-128"/>
                          <a:cs typeface="+mn-cs"/>
                        </a:rPr>
                        <a:t>むやみに個人情報をデスクトップ等にコピーしないようにする</a:t>
                      </a:r>
                      <a:endParaRPr kumimoji="1" lang="en-US" altLang="ja-JP" sz="1200" kern="1200">
                        <a:solidFill>
                          <a:schemeClr val="tx1">
                            <a:lumMod val="75000"/>
                            <a:lumOff val="25000"/>
                          </a:schemeClr>
                        </a:solidFill>
                        <a:latin typeface="メイリオ" panose="020B0604030504040204" pitchFamily="50" charset="-128"/>
                        <a:ea typeface="メイリオ" panose="020B0604030504040204" pitchFamily="50" charset="-128"/>
                        <a:cs typeface="+mn-cs"/>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1486993686"/>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lumMod val="75000"/>
                              <a:lumOff val="25000"/>
                            </a:schemeClr>
                          </a:solidFill>
                          <a:latin typeface="メイリオ" panose="020B0604030504040204" pitchFamily="50" charset="-128"/>
                          <a:ea typeface="メイリオ" panose="020B0604030504040204" pitchFamily="50" charset="-128"/>
                          <a:cs typeface="+mn-cs"/>
                        </a:rPr>
                        <a:t>組織が行うセキュリティ教育を定期的に受ける</a:t>
                      </a:r>
                      <a:endParaRPr kumimoji="1" lang="en-US" altLang="ja-JP" sz="1200" kern="1200" dirty="0">
                        <a:solidFill>
                          <a:schemeClr val="tx1">
                            <a:lumMod val="75000"/>
                            <a:lumOff val="25000"/>
                          </a:schemeClr>
                        </a:solidFill>
                        <a:latin typeface="メイリオ" panose="020B0604030504040204" pitchFamily="50" charset="-128"/>
                        <a:ea typeface="メイリオ" panose="020B0604030504040204" pitchFamily="50" charset="-128"/>
                        <a:cs typeface="+mn-cs"/>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2680500889"/>
                  </a:ext>
                </a:extLst>
              </a:tr>
              <a:tr h="416396">
                <a:tc>
                  <a:txBody>
                    <a:bodyPr/>
                    <a:lstStyle/>
                    <a:p>
                      <a:r>
                        <a:rPr kumimoji="1" lang="ja-JP" altLang="en-US" sz="1200" kern="1200">
                          <a:solidFill>
                            <a:schemeClr val="tx1">
                              <a:lumMod val="75000"/>
                              <a:lumOff val="25000"/>
                            </a:schemeClr>
                          </a:solidFill>
                          <a:latin typeface="メイリオ" panose="020B0604030504040204" pitchFamily="50" charset="-128"/>
                          <a:ea typeface="メイリオ" panose="020B0604030504040204" pitchFamily="50" charset="-128"/>
                          <a:cs typeface="+mn-cs"/>
                        </a:rPr>
                        <a:t>委託企業など外部が機密情報を扱う場合は規約に則り確認を怠らない</a:t>
                      </a: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3155286429"/>
                  </a:ext>
                </a:extLst>
              </a:tr>
              <a:tr h="416396">
                <a:tc>
                  <a:txBody>
                    <a:bodyPr/>
                    <a:lstStyle/>
                    <a:p>
                      <a:endParaRPr kumimoji="1" lang="ja-JP" altLang="en-US" sz="1200" dirty="0">
                        <a:latin typeface="メイリオ" panose="020B0604030504040204" pitchFamily="50" charset="-128"/>
                        <a:ea typeface="メイリオ" panose="020B0604030504040204" pitchFamily="50" charset="-128"/>
                      </a:endParaRPr>
                    </a:p>
                  </a:txBody>
                  <a:tcPr anchor="ctr">
                    <a:lnT w="6350" cap="flat" cmpd="sng" algn="ctr">
                      <a:solidFill>
                        <a:schemeClr val="bg1">
                          <a:lumMod val="75000"/>
                        </a:schemeClr>
                      </a:solidFill>
                      <a:prstDash val="dash"/>
                      <a:round/>
                      <a:headEnd type="none" w="med" len="med"/>
                      <a:tailEnd type="none" w="med" len="med"/>
                    </a:lnT>
                    <a:noFill/>
                  </a:tcPr>
                </a:tc>
                <a:extLst>
                  <a:ext uri="{0D108BD9-81ED-4DB2-BD59-A6C34878D82A}">
                    <a16:rowId xmlns:a16="http://schemas.microsoft.com/office/drawing/2014/main" val="2392088249"/>
                  </a:ext>
                </a:extLst>
              </a:tr>
            </a:tbl>
          </a:graphicData>
        </a:graphic>
      </p:graphicFrame>
      <p:pic>
        <p:nvPicPr>
          <p:cNvPr id="27" name="グラフィックス 26" descr="左矢印付きの円 単色塗りつぶし">
            <a:extLst>
              <a:ext uri="{FF2B5EF4-FFF2-40B4-BE49-F238E27FC236}">
                <a16:creationId xmlns:a16="http://schemas.microsoft.com/office/drawing/2014/main" id="{F8FFC17E-7C18-7AB0-FB27-9A81A0798CC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68982" y="2780534"/>
            <a:ext cx="256995" cy="256995"/>
          </a:xfrm>
          <a:prstGeom prst="rect">
            <a:avLst/>
          </a:prstGeom>
        </p:spPr>
      </p:pic>
      <p:pic>
        <p:nvPicPr>
          <p:cNvPr id="28" name="グラフィックス 27" descr="左矢印付きの円 単色塗りつぶし">
            <a:extLst>
              <a:ext uri="{FF2B5EF4-FFF2-40B4-BE49-F238E27FC236}">
                <a16:creationId xmlns:a16="http://schemas.microsoft.com/office/drawing/2014/main" id="{0B7DC85E-0B8C-B2BD-C564-A122590DC0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68982" y="3194353"/>
            <a:ext cx="256995" cy="256995"/>
          </a:xfrm>
          <a:prstGeom prst="rect">
            <a:avLst/>
          </a:prstGeom>
        </p:spPr>
      </p:pic>
      <p:pic>
        <p:nvPicPr>
          <p:cNvPr id="29" name="グラフィックス 28" descr="左矢印付きの円 単色塗りつぶし">
            <a:extLst>
              <a:ext uri="{FF2B5EF4-FFF2-40B4-BE49-F238E27FC236}">
                <a16:creationId xmlns:a16="http://schemas.microsoft.com/office/drawing/2014/main" id="{AD0A6B1F-16B5-B8E1-5784-FC881CF14D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68982" y="3608172"/>
            <a:ext cx="256995" cy="256995"/>
          </a:xfrm>
          <a:prstGeom prst="rect">
            <a:avLst/>
          </a:prstGeom>
        </p:spPr>
      </p:pic>
      <p:pic>
        <p:nvPicPr>
          <p:cNvPr id="30" name="グラフィックス 29" descr="左矢印付きの円 単色塗りつぶし">
            <a:extLst>
              <a:ext uri="{FF2B5EF4-FFF2-40B4-BE49-F238E27FC236}">
                <a16:creationId xmlns:a16="http://schemas.microsoft.com/office/drawing/2014/main" id="{4CBC6684-3452-A992-8677-7B8C8E50B9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68982" y="4021992"/>
            <a:ext cx="256995" cy="256995"/>
          </a:xfrm>
          <a:prstGeom prst="rect">
            <a:avLst/>
          </a:prstGeom>
        </p:spPr>
      </p:pic>
      <p:pic>
        <p:nvPicPr>
          <p:cNvPr id="31" name="グラフィックス 30" descr="左矢印付きの円 単色塗りつぶし">
            <a:extLst>
              <a:ext uri="{FF2B5EF4-FFF2-40B4-BE49-F238E27FC236}">
                <a16:creationId xmlns:a16="http://schemas.microsoft.com/office/drawing/2014/main" id="{B533754F-2264-55DD-D42D-5ACE4B4495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6395883" y="2403929"/>
            <a:ext cx="256995" cy="256995"/>
          </a:xfrm>
          <a:prstGeom prst="rect">
            <a:avLst/>
          </a:prstGeom>
        </p:spPr>
      </p:pic>
      <p:pic>
        <p:nvPicPr>
          <p:cNvPr id="32" name="グラフィックス 31" descr="左矢印付きの円 単色塗りつぶし">
            <a:extLst>
              <a:ext uri="{FF2B5EF4-FFF2-40B4-BE49-F238E27FC236}">
                <a16:creationId xmlns:a16="http://schemas.microsoft.com/office/drawing/2014/main" id="{1DF836CB-8461-3ED9-27F7-9DAE230620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6395883" y="2822187"/>
            <a:ext cx="256995" cy="256995"/>
          </a:xfrm>
          <a:prstGeom prst="rect">
            <a:avLst/>
          </a:prstGeom>
        </p:spPr>
      </p:pic>
      <p:pic>
        <p:nvPicPr>
          <p:cNvPr id="33" name="グラフィックス 32" descr="左矢印付きの円 単色塗りつぶし">
            <a:extLst>
              <a:ext uri="{FF2B5EF4-FFF2-40B4-BE49-F238E27FC236}">
                <a16:creationId xmlns:a16="http://schemas.microsoft.com/office/drawing/2014/main" id="{98EFA87F-4C11-B3A5-082D-9B84FD146CC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6395883" y="3240445"/>
            <a:ext cx="256995" cy="256995"/>
          </a:xfrm>
          <a:prstGeom prst="rect">
            <a:avLst/>
          </a:prstGeom>
        </p:spPr>
      </p:pic>
      <p:grpSp>
        <p:nvGrpSpPr>
          <p:cNvPr id="34" name="グループ化 33">
            <a:extLst>
              <a:ext uri="{FF2B5EF4-FFF2-40B4-BE49-F238E27FC236}">
                <a16:creationId xmlns:a16="http://schemas.microsoft.com/office/drawing/2014/main" id="{6CCF8B47-E7FC-9495-BF42-95AB7557B911}"/>
              </a:ext>
            </a:extLst>
          </p:cNvPr>
          <p:cNvGrpSpPr/>
          <p:nvPr/>
        </p:nvGrpSpPr>
        <p:grpSpPr>
          <a:xfrm>
            <a:off x="6395883" y="1804308"/>
            <a:ext cx="5329084" cy="336117"/>
            <a:chOff x="508899" y="4661699"/>
            <a:chExt cx="3296848" cy="388490"/>
          </a:xfrm>
        </p:grpSpPr>
        <p:sp>
          <p:nvSpPr>
            <p:cNvPr id="35" name="角丸四角形 7">
              <a:extLst>
                <a:ext uri="{FF2B5EF4-FFF2-40B4-BE49-F238E27FC236}">
                  <a16:creationId xmlns:a16="http://schemas.microsoft.com/office/drawing/2014/main" id="{FCFB2D38-F33B-6853-9E79-94DEAAB85044}"/>
                </a:ext>
              </a:extLst>
            </p:cNvPr>
            <p:cNvSpPr/>
            <p:nvPr/>
          </p:nvSpPr>
          <p:spPr>
            <a:xfrm>
              <a:off x="508899" y="4661699"/>
              <a:ext cx="3296848" cy="38849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sp>
          <p:nvSpPr>
            <p:cNvPr id="36" name="テキスト ボックス 35">
              <a:extLst>
                <a:ext uri="{FF2B5EF4-FFF2-40B4-BE49-F238E27FC236}">
                  <a16:creationId xmlns:a16="http://schemas.microsoft.com/office/drawing/2014/main" id="{E6AF224A-F7D6-48C8-37EC-D3864E8281F6}"/>
                </a:ext>
              </a:extLst>
            </p:cNvPr>
            <p:cNvSpPr txBox="1"/>
            <p:nvPr/>
          </p:nvSpPr>
          <p:spPr>
            <a:xfrm>
              <a:off x="652982" y="4724987"/>
              <a:ext cx="3025027" cy="302373"/>
            </a:xfrm>
            <a:prstGeom prst="rect">
              <a:avLst/>
            </a:prstGeom>
            <a:noFill/>
          </p:spPr>
          <p:txBody>
            <a:bodyPr wrap="square" rtlCol="0">
              <a:spAutoFit/>
            </a:bodyPr>
            <a:lstStyle/>
            <a:p>
              <a:pPr algn="ctr"/>
              <a:r>
                <a:rPr lang="ja-JP" altLang="en-US" sz="11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従業員が気を付けたい対策例</a:t>
              </a:r>
            </a:p>
          </p:txBody>
        </p:sp>
      </p:grpSp>
      <p:pic>
        <p:nvPicPr>
          <p:cNvPr id="37" name="グラフィックス 36" descr="左矢印付きの円 単色塗りつぶし">
            <a:extLst>
              <a:ext uri="{FF2B5EF4-FFF2-40B4-BE49-F238E27FC236}">
                <a16:creationId xmlns:a16="http://schemas.microsoft.com/office/drawing/2014/main" id="{C5888025-F31B-D1A4-E33B-AE444CD123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6395883" y="3658703"/>
            <a:ext cx="256995" cy="256995"/>
          </a:xfrm>
          <a:prstGeom prst="rect">
            <a:avLst/>
          </a:prstGeom>
        </p:spPr>
      </p:pic>
      <p:pic>
        <p:nvPicPr>
          <p:cNvPr id="39" name="グラフィックス 38" descr="左矢印付きの円 単色塗りつぶし">
            <a:extLst>
              <a:ext uri="{FF2B5EF4-FFF2-40B4-BE49-F238E27FC236}">
                <a16:creationId xmlns:a16="http://schemas.microsoft.com/office/drawing/2014/main" id="{F5C4AD58-DDCD-575D-49F3-6B60F8A8F4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6395883" y="4081490"/>
            <a:ext cx="256995" cy="256995"/>
          </a:xfrm>
          <a:prstGeom prst="rect">
            <a:avLst/>
          </a:prstGeom>
        </p:spPr>
      </p:pic>
    </p:spTree>
    <p:extLst>
      <p:ext uri="{BB962C8B-B14F-4D97-AF65-F5344CB8AC3E}">
        <p14:creationId xmlns:p14="http://schemas.microsoft.com/office/powerpoint/2010/main" val="522635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EC0B956F-0F38-64CA-2AD1-11DECB3B25D7}"/>
              </a:ext>
            </a:extLst>
          </p:cNvPr>
          <p:cNvSpPr>
            <a:spLocks noGrp="1"/>
          </p:cNvSpPr>
          <p:nvPr>
            <p:ph type="body" sz="quarter" idx="15"/>
          </p:nvPr>
        </p:nvSpPr>
        <p:spPr/>
        <p:txBody>
          <a:bodyPr/>
          <a:lstStyle/>
          <a:p>
            <a:r>
              <a:rPr lang="ja-JP" altLang="en-US" dirty="0"/>
              <a:t>計画的に特定の組織を攻撃！高度な技術で機密情報を搾取し取得した情報を悪用する</a:t>
            </a:r>
            <a:r>
              <a:rPr lang="en-US" altLang="ja-JP" dirty="0"/>
              <a:t>2</a:t>
            </a:r>
            <a:r>
              <a:rPr lang="ja-JP" altLang="en-US" dirty="0"/>
              <a:t>次被害も発生</a:t>
            </a:r>
            <a:endParaRPr kumimoji="1" lang="ja-JP" altLang="en-US" dirty="0"/>
          </a:p>
        </p:txBody>
      </p:sp>
      <p:sp>
        <p:nvSpPr>
          <p:cNvPr id="3" name="テキスト プレースホルダー 2">
            <a:extLst>
              <a:ext uri="{FF2B5EF4-FFF2-40B4-BE49-F238E27FC236}">
                <a16:creationId xmlns:a16="http://schemas.microsoft.com/office/drawing/2014/main" id="{4955196B-4A83-4263-987C-D142BBF49168}"/>
              </a:ext>
            </a:extLst>
          </p:cNvPr>
          <p:cNvSpPr>
            <a:spLocks noGrp="1"/>
          </p:cNvSpPr>
          <p:nvPr>
            <p:ph type="body" sz="quarter" idx="13"/>
          </p:nvPr>
        </p:nvSpPr>
        <p:spPr>
          <a:prstGeom prst="rect">
            <a:avLst/>
          </a:prstGeom>
        </p:spPr>
        <p:txBody>
          <a:bodyPr/>
          <a:lstStyle/>
          <a:p>
            <a:r>
              <a:rPr lang="en-US" altLang="ja-JP" dirty="0"/>
              <a:t>4</a:t>
            </a:r>
            <a:r>
              <a:rPr lang="ja-JP" altLang="en-US" dirty="0"/>
              <a:t>位「標的型攻撃による機密情報の窃取」解説</a:t>
            </a:r>
          </a:p>
        </p:txBody>
      </p:sp>
      <p:sp>
        <p:nvSpPr>
          <p:cNvPr id="7" name="正方形/長方形 6">
            <a:extLst>
              <a:ext uri="{FF2B5EF4-FFF2-40B4-BE49-F238E27FC236}">
                <a16:creationId xmlns:a16="http://schemas.microsoft.com/office/drawing/2014/main" id="{1A9AB377-D00C-C5A8-8160-3468214F1F32}"/>
              </a:ext>
            </a:extLst>
          </p:cNvPr>
          <p:cNvSpPr/>
          <p:nvPr/>
        </p:nvSpPr>
        <p:spPr>
          <a:xfrm>
            <a:off x="467032" y="1409431"/>
            <a:ext cx="11257935" cy="1330267"/>
          </a:xfrm>
          <a:prstGeom prst="rect">
            <a:avLst/>
          </a:prstGeom>
          <a:solidFill>
            <a:srgbClr val="FFFAEB"/>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9E92806C-3665-E71C-4A9C-2A90E545DD1D}"/>
              </a:ext>
            </a:extLst>
          </p:cNvPr>
          <p:cNvSpPr txBox="1"/>
          <p:nvPr/>
        </p:nvSpPr>
        <p:spPr>
          <a:xfrm>
            <a:off x="825909" y="1578751"/>
            <a:ext cx="10540180" cy="900246"/>
          </a:xfrm>
          <a:prstGeom prst="rect">
            <a:avLst/>
          </a:prstGeom>
          <a:noFill/>
        </p:spPr>
        <p:txBody>
          <a:bodyPr wrap="square">
            <a:spAutoFit/>
          </a:bodyPr>
          <a:lstStyle/>
          <a:p>
            <a:pPr>
              <a:lnSpc>
                <a:spcPct val="150000"/>
              </a:lnSpc>
            </a:pPr>
            <a:r>
              <a:rPr lang="ja-JP" altLang="en-US" sz="1200" b="1" dirty="0">
                <a:solidFill>
                  <a:srgbClr val="C00000"/>
                </a:solidFill>
                <a:latin typeface="メイリオ" panose="020B0604030504040204" pitchFamily="50" charset="-128"/>
                <a:ea typeface="メイリオ" panose="020B0604030504040204" pitchFamily="50" charset="-128"/>
              </a:rPr>
              <a:t>特定の組織・団体などに対し、重要な機密情報や企業の情報を窃取する偵察活動</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です。ウイルス攻撃とは異なり、企業の施したセキュリティ対策を回避する様々な高度な攻撃手法が用いらます。一般的には大半が</a:t>
            </a:r>
            <a:r>
              <a:rPr lang="ja-JP" altLang="en-US" sz="1200" b="1" dirty="0">
                <a:solidFill>
                  <a:srgbClr val="C00000"/>
                </a:solidFill>
                <a:latin typeface="メイリオ" panose="020B0604030504040204" pitchFamily="50" charset="-128"/>
                <a:ea typeface="メイリオ" panose="020B0604030504040204" pitchFamily="50" charset="-128"/>
              </a:rPr>
              <a:t>攻撃者が対象者に対してメールを送付する（標的型攻撃メール）から始まります</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。かなり高度な攻撃となるため、標的型攻撃に特化した対策が求められます。</a:t>
            </a:r>
          </a:p>
        </p:txBody>
      </p:sp>
      <p:pic>
        <p:nvPicPr>
          <p:cNvPr id="12" name="図 11">
            <a:extLst>
              <a:ext uri="{FF2B5EF4-FFF2-40B4-BE49-F238E27FC236}">
                <a16:creationId xmlns:a16="http://schemas.microsoft.com/office/drawing/2014/main" id="{3F0C6258-735B-97A1-C028-932D98B3E26D}"/>
              </a:ext>
            </a:extLst>
          </p:cNvPr>
          <p:cNvPicPr>
            <a:picLocks noChangeAspect="1"/>
          </p:cNvPicPr>
          <p:nvPr/>
        </p:nvPicPr>
        <p:blipFill rotWithShape="1">
          <a:blip r:embed="rId3"/>
          <a:srcRect t="6276" b="6276"/>
          <a:stretch/>
        </p:blipFill>
        <p:spPr>
          <a:xfrm>
            <a:off x="290469" y="3320429"/>
            <a:ext cx="5689081" cy="2708895"/>
          </a:xfrm>
          <a:prstGeom prst="rect">
            <a:avLst/>
          </a:prstGeom>
        </p:spPr>
      </p:pic>
      <p:sp>
        <p:nvSpPr>
          <p:cNvPr id="14" name="テキスト ボックス 13">
            <a:extLst>
              <a:ext uri="{FF2B5EF4-FFF2-40B4-BE49-F238E27FC236}">
                <a16:creationId xmlns:a16="http://schemas.microsoft.com/office/drawing/2014/main" id="{9FD246AF-2DA8-D38B-52EE-BA68E8CD1318}"/>
              </a:ext>
            </a:extLst>
          </p:cNvPr>
          <p:cNvSpPr txBox="1"/>
          <p:nvPr/>
        </p:nvSpPr>
        <p:spPr>
          <a:xfrm>
            <a:off x="6189405" y="5534600"/>
            <a:ext cx="5235677" cy="900246"/>
          </a:xfrm>
          <a:prstGeom prst="rect">
            <a:avLst/>
          </a:prstGeom>
          <a:noFill/>
        </p:spPr>
        <p:txBody>
          <a:bodyPr wrap="square">
            <a:spAutoFit/>
          </a:bodyPr>
          <a:lstStyle/>
          <a:p>
            <a:pPr>
              <a:lnSpc>
                <a:spcPct val="150000"/>
              </a:lnSpc>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大学の教員が実在する組織の担当者を騙った人物からのメールでやりとりをしている中で、メールに記載された </a:t>
            </a: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URL </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をクリックしたことでウイルスに感染。教職員や学生等の個人情報や過去の試験問題等が流出。</a:t>
            </a:r>
          </a:p>
        </p:txBody>
      </p:sp>
      <p:grpSp>
        <p:nvGrpSpPr>
          <p:cNvPr id="15" name="グループ化 14">
            <a:extLst>
              <a:ext uri="{FF2B5EF4-FFF2-40B4-BE49-F238E27FC236}">
                <a16:creationId xmlns:a16="http://schemas.microsoft.com/office/drawing/2014/main" id="{433D0DCA-58F0-AED2-7DE5-56A84E5FABA9}"/>
              </a:ext>
            </a:extLst>
          </p:cNvPr>
          <p:cNvGrpSpPr/>
          <p:nvPr/>
        </p:nvGrpSpPr>
        <p:grpSpPr>
          <a:xfrm>
            <a:off x="6095999" y="5047253"/>
            <a:ext cx="5329084" cy="336117"/>
            <a:chOff x="508899" y="4661699"/>
            <a:chExt cx="3296848" cy="388490"/>
          </a:xfrm>
        </p:grpSpPr>
        <p:sp>
          <p:nvSpPr>
            <p:cNvPr id="16" name="角丸四角形 7">
              <a:extLst>
                <a:ext uri="{FF2B5EF4-FFF2-40B4-BE49-F238E27FC236}">
                  <a16:creationId xmlns:a16="http://schemas.microsoft.com/office/drawing/2014/main" id="{CA9AA63A-9124-9FC2-9D67-1F27980E088E}"/>
                </a:ext>
              </a:extLst>
            </p:cNvPr>
            <p:cNvSpPr/>
            <p:nvPr/>
          </p:nvSpPr>
          <p:spPr>
            <a:xfrm>
              <a:off x="508899" y="4661699"/>
              <a:ext cx="3296848" cy="388490"/>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sp>
          <p:nvSpPr>
            <p:cNvPr id="17" name="テキスト ボックス 16">
              <a:extLst>
                <a:ext uri="{FF2B5EF4-FFF2-40B4-BE49-F238E27FC236}">
                  <a16:creationId xmlns:a16="http://schemas.microsoft.com/office/drawing/2014/main" id="{AF3D6381-B2CB-3299-877E-BD8CB42758ED}"/>
                </a:ext>
              </a:extLst>
            </p:cNvPr>
            <p:cNvSpPr txBox="1"/>
            <p:nvPr/>
          </p:nvSpPr>
          <p:spPr>
            <a:xfrm>
              <a:off x="652982" y="4724987"/>
              <a:ext cx="3025027" cy="302373"/>
            </a:xfrm>
            <a:prstGeom prst="rect">
              <a:avLst/>
            </a:prstGeom>
            <a:noFill/>
          </p:spPr>
          <p:txBody>
            <a:bodyPr wrap="square" rtlCol="0">
              <a:spAutoFit/>
            </a:bodyPr>
            <a:lstStyle/>
            <a:p>
              <a:pPr algn="ctr"/>
              <a:r>
                <a:rPr lang="ja-JP" altLang="en-US" sz="11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インシデント事例</a:t>
              </a:r>
            </a:p>
          </p:txBody>
        </p:sp>
      </p:grpSp>
      <p:sp>
        <p:nvSpPr>
          <p:cNvPr id="18" name="テキスト ボックス 17">
            <a:extLst>
              <a:ext uri="{FF2B5EF4-FFF2-40B4-BE49-F238E27FC236}">
                <a16:creationId xmlns:a16="http://schemas.microsoft.com/office/drawing/2014/main" id="{F64E0079-8650-2E3C-DEF3-FB4F62F1AEBF}"/>
              </a:ext>
            </a:extLst>
          </p:cNvPr>
          <p:cNvSpPr txBox="1"/>
          <p:nvPr/>
        </p:nvSpPr>
        <p:spPr>
          <a:xfrm>
            <a:off x="6155912" y="3592867"/>
            <a:ext cx="5235677" cy="900246"/>
          </a:xfrm>
          <a:prstGeom prst="rect">
            <a:avLst/>
          </a:prstGeom>
          <a:noFill/>
        </p:spPr>
        <p:txBody>
          <a:bodyPr wrap="square">
            <a:spAutoFit/>
          </a:bodyPr>
          <a:lstStyle/>
          <a:p>
            <a:pPr>
              <a:lnSpc>
                <a:spcPct val="150000"/>
              </a:lnSpc>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・メールへのファイル添付や </a:t>
            </a: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URL </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クリックに伴う侵入</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・ウェブサイトを改ざんし、ウイルス感染させて情報を収集</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・クラウドサービスや </a:t>
            </a: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VPN </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の脆弱性を悪用し認証情報などを搾取</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grpSp>
        <p:nvGrpSpPr>
          <p:cNvPr id="19" name="グループ化 18">
            <a:extLst>
              <a:ext uri="{FF2B5EF4-FFF2-40B4-BE49-F238E27FC236}">
                <a16:creationId xmlns:a16="http://schemas.microsoft.com/office/drawing/2014/main" id="{D0FC8E85-7F13-2EE7-FA91-61B09493254E}"/>
              </a:ext>
            </a:extLst>
          </p:cNvPr>
          <p:cNvGrpSpPr/>
          <p:nvPr/>
        </p:nvGrpSpPr>
        <p:grpSpPr>
          <a:xfrm>
            <a:off x="6095999" y="3139730"/>
            <a:ext cx="5329084" cy="336117"/>
            <a:chOff x="508899" y="4661699"/>
            <a:chExt cx="3296848" cy="388490"/>
          </a:xfrm>
        </p:grpSpPr>
        <p:sp>
          <p:nvSpPr>
            <p:cNvPr id="20" name="角丸四角形 7">
              <a:extLst>
                <a:ext uri="{FF2B5EF4-FFF2-40B4-BE49-F238E27FC236}">
                  <a16:creationId xmlns:a16="http://schemas.microsoft.com/office/drawing/2014/main" id="{9980F9DD-022A-EC72-A828-8C1CB00EA9C8}"/>
                </a:ext>
              </a:extLst>
            </p:cNvPr>
            <p:cNvSpPr/>
            <p:nvPr/>
          </p:nvSpPr>
          <p:spPr>
            <a:xfrm>
              <a:off x="508899" y="4661699"/>
              <a:ext cx="3296848" cy="388490"/>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sp>
          <p:nvSpPr>
            <p:cNvPr id="21" name="テキスト ボックス 20">
              <a:extLst>
                <a:ext uri="{FF2B5EF4-FFF2-40B4-BE49-F238E27FC236}">
                  <a16:creationId xmlns:a16="http://schemas.microsoft.com/office/drawing/2014/main" id="{08FDEC52-7D39-92FF-1435-D9698AB363D8}"/>
                </a:ext>
              </a:extLst>
            </p:cNvPr>
            <p:cNvSpPr txBox="1"/>
            <p:nvPr/>
          </p:nvSpPr>
          <p:spPr>
            <a:xfrm>
              <a:off x="652982" y="4724987"/>
              <a:ext cx="3025027" cy="302373"/>
            </a:xfrm>
            <a:prstGeom prst="rect">
              <a:avLst/>
            </a:prstGeom>
            <a:noFill/>
          </p:spPr>
          <p:txBody>
            <a:bodyPr wrap="square" rtlCol="0">
              <a:spAutoFit/>
            </a:bodyPr>
            <a:lstStyle/>
            <a:p>
              <a:pPr algn="ctr"/>
              <a:r>
                <a:rPr lang="ja-JP" altLang="en-US" sz="11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よくある手口</a:t>
              </a:r>
            </a:p>
          </p:txBody>
        </p:sp>
      </p:grpSp>
    </p:spTree>
    <p:extLst>
      <p:ext uri="{BB962C8B-B14F-4D97-AF65-F5344CB8AC3E}">
        <p14:creationId xmlns:p14="http://schemas.microsoft.com/office/powerpoint/2010/main" val="40663678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9D8903F0-71A0-9D7F-EDA8-3DC23A3F76E7}"/>
              </a:ext>
            </a:extLst>
          </p:cNvPr>
          <p:cNvSpPr>
            <a:spLocks noGrp="1"/>
          </p:cNvSpPr>
          <p:nvPr>
            <p:ph type="body" sz="quarter" idx="15"/>
          </p:nvPr>
        </p:nvSpPr>
        <p:spPr>
          <a:xfrm>
            <a:off x="263132" y="811235"/>
            <a:ext cx="11665736" cy="726096"/>
          </a:xfrm>
        </p:spPr>
        <p:txBody>
          <a:bodyPr>
            <a:spAutoFit/>
          </a:bodyPr>
          <a:lstStyle/>
          <a:p>
            <a:r>
              <a:rPr kumimoji="1" lang="ja-JP" altLang="en-US" dirty="0"/>
              <a:t>メールアドレスや本文では判別できないくらい高度な攻撃を行うケースも･･･</a:t>
            </a:r>
            <a:endParaRPr kumimoji="1" lang="en-US" altLang="ja-JP" dirty="0"/>
          </a:p>
          <a:p>
            <a:r>
              <a:rPr kumimoji="1" lang="ja-JP" altLang="en-US" dirty="0"/>
              <a:t>平素からの従業員のセキュリティ教育が重要です</a:t>
            </a:r>
          </a:p>
        </p:txBody>
      </p:sp>
      <p:sp>
        <p:nvSpPr>
          <p:cNvPr id="3" name="テキスト プレースホルダー 2">
            <a:extLst>
              <a:ext uri="{FF2B5EF4-FFF2-40B4-BE49-F238E27FC236}">
                <a16:creationId xmlns:a16="http://schemas.microsoft.com/office/drawing/2014/main" id="{6FA4165A-E780-9FD5-756F-54E95EE2F553}"/>
              </a:ext>
            </a:extLst>
          </p:cNvPr>
          <p:cNvSpPr>
            <a:spLocks noGrp="1"/>
          </p:cNvSpPr>
          <p:nvPr>
            <p:ph type="body" sz="quarter" idx="13"/>
          </p:nvPr>
        </p:nvSpPr>
        <p:spPr/>
        <p:txBody>
          <a:bodyPr/>
          <a:lstStyle/>
          <a:p>
            <a:r>
              <a:rPr lang="en-US" altLang="ja-JP" dirty="0"/>
              <a:t>4</a:t>
            </a:r>
            <a:r>
              <a:rPr lang="ja-JP" altLang="en-US" dirty="0"/>
              <a:t>位「標的型攻撃による機密情報の窃取」対策案</a:t>
            </a:r>
          </a:p>
        </p:txBody>
      </p:sp>
      <p:grpSp>
        <p:nvGrpSpPr>
          <p:cNvPr id="4" name="グループ化 3">
            <a:extLst>
              <a:ext uri="{FF2B5EF4-FFF2-40B4-BE49-F238E27FC236}">
                <a16:creationId xmlns:a16="http://schemas.microsoft.com/office/drawing/2014/main" id="{9E0195E2-A3A3-F73F-FC2E-5B8EF4DA6B71}"/>
              </a:ext>
            </a:extLst>
          </p:cNvPr>
          <p:cNvGrpSpPr/>
          <p:nvPr/>
        </p:nvGrpSpPr>
        <p:grpSpPr>
          <a:xfrm>
            <a:off x="467032" y="1804308"/>
            <a:ext cx="5329084" cy="336117"/>
            <a:chOff x="508899" y="4661699"/>
            <a:chExt cx="3296848" cy="388490"/>
          </a:xfrm>
        </p:grpSpPr>
        <p:sp>
          <p:nvSpPr>
            <p:cNvPr id="5" name="角丸四角形 7">
              <a:extLst>
                <a:ext uri="{FF2B5EF4-FFF2-40B4-BE49-F238E27FC236}">
                  <a16:creationId xmlns:a16="http://schemas.microsoft.com/office/drawing/2014/main" id="{4073689E-9C3F-8583-FD14-D776363F6711}"/>
                </a:ext>
              </a:extLst>
            </p:cNvPr>
            <p:cNvSpPr/>
            <p:nvPr/>
          </p:nvSpPr>
          <p:spPr>
            <a:xfrm>
              <a:off x="508899" y="4661699"/>
              <a:ext cx="3296848" cy="38849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sp>
          <p:nvSpPr>
            <p:cNvPr id="6" name="テキスト ボックス 5">
              <a:extLst>
                <a:ext uri="{FF2B5EF4-FFF2-40B4-BE49-F238E27FC236}">
                  <a16:creationId xmlns:a16="http://schemas.microsoft.com/office/drawing/2014/main" id="{AE092E4C-AA65-2E39-57C7-F152A0FEE622}"/>
                </a:ext>
              </a:extLst>
            </p:cNvPr>
            <p:cNvSpPr txBox="1"/>
            <p:nvPr/>
          </p:nvSpPr>
          <p:spPr>
            <a:xfrm>
              <a:off x="652982" y="4724987"/>
              <a:ext cx="3025027" cy="302373"/>
            </a:xfrm>
            <a:prstGeom prst="rect">
              <a:avLst/>
            </a:prstGeom>
            <a:noFill/>
          </p:spPr>
          <p:txBody>
            <a:bodyPr wrap="square" rtlCol="0">
              <a:spAutoFit/>
            </a:bodyPr>
            <a:lstStyle/>
            <a:p>
              <a:pPr algn="ctr"/>
              <a:r>
                <a:rPr lang="ja-JP" altLang="en-US" sz="11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管理者が行っておきたい対策例</a:t>
              </a:r>
            </a:p>
          </p:txBody>
        </p:sp>
      </p:grpSp>
      <p:pic>
        <p:nvPicPr>
          <p:cNvPr id="7" name="グラフィックス 6" descr="左矢印付きの円 単色塗りつぶし">
            <a:extLst>
              <a:ext uri="{FF2B5EF4-FFF2-40B4-BE49-F238E27FC236}">
                <a16:creationId xmlns:a16="http://schemas.microsoft.com/office/drawing/2014/main" id="{734A8080-B1F6-15C5-D51D-7B3ADDE5B96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68982" y="2366715"/>
            <a:ext cx="256995" cy="256995"/>
          </a:xfrm>
          <a:prstGeom prst="rect">
            <a:avLst/>
          </a:prstGeom>
        </p:spPr>
      </p:pic>
      <p:graphicFrame>
        <p:nvGraphicFramePr>
          <p:cNvPr id="8" name="表 49">
            <a:extLst>
              <a:ext uri="{FF2B5EF4-FFF2-40B4-BE49-F238E27FC236}">
                <a16:creationId xmlns:a16="http://schemas.microsoft.com/office/drawing/2014/main" id="{8A55725A-3DE7-FB08-8237-BC42A8667434}"/>
              </a:ext>
            </a:extLst>
          </p:cNvPr>
          <p:cNvGraphicFramePr>
            <a:graphicFrameLocks noGrp="1"/>
          </p:cNvGraphicFramePr>
          <p:nvPr>
            <p:extLst>
              <p:ext uri="{D42A27DB-BD31-4B8C-83A1-F6EECF244321}">
                <p14:modId xmlns:p14="http://schemas.microsoft.com/office/powerpoint/2010/main" val="573483988"/>
              </p:ext>
            </p:extLst>
          </p:nvPr>
        </p:nvGraphicFramePr>
        <p:xfrm>
          <a:off x="811161" y="2299518"/>
          <a:ext cx="4984955" cy="2081980"/>
        </p:xfrm>
        <a:graphic>
          <a:graphicData uri="http://schemas.openxmlformats.org/drawingml/2006/table">
            <a:tbl>
              <a:tblPr>
                <a:tableStyleId>{5C22544A-7EE6-4342-B048-85BDC9FD1C3A}</a:tableStyleId>
              </a:tblPr>
              <a:tblGrid>
                <a:gridCol w="4984955">
                  <a:extLst>
                    <a:ext uri="{9D8B030D-6E8A-4147-A177-3AD203B41FA5}">
                      <a16:colId xmlns:a16="http://schemas.microsoft.com/office/drawing/2014/main" val="3694065870"/>
                    </a:ext>
                  </a:extLst>
                </a:gridCol>
              </a:tblGrid>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OS </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やアプリのバージョンを最新にしておく</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1505475375"/>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機密情報の取り扱いをルール化し、厳密に行う</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1486835356"/>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標的型攻撃メールテストを実施、訓練を行う</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3512807883"/>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従業員への定期的なセキュリティ教育を実施</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991390650"/>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常に最新の攻撃手法の情報収集をし、対策に活かす</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1486993686"/>
                  </a:ext>
                </a:extLst>
              </a:tr>
            </a:tbl>
          </a:graphicData>
        </a:graphic>
      </p:graphicFrame>
      <p:graphicFrame>
        <p:nvGraphicFramePr>
          <p:cNvPr id="9" name="表 8">
            <a:extLst>
              <a:ext uri="{FF2B5EF4-FFF2-40B4-BE49-F238E27FC236}">
                <a16:creationId xmlns:a16="http://schemas.microsoft.com/office/drawing/2014/main" id="{9CDC7AF1-5FC3-A336-E6B9-7AD54ECA5DCD}"/>
              </a:ext>
            </a:extLst>
          </p:cNvPr>
          <p:cNvGraphicFramePr>
            <a:graphicFrameLocks noGrp="1"/>
          </p:cNvGraphicFramePr>
          <p:nvPr>
            <p:extLst>
              <p:ext uri="{D42A27DB-BD31-4B8C-83A1-F6EECF244321}">
                <p14:modId xmlns:p14="http://schemas.microsoft.com/office/powerpoint/2010/main" val="3733923852"/>
              </p:ext>
            </p:extLst>
          </p:nvPr>
        </p:nvGraphicFramePr>
        <p:xfrm>
          <a:off x="6738063" y="2327076"/>
          <a:ext cx="4986904" cy="2081980"/>
        </p:xfrm>
        <a:graphic>
          <a:graphicData uri="http://schemas.openxmlformats.org/drawingml/2006/table">
            <a:tbl>
              <a:tblPr>
                <a:tableStyleId>{5C22544A-7EE6-4342-B048-85BDC9FD1C3A}</a:tableStyleId>
              </a:tblPr>
              <a:tblGrid>
                <a:gridCol w="4986904">
                  <a:extLst>
                    <a:ext uri="{9D8B030D-6E8A-4147-A177-3AD203B41FA5}">
                      <a16:colId xmlns:a16="http://schemas.microsoft.com/office/drawing/2014/main" val="3694065870"/>
                    </a:ext>
                  </a:extLst>
                </a:gridCol>
              </a:tblGrid>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lumMod val="75000"/>
                              <a:lumOff val="25000"/>
                            </a:schemeClr>
                          </a:solidFill>
                          <a:latin typeface="メイリオ" panose="020B0604030504040204" pitchFamily="50" charset="-128"/>
                          <a:ea typeface="メイリオ" panose="020B0604030504040204" pitchFamily="50" charset="-128"/>
                          <a:cs typeface="+mn-cs"/>
                        </a:rPr>
                        <a:t>添付やリンクがあるメールは知り合いでも安易に開封しない</a:t>
                      </a:r>
                      <a:endParaRPr kumimoji="1" lang="en-US" altLang="ja-JP" sz="1200" kern="1200" dirty="0">
                        <a:solidFill>
                          <a:schemeClr val="tx1">
                            <a:lumMod val="75000"/>
                            <a:lumOff val="25000"/>
                          </a:schemeClr>
                        </a:solidFill>
                        <a:latin typeface="メイリオ" panose="020B0604030504040204" pitchFamily="50" charset="-128"/>
                        <a:ea typeface="メイリオ" panose="020B0604030504040204" pitchFamily="50" charset="-128"/>
                        <a:cs typeface="+mn-cs"/>
                      </a:endParaRPr>
                    </a:p>
                  </a:txBody>
                  <a:tcPr anchor="ctr">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1505475375"/>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lumMod val="75000"/>
                              <a:lumOff val="25000"/>
                            </a:schemeClr>
                          </a:solidFill>
                          <a:latin typeface="メイリオ" panose="020B0604030504040204" pitchFamily="50" charset="-128"/>
                          <a:ea typeface="メイリオ" panose="020B0604030504040204" pitchFamily="50" charset="-128"/>
                          <a:cs typeface="+mn-cs"/>
                        </a:rPr>
                        <a:t>組織からのセキュリティ教育に積極的に参加・実践する</a:t>
                      </a:r>
                      <a:endParaRPr kumimoji="1" lang="en-US" altLang="ja-JP" sz="1200" kern="1200" dirty="0">
                        <a:solidFill>
                          <a:schemeClr val="tx1">
                            <a:lumMod val="75000"/>
                            <a:lumOff val="25000"/>
                          </a:schemeClr>
                        </a:solidFill>
                        <a:latin typeface="メイリオ" panose="020B0604030504040204" pitchFamily="50" charset="-128"/>
                        <a:ea typeface="メイリオ" panose="020B0604030504040204" pitchFamily="50" charset="-128"/>
                        <a:cs typeface="+mn-cs"/>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991390650"/>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lumMod val="75000"/>
                              <a:lumOff val="25000"/>
                            </a:schemeClr>
                          </a:solidFill>
                          <a:latin typeface="メイリオ" panose="020B0604030504040204" pitchFamily="50" charset="-128"/>
                          <a:ea typeface="メイリオ" panose="020B0604030504040204" pitchFamily="50" charset="-128"/>
                          <a:cs typeface="+mn-cs"/>
                        </a:rPr>
                        <a:t>PC </a:t>
                      </a:r>
                      <a:r>
                        <a:rPr kumimoji="1" lang="ja-JP" altLang="en-US" sz="1200" kern="1200" dirty="0">
                          <a:solidFill>
                            <a:schemeClr val="tx1">
                              <a:lumMod val="75000"/>
                              <a:lumOff val="25000"/>
                            </a:schemeClr>
                          </a:solidFill>
                          <a:latin typeface="メイリオ" panose="020B0604030504040204" pitchFamily="50" charset="-128"/>
                          <a:ea typeface="メイリオ" panose="020B0604030504040204" pitchFamily="50" charset="-128"/>
                          <a:cs typeface="+mn-cs"/>
                        </a:rPr>
                        <a:t>の挙動がおかしい場合、すぐにネットワークから切断する</a:t>
                      </a:r>
                      <a:endParaRPr kumimoji="1" lang="en-US" altLang="ja-JP" sz="1200" kern="1200" dirty="0">
                        <a:solidFill>
                          <a:schemeClr val="tx1">
                            <a:lumMod val="75000"/>
                            <a:lumOff val="25000"/>
                          </a:schemeClr>
                        </a:solidFill>
                        <a:latin typeface="メイリオ" panose="020B0604030504040204" pitchFamily="50" charset="-128"/>
                        <a:ea typeface="メイリオ" panose="020B0604030504040204" pitchFamily="50" charset="-128"/>
                        <a:cs typeface="+mn-cs"/>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1486993686"/>
                  </a:ext>
                </a:extLst>
              </a:tr>
              <a:tr h="416396">
                <a:tc>
                  <a:txBody>
                    <a:bodyPr/>
                    <a:lstStyle/>
                    <a:p>
                      <a:r>
                        <a:rPr kumimoji="1" lang="ja-JP" altLang="en-US" sz="1200" kern="1200" dirty="0">
                          <a:solidFill>
                            <a:schemeClr val="tx1">
                              <a:lumMod val="75000"/>
                              <a:lumOff val="25000"/>
                            </a:schemeClr>
                          </a:solidFill>
                          <a:latin typeface="メイリオ" panose="020B0604030504040204" pitchFamily="50" charset="-128"/>
                          <a:ea typeface="メイリオ" panose="020B0604030504040204" pitchFamily="50" charset="-128"/>
                          <a:cs typeface="+mn-cs"/>
                        </a:rPr>
                        <a:t>怪しい </a:t>
                      </a:r>
                      <a:r>
                        <a:rPr kumimoji="1" lang="en-US" altLang="ja-JP" sz="1200" kern="1200" dirty="0">
                          <a:solidFill>
                            <a:schemeClr val="tx1">
                              <a:lumMod val="75000"/>
                              <a:lumOff val="25000"/>
                            </a:schemeClr>
                          </a:solidFill>
                          <a:latin typeface="メイリオ" panose="020B0604030504040204" pitchFamily="50" charset="-128"/>
                          <a:ea typeface="メイリオ" panose="020B0604030504040204" pitchFamily="50" charset="-128"/>
                          <a:cs typeface="+mn-cs"/>
                        </a:rPr>
                        <a:t>Web </a:t>
                      </a:r>
                      <a:r>
                        <a:rPr kumimoji="1" lang="ja-JP" altLang="en-US" sz="1200" kern="1200" dirty="0">
                          <a:solidFill>
                            <a:schemeClr val="tx1">
                              <a:lumMod val="75000"/>
                              <a:lumOff val="25000"/>
                            </a:schemeClr>
                          </a:solidFill>
                          <a:latin typeface="メイリオ" panose="020B0604030504040204" pitchFamily="50" charset="-128"/>
                          <a:ea typeface="メイリオ" panose="020B0604030504040204" pitchFamily="50" charset="-128"/>
                          <a:cs typeface="+mn-cs"/>
                        </a:rPr>
                        <a:t>サイトにアクセス、</a:t>
                      </a:r>
                      <a:r>
                        <a:rPr kumimoji="1" lang="en-US" altLang="ja-JP" sz="1200" kern="1200" dirty="0">
                          <a:solidFill>
                            <a:schemeClr val="tx1">
                              <a:lumMod val="75000"/>
                              <a:lumOff val="25000"/>
                            </a:schemeClr>
                          </a:solidFill>
                          <a:latin typeface="メイリオ" panose="020B0604030504040204" pitchFamily="50" charset="-128"/>
                          <a:ea typeface="メイリオ" panose="020B0604030504040204" pitchFamily="50" charset="-128"/>
                          <a:cs typeface="+mn-cs"/>
                        </a:rPr>
                        <a:t>URL </a:t>
                      </a:r>
                      <a:r>
                        <a:rPr kumimoji="1" lang="ja-JP" altLang="en-US" sz="1200" kern="1200" dirty="0">
                          <a:solidFill>
                            <a:schemeClr val="tx1">
                              <a:lumMod val="75000"/>
                              <a:lumOff val="25000"/>
                            </a:schemeClr>
                          </a:solidFill>
                          <a:latin typeface="メイリオ" panose="020B0604030504040204" pitchFamily="50" charset="-128"/>
                          <a:ea typeface="メイリオ" panose="020B0604030504040204" pitchFamily="50" charset="-128"/>
                          <a:cs typeface="+mn-cs"/>
                        </a:rPr>
                        <a:t>をクリックしない</a:t>
                      </a: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3155286429"/>
                  </a:ext>
                </a:extLst>
              </a:tr>
              <a:tr h="416396">
                <a:tc>
                  <a:txBody>
                    <a:bodyPr/>
                    <a:lstStyle/>
                    <a:p>
                      <a:endParaRPr kumimoji="1" lang="ja-JP" altLang="en-US" sz="1200" dirty="0">
                        <a:latin typeface="メイリオ" panose="020B0604030504040204" pitchFamily="50" charset="-128"/>
                        <a:ea typeface="メイリオ" panose="020B0604030504040204" pitchFamily="50" charset="-128"/>
                      </a:endParaRPr>
                    </a:p>
                  </a:txBody>
                  <a:tcPr anchor="ctr">
                    <a:lnT w="6350" cap="flat" cmpd="sng" algn="ctr">
                      <a:solidFill>
                        <a:schemeClr val="bg1">
                          <a:lumMod val="75000"/>
                        </a:schemeClr>
                      </a:solidFill>
                      <a:prstDash val="dash"/>
                      <a:round/>
                      <a:headEnd type="none" w="med" len="med"/>
                      <a:tailEnd type="none" w="med" len="med"/>
                    </a:lnT>
                    <a:noFill/>
                  </a:tcPr>
                </a:tc>
                <a:extLst>
                  <a:ext uri="{0D108BD9-81ED-4DB2-BD59-A6C34878D82A}">
                    <a16:rowId xmlns:a16="http://schemas.microsoft.com/office/drawing/2014/main" val="2392088249"/>
                  </a:ext>
                </a:extLst>
              </a:tr>
            </a:tbl>
          </a:graphicData>
        </a:graphic>
      </p:graphicFrame>
      <p:pic>
        <p:nvPicPr>
          <p:cNvPr id="10" name="グラフィックス 9" descr="左矢印付きの円 単色塗りつぶし">
            <a:extLst>
              <a:ext uri="{FF2B5EF4-FFF2-40B4-BE49-F238E27FC236}">
                <a16:creationId xmlns:a16="http://schemas.microsoft.com/office/drawing/2014/main" id="{A0BE8136-C392-6368-BFC8-6540E0CE68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68982" y="2780534"/>
            <a:ext cx="256995" cy="256995"/>
          </a:xfrm>
          <a:prstGeom prst="rect">
            <a:avLst/>
          </a:prstGeom>
        </p:spPr>
      </p:pic>
      <p:pic>
        <p:nvPicPr>
          <p:cNvPr id="11" name="グラフィックス 10" descr="左矢印付きの円 単色塗りつぶし">
            <a:extLst>
              <a:ext uri="{FF2B5EF4-FFF2-40B4-BE49-F238E27FC236}">
                <a16:creationId xmlns:a16="http://schemas.microsoft.com/office/drawing/2014/main" id="{50BB5B46-EF7B-1B94-0266-8A8578770F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68982" y="3194353"/>
            <a:ext cx="256995" cy="256995"/>
          </a:xfrm>
          <a:prstGeom prst="rect">
            <a:avLst/>
          </a:prstGeom>
        </p:spPr>
      </p:pic>
      <p:pic>
        <p:nvPicPr>
          <p:cNvPr id="12" name="グラフィックス 11" descr="左矢印付きの円 単色塗りつぶし">
            <a:extLst>
              <a:ext uri="{FF2B5EF4-FFF2-40B4-BE49-F238E27FC236}">
                <a16:creationId xmlns:a16="http://schemas.microsoft.com/office/drawing/2014/main" id="{C1BB4BB9-9272-3398-D4ED-CDF0485B7C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68982" y="3608172"/>
            <a:ext cx="256995" cy="256995"/>
          </a:xfrm>
          <a:prstGeom prst="rect">
            <a:avLst/>
          </a:prstGeom>
        </p:spPr>
      </p:pic>
      <p:pic>
        <p:nvPicPr>
          <p:cNvPr id="13" name="グラフィックス 12" descr="左矢印付きの円 単色塗りつぶし">
            <a:extLst>
              <a:ext uri="{FF2B5EF4-FFF2-40B4-BE49-F238E27FC236}">
                <a16:creationId xmlns:a16="http://schemas.microsoft.com/office/drawing/2014/main" id="{967B939E-E2FF-BA99-970F-60463FC898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68982" y="4021992"/>
            <a:ext cx="256995" cy="256995"/>
          </a:xfrm>
          <a:prstGeom prst="rect">
            <a:avLst/>
          </a:prstGeom>
        </p:spPr>
      </p:pic>
      <p:pic>
        <p:nvPicPr>
          <p:cNvPr id="14" name="グラフィックス 13" descr="左矢印付きの円 単色塗りつぶし">
            <a:extLst>
              <a:ext uri="{FF2B5EF4-FFF2-40B4-BE49-F238E27FC236}">
                <a16:creationId xmlns:a16="http://schemas.microsoft.com/office/drawing/2014/main" id="{597D387B-051D-B711-CD4B-F866E2239E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6395883" y="2403929"/>
            <a:ext cx="256995" cy="256995"/>
          </a:xfrm>
          <a:prstGeom prst="rect">
            <a:avLst/>
          </a:prstGeom>
        </p:spPr>
      </p:pic>
      <p:pic>
        <p:nvPicPr>
          <p:cNvPr id="15" name="グラフィックス 14" descr="左矢印付きの円 単色塗りつぶし">
            <a:extLst>
              <a:ext uri="{FF2B5EF4-FFF2-40B4-BE49-F238E27FC236}">
                <a16:creationId xmlns:a16="http://schemas.microsoft.com/office/drawing/2014/main" id="{54C36DAE-AE92-981C-F116-8408D0A30C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6395883" y="2822187"/>
            <a:ext cx="256995" cy="256995"/>
          </a:xfrm>
          <a:prstGeom prst="rect">
            <a:avLst/>
          </a:prstGeom>
        </p:spPr>
      </p:pic>
      <p:pic>
        <p:nvPicPr>
          <p:cNvPr id="16" name="グラフィックス 15" descr="左矢印付きの円 単色塗りつぶし">
            <a:extLst>
              <a:ext uri="{FF2B5EF4-FFF2-40B4-BE49-F238E27FC236}">
                <a16:creationId xmlns:a16="http://schemas.microsoft.com/office/drawing/2014/main" id="{C5EF51C3-87E7-B711-7F2D-246C0854C7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6395883" y="3240445"/>
            <a:ext cx="256995" cy="256995"/>
          </a:xfrm>
          <a:prstGeom prst="rect">
            <a:avLst/>
          </a:prstGeom>
        </p:spPr>
      </p:pic>
      <p:grpSp>
        <p:nvGrpSpPr>
          <p:cNvPr id="17" name="グループ化 16">
            <a:extLst>
              <a:ext uri="{FF2B5EF4-FFF2-40B4-BE49-F238E27FC236}">
                <a16:creationId xmlns:a16="http://schemas.microsoft.com/office/drawing/2014/main" id="{CE7FAE5A-C796-BDFB-DD24-E97755EF999F}"/>
              </a:ext>
            </a:extLst>
          </p:cNvPr>
          <p:cNvGrpSpPr/>
          <p:nvPr/>
        </p:nvGrpSpPr>
        <p:grpSpPr>
          <a:xfrm>
            <a:off x="6395883" y="1804308"/>
            <a:ext cx="5329084" cy="336117"/>
            <a:chOff x="508899" y="4661699"/>
            <a:chExt cx="3296848" cy="388490"/>
          </a:xfrm>
        </p:grpSpPr>
        <p:sp>
          <p:nvSpPr>
            <p:cNvPr id="18" name="角丸四角形 7">
              <a:extLst>
                <a:ext uri="{FF2B5EF4-FFF2-40B4-BE49-F238E27FC236}">
                  <a16:creationId xmlns:a16="http://schemas.microsoft.com/office/drawing/2014/main" id="{220C5B7E-AE87-B814-D1A2-F409B1D618B9}"/>
                </a:ext>
              </a:extLst>
            </p:cNvPr>
            <p:cNvSpPr/>
            <p:nvPr/>
          </p:nvSpPr>
          <p:spPr>
            <a:xfrm>
              <a:off x="508899" y="4661699"/>
              <a:ext cx="3296848" cy="38849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sp>
          <p:nvSpPr>
            <p:cNvPr id="19" name="テキスト ボックス 18">
              <a:extLst>
                <a:ext uri="{FF2B5EF4-FFF2-40B4-BE49-F238E27FC236}">
                  <a16:creationId xmlns:a16="http://schemas.microsoft.com/office/drawing/2014/main" id="{2A897065-C843-E54B-14ED-96DBB41E313E}"/>
                </a:ext>
              </a:extLst>
            </p:cNvPr>
            <p:cNvSpPr txBox="1"/>
            <p:nvPr/>
          </p:nvSpPr>
          <p:spPr>
            <a:xfrm>
              <a:off x="652982" y="4724987"/>
              <a:ext cx="3025027" cy="302373"/>
            </a:xfrm>
            <a:prstGeom prst="rect">
              <a:avLst/>
            </a:prstGeom>
            <a:noFill/>
          </p:spPr>
          <p:txBody>
            <a:bodyPr wrap="square" rtlCol="0">
              <a:spAutoFit/>
            </a:bodyPr>
            <a:lstStyle/>
            <a:p>
              <a:pPr algn="ctr"/>
              <a:r>
                <a:rPr lang="ja-JP" altLang="en-US" sz="11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従業員が気を付けたい対策例</a:t>
              </a:r>
            </a:p>
          </p:txBody>
        </p:sp>
      </p:grpSp>
      <p:pic>
        <p:nvPicPr>
          <p:cNvPr id="20" name="グラフィックス 19" descr="左矢印付きの円 単色塗りつぶし">
            <a:extLst>
              <a:ext uri="{FF2B5EF4-FFF2-40B4-BE49-F238E27FC236}">
                <a16:creationId xmlns:a16="http://schemas.microsoft.com/office/drawing/2014/main" id="{F098AB9B-B062-231C-43AC-AF3E4F88CE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6395883" y="3658703"/>
            <a:ext cx="256995" cy="256995"/>
          </a:xfrm>
          <a:prstGeom prst="rect">
            <a:avLst/>
          </a:prstGeom>
        </p:spPr>
      </p:pic>
    </p:spTree>
    <p:extLst>
      <p:ext uri="{BB962C8B-B14F-4D97-AF65-F5344CB8AC3E}">
        <p14:creationId xmlns:p14="http://schemas.microsoft.com/office/powerpoint/2010/main" val="1173649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3102CEC-3126-85B4-B25A-66271627CA0D}"/>
              </a:ext>
            </a:extLst>
          </p:cNvPr>
          <p:cNvSpPr/>
          <p:nvPr/>
        </p:nvSpPr>
        <p:spPr>
          <a:xfrm>
            <a:off x="467032" y="1409431"/>
            <a:ext cx="11257935" cy="1330267"/>
          </a:xfrm>
          <a:prstGeom prst="rect">
            <a:avLst/>
          </a:prstGeom>
          <a:solidFill>
            <a:srgbClr val="FFFAEB"/>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プレースホルダー 4">
            <a:extLst>
              <a:ext uri="{FF2B5EF4-FFF2-40B4-BE49-F238E27FC236}">
                <a16:creationId xmlns:a16="http://schemas.microsoft.com/office/drawing/2014/main" id="{F8E90DC7-36EE-42CB-9C4C-DAD5BBBA98F2}"/>
              </a:ext>
            </a:extLst>
          </p:cNvPr>
          <p:cNvSpPr>
            <a:spLocks noGrp="1"/>
          </p:cNvSpPr>
          <p:nvPr>
            <p:ph type="body" sz="quarter" idx="15"/>
          </p:nvPr>
        </p:nvSpPr>
        <p:spPr>
          <a:xfrm>
            <a:off x="263132" y="700152"/>
            <a:ext cx="11665736" cy="452432"/>
          </a:xfrm>
        </p:spPr>
        <p:txBody>
          <a:bodyPr/>
          <a:lstStyle/>
          <a:p>
            <a:r>
              <a:rPr lang="ja-JP" altLang="en-US"/>
              <a:t>ベンダーが発表する前に攻撃を受けてしまう･･･防御が難しいゼロデイ攻撃</a:t>
            </a:r>
            <a:endParaRPr lang="en-US" altLang="ja-JP"/>
          </a:p>
        </p:txBody>
      </p:sp>
      <p:sp>
        <p:nvSpPr>
          <p:cNvPr id="6" name="テキスト プレースホルダー 2">
            <a:extLst>
              <a:ext uri="{FF2B5EF4-FFF2-40B4-BE49-F238E27FC236}">
                <a16:creationId xmlns:a16="http://schemas.microsoft.com/office/drawing/2014/main" id="{875605CB-93D9-2E4E-FAD5-0D028DF6E170}"/>
              </a:ext>
            </a:extLst>
          </p:cNvPr>
          <p:cNvSpPr>
            <a:spLocks noGrp="1"/>
          </p:cNvSpPr>
          <p:nvPr>
            <p:ph type="body" sz="quarter" idx="13"/>
          </p:nvPr>
        </p:nvSpPr>
        <p:spPr>
          <a:xfrm>
            <a:off x="385880" y="219792"/>
            <a:ext cx="11515280" cy="372410"/>
          </a:xfrm>
          <a:prstGeom prst="rect">
            <a:avLst/>
          </a:prstGeom>
        </p:spPr>
        <p:txBody>
          <a:bodyPr/>
          <a:lstStyle/>
          <a:p>
            <a:r>
              <a:rPr lang="en-US" altLang="ja-JP" dirty="0"/>
              <a:t>5</a:t>
            </a:r>
            <a:r>
              <a:rPr lang="ja-JP" altLang="en-US" dirty="0"/>
              <a:t>位「修正プログラムの公開前を狙う攻撃（ゼロデイ攻撃）」解説</a:t>
            </a:r>
          </a:p>
        </p:txBody>
      </p:sp>
      <p:sp>
        <p:nvSpPr>
          <p:cNvPr id="7" name="テキスト ボックス 6">
            <a:extLst>
              <a:ext uri="{FF2B5EF4-FFF2-40B4-BE49-F238E27FC236}">
                <a16:creationId xmlns:a16="http://schemas.microsoft.com/office/drawing/2014/main" id="{351D9B72-C167-C531-A9A6-1147671AFF2F}"/>
              </a:ext>
            </a:extLst>
          </p:cNvPr>
          <p:cNvSpPr txBox="1"/>
          <p:nvPr/>
        </p:nvSpPr>
        <p:spPr>
          <a:xfrm>
            <a:off x="825909" y="1624441"/>
            <a:ext cx="10540180" cy="900246"/>
          </a:xfrm>
          <a:prstGeom prst="rect">
            <a:avLst/>
          </a:prstGeom>
          <a:noFill/>
        </p:spPr>
        <p:txBody>
          <a:bodyPr wrap="square">
            <a:spAutoFit/>
          </a:bodyPr>
          <a:lstStyle/>
          <a:p>
            <a:pPr>
              <a:lnSpc>
                <a:spcPct val="150000"/>
              </a:lnSpc>
            </a:pPr>
            <a:r>
              <a:rPr lang="ja-JP" altLang="en-US" sz="1200" b="1" dirty="0">
                <a:solidFill>
                  <a:srgbClr val="C00000"/>
                </a:solidFill>
                <a:latin typeface="メイリオ" panose="020B0604030504040204" pitchFamily="50" charset="-128"/>
                <a:ea typeface="メイリオ" panose="020B0604030504040204" pitchFamily="50" charset="-128"/>
              </a:rPr>
              <a:t>攻撃者がアプリケーションやソフトウェアのバグを見つけ、ベンダーが修正パッチを適用するよりも早くその脆弱性を狙う攻撃</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です。攻撃者とベンダーの対応スピード勝負であるため、我々が事前に対応することが難しいと考えられます。そのため</a:t>
            </a:r>
            <a:r>
              <a:rPr lang="ja-JP" altLang="en-US" sz="1200" b="1" dirty="0">
                <a:solidFill>
                  <a:srgbClr val="C00000"/>
                </a:solidFill>
                <a:latin typeface="メイリオ" panose="020B0604030504040204" pitchFamily="50" charset="-128"/>
                <a:ea typeface="メイリオ" panose="020B0604030504040204" pitchFamily="50" charset="-128"/>
              </a:rPr>
              <a:t>攻撃をいち早く察知し、被害を最小限にとどめる</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ための脆弱性対策情報が公開された場合は、早急な対応を行う必要があります。</a:t>
            </a:r>
          </a:p>
        </p:txBody>
      </p:sp>
      <p:sp>
        <p:nvSpPr>
          <p:cNvPr id="8" name="テキスト ボックス 7">
            <a:extLst>
              <a:ext uri="{FF2B5EF4-FFF2-40B4-BE49-F238E27FC236}">
                <a16:creationId xmlns:a16="http://schemas.microsoft.com/office/drawing/2014/main" id="{3068299F-5E40-AAAF-FD15-F50A1EF621BB}"/>
              </a:ext>
            </a:extLst>
          </p:cNvPr>
          <p:cNvSpPr txBox="1"/>
          <p:nvPr/>
        </p:nvSpPr>
        <p:spPr>
          <a:xfrm>
            <a:off x="6189405" y="5534600"/>
            <a:ext cx="5235677" cy="623248"/>
          </a:xfrm>
          <a:prstGeom prst="rect">
            <a:avLst/>
          </a:prstGeom>
          <a:noFill/>
        </p:spPr>
        <p:txBody>
          <a:bodyPr wrap="square">
            <a:spAutoFit/>
          </a:bodyPr>
          <a:lstStyle/>
          <a:p>
            <a:pPr>
              <a:lnSpc>
                <a:spcPct val="150000"/>
              </a:lnSpc>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ファイル圧縮ソフトに複数の脆弱性が存在しており、一部の脆弱性がゼロデイ攻撃に悪用されていた。</a:t>
            </a:r>
          </a:p>
        </p:txBody>
      </p:sp>
      <p:grpSp>
        <p:nvGrpSpPr>
          <p:cNvPr id="9" name="グループ化 8">
            <a:extLst>
              <a:ext uri="{FF2B5EF4-FFF2-40B4-BE49-F238E27FC236}">
                <a16:creationId xmlns:a16="http://schemas.microsoft.com/office/drawing/2014/main" id="{26D40CC1-7DF4-ECB2-0692-DCC2360ADDF0}"/>
              </a:ext>
            </a:extLst>
          </p:cNvPr>
          <p:cNvGrpSpPr/>
          <p:nvPr/>
        </p:nvGrpSpPr>
        <p:grpSpPr>
          <a:xfrm>
            <a:off x="6095999" y="5047253"/>
            <a:ext cx="5329084" cy="336117"/>
            <a:chOff x="508899" y="4661699"/>
            <a:chExt cx="3296848" cy="388490"/>
          </a:xfrm>
        </p:grpSpPr>
        <p:sp>
          <p:nvSpPr>
            <p:cNvPr id="10" name="角丸四角形 7">
              <a:extLst>
                <a:ext uri="{FF2B5EF4-FFF2-40B4-BE49-F238E27FC236}">
                  <a16:creationId xmlns:a16="http://schemas.microsoft.com/office/drawing/2014/main" id="{DCCE8004-B813-FD64-C748-056D292870F3}"/>
                </a:ext>
              </a:extLst>
            </p:cNvPr>
            <p:cNvSpPr/>
            <p:nvPr/>
          </p:nvSpPr>
          <p:spPr>
            <a:xfrm>
              <a:off x="508899" y="4661699"/>
              <a:ext cx="3296848" cy="388490"/>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sp>
          <p:nvSpPr>
            <p:cNvPr id="11" name="テキスト ボックス 10">
              <a:extLst>
                <a:ext uri="{FF2B5EF4-FFF2-40B4-BE49-F238E27FC236}">
                  <a16:creationId xmlns:a16="http://schemas.microsoft.com/office/drawing/2014/main" id="{2A3F96B9-72DD-0DCE-8186-6C73D3EF88C9}"/>
                </a:ext>
              </a:extLst>
            </p:cNvPr>
            <p:cNvSpPr txBox="1"/>
            <p:nvPr/>
          </p:nvSpPr>
          <p:spPr>
            <a:xfrm>
              <a:off x="652982" y="4724987"/>
              <a:ext cx="3025027" cy="302373"/>
            </a:xfrm>
            <a:prstGeom prst="rect">
              <a:avLst/>
            </a:prstGeom>
            <a:noFill/>
          </p:spPr>
          <p:txBody>
            <a:bodyPr wrap="square" rtlCol="0">
              <a:spAutoFit/>
            </a:bodyPr>
            <a:lstStyle/>
            <a:p>
              <a:pPr algn="ctr"/>
              <a:r>
                <a:rPr lang="ja-JP" altLang="en-US" sz="11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インシデント事例</a:t>
              </a:r>
            </a:p>
          </p:txBody>
        </p:sp>
      </p:grpSp>
      <p:sp>
        <p:nvSpPr>
          <p:cNvPr id="12" name="テキスト ボックス 11">
            <a:extLst>
              <a:ext uri="{FF2B5EF4-FFF2-40B4-BE49-F238E27FC236}">
                <a16:creationId xmlns:a16="http://schemas.microsoft.com/office/drawing/2014/main" id="{4B38EAED-41EF-C213-749C-4BDF85CE0607}"/>
              </a:ext>
            </a:extLst>
          </p:cNvPr>
          <p:cNvSpPr txBox="1"/>
          <p:nvPr/>
        </p:nvSpPr>
        <p:spPr>
          <a:xfrm>
            <a:off x="6155912" y="3592867"/>
            <a:ext cx="5235677" cy="623248"/>
          </a:xfrm>
          <a:prstGeom prst="rect">
            <a:avLst/>
          </a:prstGeom>
          <a:noFill/>
        </p:spPr>
        <p:txBody>
          <a:bodyPr wrap="square">
            <a:spAutoFit/>
          </a:bodyPr>
          <a:lstStyle/>
          <a:p>
            <a:pPr>
              <a:lnSpc>
                <a:spcPct val="150000"/>
              </a:lnSpc>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・ソフトウェアの脆弱性を悪用し、ベンダーが修正プログラムを公開する前に攻撃を仕掛ける。ウイルス感染や改ざんなど様々な攻撃が想定される。</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grpSp>
        <p:nvGrpSpPr>
          <p:cNvPr id="13" name="グループ化 12">
            <a:extLst>
              <a:ext uri="{FF2B5EF4-FFF2-40B4-BE49-F238E27FC236}">
                <a16:creationId xmlns:a16="http://schemas.microsoft.com/office/drawing/2014/main" id="{510B3032-76BF-3D21-C08D-915A875F25C9}"/>
              </a:ext>
            </a:extLst>
          </p:cNvPr>
          <p:cNvGrpSpPr/>
          <p:nvPr/>
        </p:nvGrpSpPr>
        <p:grpSpPr>
          <a:xfrm>
            <a:off x="6095999" y="3139730"/>
            <a:ext cx="5329084" cy="336117"/>
            <a:chOff x="508899" y="4661699"/>
            <a:chExt cx="3296848" cy="388490"/>
          </a:xfrm>
        </p:grpSpPr>
        <p:sp>
          <p:nvSpPr>
            <p:cNvPr id="14" name="角丸四角形 7">
              <a:extLst>
                <a:ext uri="{FF2B5EF4-FFF2-40B4-BE49-F238E27FC236}">
                  <a16:creationId xmlns:a16="http://schemas.microsoft.com/office/drawing/2014/main" id="{94D10DA4-C4BB-62E4-EA6D-EB6823678D20}"/>
                </a:ext>
              </a:extLst>
            </p:cNvPr>
            <p:cNvSpPr/>
            <p:nvPr/>
          </p:nvSpPr>
          <p:spPr>
            <a:xfrm>
              <a:off x="508899" y="4661699"/>
              <a:ext cx="3296848" cy="388490"/>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sp>
          <p:nvSpPr>
            <p:cNvPr id="15" name="テキスト ボックス 14">
              <a:extLst>
                <a:ext uri="{FF2B5EF4-FFF2-40B4-BE49-F238E27FC236}">
                  <a16:creationId xmlns:a16="http://schemas.microsoft.com/office/drawing/2014/main" id="{48649E71-9CD2-C303-87AF-F5A8D88EB7F6}"/>
                </a:ext>
              </a:extLst>
            </p:cNvPr>
            <p:cNvSpPr txBox="1"/>
            <p:nvPr/>
          </p:nvSpPr>
          <p:spPr>
            <a:xfrm>
              <a:off x="652982" y="4724987"/>
              <a:ext cx="3025027" cy="302373"/>
            </a:xfrm>
            <a:prstGeom prst="rect">
              <a:avLst/>
            </a:prstGeom>
            <a:noFill/>
          </p:spPr>
          <p:txBody>
            <a:bodyPr wrap="square" rtlCol="0">
              <a:spAutoFit/>
            </a:bodyPr>
            <a:lstStyle/>
            <a:p>
              <a:pPr algn="ctr"/>
              <a:r>
                <a:rPr lang="ja-JP" altLang="en-US" sz="11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よくある手口</a:t>
              </a:r>
            </a:p>
          </p:txBody>
        </p:sp>
      </p:grpSp>
      <p:pic>
        <p:nvPicPr>
          <p:cNvPr id="18" name="図 17">
            <a:extLst>
              <a:ext uri="{FF2B5EF4-FFF2-40B4-BE49-F238E27FC236}">
                <a16:creationId xmlns:a16="http://schemas.microsoft.com/office/drawing/2014/main" id="{283E1656-F0D2-299A-A575-49075E2CD2DB}"/>
              </a:ext>
            </a:extLst>
          </p:cNvPr>
          <p:cNvPicPr>
            <a:picLocks noChangeAspect="1"/>
          </p:cNvPicPr>
          <p:nvPr/>
        </p:nvPicPr>
        <p:blipFill>
          <a:blip r:embed="rId2"/>
          <a:srcRect/>
          <a:stretch/>
        </p:blipFill>
        <p:spPr>
          <a:xfrm>
            <a:off x="298388" y="3325291"/>
            <a:ext cx="5650671" cy="2935506"/>
          </a:xfrm>
          <a:prstGeom prst="rect">
            <a:avLst/>
          </a:prstGeom>
        </p:spPr>
      </p:pic>
    </p:spTree>
    <p:extLst>
      <p:ext uri="{BB962C8B-B14F-4D97-AF65-F5344CB8AC3E}">
        <p14:creationId xmlns:p14="http://schemas.microsoft.com/office/powerpoint/2010/main" val="2851769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1">
            <a:extLst>
              <a:ext uri="{FF2B5EF4-FFF2-40B4-BE49-F238E27FC236}">
                <a16:creationId xmlns:a16="http://schemas.microsoft.com/office/drawing/2014/main" id="{E27D9A4E-069A-271D-92CE-FA90F5FBF25F}"/>
              </a:ext>
            </a:extLst>
          </p:cNvPr>
          <p:cNvSpPr>
            <a:spLocks noGrp="1"/>
          </p:cNvSpPr>
          <p:nvPr>
            <p:ph type="body" sz="quarter" idx="15"/>
          </p:nvPr>
        </p:nvSpPr>
        <p:spPr>
          <a:xfrm>
            <a:off x="263132" y="800810"/>
            <a:ext cx="11665736" cy="618656"/>
          </a:xfrm>
        </p:spPr>
        <p:txBody>
          <a:bodyPr/>
          <a:lstStyle/>
          <a:p>
            <a:r>
              <a:rPr lang="ja-JP" altLang="en-US" dirty="0"/>
              <a:t>とにかく常に環境を最新に保ちつつ、組織内の変化をいち早く察知</a:t>
            </a:r>
            <a:endParaRPr lang="en-US" altLang="ja-JP" dirty="0"/>
          </a:p>
          <a:p>
            <a:r>
              <a:rPr lang="ja-JP" altLang="en-US" dirty="0"/>
              <a:t>迅速に対応ができる環境を整え被害の最小化が重要</a:t>
            </a:r>
            <a:endParaRPr lang="en-US" altLang="ja-JP" dirty="0"/>
          </a:p>
        </p:txBody>
      </p:sp>
      <p:sp>
        <p:nvSpPr>
          <p:cNvPr id="5" name="テキスト プレースホルダー 2">
            <a:extLst>
              <a:ext uri="{FF2B5EF4-FFF2-40B4-BE49-F238E27FC236}">
                <a16:creationId xmlns:a16="http://schemas.microsoft.com/office/drawing/2014/main" id="{B11C0AFD-5BEA-842D-DDF0-F00FC1A60726}"/>
              </a:ext>
            </a:extLst>
          </p:cNvPr>
          <p:cNvSpPr>
            <a:spLocks noGrp="1"/>
          </p:cNvSpPr>
          <p:nvPr>
            <p:ph type="body" sz="quarter" idx="13"/>
          </p:nvPr>
        </p:nvSpPr>
        <p:spPr>
          <a:xfrm>
            <a:off x="385880" y="219792"/>
            <a:ext cx="11515280" cy="372410"/>
          </a:xfrm>
        </p:spPr>
        <p:txBody>
          <a:bodyPr/>
          <a:lstStyle/>
          <a:p>
            <a:r>
              <a:rPr lang="en-US" altLang="ja-JP" dirty="0"/>
              <a:t>5</a:t>
            </a:r>
            <a:r>
              <a:rPr lang="ja-JP" altLang="en-US" dirty="0"/>
              <a:t>位「修正プログラムの公開前を狙う攻撃（ゼロデイ攻撃）」対策案</a:t>
            </a:r>
          </a:p>
        </p:txBody>
      </p:sp>
      <p:grpSp>
        <p:nvGrpSpPr>
          <p:cNvPr id="6" name="グループ化 5">
            <a:extLst>
              <a:ext uri="{FF2B5EF4-FFF2-40B4-BE49-F238E27FC236}">
                <a16:creationId xmlns:a16="http://schemas.microsoft.com/office/drawing/2014/main" id="{0BB834DD-63E4-73BC-5E8E-7D0EC69DFB6A}"/>
              </a:ext>
            </a:extLst>
          </p:cNvPr>
          <p:cNvGrpSpPr/>
          <p:nvPr/>
        </p:nvGrpSpPr>
        <p:grpSpPr>
          <a:xfrm>
            <a:off x="467032" y="1804308"/>
            <a:ext cx="5329084" cy="336117"/>
            <a:chOff x="508899" y="4661699"/>
            <a:chExt cx="3296848" cy="388490"/>
          </a:xfrm>
        </p:grpSpPr>
        <p:sp>
          <p:nvSpPr>
            <p:cNvPr id="7" name="角丸四角形 7">
              <a:extLst>
                <a:ext uri="{FF2B5EF4-FFF2-40B4-BE49-F238E27FC236}">
                  <a16:creationId xmlns:a16="http://schemas.microsoft.com/office/drawing/2014/main" id="{506C3535-F562-05CE-BDB9-798784BE240D}"/>
                </a:ext>
              </a:extLst>
            </p:cNvPr>
            <p:cNvSpPr/>
            <p:nvPr/>
          </p:nvSpPr>
          <p:spPr>
            <a:xfrm>
              <a:off x="508899" y="4661699"/>
              <a:ext cx="3296848" cy="38849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sp>
          <p:nvSpPr>
            <p:cNvPr id="8" name="テキスト ボックス 7">
              <a:extLst>
                <a:ext uri="{FF2B5EF4-FFF2-40B4-BE49-F238E27FC236}">
                  <a16:creationId xmlns:a16="http://schemas.microsoft.com/office/drawing/2014/main" id="{F211F074-D5AF-4820-87DE-762603D4A25F}"/>
                </a:ext>
              </a:extLst>
            </p:cNvPr>
            <p:cNvSpPr txBox="1"/>
            <p:nvPr/>
          </p:nvSpPr>
          <p:spPr>
            <a:xfrm>
              <a:off x="652982" y="4724987"/>
              <a:ext cx="3025027" cy="302373"/>
            </a:xfrm>
            <a:prstGeom prst="rect">
              <a:avLst/>
            </a:prstGeom>
            <a:noFill/>
          </p:spPr>
          <p:txBody>
            <a:bodyPr wrap="square" rtlCol="0">
              <a:spAutoFit/>
            </a:bodyPr>
            <a:lstStyle/>
            <a:p>
              <a:pPr algn="ctr"/>
              <a:r>
                <a:rPr lang="ja-JP" altLang="en-US" sz="11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管理者が行っておきたい対策例</a:t>
              </a:r>
            </a:p>
          </p:txBody>
        </p:sp>
      </p:grpSp>
      <p:pic>
        <p:nvPicPr>
          <p:cNvPr id="9" name="グラフィックス 8" descr="左矢印付きの円 単色塗りつぶし">
            <a:extLst>
              <a:ext uri="{FF2B5EF4-FFF2-40B4-BE49-F238E27FC236}">
                <a16:creationId xmlns:a16="http://schemas.microsoft.com/office/drawing/2014/main" id="{8AC7E937-A55E-ACBB-D97E-F246FA5E38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68982" y="2366715"/>
            <a:ext cx="256995" cy="256995"/>
          </a:xfrm>
          <a:prstGeom prst="rect">
            <a:avLst/>
          </a:prstGeom>
        </p:spPr>
      </p:pic>
      <p:graphicFrame>
        <p:nvGraphicFramePr>
          <p:cNvPr id="10" name="表 49">
            <a:extLst>
              <a:ext uri="{FF2B5EF4-FFF2-40B4-BE49-F238E27FC236}">
                <a16:creationId xmlns:a16="http://schemas.microsoft.com/office/drawing/2014/main" id="{19526B3F-4EF6-22F9-E6D0-B1FBDFD1E2BA}"/>
              </a:ext>
            </a:extLst>
          </p:cNvPr>
          <p:cNvGraphicFramePr>
            <a:graphicFrameLocks noGrp="1"/>
          </p:cNvGraphicFramePr>
          <p:nvPr>
            <p:extLst>
              <p:ext uri="{D42A27DB-BD31-4B8C-83A1-F6EECF244321}">
                <p14:modId xmlns:p14="http://schemas.microsoft.com/office/powerpoint/2010/main" val="2009605510"/>
              </p:ext>
            </p:extLst>
          </p:nvPr>
        </p:nvGraphicFramePr>
        <p:xfrm>
          <a:off x="811161" y="2299518"/>
          <a:ext cx="4984955" cy="2081980"/>
        </p:xfrm>
        <a:graphic>
          <a:graphicData uri="http://schemas.openxmlformats.org/drawingml/2006/table">
            <a:tbl>
              <a:tblPr>
                <a:tableStyleId>{5C22544A-7EE6-4342-B048-85BDC9FD1C3A}</a:tableStyleId>
              </a:tblPr>
              <a:tblGrid>
                <a:gridCol w="4984955">
                  <a:extLst>
                    <a:ext uri="{9D8B030D-6E8A-4147-A177-3AD203B41FA5}">
                      <a16:colId xmlns:a16="http://schemas.microsoft.com/office/drawing/2014/main" val="3694065870"/>
                    </a:ext>
                  </a:extLst>
                </a:gridCol>
              </a:tblGrid>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ＯＳやアプリなどのシステムをアップデートし最新化しておく</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1505475375"/>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サポート切れの製品を使用しない</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1486835356"/>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万が一に備えた対応フローを策定しておく</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1486993686"/>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EDR </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などの事後対策や解析ツールを導入しておく</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876251061"/>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常に最新の脆弱性情報を手にできるようにしておく</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1015667501"/>
                  </a:ext>
                </a:extLst>
              </a:tr>
            </a:tbl>
          </a:graphicData>
        </a:graphic>
      </p:graphicFrame>
      <p:graphicFrame>
        <p:nvGraphicFramePr>
          <p:cNvPr id="11" name="表 10">
            <a:extLst>
              <a:ext uri="{FF2B5EF4-FFF2-40B4-BE49-F238E27FC236}">
                <a16:creationId xmlns:a16="http://schemas.microsoft.com/office/drawing/2014/main" id="{9693113A-5625-B1F0-7C38-3921EEC8A6C1}"/>
              </a:ext>
            </a:extLst>
          </p:cNvPr>
          <p:cNvGraphicFramePr>
            <a:graphicFrameLocks noGrp="1"/>
          </p:cNvGraphicFramePr>
          <p:nvPr>
            <p:extLst>
              <p:ext uri="{D42A27DB-BD31-4B8C-83A1-F6EECF244321}">
                <p14:modId xmlns:p14="http://schemas.microsoft.com/office/powerpoint/2010/main" val="438494533"/>
              </p:ext>
            </p:extLst>
          </p:nvPr>
        </p:nvGraphicFramePr>
        <p:xfrm>
          <a:off x="6738063" y="2327076"/>
          <a:ext cx="4986904" cy="2081980"/>
        </p:xfrm>
        <a:graphic>
          <a:graphicData uri="http://schemas.openxmlformats.org/drawingml/2006/table">
            <a:tbl>
              <a:tblPr>
                <a:tableStyleId>{5C22544A-7EE6-4342-B048-85BDC9FD1C3A}</a:tableStyleId>
              </a:tblPr>
              <a:tblGrid>
                <a:gridCol w="4986904">
                  <a:extLst>
                    <a:ext uri="{9D8B030D-6E8A-4147-A177-3AD203B41FA5}">
                      <a16:colId xmlns:a16="http://schemas.microsoft.com/office/drawing/2014/main" val="3694065870"/>
                    </a:ext>
                  </a:extLst>
                </a:gridCol>
              </a:tblGrid>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a:solidFill>
                            <a:schemeClr val="tx1">
                              <a:lumMod val="75000"/>
                              <a:lumOff val="25000"/>
                            </a:schemeClr>
                          </a:solidFill>
                          <a:latin typeface="メイリオ" panose="020B0604030504040204" pitchFamily="50" charset="-128"/>
                          <a:ea typeface="メイリオ" panose="020B0604030504040204" pitchFamily="50" charset="-128"/>
                          <a:cs typeface="+mn-cs"/>
                        </a:rPr>
                        <a:t>企業が指示したアップデートは必ず行っておく</a:t>
                      </a:r>
                      <a:endParaRPr kumimoji="1" lang="en-US" altLang="ja-JP" sz="1200" kern="1200">
                        <a:solidFill>
                          <a:schemeClr val="tx1">
                            <a:lumMod val="75000"/>
                            <a:lumOff val="25000"/>
                          </a:schemeClr>
                        </a:solidFill>
                        <a:latin typeface="メイリオ" panose="020B0604030504040204" pitchFamily="50" charset="-128"/>
                        <a:ea typeface="メイリオ" panose="020B0604030504040204" pitchFamily="50" charset="-128"/>
                        <a:cs typeface="+mn-cs"/>
                      </a:endParaRPr>
                    </a:p>
                  </a:txBody>
                  <a:tcPr anchor="ctr">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1505475375"/>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lumMod val="75000"/>
                              <a:lumOff val="25000"/>
                            </a:schemeClr>
                          </a:solidFill>
                          <a:latin typeface="メイリオ" panose="020B0604030504040204" pitchFamily="50" charset="-128"/>
                          <a:ea typeface="メイリオ" panose="020B0604030504040204" pitchFamily="50" charset="-128"/>
                          <a:cs typeface="+mn-cs"/>
                        </a:rPr>
                        <a:t>怪しい挙動があった場合は、すぐに会社（</a:t>
                      </a:r>
                      <a:r>
                        <a:rPr kumimoji="1" lang="en-US" altLang="ja-JP" sz="1200" kern="1200" dirty="0">
                          <a:solidFill>
                            <a:schemeClr val="tx1">
                              <a:lumMod val="75000"/>
                              <a:lumOff val="25000"/>
                            </a:schemeClr>
                          </a:solidFill>
                          <a:latin typeface="メイリオ" panose="020B0604030504040204" pitchFamily="50" charset="-128"/>
                          <a:ea typeface="メイリオ" panose="020B0604030504040204" pitchFamily="50" charset="-128"/>
                          <a:cs typeface="+mn-cs"/>
                        </a:rPr>
                        <a:t>CSIRT</a:t>
                      </a:r>
                      <a:r>
                        <a:rPr kumimoji="1" lang="ja-JP" altLang="en-US" sz="1200" kern="1200" dirty="0">
                          <a:solidFill>
                            <a:schemeClr val="tx1">
                              <a:lumMod val="75000"/>
                              <a:lumOff val="25000"/>
                            </a:schemeClr>
                          </a:solidFill>
                          <a:latin typeface="メイリオ" panose="020B0604030504040204" pitchFamily="50" charset="-128"/>
                          <a:ea typeface="メイリオ" panose="020B0604030504040204" pitchFamily="50" charset="-128"/>
                          <a:cs typeface="+mn-cs"/>
                        </a:rPr>
                        <a:t>等）に報告を行う</a:t>
                      </a:r>
                      <a:endParaRPr kumimoji="1" lang="en-US" altLang="ja-JP" sz="1200" kern="1200" dirty="0">
                        <a:solidFill>
                          <a:schemeClr val="tx1">
                            <a:lumMod val="75000"/>
                            <a:lumOff val="25000"/>
                          </a:schemeClr>
                        </a:solidFill>
                        <a:latin typeface="メイリオ" panose="020B0604030504040204" pitchFamily="50" charset="-128"/>
                        <a:ea typeface="メイリオ" panose="020B0604030504040204" pitchFamily="50" charset="-128"/>
                        <a:cs typeface="+mn-cs"/>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991390650"/>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a:solidFill>
                          <a:schemeClr val="tx1">
                            <a:lumMod val="75000"/>
                            <a:lumOff val="25000"/>
                          </a:schemeClr>
                        </a:solidFill>
                        <a:latin typeface="メイリオ" panose="020B0604030504040204" pitchFamily="50" charset="-128"/>
                        <a:ea typeface="メイリオ" panose="020B0604030504040204" pitchFamily="50" charset="-128"/>
                        <a:cs typeface="+mn-cs"/>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1486993686"/>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a:solidFill>
                          <a:schemeClr val="tx1">
                            <a:lumMod val="75000"/>
                            <a:lumOff val="25000"/>
                          </a:schemeClr>
                        </a:solidFill>
                        <a:latin typeface="メイリオ" panose="020B0604030504040204" pitchFamily="50" charset="-128"/>
                        <a:ea typeface="メイリオ" panose="020B0604030504040204" pitchFamily="50" charset="-128"/>
                        <a:cs typeface="+mn-cs"/>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2680500889"/>
                  </a:ext>
                </a:extLst>
              </a:tr>
              <a:tr h="416396">
                <a:tc>
                  <a:txBody>
                    <a:bodyPr/>
                    <a:lstStyle/>
                    <a:p>
                      <a:endParaRPr kumimoji="1" lang="ja-JP" altLang="en-US" sz="1200" kern="1200" dirty="0">
                        <a:solidFill>
                          <a:schemeClr val="tx1">
                            <a:lumMod val="75000"/>
                            <a:lumOff val="25000"/>
                          </a:schemeClr>
                        </a:solidFill>
                        <a:latin typeface="メイリオ" panose="020B0604030504040204" pitchFamily="50" charset="-128"/>
                        <a:ea typeface="メイリオ" panose="020B0604030504040204" pitchFamily="50" charset="-128"/>
                        <a:cs typeface="+mn-cs"/>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3155286429"/>
                  </a:ext>
                </a:extLst>
              </a:tr>
            </a:tbl>
          </a:graphicData>
        </a:graphic>
      </p:graphicFrame>
      <p:pic>
        <p:nvPicPr>
          <p:cNvPr id="12" name="グラフィックス 11" descr="左矢印付きの円 単色塗りつぶし">
            <a:extLst>
              <a:ext uri="{FF2B5EF4-FFF2-40B4-BE49-F238E27FC236}">
                <a16:creationId xmlns:a16="http://schemas.microsoft.com/office/drawing/2014/main" id="{CC0EAC14-099D-497C-7A79-7664D67A3E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68982" y="2780534"/>
            <a:ext cx="256995" cy="256995"/>
          </a:xfrm>
          <a:prstGeom prst="rect">
            <a:avLst/>
          </a:prstGeom>
        </p:spPr>
      </p:pic>
      <p:pic>
        <p:nvPicPr>
          <p:cNvPr id="13" name="グラフィックス 12" descr="左矢印付きの円 単色塗りつぶし">
            <a:extLst>
              <a:ext uri="{FF2B5EF4-FFF2-40B4-BE49-F238E27FC236}">
                <a16:creationId xmlns:a16="http://schemas.microsoft.com/office/drawing/2014/main" id="{C46BC76B-3994-A984-352C-CFEEA9CD4EB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68982" y="3194353"/>
            <a:ext cx="256995" cy="256995"/>
          </a:xfrm>
          <a:prstGeom prst="rect">
            <a:avLst/>
          </a:prstGeom>
        </p:spPr>
      </p:pic>
      <p:pic>
        <p:nvPicPr>
          <p:cNvPr id="14" name="グラフィックス 13" descr="左矢印付きの円 単色塗りつぶし">
            <a:extLst>
              <a:ext uri="{FF2B5EF4-FFF2-40B4-BE49-F238E27FC236}">
                <a16:creationId xmlns:a16="http://schemas.microsoft.com/office/drawing/2014/main" id="{07C1F41D-36C2-132D-9F11-28056DD009B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68982" y="3608172"/>
            <a:ext cx="256995" cy="256995"/>
          </a:xfrm>
          <a:prstGeom prst="rect">
            <a:avLst/>
          </a:prstGeom>
        </p:spPr>
      </p:pic>
      <p:pic>
        <p:nvPicPr>
          <p:cNvPr id="15" name="グラフィックス 14" descr="左矢印付きの円 単色塗りつぶし">
            <a:extLst>
              <a:ext uri="{FF2B5EF4-FFF2-40B4-BE49-F238E27FC236}">
                <a16:creationId xmlns:a16="http://schemas.microsoft.com/office/drawing/2014/main" id="{EEF203D5-041D-2CEC-7A86-667AE9D8BB9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68982" y="4021992"/>
            <a:ext cx="256995" cy="256995"/>
          </a:xfrm>
          <a:prstGeom prst="rect">
            <a:avLst/>
          </a:prstGeom>
        </p:spPr>
      </p:pic>
      <p:pic>
        <p:nvPicPr>
          <p:cNvPr id="16" name="グラフィックス 15" descr="左矢印付きの円 単色塗りつぶし">
            <a:extLst>
              <a:ext uri="{FF2B5EF4-FFF2-40B4-BE49-F238E27FC236}">
                <a16:creationId xmlns:a16="http://schemas.microsoft.com/office/drawing/2014/main" id="{CDD0B1CC-CD8A-A287-F4A8-93F8CB68D2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6395883" y="2403929"/>
            <a:ext cx="256995" cy="256995"/>
          </a:xfrm>
          <a:prstGeom prst="rect">
            <a:avLst/>
          </a:prstGeom>
        </p:spPr>
      </p:pic>
      <p:pic>
        <p:nvPicPr>
          <p:cNvPr id="17" name="グラフィックス 16" descr="左矢印付きの円 単色塗りつぶし">
            <a:extLst>
              <a:ext uri="{FF2B5EF4-FFF2-40B4-BE49-F238E27FC236}">
                <a16:creationId xmlns:a16="http://schemas.microsoft.com/office/drawing/2014/main" id="{A189846B-F969-8B09-6B62-D4DBD77EB61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6395883" y="2822187"/>
            <a:ext cx="256995" cy="256995"/>
          </a:xfrm>
          <a:prstGeom prst="rect">
            <a:avLst/>
          </a:prstGeom>
        </p:spPr>
      </p:pic>
      <p:grpSp>
        <p:nvGrpSpPr>
          <p:cNvPr id="19" name="グループ化 18">
            <a:extLst>
              <a:ext uri="{FF2B5EF4-FFF2-40B4-BE49-F238E27FC236}">
                <a16:creationId xmlns:a16="http://schemas.microsoft.com/office/drawing/2014/main" id="{41EBAF11-B38D-2F0E-2388-23EBECA36434}"/>
              </a:ext>
            </a:extLst>
          </p:cNvPr>
          <p:cNvGrpSpPr/>
          <p:nvPr/>
        </p:nvGrpSpPr>
        <p:grpSpPr>
          <a:xfrm>
            <a:off x="6395883" y="1804308"/>
            <a:ext cx="5329084" cy="336117"/>
            <a:chOff x="508899" y="4661699"/>
            <a:chExt cx="3296848" cy="388490"/>
          </a:xfrm>
        </p:grpSpPr>
        <p:sp>
          <p:nvSpPr>
            <p:cNvPr id="20" name="角丸四角形 7">
              <a:extLst>
                <a:ext uri="{FF2B5EF4-FFF2-40B4-BE49-F238E27FC236}">
                  <a16:creationId xmlns:a16="http://schemas.microsoft.com/office/drawing/2014/main" id="{77A59EEF-4E88-E49A-D8DD-5DC5CADD7B64}"/>
                </a:ext>
              </a:extLst>
            </p:cNvPr>
            <p:cNvSpPr/>
            <p:nvPr/>
          </p:nvSpPr>
          <p:spPr>
            <a:xfrm>
              <a:off x="508899" y="4661699"/>
              <a:ext cx="3296848" cy="38849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sp>
          <p:nvSpPr>
            <p:cNvPr id="21" name="テキスト ボックス 20">
              <a:extLst>
                <a:ext uri="{FF2B5EF4-FFF2-40B4-BE49-F238E27FC236}">
                  <a16:creationId xmlns:a16="http://schemas.microsoft.com/office/drawing/2014/main" id="{96E7413F-34DB-02FF-05BD-321055011572}"/>
                </a:ext>
              </a:extLst>
            </p:cNvPr>
            <p:cNvSpPr txBox="1"/>
            <p:nvPr/>
          </p:nvSpPr>
          <p:spPr>
            <a:xfrm>
              <a:off x="652982" y="4724987"/>
              <a:ext cx="3025027" cy="302373"/>
            </a:xfrm>
            <a:prstGeom prst="rect">
              <a:avLst/>
            </a:prstGeom>
            <a:noFill/>
          </p:spPr>
          <p:txBody>
            <a:bodyPr wrap="square" rtlCol="0">
              <a:spAutoFit/>
            </a:bodyPr>
            <a:lstStyle/>
            <a:p>
              <a:pPr algn="ctr"/>
              <a:r>
                <a:rPr lang="ja-JP" altLang="en-US" sz="11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従業員が気を付けたい対策例</a:t>
              </a:r>
            </a:p>
          </p:txBody>
        </p:sp>
      </p:grpSp>
    </p:spTree>
    <p:extLst>
      <p:ext uri="{BB962C8B-B14F-4D97-AF65-F5344CB8AC3E}">
        <p14:creationId xmlns:p14="http://schemas.microsoft.com/office/powerpoint/2010/main" val="1192350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DD43286B-B10F-190D-1D10-1EFC99C98E7C}"/>
              </a:ext>
            </a:extLst>
          </p:cNvPr>
          <p:cNvSpPr>
            <a:spLocks noGrp="1"/>
          </p:cNvSpPr>
          <p:nvPr>
            <p:ph type="body" sz="quarter" idx="15"/>
          </p:nvPr>
        </p:nvSpPr>
        <p:spPr/>
        <p:txBody>
          <a:bodyPr/>
          <a:lstStyle/>
          <a:p>
            <a:r>
              <a:rPr kumimoji="1" lang="ja-JP" altLang="en-US"/>
              <a:t>誰にでも起こりうる「うっかりミス」！クラウドサービス利用時はさらに被害が拡がる可能性も</a:t>
            </a:r>
          </a:p>
        </p:txBody>
      </p:sp>
      <p:sp>
        <p:nvSpPr>
          <p:cNvPr id="3" name="テキスト プレースホルダー 2">
            <a:extLst>
              <a:ext uri="{FF2B5EF4-FFF2-40B4-BE49-F238E27FC236}">
                <a16:creationId xmlns:a16="http://schemas.microsoft.com/office/drawing/2014/main" id="{E18264D9-DE99-69F1-2C78-AC2A7EF1E296}"/>
              </a:ext>
            </a:extLst>
          </p:cNvPr>
          <p:cNvSpPr>
            <a:spLocks noGrp="1"/>
          </p:cNvSpPr>
          <p:nvPr>
            <p:ph type="body" sz="quarter" idx="13"/>
          </p:nvPr>
        </p:nvSpPr>
        <p:spPr/>
        <p:txBody>
          <a:bodyPr/>
          <a:lstStyle/>
          <a:p>
            <a:r>
              <a:rPr kumimoji="1" lang="en-US" altLang="ja-JP" dirty="0"/>
              <a:t>6</a:t>
            </a:r>
            <a:r>
              <a:rPr kumimoji="1" lang="ja-JP" altLang="en-US" dirty="0"/>
              <a:t>位「不注意による情報漏洩等の被害」解説</a:t>
            </a:r>
          </a:p>
        </p:txBody>
      </p:sp>
      <p:sp>
        <p:nvSpPr>
          <p:cNvPr id="4" name="正方形/長方形 3">
            <a:extLst>
              <a:ext uri="{FF2B5EF4-FFF2-40B4-BE49-F238E27FC236}">
                <a16:creationId xmlns:a16="http://schemas.microsoft.com/office/drawing/2014/main" id="{C82F0218-2B9B-2463-BDEA-67F465B1F61B}"/>
              </a:ext>
            </a:extLst>
          </p:cNvPr>
          <p:cNvSpPr/>
          <p:nvPr/>
        </p:nvSpPr>
        <p:spPr>
          <a:xfrm>
            <a:off x="467032" y="1409431"/>
            <a:ext cx="11257935" cy="1330267"/>
          </a:xfrm>
          <a:prstGeom prst="rect">
            <a:avLst/>
          </a:prstGeom>
          <a:solidFill>
            <a:srgbClr val="FFFAEB"/>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0FA5B4E9-049C-D03D-2AD0-A37F6E90B509}"/>
              </a:ext>
            </a:extLst>
          </p:cNvPr>
          <p:cNvSpPr txBox="1"/>
          <p:nvPr/>
        </p:nvSpPr>
        <p:spPr>
          <a:xfrm>
            <a:off x="825909" y="1624441"/>
            <a:ext cx="10540180" cy="900246"/>
          </a:xfrm>
          <a:prstGeom prst="rect">
            <a:avLst/>
          </a:prstGeom>
          <a:noFill/>
        </p:spPr>
        <p:txBody>
          <a:bodyPr wrap="square">
            <a:spAutoFit/>
          </a:bodyPr>
          <a:lstStyle/>
          <a:p>
            <a:pPr>
              <a:lnSpc>
                <a:spcPct val="150000"/>
              </a:lnSpc>
            </a:pPr>
            <a:r>
              <a:rPr lang="ja-JP" altLang="en-US" sz="1200" b="1" dirty="0">
                <a:solidFill>
                  <a:srgbClr val="C00000"/>
                </a:solidFill>
                <a:latin typeface="メイリオ" panose="020B0604030504040204" pitchFamily="50" charset="-128"/>
                <a:ea typeface="メイリオ" panose="020B0604030504040204" pitchFamily="50" charset="-128"/>
              </a:rPr>
              <a:t>悪意なくうっかりミスによる情報漏洩をしてしまう</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ことを指します。原因は、</a:t>
            </a: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USB </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メモリなどの記録媒体の紛失やメールの誤送信、機密情報が入ったカバンを無くすなどが挙げられます。また最近はクラウドサービス利用時の公開先設定の設定ミスによる情報漏洩も増えています。クラウドサービスによる情報漏洩は </a:t>
            </a: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Web </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を介して全世界に公開される可能性があるため、記憶媒体や印刷物の紛失より被害が大きくなりかねません。</a:t>
            </a:r>
          </a:p>
        </p:txBody>
      </p:sp>
      <p:sp>
        <p:nvSpPr>
          <p:cNvPr id="6" name="テキスト ボックス 5">
            <a:extLst>
              <a:ext uri="{FF2B5EF4-FFF2-40B4-BE49-F238E27FC236}">
                <a16:creationId xmlns:a16="http://schemas.microsoft.com/office/drawing/2014/main" id="{BCF0AFE8-B721-B777-5669-D86C9B47E72A}"/>
              </a:ext>
            </a:extLst>
          </p:cNvPr>
          <p:cNvSpPr txBox="1"/>
          <p:nvPr/>
        </p:nvSpPr>
        <p:spPr>
          <a:xfrm>
            <a:off x="6189405" y="5534600"/>
            <a:ext cx="5235677" cy="623248"/>
          </a:xfrm>
          <a:prstGeom prst="rect">
            <a:avLst/>
          </a:prstGeom>
          <a:noFill/>
        </p:spPr>
        <p:txBody>
          <a:bodyPr wrap="square">
            <a:spAutoFit/>
          </a:bodyPr>
          <a:lstStyle/>
          <a:p>
            <a:pPr>
              <a:lnSpc>
                <a:spcPct val="150000"/>
              </a:lnSpc>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メーリングリスト内のメールアドレスのドメインを誤登録してしまい、個人情報が記載されたメールが誤った宛先に送られてしまった。</a:t>
            </a:r>
          </a:p>
        </p:txBody>
      </p:sp>
      <p:grpSp>
        <p:nvGrpSpPr>
          <p:cNvPr id="7" name="グループ化 6">
            <a:extLst>
              <a:ext uri="{FF2B5EF4-FFF2-40B4-BE49-F238E27FC236}">
                <a16:creationId xmlns:a16="http://schemas.microsoft.com/office/drawing/2014/main" id="{F4D5B062-9071-E2EE-7704-A92A8E347185}"/>
              </a:ext>
            </a:extLst>
          </p:cNvPr>
          <p:cNvGrpSpPr/>
          <p:nvPr/>
        </p:nvGrpSpPr>
        <p:grpSpPr>
          <a:xfrm>
            <a:off x="6095999" y="5047253"/>
            <a:ext cx="5329084" cy="336117"/>
            <a:chOff x="508899" y="4661699"/>
            <a:chExt cx="3296848" cy="388490"/>
          </a:xfrm>
        </p:grpSpPr>
        <p:sp>
          <p:nvSpPr>
            <p:cNvPr id="8" name="角丸四角形 7">
              <a:extLst>
                <a:ext uri="{FF2B5EF4-FFF2-40B4-BE49-F238E27FC236}">
                  <a16:creationId xmlns:a16="http://schemas.microsoft.com/office/drawing/2014/main" id="{C6C05954-67C0-0D38-B913-8D7839575235}"/>
                </a:ext>
              </a:extLst>
            </p:cNvPr>
            <p:cNvSpPr/>
            <p:nvPr/>
          </p:nvSpPr>
          <p:spPr>
            <a:xfrm>
              <a:off x="508899" y="4661699"/>
              <a:ext cx="3296848" cy="388490"/>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sp>
          <p:nvSpPr>
            <p:cNvPr id="9" name="テキスト ボックス 8">
              <a:extLst>
                <a:ext uri="{FF2B5EF4-FFF2-40B4-BE49-F238E27FC236}">
                  <a16:creationId xmlns:a16="http://schemas.microsoft.com/office/drawing/2014/main" id="{20C5A3BC-D196-D998-98B0-1A83A7A9BD7E}"/>
                </a:ext>
              </a:extLst>
            </p:cNvPr>
            <p:cNvSpPr txBox="1"/>
            <p:nvPr/>
          </p:nvSpPr>
          <p:spPr>
            <a:xfrm>
              <a:off x="652982" y="4724987"/>
              <a:ext cx="3025027" cy="302373"/>
            </a:xfrm>
            <a:prstGeom prst="rect">
              <a:avLst/>
            </a:prstGeom>
            <a:noFill/>
          </p:spPr>
          <p:txBody>
            <a:bodyPr wrap="square" rtlCol="0">
              <a:spAutoFit/>
            </a:bodyPr>
            <a:lstStyle/>
            <a:p>
              <a:pPr algn="ctr"/>
              <a:r>
                <a:rPr lang="ja-JP" altLang="en-US" sz="11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インシデント事例</a:t>
              </a:r>
            </a:p>
          </p:txBody>
        </p:sp>
      </p:grpSp>
      <p:sp>
        <p:nvSpPr>
          <p:cNvPr id="10" name="テキスト ボックス 9">
            <a:extLst>
              <a:ext uri="{FF2B5EF4-FFF2-40B4-BE49-F238E27FC236}">
                <a16:creationId xmlns:a16="http://schemas.microsoft.com/office/drawing/2014/main" id="{B3C5BF0D-CEE8-E99D-882A-57B1D28BC23A}"/>
              </a:ext>
            </a:extLst>
          </p:cNvPr>
          <p:cNvSpPr txBox="1"/>
          <p:nvPr/>
        </p:nvSpPr>
        <p:spPr>
          <a:xfrm>
            <a:off x="6155912" y="3592867"/>
            <a:ext cx="5235677" cy="1177245"/>
          </a:xfrm>
          <a:prstGeom prst="rect">
            <a:avLst/>
          </a:prstGeom>
          <a:noFill/>
        </p:spPr>
        <p:txBody>
          <a:bodyPr wrap="square">
            <a:spAutoFit/>
          </a:bodyPr>
          <a:lstStyle/>
          <a:p>
            <a:pPr>
              <a:lnSpc>
                <a:spcPct val="150000"/>
              </a:lnSpc>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・メールの宛先、添付ファイル間違いなどによる誤送信</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・個人情報が入った </a:t>
            </a: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PC </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を入れたカバンを電車の網棚に置き忘れた</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・個人情報が入った </a:t>
            </a: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USB </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メモリを紛失してしまった</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・クラウドサービスの公開設定が組織外の人全員になってしまっていた</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grpSp>
        <p:nvGrpSpPr>
          <p:cNvPr id="11" name="グループ化 10">
            <a:extLst>
              <a:ext uri="{FF2B5EF4-FFF2-40B4-BE49-F238E27FC236}">
                <a16:creationId xmlns:a16="http://schemas.microsoft.com/office/drawing/2014/main" id="{E6B6EABA-56A6-794E-0B5F-92313C427BAD}"/>
              </a:ext>
            </a:extLst>
          </p:cNvPr>
          <p:cNvGrpSpPr/>
          <p:nvPr/>
        </p:nvGrpSpPr>
        <p:grpSpPr>
          <a:xfrm>
            <a:off x="6095999" y="3139730"/>
            <a:ext cx="5329084" cy="336117"/>
            <a:chOff x="508899" y="4661699"/>
            <a:chExt cx="3296848" cy="388490"/>
          </a:xfrm>
        </p:grpSpPr>
        <p:sp>
          <p:nvSpPr>
            <p:cNvPr id="12" name="角丸四角形 7">
              <a:extLst>
                <a:ext uri="{FF2B5EF4-FFF2-40B4-BE49-F238E27FC236}">
                  <a16:creationId xmlns:a16="http://schemas.microsoft.com/office/drawing/2014/main" id="{C6D79352-5368-F001-36F6-582A60C1821B}"/>
                </a:ext>
              </a:extLst>
            </p:cNvPr>
            <p:cNvSpPr/>
            <p:nvPr/>
          </p:nvSpPr>
          <p:spPr>
            <a:xfrm>
              <a:off x="508899" y="4661699"/>
              <a:ext cx="3296848" cy="388490"/>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sp>
          <p:nvSpPr>
            <p:cNvPr id="13" name="テキスト ボックス 12">
              <a:extLst>
                <a:ext uri="{FF2B5EF4-FFF2-40B4-BE49-F238E27FC236}">
                  <a16:creationId xmlns:a16="http://schemas.microsoft.com/office/drawing/2014/main" id="{EA6043F9-DE18-9CA2-989C-131BE39421ED}"/>
                </a:ext>
              </a:extLst>
            </p:cNvPr>
            <p:cNvSpPr txBox="1"/>
            <p:nvPr/>
          </p:nvSpPr>
          <p:spPr>
            <a:xfrm>
              <a:off x="652982" y="4724987"/>
              <a:ext cx="3025027" cy="302373"/>
            </a:xfrm>
            <a:prstGeom prst="rect">
              <a:avLst/>
            </a:prstGeom>
            <a:noFill/>
          </p:spPr>
          <p:txBody>
            <a:bodyPr wrap="square" rtlCol="0">
              <a:spAutoFit/>
            </a:bodyPr>
            <a:lstStyle/>
            <a:p>
              <a:pPr algn="ctr"/>
              <a:r>
                <a:rPr lang="ja-JP" altLang="en-US" sz="11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よくある手口</a:t>
              </a:r>
            </a:p>
          </p:txBody>
        </p:sp>
      </p:grpSp>
      <p:pic>
        <p:nvPicPr>
          <p:cNvPr id="15" name="図 14">
            <a:extLst>
              <a:ext uri="{FF2B5EF4-FFF2-40B4-BE49-F238E27FC236}">
                <a16:creationId xmlns:a16="http://schemas.microsoft.com/office/drawing/2014/main" id="{C604584D-9817-8ADA-F1EB-8B1B5BA8E88C}"/>
              </a:ext>
            </a:extLst>
          </p:cNvPr>
          <p:cNvPicPr>
            <a:picLocks noChangeAspect="1"/>
          </p:cNvPicPr>
          <p:nvPr/>
        </p:nvPicPr>
        <p:blipFill>
          <a:blip r:embed="rId2"/>
          <a:srcRect/>
          <a:stretch/>
        </p:blipFill>
        <p:spPr>
          <a:xfrm>
            <a:off x="595628" y="3345056"/>
            <a:ext cx="5321315" cy="2812792"/>
          </a:xfrm>
          <a:prstGeom prst="rect">
            <a:avLst/>
          </a:prstGeom>
        </p:spPr>
      </p:pic>
    </p:spTree>
    <p:extLst>
      <p:ext uri="{BB962C8B-B14F-4D97-AF65-F5344CB8AC3E}">
        <p14:creationId xmlns:p14="http://schemas.microsoft.com/office/powerpoint/2010/main" val="1292432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1">
            <a:extLst>
              <a:ext uri="{FF2B5EF4-FFF2-40B4-BE49-F238E27FC236}">
                <a16:creationId xmlns:a16="http://schemas.microsoft.com/office/drawing/2014/main" id="{47074A81-6F64-67A4-2809-CB1CFDE9D744}"/>
              </a:ext>
            </a:extLst>
          </p:cNvPr>
          <p:cNvSpPr>
            <a:spLocks noGrp="1"/>
          </p:cNvSpPr>
          <p:nvPr>
            <p:ph type="body" sz="quarter" idx="15"/>
          </p:nvPr>
        </p:nvSpPr>
        <p:spPr>
          <a:xfrm>
            <a:off x="263132" y="800810"/>
            <a:ext cx="11665736" cy="618656"/>
          </a:xfrm>
        </p:spPr>
        <p:txBody>
          <a:bodyPr/>
          <a:lstStyle/>
          <a:p>
            <a:r>
              <a:rPr lang="ja-JP" altLang="en-US" dirty="0"/>
              <a:t>どんなに気を付けていてもうっかりは発生してしまう</a:t>
            </a:r>
            <a:endParaRPr lang="en-US" altLang="ja-JP" dirty="0"/>
          </a:p>
          <a:p>
            <a:r>
              <a:rPr lang="ja-JP" altLang="en-US" dirty="0"/>
              <a:t>情報の取り扱いルール策定と従業員への教育を徹底し、万が一の対策をツールで補完</a:t>
            </a:r>
            <a:endParaRPr lang="en-US" altLang="ja-JP" dirty="0"/>
          </a:p>
        </p:txBody>
      </p:sp>
      <p:sp>
        <p:nvSpPr>
          <p:cNvPr id="5" name="テキスト プレースホルダー 2">
            <a:extLst>
              <a:ext uri="{FF2B5EF4-FFF2-40B4-BE49-F238E27FC236}">
                <a16:creationId xmlns:a16="http://schemas.microsoft.com/office/drawing/2014/main" id="{548327D5-911D-B2DD-3D82-CDBB212C2164}"/>
              </a:ext>
            </a:extLst>
          </p:cNvPr>
          <p:cNvSpPr>
            <a:spLocks noGrp="1"/>
          </p:cNvSpPr>
          <p:nvPr>
            <p:ph type="body" sz="quarter" idx="13"/>
          </p:nvPr>
        </p:nvSpPr>
        <p:spPr>
          <a:xfrm>
            <a:off x="385880" y="219792"/>
            <a:ext cx="11515280" cy="372410"/>
          </a:xfrm>
        </p:spPr>
        <p:txBody>
          <a:bodyPr/>
          <a:lstStyle/>
          <a:p>
            <a:r>
              <a:rPr lang="en-US" altLang="ja-JP" dirty="0"/>
              <a:t>6</a:t>
            </a:r>
            <a:r>
              <a:rPr kumimoji="1" lang="ja-JP" altLang="en-US"/>
              <a:t>位「不注意</a:t>
            </a:r>
            <a:r>
              <a:rPr kumimoji="1" lang="ja-JP" altLang="en-US" dirty="0"/>
              <a:t>による情報漏洩等</a:t>
            </a:r>
            <a:r>
              <a:rPr kumimoji="1" lang="ja-JP" altLang="en-US"/>
              <a:t>の被害」対策案</a:t>
            </a:r>
            <a:endParaRPr kumimoji="1" lang="ja-JP" altLang="en-US" dirty="0"/>
          </a:p>
        </p:txBody>
      </p:sp>
      <p:grpSp>
        <p:nvGrpSpPr>
          <p:cNvPr id="6" name="グループ化 5">
            <a:extLst>
              <a:ext uri="{FF2B5EF4-FFF2-40B4-BE49-F238E27FC236}">
                <a16:creationId xmlns:a16="http://schemas.microsoft.com/office/drawing/2014/main" id="{8241F874-469F-FC95-4789-34EB11C7D495}"/>
              </a:ext>
            </a:extLst>
          </p:cNvPr>
          <p:cNvGrpSpPr/>
          <p:nvPr/>
        </p:nvGrpSpPr>
        <p:grpSpPr>
          <a:xfrm>
            <a:off x="467032" y="1804308"/>
            <a:ext cx="5329084" cy="336117"/>
            <a:chOff x="508899" y="4661699"/>
            <a:chExt cx="3296848" cy="388490"/>
          </a:xfrm>
        </p:grpSpPr>
        <p:sp>
          <p:nvSpPr>
            <p:cNvPr id="7" name="角丸四角形 7">
              <a:extLst>
                <a:ext uri="{FF2B5EF4-FFF2-40B4-BE49-F238E27FC236}">
                  <a16:creationId xmlns:a16="http://schemas.microsoft.com/office/drawing/2014/main" id="{3F76C0A3-31B9-A467-3D31-8D819879D779}"/>
                </a:ext>
              </a:extLst>
            </p:cNvPr>
            <p:cNvSpPr/>
            <p:nvPr/>
          </p:nvSpPr>
          <p:spPr>
            <a:xfrm>
              <a:off x="508899" y="4661699"/>
              <a:ext cx="3296848" cy="38849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sp>
          <p:nvSpPr>
            <p:cNvPr id="8" name="テキスト ボックス 7">
              <a:extLst>
                <a:ext uri="{FF2B5EF4-FFF2-40B4-BE49-F238E27FC236}">
                  <a16:creationId xmlns:a16="http://schemas.microsoft.com/office/drawing/2014/main" id="{D3491F28-2227-1351-B352-2AD7E15ACF16}"/>
                </a:ext>
              </a:extLst>
            </p:cNvPr>
            <p:cNvSpPr txBox="1"/>
            <p:nvPr/>
          </p:nvSpPr>
          <p:spPr>
            <a:xfrm>
              <a:off x="652982" y="4724987"/>
              <a:ext cx="3025027" cy="302373"/>
            </a:xfrm>
            <a:prstGeom prst="rect">
              <a:avLst/>
            </a:prstGeom>
            <a:noFill/>
          </p:spPr>
          <p:txBody>
            <a:bodyPr wrap="square" rtlCol="0">
              <a:spAutoFit/>
            </a:bodyPr>
            <a:lstStyle/>
            <a:p>
              <a:pPr algn="ctr"/>
              <a:r>
                <a:rPr lang="ja-JP" altLang="en-US" sz="11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管理者が行っておきたい対策例</a:t>
              </a:r>
            </a:p>
          </p:txBody>
        </p:sp>
      </p:grpSp>
      <p:pic>
        <p:nvPicPr>
          <p:cNvPr id="9" name="グラフィックス 8" descr="左矢印付きの円 単色塗りつぶし">
            <a:extLst>
              <a:ext uri="{FF2B5EF4-FFF2-40B4-BE49-F238E27FC236}">
                <a16:creationId xmlns:a16="http://schemas.microsoft.com/office/drawing/2014/main" id="{602EDAF6-4C24-BB16-2621-8B39514F42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68982" y="2366715"/>
            <a:ext cx="256995" cy="256995"/>
          </a:xfrm>
          <a:prstGeom prst="rect">
            <a:avLst/>
          </a:prstGeom>
        </p:spPr>
      </p:pic>
      <p:graphicFrame>
        <p:nvGraphicFramePr>
          <p:cNvPr id="10" name="表 49">
            <a:extLst>
              <a:ext uri="{FF2B5EF4-FFF2-40B4-BE49-F238E27FC236}">
                <a16:creationId xmlns:a16="http://schemas.microsoft.com/office/drawing/2014/main" id="{78152710-0258-3EC8-5C6D-FB4CF87CFF60}"/>
              </a:ext>
            </a:extLst>
          </p:cNvPr>
          <p:cNvGraphicFramePr>
            <a:graphicFrameLocks noGrp="1"/>
          </p:cNvGraphicFramePr>
          <p:nvPr>
            <p:extLst>
              <p:ext uri="{D42A27DB-BD31-4B8C-83A1-F6EECF244321}">
                <p14:modId xmlns:p14="http://schemas.microsoft.com/office/powerpoint/2010/main" val="3064921839"/>
              </p:ext>
            </p:extLst>
          </p:nvPr>
        </p:nvGraphicFramePr>
        <p:xfrm>
          <a:off x="811161" y="2299518"/>
          <a:ext cx="4984955" cy="3747564"/>
        </p:xfrm>
        <a:graphic>
          <a:graphicData uri="http://schemas.openxmlformats.org/drawingml/2006/table">
            <a:tbl>
              <a:tblPr>
                <a:tableStyleId>{5C22544A-7EE6-4342-B048-85BDC9FD1C3A}</a:tableStyleId>
              </a:tblPr>
              <a:tblGrid>
                <a:gridCol w="4984955">
                  <a:extLst>
                    <a:ext uri="{9D8B030D-6E8A-4147-A177-3AD203B41FA5}">
                      <a16:colId xmlns:a16="http://schemas.microsoft.com/office/drawing/2014/main" val="3694065870"/>
                    </a:ext>
                  </a:extLst>
                </a:gridCol>
              </a:tblGrid>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個人情報の取り扱い規約を策定し従業員へ展開する</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1505475375"/>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従業員に対して定期的にセキュリティ教育を実施する</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1486835356"/>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業務フローを見直し、個人に業務集中しないようにする</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1486993686"/>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機密情報の利用部門・利用状況を把握する</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829149330"/>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情報持ち出しの際のルールを策定する</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876251061"/>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クラウドサービスの利用ルールを策定する</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2267960210"/>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クラウドサービスの公開設定を定期的にチェックする</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2344212824"/>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操作履歴を取得し、万が一の際に備える</a:t>
                      </a:r>
                      <a:endParaRPr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3353060367"/>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インシデント発生時の対応フローを策定しておく</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1454794845"/>
                  </a:ext>
                </a:extLst>
              </a:tr>
            </a:tbl>
          </a:graphicData>
        </a:graphic>
      </p:graphicFrame>
      <p:graphicFrame>
        <p:nvGraphicFramePr>
          <p:cNvPr id="11" name="表 10">
            <a:extLst>
              <a:ext uri="{FF2B5EF4-FFF2-40B4-BE49-F238E27FC236}">
                <a16:creationId xmlns:a16="http://schemas.microsoft.com/office/drawing/2014/main" id="{55B6425C-33C2-CBFA-3216-5C186C85737B}"/>
              </a:ext>
            </a:extLst>
          </p:cNvPr>
          <p:cNvGraphicFramePr>
            <a:graphicFrameLocks noGrp="1"/>
          </p:cNvGraphicFramePr>
          <p:nvPr>
            <p:extLst>
              <p:ext uri="{D42A27DB-BD31-4B8C-83A1-F6EECF244321}">
                <p14:modId xmlns:p14="http://schemas.microsoft.com/office/powerpoint/2010/main" val="1519106194"/>
              </p:ext>
            </p:extLst>
          </p:nvPr>
        </p:nvGraphicFramePr>
        <p:xfrm>
          <a:off x="6738063" y="2327076"/>
          <a:ext cx="4986904" cy="1249188"/>
        </p:xfrm>
        <a:graphic>
          <a:graphicData uri="http://schemas.openxmlformats.org/drawingml/2006/table">
            <a:tbl>
              <a:tblPr>
                <a:tableStyleId>{5C22544A-7EE6-4342-B048-85BDC9FD1C3A}</a:tableStyleId>
              </a:tblPr>
              <a:tblGrid>
                <a:gridCol w="4986904">
                  <a:extLst>
                    <a:ext uri="{9D8B030D-6E8A-4147-A177-3AD203B41FA5}">
                      <a16:colId xmlns:a16="http://schemas.microsoft.com/office/drawing/2014/main" val="3694065870"/>
                    </a:ext>
                  </a:extLst>
                </a:gridCol>
              </a:tblGrid>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a:solidFill>
                            <a:schemeClr val="tx1">
                              <a:lumMod val="75000"/>
                              <a:lumOff val="25000"/>
                            </a:schemeClr>
                          </a:solidFill>
                          <a:latin typeface="メイリオ" panose="020B0604030504040204" pitchFamily="50" charset="-128"/>
                          <a:ea typeface="メイリオ" panose="020B0604030504040204" pitchFamily="50" charset="-128"/>
                          <a:cs typeface="+mn-cs"/>
                        </a:rPr>
                        <a:t>個人情報を持ち出す際のルールを把握しルールに則って業務を行う</a:t>
                      </a:r>
                      <a:endParaRPr kumimoji="1" lang="en-US" altLang="ja-JP" sz="1200" kern="1200">
                        <a:solidFill>
                          <a:schemeClr val="tx1">
                            <a:lumMod val="75000"/>
                            <a:lumOff val="25000"/>
                          </a:schemeClr>
                        </a:solidFill>
                        <a:latin typeface="メイリオ" panose="020B0604030504040204" pitchFamily="50" charset="-128"/>
                        <a:ea typeface="メイリオ" panose="020B0604030504040204" pitchFamily="50" charset="-128"/>
                        <a:cs typeface="+mn-cs"/>
                      </a:endParaRPr>
                    </a:p>
                  </a:txBody>
                  <a:tcPr anchor="ctr">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1505475375"/>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a:solidFill>
                            <a:schemeClr val="tx1">
                              <a:lumMod val="75000"/>
                              <a:lumOff val="25000"/>
                            </a:schemeClr>
                          </a:solidFill>
                          <a:latin typeface="メイリオ" panose="020B0604030504040204" pitchFamily="50" charset="-128"/>
                          <a:ea typeface="メイリオ" panose="020B0604030504040204" pitchFamily="50" charset="-128"/>
                          <a:cs typeface="+mn-cs"/>
                        </a:rPr>
                        <a:t>会社が行うセキュリティ教育を受ける</a:t>
                      </a:r>
                      <a:endParaRPr kumimoji="1" lang="en-US" altLang="ja-JP" sz="1200" kern="1200">
                        <a:solidFill>
                          <a:schemeClr val="tx1">
                            <a:lumMod val="75000"/>
                            <a:lumOff val="25000"/>
                          </a:schemeClr>
                        </a:solidFill>
                        <a:latin typeface="メイリオ" panose="020B0604030504040204" pitchFamily="50" charset="-128"/>
                        <a:ea typeface="メイリオ" panose="020B0604030504040204" pitchFamily="50" charset="-128"/>
                        <a:cs typeface="+mn-cs"/>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991390650"/>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lumMod val="75000"/>
                              <a:lumOff val="25000"/>
                            </a:schemeClr>
                          </a:solidFill>
                          <a:latin typeface="メイリオ" panose="020B0604030504040204" pitchFamily="50" charset="-128"/>
                          <a:ea typeface="メイリオ" panose="020B0604030504040204" pitchFamily="50" charset="-128"/>
                          <a:cs typeface="+mn-cs"/>
                        </a:rPr>
                        <a:t>カバンは網棚に置かず手元に置いておくようにする</a:t>
                      </a:r>
                      <a:endParaRPr kumimoji="1" lang="en-US" altLang="ja-JP" sz="1200" kern="1200" dirty="0">
                        <a:solidFill>
                          <a:schemeClr val="tx1">
                            <a:lumMod val="75000"/>
                            <a:lumOff val="25000"/>
                          </a:schemeClr>
                        </a:solidFill>
                        <a:latin typeface="メイリオ" panose="020B0604030504040204" pitchFamily="50" charset="-128"/>
                        <a:ea typeface="メイリオ" panose="020B0604030504040204" pitchFamily="50" charset="-128"/>
                        <a:cs typeface="+mn-cs"/>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2646733427"/>
                  </a:ext>
                </a:extLst>
              </a:tr>
            </a:tbl>
          </a:graphicData>
        </a:graphic>
      </p:graphicFrame>
      <p:pic>
        <p:nvPicPr>
          <p:cNvPr id="12" name="グラフィックス 11" descr="左矢印付きの円 単色塗りつぶし">
            <a:extLst>
              <a:ext uri="{FF2B5EF4-FFF2-40B4-BE49-F238E27FC236}">
                <a16:creationId xmlns:a16="http://schemas.microsoft.com/office/drawing/2014/main" id="{8051168E-97BA-4FDB-205A-23CE12AD50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68982" y="2780534"/>
            <a:ext cx="256995" cy="256995"/>
          </a:xfrm>
          <a:prstGeom prst="rect">
            <a:avLst/>
          </a:prstGeom>
        </p:spPr>
      </p:pic>
      <p:pic>
        <p:nvPicPr>
          <p:cNvPr id="13" name="グラフィックス 12" descr="左矢印付きの円 単色塗りつぶし">
            <a:extLst>
              <a:ext uri="{FF2B5EF4-FFF2-40B4-BE49-F238E27FC236}">
                <a16:creationId xmlns:a16="http://schemas.microsoft.com/office/drawing/2014/main" id="{062668AA-D283-17AA-AF0A-CF8BA5A51B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68982" y="3194353"/>
            <a:ext cx="256995" cy="256995"/>
          </a:xfrm>
          <a:prstGeom prst="rect">
            <a:avLst/>
          </a:prstGeom>
        </p:spPr>
      </p:pic>
      <p:pic>
        <p:nvPicPr>
          <p:cNvPr id="14" name="グラフィックス 13" descr="左矢印付きの円 単色塗りつぶし">
            <a:extLst>
              <a:ext uri="{FF2B5EF4-FFF2-40B4-BE49-F238E27FC236}">
                <a16:creationId xmlns:a16="http://schemas.microsoft.com/office/drawing/2014/main" id="{79DFA56A-53D1-6A86-02AF-D1F1A3FA258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68982" y="3608172"/>
            <a:ext cx="256995" cy="256995"/>
          </a:xfrm>
          <a:prstGeom prst="rect">
            <a:avLst/>
          </a:prstGeom>
        </p:spPr>
      </p:pic>
      <p:pic>
        <p:nvPicPr>
          <p:cNvPr id="15" name="グラフィックス 14" descr="左矢印付きの円 単色塗りつぶし">
            <a:extLst>
              <a:ext uri="{FF2B5EF4-FFF2-40B4-BE49-F238E27FC236}">
                <a16:creationId xmlns:a16="http://schemas.microsoft.com/office/drawing/2014/main" id="{98A56E31-EEEC-75BB-C5C0-B8E782465D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68982" y="4021992"/>
            <a:ext cx="256995" cy="256995"/>
          </a:xfrm>
          <a:prstGeom prst="rect">
            <a:avLst/>
          </a:prstGeom>
        </p:spPr>
      </p:pic>
      <p:pic>
        <p:nvPicPr>
          <p:cNvPr id="16" name="グラフィックス 15" descr="左矢印付きの円 単色塗りつぶし">
            <a:extLst>
              <a:ext uri="{FF2B5EF4-FFF2-40B4-BE49-F238E27FC236}">
                <a16:creationId xmlns:a16="http://schemas.microsoft.com/office/drawing/2014/main" id="{F81CC473-A58C-DA7C-3635-B129A9938C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6395883" y="2403929"/>
            <a:ext cx="256995" cy="256995"/>
          </a:xfrm>
          <a:prstGeom prst="rect">
            <a:avLst/>
          </a:prstGeom>
        </p:spPr>
      </p:pic>
      <p:pic>
        <p:nvPicPr>
          <p:cNvPr id="17" name="グラフィックス 16" descr="左矢印付きの円 単色塗りつぶし">
            <a:extLst>
              <a:ext uri="{FF2B5EF4-FFF2-40B4-BE49-F238E27FC236}">
                <a16:creationId xmlns:a16="http://schemas.microsoft.com/office/drawing/2014/main" id="{A9AD841D-B981-5686-6F2E-CE0957A1AA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6395883" y="2822187"/>
            <a:ext cx="256995" cy="256995"/>
          </a:xfrm>
          <a:prstGeom prst="rect">
            <a:avLst/>
          </a:prstGeom>
        </p:spPr>
      </p:pic>
      <p:pic>
        <p:nvPicPr>
          <p:cNvPr id="18" name="グラフィックス 17" descr="左矢印付きの円 単色塗りつぶし">
            <a:extLst>
              <a:ext uri="{FF2B5EF4-FFF2-40B4-BE49-F238E27FC236}">
                <a16:creationId xmlns:a16="http://schemas.microsoft.com/office/drawing/2014/main" id="{17E336A6-B459-5FBF-C612-53DD7C0882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6395883" y="3240445"/>
            <a:ext cx="256995" cy="256995"/>
          </a:xfrm>
          <a:prstGeom prst="rect">
            <a:avLst/>
          </a:prstGeom>
        </p:spPr>
      </p:pic>
      <p:grpSp>
        <p:nvGrpSpPr>
          <p:cNvPr id="19" name="グループ化 18">
            <a:extLst>
              <a:ext uri="{FF2B5EF4-FFF2-40B4-BE49-F238E27FC236}">
                <a16:creationId xmlns:a16="http://schemas.microsoft.com/office/drawing/2014/main" id="{F80C4D90-2D93-2F28-1324-9E00D632D51F}"/>
              </a:ext>
            </a:extLst>
          </p:cNvPr>
          <p:cNvGrpSpPr/>
          <p:nvPr/>
        </p:nvGrpSpPr>
        <p:grpSpPr>
          <a:xfrm>
            <a:off x="6395883" y="1804308"/>
            <a:ext cx="5329084" cy="336117"/>
            <a:chOff x="508899" y="4661699"/>
            <a:chExt cx="3296848" cy="388490"/>
          </a:xfrm>
        </p:grpSpPr>
        <p:sp>
          <p:nvSpPr>
            <p:cNvPr id="20" name="角丸四角形 7">
              <a:extLst>
                <a:ext uri="{FF2B5EF4-FFF2-40B4-BE49-F238E27FC236}">
                  <a16:creationId xmlns:a16="http://schemas.microsoft.com/office/drawing/2014/main" id="{0ACCEE39-1B99-8787-2772-39914A39EBB4}"/>
                </a:ext>
              </a:extLst>
            </p:cNvPr>
            <p:cNvSpPr/>
            <p:nvPr/>
          </p:nvSpPr>
          <p:spPr>
            <a:xfrm>
              <a:off x="508899" y="4661699"/>
              <a:ext cx="3296848" cy="38849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sp>
          <p:nvSpPr>
            <p:cNvPr id="21" name="テキスト ボックス 20">
              <a:extLst>
                <a:ext uri="{FF2B5EF4-FFF2-40B4-BE49-F238E27FC236}">
                  <a16:creationId xmlns:a16="http://schemas.microsoft.com/office/drawing/2014/main" id="{B3E0689F-67E3-2377-53EE-71D9B8BEC1E5}"/>
                </a:ext>
              </a:extLst>
            </p:cNvPr>
            <p:cNvSpPr txBox="1"/>
            <p:nvPr/>
          </p:nvSpPr>
          <p:spPr>
            <a:xfrm>
              <a:off x="652982" y="4724987"/>
              <a:ext cx="3025027" cy="302373"/>
            </a:xfrm>
            <a:prstGeom prst="rect">
              <a:avLst/>
            </a:prstGeom>
            <a:noFill/>
          </p:spPr>
          <p:txBody>
            <a:bodyPr wrap="square" rtlCol="0">
              <a:spAutoFit/>
            </a:bodyPr>
            <a:lstStyle/>
            <a:p>
              <a:pPr algn="ctr"/>
              <a:r>
                <a:rPr lang="ja-JP" altLang="en-US" sz="11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従業員が気を付けたい対策例</a:t>
              </a:r>
            </a:p>
          </p:txBody>
        </p:sp>
      </p:grpSp>
      <p:pic>
        <p:nvPicPr>
          <p:cNvPr id="2" name="グラフィックス 1" descr="左矢印付きの円 単色塗りつぶし">
            <a:extLst>
              <a:ext uri="{FF2B5EF4-FFF2-40B4-BE49-F238E27FC236}">
                <a16:creationId xmlns:a16="http://schemas.microsoft.com/office/drawing/2014/main" id="{48360A05-D19A-59B1-BF9F-C36786D3D9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68982" y="4453506"/>
            <a:ext cx="256995" cy="256995"/>
          </a:xfrm>
          <a:prstGeom prst="rect">
            <a:avLst/>
          </a:prstGeom>
        </p:spPr>
      </p:pic>
      <p:pic>
        <p:nvPicPr>
          <p:cNvPr id="24" name="グラフィックス 23" descr="左矢印付きの円 単色塗りつぶし">
            <a:extLst>
              <a:ext uri="{FF2B5EF4-FFF2-40B4-BE49-F238E27FC236}">
                <a16:creationId xmlns:a16="http://schemas.microsoft.com/office/drawing/2014/main" id="{F324F56D-2E18-8A45-D17F-1CF7BEEDF5D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68982" y="4854198"/>
            <a:ext cx="256995" cy="256995"/>
          </a:xfrm>
          <a:prstGeom prst="rect">
            <a:avLst/>
          </a:prstGeom>
        </p:spPr>
      </p:pic>
      <p:pic>
        <p:nvPicPr>
          <p:cNvPr id="3" name="グラフィックス 2" descr="左矢印付きの円 単色塗りつぶし">
            <a:extLst>
              <a:ext uri="{FF2B5EF4-FFF2-40B4-BE49-F238E27FC236}">
                <a16:creationId xmlns:a16="http://schemas.microsoft.com/office/drawing/2014/main" id="{B34DF140-55D1-4E97-F904-64799EAA28B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68982" y="5295987"/>
            <a:ext cx="256995" cy="256995"/>
          </a:xfrm>
          <a:prstGeom prst="rect">
            <a:avLst/>
          </a:prstGeom>
        </p:spPr>
      </p:pic>
      <p:pic>
        <p:nvPicPr>
          <p:cNvPr id="22" name="グラフィックス 21" descr="左矢印付きの円 単色塗りつぶし">
            <a:extLst>
              <a:ext uri="{FF2B5EF4-FFF2-40B4-BE49-F238E27FC236}">
                <a16:creationId xmlns:a16="http://schemas.microsoft.com/office/drawing/2014/main" id="{BFE83B19-8BB2-5A44-C62D-EA93713338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68982" y="5696679"/>
            <a:ext cx="256995" cy="256995"/>
          </a:xfrm>
          <a:prstGeom prst="rect">
            <a:avLst/>
          </a:prstGeom>
        </p:spPr>
      </p:pic>
    </p:spTree>
    <p:extLst>
      <p:ext uri="{BB962C8B-B14F-4D97-AF65-F5344CB8AC3E}">
        <p14:creationId xmlns:p14="http://schemas.microsoft.com/office/powerpoint/2010/main" val="25662664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DD43286B-B10F-190D-1D10-1EFC99C98E7C}"/>
              </a:ext>
            </a:extLst>
          </p:cNvPr>
          <p:cNvSpPr>
            <a:spLocks noGrp="1"/>
          </p:cNvSpPr>
          <p:nvPr>
            <p:ph type="body" sz="quarter" idx="15"/>
          </p:nvPr>
        </p:nvSpPr>
        <p:spPr/>
        <p:txBody>
          <a:bodyPr/>
          <a:lstStyle/>
          <a:p>
            <a:r>
              <a:rPr kumimoji="1" lang="ja-JP" altLang="en-US" dirty="0"/>
              <a:t>脆弱性情報の発表後が勝負！スピードが速まっている脆弱性を悪用した無差別な攻撃</a:t>
            </a:r>
          </a:p>
        </p:txBody>
      </p:sp>
      <p:sp>
        <p:nvSpPr>
          <p:cNvPr id="3" name="テキスト プレースホルダー 2">
            <a:extLst>
              <a:ext uri="{FF2B5EF4-FFF2-40B4-BE49-F238E27FC236}">
                <a16:creationId xmlns:a16="http://schemas.microsoft.com/office/drawing/2014/main" id="{E18264D9-DE99-69F1-2C78-AC2A7EF1E296}"/>
              </a:ext>
            </a:extLst>
          </p:cNvPr>
          <p:cNvSpPr>
            <a:spLocks noGrp="1"/>
          </p:cNvSpPr>
          <p:nvPr>
            <p:ph type="body" sz="quarter" idx="13"/>
          </p:nvPr>
        </p:nvSpPr>
        <p:spPr/>
        <p:txBody>
          <a:bodyPr/>
          <a:lstStyle/>
          <a:p>
            <a:r>
              <a:rPr kumimoji="1" lang="en-US" altLang="ja-JP" dirty="0"/>
              <a:t>7</a:t>
            </a:r>
            <a:r>
              <a:rPr kumimoji="1" lang="ja-JP" altLang="en-US" dirty="0"/>
              <a:t>位 「脆弱性対策情報の公開に伴う悪用増加」解説</a:t>
            </a:r>
          </a:p>
        </p:txBody>
      </p:sp>
      <p:sp>
        <p:nvSpPr>
          <p:cNvPr id="4" name="正方形/長方形 3">
            <a:extLst>
              <a:ext uri="{FF2B5EF4-FFF2-40B4-BE49-F238E27FC236}">
                <a16:creationId xmlns:a16="http://schemas.microsoft.com/office/drawing/2014/main" id="{C82F0218-2B9B-2463-BDEA-67F465B1F61B}"/>
              </a:ext>
            </a:extLst>
          </p:cNvPr>
          <p:cNvSpPr/>
          <p:nvPr/>
        </p:nvSpPr>
        <p:spPr>
          <a:xfrm>
            <a:off x="467032" y="1409431"/>
            <a:ext cx="11257935" cy="1330267"/>
          </a:xfrm>
          <a:prstGeom prst="rect">
            <a:avLst/>
          </a:prstGeom>
          <a:solidFill>
            <a:srgbClr val="FFFAEB"/>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0FA5B4E9-049C-D03D-2AD0-A37F6E90B509}"/>
              </a:ext>
            </a:extLst>
          </p:cNvPr>
          <p:cNvSpPr txBox="1"/>
          <p:nvPr/>
        </p:nvSpPr>
        <p:spPr>
          <a:xfrm>
            <a:off x="825909" y="1624441"/>
            <a:ext cx="10540180" cy="900246"/>
          </a:xfrm>
          <a:prstGeom prst="rect">
            <a:avLst/>
          </a:prstGeom>
          <a:noFill/>
        </p:spPr>
        <p:txBody>
          <a:bodyPr wrap="square">
            <a:spAutoFit/>
          </a:bodyPr>
          <a:lstStyle/>
          <a:p>
            <a:pPr>
              <a:lnSpc>
                <a:spcPct val="150000"/>
              </a:lnSpc>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ハードウェア・ソフトウェアに脆弱性が発生した際、ベンダーから脆弱性情報と共にセキュリティパッチが提供されます。一方で、攻撃者はその情報を悪用し、脆弱性対策を講じていないシステムを狙って攻撃を行うおそれがある。近年は、脆弱性が発見されてからそれを悪用した攻撃が発生するまでの時間が短くなっている。</a:t>
            </a:r>
            <a:r>
              <a:rPr lang="ja-JP" altLang="en-US" sz="1200" b="1" dirty="0">
                <a:solidFill>
                  <a:srgbClr val="C00000"/>
                </a:solidFill>
                <a:latin typeface="メイリオ" panose="020B0604030504040204" pitchFamily="50" charset="-128"/>
                <a:ea typeface="メイリオ" panose="020B0604030504040204" pitchFamily="50" charset="-128"/>
              </a:rPr>
              <a:t>脆弱性情報の公開後は放置せず、速やかな対応をする必要がある。</a:t>
            </a:r>
            <a:endPar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BCF0AFE8-B721-B777-5669-D86C9B47E72A}"/>
              </a:ext>
            </a:extLst>
          </p:cNvPr>
          <p:cNvSpPr txBox="1"/>
          <p:nvPr/>
        </p:nvSpPr>
        <p:spPr>
          <a:xfrm>
            <a:off x="6189405" y="5534600"/>
            <a:ext cx="5235677" cy="900246"/>
          </a:xfrm>
          <a:prstGeom prst="rect">
            <a:avLst/>
          </a:prstGeom>
          <a:noFill/>
        </p:spPr>
        <p:txBody>
          <a:bodyPr wrap="square">
            <a:spAutoFit/>
          </a:bodyPr>
          <a:lstStyle/>
          <a:p>
            <a:pPr>
              <a:lnSpc>
                <a:spcPct val="150000"/>
              </a:lnSpc>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ソフトウェアの脆弱性を対策したバージョンを公表後に脆弱性を悪用したと見られるランサムウェアの活動を同社の複数の顧客で確認。公開から</a:t>
            </a: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1</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か月後も感染活動が増加し続けていた。</a:t>
            </a:r>
          </a:p>
        </p:txBody>
      </p:sp>
      <p:grpSp>
        <p:nvGrpSpPr>
          <p:cNvPr id="7" name="グループ化 6">
            <a:extLst>
              <a:ext uri="{FF2B5EF4-FFF2-40B4-BE49-F238E27FC236}">
                <a16:creationId xmlns:a16="http://schemas.microsoft.com/office/drawing/2014/main" id="{F4D5B062-9071-E2EE-7704-A92A8E347185}"/>
              </a:ext>
            </a:extLst>
          </p:cNvPr>
          <p:cNvGrpSpPr/>
          <p:nvPr/>
        </p:nvGrpSpPr>
        <p:grpSpPr>
          <a:xfrm>
            <a:off x="6095999" y="5047253"/>
            <a:ext cx="5329084" cy="336117"/>
            <a:chOff x="508899" y="4661699"/>
            <a:chExt cx="3296848" cy="388490"/>
          </a:xfrm>
        </p:grpSpPr>
        <p:sp>
          <p:nvSpPr>
            <p:cNvPr id="8" name="角丸四角形 7">
              <a:extLst>
                <a:ext uri="{FF2B5EF4-FFF2-40B4-BE49-F238E27FC236}">
                  <a16:creationId xmlns:a16="http://schemas.microsoft.com/office/drawing/2014/main" id="{C6C05954-67C0-0D38-B913-8D7839575235}"/>
                </a:ext>
              </a:extLst>
            </p:cNvPr>
            <p:cNvSpPr/>
            <p:nvPr/>
          </p:nvSpPr>
          <p:spPr>
            <a:xfrm>
              <a:off x="508899" y="4661699"/>
              <a:ext cx="3296848" cy="388490"/>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sp>
          <p:nvSpPr>
            <p:cNvPr id="9" name="テキスト ボックス 8">
              <a:extLst>
                <a:ext uri="{FF2B5EF4-FFF2-40B4-BE49-F238E27FC236}">
                  <a16:creationId xmlns:a16="http://schemas.microsoft.com/office/drawing/2014/main" id="{20C5A3BC-D196-D998-98B0-1A83A7A9BD7E}"/>
                </a:ext>
              </a:extLst>
            </p:cNvPr>
            <p:cNvSpPr txBox="1"/>
            <p:nvPr/>
          </p:nvSpPr>
          <p:spPr>
            <a:xfrm>
              <a:off x="652982" y="4724987"/>
              <a:ext cx="3025027" cy="302373"/>
            </a:xfrm>
            <a:prstGeom prst="rect">
              <a:avLst/>
            </a:prstGeom>
            <a:noFill/>
          </p:spPr>
          <p:txBody>
            <a:bodyPr wrap="square" rtlCol="0">
              <a:spAutoFit/>
            </a:bodyPr>
            <a:lstStyle/>
            <a:p>
              <a:pPr algn="ctr"/>
              <a:r>
                <a:rPr lang="ja-JP" altLang="en-US" sz="11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インシデント事例</a:t>
              </a:r>
            </a:p>
          </p:txBody>
        </p:sp>
      </p:grpSp>
      <p:sp>
        <p:nvSpPr>
          <p:cNvPr id="10" name="テキスト ボックス 9">
            <a:extLst>
              <a:ext uri="{FF2B5EF4-FFF2-40B4-BE49-F238E27FC236}">
                <a16:creationId xmlns:a16="http://schemas.microsoft.com/office/drawing/2014/main" id="{B3C5BF0D-CEE8-E99D-882A-57B1D28BC23A}"/>
              </a:ext>
            </a:extLst>
          </p:cNvPr>
          <p:cNvSpPr txBox="1"/>
          <p:nvPr/>
        </p:nvSpPr>
        <p:spPr>
          <a:xfrm>
            <a:off x="6155912" y="3592867"/>
            <a:ext cx="5235677" cy="623248"/>
          </a:xfrm>
          <a:prstGeom prst="rect">
            <a:avLst/>
          </a:prstGeom>
          <a:noFill/>
        </p:spPr>
        <p:txBody>
          <a:bodyPr wrap="square">
            <a:spAutoFit/>
          </a:bodyPr>
          <a:lstStyle/>
          <a:p>
            <a:pPr>
              <a:lnSpc>
                <a:spcPct val="150000"/>
              </a:lnSpc>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・パッチ公開前（事前検証中）に攻撃</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・パッチ公開を先送りした企業へ公開済の脆弱性に対する先回り攻撃</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grpSp>
        <p:nvGrpSpPr>
          <p:cNvPr id="11" name="グループ化 10">
            <a:extLst>
              <a:ext uri="{FF2B5EF4-FFF2-40B4-BE49-F238E27FC236}">
                <a16:creationId xmlns:a16="http://schemas.microsoft.com/office/drawing/2014/main" id="{E6B6EABA-56A6-794E-0B5F-92313C427BAD}"/>
              </a:ext>
            </a:extLst>
          </p:cNvPr>
          <p:cNvGrpSpPr/>
          <p:nvPr/>
        </p:nvGrpSpPr>
        <p:grpSpPr>
          <a:xfrm>
            <a:off x="6095999" y="3139730"/>
            <a:ext cx="5329084" cy="336117"/>
            <a:chOff x="508899" y="4661699"/>
            <a:chExt cx="3296848" cy="388490"/>
          </a:xfrm>
        </p:grpSpPr>
        <p:sp>
          <p:nvSpPr>
            <p:cNvPr id="12" name="角丸四角形 7">
              <a:extLst>
                <a:ext uri="{FF2B5EF4-FFF2-40B4-BE49-F238E27FC236}">
                  <a16:creationId xmlns:a16="http://schemas.microsoft.com/office/drawing/2014/main" id="{C6D79352-5368-F001-36F6-582A60C1821B}"/>
                </a:ext>
              </a:extLst>
            </p:cNvPr>
            <p:cNvSpPr/>
            <p:nvPr/>
          </p:nvSpPr>
          <p:spPr>
            <a:xfrm>
              <a:off x="508899" y="4661699"/>
              <a:ext cx="3296848" cy="388490"/>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sp>
          <p:nvSpPr>
            <p:cNvPr id="13" name="テキスト ボックス 12">
              <a:extLst>
                <a:ext uri="{FF2B5EF4-FFF2-40B4-BE49-F238E27FC236}">
                  <a16:creationId xmlns:a16="http://schemas.microsoft.com/office/drawing/2014/main" id="{EA6043F9-DE18-9CA2-989C-131BE39421ED}"/>
                </a:ext>
              </a:extLst>
            </p:cNvPr>
            <p:cNvSpPr txBox="1"/>
            <p:nvPr/>
          </p:nvSpPr>
          <p:spPr>
            <a:xfrm>
              <a:off x="652982" y="4724987"/>
              <a:ext cx="3025027" cy="302373"/>
            </a:xfrm>
            <a:prstGeom prst="rect">
              <a:avLst/>
            </a:prstGeom>
            <a:noFill/>
          </p:spPr>
          <p:txBody>
            <a:bodyPr wrap="square" rtlCol="0">
              <a:spAutoFit/>
            </a:bodyPr>
            <a:lstStyle/>
            <a:p>
              <a:pPr algn="ctr"/>
              <a:r>
                <a:rPr lang="ja-JP" altLang="en-US"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よくある手口</a:t>
              </a:r>
            </a:p>
          </p:txBody>
        </p:sp>
      </p:grpSp>
      <p:pic>
        <p:nvPicPr>
          <p:cNvPr id="18" name="図 17">
            <a:extLst>
              <a:ext uri="{FF2B5EF4-FFF2-40B4-BE49-F238E27FC236}">
                <a16:creationId xmlns:a16="http://schemas.microsoft.com/office/drawing/2014/main" id="{99B22EFA-1342-07A6-346A-371A4028A5AC}"/>
              </a:ext>
            </a:extLst>
          </p:cNvPr>
          <p:cNvPicPr>
            <a:picLocks noChangeAspect="1"/>
          </p:cNvPicPr>
          <p:nvPr/>
        </p:nvPicPr>
        <p:blipFill>
          <a:blip r:embed="rId2"/>
          <a:srcRect/>
          <a:stretch/>
        </p:blipFill>
        <p:spPr>
          <a:xfrm>
            <a:off x="479286" y="3282095"/>
            <a:ext cx="5503641" cy="2814204"/>
          </a:xfrm>
          <a:prstGeom prst="rect">
            <a:avLst/>
          </a:prstGeom>
        </p:spPr>
      </p:pic>
    </p:spTree>
    <p:extLst>
      <p:ext uri="{BB962C8B-B14F-4D97-AF65-F5344CB8AC3E}">
        <p14:creationId xmlns:p14="http://schemas.microsoft.com/office/powerpoint/2010/main" val="3494541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1">
            <a:extLst>
              <a:ext uri="{FF2B5EF4-FFF2-40B4-BE49-F238E27FC236}">
                <a16:creationId xmlns:a16="http://schemas.microsoft.com/office/drawing/2014/main" id="{47074A81-6F64-67A4-2809-CB1CFDE9D744}"/>
              </a:ext>
            </a:extLst>
          </p:cNvPr>
          <p:cNvSpPr>
            <a:spLocks noGrp="1"/>
          </p:cNvSpPr>
          <p:nvPr>
            <p:ph type="body" sz="quarter" idx="15"/>
          </p:nvPr>
        </p:nvSpPr>
        <p:spPr>
          <a:xfrm>
            <a:off x="263132" y="800810"/>
            <a:ext cx="11665736" cy="618656"/>
          </a:xfrm>
        </p:spPr>
        <p:txBody>
          <a:bodyPr/>
          <a:lstStyle/>
          <a:p>
            <a:r>
              <a:rPr lang="ja-JP" altLang="en-US" dirty="0"/>
              <a:t>正しいアドレスなうえ巧妙なメール本文に騙されてしまう可能性が非常に高い攻撃</a:t>
            </a:r>
            <a:endParaRPr lang="en-US" altLang="ja-JP" dirty="0"/>
          </a:p>
          <a:p>
            <a:r>
              <a:rPr lang="ja-JP" altLang="en-US" dirty="0"/>
              <a:t>業務フローの見直しと必要従業員への指導に加え専用ツールによる対応も検討</a:t>
            </a:r>
            <a:endParaRPr lang="en-US" altLang="ja-JP" dirty="0"/>
          </a:p>
        </p:txBody>
      </p:sp>
      <p:sp>
        <p:nvSpPr>
          <p:cNvPr id="5" name="テキスト プレースホルダー 2">
            <a:extLst>
              <a:ext uri="{FF2B5EF4-FFF2-40B4-BE49-F238E27FC236}">
                <a16:creationId xmlns:a16="http://schemas.microsoft.com/office/drawing/2014/main" id="{548327D5-911D-B2DD-3D82-CDBB212C2164}"/>
              </a:ext>
            </a:extLst>
          </p:cNvPr>
          <p:cNvSpPr>
            <a:spLocks noGrp="1"/>
          </p:cNvSpPr>
          <p:nvPr>
            <p:ph type="body" sz="quarter" idx="13"/>
          </p:nvPr>
        </p:nvSpPr>
        <p:spPr>
          <a:xfrm>
            <a:off x="385880" y="219792"/>
            <a:ext cx="11515280" cy="372410"/>
          </a:xfrm>
        </p:spPr>
        <p:txBody>
          <a:bodyPr/>
          <a:lstStyle/>
          <a:p>
            <a:r>
              <a:rPr kumimoji="1" lang="en-US" altLang="ja-JP" dirty="0"/>
              <a:t>7</a:t>
            </a:r>
            <a:r>
              <a:rPr kumimoji="1" lang="ja-JP" altLang="en-US" dirty="0"/>
              <a:t>位 「脆弱性対策情報の公開に伴う悪用増加」対策案</a:t>
            </a:r>
          </a:p>
        </p:txBody>
      </p:sp>
      <p:grpSp>
        <p:nvGrpSpPr>
          <p:cNvPr id="6" name="グループ化 5">
            <a:extLst>
              <a:ext uri="{FF2B5EF4-FFF2-40B4-BE49-F238E27FC236}">
                <a16:creationId xmlns:a16="http://schemas.microsoft.com/office/drawing/2014/main" id="{8241F874-469F-FC95-4789-34EB11C7D495}"/>
              </a:ext>
            </a:extLst>
          </p:cNvPr>
          <p:cNvGrpSpPr/>
          <p:nvPr/>
        </p:nvGrpSpPr>
        <p:grpSpPr>
          <a:xfrm>
            <a:off x="467032" y="1804308"/>
            <a:ext cx="5329084" cy="336117"/>
            <a:chOff x="508899" y="4661699"/>
            <a:chExt cx="3296848" cy="388490"/>
          </a:xfrm>
        </p:grpSpPr>
        <p:sp>
          <p:nvSpPr>
            <p:cNvPr id="7" name="角丸四角形 7">
              <a:extLst>
                <a:ext uri="{FF2B5EF4-FFF2-40B4-BE49-F238E27FC236}">
                  <a16:creationId xmlns:a16="http://schemas.microsoft.com/office/drawing/2014/main" id="{3F76C0A3-31B9-A467-3D31-8D819879D779}"/>
                </a:ext>
              </a:extLst>
            </p:cNvPr>
            <p:cNvSpPr/>
            <p:nvPr/>
          </p:nvSpPr>
          <p:spPr>
            <a:xfrm>
              <a:off x="508899" y="4661699"/>
              <a:ext cx="3296848" cy="38849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sp>
          <p:nvSpPr>
            <p:cNvPr id="8" name="テキスト ボックス 7">
              <a:extLst>
                <a:ext uri="{FF2B5EF4-FFF2-40B4-BE49-F238E27FC236}">
                  <a16:creationId xmlns:a16="http://schemas.microsoft.com/office/drawing/2014/main" id="{D3491F28-2227-1351-B352-2AD7E15ACF16}"/>
                </a:ext>
              </a:extLst>
            </p:cNvPr>
            <p:cNvSpPr txBox="1"/>
            <p:nvPr/>
          </p:nvSpPr>
          <p:spPr>
            <a:xfrm>
              <a:off x="652982" y="4724987"/>
              <a:ext cx="3025027" cy="302373"/>
            </a:xfrm>
            <a:prstGeom prst="rect">
              <a:avLst/>
            </a:prstGeom>
            <a:noFill/>
          </p:spPr>
          <p:txBody>
            <a:bodyPr wrap="square" rtlCol="0">
              <a:spAutoFit/>
            </a:bodyPr>
            <a:lstStyle/>
            <a:p>
              <a:pPr algn="ctr"/>
              <a:r>
                <a:rPr lang="ja-JP" altLang="en-US" sz="11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管理者が行っておきたい対策例</a:t>
              </a:r>
            </a:p>
          </p:txBody>
        </p:sp>
      </p:grpSp>
      <p:pic>
        <p:nvPicPr>
          <p:cNvPr id="9" name="グラフィックス 8" descr="左矢印付きの円 単色塗りつぶし">
            <a:extLst>
              <a:ext uri="{FF2B5EF4-FFF2-40B4-BE49-F238E27FC236}">
                <a16:creationId xmlns:a16="http://schemas.microsoft.com/office/drawing/2014/main" id="{602EDAF6-4C24-BB16-2621-8B39514F42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68982" y="2366715"/>
            <a:ext cx="256995" cy="256995"/>
          </a:xfrm>
          <a:prstGeom prst="rect">
            <a:avLst/>
          </a:prstGeom>
        </p:spPr>
      </p:pic>
      <p:graphicFrame>
        <p:nvGraphicFramePr>
          <p:cNvPr id="10" name="表 49">
            <a:extLst>
              <a:ext uri="{FF2B5EF4-FFF2-40B4-BE49-F238E27FC236}">
                <a16:creationId xmlns:a16="http://schemas.microsoft.com/office/drawing/2014/main" id="{78152710-0258-3EC8-5C6D-FB4CF87CFF60}"/>
              </a:ext>
            </a:extLst>
          </p:cNvPr>
          <p:cNvGraphicFramePr>
            <a:graphicFrameLocks noGrp="1"/>
          </p:cNvGraphicFramePr>
          <p:nvPr>
            <p:extLst>
              <p:ext uri="{D42A27DB-BD31-4B8C-83A1-F6EECF244321}">
                <p14:modId xmlns:p14="http://schemas.microsoft.com/office/powerpoint/2010/main" val="2485769761"/>
              </p:ext>
            </p:extLst>
          </p:nvPr>
        </p:nvGraphicFramePr>
        <p:xfrm>
          <a:off x="811161" y="2299518"/>
          <a:ext cx="4984955" cy="2914772"/>
        </p:xfrm>
        <a:graphic>
          <a:graphicData uri="http://schemas.openxmlformats.org/drawingml/2006/table">
            <a:tbl>
              <a:tblPr>
                <a:tableStyleId>{5C22544A-7EE6-4342-B048-85BDC9FD1C3A}</a:tableStyleId>
              </a:tblPr>
              <a:tblGrid>
                <a:gridCol w="4984955">
                  <a:extLst>
                    <a:ext uri="{9D8B030D-6E8A-4147-A177-3AD203B41FA5}">
                      <a16:colId xmlns:a16="http://schemas.microsoft.com/office/drawing/2014/main" val="3694065870"/>
                    </a:ext>
                  </a:extLst>
                </a:gridCol>
              </a:tblGrid>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常に最新の脆弱性情報を収集する</a:t>
                      </a:r>
                      <a:endParaRPr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1505475375"/>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社内の </a:t>
                      </a: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IT </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資産情報を全て把握しておく</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1486835356"/>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ハードウェア・ソフトウェアを常に最新に保つためのルールを策定</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1486993686"/>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ネットワークを監視し、万が一の場合は遮断できる体制を構築する</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829149330"/>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未知・亜種の攻撃にも対応できるアンチウイルスを導入する</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876251061"/>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メーカーサポートが充実しているツールを選定する</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3353060367"/>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インシデントが発生した際の対応フローを策定しておく</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1454794845"/>
                  </a:ext>
                </a:extLst>
              </a:tr>
            </a:tbl>
          </a:graphicData>
        </a:graphic>
      </p:graphicFrame>
      <p:graphicFrame>
        <p:nvGraphicFramePr>
          <p:cNvPr id="11" name="表 10">
            <a:extLst>
              <a:ext uri="{FF2B5EF4-FFF2-40B4-BE49-F238E27FC236}">
                <a16:creationId xmlns:a16="http://schemas.microsoft.com/office/drawing/2014/main" id="{55B6425C-33C2-CBFA-3216-5C186C85737B}"/>
              </a:ext>
            </a:extLst>
          </p:cNvPr>
          <p:cNvGraphicFramePr>
            <a:graphicFrameLocks noGrp="1"/>
          </p:cNvGraphicFramePr>
          <p:nvPr>
            <p:extLst>
              <p:ext uri="{D42A27DB-BD31-4B8C-83A1-F6EECF244321}">
                <p14:modId xmlns:p14="http://schemas.microsoft.com/office/powerpoint/2010/main" val="2076622895"/>
              </p:ext>
            </p:extLst>
          </p:nvPr>
        </p:nvGraphicFramePr>
        <p:xfrm>
          <a:off x="6738063" y="2327076"/>
          <a:ext cx="4986904" cy="1249188"/>
        </p:xfrm>
        <a:graphic>
          <a:graphicData uri="http://schemas.openxmlformats.org/drawingml/2006/table">
            <a:tbl>
              <a:tblPr>
                <a:tableStyleId>{5C22544A-7EE6-4342-B048-85BDC9FD1C3A}</a:tableStyleId>
              </a:tblPr>
              <a:tblGrid>
                <a:gridCol w="4986904">
                  <a:extLst>
                    <a:ext uri="{9D8B030D-6E8A-4147-A177-3AD203B41FA5}">
                      <a16:colId xmlns:a16="http://schemas.microsoft.com/office/drawing/2014/main" val="3694065870"/>
                    </a:ext>
                  </a:extLst>
                </a:gridCol>
              </a:tblGrid>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a:solidFill>
                            <a:schemeClr val="tx1">
                              <a:lumMod val="75000"/>
                              <a:lumOff val="25000"/>
                            </a:schemeClr>
                          </a:solidFill>
                          <a:latin typeface="メイリオ" panose="020B0604030504040204" pitchFamily="50" charset="-128"/>
                          <a:ea typeface="メイリオ" panose="020B0604030504040204" pitchFamily="50" charset="-128"/>
                          <a:cs typeface="+mn-cs"/>
                        </a:rPr>
                        <a:t>会社から指示されたセキュリティルールに則って業務を行う</a:t>
                      </a:r>
                      <a:endParaRPr kumimoji="1" lang="en-US" altLang="ja-JP" sz="1200" kern="1200">
                        <a:solidFill>
                          <a:schemeClr val="tx1">
                            <a:lumMod val="75000"/>
                            <a:lumOff val="25000"/>
                          </a:schemeClr>
                        </a:solidFill>
                        <a:latin typeface="メイリオ" panose="020B0604030504040204" pitchFamily="50" charset="-128"/>
                        <a:ea typeface="メイリオ" panose="020B0604030504040204" pitchFamily="50" charset="-128"/>
                        <a:cs typeface="+mn-cs"/>
                      </a:endParaRPr>
                    </a:p>
                  </a:txBody>
                  <a:tcPr anchor="ctr">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1505475375"/>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a:solidFill>
                            <a:schemeClr val="tx1">
                              <a:lumMod val="75000"/>
                              <a:lumOff val="25000"/>
                            </a:schemeClr>
                          </a:solidFill>
                          <a:latin typeface="メイリオ" panose="020B0604030504040204" pitchFamily="50" charset="-128"/>
                          <a:ea typeface="メイリオ" panose="020B0604030504040204" pitchFamily="50" charset="-128"/>
                          <a:cs typeface="+mn-cs"/>
                        </a:rPr>
                        <a:t>ソフトウェアのアップデートは止めずに必ず行う</a:t>
                      </a:r>
                      <a:endParaRPr kumimoji="1" lang="en-US" altLang="ja-JP" sz="1200" kern="1200">
                        <a:solidFill>
                          <a:schemeClr val="tx1">
                            <a:lumMod val="75000"/>
                            <a:lumOff val="25000"/>
                          </a:schemeClr>
                        </a:solidFill>
                        <a:latin typeface="メイリオ" panose="020B0604030504040204" pitchFamily="50" charset="-128"/>
                        <a:ea typeface="メイリオ" panose="020B0604030504040204" pitchFamily="50" charset="-128"/>
                        <a:cs typeface="+mn-cs"/>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991390650"/>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a:solidFill>
                            <a:schemeClr val="tx1">
                              <a:lumMod val="75000"/>
                              <a:lumOff val="25000"/>
                            </a:schemeClr>
                          </a:solidFill>
                          <a:latin typeface="メイリオ" panose="020B0604030504040204" pitchFamily="50" charset="-128"/>
                          <a:ea typeface="メイリオ" panose="020B0604030504040204" pitchFamily="50" charset="-128"/>
                          <a:cs typeface="+mn-cs"/>
                        </a:rPr>
                        <a:t>怪しい挙動が見受けられた場合は即座に報告・指示を仰ぐ</a:t>
                      </a:r>
                      <a:endParaRPr kumimoji="1" lang="en-US" altLang="ja-JP" sz="1200" kern="1200">
                        <a:solidFill>
                          <a:schemeClr val="tx1">
                            <a:lumMod val="75000"/>
                            <a:lumOff val="25000"/>
                          </a:schemeClr>
                        </a:solidFill>
                        <a:latin typeface="メイリオ" panose="020B0604030504040204" pitchFamily="50" charset="-128"/>
                        <a:ea typeface="メイリオ" panose="020B0604030504040204" pitchFamily="50" charset="-128"/>
                        <a:cs typeface="+mn-cs"/>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1486993686"/>
                  </a:ext>
                </a:extLst>
              </a:tr>
            </a:tbl>
          </a:graphicData>
        </a:graphic>
      </p:graphicFrame>
      <p:pic>
        <p:nvPicPr>
          <p:cNvPr id="12" name="グラフィックス 11" descr="左矢印付きの円 単色塗りつぶし">
            <a:extLst>
              <a:ext uri="{FF2B5EF4-FFF2-40B4-BE49-F238E27FC236}">
                <a16:creationId xmlns:a16="http://schemas.microsoft.com/office/drawing/2014/main" id="{8051168E-97BA-4FDB-205A-23CE12AD50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68982" y="2780534"/>
            <a:ext cx="256995" cy="256995"/>
          </a:xfrm>
          <a:prstGeom prst="rect">
            <a:avLst/>
          </a:prstGeom>
        </p:spPr>
      </p:pic>
      <p:pic>
        <p:nvPicPr>
          <p:cNvPr id="13" name="グラフィックス 12" descr="左矢印付きの円 単色塗りつぶし">
            <a:extLst>
              <a:ext uri="{FF2B5EF4-FFF2-40B4-BE49-F238E27FC236}">
                <a16:creationId xmlns:a16="http://schemas.microsoft.com/office/drawing/2014/main" id="{062668AA-D283-17AA-AF0A-CF8BA5A51B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68982" y="3194353"/>
            <a:ext cx="256995" cy="256995"/>
          </a:xfrm>
          <a:prstGeom prst="rect">
            <a:avLst/>
          </a:prstGeom>
        </p:spPr>
      </p:pic>
      <p:pic>
        <p:nvPicPr>
          <p:cNvPr id="14" name="グラフィックス 13" descr="左矢印付きの円 単色塗りつぶし">
            <a:extLst>
              <a:ext uri="{FF2B5EF4-FFF2-40B4-BE49-F238E27FC236}">
                <a16:creationId xmlns:a16="http://schemas.microsoft.com/office/drawing/2014/main" id="{79DFA56A-53D1-6A86-02AF-D1F1A3FA258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68982" y="3608172"/>
            <a:ext cx="256995" cy="256995"/>
          </a:xfrm>
          <a:prstGeom prst="rect">
            <a:avLst/>
          </a:prstGeom>
        </p:spPr>
      </p:pic>
      <p:pic>
        <p:nvPicPr>
          <p:cNvPr id="15" name="グラフィックス 14" descr="左矢印付きの円 単色塗りつぶし">
            <a:extLst>
              <a:ext uri="{FF2B5EF4-FFF2-40B4-BE49-F238E27FC236}">
                <a16:creationId xmlns:a16="http://schemas.microsoft.com/office/drawing/2014/main" id="{98A56E31-EEEC-75BB-C5C0-B8E782465D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68982" y="4021992"/>
            <a:ext cx="256995" cy="256995"/>
          </a:xfrm>
          <a:prstGeom prst="rect">
            <a:avLst/>
          </a:prstGeom>
        </p:spPr>
      </p:pic>
      <p:pic>
        <p:nvPicPr>
          <p:cNvPr id="16" name="グラフィックス 15" descr="左矢印付きの円 単色塗りつぶし">
            <a:extLst>
              <a:ext uri="{FF2B5EF4-FFF2-40B4-BE49-F238E27FC236}">
                <a16:creationId xmlns:a16="http://schemas.microsoft.com/office/drawing/2014/main" id="{F81CC473-A58C-DA7C-3635-B129A9938C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6395883" y="2403929"/>
            <a:ext cx="256995" cy="256995"/>
          </a:xfrm>
          <a:prstGeom prst="rect">
            <a:avLst/>
          </a:prstGeom>
        </p:spPr>
      </p:pic>
      <p:pic>
        <p:nvPicPr>
          <p:cNvPr id="17" name="グラフィックス 16" descr="左矢印付きの円 単色塗りつぶし">
            <a:extLst>
              <a:ext uri="{FF2B5EF4-FFF2-40B4-BE49-F238E27FC236}">
                <a16:creationId xmlns:a16="http://schemas.microsoft.com/office/drawing/2014/main" id="{A9AD841D-B981-5686-6F2E-CE0957A1AA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6395883" y="2822187"/>
            <a:ext cx="256995" cy="256995"/>
          </a:xfrm>
          <a:prstGeom prst="rect">
            <a:avLst/>
          </a:prstGeom>
        </p:spPr>
      </p:pic>
      <p:pic>
        <p:nvPicPr>
          <p:cNvPr id="18" name="グラフィックス 17" descr="左矢印付きの円 単色塗りつぶし">
            <a:extLst>
              <a:ext uri="{FF2B5EF4-FFF2-40B4-BE49-F238E27FC236}">
                <a16:creationId xmlns:a16="http://schemas.microsoft.com/office/drawing/2014/main" id="{17E336A6-B459-5FBF-C612-53DD7C0882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6395883" y="3240445"/>
            <a:ext cx="256995" cy="256995"/>
          </a:xfrm>
          <a:prstGeom prst="rect">
            <a:avLst/>
          </a:prstGeom>
        </p:spPr>
      </p:pic>
      <p:grpSp>
        <p:nvGrpSpPr>
          <p:cNvPr id="19" name="グループ化 18">
            <a:extLst>
              <a:ext uri="{FF2B5EF4-FFF2-40B4-BE49-F238E27FC236}">
                <a16:creationId xmlns:a16="http://schemas.microsoft.com/office/drawing/2014/main" id="{F80C4D90-2D93-2F28-1324-9E00D632D51F}"/>
              </a:ext>
            </a:extLst>
          </p:cNvPr>
          <p:cNvGrpSpPr/>
          <p:nvPr/>
        </p:nvGrpSpPr>
        <p:grpSpPr>
          <a:xfrm>
            <a:off x="6395883" y="1804308"/>
            <a:ext cx="5329084" cy="336117"/>
            <a:chOff x="508899" y="4661699"/>
            <a:chExt cx="3296848" cy="388490"/>
          </a:xfrm>
        </p:grpSpPr>
        <p:sp>
          <p:nvSpPr>
            <p:cNvPr id="20" name="角丸四角形 7">
              <a:extLst>
                <a:ext uri="{FF2B5EF4-FFF2-40B4-BE49-F238E27FC236}">
                  <a16:creationId xmlns:a16="http://schemas.microsoft.com/office/drawing/2014/main" id="{0ACCEE39-1B99-8787-2772-39914A39EBB4}"/>
                </a:ext>
              </a:extLst>
            </p:cNvPr>
            <p:cNvSpPr/>
            <p:nvPr/>
          </p:nvSpPr>
          <p:spPr>
            <a:xfrm>
              <a:off x="508899" y="4661699"/>
              <a:ext cx="3296848" cy="38849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sp>
          <p:nvSpPr>
            <p:cNvPr id="21" name="テキスト ボックス 20">
              <a:extLst>
                <a:ext uri="{FF2B5EF4-FFF2-40B4-BE49-F238E27FC236}">
                  <a16:creationId xmlns:a16="http://schemas.microsoft.com/office/drawing/2014/main" id="{B3E0689F-67E3-2377-53EE-71D9B8BEC1E5}"/>
                </a:ext>
              </a:extLst>
            </p:cNvPr>
            <p:cNvSpPr txBox="1"/>
            <p:nvPr/>
          </p:nvSpPr>
          <p:spPr>
            <a:xfrm>
              <a:off x="652982" y="4724987"/>
              <a:ext cx="3025027" cy="302373"/>
            </a:xfrm>
            <a:prstGeom prst="rect">
              <a:avLst/>
            </a:prstGeom>
            <a:noFill/>
          </p:spPr>
          <p:txBody>
            <a:bodyPr wrap="square" rtlCol="0">
              <a:spAutoFit/>
            </a:bodyPr>
            <a:lstStyle/>
            <a:p>
              <a:pPr algn="ctr"/>
              <a:r>
                <a:rPr lang="ja-JP" altLang="en-US" sz="11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従業員が気を付けたい対策例</a:t>
              </a:r>
            </a:p>
          </p:txBody>
        </p:sp>
      </p:grpSp>
      <p:pic>
        <p:nvPicPr>
          <p:cNvPr id="2" name="グラフィックス 1" descr="左矢印付きの円 単色塗りつぶし">
            <a:extLst>
              <a:ext uri="{FF2B5EF4-FFF2-40B4-BE49-F238E27FC236}">
                <a16:creationId xmlns:a16="http://schemas.microsoft.com/office/drawing/2014/main" id="{48360A05-D19A-59B1-BF9F-C36786D3D9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68982" y="4453506"/>
            <a:ext cx="256995" cy="256995"/>
          </a:xfrm>
          <a:prstGeom prst="rect">
            <a:avLst/>
          </a:prstGeom>
        </p:spPr>
      </p:pic>
      <p:pic>
        <p:nvPicPr>
          <p:cNvPr id="24" name="グラフィックス 23" descr="左矢印付きの円 単色塗りつぶし">
            <a:extLst>
              <a:ext uri="{FF2B5EF4-FFF2-40B4-BE49-F238E27FC236}">
                <a16:creationId xmlns:a16="http://schemas.microsoft.com/office/drawing/2014/main" id="{F324F56D-2E18-8A45-D17F-1CF7BEEDF5D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68982" y="4854198"/>
            <a:ext cx="256995" cy="256995"/>
          </a:xfrm>
          <a:prstGeom prst="rect">
            <a:avLst/>
          </a:prstGeom>
        </p:spPr>
      </p:pic>
    </p:spTree>
    <p:extLst>
      <p:ext uri="{BB962C8B-B14F-4D97-AF65-F5344CB8AC3E}">
        <p14:creationId xmlns:p14="http://schemas.microsoft.com/office/powerpoint/2010/main" val="3327565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CFB34EE-4F37-5C09-B371-4FFE620F8BFC}"/>
              </a:ext>
            </a:extLst>
          </p:cNvPr>
          <p:cNvSpPr/>
          <p:nvPr/>
        </p:nvSpPr>
        <p:spPr>
          <a:xfrm>
            <a:off x="467032" y="1409431"/>
            <a:ext cx="11257935" cy="1330267"/>
          </a:xfrm>
          <a:prstGeom prst="rect">
            <a:avLst/>
          </a:prstGeom>
          <a:solidFill>
            <a:srgbClr val="FFFAEB"/>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プレースホルダー 4">
            <a:extLst>
              <a:ext uri="{FF2B5EF4-FFF2-40B4-BE49-F238E27FC236}">
                <a16:creationId xmlns:a16="http://schemas.microsoft.com/office/drawing/2014/main" id="{F1D1F791-BA6C-603C-4700-4CEDD111B82F}"/>
              </a:ext>
            </a:extLst>
          </p:cNvPr>
          <p:cNvSpPr>
            <a:spLocks noGrp="1"/>
          </p:cNvSpPr>
          <p:nvPr>
            <p:ph type="body" sz="quarter" idx="15"/>
          </p:nvPr>
        </p:nvSpPr>
        <p:spPr>
          <a:xfrm>
            <a:off x="263132" y="700152"/>
            <a:ext cx="11665736" cy="452432"/>
          </a:xfrm>
        </p:spPr>
        <p:txBody>
          <a:bodyPr/>
          <a:lstStyle/>
          <a:p>
            <a:r>
              <a:rPr lang="ja-JP" altLang="en-US" dirty="0"/>
              <a:t>乗っ取られると見た目では判断が不可能に･･･高額被害が発生する可能性が高い攻撃</a:t>
            </a:r>
            <a:endParaRPr lang="en-US" altLang="ja-JP" dirty="0"/>
          </a:p>
        </p:txBody>
      </p:sp>
      <p:sp>
        <p:nvSpPr>
          <p:cNvPr id="6" name="テキスト プレースホルダー 2">
            <a:extLst>
              <a:ext uri="{FF2B5EF4-FFF2-40B4-BE49-F238E27FC236}">
                <a16:creationId xmlns:a16="http://schemas.microsoft.com/office/drawing/2014/main" id="{6F846DC0-5139-560F-CA83-78DD53C03096}"/>
              </a:ext>
            </a:extLst>
          </p:cNvPr>
          <p:cNvSpPr>
            <a:spLocks noGrp="1"/>
          </p:cNvSpPr>
          <p:nvPr>
            <p:ph type="body" sz="quarter" idx="13"/>
          </p:nvPr>
        </p:nvSpPr>
        <p:spPr>
          <a:xfrm>
            <a:off x="385880" y="219792"/>
            <a:ext cx="11515280" cy="372410"/>
          </a:xfrm>
          <a:prstGeom prst="rect">
            <a:avLst/>
          </a:prstGeom>
        </p:spPr>
        <p:txBody>
          <a:bodyPr/>
          <a:lstStyle/>
          <a:p>
            <a:r>
              <a:rPr lang="en-US" altLang="ja-JP" dirty="0"/>
              <a:t>8</a:t>
            </a:r>
            <a:r>
              <a:rPr lang="ja-JP" altLang="en-US" dirty="0"/>
              <a:t>位「ビジネスメール詐欺による金銭</a:t>
            </a:r>
            <a:r>
              <a:rPr lang="ja-JP" altLang="en-US"/>
              <a:t>被害」</a:t>
            </a:r>
            <a:r>
              <a:rPr kumimoji="1" lang="ja-JP" altLang="en-US"/>
              <a:t>解説</a:t>
            </a:r>
            <a:endParaRPr lang="ja-JP" altLang="en-US" dirty="0"/>
          </a:p>
        </p:txBody>
      </p:sp>
      <p:sp>
        <p:nvSpPr>
          <p:cNvPr id="7" name="テキスト ボックス 6">
            <a:extLst>
              <a:ext uri="{FF2B5EF4-FFF2-40B4-BE49-F238E27FC236}">
                <a16:creationId xmlns:a16="http://schemas.microsoft.com/office/drawing/2014/main" id="{ACD5AB62-AFA2-1FC8-AC87-6DA77C700B88}"/>
              </a:ext>
            </a:extLst>
          </p:cNvPr>
          <p:cNvSpPr txBox="1"/>
          <p:nvPr/>
        </p:nvSpPr>
        <p:spPr>
          <a:xfrm>
            <a:off x="825909" y="1624441"/>
            <a:ext cx="10540180" cy="900246"/>
          </a:xfrm>
          <a:prstGeom prst="rect">
            <a:avLst/>
          </a:prstGeom>
          <a:noFill/>
        </p:spPr>
        <p:txBody>
          <a:bodyPr wrap="square">
            <a:spAutoFit/>
          </a:bodyPr>
          <a:lstStyle/>
          <a:p>
            <a:pPr>
              <a:lnSpc>
                <a:spcPct val="150000"/>
              </a:lnSpc>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メールアカウントを乗っ取ったり、取引先や組織内の経営陣や上司に</a:t>
            </a:r>
            <a:r>
              <a:rPr lang="ja-JP" altLang="en-US" sz="1200" b="1" dirty="0">
                <a:solidFill>
                  <a:srgbClr val="C00000"/>
                </a:solidFill>
                <a:latin typeface="メイリオ" panose="020B0604030504040204" pitchFamily="50" charset="-128"/>
                <a:ea typeface="メイリオ" panose="020B0604030504040204" pitchFamily="50" charset="-128"/>
              </a:rPr>
              <a:t>なりすまし、特定の企業や個人にメールを送って情報やお金を盗み取る詐欺行為です。</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ビジネスメール詐欺（</a:t>
            </a: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Business E-mail Compromise BEC</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）と言われており、多くは偽の銀行口座に高額の資金を送金させるサイバー攻撃です。気が付かない場合は、大きな損害が出る可能性が高い攻撃です。</a:t>
            </a:r>
          </a:p>
        </p:txBody>
      </p:sp>
      <p:sp>
        <p:nvSpPr>
          <p:cNvPr id="8" name="テキスト ボックス 7">
            <a:extLst>
              <a:ext uri="{FF2B5EF4-FFF2-40B4-BE49-F238E27FC236}">
                <a16:creationId xmlns:a16="http://schemas.microsoft.com/office/drawing/2014/main" id="{6F8388D7-021C-D964-6E42-9F402A210D09}"/>
              </a:ext>
            </a:extLst>
          </p:cNvPr>
          <p:cNvSpPr txBox="1"/>
          <p:nvPr/>
        </p:nvSpPr>
        <p:spPr>
          <a:xfrm>
            <a:off x="6189405" y="5534600"/>
            <a:ext cx="5235677" cy="900246"/>
          </a:xfrm>
          <a:prstGeom prst="rect">
            <a:avLst/>
          </a:prstGeom>
          <a:noFill/>
        </p:spPr>
        <p:txBody>
          <a:bodyPr wrap="square">
            <a:spAutoFit/>
          </a:bodyPr>
          <a:lstStyle/>
          <a:p>
            <a:pPr>
              <a:lnSpc>
                <a:spcPct val="150000"/>
              </a:lnSpc>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支払口座の変更依頼が書かれた取引先の名を騙るメールに従って、虚偽の銀行口座に総額</a:t>
            </a: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2</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億円を振り込んでしまった。信頼関係があったため、変更依頼の理由を確認していなかった。</a:t>
            </a:r>
          </a:p>
        </p:txBody>
      </p:sp>
      <p:grpSp>
        <p:nvGrpSpPr>
          <p:cNvPr id="9" name="グループ化 8">
            <a:extLst>
              <a:ext uri="{FF2B5EF4-FFF2-40B4-BE49-F238E27FC236}">
                <a16:creationId xmlns:a16="http://schemas.microsoft.com/office/drawing/2014/main" id="{96C48F1D-4424-2E2A-A2BA-E96076CF8D87}"/>
              </a:ext>
            </a:extLst>
          </p:cNvPr>
          <p:cNvGrpSpPr/>
          <p:nvPr/>
        </p:nvGrpSpPr>
        <p:grpSpPr>
          <a:xfrm>
            <a:off x="6095999" y="5047253"/>
            <a:ext cx="5329084" cy="336117"/>
            <a:chOff x="508899" y="4661699"/>
            <a:chExt cx="3296848" cy="388490"/>
          </a:xfrm>
        </p:grpSpPr>
        <p:sp>
          <p:nvSpPr>
            <p:cNvPr id="10" name="角丸四角形 7">
              <a:extLst>
                <a:ext uri="{FF2B5EF4-FFF2-40B4-BE49-F238E27FC236}">
                  <a16:creationId xmlns:a16="http://schemas.microsoft.com/office/drawing/2014/main" id="{A4E76D89-2018-51E5-0321-4104A0DBE9D7}"/>
                </a:ext>
              </a:extLst>
            </p:cNvPr>
            <p:cNvSpPr/>
            <p:nvPr/>
          </p:nvSpPr>
          <p:spPr>
            <a:xfrm>
              <a:off x="508899" y="4661699"/>
              <a:ext cx="3296848" cy="388490"/>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sp>
          <p:nvSpPr>
            <p:cNvPr id="11" name="テキスト ボックス 10">
              <a:extLst>
                <a:ext uri="{FF2B5EF4-FFF2-40B4-BE49-F238E27FC236}">
                  <a16:creationId xmlns:a16="http://schemas.microsoft.com/office/drawing/2014/main" id="{AF6F1D5F-A630-8F72-D014-3CF17F9E8E46}"/>
                </a:ext>
              </a:extLst>
            </p:cNvPr>
            <p:cNvSpPr txBox="1"/>
            <p:nvPr/>
          </p:nvSpPr>
          <p:spPr>
            <a:xfrm>
              <a:off x="652982" y="4724987"/>
              <a:ext cx="3025027" cy="302373"/>
            </a:xfrm>
            <a:prstGeom prst="rect">
              <a:avLst/>
            </a:prstGeom>
            <a:noFill/>
          </p:spPr>
          <p:txBody>
            <a:bodyPr wrap="square" rtlCol="0">
              <a:spAutoFit/>
            </a:bodyPr>
            <a:lstStyle/>
            <a:p>
              <a:pPr algn="ctr"/>
              <a:r>
                <a:rPr lang="ja-JP" altLang="en-US" sz="11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インシデント事例</a:t>
              </a:r>
            </a:p>
          </p:txBody>
        </p:sp>
      </p:grpSp>
      <p:sp>
        <p:nvSpPr>
          <p:cNvPr id="12" name="テキスト ボックス 11">
            <a:extLst>
              <a:ext uri="{FF2B5EF4-FFF2-40B4-BE49-F238E27FC236}">
                <a16:creationId xmlns:a16="http://schemas.microsoft.com/office/drawing/2014/main" id="{73A5ED94-AEA2-5951-A89D-857ED5F7BF3A}"/>
              </a:ext>
            </a:extLst>
          </p:cNvPr>
          <p:cNvSpPr txBox="1"/>
          <p:nvPr/>
        </p:nvSpPr>
        <p:spPr>
          <a:xfrm>
            <a:off x="6155912" y="3592867"/>
            <a:ext cx="5235677" cy="900246"/>
          </a:xfrm>
          <a:prstGeom prst="rect">
            <a:avLst/>
          </a:prstGeom>
          <a:noFill/>
        </p:spPr>
        <p:txBody>
          <a:bodyPr wrap="square">
            <a:spAutoFit/>
          </a:bodyPr>
          <a:lstStyle/>
          <a:p>
            <a:pPr>
              <a:lnSpc>
                <a:spcPct val="150000"/>
              </a:lnSpc>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・上司に成りすまして偽の支払い指示</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・取引先に成りすまして請求書の偽装</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・従業員のアカウントを乗っ取り偽の支払い請求</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grpSp>
        <p:nvGrpSpPr>
          <p:cNvPr id="13" name="グループ化 12">
            <a:extLst>
              <a:ext uri="{FF2B5EF4-FFF2-40B4-BE49-F238E27FC236}">
                <a16:creationId xmlns:a16="http://schemas.microsoft.com/office/drawing/2014/main" id="{1AE6CA93-1FFE-AB54-F786-EC95C3607715}"/>
              </a:ext>
            </a:extLst>
          </p:cNvPr>
          <p:cNvGrpSpPr/>
          <p:nvPr/>
        </p:nvGrpSpPr>
        <p:grpSpPr>
          <a:xfrm>
            <a:off x="6095999" y="3139730"/>
            <a:ext cx="5329084" cy="336117"/>
            <a:chOff x="508899" y="4661699"/>
            <a:chExt cx="3296848" cy="388490"/>
          </a:xfrm>
        </p:grpSpPr>
        <p:sp>
          <p:nvSpPr>
            <p:cNvPr id="14" name="角丸四角形 7">
              <a:extLst>
                <a:ext uri="{FF2B5EF4-FFF2-40B4-BE49-F238E27FC236}">
                  <a16:creationId xmlns:a16="http://schemas.microsoft.com/office/drawing/2014/main" id="{CDF76CD2-E6EA-E86B-0700-B794E5EC31FA}"/>
                </a:ext>
              </a:extLst>
            </p:cNvPr>
            <p:cNvSpPr/>
            <p:nvPr/>
          </p:nvSpPr>
          <p:spPr>
            <a:xfrm>
              <a:off x="508899" y="4661699"/>
              <a:ext cx="3296848" cy="388490"/>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sp>
          <p:nvSpPr>
            <p:cNvPr id="15" name="テキスト ボックス 14">
              <a:extLst>
                <a:ext uri="{FF2B5EF4-FFF2-40B4-BE49-F238E27FC236}">
                  <a16:creationId xmlns:a16="http://schemas.microsoft.com/office/drawing/2014/main" id="{200C3433-63A7-B546-848F-B709C00DA48E}"/>
                </a:ext>
              </a:extLst>
            </p:cNvPr>
            <p:cNvSpPr txBox="1"/>
            <p:nvPr/>
          </p:nvSpPr>
          <p:spPr>
            <a:xfrm>
              <a:off x="652982" y="4724987"/>
              <a:ext cx="3025027" cy="302373"/>
            </a:xfrm>
            <a:prstGeom prst="rect">
              <a:avLst/>
            </a:prstGeom>
            <a:noFill/>
          </p:spPr>
          <p:txBody>
            <a:bodyPr wrap="square" rtlCol="0">
              <a:spAutoFit/>
            </a:bodyPr>
            <a:lstStyle/>
            <a:p>
              <a:pPr algn="ctr"/>
              <a:r>
                <a:rPr lang="ja-JP" altLang="en-US" sz="11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よくある手口</a:t>
              </a:r>
            </a:p>
          </p:txBody>
        </p:sp>
      </p:grpSp>
      <p:pic>
        <p:nvPicPr>
          <p:cNvPr id="18" name="図 17">
            <a:extLst>
              <a:ext uri="{FF2B5EF4-FFF2-40B4-BE49-F238E27FC236}">
                <a16:creationId xmlns:a16="http://schemas.microsoft.com/office/drawing/2014/main" id="{76240708-EFF4-F9CD-DE3D-9460A92D17F3}"/>
              </a:ext>
            </a:extLst>
          </p:cNvPr>
          <p:cNvPicPr>
            <a:picLocks noChangeAspect="1"/>
          </p:cNvPicPr>
          <p:nvPr/>
        </p:nvPicPr>
        <p:blipFill>
          <a:blip r:embed="rId3"/>
          <a:srcRect/>
          <a:stretch/>
        </p:blipFill>
        <p:spPr>
          <a:xfrm>
            <a:off x="559022" y="3325291"/>
            <a:ext cx="5331737" cy="2860255"/>
          </a:xfrm>
          <a:prstGeom prst="rect">
            <a:avLst/>
          </a:prstGeom>
        </p:spPr>
      </p:pic>
    </p:spTree>
    <p:extLst>
      <p:ext uri="{BB962C8B-B14F-4D97-AF65-F5344CB8AC3E}">
        <p14:creationId xmlns:p14="http://schemas.microsoft.com/office/powerpoint/2010/main" val="3096489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4D26660F-FC35-4844-C2BC-87EE35AEE56A}"/>
              </a:ext>
            </a:extLst>
          </p:cNvPr>
          <p:cNvPicPr>
            <a:picLocks noChangeAspect="1"/>
          </p:cNvPicPr>
          <p:nvPr/>
        </p:nvPicPr>
        <p:blipFill rotWithShape="1">
          <a:blip r:embed="rId3"/>
          <a:srcRect t="1239" b="1239"/>
          <a:stretch/>
        </p:blipFill>
        <p:spPr>
          <a:xfrm>
            <a:off x="8093328" y="1957003"/>
            <a:ext cx="2981934" cy="4112358"/>
          </a:xfrm>
          <a:prstGeom prst="rect">
            <a:avLst/>
          </a:prstGeom>
          <a:ln>
            <a:solidFill>
              <a:schemeClr val="bg1">
                <a:lumMod val="50000"/>
              </a:schemeClr>
            </a:solidFill>
          </a:ln>
        </p:spPr>
      </p:pic>
      <p:pic>
        <p:nvPicPr>
          <p:cNvPr id="4" name="図 3">
            <a:extLst>
              <a:ext uri="{FF2B5EF4-FFF2-40B4-BE49-F238E27FC236}">
                <a16:creationId xmlns:a16="http://schemas.microsoft.com/office/drawing/2014/main" id="{D033783D-362D-3C44-3BBD-6233FF035F2D}"/>
              </a:ext>
            </a:extLst>
          </p:cNvPr>
          <p:cNvPicPr>
            <a:picLocks noChangeAspect="1"/>
          </p:cNvPicPr>
          <p:nvPr/>
        </p:nvPicPr>
        <p:blipFill rotWithShape="1">
          <a:blip r:embed="rId4"/>
          <a:srcRect t="1328" b="1328"/>
          <a:stretch/>
        </p:blipFill>
        <p:spPr>
          <a:xfrm>
            <a:off x="1342380" y="1993666"/>
            <a:ext cx="2960705" cy="4075694"/>
          </a:xfrm>
          <a:prstGeom prst="rect">
            <a:avLst/>
          </a:prstGeom>
          <a:ln>
            <a:solidFill>
              <a:schemeClr val="bg1">
                <a:lumMod val="50000"/>
              </a:schemeClr>
            </a:solidFill>
          </a:ln>
        </p:spPr>
      </p:pic>
      <p:sp>
        <p:nvSpPr>
          <p:cNvPr id="7" name="テキスト プレースホルダー 6">
            <a:extLst>
              <a:ext uri="{FF2B5EF4-FFF2-40B4-BE49-F238E27FC236}">
                <a16:creationId xmlns:a16="http://schemas.microsoft.com/office/drawing/2014/main" id="{96C6BB40-7E91-4C6D-A241-E1C9E5E406BC}"/>
              </a:ext>
            </a:extLst>
          </p:cNvPr>
          <p:cNvSpPr>
            <a:spLocks noGrp="1"/>
          </p:cNvSpPr>
          <p:nvPr>
            <p:ph type="body" sz="quarter" idx="15"/>
          </p:nvPr>
        </p:nvSpPr>
        <p:spPr>
          <a:prstGeom prst="rect">
            <a:avLst/>
          </a:prstGeom>
        </p:spPr>
        <p:txBody>
          <a:bodyPr/>
          <a:lstStyle/>
          <a:p>
            <a:r>
              <a:rPr kumimoji="1" lang="ja-JP" altLang="en-US" dirty="0"/>
              <a:t>社会的影響が大きい事案を元に</a:t>
            </a:r>
            <a:r>
              <a:rPr kumimoji="1" lang="en-US" altLang="ja-JP" dirty="0"/>
              <a:t>IPA</a:t>
            </a:r>
            <a:r>
              <a:rPr kumimoji="1" lang="ja-JP" altLang="en-US" dirty="0"/>
              <a:t>が選出した選考員約</a:t>
            </a:r>
            <a:r>
              <a:rPr kumimoji="1" lang="en-US" altLang="ja-JP" dirty="0"/>
              <a:t>200</a:t>
            </a:r>
            <a:r>
              <a:rPr kumimoji="1" lang="ja-JP" altLang="en-US" dirty="0"/>
              <a:t>名による審議・投票によって決定</a:t>
            </a:r>
          </a:p>
        </p:txBody>
      </p:sp>
      <p:sp>
        <p:nvSpPr>
          <p:cNvPr id="8" name="テキスト プレースホルダー 7">
            <a:extLst>
              <a:ext uri="{FF2B5EF4-FFF2-40B4-BE49-F238E27FC236}">
                <a16:creationId xmlns:a16="http://schemas.microsoft.com/office/drawing/2014/main" id="{859CAF11-6CFB-4705-98E7-B117482756CE}"/>
              </a:ext>
            </a:extLst>
          </p:cNvPr>
          <p:cNvSpPr>
            <a:spLocks noGrp="1"/>
          </p:cNvSpPr>
          <p:nvPr>
            <p:ph type="body" sz="quarter" idx="11"/>
          </p:nvPr>
        </p:nvSpPr>
        <p:spPr>
          <a:prstGeom prst="rect">
            <a:avLst/>
          </a:prstGeom>
        </p:spPr>
        <p:txBody>
          <a:bodyPr/>
          <a:lstStyle/>
          <a:p>
            <a:r>
              <a:rPr kumimoji="1" lang="ja-JP" altLang="en-US" dirty="0"/>
              <a:t>情報セキュリティ分野の研究者や企業の実務担当者などが選出されており、エムオーテックスからも</a:t>
            </a:r>
            <a:r>
              <a:rPr kumimoji="1" lang="en-US" altLang="ja-JP" dirty="0"/>
              <a:t>3</a:t>
            </a:r>
            <a:r>
              <a:rPr kumimoji="1" lang="ja-JP" altLang="en-US" dirty="0"/>
              <a:t>名の</a:t>
            </a:r>
            <a:r>
              <a:rPr lang="ja-JP" altLang="en-US" dirty="0"/>
              <a:t>選考員が参加</a:t>
            </a:r>
            <a:endParaRPr kumimoji="1" lang="ja-JP" altLang="en-US" dirty="0"/>
          </a:p>
        </p:txBody>
      </p:sp>
      <p:sp>
        <p:nvSpPr>
          <p:cNvPr id="6" name="テキスト プレースホルダー 5">
            <a:extLst>
              <a:ext uri="{FF2B5EF4-FFF2-40B4-BE49-F238E27FC236}">
                <a16:creationId xmlns:a16="http://schemas.microsoft.com/office/drawing/2014/main" id="{5BB0BB86-40C5-4EA0-8221-0B2D8CD14A92}"/>
              </a:ext>
            </a:extLst>
          </p:cNvPr>
          <p:cNvSpPr>
            <a:spLocks noGrp="1"/>
          </p:cNvSpPr>
          <p:nvPr>
            <p:ph type="body" sz="quarter" idx="13"/>
          </p:nvPr>
        </p:nvSpPr>
        <p:spPr>
          <a:prstGeom prst="rect">
            <a:avLst/>
          </a:prstGeom>
        </p:spPr>
        <p:txBody>
          <a:bodyPr/>
          <a:lstStyle/>
          <a:p>
            <a:r>
              <a:rPr lang="en-US" altLang="ja-JP"/>
              <a:t>IPA</a:t>
            </a:r>
            <a:r>
              <a:rPr lang="ja-JP" altLang="en-US"/>
              <a:t>「情報セキュリティ</a:t>
            </a:r>
            <a:r>
              <a:rPr lang="en-US" altLang="ja-JP"/>
              <a:t>10</a:t>
            </a:r>
            <a:r>
              <a:rPr lang="ja-JP" altLang="en-US"/>
              <a:t>大脅威 」とは</a:t>
            </a:r>
          </a:p>
        </p:txBody>
      </p:sp>
      <p:sp>
        <p:nvSpPr>
          <p:cNvPr id="11" name="テキスト ボックス 10">
            <a:extLst>
              <a:ext uri="{FF2B5EF4-FFF2-40B4-BE49-F238E27FC236}">
                <a16:creationId xmlns:a16="http://schemas.microsoft.com/office/drawing/2014/main" id="{153586DE-3D8F-4791-B262-FCD102F7C5FC}"/>
              </a:ext>
            </a:extLst>
          </p:cNvPr>
          <p:cNvSpPr txBox="1"/>
          <p:nvPr/>
        </p:nvSpPr>
        <p:spPr bwMode="auto">
          <a:xfrm>
            <a:off x="6503262" y="6228127"/>
            <a:ext cx="4572000" cy="230832"/>
          </a:xfrm>
          <a:prstGeom prst="rect">
            <a:avLst/>
          </a:prstGeom>
          <a:noFill/>
          <a:ln w="3175" cap="rnd">
            <a:noFill/>
            <a:miter lim="800000"/>
            <a:headEnd/>
            <a:tailEnd/>
          </a:ln>
          <a:effectLst/>
        </p:spPr>
        <p:txBody>
          <a:bodyPr wrap="square" rtlCol="0">
            <a:spAutoFit/>
          </a:bodyPr>
          <a:lstStyle/>
          <a:p>
            <a:pPr algn="r"/>
            <a:r>
              <a:rPr lang="ja-JP" altLang="en-US" sz="900"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出典：</a:t>
            </a:r>
            <a:r>
              <a:rPr lang="en-US" altLang="ja-JP" sz="900"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2024</a:t>
            </a:r>
            <a:r>
              <a:rPr lang="ja-JP" altLang="en-US" sz="900"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900"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900"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月 </a:t>
            </a:r>
            <a:r>
              <a:rPr lang="en-US" altLang="ja-JP" sz="900"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IPA </a:t>
            </a:r>
            <a:r>
              <a:rPr lang="ja-JP" altLang="en-US" sz="900"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「情報セキュリティ</a:t>
            </a:r>
            <a:r>
              <a:rPr lang="en-US" altLang="ja-JP" sz="900"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900"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大脅威 </a:t>
            </a:r>
            <a:r>
              <a:rPr lang="en-US" altLang="ja-JP" sz="900"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2024</a:t>
            </a:r>
            <a:r>
              <a:rPr lang="ja-JP" altLang="en-US" sz="900"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」解説書</a:t>
            </a:r>
          </a:p>
        </p:txBody>
      </p:sp>
      <p:pic>
        <p:nvPicPr>
          <p:cNvPr id="10" name="図 9">
            <a:extLst>
              <a:ext uri="{FF2B5EF4-FFF2-40B4-BE49-F238E27FC236}">
                <a16:creationId xmlns:a16="http://schemas.microsoft.com/office/drawing/2014/main" id="{678F7795-CCF4-B3CC-F504-FB113415D4F6}"/>
              </a:ext>
            </a:extLst>
          </p:cNvPr>
          <p:cNvPicPr>
            <a:picLocks noChangeAspect="1"/>
          </p:cNvPicPr>
          <p:nvPr/>
        </p:nvPicPr>
        <p:blipFill>
          <a:blip r:embed="rId5"/>
          <a:srcRect/>
          <a:stretch/>
        </p:blipFill>
        <p:spPr>
          <a:xfrm>
            <a:off x="4740152" y="1957002"/>
            <a:ext cx="2916109" cy="4123809"/>
          </a:xfrm>
          <a:prstGeom prst="rect">
            <a:avLst/>
          </a:prstGeom>
          <a:ln>
            <a:solidFill>
              <a:schemeClr val="bg1">
                <a:lumMod val="50000"/>
              </a:schemeClr>
            </a:solidFill>
          </a:ln>
        </p:spPr>
      </p:pic>
    </p:spTree>
    <p:extLst>
      <p:ext uri="{BB962C8B-B14F-4D97-AF65-F5344CB8AC3E}">
        <p14:creationId xmlns:p14="http://schemas.microsoft.com/office/powerpoint/2010/main" val="33387054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1">
            <a:extLst>
              <a:ext uri="{FF2B5EF4-FFF2-40B4-BE49-F238E27FC236}">
                <a16:creationId xmlns:a16="http://schemas.microsoft.com/office/drawing/2014/main" id="{47074A81-6F64-67A4-2809-CB1CFDE9D744}"/>
              </a:ext>
            </a:extLst>
          </p:cNvPr>
          <p:cNvSpPr>
            <a:spLocks noGrp="1"/>
          </p:cNvSpPr>
          <p:nvPr>
            <p:ph type="body" sz="quarter" idx="15"/>
          </p:nvPr>
        </p:nvSpPr>
        <p:spPr>
          <a:xfrm>
            <a:off x="263132" y="800810"/>
            <a:ext cx="11665736" cy="618656"/>
          </a:xfrm>
        </p:spPr>
        <p:txBody>
          <a:bodyPr/>
          <a:lstStyle/>
          <a:p>
            <a:r>
              <a:rPr lang="ja-JP" altLang="en-US" dirty="0"/>
              <a:t>正しいアドレスなうえ巧妙なメール本文に騙されてしまう可能性が非常に高い攻撃</a:t>
            </a:r>
            <a:endParaRPr lang="en-US" altLang="ja-JP" dirty="0"/>
          </a:p>
          <a:p>
            <a:r>
              <a:rPr lang="ja-JP" altLang="en-US" dirty="0"/>
              <a:t>業務フローの見直しと従業員への指導に加え専用ツールによる対応も検討</a:t>
            </a:r>
            <a:endParaRPr lang="en-US" altLang="ja-JP" dirty="0"/>
          </a:p>
        </p:txBody>
      </p:sp>
      <p:sp>
        <p:nvSpPr>
          <p:cNvPr id="5" name="テキスト プレースホルダー 2">
            <a:extLst>
              <a:ext uri="{FF2B5EF4-FFF2-40B4-BE49-F238E27FC236}">
                <a16:creationId xmlns:a16="http://schemas.microsoft.com/office/drawing/2014/main" id="{548327D5-911D-B2DD-3D82-CDBB212C2164}"/>
              </a:ext>
            </a:extLst>
          </p:cNvPr>
          <p:cNvSpPr>
            <a:spLocks noGrp="1"/>
          </p:cNvSpPr>
          <p:nvPr>
            <p:ph type="body" sz="quarter" idx="13"/>
          </p:nvPr>
        </p:nvSpPr>
        <p:spPr>
          <a:xfrm>
            <a:off x="385880" y="219792"/>
            <a:ext cx="11515280" cy="372410"/>
          </a:xfrm>
        </p:spPr>
        <p:txBody>
          <a:bodyPr/>
          <a:lstStyle/>
          <a:p>
            <a:r>
              <a:rPr lang="en-US" altLang="ja-JP" dirty="0"/>
              <a:t>8</a:t>
            </a:r>
            <a:r>
              <a:rPr lang="ja-JP" altLang="en-US" dirty="0"/>
              <a:t>位「ビジネスメール詐欺による金銭被害」対策案</a:t>
            </a:r>
          </a:p>
        </p:txBody>
      </p:sp>
      <p:grpSp>
        <p:nvGrpSpPr>
          <p:cNvPr id="6" name="グループ化 5">
            <a:extLst>
              <a:ext uri="{FF2B5EF4-FFF2-40B4-BE49-F238E27FC236}">
                <a16:creationId xmlns:a16="http://schemas.microsoft.com/office/drawing/2014/main" id="{8241F874-469F-FC95-4789-34EB11C7D495}"/>
              </a:ext>
            </a:extLst>
          </p:cNvPr>
          <p:cNvGrpSpPr/>
          <p:nvPr/>
        </p:nvGrpSpPr>
        <p:grpSpPr>
          <a:xfrm>
            <a:off x="467032" y="1804308"/>
            <a:ext cx="5329084" cy="336117"/>
            <a:chOff x="508899" y="4661699"/>
            <a:chExt cx="3296848" cy="388490"/>
          </a:xfrm>
        </p:grpSpPr>
        <p:sp>
          <p:nvSpPr>
            <p:cNvPr id="7" name="角丸四角形 7">
              <a:extLst>
                <a:ext uri="{FF2B5EF4-FFF2-40B4-BE49-F238E27FC236}">
                  <a16:creationId xmlns:a16="http://schemas.microsoft.com/office/drawing/2014/main" id="{3F76C0A3-31B9-A467-3D31-8D819879D779}"/>
                </a:ext>
              </a:extLst>
            </p:cNvPr>
            <p:cNvSpPr/>
            <p:nvPr/>
          </p:nvSpPr>
          <p:spPr>
            <a:xfrm>
              <a:off x="508899" y="4661699"/>
              <a:ext cx="3296848" cy="38849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sp>
          <p:nvSpPr>
            <p:cNvPr id="8" name="テキスト ボックス 7">
              <a:extLst>
                <a:ext uri="{FF2B5EF4-FFF2-40B4-BE49-F238E27FC236}">
                  <a16:creationId xmlns:a16="http://schemas.microsoft.com/office/drawing/2014/main" id="{D3491F28-2227-1351-B352-2AD7E15ACF16}"/>
                </a:ext>
              </a:extLst>
            </p:cNvPr>
            <p:cNvSpPr txBox="1"/>
            <p:nvPr/>
          </p:nvSpPr>
          <p:spPr>
            <a:xfrm>
              <a:off x="652982" y="4724987"/>
              <a:ext cx="3025027" cy="302373"/>
            </a:xfrm>
            <a:prstGeom prst="rect">
              <a:avLst/>
            </a:prstGeom>
            <a:noFill/>
          </p:spPr>
          <p:txBody>
            <a:bodyPr wrap="square" rtlCol="0">
              <a:spAutoFit/>
            </a:bodyPr>
            <a:lstStyle/>
            <a:p>
              <a:pPr algn="ctr"/>
              <a:r>
                <a:rPr lang="ja-JP" altLang="en-US" sz="11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管理者が行っておきたい対策例</a:t>
              </a:r>
            </a:p>
          </p:txBody>
        </p:sp>
      </p:grpSp>
      <p:pic>
        <p:nvPicPr>
          <p:cNvPr id="9" name="グラフィックス 8" descr="左矢印付きの円 単色塗りつぶし">
            <a:extLst>
              <a:ext uri="{FF2B5EF4-FFF2-40B4-BE49-F238E27FC236}">
                <a16:creationId xmlns:a16="http://schemas.microsoft.com/office/drawing/2014/main" id="{602EDAF6-4C24-BB16-2621-8B39514F420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68982" y="2366715"/>
            <a:ext cx="256995" cy="256995"/>
          </a:xfrm>
          <a:prstGeom prst="rect">
            <a:avLst/>
          </a:prstGeom>
        </p:spPr>
      </p:pic>
      <p:graphicFrame>
        <p:nvGraphicFramePr>
          <p:cNvPr id="10" name="表 49">
            <a:extLst>
              <a:ext uri="{FF2B5EF4-FFF2-40B4-BE49-F238E27FC236}">
                <a16:creationId xmlns:a16="http://schemas.microsoft.com/office/drawing/2014/main" id="{78152710-0258-3EC8-5C6D-FB4CF87CFF60}"/>
              </a:ext>
            </a:extLst>
          </p:cNvPr>
          <p:cNvGraphicFramePr>
            <a:graphicFrameLocks noGrp="1"/>
          </p:cNvGraphicFramePr>
          <p:nvPr>
            <p:extLst>
              <p:ext uri="{D42A27DB-BD31-4B8C-83A1-F6EECF244321}">
                <p14:modId xmlns:p14="http://schemas.microsoft.com/office/powerpoint/2010/main" val="3376140305"/>
              </p:ext>
            </p:extLst>
          </p:nvPr>
        </p:nvGraphicFramePr>
        <p:xfrm>
          <a:off x="811161" y="2299518"/>
          <a:ext cx="4984955" cy="2498376"/>
        </p:xfrm>
        <a:graphic>
          <a:graphicData uri="http://schemas.openxmlformats.org/drawingml/2006/table">
            <a:tbl>
              <a:tblPr>
                <a:tableStyleId>{5C22544A-7EE6-4342-B048-85BDC9FD1C3A}</a:tableStyleId>
              </a:tblPr>
              <a:tblGrid>
                <a:gridCol w="4984955">
                  <a:extLst>
                    <a:ext uri="{9D8B030D-6E8A-4147-A177-3AD203B41FA5}">
                      <a16:colId xmlns:a16="http://schemas.microsoft.com/office/drawing/2014/main" val="3694065870"/>
                    </a:ext>
                  </a:extLst>
                </a:gridCol>
              </a:tblGrid>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ビジネスメール詐欺の手法の理解を深めておく</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1505475375"/>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金銭移動関連の事案に関してのルールを策定しておく</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1486835356"/>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メールに電子署名を付与しておく（</a:t>
                      </a: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S/MIME</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a:t>
                      </a: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PGP</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1486993686"/>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メール以外の連絡手段や取引ルールも構築する</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829149330"/>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従業員へのメールセキュリティを啓蒙する</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876251061"/>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専用の対策ツールを導入する　</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3353060367"/>
                  </a:ext>
                </a:extLst>
              </a:tr>
            </a:tbl>
          </a:graphicData>
        </a:graphic>
      </p:graphicFrame>
      <p:graphicFrame>
        <p:nvGraphicFramePr>
          <p:cNvPr id="11" name="表 10">
            <a:extLst>
              <a:ext uri="{FF2B5EF4-FFF2-40B4-BE49-F238E27FC236}">
                <a16:creationId xmlns:a16="http://schemas.microsoft.com/office/drawing/2014/main" id="{55B6425C-33C2-CBFA-3216-5C186C85737B}"/>
              </a:ext>
            </a:extLst>
          </p:cNvPr>
          <p:cNvGraphicFramePr>
            <a:graphicFrameLocks noGrp="1"/>
          </p:cNvGraphicFramePr>
          <p:nvPr>
            <p:extLst>
              <p:ext uri="{D42A27DB-BD31-4B8C-83A1-F6EECF244321}">
                <p14:modId xmlns:p14="http://schemas.microsoft.com/office/powerpoint/2010/main" val="2041232920"/>
              </p:ext>
            </p:extLst>
          </p:nvPr>
        </p:nvGraphicFramePr>
        <p:xfrm>
          <a:off x="6738063" y="2327076"/>
          <a:ext cx="4986904" cy="2498376"/>
        </p:xfrm>
        <a:graphic>
          <a:graphicData uri="http://schemas.openxmlformats.org/drawingml/2006/table">
            <a:tbl>
              <a:tblPr>
                <a:tableStyleId>{5C22544A-7EE6-4342-B048-85BDC9FD1C3A}</a:tableStyleId>
              </a:tblPr>
              <a:tblGrid>
                <a:gridCol w="4986904">
                  <a:extLst>
                    <a:ext uri="{9D8B030D-6E8A-4147-A177-3AD203B41FA5}">
                      <a16:colId xmlns:a16="http://schemas.microsoft.com/office/drawing/2014/main" val="3694065870"/>
                    </a:ext>
                  </a:extLst>
                </a:gridCol>
              </a:tblGrid>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lumMod val="75000"/>
                              <a:lumOff val="25000"/>
                            </a:schemeClr>
                          </a:solidFill>
                          <a:latin typeface="メイリオ" panose="020B0604030504040204" pitchFamily="50" charset="-128"/>
                          <a:ea typeface="メイリオ" panose="020B0604030504040204" pitchFamily="50" charset="-128"/>
                          <a:cs typeface="+mn-cs"/>
                        </a:rPr>
                        <a:t>個人の判断で金銭移動関連の事案に対応しない</a:t>
                      </a:r>
                      <a:endParaRPr kumimoji="1" lang="en-US" altLang="ja-JP" sz="1200" kern="1200" dirty="0">
                        <a:solidFill>
                          <a:schemeClr val="tx1">
                            <a:lumMod val="75000"/>
                            <a:lumOff val="25000"/>
                          </a:schemeClr>
                        </a:solidFill>
                        <a:latin typeface="メイリオ" panose="020B0604030504040204" pitchFamily="50" charset="-128"/>
                        <a:ea typeface="メイリオ" panose="020B0604030504040204" pitchFamily="50" charset="-128"/>
                        <a:cs typeface="+mn-cs"/>
                      </a:endParaRPr>
                    </a:p>
                  </a:txBody>
                  <a:tcPr anchor="ctr">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1505475375"/>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lumMod val="75000"/>
                              <a:lumOff val="25000"/>
                            </a:schemeClr>
                          </a:solidFill>
                          <a:latin typeface="メイリオ" panose="020B0604030504040204" pitchFamily="50" charset="-128"/>
                          <a:ea typeface="メイリオ" panose="020B0604030504040204" pitchFamily="50" charset="-128"/>
                          <a:cs typeface="+mn-cs"/>
                        </a:rPr>
                        <a:t>急かされた場合も、焦らず第三者に確認をとり判断する</a:t>
                      </a:r>
                      <a:endParaRPr kumimoji="1" lang="en-US" altLang="ja-JP" sz="1200" kern="1200" dirty="0">
                        <a:solidFill>
                          <a:schemeClr val="tx1">
                            <a:lumMod val="75000"/>
                            <a:lumOff val="25000"/>
                          </a:schemeClr>
                        </a:solidFill>
                        <a:latin typeface="メイリオ" panose="020B0604030504040204" pitchFamily="50" charset="-128"/>
                        <a:ea typeface="メイリオ" panose="020B0604030504040204" pitchFamily="50" charset="-128"/>
                        <a:cs typeface="+mn-cs"/>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991390650"/>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lumMod val="75000"/>
                              <a:lumOff val="25000"/>
                            </a:schemeClr>
                          </a:solidFill>
                          <a:latin typeface="メイリオ" panose="020B0604030504040204" pitchFamily="50" charset="-128"/>
                          <a:ea typeface="メイリオ" panose="020B0604030504040204" pitchFamily="50" charset="-128"/>
                          <a:cs typeface="+mn-cs"/>
                        </a:rPr>
                        <a:t>会社のセキュリティルールを理解し実践する</a:t>
                      </a:r>
                      <a:endParaRPr kumimoji="1" lang="en-US" altLang="ja-JP" sz="1200" kern="1200" dirty="0">
                        <a:solidFill>
                          <a:schemeClr val="tx1">
                            <a:lumMod val="75000"/>
                            <a:lumOff val="25000"/>
                          </a:schemeClr>
                        </a:solidFill>
                        <a:latin typeface="メイリオ" panose="020B0604030504040204" pitchFamily="50" charset="-128"/>
                        <a:ea typeface="メイリオ" panose="020B0604030504040204" pitchFamily="50" charset="-128"/>
                        <a:cs typeface="+mn-cs"/>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1486993686"/>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lumMod val="75000"/>
                              <a:lumOff val="25000"/>
                            </a:schemeClr>
                          </a:solidFill>
                          <a:latin typeface="メイリオ" panose="020B0604030504040204" pitchFamily="50" charset="-128"/>
                          <a:ea typeface="メイリオ" panose="020B0604030504040204" pitchFamily="50" charset="-128"/>
                          <a:cs typeface="+mn-cs"/>
                        </a:rPr>
                        <a:t>添付ファイルや </a:t>
                      </a:r>
                      <a:r>
                        <a:rPr kumimoji="1" lang="en-US" altLang="ja-JP" sz="1200" kern="1200" dirty="0">
                          <a:solidFill>
                            <a:schemeClr val="tx1">
                              <a:lumMod val="75000"/>
                              <a:lumOff val="25000"/>
                            </a:schemeClr>
                          </a:solidFill>
                          <a:latin typeface="メイリオ" panose="020B0604030504040204" pitchFamily="50" charset="-128"/>
                          <a:ea typeface="メイリオ" panose="020B0604030504040204" pitchFamily="50" charset="-128"/>
                          <a:cs typeface="+mn-cs"/>
                        </a:rPr>
                        <a:t>URL </a:t>
                      </a:r>
                      <a:r>
                        <a:rPr kumimoji="1" lang="ja-JP" altLang="en-US" sz="1200" kern="1200" dirty="0">
                          <a:solidFill>
                            <a:schemeClr val="tx1">
                              <a:lumMod val="75000"/>
                              <a:lumOff val="25000"/>
                            </a:schemeClr>
                          </a:solidFill>
                          <a:latin typeface="メイリオ" panose="020B0604030504040204" pitchFamily="50" charset="-128"/>
                          <a:ea typeface="メイリオ" panose="020B0604030504040204" pitchFamily="50" charset="-128"/>
                          <a:cs typeface="+mn-cs"/>
                        </a:rPr>
                        <a:t>リンクはむやみにクリックしない</a:t>
                      </a:r>
                      <a:endParaRPr kumimoji="1" lang="en-US" altLang="ja-JP" sz="1200" kern="1200" dirty="0">
                        <a:solidFill>
                          <a:schemeClr val="tx1">
                            <a:lumMod val="75000"/>
                            <a:lumOff val="25000"/>
                          </a:schemeClr>
                        </a:solidFill>
                        <a:latin typeface="メイリオ" panose="020B0604030504040204" pitchFamily="50" charset="-128"/>
                        <a:ea typeface="メイリオ" panose="020B0604030504040204" pitchFamily="50" charset="-128"/>
                        <a:cs typeface="+mn-cs"/>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2680500889"/>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lumMod val="75000"/>
                              <a:lumOff val="25000"/>
                            </a:schemeClr>
                          </a:solidFill>
                          <a:latin typeface="メイリオ" panose="020B0604030504040204" pitchFamily="50" charset="-128"/>
                          <a:ea typeface="メイリオ" panose="020B0604030504040204" pitchFamily="50" charset="-128"/>
                          <a:cs typeface="+mn-cs"/>
                        </a:rPr>
                        <a:t>W </a:t>
                      </a:r>
                      <a:r>
                        <a:rPr kumimoji="1" lang="ja-JP" altLang="en-US" sz="1200" kern="1200" dirty="0">
                          <a:solidFill>
                            <a:schemeClr val="tx1">
                              <a:lumMod val="75000"/>
                              <a:lumOff val="25000"/>
                            </a:schemeClr>
                          </a:solidFill>
                          <a:latin typeface="メイリオ" panose="020B0604030504040204" pitchFamily="50" charset="-128"/>
                          <a:ea typeface="メイリオ" panose="020B0604030504040204" pitchFamily="50" charset="-128"/>
                          <a:cs typeface="+mn-cs"/>
                        </a:rPr>
                        <a:t>チェックを行う</a:t>
                      </a:r>
                      <a:endParaRPr kumimoji="1" lang="en-US" altLang="ja-JP" sz="1200" kern="1200" dirty="0">
                        <a:solidFill>
                          <a:schemeClr val="tx1">
                            <a:lumMod val="75000"/>
                            <a:lumOff val="25000"/>
                          </a:schemeClr>
                        </a:solidFill>
                        <a:latin typeface="メイリオ" panose="020B0604030504040204" pitchFamily="50" charset="-128"/>
                        <a:ea typeface="メイリオ" panose="020B0604030504040204" pitchFamily="50" charset="-128"/>
                        <a:cs typeface="+mn-cs"/>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401723485"/>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lumMod val="75000"/>
                              <a:lumOff val="25000"/>
                            </a:schemeClr>
                          </a:solidFill>
                          <a:latin typeface="メイリオ" panose="020B0604030504040204" pitchFamily="50" charset="-128"/>
                          <a:ea typeface="メイリオ" panose="020B0604030504040204" pitchFamily="50" charset="-128"/>
                          <a:cs typeface="+mn-cs"/>
                        </a:rPr>
                        <a:t>少しでも怪しいメールや発言には警戒する</a:t>
                      </a:r>
                      <a:endParaRPr kumimoji="1" lang="en-US" altLang="ja-JP" sz="1200" kern="1200" dirty="0">
                        <a:solidFill>
                          <a:schemeClr val="tx1">
                            <a:lumMod val="75000"/>
                            <a:lumOff val="25000"/>
                          </a:schemeClr>
                        </a:solidFill>
                        <a:latin typeface="メイリオ" panose="020B0604030504040204" pitchFamily="50" charset="-128"/>
                        <a:ea typeface="メイリオ" panose="020B0604030504040204" pitchFamily="50" charset="-128"/>
                        <a:cs typeface="+mn-cs"/>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3155286429"/>
                  </a:ext>
                </a:extLst>
              </a:tr>
            </a:tbl>
          </a:graphicData>
        </a:graphic>
      </p:graphicFrame>
      <p:pic>
        <p:nvPicPr>
          <p:cNvPr id="12" name="グラフィックス 11" descr="左矢印付きの円 単色塗りつぶし">
            <a:extLst>
              <a:ext uri="{FF2B5EF4-FFF2-40B4-BE49-F238E27FC236}">
                <a16:creationId xmlns:a16="http://schemas.microsoft.com/office/drawing/2014/main" id="{8051168E-97BA-4FDB-205A-23CE12AD50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68982" y="2780534"/>
            <a:ext cx="256995" cy="256995"/>
          </a:xfrm>
          <a:prstGeom prst="rect">
            <a:avLst/>
          </a:prstGeom>
        </p:spPr>
      </p:pic>
      <p:pic>
        <p:nvPicPr>
          <p:cNvPr id="13" name="グラフィックス 12" descr="左矢印付きの円 単色塗りつぶし">
            <a:extLst>
              <a:ext uri="{FF2B5EF4-FFF2-40B4-BE49-F238E27FC236}">
                <a16:creationId xmlns:a16="http://schemas.microsoft.com/office/drawing/2014/main" id="{062668AA-D283-17AA-AF0A-CF8BA5A51B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68982" y="3194353"/>
            <a:ext cx="256995" cy="256995"/>
          </a:xfrm>
          <a:prstGeom prst="rect">
            <a:avLst/>
          </a:prstGeom>
        </p:spPr>
      </p:pic>
      <p:pic>
        <p:nvPicPr>
          <p:cNvPr id="14" name="グラフィックス 13" descr="左矢印付きの円 単色塗りつぶし">
            <a:extLst>
              <a:ext uri="{FF2B5EF4-FFF2-40B4-BE49-F238E27FC236}">
                <a16:creationId xmlns:a16="http://schemas.microsoft.com/office/drawing/2014/main" id="{79DFA56A-53D1-6A86-02AF-D1F1A3FA258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68982" y="3608172"/>
            <a:ext cx="256995" cy="256995"/>
          </a:xfrm>
          <a:prstGeom prst="rect">
            <a:avLst/>
          </a:prstGeom>
        </p:spPr>
      </p:pic>
      <p:pic>
        <p:nvPicPr>
          <p:cNvPr id="15" name="グラフィックス 14" descr="左矢印付きの円 単色塗りつぶし">
            <a:extLst>
              <a:ext uri="{FF2B5EF4-FFF2-40B4-BE49-F238E27FC236}">
                <a16:creationId xmlns:a16="http://schemas.microsoft.com/office/drawing/2014/main" id="{98A56E31-EEEC-75BB-C5C0-B8E782465D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68982" y="4021992"/>
            <a:ext cx="256995" cy="256995"/>
          </a:xfrm>
          <a:prstGeom prst="rect">
            <a:avLst/>
          </a:prstGeom>
        </p:spPr>
      </p:pic>
      <p:pic>
        <p:nvPicPr>
          <p:cNvPr id="16" name="グラフィックス 15" descr="左矢印付きの円 単色塗りつぶし">
            <a:extLst>
              <a:ext uri="{FF2B5EF4-FFF2-40B4-BE49-F238E27FC236}">
                <a16:creationId xmlns:a16="http://schemas.microsoft.com/office/drawing/2014/main" id="{F81CC473-A58C-DA7C-3635-B129A9938CA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6395883" y="2403929"/>
            <a:ext cx="256995" cy="256995"/>
          </a:xfrm>
          <a:prstGeom prst="rect">
            <a:avLst/>
          </a:prstGeom>
        </p:spPr>
      </p:pic>
      <p:pic>
        <p:nvPicPr>
          <p:cNvPr id="17" name="グラフィックス 16" descr="左矢印付きの円 単色塗りつぶし">
            <a:extLst>
              <a:ext uri="{FF2B5EF4-FFF2-40B4-BE49-F238E27FC236}">
                <a16:creationId xmlns:a16="http://schemas.microsoft.com/office/drawing/2014/main" id="{A9AD841D-B981-5686-6F2E-CE0957A1AA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6395883" y="2822187"/>
            <a:ext cx="256995" cy="256995"/>
          </a:xfrm>
          <a:prstGeom prst="rect">
            <a:avLst/>
          </a:prstGeom>
        </p:spPr>
      </p:pic>
      <p:pic>
        <p:nvPicPr>
          <p:cNvPr id="18" name="グラフィックス 17" descr="左矢印付きの円 単色塗りつぶし">
            <a:extLst>
              <a:ext uri="{FF2B5EF4-FFF2-40B4-BE49-F238E27FC236}">
                <a16:creationId xmlns:a16="http://schemas.microsoft.com/office/drawing/2014/main" id="{17E336A6-B459-5FBF-C612-53DD7C08827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6395883" y="3240445"/>
            <a:ext cx="256995" cy="256995"/>
          </a:xfrm>
          <a:prstGeom prst="rect">
            <a:avLst/>
          </a:prstGeom>
        </p:spPr>
      </p:pic>
      <p:grpSp>
        <p:nvGrpSpPr>
          <p:cNvPr id="19" name="グループ化 18">
            <a:extLst>
              <a:ext uri="{FF2B5EF4-FFF2-40B4-BE49-F238E27FC236}">
                <a16:creationId xmlns:a16="http://schemas.microsoft.com/office/drawing/2014/main" id="{F80C4D90-2D93-2F28-1324-9E00D632D51F}"/>
              </a:ext>
            </a:extLst>
          </p:cNvPr>
          <p:cNvGrpSpPr/>
          <p:nvPr/>
        </p:nvGrpSpPr>
        <p:grpSpPr>
          <a:xfrm>
            <a:off x="6395883" y="1804308"/>
            <a:ext cx="5329084" cy="336117"/>
            <a:chOff x="508899" y="4661699"/>
            <a:chExt cx="3296848" cy="388490"/>
          </a:xfrm>
        </p:grpSpPr>
        <p:sp>
          <p:nvSpPr>
            <p:cNvPr id="20" name="角丸四角形 7">
              <a:extLst>
                <a:ext uri="{FF2B5EF4-FFF2-40B4-BE49-F238E27FC236}">
                  <a16:creationId xmlns:a16="http://schemas.microsoft.com/office/drawing/2014/main" id="{0ACCEE39-1B99-8787-2772-39914A39EBB4}"/>
                </a:ext>
              </a:extLst>
            </p:cNvPr>
            <p:cNvSpPr/>
            <p:nvPr/>
          </p:nvSpPr>
          <p:spPr>
            <a:xfrm>
              <a:off x="508899" y="4661699"/>
              <a:ext cx="3296848" cy="38849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sp>
          <p:nvSpPr>
            <p:cNvPr id="21" name="テキスト ボックス 20">
              <a:extLst>
                <a:ext uri="{FF2B5EF4-FFF2-40B4-BE49-F238E27FC236}">
                  <a16:creationId xmlns:a16="http://schemas.microsoft.com/office/drawing/2014/main" id="{B3E0689F-67E3-2377-53EE-71D9B8BEC1E5}"/>
                </a:ext>
              </a:extLst>
            </p:cNvPr>
            <p:cNvSpPr txBox="1"/>
            <p:nvPr/>
          </p:nvSpPr>
          <p:spPr>
            <a:xfrm>
              <a:off x="652982" y="4724987"/>
              <a:ext cx="3025027" cy="302373"/>
            </a:xfrm>
            <a:prstGeom prst="rect">
              <a:avLst/>
            </a:prstGeom>
            <a:noFill/>
          </p:spPr>
          <p:txBody>
            <a:bodyPr wrap="square" rtlCol="0">
              <a:spAutoFit/>
            </a:bodyPr>
            <a:lstStyle/>
            <a:p>
              <a:pPr algn="ctr"/>
              <a:r>
                <a:rPr lang="ja-JP" altLang="en-US" sz="11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従業員が気を付けたい対策例</a:t>
              </a:r>
            </a:p>
          </p:txBody>
        </p:sp>
      </p:grpSp>
      <p:pic>
        <p:nvPicPr>
          <p:cNvPr id="22" name="グラフィックス 21" descr="左矢印付きの円 単色塗りつぶし">
            <a:extLst>
              <a:ext uri="{FF2B5EF4-FFF2-40B4-BE49-F238E27FC236}">
                <a16:creationId xmlns:a16="http://schemas.microsoft.com/office/drawing/2014/main" id="{78970904-B8FF-B1D4-9A1D-EA5297D32C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6395883" y="3658703"/>
            <a:ext cx="256995" cy="256995"/>
          </a:xfrm>
          <a:prstGeom prst="rect">
            <a:avLst/>
          </a:prstGeom>
        </p:spPr>
      </p:pic>
      <p:pic>
        <p:nvPicPr>
          <p:cNvPr id="23" name="グラフィックス 22" descr="左矢印付きの円 単色塗りつぶし">
            <a:extLst>
              <a:ext uri="{FF2B5EF4-FFF2-40B4-BE49-F238E27FC236}">
                <a16:creationId xmlns:a16="http://schemas.microsoft.com/office/drawing/2014/main" id="{BEA1FD60-ACF3-0449-D4A6-4D6A2EBFE4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6395883" y="4081490"/>
            <a:ext cx="256995" cy="256995"/>
          </a:xfrm>
          <a:prstGeom prst="rect">
            <a:avLst/>
          </a:prstGeom>
        </p:spPr>
      </p:pic>
      <p:pic>
        <p:nvPicPr>
          <p:cNvPr id="2" name="グラフィックス 1" descr="左矢印付きの円 単色塗りつぶし">
            <a:extLst>
              <a:ext uri="{FF2B5EF4-FFF2-40B4-BE49-F238E27FC236}">
                <a16:creationId xmlns:a16="http://schemas.microsoft.com/office/drawing/2014/main" id="{48360A05-D19A-59B1-BF9F-C36786D3D9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68982" y="4453506"/>
            <a:ext cx="256995" cy="256995"/>
          </a:xfrm>
          <a:prstGeom prst="rect">
            <a:avLst/>
          </a:prstGeom>
        </p:spPr>
      </p:pic>
      <p:pic>
        <p:nvPicPr>
          <p:cNvPr id="3" name="グラフィックス 2" descr="左矢印付きの円 単色塗りつぶし">
            <a:extLst>
              <a:ext uri="{FF2B5EF4-FFF2-40B4-BE49-F238E27FC236}">
                <a16:creationId xmlns:a16="http://schemas.microsoft.com/office/drawing/2014/main" id="{186438FA-3032-98C9-E6F4-A5F78B31B70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6395883" y="4471908"/>
            <a:ext cx="256995" cy="256995"/>
          </a:xfrm>
          <a:prstGeom prst="rect">
            <a:avLst/>
          </a:prstGeom>
        </p:spPr>
      </p:pic>
    </p:spTree>
    <p:extLst>
      <p:ext uri="{BB962C8B-B14F-4D97-AF65-F5344CB8AC3E}">
        <p14:creationId xmlns:p14="http://schemas.microsoft.com/office/powerpoint/2010/main" val="13388122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C534E776-B4F5-349E-9E73-C85B8AD8AEA1}"/>
              </a:ext>
            </a:extLst>
          </p:cNvPr>
          <p:cNvSpPr/>
          <p:nvPr/>
        </p:nvSpPr>
        <p:spPr>
          <a:xfrm>
            <a:off x="467032" y="1409431"/>
            <a:ext cx="11257935" cy="1330267"/>
          </a:xfrm>
          <a:prstGeom prst="rect">
            <a:avLst/>
          </a:prstGeom>
          <a:solidFill>
            <a:srgbClr val="FFFAEB"/>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プレースホルダー 4">
            <a:extLst>
              <a:ext uri="{FF2B5EF4-FFF2-40B4-BE49-F238E27FC236}">
                <a16:creationId xmlns:a16="http://schemas.microsoft.com/office/drawing/2014/main" id="{EC0B956F-0F38-64CA-2AD1-11DECB3B25D7}"/>
              </a:ext>
            </a:extLst>
          </p:cNvPr>
          <p:cNvSpPr>
            <a:spLocks noGrp="1"/>
          </p:cNvSpPr>
          <p:nvPr>
            <p:ph type="body" sz="quarter" idx="15"/>
          </p:nvPr>
        </p:nvSpPr>
        <p:spPr/>
        <p:txBody>
          <a:bodyPr/>
          <a:lstStyle/>
          <a:p>
            <a:r>
              <a:rPr lang="en-US" altLang="ja-JP" dirty="0"/>
              <a:t>Web </a:t>
            </a:r>
            <a:r>
              <a:rPr lang="ja-JP" altLang="en-US" dirty="0"/>
              <a:t>会議や </a:t>
            </a:r>
            <a:r>
              <a:rPr lang="en-US" altLang="ja-JP" dirty="0"/>
              <a:t>VPN </a:t>
            </a:r>
            <a:r>
              <a:rPr lang="ja-JP" altLang="en-US" dirty="0"/>
              <a:t>の脆弱性などオフィス外に持ち出された </a:t>
            </a:r>
            <a:r>
              <a:rPr lang="en-US" altLang="ja-JP" dirty="0"/>
              <a:t>IT </a:t>
            </a:r>
            <a:r>
              <a:rPr lang="ja-JP" altLang="en-US" dirty="0"/>
              <a:t>機器やテレワーク環境が狙われる</a:t>
            </a:r>
            <a:endParaRPr lang="en-US" altLang="ja-JP" dirty="0"/>
          </a:p>
        </p:txBody>
      </p:sp>
      <p:sp>
        <p:nvSpPr>
          <p:cNvPr id="3" name="テキスト プレースホルダー 2">
            <a:extLst>
              <a:ext uri="{FF2B5EF4-FFF2-40B4-BE49-F238E27FC236}">
                <a16:creationId xmlns:a16="http://schemas.microsoft.com/office/drawing/2014/main" id="{4955196B-4A83-4263-987C-D142BBF49168}"/>
              </a:ext>
            </a:extLst>
          </p:cNvPr>
          <p:cNvSpPr>
            <a:spLocks noGrp="1"/>
          </p:cNvSpPr>
          <p:nvPr>
            <p:ph type="body" sz="quarter" idx="13"/>
          </p:nvPr>
        </p:nvSpPr>
        <p:spPr>
          <a:prstGeom prst="rect">
            <a:avLst/>
          </a:prstGeom>
        </p:spPr>
        <p:txBody>
          <a:bodyPr/>
          <a:lstStyle/>
          <a:p>
            <a:r>
              <a:rPr lang="en-US" altLang="ja-JP" dirty="0"/>
              <a:t>9</a:t>
            </a:r>
            <a:r>
              <a:rPr lang="ja-JP" altLang="en-US" dirty="0"/>
              <a:t>位「テレワーク等のニューノーマルな働き方を狙った攻撃」解説</a:t>
            </a:r>
          </a:p>
        </p:txBody>
      </p:sp>
      <p:sp>
        <p:nvSpPr>
          <p:cNvPr id="13" name="テキスト ボックス 12">
            <a:extLst>
              <a:ext uri="{FF2B5EF4-FFF2-40B4-BE49-F238E27FC236}">
                <a16:creationId xmlns:a16="http://schemas.microsoft.com/office/drawing/2014/main" id="{9E92806C-3665-E71C-4A9C-2A90E545DD1D}"/>
              </a:ext>
            </a:extLst>
          </p:cNvPr>
          <p:cNvSpPr txBox="1"/>
          <p:nvPr/>
        </p:nvSpPr>
        <p:spPr>
          <a:xfrm>
            <a:off x="825909" y="1624441"/>
            <a:ext cx="10540180" cy="900246"/>
          </a:xfrm>
          <a:prstGeom prst="rect">
            <a:avLst/>
          </a:prstGeom>
          <a:noFill/>
        </p:spPr>
        <p:txBody>
          <a:bodyPr wrap="square">
            <a:spAutoFit/>
          </a:bodyPr>
          <a:lstStyle/>
          <a:p>
            <a:pPr>
              <a:lnSpc>
                <a:spcPct val="150000"/>
              </a:lnSpc>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自宅等から</a:t>
            </a: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VPN </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経由で社内システムにアクセスしたり、</a:t>
            </a: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Web </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会議サービスを利用して自組織または他組織と会議を行ったりするテレワークを行う業務環境の脆弱性を狙った攻撃が行われている。</a:t>
            </a:r>
            <a:r>
              <a:rPr lang="ja-JP" altLang="en-US" sz="1200" b="1" dirty="0">
                <a:solidFill>
                  <a:srgbClr val="C00000"/>
                </a:solidFill>
                <a:latin typeface="メイリオ" panose="020B0604030504040204" pitchFamily="50" charset="-128"/>
                <a:ea typeface="メイリオ" panose="020B0604030504040204" pitchFamily="50" charset="-128"/>
              </a:rPr>
              <a:t>急いでテレワークへ移行したまま運用されている脆弱なテレワーク環境や、適切なセキュリティ対策がされていない私物の </a:t>
            </a:r>
            <a:r>
              <a:rPr lang="en-US" altLang="ja-JP" sz="1200" b="1" dirty="0">
                <a:solidFill>
                  <a:srgbClr val="C00000"/>
                </a:solidFill>
                <a:latin typeface="メイリオ" panose="020B0604030504040204" pitchFamily="50" charset="-128"/>
                <a:ea typeface="メイリオ" panose="020B0604030504040204" pitchFamily="50" charset="-128"/>
              </a:rPr>
              <a:t>PC </a:t>
            </a:r>
            <a:r>
              <a:rPr lang="ja-JP" altLang="en-US" sz="1200" b="1" dirty="0">
                <a:solidFill>
                  <a:srgbClr val="C00000"/>
                </a:solidFill>
                <a:latin typeface="メイリオ" panose="020B0604030504040204" pitchFamily="50" charset="-128"/>
                <a:ea typeface="メイリオ" panose="020B0604030504040204" pitchFamily="50" charset="-128"/>
              </a:rPr>
              <a:t>の利用によりウィルス感染や業務情報を窃取されるおそれもある。</a:t>
            </a:r>
          </a:p>
        </p:txBody>
      </p:sp>
      <p:sp>
        <p:nvSpPr>
          <p:cNvPr id="8" name="テキスト ボックス 7">
            <a:extLst>
              <a:ext uri="{FF2B5EF4-FFF2-40B4-BE49-F238E27FC236}">
                <a16:creationId xmlns:a16="http://schemas.microsoft.com/office/drawing/2014/main" id="{8DCBF1D7-2332-EC31-1102-0A9C0729C584}"/>
              </a:ext>
            </a:extLst>
          </p:cNvPr>
          <p:cNvSpPr txBox="1"/>
          <p:nvPr/>
        </p:nvSpPr>
        <p:spPr>
          <a:xfrm>
            <a:off x="6189405" y="5534600"/>
            <a:ext cx="5235677" cy="900246"/>
          </a:xfrm>
          <a:prstGeom prst="rect">
            <a:avLst/>
          </a:prstGeom>
          <a:noFill/>
        </p:spPr>
        <p:txBody>
          <a:bodyPr wrap="square">
            <a:spAutoFit/>
          </a:bodyPr>
          <a:lstStyle/>
          <a:p>
            <a:pPr>
              <a:lnSpc>
                <a:spcPct val="150000"/>
              </a:lnSpc>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ランサムウェアによる被害で顧客や取引先担当者等の約 </a:t>
            </a: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60,000 </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件の個人情報が流出。侵入経路は、コロナ禍において在宅勤務のために用意したリモートアクセス経路からだった。</a:t>
            </a:r>
          </a:p>
        </p:txBody>
      </p:sp>
      <p:grpSp>
        <p:nvGrpSpPr>
          <p:cNvPr id="9" name="グループ化 8">
            <a:extLst>
              <a:ext uri="{FF2B5EF4-FFF2-40B4-BE49-F238E27FC236}">
                <a16:creationId xmlns:a16="http://schemas.microsoft.com/office/drawing/2014/main" id="{7523F159-40E2-41C7-C435-1FD3C5CCE9AA}"/>
              </a:ext>
            </a:extLst>
          </p:cNvPr>
          <p:cNvGrpSpPr/>
          <p:nvPr/>
        </p:nvGrpSpPr>
        <p:grpSpPr>
          <a:xfrm>
            <a:off x="6095999" y="5047253"/>
            <a:ext cx="5329084" cy="336117"/>
            <a:chOff x="508899" y="4661699"/>
            <a:chExt cx="3296848" cy="388490"/>
          </a:xfrm>
        </p:grpSpPr>
        <p:sp>
          <p:nvSpPr>
            <p:cNvPr id="10" name="角丸四角形 7">
              <a:extLst>
                <a:ext uri="{FF2B5EF4-FFF2-40B4-BE49-F238E27FC236}">
                  <a16:creationId xmlns:a16="http://schemas.microsoft.com/office/drawing/2014/main" id="{D2BE4E0B-F1AF-06B6-317C-ECD2D7D67607}"/>
                </a:ext>
              </a:extLst>
            </p:cNvPr>
            <p:cNvSpPr/>
            <p:nvPr/>
          </p:nvSpPr>
          <p:spPr>
            <a:xfrm>
              <a:off x="508899" y="4661699"/>
              <a:ext cx="3296848" cy="388490"/>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sp>
          <p:nvSpPr>
            <p:cNvPr id="11" name="テキスト ボックス 10">
              <a:extLst>
                <a:ext uri="{FF2B5EF4-FFF2-40B4-BE49-F238E27FC236}">
                  <a16:creationId xmlns:a16="http://schemas.microsoft.com/office/drawing/2014/main" id="{38F186F6-D796-3007-84D4-E5597A59544D}"/>
                </a:ext>
              </a:extLst>
            </p:cNvPr>
            <p:cNvSpPr txBox="1"/>
            <p:nvPr/>
          </p:nvSpPr>
          <p:spPr>
            <a:xfrm>
              <a:off x="652982" y="4724987"/>
              <a:ext cx="3025027" cy="302373"/>
            </a:xfrm>
            <a:prstGeom prst="rect">
              <a:avLst/>
            </a:prstGeom>
            <a:noFill/>
          </p:spPr>
          <p:txBody>
            <a:bodyPr wrap="square" rtlCol="0">
              <a:spAutoFit/>
            </a:bodyPr>
            <a:lstStyle/>
            <a:p>
              <a:pPr algn="ctr"/>
              <a:r>
                <a:rPr lang="ja-JP" altLang="en-US" sz="11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インシデント事例</a:t>
              </a:r>
            </a:p>
          </p:txBody>
        </p:sp>
      </p:grpSp>
      <p:sp>
        <p:nvSpPr>
          <p:cNvPr id="12" name="テキスト ボックス 11">
            <a:extLst>
              <a:ext uri="{FF2B5EF4-FFF2-40B4-BE49-F238E27FC236}">
                <a16:creationId xmlns:a16="http://schemas.microsoft.com/office/drawing/2014/main" id="{3DA54E7A-E4B5-51C2-357F-AEC6AB306620}"/>
              </a:ext>
            </a:extLst>
          </p:cNvPr>
          <p:cNvSpPr txBox="1"/>
          <p:nvPr/>
        </p:nvSpPr>
        <p:spPr>
          <a:xfrm>
            <a:off x="6155912" y="3592867"/>
            <a:ext cx="5235677" cy="900246"/>
          </a:xfrm>
          <a:prstGeom prst="rect">
            <a:avLst/>
          </a:prstGeom>
          <a:noFill/>
        </p:spPr>
        <p:txBody>
          <a:bodyPr wrap="square">
            <a:spAutoFit/>
          </a:bodyPr>
          <a:lstStyle/>
          <a:p>
            <a:pPr>
              <a:lnSpc>
                <a:spcPct val="150000"/>
              </a:lnSpc>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a:t>
            </a: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VPN </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機器の脆弱性を悪用し侵入したり攻撃</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・私物端末の利用による脆弱性の利用</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a:t>
            </a: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Web </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会議システムの脆弱性を悪用したのぞき見</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grpSp>
        <p:nvGrpSpPr>
          <p:cNvPr id="14" name="グループ化 13">
            <a:extLst>
              <a:ext uri="{FF2B5EF4-FFF2-40B4-BE49-F238E27FC236}">
                <a16:creationId xmlns:a16="http://schemas.microsoft.com/office/drawing/2014/main" id="{681D9C76-2F93-6AA8-C692-7DA10994E320}"/>
              </a:ext>
            </a:extLst>
          </p:cNvPr>
          <p:cNvGrpSpPr/>
          <p:nvPr/>
        </p:nvGrpSpPr>
        <p:grpSpPr>
          <a:xfrm>
            <a:off x="6095999" y="3139730"/>
            <a:ext cx="5329084" cy="336117"/>
            <a:chOff x="508899" y="4661699"/>
            <a:chExt cx="3296848" cy="388490"/>
          </a:xfrm>
        </p:grpSpPr>
        <p:sp>
          <p:nvSpPr>
            <p:cNvPr id="15" name="角丸四角形 7">
              <a:extLst>
                <a:ext uri="{FF2B5EF4-FFF2-40B4-BE49-F238E27FC236}">
                  <a16:creationId xmlns:a16="http://schemas.microsoft.com/office/drawing/2014/main" id="{AAF713D5-68C8-85D4-64D1-0D110BC7FB8D}"/>
                </a:ext>
              </a:extLst>
            </p:cNvPr>
            <p:cNvSpPr/>
            <p:nvPr/>
          </p:nvSpPr>
          <p:spPr>
            <a:xfrm>
              <a:off x="508899" y="4661699"/>
              <a:ext cx="3296848" cy="388490"/>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sp>
          <p:nvSpPr>
            <p:cNvPr id="16" name="テキスト ボックス 15">
              <a:extLst>
                <a:ext uri="{FF2B5EF4-FFF2-40B4-BE49-F238E27FC236}">
                  <a16:creationId xmlns:a16="http://schemas.microsoft.com/office/drawing/2014/main" id="{53352E17-B163-30CC-7E33-FE9B82C6749C}"/>
                </a:ext>
              </a:extLst>
            </p:cNvPr>
            <p:cNvSpPr txBox="1"/>
            <p:nvPr/>
          </p:nvSpPr>
          <p:spPr>
            <a:xfrm>
              <a:off x="652982" y="4724987"/>
              <a:ext cx="3025027" cy="302373"/>
            </a:xfrm>
            <a:prstGeom prst="rect">
              <a:avLst/>
            </a:prstGeom>
            <a:noFill/>
          </p:spPr>
          <p:txBody>
            <a:bodyPr wrap="square" rtlCol="0">
              <a:spAutoFit/>
            </a:bodyPr>
            <a:lstStyle/>
            <a:p>
              <a:pPr algn="ctr"/>
              <a:r>
                <a:rPr lang="ja-JP" altLang="en-US" sz="11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よくある手口</a:t>
              </a:r>
            </a:p>
          </p:txBody>
        </p:sp>
      </p:grpSp>
      <p:pic>
        <p:nvPicPr>
          <p:cNvPr id="7" name="図 6">
            <a:extLst>
              <a:ext uri="{FF2B5EF4-FFF2-40B4-BE49-F238E27FC236}">
                <a16:creationId xmlns:a16="http://schemas.microsoft.com/office/drawing/2014/main" id="{9513C319-F152-173F-97CA-DAADE987DD5E}"/>
              </a:ext>
            </a:extLst>
          </p:cNvPr>
          <p:cNvPicPr>
            <a:picLocks noChangeAspect="1"/>
          </p:cNvPicPr>
          <p:nvPr/>
        </p:nvPicPr>
        <p:blipFill rotWithShape="1">
          <a:blip r:embed="rId3"/>
          <a:srcRect l="979" r="979"/>
          <a:stretch/>
        </p:blipFill>
        <p:spPr>
          <a:xfrm>
            <a:off x="385880" y="3330677"/>
            <a:ext cx="5650209" cy="3008715"/>
          </a:xfrm>
          <a:prstGeom prst="rect">
            <a:avLst/>
          </a:prstGeom>
        </p:spPr>
      </p:pic>
    </p:spTree>
    <p:extLst>
      <p:ext uri="{BB962C8B-B14F-4D97-AF65-F5344CB8AC3E}">
        <p14:creationId xmlns:p14="http://schemas.microsoft.com/office/powerpoint/2010/main" val="42040112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1">
            <a:extLst>
              <a:ext uri="{FF2B5EF4-FFF2-40B4-BE49-F238E27FC236}">
                <a16:creationId xmlns:a16="http://schemas.microsoft.com/office/drawing/2014/main" id="{E963C4EF-F7DC-3545-B4D3-60D9DE12AB12}"/>
              </a:ext>
            </a:extLst>
          </p:cNvPr>
          <p:cNvSpPr>
            <a:spLocks noGrp="1"/>
          </p:cNvSpPr>
          <p:nvPr>
            <p:ph type="body" sz="quarter" idx="15"/>
          </p:nvPr>
        </p:nvSpPr>
        <p:spPr>
          <a:xfrm>
            <a:off x="263132" y="800810"/>
            <a:ext cx="11665736" cy="618656"/>
          </a:xfrm>
        </p:spPr>
        <p:txBody>
          <a:bodyPr/>
          <a:lstStyle/>
          <a:p>
            <a:r>
              <a:rPr lang="ja-JP" altLang="en-US" dirty="0"/>
              <a:t>会社で業務をするよりセキュリティレベルが低くなる可能性が高いため</a:t>
            </a:r>
            <a:endParaRPr lang="en-US" altLang="ja-JP" dirty="0"/>
          </a:p>
          <a:p>
            <a:r>
              <a:rPr lang="ja-JP" altLang="en-US" dirty="0"/>
              <a:t>セキュリティルールの徹底と環境を整えることが重要です</a:t>
            </a:r>
          </a:p>
        </p:txBody>
      </p:sp>
      <p:sp>
        <p:nvSpPr>
          <p:cNvPr id="5" name="テキスト プレースホルダー 2">
            <a:extLst>
              <a:ext uri="{FF2B5EF4-FFF2-40B4-BE49-F238E27FC236}">
                <a16:creationId xmlns:a16="http://schemas.microsoft.com/office/drawing/2014/main" id="{431480A6-EF19-930B-90CF-D3B19258DF45}"/>
              </a:ext>
            </a:extLst>
          </p:cNvPr>
          <p:cNvSpPr>
            <a:spLocks noGrp="1"/>
          </p:cNvSpPr>
          <p:nvPr>
            <p:ph type="body" sz="quarter" idx="13"/>
          </p:nvPr>
        </p:nvSpPr>
        <p:spPr/>
        <p:txBody>
          <a:bodyPr/>
          <a:lstStyle/>
          <a:p>
            <a:r>
              <a:rPr lang="en-US" altLang="ja-JP" dirty="0"/>
              <a:t>9</a:t>
            </a:r>
            <a:r>
              <a:rPr lang="ja-JP" altLang="en-US" dirty="0"/>
              <a:t>位「テレワーク等のニューノーマルな働き方を狙った攻撃」対策案</a:t>
            </a:r>
          </a:p>
        </p:txBody>
      </p:sp>
      <p:grpSp>
        <p:nvGrpSpPr>
          <p:cNvPr id="6" name="グループ化 5">
            <a:extLst>
              <a:ext uri="{FF2B5EF4-FFF2-40B4-BE49-F238E27FC236}">
                <a16:creationId xmlns:a16="http://schemas.microsoft.com/office/drawing/2014/main" id="{F13E9C52-00A0-08B5-2291-6527A1D63D34}"/>
              </a:ext>
            </a:extLst>
          </p:cNvPr>
          <p:cNvGrpSpPr/>
          <p:nvPr/>
        </p:nvGrpSpPr>
        <p:grpSpPr>
          <a:xfrm>
            <a:off x="467032" y="1804308"/>
            <a:ext cx="5329084" cy="336117"/>
            <a:chOff x="508899" y="4661699"/>
            <a:chExt cx="3296848" cy="388490"/>
          </a:xfrm>
        </p:grpSpPr>
        <p:sp>
          <p:nvSpPr>
            <p:cNvPr id="7" name="角丸四角形 7">
              <a:extLst>
                <a:ext uri="{FF2B5EF4-FFF2-40B4-BE49-F238E27FC236}">
                  <a16:creationId xmlns:a16="http://schemas.microsoft.com/office/drawing/2014/main" id="{5A1DB71A-B252-7A3A-1F41-E6093BD3F29C}"/>
                </a:ext>
              </a:extLst>
            </p:cNvPr>
            <p:cNvSpPr/>
            <p:nvPr/>
          </p:nvSpPr>
          <p:spPr>
            <a:xfrm>
              <a:off x="508899" y="4661699"/>
              <a:ext cx="3296848" cy="38849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sp>
          <p:nvSpPr>
            <p:cNvPr id="8" name="テキスト ボックス 7">
              <a:extLst>
                <a:ext uri="{FF2B5EF4-FFF2-40B4-BE49-F238E27FC236}">
                  <a16:creationId xmlns:a16="http://schemas.microsoft.com/office/drawing/2014/main" id="{BC254630-C9B1-CCC8-E39C-7B7FBE6E8A30}"/>
                </a:ext>
              </a:extLst>
            </p:cNvPr>
            <p:cNvSpPr txBox="1"/>
            <p:nvPr/>
          </p:nvSpPr>
          <p:spPr>
            <a:xfrm>
              <a:off x="652982" y="4724987"/>
              <a:ext cx="3025027" cy="302373"/>
            </a:xfrm>
            <a:prstGeom prst="rect">
              <a:avLst/>
            </a:prstGeom>
            <a:noFill/>
          </p:spPr>
          <p:txBody>
            <a:bodyPr wrap="square" rtlCol="0">
              <a:spAutoFit/>
            </a:bodyPr>
            <a:lstStyle/>
            <a:p>
              <a:pPr algn="ctr"/>
              <a:r>
                <a:rPr lang="ja-JP" altLang="en-US" sz="11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管理者が行っておきたい対策例</a:t>
              </a:r>
            </a:p>
          </p:txBody>
        </p:sp>
      </p:grpSp>
      <p:pic>
        <p:nvPicPr>
          <p:cNvPr id="9" name="グラフィックス 8" descr="左矢印付きの円 単色塗りつぶし">
            <a:extLst>
              <a:ext uri="{FF2B5EF4-FFF2-40B4-BE49-F238E27FC236}">
                <a16:creationId xmlns:a16="http://schemas.microsoft.com/office/drawing/2014/main" id="{7DC19A93-2362-472C-076D-BB12B4A7A16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68982" y="2366715"/>
            <a:ext cx="256995" cy="256995"/>
          </a:xfrm>
          <a:prstGeom prst="rect">
            <a:avLst/>
          </a:prstGeom>
        </p:spPr>
      </p:pic>
      <p:graphicFrame>
        <p:nvGraphicFramePr>
          <p:cNvPr id="10" name="表 49">
            <a:extLst>
              <a:ext uri="{FF2B5EF4-FFF2-40B4-BE49-F238E27FC236}">
                <a16:creationId xmlns:a16="http://schemas.microsoft.com/office/drawing/2014/main" id="{E5C3B247-6A93-3FE3-D34F-43874768F260}"/>
              </a:ext>
            </a:extLst>
          </p:cNvPr>
          <p:cNvGraphicFramePr>
            <a:graphicFrameLocks noGrp="1"/>
          </p:cNvGraphicFramePr>
          <p:nvPr>
            <p:extLst>
              <p:ext uri="{D42A27DB-BD31-4B8C-83A1-F6EECF244321}">
                <p14:modId xmlns:p14="http://schemas.microsoft.com/office/powerpoint/2010/main" val="4224834194"/>
              </p:ext>
            </p:extLst>
          </p:nvPr>
        </p:nvGraphicFramePr>
        <p:xfrm>
          <a:off x="811161" y="2299518"/>
          <a:ext cx="4984955" cy="2498376"/>
        </p:xfrm>
        <a:graphic>
          <a:graphicData uri="http://schemas.openxmlformats.org/drawingml/2006/table">
            <a:tbl>
              <a:tblPr>
                <a:tableStyleId>{5C22544A-7EE6-4342-B048-85BDC9FD1C3A}</a:tableStyleId>
              </a:tblPr>
              <a:tblGrid>
                <a:gridCol w="4984955">
                  <a:extLst>
                    <a:ext uri="{9D8B030D-6E8A-4147-A177-3AD203B41FA5}">
                      <a16:colId xmlns:a16="http://schemas.microsoft.com/office/drawing/2014/main" val="3694065870"/>
                    </a:ext>
                  </a:extLst>
                </a:gridCol>
              </a:tblGrid>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テレワーク特有のセキュリティ規約・ルールを策定</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1505475375"/>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セキュアに社内ネットワークへ接続できる体制を構築する</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1486835356"/>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ソフトウェア（</a:t>
                      </a: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VPN </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機器なども）を常に最新にしておく</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3512807883"/>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テレワークならではのセキュリティ教育を従業員へ実施する</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991390650"/>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テレワーク環境下の </a:t>
                      </a: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PC </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もセキュリティパッチを適応する</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1486993686"/>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常に最新の脆弱性情報を収集しておく</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406158243"/>
                  </a:ext>
                </a:extLst>
              </a:tr>
            </a:tbl>
          </a:graphicData>
        </a:graphic>
      </p:graphicFrame>
      <p:graphicFrame>
        <p:nvGraphicFramePr>
          <p:cNvPr id="11" name="表 10">
            <a:extLst>
              <a:ext uri="{FF2B5EF4-FFF2-40B4-BE49-F238E27FC236}">
                <a16:creationId xmlns:a16="http://schemas.microsoft.com/office/drawing/2014/main" id="{FC0BCA18-DC55-3524-7E10-90105B2F00E0}"/>
              </a:ext>
            </a:extLst>
          </p:cNvPr>
          <p:cNvGraphicFramePr>
            <a:graphicFrameLocks noGrp="1"/>
          </p:cNvGraphicFramePr>
          <p:nvPr>
            <p:extLst>
              <p:ext uri="{D42A27DB-BD31-4B8C-83A1-F6EECF244321}">
                <p14:modId xmlns:p14="http://schemas.microsoft.com/office/powerpoint/2010/main" val="2589928139"/>
              </p:ext>
            </p:extLst>
          </p:nvPr>
        </p:nvGraphicFramePr>
        <p:xfrm>
          <a:off x="6738063" y="2327076"/>
          <a:ext cx="4986904" cy="2081980"/>
        </p:xfrm>
        <a:graphic>
          <a:graphicData uri="http://schemas.openxmlformats.org/drawingml/2006/table">
            <a:tbl>
              <a:tblPr>
                <a:tableStyleId>{5C22544A-7EE6-4342-B048-85BDC9FD1C3A}</a:tableStyleId>
              </a:tblPr>
              <a:tblGrid>
                <a:gridCol w="4986904">
                  <a:extLst>
                    <a:ext uri="{9D8B030D-6E8A-4147-A177-3AD203B41FA5}">
                      <a16:colId xmlns:a16="http://schemas.microsoft.com/office/drawing/2014/main" val="3694065870"/>
                    </a:ext>
                  </a:extLst>
                </a:gridCol>
              </a:tblGrid>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lumMod val="75000"/>
                              <a:lumOff val="25000"/>
                            </a:schemeClr>
                          </a:solidFill>
                          <a:latin typeface="メイリオ" panose="020B0604030504040204" pitchFamily="50" charset="-128"/>
                          <a:ea typeface="メイリオ" panose="020B0604030504040204" pitchFamily="50" charset="-128"/>
                          <a:cs typeface="+mn-cs"/>
                        </a:rPr>
                        <a:t>テレワーク特有のセキュリティルールを把握しておく</a:t>
                      </a:r>
                      <a:endParaRPr kumimoji="1" lang="en-US" altLang="ja-JP" sz="1200" kern="1200" dirty="0">
                        <a:solidFill>
                          <a:schemeClr val="tx1">
                            <a:lumMod val="75000"/>
                            <a:lumOff val="25000"/>
                          </a:schemeClr>
                        </a:solidFill>
                        <a:latin typeface="メイリオ" panose="020B0604030504040204" pitchFamily="50" charset="-128"/>
                        <a:ea typeface="メイリオ" panose="020B0604030504040204" pitchFamily="50" charset="-128"/>
                        <a:cs typeface="+mn-cs"/>
                      </a:endParaRPr>
                    </a:p>
                  </a:txBody>
                  <a:tcPr anchor="ctr">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1505475375"/>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lumMod val="75000"/>
                              <a:lumOff val="25000"/>
                            </a:schemeClr>
                          </a:solidFill>
                          <a:latin typeface="メイリオ" panose="020B0604030504040204" pitchFamily="50" charset="-128"/>
                          <a:ea typeface="メイリオ" panose="020B0604030504040204" pitchFamily="50" charset="-128"/>
                          <a:cs typeface="+mn-cs"/>
                        </a:rPr>
                        <a:t>会社が推奨しているセキュリティ水準を守る</a:t>
                      </a:r>
                      <a:endParaRPr kumimoji="1" lang="en-US" altLang="ja-JP" sz="1200" kern="1200" dirty="0">
                        <a:solidFill>
                          <a:schemeClr val="tx1">
                            <a:lumMod val="75000"/>
                            <a:lumOff val="25000"/>
                          </a:schemeClr>
                        </a:solidFill>
                        <a:latin typeface="メイリオ" panose="020B0604030504040204" pitchFamily="50" charset="-128"/>
                        <a:ea typeface="メイリオ" panose="020B0604030504040204" pitchFamily="50" charset="-128"/>
                        <a:cs typeface="+mn-cs"/>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2680500889"/>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lumMod val="75000"/>
                              <a:lumOff val="25000"/>
                            </a:schemeClr>
                          </a:solidFill>
                          <a:latin typeface="メイリオ" panose="020B0604030504040204" pitchFamily="50" charset="-128"/>
                          <a:ea typeface="メイリオ" panose="020B0604030504040204" pitchFamily="50" charset="-128"/>
                          <a:cs typeface="+mn-cs"/>
                        </a:rPr>
                        <a:t>自宅のルーターのパスワードを変更しておく</a:t>
                      </a:r>
                      <a:endParaRPr kumimoji="1" lang="en-US" altLang="ja-JP" sz="1200" kern="1200" dirty="0">
                        <a:solidFill>
                          <a:schemeClr val="tx1">
                            <a:lumMod val="75000"/>
                            <a:lumOff val="25000"/>
                          </a:schemeClr>
                        </a:solidFill>
                        <a:latin typeface="メイリオ" panose="020B0604030504040204" pitchFamily="50" charset="-128"/>
                        <a:ea typeface="メイリオ" panose="020B0604030504040204" pitchFamily="50" charset="-128"/>
                        <a:cs typeface="+mn-cs"/>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3155286429"/>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lumMod val="75000"/>
                              <a:lumOff val="25000"/>
                            </a:schemeClr>
                          </a:solidFill>
                          <a:latin typeface="メイリオ" panose="020B0604030504040204" pitchFamily="50" charset="-128"/>
                          <a:ea typeface="メイリオ" panose="020B0604030504040204" pitchFamily="50" charset="-128"/>
                          <a:cs typeface="+mn-cs"/>
                        </a:rPr>
                        <a:t>OS </a:t>
                      </a:r>
                      <a:r>
                        <a:rPr kumimoji="1" lang="ja-JP" altLang="en-US" sz="1200" kern="1200" dirty="0">
                          <a:solidFill>
                            <a:schemeClr val="tx1">
                              <a:lumMod val="75000"/>
                              <a:lumOff val="25000"/>
                            </a:schemeClr>
                          </a:solidFill>
                          <a:latin typeface="メイリオ" panose="020B0604030504040204" pitchFamily="50" charset="-128"/>
                          <a:ea typeface="メイリオ" panose="020B0604030504040204" pitchFamily="50" charset="-128"/>
                          <a:cs typeface="+mn-cs"/>
                        </a:rPr>
                        <a:t>やアプリのバージョンアップを必ず行っておく</a:t>
                      </a:r>
                      <a:endParaRPr kumimoji="1" lang="en-US" altLang="ja-JP" sz="1200" kern="1200" dirty="0">
                        <a:solidFill>
                          <a:schemeClr val="tx1">
                            <a:lumMod val="75000"/>
                            <a:lumOff val="25000"/>
                          </a:schemeClr>
                        </a:solidFill>
                        <a:latin typeface="メイリオ" panose="020B0604030504040204" pitchFamily="50" charset="-128"/>
                        <a:ea typeface="メイリオ" panose="020B0604030504040204" pitchFamily="50" charset="-128"/>
                        <a:cs typeface="+mn-cs"/>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2392088249"/>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err="1">
                          <a:solidFill>
                            <a:schemeClr val="tx1">
                              <a:lumMod val="75000"/>
                              <a:lumOff val="25000"/>
                            </a:schemeClr>
                          </a:solidFill>
                          <a:latin typeface="メイリオ" panose="020B0604030504040204" pitchFamily="50" charset="-128"/>
                          <a:ea typeface="メイリオ" panose="020B0604030504040204" pitchFamily="50" charset="-128"/>
                          <a:cs typeface="+mn-cs"/>
                        </a:rPr>
                        <a:t>FreeWi</a:t>
                      </a:r>
                      <a:r>
                        <a:rPr kumimoji="1" lang="en-US" altLang="ja-JP" sz="1200" kern="1200" dirty="0">
                          <a:solidFill>
                            <a:schemeClr val="tx1">
                              <a:lumMod val="75000"/>
                              <a:lumOff val="25000"/>
                            </a:schemeClr>
                          </a:solidFill>
                          <a:latin typeface="メイリオ" panose="020B0604030504040204" pitchFamily="50" charset="-128"/>
                          <a:ea typeface="メイリオ" panose="020B0604030504040204" pitchFamily="50" charset="-128"/>
                          <a:cs typeface="+mn-cs"/>
                        </a:rPr>
                        <a:t>-Fi </a:t>
                      </a:r>
                      <a:r>
                        <a:rPr kumimoji="1" lang="ja-JP" altLang="en-US" sz="1200" kern="1200" dirty="0">
                          <a:solidFill>
                            <a:schemeClr val="tx1">
                              <a:lumMod val="75000"/>
                              <a:lumOff val="25000"/>
                            </a:schemeClr>
                          </a:solidFill>
                          <a:latin typeface="メイリオ" panose="020B0604030504040204" pitchFamily="50" charset="-128"/>
                          <a:ea typeface="メイリオ" panose="020B0604030504040204" pitchFamily="50" charset="-128"/>
                          <a:cs typeface="+mn-cs"/>
                        </a:rPr>
                        <a:t>やホテルの無料 </a:t>
                      </a:r>
                      <a:r>
                        <a:rPr kumimoji="1" lang="en-US" altLang="ja-JP" sz="1200" kern="1200">
                          <a:solidFill>
                            <a:schemeClr val="tx1">
                              <a:lumMod val="75000"/>
                              <a:lumOff val="25000"/>
                            </a:schemeClr>
                          </a:solidFill>
                          <a:latin typeface="メイリオ" panose="020B0604030504040204" pitchFamily="50" charset="-128"/>
                          <a:ea typeface="メイリオ" panose="020B0604030504040204" pitchFamily="50" charset="-128"/>
                          <a:cs typeface="+mn-cs"/>
                        </a:rPr>
                        <a:t>Wi-Fi </a:t>
                      </a:r>
                      <a:r>
                        <a:rPr kumimoji="1" lang="ja-JP" altLang="en-US" sz="1200" kern="1200">
                          <a:solidFill>
                            <a:schemeClr val="tx1">
                              <a:lumMod val="75000"/>
                              <a:lumOff val="25000"/>
                            </a:schemeClr>
                          </a:solidFill>
                          <a:latin typeface="メイリオ" panose="020B0604030504040204" pitchFamily="50" charset="-128"/>
                          <a:ea typeface="メイリオ" panose="020B0604030504040204" pitchFamily="50" charset="-128"/>
                          <a:cs typeface="+mn-cs"/>
                        </a:rPr>
                        <a:t>に</a:t>
                      </a:r>
                      <a:r>
                        <a:rPr kumimoji="1" lang="ja-JP" altLang="en-US" sz="1200" kern="1200" dirty="0">
                          <a:solidFill>
                            <a:schemeClr val="tx1">
                              <a:lumMod val="75000"/>
                              <a:lumOff val="25000"/>
                            </a:schemeClr>
                          </a:solidFill>
                          <a:latin typeface="メイリオ" panose="020B0604030504040204" pitchFamily="50" charset="-128"/>
                          <a:ea typeface="メイリオ" panose="020B0604030504040204" pitchFamily="50" charset="-128"/>
                          <a:cs typeface="+mn-cs"/>
                        </a:rPr>
                        <a:t>気軽に接続しない</a:t>
                      </a:r>
                      <a:endParaRPr kumimoji="1" lang="en-US" altLang="ja-JP" sz="1200" kern="1200" dirty="0">
                        <a:solidFill>
                          <a:schemeClr val="tx1">
                            <a:lumMod val="75000"/>
                            <a:lumOff val="25000"/>
                          </a:schemeClr>
                        </a:solidFill>
                        <a:latin typeface="メイリオ" panose="020B0604030504040204" pitchFamily="50" charset="-128"/>
                        <a:ea typeface="メイリオ" panose="020B0604030504040204" pitchFamily="50" charset="-128"/>
                        <a:cs typeface="+mn-cs"/>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2994952862"/>
                  </a:ext>
                </a:extLst>
              </a:tr>
            </a:tbl>
          </a:graphicData>
        </a:graphic>
      </p:graphicFrame>
      <p:pic>
        <p:nvPicPr>
          <p:cNvPr id="12" name="グラフィックス 11" descr="左矢印付きの円 単色塗りつぶし">
            <a:extLst>
              <a:ext uri="{FF2B5EF4-FFF2-40B4-BE49-F238E27FC236}">
                <a16:creationId xmlns:a16="http://schemas.microsoft.com/office/drawing/2014/main" id="{8DBEEBB0-298F-3D07-F020-30CDB330C56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68982" y="2780534"/>
            <a:ext cx="256995" cy="256995"/>
          </a:xfrm>
          <a:prstGeom prst="rect">
            <a:avLst/>
          </a:prstGeom>
        </p:spPr>
      </p:pic>
      <p:pic>
        <p:nvPicPr>
          <p:cNvPr id="13" name="グラフィックス 12" descr="左矢印付きの円 単色塗りつぶし">
            <a:extLst>
              <a:ext uri="{FF2B5EF4-FFF2-40B4-BE49-F238E27FC236}">
                <a16:creationId xmlns:a16="http://schemas.microsoft.com/office/drawing/2014/main" id="{4FBDF80D-D941-5E36-B48C-334A5B08DAD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68982" y="3194353"/>
            <a:ext cx="256995" cy="256995"/>
          </a:xfrm>
          <a:prstGeom prst="rect">
            <a:avLst/>
          </a:prstGeom>
        </p:spPr>
      </p:pic>
      <p:pic>
        <p:nvPicPr>
          <p:cNvPr id="14" name="グラフィックス 13" descr="左矢印付きの円 単色塗りつぶし">
            <a:extLst>
              <a:ext uri="{FF2B5EF4-FFF2-40B4-BE49-F238E27FC236}">
                <a16:creationId xmlns:a16="http://schemas.microsoft.com/office/drawing/2014/main" id="{8571ADB8-7228-3EBE-4D01-CCA8C6FCA45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68982" y="3608172"/>
            <a:ext cx="256995" cy="256995"/>
          </a:xfrm>
          <a:prstGeom prst="rect">
            <a:avLst/>
          </a:prstGeom>
        </p:spPr>
      </p:pic>
      <p:pic>
        <p:nvPicPr>
          <p:cNvPr id="15" name="グラフィックス 14" descr="左矢印付きの円 単色塗りつぶし">
            <a:extLst>
              <a:ext uri="{FF2B5EF4-FFF2-40B4-BE49-F238E27FC236}">
                <a16:creationId xmlns:a16="http://schemas.microsoft.com/office/drawing/2014/main" id="{5B88366E-8CD9-76E3-9022-BC234CD02C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68982" y="4021992"/>
            <a:ext cx="256995" cy="256995"/>
          </a:xfrm>
          <a:prstGeom prst="rect">
            <a:avLst/>
          </a:prstGeom>
        </p:spPr>
      </p:pic>
      <p:pic>
        <p:nvPicPr>
          <p:cNvPr id="16" name="グラフィックス 15" descr="左矢印付きの円 単色塗りつぶし">
            <a:extLst>
              <a:ext uri="{FF2B5EF4-FFF2-40B4-BE49-F238E27FC236}">
                <a16:creationId xmlns:a16="http://schemas.microsoft.com/office/drawing/2014/main" id="{9030893B-C34C-C521-1747-433AE88ED92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6395883" y="2403929"/>
            <a:ext cx="256995" cy="256995"/>
          </a:xfrm>
          <a:prstGeom prst="rect">
            <a:avLst/>
          </a:prstGeom>
        </p:spPr>
      </p:pic>
      <p:pic>
        <p:nvPicPr>
          <p:cNvPr id="17" name="グラフィックス 16" descr="左矢印付きの円 単色塗りつぶし">
            <a:extLst>
              <a:ext uri="{FF2B5EF4-FFF2-40B4-BE49-F238E27FC236}">
                <a16:creationId xmlns:a16="http://schemas.microsoft.com/office/drawing/2014/main" id="{78F16FAE-3B8D-0B18-BB73-C317AA3CAA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6395883" y="2822187"/>
            <a:ext cx="256995" cy="256995"/>
          </a:xfrm>
          <a:prstGeom prst="rect">
            <a:avLst/>
          </a:prstGeom>
        </p:spPr>
      </p:pic>
      <p:pic>
        <p:nvPicPr>
          <p:cNvPr id="18" name="グラフィックス 17" descr="左矢印付きの円 単色塗りつぶし">
            <a:extLst>
              <a:ext uri="{FF2B5EF4-FFF2-40B4-BE49-F238E27FC236}">
                <a16:creationId xmlns:a16="http://schemas.microsoft.com/office/drawing/2014/main" id="{64EFB032-318F-DD45-1ABE-D3039B1D2C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6395883" y="3240445"/>
            <a:ext cx="256995" cy="256995"/>
          </a:xfrm>
          <a:prstGeom prst="rect">
            <a:avLst/>
          </a:prstGeom>
        </p:spPr>
      </p:pic>
      <p:grpSp>
        <p:nvGrpSpPr>
          <p:cNvPr id="19" name="グループ化 18">
            <a:extLst>
              <a:ext uri="{FF2B5EF4-FFF2-40B4-BE49-F238E27FC236}">
                <a16:creationId xmlns:a16="http://schemas.microsoft.com/office/drawing/2014/main" id="{4B65AED1-DB84-378D-FCC6-5D4B9D35D562}"/>
              </a:ext>
            </a:extLst>
          </p:cNvPr>
          <p:cNvGrpSpPr/>
          <p:nvPr/>
        </p:nvGrpSpPr>
        <p:grpSpPr>
          <a:xfrm>
            <a:off x="6395883" y="1804308"/>
            <a:ext cx="5329084" cy="336117"/>
            <a:chOff x="508899" y="4661699"/>
            <a:chExt cx="3296848" cy="388490"/>
          </a:xfrm>
        </p:grpSpPr>
        <p:sp>
          <p:nvSpPr>
            <p:cNvPr id="20" name="角丸四角形 7">
              <a:extLst>
                <a:ext uri="{FF2B5EF4-FFF2-40B4-BE49-F238E27FC236}">
                  <a16:creationId xmlns:a16="http://schemas.microsoft.com/office/drawing/2014/main" id="{FCFF3B51-2EB2-14CF-2C41-D713529C0F59}"/>
                </a:ext>
              </a:extLst>
            </p:cNvPr>
            <p:cNvSpPr/>
            <p:nvPr/>
          </p:nvSpPr>
          <p:spPr>
            <a:xfrm>
              <a:off x="508899" y="4661699"/>
              <a:ext cx="3296848" cy="38849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sp>
          <p:nvSpPr>
            <p:cNvPr id="21" name="テキスト ボックス 20">
              <a:extLst>
                <a:ext uri="{FF2B5EF4-FFF2-40B4-BE49-F238E27FC236}">
                  <a16:creationId xmlns:a16="http://schemas.microsoft.com/office/drawing/2014/main" id="{3AF3655D-D57F-EC31-407D-509C6FCE52E0}"/>
                </a:ext>
              </a:extLst>
            </p:cNvPr>
            <p:cNvSpPr txBox="1"/>
            <p:nvPr/>
          </p:nvSpPr>
          <p:spPr>
            <a:xfrm>
              <a:off x="652982" y="4724987"/>
              <a:ext cx="3025027" cy="302373"/>
            </a:xfrm>
            <a:prstGeom prst="rect">
              <a:avLst/>
            </a:prstGeom>
            <a:noFill/>
          </p:spPr>
          <p:txBody>
            <a:bodyPr wrap="square" rtlCol="0">
              <a:spAutoFit/>
            </a:bodyPr>
            <a:lstStyle/>
            <a:p>
              <a:pPr algn="ctr"/>
              <a:r>
                <a:rPr lang="ja-JP" altLang="en-US" sz="11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従業員が気を付けたい対策例</a:t>
              </a:r>
            </a:p>
          </p:txBody>
        </p:sp>
      </p:grpSp>
      <p:pic>
        <p:nvPicPr>
          <p:cNvPr id="22" name="グラフィックス 21" descr="左矢印付きの円 単色塗りつぶし">
            <a:extLst>
              <a:ext uri="{FF2B5EF4-FFF2-40B4-BE49-F238E27FC236}">
                <a16:creationId xmlns:a16="http://schemas.microsoft.com/office/drawing/2014/main" id="{DC9179C2-3204-DF0A-E82C-E22725C48D5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6395883" y="3658703"/>
            <a:ext cx="256995" cy="256995"/>
          </a:xfrm>
          <a:prstGeom prst="rect">
            <a:avLst/>
          </a:prstGeom>
        </p:spPr>
      </p:pic>
      <p:pic>
        <p:nvPicPr>
          <p:cNvPr id="23" name="グラフィックス 22" descr="左矢印付きの円 単色塗りつぶし">
            <a:extLst>
              <a:ext uri="{FF2B5EF4-FFF2-40B4-BE49-F238E27FC236}">
                <a16:creationId xmlns:a16="http://schemas.microsoft.com/office/drawing/2014/main" id="{4D0226DD-8CA7-622F-9FDC-5E1D594FE75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68982" y="4454611"/>
            <a:ext cx="256995" cy="256995"/>
          </a:xfrm>
          <a:prstGeom prst="rect">
            <a:avLst/>
          </a:prstGeom>
        </p:spPr>
      </p:pic>
      <p:pic>
        <p:nvPicPr>
          <p:cNvPr id="24" name="グラフィックス 23" descr="左矢印付きの円 単色塗りつぶし">
            <a:extLst>
              <a:ext uri="{FF2B5EF4-FFF2-40B4-BE49-F238E27FC236}">
                <a16:creationId xmlns:a16="http://schemas.microsoft.com/office/drawing/2014/main" id="{3EF74A72-207A-56FD-960C-EEA22E427D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6395883" y="4081490"/>
            <a:ext cx="256995" cy="256995"/>
          </a:xfrm>
          <a:prstGeom prst="rect">
            <a:avLst/>
          </a:prstGeom>
        </p:spPr>
      </p:pic>
    </p:spTree>
    <p:extLst>
      <p:ext uri="{BB962C8B-B14F-4D97-AF65-F5344CB8AC3E}">
        <p14:creationId xmlns:p14="http://schemas.microsoft.com/office/powerpoint/2010/main" val="1918718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DD43286B-B10F-190D-1D10-1EFC99C98E7C}"/>
              </a:ext>
            </a:extLst>
          </p:cNvPr>
          <p:cNvSpPr>
            <a:spLocks noGrp="1"/>
          </p:cNvSpPr>
          <p:nvPr>
            <p:ph type="body" sz="quarter" idx="15"/>
          </p:nvPr>
        </p:nvSpPr>
        <p:spPr/>
        <p:txBody>
          <a:bodyPr/>
          <a:lstStyle/>
          <a:p>
            <a:r>
              <a:rPr kumimoji="1" lang="ja-JP" altLang="en-US" dirty="0"/>
              <a:t>個人情報や攻撃のためのツールやサービスが売買される！闇サイト（ダークウェブ）でビジネス化</a:t>
            </a:r>
          </a:p>
        </p:txBody>
      </p:sp>
      <p:sp>
        <p:nvSpPr>
          <p:cNvPr id="3" name="テキスト プレースホルダー 2">
            <a:extLst>
              <a:ext uri="{FF2B5EF4-FFF2-40B4-BE49-F238E27FC236}">
                <a16:creationId xmlns:a16="http://schemas.microsoft.com/office/drawing/2014/main" id="{E18264D9-DE99-69F1-2C78-AC2A7EF1E296}"/>
              </a:ext>
            </a:extLst>
          </p:cNvPr>
          <p:cNvSpPr>
            <a:spLocks noGrp="1"/>
          </p:cNvSpPr>
          <p:nvPr>
            <p:ph type="body" sz="quarter" idx="13"/>
          </p:nvPr>
        </p:nvSpPr>
        <p:spPr/>
        <p:txBody>
          <a:bodyPr/>
          <a:lstStyle/>
          <a:p>
            <a:r>
              <a:rPr kumimoji="1" lang="en-US" altLang="ja-JP" dirty="0"/>
              <a:t>10</a:t>
            </a:r>
            <a:r>
              <a:rPr kumimoji="1" lang="ja-JP" altLang="en-US" dirty="0"/>
              <a:t>位「犯罪のビジネス化（アンダーグラウンドサービス）」解説</a:t>
            </a:r>
          </a:p>
        </p:txBody>
      </p:sp>
      <p:sp>
        <p:nvSpPr>
          <p:cNvPr id="4" name="正方形/長方形 3">
            <a:extLst>
              <a:ext uri="{FF2B5EF4-FFF2-40B4-BE49-F238E27FC236}">
                <a16:creationId xmlns:a16="http://schemas.microsoft.com/office/drawing/2014/main" id="{C82F0218-2B9B-2463-BDEA-67F465B1F61B}"/>
              </a:ext>
            </a:extLst>
          </p:cNvPr>
          <p:cNvSpPr/>
          <p:nvPr/>
        </p:nvSpPr>
        <p:spPr>
          <a:xfrm>
            <a:off x="467032" y="1409431"/>
            <a:ext cx="11257935" cy="1330267"/>
          </a:xfrm>
          <a:prstGeom prst="rect">
            <a:avLst/>
          </a:prstGeom>
          <a:solidFill>
            <a:srgbClr val="FFFAEB"/>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0FA5B4E9-049C-D03D-2AD0-A37F6E90B509}"/>
              </a:ext>
            </a:extLst>
          </p:cNvPr>
          <p:cNvSpPr txBox="1"/>
          <p:nvPr/>
        </p:nvSpPr>
        <p:spPr>
          <a:xfrm>
            <a:off x="825909" y="1624441"/>
            <a:ext cx="10540180" cy="900246"/>
          </a:xfrm>
          <a:prstGeom prst="rect">
            <a:avLst/>
          </a:prstGeom>
          <a:noFill/>
        </p:spPr>
        <p:txBody>
          <a:bodyPr wrap="square">
            <a:spAutoFit/>
          </a:bodyPr>
          <a:lstStyle/>
          <a:p>
            <a:pPr>
              <a:lnSpc>
                <a:spcPct val="150000"/>
              </a:lnSpc>
            </a:pPr>
            <a:r>
              <a:rPr lang="ja-JP" altLang="en-US" sz="1200" b="1" dirty="0">
                <a:solidFill>
                  <a:srgbClr val="C00000"/>
                </a:solidFill>
                <a:latin typeface="メイリオ" panose="020B0604030504040204" pitchFamily="50" charset="-128"/>
                <a:ea typeface="メイリオ" panose="020B0604030504040204" pitchFamily="50" charset="-128"/>
              </a:rPr>
              <a:t>不正に取得した個人情報や </a:t>
            </a:r>
            <a:r>
              <a:rPr lang="en-US" altLang="ja-JP" sz="1200" b="1" dirty="0">
                <a:solidFill>
                  <a:srgbClr val="C00000"/>
                </a:solidFill>
                <a:latin typeface="メイリオ" panose="020B0604030504040204" pitchFamily="50" charset="-128"/>
                <a:ea typeface="メイリオ" panose="020B0604030504040204" pitchFamily="50" charset="-128"/>
              </a:rPr>
              <a:t>ID</a:t>
            </a:r>
            <a:r>
              <a:rPr lang="ja-JP" altLang="en-US" sz="1200" b="1" dirty="0">
                <a:solidFill>
                  <a:srgbClr val="C00000"/>
                </a:solidFill>
                <a:latin typeface="メイリオ" panose="020B0604030504040204" pitchFamily="50" charset="-128"/>
                <a:ea typeface="メイリオ" panose="020B0604030504040204" pitchFamily="50" charset="-128"/>
              </a:rPr>
              <a:t>・パスワードが、闇サイト（ダークウェブ）で売買</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されています。この情報を悪用して</a:t>
            </a: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2</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次被害・</a:t>
            </a: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3</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次被害が発生します。さらにサイバー攻撃のためのマルウェア・ランサムウェア作成ツールや、サービスも売買されており、専門知識が無くても誰でもサイバー攻撃が行える状態になっています。つまりサイバー攻撃のためのビジネス化が成り立っていることが分かります。</a:t>
            </a:r>
          </a:p>
        </p:txBody>
      </p:sp>
      <p:sp>
        <p:nvSpPr>
          <p:cNvPr id="6" name="テキスト ボックス 5">
            <a:extLst>
              <a:ext uri="{FF2B5EF4-FFF2-40B4-BE49-F238E27FC236}">
                <a16:creationId xmlns:a16="http://schemas.microsoft.com/office/drawing/2014/main" id="{BCF0AFE8-B721-B777-5669-D86C9B47E72A}"/>
              </a:ext>
            </a:extLst>
          </p:cNvPr>
          <p:cNvSpPr txBox="1"/>
          <p:nvPr/>
        </p:nvSpPr>
        <p:spPr>
          <a:xfrm>
            <a:off x="6189405" y="5534600"/>
            <a:ext cx="5235677" cy="623248"/>
          </a:xfrm>
          <a:prstGeom prst="rect">
            <a:avLst/>
          </a:prstGeom>
          <a:noFill/>
        </p:spPr>
        <p:txBody>
          <a:bodyPr wrap="square">
            <a:spAutoFit/>
          </a:bodyPr>
          <a:lstStyle/>
          <a:p>
            <a:pPr>
              <a:lnSpc>
                <a:spcPct val="150000"/>
              </a:lnSpc>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国内製造業の情報がダークウェブに流出。ダークウェブ上にアカウント情報や機密文書がアップロードされていることが判明。</a:t>
            </a:r>
          </a:p>
        </p:txBody>
      </p:sp>
      <p:grpSp>
        <p:nvGrpSpPr>
          <p:cNvPr id="7" name="グループ化 6">
            <a:extLst>
              <a:ext uri="{FF2B5EF4-FFF2-40B4-BE49-F238E27FC236}">
                <a16:creationId xmlns:a16="http://schemas.microsoft.com/office/drawing/2014/main" id="{F4D5B062-9071-E2EE-7704-A92A8E347185}"/>
              </a:ext>
            </a:extLst>
          </p:cNvPr>
          <p:cNvGrpSpPr/>
          <p:nvPr/>
        </p:nvGrpSpPr>
        <p:grpSpPr>
          <a:xfrm>
            <a:off x="6095999" y="5047253"/>
            <a:ext cx="5329084" cy="336117"/>
            <a:chOff x="508899" y="4661699"/>
            <a:chExt cx="3296848" cy="388490"/>
          </a:xfrm>
        </p:grpSpPr>
        <p:sp>
          <p:nvSpPr>
            <p:cNvPr id="8" name="角丸四角形 7">
              <a:extLst>
                <a:ext uri="{FF2B5EF4-FFF2-40B4-BE49-F238E27FC236}">
                  <a16:creationId xmlns:a16="http://schemas.microsoft.com/office/drawing/2014/main" id="{C6C05954-67C0-0D38-B913-8D7839575235}"/>
                </a:ext>
              </a:extLst>
            </p:cNvPr>
            <p:cNvSpPr/>
            <p:nvPr/>
          </p:nvSpPr>
          <p:spPr>
            <a:xfrm>
              <a:off x="508899" y="4661699"/>
              <a:ext cx="3296848" cy="388490"/>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sp>
          <p:nvSpPr>
            <p:cNvPr id="9" name="テキスト ボックス 8">
              <a:extLst>
                <a:ext uri="{FF2B5EF4-FFF2-40B4-BE49-F238E27FC236}">
                  <a16:creationId xmlns:a16="http://schemas.microsoft.com/office/drawing/2014/main" id="{20C5A3BC-D196-D998-98B0-1A83A7A9BD7E}"/>
                </a:ext>
              </a:extLst>
            </p:cNvPr>
            <p:cNvSpPr txBox="1"/>
            <p:nvPr/>
          </p:nvSpPr>
          <p:spPr>
            <a:xfrm>
              <a:off x="652982" y="4724987"/>
              <a:ext cx="3025027" cy="302373"/>
            </a:xfrm>
            <a:prstGeom prst="rect">
              <a:avLst/>
            </a:prstGeom>
            <a:noFill/>
          </p:spPr>
          <p:txBody>
            <a:bodyPr wrap="square" rtlCol="0">
              <a:spAutoFit/>
            </a:bodyPr>
            <a:lstStyle/>
            <a:p>
              <a:pPr algn="ctr"/>
              <a:r>
                <a:rPr lang="ja-JP" altLang="en-US" sz="11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インシデント事例</a:t>
              </a:r>
            </a:p>
          </p:txBody>
        </p:sp>
      </p:grpSp>
      <p:sp>
        <p:nvSpPr>
          <p:cNvPr id="10" name="テキスト ボックス 9">
            <a:extLst>
              <a:ext uri="{FF2B5EF4-FFF2-40B4-BE49-F238E27FC236}">
                <a16:creationId xmlns:a16="http://schemas.microsoft.com/office/drawing/2014/main" id="{B3C5BF0D-CEE8-E99D-882A-57B1D28BC23A}"/>
              </a:ext>
            </a:extLst>
          </p:cNvPr>
          <p:cNvSpPr txBox="1"/>
          <p:nvPr/>
        </p:nvSpPr>
        <p:spPr>
          <a:xfrm>
            <a:off x="6155912" y="3592867"/>
            <a:ext cx="5569055" cy="900246"/>
          </a:xfrm>
          <a:prstGeom prst="rect">
            <a:avLst/>
          </a:prstGeom>
          <a:noFill/>
        </p:spPr>
        <p:txBody>
          <a:bodyPr wrap="square">
            <a:spAutoFit/>
          </a:bodyPr>
          <a:lstStyle/>
          <a:p>
            <a:pPr>
              <a:lnSpc>
                <a:spcPct val="150000"/>
              </a:lnSpc>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・アンダーグラウンドで購入したツールやサービスを利用して攻撃</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・アンダーグラウンドで購入した </a:t>
            </a: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ID </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やパスワード等の</a:t>
            </a: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Web </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サービス等に</a:t>
            </a:r>
            <a:b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b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　不正ログイン</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grpSp>
        <p:nvGrpSpPr>
          <p:cNvPr id="11" name="グループ化 10">
            <a:extLst>
              <a:ext uri="{FF2B5EF4-FFF2-40B4-BE49-F238E27FC236}">
                <a16:creationId xmlns:a16="http://schemas.microsoft.com/office/drawing/2014/main" id="{E6B6EABA-56A6-794E-0B5F-92313C427BAD}"/>
              </a:ext>
            </a:extLst>
          </p:cNvPr>
          <p:cNvGrpSpPr/>
          <p:nvPr/>
        </p:nvGrpSpPr>
        <p:grpSpPr>
          <a:xfrm>
            <a:off x="6095999" y="3139730"/>
            <a:ext cx="5329084" cy="336117"/>
            <a:chOff x="508899" y="4661699"/>
            <a:chExt cx="3296848" cy="388490"/>
          </a:xfrm>
        </p:grpSpPr>
        <p:sp>
          <p:nvSpPr>
            <p:cNvPr id="12" name="角丸四角形 7">
              <a:extLst>
                <a:ext uri="{FF2B5EF4-FFF2-40B4-BE49-F238E27FC236}">
                  <a16:creationId xmlns:a16="http://schemas.microsoft.com/office/drawing/2014/main" id="{C6D79352-5368-F001-36F6-582A60C1821B}"/>
                </a:ext>
              </a:extLst>
            </p:cNvPr>
            <p:cNvSpPr/>
            <p:nvPr/>
          </p:nvSpPr>
          <p:spPr>
            <a:xfrm>
              <a:off x="508899" y="4661699"/>
              <a:ext cx="3296848" cy="388490"/>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sp>
          <p:nvSpPr>
            <p:cNvPr id="13" name="テキスト ボックス 12">
              <a:extLst>
                <a:ext uri="{FF2B5EF4-FFF2-40B4-BE49-F238E27FC236}">
                  <a16:creationId xmlns:a16="http://schemas.microsoft.com/office/drawing/2014/main" id="{EA6043F9-DE18-9CA2-989C-131BE39421ED}"/>
                </a:ext>
              </a:extLst>
            </p:cNvPr>
            <p:cNvSpPr txBox="1"/>
            <p:nvPr/>
          </p:nvSpPr>
          <p:spPr>
            <a:xfrm>
              <a:off x="652982" y="4724987"/>
              <a:ext cx="3025027" cy="302373"/>
            </a:xfrm>
            <a:prstGeom prst="rect">
              <a:avLst/>
            </a:prstGeom>
            <a:noFill/>
          </p:spPr>
          <p:txBody>
            <a:bodyPr wrap="square" rtlCol="0">
              <a:spAutoFit/>
            </a:bodyPr>
            <a:lstStyle/>
            <a:p>
              <a:pPr algn="ctr"/>
              <a:r>
                <a:rPr lang="ja-JP" altLang="en-US" sz="11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よくある手口</a:t>
              </a:r>
            </a:p>
          </p:txBody>
        </p:sp>
      </p:grpSp>
      <p:pic>
        <p:nvPicPr>
          <p:cNvPr id="16" name="図 15">
            <a:extLst>
              <a:ext uri="{FF2B5EF4-FFF2-40B4-BE49-F238E27FC236}">
                <a16:creationId xmlns:a16="http://schemas.microsoft.com/office/drawing/2014/main" id="{2F223873-95E3-9694-01A7-66A2F87C29CD}"/>
              </a:ext>
            </a:extLst>
          </p:cNvPr>
          <p:cNvPicPr>
            <a:picLocks noChangeAspect="1"/>
          </p:cNvPicPr>
          <p:nvPr/>
        </p:nvPicPr>
        <p:blipFill>
          <a:blip r:embed="rId2"/>
          <a:srcRect/>
          <a:stretch/>
        </p:blipFill>
        <p:spPr>
          <a:xfrm>
            <a:off x="653844" y="3419235"/>
            <a:ext cx="5235677" cy="2733088"/>
          </a:xfrm>
          <a:prstGeom prst="rect">
            <a:avLst/>
          </a:prstGeom>
        </p:spPr>
      </p:pic>
    </p:spTree>
    <p:extLst>
      <p:ext uri="{BB962C8B-B14F-4D97-AF65-F5344CB8AC3E}">
        <p14:creationId xmlns:p14="http://schemas.microsoft.com/office/powerpoint/2010/main" val="13471625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1">
            <a:extLst>
              <a:ext uri="{FF2B5EF4-FFF2-40B4-BE49-F238E27FC236}">
                <a16:creationId xmlns:a16="http://schemas.microsoft.com/office/drawing/2014/main" id="{D79DA389-0186-CDFE-5E08-6D1FF5BDC3BB}"/>
              </a:ext>
            </a:extLst>
          </p:cNvPr>
          <p:cNvSpPr>
            <a:spLocks noGrp="1"/>
          </p:cNvSpPr>
          <p:nvPr>
            <p:ph type="body" sz="quarter" idx="15"/>
          </p:nvPr>
        </p:nvSpPr>
        <p:spPr>
          <a:xfrm>
            <a:off x="263132" y="800810"/>
            <a:ext cx="11665736" cy="618656"/>
          </a:xfrm>
        </p:spPr>
        <p:txBody>
          <a:bodyPr/>
          <a:lstStyle/>
          <a:p>
            <a:r>
              <a:rPr lang="ja-JP" altLang="en-US" dirty="0"/>
              <a:t>個人情報の取り扱いルールを策定すると共に従業員へ徹底させる</a:t>
            </a:r>
            <a:endParaRPr lang="en-US" altLang="ja-JP" dirty="0"/>
          </a:p>
          <a:p>
            <a:r>
              <a:rPr lang="ja-JP" altLang="en-US" dirty="0"/>
              <a:t>事前対策・事後対策の両輪でサイバー攻撃にそなえる</a:t>
            </a:r>
            <a:endParaRPr lang="en-US" altLang="ja-JP" dirty="0"/>
          </a:p>
        </p:txBody>
      </p:sp>
      <p:grpSp>
        <p:nvGrpSpPr>
          <p:cNvPr id="5" name="グループ化 4">
            <a:extLst>
              <a:ext uri="{FF2B5EF4-FFF2-40B4-BE49-F238E27FC236}">
                <a16:creationId xmlns:a16="http://schemas.microsoft.com/office/drawing/2014/main" id="{8DDCA201-24C5-821F-826F-09C3BCC0289C}"/>
              </a:ext>
            </a:extLst>
          </p:cNvPr>
          <p:cNvGrpSpPr/>
          <p:nvPr/>
        </p:nvGrpSpPr>
        <p:grpSpPr>
          <a:xfrm>
            <a:off x="467032" y="1804308"/>
            <a:ext cx="5329084" cy="336117"/>
            <a:chOff x="508899" y="4661699"/>
            <a:chExt cx="3296848" cy="388490"/>
          </a:xfrm>
        </p:grpSpPr>
        <p:sp>
          <p:nvSpPr>
            <p:cNvPr id="6" name="角丸四角形 7">
              <a:extLst>
                <a:ext uri="{FF2B5EF4-FFF2-40B4-BE49-F238E27FC236}">
                  <a16:creationId xmlns:a16="http://schemas.microsoft.com/office/drawing/2014/main" id="{DD145121-AC18-FE5C-68CA-D4026D7DD5E4}"/>
                </a:ext>
              </a:extLst>
            </p:cNvPr>
            <p:cNvSpPr/>
            <p:nvPr/>
          </p:nvSpPr>
          <p:spPr>
            <a:xfrm>
              <a:off x="508899" y="4661699"/>
              <a:ext cx="3296848" cy="38849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sp>
          <p:nvSpPr>
            <p:cNvPr id="7" name="テキスト ボックス 6">
              <a:extLst>
                <a:ext uri="{FF2B5EF4-FFF2-40B4-BE49-F238E27FC236}">
                  <a16:creationId xmlns:a16="http://schemas.microsoft.com/office/drawing/2014/main" id="{02C709ED-3660-0000-A3E1-485A0C963892}"/>
                </a:ext>
              </a:extLst>
            </p:cNvPr>
            <p:cNvSpPr txBox="1"/>
            <p:nvPr/>
          </p:nvSpPr>
          <p:spPr>
            <a:xfrm>
              <a:off x="652982" y="4724987"/>
              <a:ext cx="3025027" cy="302373"/>
            </a:xfrm>
            <a:prstGeom prst="rect">
              <a:avLst/>
            </a:prstGeom>
            <a:noFill/>
          </p:spPr>
          <p:txBody>
            <a:bodyPr wrap="square" rtlCol="0">
              <a:spAutoFit/>
            </a:bodyPr>
            <a:lstStyle/>
            <a:p>
              <a:pPr algn="ctr"/>
              <a:r>
                <a:rPr lang="ja-JP" altLang="en-US" sz="11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管理者が行っておきたい対策例</a:t>
              </a:r>
            </a:p>
          </p:txBody>
        </p:sp>
      </p:grpSp>
      <p:pic>
        <p:nvPicPr>
          <p:cNvPr id="8" name="グラフィックス 7" descr="左矢印付きの円 単色塗りつぶし">
            <a:extLst>
              <a:ext uri="{FF2B5EF4-FFF2-40B4-BE49-F238E27FC236}">
                <a16:creationId xmlns:a16="http://schemas.microsoft.com/office/drawing/2014/main" id="{6D898643-3C3B-03DD-02E5-47C4BDD9939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68982" y="2366715"/>
            <a:ext cx="256995" cy="256995"/>
          </a:xfrm>
          <a:prstGeom prst="rect">
            <a:avLst/>
          </a:prstGeom>
        </p:spPr>
      </p:pic>
      <p:graphicFrame>
        <p:nvGraphicFramePr>
          <p:cNvPr id="9" name="表 49">
            <a:extLst>
              <a:ext uri="{FF2B5EF4-FFF2-40B4-BE49-F238E27FC236}">
                <a16:creationId xmlns:a16="http://schemas.microsoft.com/office/drawing/2014/main" id="{4855369B-DF6A-FE45-164A-AB78E70623F9}"/>
              </a:ext>
            </a:extLst>
          </p:cNvPr>
          <p:cNvGraphicFramePr>
            <a:graphicFrameLocks noGrp="1"/>
          </p:cNvGraphicFramePr>
          <p:nvPr>
            <p:extLst>
              <p:ext uri="{D42A27DB-BD31-4B8C-83A1-F6EECF244321}">
                <p14:modId xmlns:p14="http://schemas.microsoft.com/office/powerpoint/2010/main" val="3233696951"/>
              </p:ext>
            </p:extLst>
          </p:nvPr>
        </p:nvGraphicFramePr>
        <p:xfrm>
          <a:off x="811161" y="2299518"/>
          <a:ext cx="4984955" cy="2081980"/>
        </p:xfrm>
        <a:graphic>
          <a:graphicData uri="http://schemas.openxmlformats.org/drawingml/2006/table">
            <a:tbl>
              <a:tblPr>
                <a:tableStyleId>{5C22544A-7EE6-4342-B048-85BDC9FD1C3A}</a:tableStyleId>
              </a:tblPr>
              <a:tblGrid>
                <a:gridCol w="4984955">
                  <a:extLst>
                    <a:ext uri="{9D8B030D-6E8A-4147-A177-3AD203B41FA5}">
                      <a16:colId xmlns:a16="http://schemas.microsoft.com/office/drawing/2014/main" val="3694065870"/>
                    </a:ext>
                  </a:extLst>
                </a:gridCol>
              </a:tblGrid>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サイバー攻撃に備えた組織体の確立</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1505475375"/>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インシデント対応フローを策定</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1486835356"/>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システムの冗長化、バックアップを取得する</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829149330"/>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従業員へセキュリティ教育を行う</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876251061"/>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被害を最小化するために監視ツールや対策ツールを導入する</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656616449"/>
                  </a:ext>
                </a:extLst>
              </a:tr>
            </a:tbl>
          </a:graphicData>
        </a:graphic>
      </p:graphicFrame>
      <p:graphicFrame>
        <p:nvGraphicFramePr>
          <p:cNvPr id="10" name="表 9">
            <a:extLst>
              <a:ext uri="{FF2B5EF4-FFF2-40B4-BE49-F238E27FC236}">
                <a16:creationId xmlns:a16="http://schemas.microsoft.com/office/drawing/2014/main" id="{9C66976D-BF7E-C960-EFE8-43BC8CCAEE6C}"/>
              </a:ext>
            </a:extLst>
          </p:cNvPr>
          <p:cNvGraphicFramePr>
            <a:graphicFrameLocks noGrp="1"/>
          </p:cNvGraphicFramePr>
          <p:nvPr>
            <p:extLst>
              <p:ext uri="{D42A27DB-BD31-4B8C-83A1-F6EECF244321}">
                <p14:modId xmlns:p14="http://schemas.microsoft.com/office/powerpoint/2010/main" val="450185448"/>
              </p:ext>
            </p:extLst>
          </p:nvPr>
        </p:nvGraphicFramePr>
        <p:xfrm>
          <a:off x="6738063" y="2327076"/>
          <a:ext cx="4986904" cy="1665584"/>
        </p:xfrm>
        <a:graphic>
          <a:graphicData uri="http://schemas.openxmlformats.org/drawingml/2006/table">
            <a:tbl>
              <a:tblPr>
                <a:tableStyleId>{5C22544A-7EE6-4342-B048-85BDC9FD1C3A}</a:tableStyleId>
              </a:tblPr>
              <a:tblGrid>
                <a:gridCol w="4986904">
                  <a:extLst>
                    <a:ext uri="{9D8B030D-6E8A-4147-A177-3AD203B41FA5}">
                      <a16:colId xmlns:a16="http://schemas.microsoft.com/office/drawing/2014/main" val="3694065870"/>
                    </a:ext>
                  </a:extLst>
                </a:gridCol>
              </a:tblGrid>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lumMod val="75000"/>
                              <a:lumOff val="25000"/>
                            </a:schemeClr>
                          </a:solidFill>
                          <a:latin typeface="メイリオ" panose="020B0604030504040204" pitchFamily="50" charset="-128"/>
                          <a:ea typeface="メイリオ" panose="020B0604030504040204" pitchFamily="50" charset="-128"/>
                          <a:cs typeface="+mn-cs"/>
                        </a:rPr>
                        <a:t>会社が行うセキュリティ教育を受ける</a:t>
                      </a:r>
                      <a:endParaRPr kumimoji="1" lang="en-US" altLang="ja-JP" sz="1200" kern="1200" dirty="0">
                        <a:solidFill>
                          <a:schemeClr val="tx1">
                            <a:lumMod val="75000"/>
                            <a:lumOff val="25000"/>
                          </a:schemeClr>
                        </a:solidFill>
                        <a:latin typeface="メイリオ" panose="020B0604030504040204" pitchFamily="50" charset="-128"/>
                        <a:ea typeface="メイリオ" panose="020B0604030504040204" pitchFamily="50" charset="-128"/>
                        <a:cs typeface="+mn-cs"/>
                      </a:endParaRPr>
                    </a:p>
                  </a:txBody>
                  <a:tcPr anchor="ctr">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1505475375"/>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lumMod val="75000"/>
                              <a:lumOff val="25000"/>
                            </a:schemeClr>
                          </a:solidFill>
                          <a:latin typeface="メイリオ" panose="020B0604030504040204" pitchFamily="50" charset="-128"/>
                          <a:ea typeface="メイリオ" panose="020B0604030504040204" pitchFamily="50" charset="-128"/>
                          <a:cs typeface="+mn-cs"/>
                        </a:rPr>
                        <a:t>会社が示したセキュリティルールに従って業務を行う</a:t>
                      </a:r>
                      <a:endParaRPr kumimoji="1" lang="en-US" altLang="ja-JP" sz="1200" kern="1200" dirty="0">
                        <a:solidFill>
                          <a:schemeClr val="tx1">
                            <a:lumMod val="75000"/>
                            <a:lumOff val="25000"/>
                          </a:schemeClr>
                        </a:solidFill>
                        <a:latin typeface="メイリオ" panose="020B0604030504040204" pitchFamily="50" charset="-128"/>
                        <a:ea typeface="メイリオ" panose="020B0604030504040204" pitchFamily="50" charset="-128"/>
                        <a:cs typeface="+mn-cs"/>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991390650"/>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lumMod val="75000"/>
                              <a:lumOff val="25000"/>
                            </a:schemeClr>
                          </a:solidFill>
                          <a:latin typeface="メイリオ" panose="020B0604030504040204" pitchFamily="50" charset="-128"/>
                          <a:ea typeface="メイリオ" panose="020B0604030504040204" pitchFamily="50" charset="-128"/>
                          <a:cs typeface="+mn-cs"/>
                        </a:rPr>
                        <a:t>個人情報の取り扱いルールは厳密に守る</a:t>
                      </a:r>
                      <a:endParaRPr kumimoji="1" lang="en-US" altLang="ja-JP" sz="1200" kern="1200" dirty="0">
                        <a:solidFill>
                          <a:schemeClr val="tx1">
                            <a:lumMod val="75000"/>
                            <a:lumOff val="25000"/>
                          </a:schemeClr>
                        </a:solidFill>
                        <a:latin typeface="メイリオ" panose="020B0604030504040204" pitchFamily="50" charset="-128"/>
                        <a:ea typeface="メイリオ" panose="020B0604030504040204" pitchFamily="50" charset="-128"/>
                        <a:cs typeface="+mn-cs"/>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1486993686"/>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lumMod val="75000"/>
                              <a:lumOff val="25000"/>
                            </a:schemeClr>
                          </a:solidFill>
                          <a:latin typeface="メイリオ" panose="020B0604030504040204" pitchFamily="50" charset="-128"/>
                          <a:ea typeface="メイリオ" panose="020B0604030504040204" pitchFamily="50" charset="-128"/>
                          <a:cs typeface="+mn-cs"/>
                        </a:rPr>
                        <a:t>怪しい挙動があればすぐに報告する</a:t>
                      </a:r>
                      <a:endParaRPr kumimoji="1" lang="en-US" altLang="ja-JP" sz="1200" kern="1200" dirty="0">
                        <a:solidFill>
                          <a:schemeClr val="tx1">
                            <a:lumMod val="75000"/>
                            <a:lumOff val="25000"/>
                          </a:schemeClr>
                        </a:solidFill>
                        <a:latin typeface="メイリオ" panose="020B0604030504040204" pitchFamily="50" charset="-128"/>
                        <a:ea typeface="メイリオ" panose="020B0604030504040204" pitchFamily="50" charset="-128"/>
                        <a:cs typeface="+mn-cs"/>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2646733427"/>
                  </a:ext>
                </a:extLst>
              </a:tr>
            </a:tbl>
          </a:graphicData>
        </a:graphic>
      </p:graphicFrame>
      <p:pic>
        <p:nvPicPr>
          <p:cNvPr id="11" name="グラフィックス 10" descr="左矢印付きの円 単色塗りつぶし">
            <a:extLst>
              <a:ext uri="{FF2B5EF4-FFF2-40B4-BE49-F238E27FC236}">
                <a16:creationId xmlns:a16="http://schemas.microsoft.com/office/drawing/2014/main" id="{CF830FBD-FAEC-3559-8648-4628BE304A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68982" y="2780534"/>
            <a:ext cx="256995" cy="256995"/>
          </a:xfrm>
          <a:prstGeom prst="rect">
            <a:avLst/>
          </a:prstGeom>
        </p:spPr>
      </p:pic>
      <p:pic>
        <p:nvPicPr>
          <p:cNvPr id="12" name="グラフィックス 11" descr="左矢印付きの円 単色塗りつぶし">
            <a:extLst>
              <a:ext uri="{FF2B5EF4-FFF2-40B4-BE49-F238E27FC236}">
                <a16:creationId xmlns:a16="http://schemas.microsoft.com/office/drawing/2014/main" id="{89419404-A6C3-2F06-08FE-5A873175BC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68982" y="3194353"/>
            <a:ext cx="256995" cy="256995"/>
          </a:xfrm>
          <a:prstGeom prst="rect">
            <a:avLst/>
          </a:prstGeom>
        </p:spPr>
      </p:pic>
      <p:pic>
        <p:nvPicPr>
          <p:cNvPr id="13" name="グラフィックス 12" descr="左矢印付きの円 単色塗りつぶし">
            <a:extLst>
              <a:ext uri="{FF2B5EF4-FFF2-40B4-BE49-F238E27FC236}">
                <a16:creationId xmlns:a16="http://schemas.microsoft.com/office/drawing/2014/main" id="{BC60DAAD-0E77-6C8E-DFD7-4D1AB88FDC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68982" y="3608172"/>
            <a:ext cx="256995" cy="256995"/>
          </a:xfrm>
          <a:prstGeom prst="rect">
            <a:avLst/>
          </a:prstGeom>
        </p:spPr>
      </p:pic>
      <p:pic>
        <p:nvPicPr>
          <p:cNvPr id="14" name="グラフィックス 13" descr="左矢印付きの円 単色塗りつぶし">
            <a:extLst>
              <a:ext uri="{FF2B5EF4-FFF2-40B4-BE49-F238E27FC236}">
                <a16:creationId xmlns:a16="http://schemas.microsoft.com/office/drawing/2014/main" id="{9F020132-D8EF-B66E-5721-1591D08733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68982" y="4021992"/>
            <a:ext cx="256995" cy="256995"/>
          </a:xfrm>
          <a:prstGeom prst="rect">
            <a:avLst/>
          </a:prstGeom>
        </p:spPr>
      </p:pic>
      <p:pic>
        <p:nvPicPr>
          <p:cNvPr id="15" name="グラフィックス 14" descr="左矢印付きの円 単色塗りつぶし">
            <a:extLst>
              <a:ext uri="{FF2B5EF4-FFF2-40B4-BE49-F238E27FC236}">
                <a16:creationId xmlns:a16="http://schemas.microsoft.com/office/drawing/2014/main" id="{92F0C6BB-9865-1412-E206-DCE20E48455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6395883" y="2403929"/>
            <a:ext cx="256995" cy="256995"/>
          </a:xfrm>
          <a:prstGeom prst="rect">
            <a:avLst/>
          </a:prstGeom>
        </p:spPr>
      </p:pic>
      <p:pic>
        <p:nvPicPr>
          <p:cNvPr id="16" name="グラフィックス 15" descr="左矢印付きの円 単色塗りつぶし">
            <a:extLst>
              <a:ext uri="{FF2B5EF4-FFF2-40B4-BE49-F238E27FC236}">
                <a16:creationId xmlns:a16="http://schemas.microsoft.com/office/drawing/2014/main" id="{0ED392C1-884C-3BB0-B53F-FE5FDD98249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6395883" y="2822187"/>
            <a:ext cx="256995" cy="256995"/>
          </a:xfrm>
          <a:prstGeom prst="rect">
            <a:avLst/>
          </a:prstGeom>
        </p:spPr>
      </p:pic>
      <p:pic>
        <p:nvPicPr>
          <p:cNvPr id="17" name="グラフィックス 16" descr="左矢印付きの円 単色塗りつぶし">
            <a:extLst>
              <a:ext uri="{FF2B5EF4-FFF2-40B4-BE49-F238E27FC236}">
                <a16:creationId xmlns:a16="http://schemas.microsoft.com/office/drawing/2014/main" id="{41B5F775-984F-E677-FAE3-AA9B2F7F7C2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6395883" y="3240445"/>
            <a:ext cx="256995" cy="256995"/>
          </a:xfrm>
          <a:prstGeom prst="rect">
            <a:avLst/>
          </a:prstGeom>
        </p:spPr>
      </p:pic>
      <p:grpSp>
        <p:nvGrpSpPr>
          <p:cNvPr id="18" name="グループ化 17">
            <a:extLst>
              <a:ext uri="{FF2B5EF4-FFF2-40B4-BE49-F238E27FC236}">
                <a16:creationId xmlns:a16="http://schemas.microsoft.com/office/drawing/2014/main" id="{1F0B75A5-5FAA-4A09-1932-20BAE1D68567}"/>
              </a:ext>
            </a:extLst>
          </p:cNvPr>
          <p:cNvGrpSpPr/>
          <p:nvPr/>
        </p:nvGrpSpPr>
        <p:grpSpPr>
          <a:xfrm>
            <a:off x="6395883" y="1804308"/>
            <a:ext cx="5329084" cy="336117"/>
            <a:chOff x="508899" y="4661699"/>
            <a:chExt cx="3296848" cy="388490"/>
          </a:xfrm>
        </p:grpSpPr>
        <p:sp>
          <p:nvSpPr>
            <p:cNvPr id="19" name="角丸四角形 7">
              <a:extLst>
                <a:ext uri="{FF2B5EF4-FFF2-40B4-BE49-F238E27FC236}">
                  <a16:creationId xmlns:a16="http://schemas.microsoft.com/office/drawing/2014/main" id="{7FC67361-FB13-0347-5261-1BC514534941}"/>
                </a:ext>
              </a:extLst>
            </p:cNvPr>
            <p:cNvSpPr/>
            <p:nvPr/>
          </p:nvSpPr>
          <p:spPr>
            <a:xfrm>
              <a:off x="508899" y="4661699"/>
              <a:ext cx="3296848" cy="38849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sp>
          <p:nvSpPr>
            <p:cNvPr id="20" name="テキスト ボックス 19">
              <a:extLst>
                <a:ext uri="{FF2B5EF4-FFF2-40B4-BE49-F238E27FC236}">
                  <a16:creationId xmlns:a16="http://schemas.microsoft.com/office/drawing/2014/main" id="{EC0E8D35-8E9A-76FE-D6FC-801942611CC5}"/>
                </a:ext>
              </a:extLst>
            </p:cNvPr>
            <p:cNvSpPr txBox="1"/>
            <p:nvPr/>
          </p:nvSpPr>
          <p:spPr>
            <a:xfrm>
              <a:off x="652982" y="4724987"/>
              <a:ext cx="3025027" cy="302373"/>
            </a:xfrm>
            <a:prstGeom prst="rect">
              <a:avLst/>
            </a:prstGeom>
            <a:noFill/>
          </p:spPr>
          <p:txBody>
            <a:bodyPr wrap="square" rtlCol="0">
              <a:spAutoFit/>
            </a:bodyPr>
            <a:lstStyle/>
            <a:p>
              <a:pPr algn="ctr"/>
              <a:r>
                <a:rPr lang="ja-JP" altLang="en-US" sz="11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従業員が気を付けたい対策例</a:t>
              </a:r>
            </a:p>
          </p:txBody>
        </p:sp>
      </p:grpSp>
      <p:pic>
        <p:nvPicPr>
          <p:cNvPr id="25" name="グラフィックス 24" descr="左矢印付きの円 単色塗りつぶし">
            <a:extLst>
              <a:ext uri="{FF2B5EF4-FFF2-40B4-BE49-F238E27FC236}">
                <a16:creationId xmlns:a16="http://schemas.microsoft.com/office/drawing/2014/main" id="{AAF562A4-57D6-3277-B5FE-0EC1897A45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6395883" y="3641137"/>
            <a:ext cx="256995" cy="256995"/>
          </a:xfrm>
          <a:prstGeom prst="rect">
            <a:avLst/>
          </a:prstGeom>
        </p:spPr>
      </p:pic>
      <p:sp>
        <p:nvSpPr>
          <p:cNvPr id="26" name="テキスト プレースホルダー 2">
            <a:extLst>
              <a:ext uri="{FF2B5EF4-FFF2-40B4-BE49-F238E27FC236}">
                <a16:creationId xmlns:a16="http://schemas.microsoft.com/office/drawing/2014/main" id="{6EBC4C37-93C5-484F-41B5-A9FD022616E5}"/>
              </a:ext>
            </a:extLst>
          </p:cNvPr>
          <p:cNvSpPr>
            <a:spLocks noGrp="1"/>
          </p:cNvSpPr>
          <p:nvPr>
            <p:ph type="body" sz="quarter" idx="13"/>
          </p:nvPr>
        </p:nvSpPr>
        <p:spPr>
          <a:xfrm>
            <a:off x="385880" y="219792"/>
            <a:ext cx="11515280" cy="372410"/>
          </a:xfrm>
        </p:spPr>
        <p:txBody>
          <a:bodyPr/>
          <a:lstStyle/>
          <a:p>
            <a:r>
              <a:rPr kumimoji="1" lang="en-US" altLang="ja-JP" dirty="0"/>
              <a:t>10</a:t>
            </a:r>
            <a:r>
              <a:rPr kumimoji="1" lang="ja-JP" altLang="en-US" dirty="0"/>
              <a:t>位「犯罪のビジネス化（アンダーグラウンドサービス）」対策案</a:t>
            </a:r>
          </a:p>
        </p:txBody>
      </p:sp>
    </p:spTree>
    <p:extLst>
      <p:ext uri="{BB962C8B-B14F-4D97-AF65-F5344CB8AC3E}">
        <p14:creationId xmlns:p14="http://schemas.microsoft.com/office/powerpoint/2010/main" val="12157026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CD09AB8B-9D61-45E6-86A3-B150E954E7CD}"/>
              </a:ext>
            </a:extLst>
          </p:cNvPr>
          <p:cNvSpPr>
            <a:spLocks noGrp="1"/>
          </p:cNvSpPr>
          <p:nvPr>
            <p:ph type="body" sz="quarter" idx="15"/>
          </p:nvPr>
        </p:nvSpPr>
        <p:spPr>
          <a:prstGeom prst="rect">
            <a:avLst/>
          </a:prstGeom>
        </p:spPr>
        <p:txBody>
          <a:bodyPr/>
          <a:lstStyle/>
          <a:p>
            <a:r>
              <a:rPr lang="ja-JP" altLang="en-US" dirty="0"/>
              <a:t>攻撃を受けない環境づくり、攻撃を受けた際の防御・再発防止策を打てる体制づくりをしましょう</a:t>
            </a:r>
          </a:p>
        </p:txBody>
      </p:sp>
      <p:sp>
        <p:nvSpPr>
          <p:cNvPr id="4" name="テキスト プレースホルダー 3">
            <a:extLst>
              <a:ext uri="{FF2B5EF4-FFF2-40B4-BE49-F238E27FC236}">
                <a16:creationId xmlns:a16="http://schemas.microsoft.com/office/drawing/2014/main" id="{9508AF33-8232-4259-97E5-2B182121B43E}"/>
              </a:ext>
            </a:extLst>
          </p:cNvPr>
          <p:cNvSpPr>
            <a:spLocks noGrp="1"/>
          </p:cNvSpPr>
          <p:nvPr>
            <p:ph type="body" sz="quarter" idx="11"/>
          </p:nvPr>
        </p:nvSpPr>
        <p:spPr>
          <a:prstGeom prst="rect">
            <a:avLst/>
          </a:prstGeom>
        </p:spPr>
        <p:txBody>
          <a:bodyPr/>
          <a:lstStyle/>
          <a:p>
            <a:r>
              <a:rPr kumimoji="1" lang="ja-JP" altLang="en-US"/>
              <a:t>リスクは多岐に渡るため、</a:t>
            </a:r>
            <a:r>
              <a:rPr lang="ja-JP" altLang="en-US"/>
              <a:t>まずは</a:t>
            </a:r>
            <a:r>
              <a:rPr kumimoji="1" lang="ja-JP" altLang="en-US"/>
              <a:t>基本の設定をしっかり行うことがセキュリティリスクを減らす事に繋がります</a:t>
            </a:r>
          </a:p>
        </p:txBody>
      </p:sp>
      <p:sp>
        <p:nvSpPr>
          <p:cNvPr id="2" name="テキスト プレースホルダー 1">
            <a:extLst>
              <a:ext uri="{FF2B5EF4-FFF2-40B4-BE49-F238E27FC236}">
                <a16:creationId xmlns:a16="http://schemas.microsoft.com/office/drawing/2014/main" id="{FBD90FBB-E242-4F63-A786-54F11A362842}"/>
              </a:ext>
            </a:extLst>
          </p:cNvPr>
          <p:cNvSpPr>
            <a:spLocks noGrp="1"/>
          </p:cNvSpPr>
          <p:nvPr>
            <p:ph type="body" sz="quarter" idx="13"/>
          </p:nvPr>
        </p:nvSpPr>
        <p:spPr>
          <a:prstGeom prst="rect">
            <a:avLst/>
          </a:prstGeom>
        </p:spPr>
        <p:txBody>
          <a:bodyPr/>
          <a:lstStyle/>
          <a:p>
            <a:r>
              <a:rPr lang="en-US" altLang="ja-JP" dirty="0"/>
              <a:t>2024</a:t>
            </a:r>
            <a:r>
              <a:rPr lang="ja-JP" altLang="en-US" dirty="0"/>
              <a:t>年に対策しておきたい脅威対策</a:t>
            </a:r>
          </a:p>
        </p:txBody>
      </p:sp>
      <p:sp>
        <p:nvSpPr>
          <p:cNvPr id="5" name="四角形: 角を丸くする 4">
            <a:extLst>
              <a:ext uri="{FF2B5EF4-FFF2-40B4-BE49-F238E27FC236}">
                <a16:creationId xmlns:a16="http://schemas.microsoft.com/office/drawing/2014/main" id="{18A74D99-8BE1-4C43-BB1B-67CD70BAF4AB}"/>
              </a:ext>
            </a:extLst>
          </p:cNvPr>
          <p:cNvSpPr/>
          <p:nvPr/>
        </p:nvSpPr>
        <p:spPr>
          <a:xfrm>
            <a:off x="4565502" y="1902507"/>
            <a:ext cx="3190734" cy="332399"/>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chemeClr val="tx1">
                    <a:lumMod val="75000"/>
                    <a:lumOff val="25000"/>
                  </a:schemeClr>
                </a:solidFill>
                <a:latin typeface="メイリオ" panose="020B0604030504040204" pitchFamily="50" charset="-128"/>
                <a:ea typeface="メイリオ" panose="020B0604030504040204" pitchFamily="50" charset="-128"/>
              </a:rPr>
              <a:t>サイバー攻撃対策</a:t>
            </a:r>
          </a:p>
        </p:txBody>
      </p:sp>
      <p:sp>
        <p:nvSpPr>
          <p:cNvPr id="6" name="四角形: 角を丸くする 5">
            <a:extLst>
              <a:ext uri="{FF2B5EF4-FFF2-40B4-BE49-F238E27FC236}">
                <a16:creationId xmlns:a16="http://schemas.microsoft.com/office/drawing/2014/main" id="{6A85D51B-C15A-453C-B5A9-67083603602D}"/>
              </a:ext>
            </a:extLst>
          </p:cNvPr>
          <p:cNvSpPr/>
          <p:nvPr/>
        </p:nvSpPr>
        <p:spPr>
          <a:xfrm>
            <a:off x="921052" y="1902507"/>
            <a:ext cx="3190734" cy="332399"/>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chemeClr val="tx1">
                    <a:lumMod val="75000"/>
                    <a:lumOff val="25000"/>
                  </a:schemeClr>
                </a:solidFill>
                <a:latin typeface="メイリオ" panose="020B0604030504040204" pitchFamily="50" charset="-128"/>
                <a:ea typeface="メイリオ" panose="020B0604030504040204" pitchFamily="50" charset="-128"/>
              </a:rPr>
              <a:t>脆弱性対策</a:t>
            </a:r>
          </a:p>
        </p:txBody>
      </p:sp>
      <p:sp>
        <p:nvSpPr>
          <p:cNvPr id="7" name="四角形: 角を丸くする 6">
            <a:extLst>
              <a:ext uri="{FF2B5EF4-FFF2-40B4-BE49-F238E27FC236}">
                <a16:creationId xmlns:a16="http://schemas.microsoft.com/office/drawing/2014/main" id="{CF02CB28-FAF3-4955-9CD9-0C2F7ED0F24C}"/>
              </a:ext>
            </a:extLst>
          </p:cNvPr>
          <p:cNvSpPr/>
          <p:nvPr/>
        </p:nvSpPr>
        <p:spPr>
          <a:xfrm>
            <a:off x="8110898" y="1902507"/>
            <a:ext cx="3190734" cy="332399"/>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lumMod val="75000"/>
                    <a:lumOff val="25000"/>
                  </a:schemeClr>
                </a:solidFill>
                <a:latin typeface="メイリオ" panose="020B0604030504040204" pitchFamily="50" charset="-128"/>
                <a:ea typeface="メイリオ" panose="020B0604030504040204" pitchFamily="50" charset="-128"/>
              </a:rPr>
              <a:t>内部情報漏洩対策</a:t>
            </a:r>
          </a:p>
        </p:txBody>
      </p:sp>
      <p:sp>
        <p:nvSpPr>
          <p:cNvPr id="16" name="正方形/長方形 15">
            <a:extLst>
              <a:ext uri="{FF2B5EF4-FFF2-40B4-BE49-F238E27FC236}">
                <a16:creationId xmlns:a16="http://schemas.microsoft.com/office/drawing/2014/main" id="{53BCA61B-9A7A-4D47-BDB3-5FAE394887B4}"/>
              </a:ext>
            </a:extLst>
          </p:cNvPr>
          <p:cNvSpPr/>
          <p:nvPr/>
        </p:nvSpPr>
        <p:spPr>
          <a:xfrm>
            <a:off x="927105" y="5338695"/>
            <a:ext cx="3178629" cy="832920"/>
          </a:xfrm>
          <a:prstGeom prst="rect">
            <a:avLst/>
          </a:prstGeom>
        </p:spPr>
        <p:txBody>
          <a:bodyPr wrap="square">
            <a:spAutoFit/>
          </a:bodyPr>
          <a:lstStyle/>
          <a:p>
            <a:pPr>
              <a:lnSpc>
                <a:spcPct val="150000"/>
              </a:lnSpc>
            </a:pPr>
            <a:r>
              <a:rPr lang="ja-JP" altLang="en-US" sz="1100" dirty="0">
                <a:solidFill>
                  <a:srgbClr val="333333"/>
                </a:solidFill>
                <a:latin typeface="メイリオ" panose="020B0604030504040204" pitchFamily="50" charset="-128"/>
                <a:ea typeface="メイリオ" panose="020B0604030504040204" pitchFamily="50" charset="-128"/>
              </a:rPr>
              <a:t>最新の脆弱性情報をキャッチアップし、</a:t>
            </a:r>
            <a:r>
              <a:rPr lang="en-US" altLang="ja-JP" sz="1100" dirty="0">
                <a:solidFill>
                  <a:srgbClr val="333333"/>
                </a:solidFill>
                <a:latin typeface="メイリオ" panose="020B0604030504040204" pitchFamily="50" charset="-128"/>
                <a:ea typeface="メイリオ" panose="020B0604030504040204" pitchFamily="50" charset="-128"/>
              </a:rPr>
              <a:t>OS </a:t>
            </a:r>
            <a:r>
              <a:rPr lang="ja-JP" altLang="en-US" sz="1100" dirty="0">
                <a:solidFill>
                  <a:srgbClr val="333333"/>
                </a:solidFill>
                <a:latin typeface="メイリオ" panose="020B0604030504040204" pitchFamily="50" charset="-128"/>
                <a:ea typeface="メイリオ" panose="020B0604030504040204" pitchFamily="50" charset="-128"/>
              </a:rPr>
              <a:t>やアプリを</a:t>
            </a:r>
            <a:r>
              <a:rPr lang="ja-JP" altLang="en-US" sz="1100" b="1" u="sng" dirty="0">
                <a:solidFill>
                  <a:srgbClr val="333333"/>
                </a:solidFill>
                <a:latin typeface="メイリオ" panose="020B0604030504040204" pitchFamily="50" charset="-128"/>
                <a:ea typeface="メイリオ" panose="020B0604030504040204" pitchFamily="50" charset="-128"/>
              </a:rPr>
              <a:t>常に最新の状態</a:t>
            </a:r>
            <a:r>
              <a:rPr lang="ja-JP" altLang="en-US" sz="1100" dirty="0">
                <a:solidFill>
                  <a:srgbClr val="333333"/>
                </a:solidFill>
                <a:latin typeface="メイリオ" panose="020B0604030504040204" pitchFamily="50" charset="-128"/>
                <a:ea typeface="メイリオ" panose="020B0604030504040204" pitchFamily="50" charset="-128"/>
              </a:rPr>
              <a:t>にすることで脆弱性対策しましょう</a:t>
            </a:r>
          </a:p>
        </p:txBody>
      </p:sp>
      <p:sp>
        <p:nvSpPr>
          <p:cNvPr id="19" name="正方形/長方形 18">
            <a:extLst>
              <a:ext uri="{FF2B5EF4-FFF2-40B4-BE49-F238E27FC236}">
                <a16:creationId xmlns:a16="http://schemas.microsoft.com/office/drawing/2014/main" id="{E93176A8-95A4-49AB-9383-33E6240D13BA}"/>
              </a:ext>
            </a:extLst>
          </p:cNvPr>
          <p:cNvSpPr/>
          <p:nvPr/>
        </p:nvSpPr>
        <p:spPr>
          <a:xfrm>
            <a:off x="4623401" y="5338695"/>
            <a:ext cx="3178629" cy="832920"/>
          </a:xfrm>
          <a:prstGeom prst="rect">
            <a:avLst/>
          </a:prstGeom>
        </p:spPr>
        <p:txBody>
          <a:bodyPr wrap="square">
            <a:spAutoFit/>
          </a:bodyPr>
          <a:lstStyle/>
          <a:p>
            <a:pPr fontAlgn="base">
              <a:lnSpc>
                <a:spcPct val="150000"/>
              </a:lnSpc>
            </a:pPr>
            <a:r>
              <a:rPr lang="ja-JP" altLang="en-US" sz="1100" b="1" u="sng">
                <a:solidFill>
                  <a:srgbClr val="333333"/>
                </a:solidFill>
                <a:latin typeface="メイリオ" panose="020B0604030504040204" pitchFamily="50" charset="-128"/>
                <a:ea typeface="メイリオ" panose="020B0604030504040204" pitchFamily="50" charset="-128"/>
              </a:rPr>
              <a:t>攻撃を事前に検知する事前対策</a:t>
            </a:r>
            <a:r>
              <a:rPr lang="ja-JP" altLang="en-US" sz="1100">
                <a:solidFill>
                  <a:srgbClr val="333333"/>
                </a:solidFill>
                <a:latin typeface="メイリオ" panose="020B0604030504040204" pitchFamily="50" charset="-128"/>
                <a:ea typeface="メイリオ" panose="020B0604030504040204" pitchFamily="50" charset="-128"/>
              </a:rPr>
              <a:t>や、</a:t>
            </a:r>
            <a:r>
              <a:rPr lang="ja-JP" altLang="en-US" sz="1100" b="1" u="sng">
                <a:solidFill>
                  <a:srgbClr val="333333"/>
                </a:solidFill>
                <a:latin typeface="メイリオ" panose="020B0604030504040204" pitchFamily="50" charset="-128"/>
                <a:ea typeface="メイリオ" panose="020B0604030504040204" pitchFamily="50" charset="-128"/>
              </a:rPr>
              <a:t>万が一の際の解析</a:t>
            </a:r>
            <a:r>
              <a:rPr lang="ja-JP" altLang="en-US" sz="1100">
                <a:solidFill>
                  <a:srgbClr val="333333"/>
                </a:solidFill>
                <a:latin typeface="メイリオ" panose="020B0604030504040204" pitchFamily="50" charset="-128"/>
                <a:ea typeface="メイリオ" panose="020B0604030504040204" pitchFamily="50" charset="-128"/>
              </a:rPr>
              <a:t>が行える事後対策が行える体制を整えましょう</a:t>
            </a:r>
          </a:p>
        </p:txBody>
      </p:sp>
      <p:sp>
        <p:nvSpPr>
          <p:cNvPr id="30" name="正方形/長方形 29">
            <a:extLst>
              <a:ext uri="{FF2B5EF4-FFF2-40B4-BE49-F238E27FC236}">
                <a16:creationId xmlns:a16="http://schemas.microsoft.com/office/drawing/2014/main" id="{EC32C6BB-118E-4A46-A318-ECC4144021B4}"/>
              </a:ext>
            </a:extLst>
          </p:cNvPr>
          <p:cNvSpPr/>
          <p:nvPr/>
        </p:nvSpPr>
        <p:spPr>
          <a:xfrm>
            <a:off x="8185018" y="5338695"/>
            <a:ext cx="3178629" cy="832920"/>
          </a:xfrm>
          <a:prstGeom prst="rect">
            <a:avLst/>
          </a:prstGeom>
        </p:spPr>
        <p:txBody>
          <a:bodyPr wrap="square">
            <a:spAutoFit/>
          </a:bodyPr>
          <a:lstStyle/>
          <a:p>
            <a:pPr>
              <a:lnSpc>
                <a:spcPct val="150000"/>
              </a:lnSpc>
            </a:pPr>
            <a:r>
              <a:rPr lang="ja-JP" altLang="en-US" sz="1100" b="1" u="sng" dirty="0">
                <a:solidFill>
                  <a:srgbClr val="333333"/>
                </a:solidFill>
                <a:latin typeface="メイリオ" panose="020B0604030504040204" pitchFamily="50" charset="-128"/>
                <a:ea typeface="メイリオ" panose="020B0604030504040204" pitchFamily="50" charset="-128"/>
              </a:rPr>
              <a:t>操作ログを取得</a:t>
            </a:r>
            <a:r>
              <a:rPr lang="ja-JP" altLang="en-US" sz="1100" dirty="0">
                <a:solidFill>
                  <a:schemeClr val="tx1">
                    <a:lumMod val="65000"/>
                    <a:lumOff val="35000"/>
                  </a:schemeClr>
                </a:solidFill>
                <a:latin typeface="メイリオ" pitchFamily="50" charset="-128"/>
                <a:ea typeface="メイリオ" pitchFamily="50" charset="-128"/>
              </a:rPr>
              <a:t>し、</a:t>
            </a:r>
            <a:r>
              <a:rPr lang="ja-JP" altLang="en-US" sz="1100" b="1" u="sng" dirty="0">
                <a:solidFill>
                  <a:srgbClr val="333333"/>
                </a:solidFill>
                <a:latin typeface="メイリオ" panose="020B0604030504040204" pitchFamily="50" charset="-128"/>
                <a:ea typeface="メイリオ" panose="020B0604030504040204" pitchFamily="50" charset="-128"/>
              </a:rPr>
              <a:t>リスクにつながる操作を制御</a:t>
            </a:r>
            <a:r>
              <a:rPr lang="ja-JP" altLang="en-US" sz="1100" dirty="0">
                <a:solidFill>
                  <a:schemeClr val="tx1">
                    <a:lumMod val="65000"/>
                    <a:lumOff val="35000"/>
                  </a:schemeClr>
                </a:solidFill>
                <a:latin typeface="メイリオ" pitchFamily="50" charset="-128"/>
                <a:ea typeface="メイリオ" pitchFamily="50" charset="-128"/>
              </a:rPr>
              <a:t>すると共に社員に対し</a:t>
            </a:r>
            <a:r>
              <a:rPr lang="ja-JP" altLang="en-US" sz="1100" b="1" u="sng" dirty="0">
                <a:solidFill>
                  <a:srgbClr val="333333"/>
                </a:solidFill>
                <a:latin typeface="メイリオ" panose="020B0604030504040204" pitchFamily="50" charset="-128"/>
                <a:ea typeface="メイリオ" panose="020B0604030504040204" pitchFamily="50" charset="-128"/>
              </a:rPr>
              <a:t>セキュリティ啓蒙</a:t>
            </a:r>
            <a:r>
              <a:rPr lang="ja-JP" altLang="en-US" sz="1100" dirty="0">
                <a:solidFill>
                  <a:schemeClr val="tx1">
                    <a:lumMod val="65000"/>
                    <a:lumOff val="35000"/>
                  </a:schemeClr>
                </a:solidFill>
                <a:latin typeface="メイリオ" pitchFamily="50" charset="-128"/>
                <a:ea typeface="メイリオ" pitchFamily="50" charset="-128"/>
              </a:rPr>
              <a:t>を行いましょう</a:t>
            </a:r>
          </a:p>
        </p:txBody>
      </p:sp>
      <p:pic>
        <p:nvPicPr>
          <p:cNvPr id="43" name="図 42">
            <a:extLst>
              <a:ext uri="{FF2B5EF4-FFF2-40B4-BE49-F238E27FC236}">
                <a16:creationId xmlns:a16="http://schemas.microsoft.com/office/drawing/2014/main" id="{C5D80378-FB17-C970-8125-7278037765B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568821" y="2461904"/>
            <a:ext cx="3178629" cy="2649794"/>
          </a:xfrm>
          <a:custGeom>
            <a:avLst/>
            <a:gdLst>
              <a:gd name="connsiteX0" fmla="*/ 0 w 3178629"/>
              <a:gd name="connsiteY0" fmla="*/ 0 h 2649794"/>
              <a:gd name="connsiteX1" fmla="*/ 3178629 w 3178629"/>
              <a:gd name="connsiteY1" fmla="*/ 0 h 2649794"/>
              <a:gd name="connsiteX2" fmla="*/ 3178629 w 3178629"/>
              <a:gd name="connsiteY2" fmla="*/ 2649794 h 2649794"/>
              <a:gd name="connsiteX3" fmla="*/ 0 w 3178629"/>
              <a:gd name="connsiteY3" fmla="*/ 2649794 h 2649794"/>
            </a:gdLst>
            <a:ahLst/>
            <a:cxnLst>
              <a:cxn ang="0">
                <a:pos x="connsiteX0" y="connsiteY0"/>
              </a:cxn>
              <a:cxn ang="0">
                <a:pos x="connsiteX1" y="connsiteY1"/>
              </a:cxn>
              <a:cxn ang="0">
                <a:pos x="connsiteX2" y="connsiteY2"/>
              </a:cxn>
              <a:cxn ang="0">
                <a:pos x="connsiteX3" y="connsiteY3"/>
              </a:cxn>
            </a:cxnLst>
            <a:rect l="l" t="t" r="r" b="b"/>
            <a:pathLst>
              <a:path w="3178629" h="2649794">
                <a:moveTo>
                  <a:pt x="0" y="0"/>
                </a:moveTo>
                <a:lnTo>
                  <a:pt x="3178629" y="0"/>
                </a:lnTo>
                <a:lnTo>
                  <a:pt x="3178629" y="2649794"/>
                </a:lnTo>
                <a:lnTo>
                  <a:pt x="0" y="2649794"/>
                </a:lnTo>
                <a:close/>
              </a:path>
            </a:pathLst>
          </a:custGeom>
        </p:spPr>
      </p:pic>
      <p:pic>
        <p:nvPicPr>
          <p:cNvPr id="44" name="図 43">
            <a:extLst>
              <a:ext uri="{FF2B5EF4-FFF2-40B4-BE49-F238E27FC236}">
                <a16:creationId xmlns:a16="http://schemas.microsoft.com/office/drawing/2014/main" id="{A5F86412-4EC6-22EC-ACDE-C8079D5546B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108433" y="2461904"/>
            <a:ext cx="3178629" cy="2649794"/>
          </a:xfrm>
          <a:custGeom>
            <a:avLst/>
            <a:gdLst>
              <a:gd name="connsiteX0" fmla="*/ 0 w 3178629"/>
              <a:gd name="connsiteY0" fmla="*/ 0 h 2649794"/>
              <a:gd name="connsiteX1" fmla="*/ 3178629 w 3178629"/>
              <a:gd name="connsiteY1" fmla="*/ 0 h 2649794"/>
              <a:gd name="connsiteX2" fmla="*/ 3178629 w 3178629"/>
              <a:gd name="connsiteY2" fmla="*/ 2649794 h 2649794"/>
              <a:gd name="connsiteX3" fmla="*/ 0 w 3178629"/>
              <a:gd name="connsiteY3" fmla="*/ 2649794 h 2649794"/>
            </a:gdLst>
            <a:ahLst/>
            <a:cxnLst>
              <a:cxn ang="0">
                <a:pos x="connsiteX0" y="connsiteY0"/>
              </a:cxn>
              <a:cxn ang="0">
                <a:pos x="connsiteX1" y="connsiteY1"/>
              </a:cxn>
              <a:cxn ang="0">
                <a:pos x="connsiteX2" y="connsiteY2"/>
              </a:cxn>
              <a:cxn ang="0">
                <a:pos x="connsiteX3" y="connsiteY3"/>
              </a:cxn>
            </a:cxnLst>
            <a:rect l="l" t="t" r="r" b="b"/>
            <a:pathLst>
              <a:path w="3178629" h="2649794">
                <a:moveTo>
                  <a:pt x="0" y="0"/>
                </a:moveTo>
                <a:lnTo>
                  <a:pt x="3178629" y="0"/>
                </a:lnTo>
                <a:lnTo>
                  <a:pt x="3178629" y="2649794"/>
                </a:lnTo>
                <a:lnTo>
                  <a:pt x="0" y="2649794"/>
                </a:lnTo>
                <a:close/>
              </a:path>
            </a:pathLst>
          </a:custGeom>
        </p:spPr>
      </p:pic>
      <p:pic>
        <p:nvPicPr>
          <p:cNvPr id="42" name="図 41">
            <a:extLst>
              <a:ext uri="{FF2B5EF4-FFF2-40B4-BE49-F238E27FC236}">
                <a16:creationId xmlns:a16="http://schemas.microsoft.com/office/drawing/2014/main" id="{29873A20-3B53-9ED7-763B-16605213FBE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21053" y="2461904"/>
            <a:ext cx="3178629" cy="2649793"/>
          </a:xfrm>
          <a:custGeom>
            <a:avLst/>
            <a:gdLst>
              <a:gd name="connsiteX0" fmla="*/ 0 w 3178629"/>
              <a:gd name="connsiteY0" fmla="*/ 0 h 2394975"/>
              <a:gd name="connsiteX1" fmla="*/ 3178629 w 3178629"/>
              <a:gd name="connsiteY1" fmla="*/ 0 h 2394975"/>
              <a:gd name="connsiteX2" fmla="*/ 3178629 w 3178629"/>
              <a:gd name="connsiteY2" fmla="*/ 2394975 h 2394975"/>
              <a:gd name="connsiteX3" fmla="*/ 0 w 3178629"/>
              <a:gd name="connsiteY3" fmla="*/ 2394975 h 2394975"/>
            </a:gdLst>
            <a:ahLst/>
            <a:cxnLst>
              <a:cxn ang="0">
                <a:pos x="connsiteX0" y="connsiteY0"/>
              </a:cxn>
              <a:cxn ang="0">
                <a:pos x="connsiteX1" y="connsiteY1"/>
              </a:cxn>
              <a:cxn ang="0">
                <a:pos x="connsiteX2" y="connsiteY2"/>
              </a:cxn>
              <a:cxn ang="0">
                <a:pos x="connsiteX3" y="connsiteY3"/>
              </a:cxn>
            </a:cxnLst>
            <a:rect l="l" t="t" r="r" b="b"/>
            <a:pathLst>
              <a:path w="3178629" h="2394975">
                <a:moveTo>
                  <a:pt x="0" y="0"/>
                </a:moveTo>
                <a:lnTo>
                  <a:pt x="3178629" y="0"/>
                </a:lnTo>
                <a:lnTo>
                  <a:pt x="3178629" y="2394975"/>
                </a:lnTo>
                <a:lnTo>
                  <a:pt x="0" y="2394975"/>
                </a:lnTo>
                <a:close/>
              </a:path>
            </a:pathLst>
          </a:custGeom>
        </p:spPr>
      </p:pic>
    </p:spTree>
    <p:extLst>
      <p:ext uri="{BB962C8B-B14F-4D97-AF65-F5344CB8AC3E}">
        <p14:creationId xmlns:p14="http://schemas.microsoft.com/office/powerpoint/2010/main" val="21990683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2C1EE1B7-29DB-4B4F-88E9-0BC0C6EF2783}"/>
              </a:ext>
            </a:extLst>
          </p:cNvPr>
          <p:cNvSpPr>
            <a:spLocks noGrp="1"/>
          </p:cNvSpPr>
          <p:nvPr>
            <p:ph type="body" sz="quarter" idx="14"/>
          </p:nvPr>
        </p:nvSpPr>
        <p:spPr>
          <a:xfrm>
            <a:off x="643242" y="1681977"/>
            <a:ext cx="10260732" cy="348557"/>
          </a:xfrm>
          <a:prstGeom prst="rect">
            <a:avLst/>
          </a:prstGeom>
        </p:spPr>
        <p:txBody>
          <a:bodyPr/>
          <a:lstStyle/>
          <a:p>
            <a:r>
              <a:rPr kumimoji="1" lang="en-US" altLang="ja-JP" dirty="0"/>
              <a:t>LANSCOPE </a:t>
            </a:r>
            <a:r>
              <a:rPr kumimoji="1" lang="ja-JP" altLang="en-US" dirty="0"/>
              <a:t>で対策する「情報セキュリティ</a:t>
            </a:r>
            <a:r>
              <a:rPr lang="en-US" altLang="ja-JP" dirty="0"/>
              <a:t>10</a:t>
            </a:r>
            <a:r>
              <a:rPr lang="ja-JP" altLang="en-US" dirty="0"/>
              <a:t>大脅威</a:t>
            </a:r>
            <a:r>
              <a:rPr lang="en-US" altLang="ja-JP" dirty="0"/>
              <a:t>2024</a:t>
            </a:r>
            <a:r>
              <a:rPr lang="ja-JP" altLang="en-US" dirty="0"/>
              <a:t>」</a:t>
            </a:r>
            <a:endParaRPr kumimoji="1" lang="en-US" altLang="ja-JP" dirty="0"/>
          </a:p>
        </p:txBody>
      </p:sp>
      <p:sp>
        <p:nvSpPr>
          <p:cNvPr id="6" name="テキスト プレースホルダー 5">
            <a:extLst>
              <a:ext uri="{FF2B5EF4-FFF2-40B4-BE49-F238E27FC236}">
                <a16:creationId xmlns:a16="http://schemas.microsoft.com/office/drawing/2014/main" id="{836568DD-F9BF-4CD8-BEA1-63AA2EC27848}"/>
              </a:ext>
            </a:extLst>
          </p:cNvPr>
          <p:cNvSpPr>
            <a:spLocks noGrp="1"/>
          </p:cNvSpPr>
          <p:nvPr>
            <p:ph type="body" sz="quarter" idx="15"/>
          </p:nvPr>
        </p:nvSpPr>
        <p:spPr>
          <a:prstGeom prst="rect">
            <a:avLst/>
          </a:prstGeom>
        </p:spPr>
        <p:txBody>
          <a:bodyPr/>
          <a:lstStyle/>
          <a:p>
            <a:r>
              <a:rPr kumimoji="1" lang="ja-JP" altLang="en-US"/>
              <a:t>脆弱性対策　／　</a:t>
            </a:r>
            <a:r>
              <a:rPr lang="ja-JP" altLang="en-US"/>
              <a:t>内部情報漏洩　／　サイバー攻撃対策</a:t>
            </a:r>
            <a:endParaRPr kumimoji="1" lang="ja-JP" altLang="en-US"/>
          </a:p>
        </p:txBody>
      </p:sp>
    </p:spTree>
    <p:extLst>
      <p:ext uri="{BB962C8B-B14F-4D97-AF65-F5344CB8AC3E}">
        <p14:creationId xmlns:p14="http://schemas.microsoft.com/office/powerpoint/2010/main" val="30439721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図 39">
            <a:extLst>
              <a:ext uri="{FF2B5EF4-FFF2-40B4-BE49-F238E27FC236}">
                <a16:creationId xmlns:a16="http://schemas.microsoft.com/office/drawing/2014/main" id="{6A882FD2-BE53-4D72-8D6F-699531FEBAFF}"/>
              </a:ext>
            </a:extLst>
          </p:cNvPr>
          <p:cNvPicPr>
            <a:picLocks noChangeAspect="1"/>
          </p:cNvPicPr>
          <p:nvPr/>
        </p:nvPicPr>
        <p:blipFill>
          <a:blip r:embed="rId3"/>
          <a:stretch>
            <a:fillRect/>
          </a:stretch>
        </p:blipFill>
        <p:spPr>
          <a:xfrm>
            <a:off x="921051" y="3469021"/>
            <a:ext cx="1190947" cy="703511"/>
          </a:xfrm>
          <a:prstGeom prst="rect">
            <a:avLst/>
          </a:prstGeom>
        </p:spPr>
      </p:pic>
      <p:pic>
        <p:nvPicPr>
          <p:cNvPr id="41" name="図 40">
            <a:extLst>
              <a:ext uri="{FF2B5EF4-FFF2-40B4-BE49-F238E27FC236}">
                <a16:creationId xmlns:a16="http://schemas.microsoft.com/office/drawing/2014/main" id="{31DBD921-D274-448D-816B-C790A9D746E5}"/>
              </a:ext>
            </a:extLst>
          </p:cNvPr>
          <p:cNvPicPr>
            <a:picLocks noChangeAspect="1"/>
          </p:cNvPicPr>
          <p:nvPr/>
        </p:nvPicPr>
        <p:blipFill>
          <a:blip r:embed="rId3"/>
          <a:stretch>
            <a:fillRect/>
          </a:stretch>
        </p:blipFill>
        <p:spPr>
          <a:xfrm>
            <a:off x="3177254" y="3469021"/>
            <a:ext cx="1190947" cy="703511"/>
          </a:xfrm>
          <a:prstGeom prst="rect">
            <a:avLst/>
          </a:prstGeom>
        </p:spPr>
      </p:pic>
      <p:sp>
        <p:nvSpPr>
          <p:cNvPr id="3" name="テキスト プレースホルダー 2">
            <a:extLst>
              <a:ext uri="{FF2B5EF4-FFF2-40B4-BE49-F238E27FC236}">
                <a16:creationId xmlns:a16="http://schemas.microsoft.com/office/drawing/2014/main" id="{CD09AB8B-9D61-45E6-86A3-B150E954E7CD}"/>
              </a:ext>
            </a:extLst>
          </p:cNvPr>
          <p:cNvSpPr>
            <a:spLocks noGrp="1"/>
          </p:cNvSpPr>
          <p:nvPr>
            <p:ph type="body" sz="quarter" idx="15"/>
          </p:nvPr>
        </p:nvSpPr>
        <p:spPr>
          <a:prstGeom prst="rect">
            <a:avLst/>
          </a:prstGeom>
        </p:spPr>
        <p:txBody>
          <a:bodyPr/>
          <a:lstStyle/>
          <a:p>
            <a:r>
              <a:rPr lang="ja-JP" altLang="en-US"/>
              <a:t>攻撃を受けない環境づくり、攻撃を受けた際の防御・再発防止策を打てる体制づくりをしましょう</a:t>
            </a:r>
          </a:p>
        </p:txBody>
      </p:sp>
      <p:sp>
        <p:nvSpPr>
          <p:cNvPr id="4" name="テキスト プレースホルダー 3">
            <a:extLst>
              <a:ext uri="{FF2B5EF4-FFF2-40B4-BE49-F238E27FC236}">
                <a16:creationId xmlns:a16="http://schemas.microsoft.com/office/drawing/2014/main" id="{9508AF33-8232-4259-97E5-2B182121B43E}"/>
              </a:ext>
            </a:extLst>
          </p:cNvPr>
          <p:cNvSpPr>
            <a:spLocks noGrp="1"/>
          </p:cNvSpPr>
          <p:nvPr>
            <p:ph type="body" sz="quarter" idx="11"/>
          </p:nvPr>
        </p:nvSpPr>
        <p:spPr>
          <a:prstGeom prst="rect">
            <a:avLst/>
          </a:prstGeom>
        </p:spPr>
        <p:txBody>
          <a:bodyPr/>
          <a:lstStyle/>
          <a:p>
            <a:r>
              <a:rPr kumimoji="1" lang="ja-JP" altLang="en-US"/>
              <a:t>リスクは多岐に渡るため、</a:t>
            </a:r>
            <a:r>
              <a:rPr lang="ja-JP" altLang="en-US"/>
              <a:t>まずは</a:t>
            </a:r>
            <a:r>
              <a:rPr kumimoji="1" lang="ja-JP" altLang="en-US"/>
              <a:t>基本の設定をしっかり行うことがセキュリティリスクを減らす事に繋がります</a:t>
            </a:r>
          </a:p>
        </p:txBody>
      </p:sp>
      <p:sp>
        <p:nvSpPr>
          <p:cNvPr id="2" name="テキスト プレースホルダー 1">
            <a:extLst>
              <a:ext uri="{FF2B5EF4-FFF2-40B4-BE49-F238E27FC236}">
                <a16:creationId xmlns:a16="http://schemas.microsoft.com/office/drawing/2014/main" id="{FBD90FBB-E242-4F63-A786-54F11A362842}"/>
              </a:ext>
            </a:extLst>
          </p:cNvPr>
          <p:cNvSpPr>
            <a:spLocks noGrp="1"/>
          </p:cNvSpPr>
          <p:nvPr>
            <p:ph type="body" sz="quarter" idx="13"/>
          </p:nvPr>
        </p:nvSpPr>
        <p:spPr>
          <a:prstGeom prst="rect">
            <a:avLst/>
          </a:prstGeom>
        </p:spPr>
        <p:txBody>
          <a:bodyPr/>
          <a:lstStyle/>
          <a:p>
            <a:r>
              <a:rPr lang="en-US" altLang="ja-JP" dirty="0"/>
              <a:t>LANSCOPE</a:t>
            </a:r>
            <a:r>
              <a:rPr lang="ja-JP" altLang="en-US" dirty="0"/>
              <a:t> で対応できる脅威対策</a:t>
            </a:r>
          </a:p>
        </p:txBody>
      </p:sp>
      <p:sp>
        <p:nvSpPr>
          <p:cNvPr id="5" name="四角形: 角を丸くする 4">
            <a:extLst>
              <a:ext uri="{FF2B5EF4-FFF2-40B4-BE49-F238E27FC236}">
                <a16:creationId xmlns:a16="http://schemas.microsoft.com/office/drawing/2014/main" id="{18A74D99-8BE1-4C43-BB1B-67CD70BAF4AB}"/>
              </a:ext>
            </a:extLst>
          </p:cNvPr>
          <p:cNvSpPr/>
          <p:nvPr/>
        </p:nvSpPr>
        <p:spPr>
          <a:xfrm>
            <a:off x="8114947" y="2128289"/>
            <a:ext cx="3190734" cy="332399"/>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chemeClr val="tx1">
                    <a:lumMod val="75000"/>
                    <a:lumOff val="25000"/>
                  </a:schemeClr>
                </a:solidFill>
                <a:latin typeface="メイリオ" panose="020B0604030504040204" pitchFamily="50" charset="-128"/>
                <a:ea typeface="メイリオ" panose="020B0604030504040204" pitchFamily="50" charset="-128"/>
              </a:rPr>
              <a:t>サイバー攻撃対策</a:t>
            </a:r>
          </a:p>
        </p:txBody>
      </p:sp>
      <p:sp>
        <p:nvSpPr>
          <p:cNvPr id="6" name="四角形: 角を丸くする 5">
            <a:extLst>
              <a:ext uri="{FF2B5EF4-FFF2-40B4-BE49-F238E27FC236}">
                <a16:creationId xmlns:a16="http://schemas.microsoft.com/office/drawing/2014/main" id="{6A85D51B-C15A-453C-B5A9-67083603602D}"/>
              </a:ext>
            </a:extLst>
          </p:cNvPr>
          <p:cNvSpPr/>
          <p:nvPr/>
        </p:nvSpPr>
        <p:spPr>
          <a:xfrm>
            <a:off x="921052" y="2128289"/>
            <a:ext cx="3190734" cy="332399"/>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chemeClr val="tx1">
                    <a:lumMod val="75000"/>
                    <a:lumOff val="25000"/>
                  </a:schemeClr>
                </a:solidFill>
                <a:latin typeface="メイリオ" panose="020B0604030504040204" pitchFamily="50" charset="-128"/>
                <a:ea typeface="メイリオ" panose="020B0604030504040204" pitchFamily="50" charset="-128"/>
              </a:rPr>
              <a:t>脆弱性対策</a:t>
            </a:r>
          </a:p>
        </p:txBody>
      </p:sp>
      <p:sp>
        <p:nvSpPr>
          <p:cNvPr id="7" name="四角形: 角を丸くする 6">
            <a:extLst>
              <a:ext uri="{FF2B5EF4-FFF2-40B4-BE49-F238E27FC236}">
                <a16:creationId xmlns:a16="http://schemas.microsoft.com/office/drawing/2014/main" id="{CF02CB28-FAF3-4955-9CD9-0C2F7ED0F24C}"/>
              </a:ext>
            </a:extLst>
          </p:cNvPr>
          <p:cNvSpPr/>
          <p:nvPr/>
        </p:nvSpPr>
        <p:spPr>
          <a:xfrm>
            <a:off x="4561453" y="2128289"/>
            <a:ext cx="3190734" cy="332399"/>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chemeClr val="tx1">
                    <a:lumMod val="75000"/>
                    <a:lumOff val="25000"/>
                  </a:schemeClr>
                </a:solidFill>
                <a:latin typeface="メイリオ" panose="020B0604030504040204" pitchFamily="50" charset="-128"/>
                <a:ea typeface="メイリオ" panose="020B0604030504040204" pitchFamily="50" charset="-128"/>
              </a:rPr>
              <a:t>内部情報漏洩対策</a:t>
            </a:r>
          </a:p>
        </p:txBody>
      </p:sp>
      <p:sp>
        <p:nvSpPr>
          <p:cNvPr id="16" name="正方形/長方形 15">
            <a:extLst>
              <a:ext uri="{FF2B5EF4-FFF2-40B4-BE49-F238E27FC236}">
                <a16:creationId xmlns:a16="http://schemas.microsoft.com/office/drawing/2014/main" id="{53BCA61B-9A7A-4D47-BDB3-5FAE394887B4}"/>
              </a:ext>
            </a:extLst>
          </p:cNvPr>
          <p:cNvSpPr/>
          <p:nvPr/>
        </p:nvSpPr>
        <p:spPr>
          <a:xfrm>
            <a:off x="927105" y="5243753"/>
            <a:ext cx="3178629" cy="1086836"/>
          </a:xfrm>
          <a:prstGeom prst="rect">
            <a:avLst/>
          </a:prstGeom>
        </p:spPr>
        <p:txBody>
          <a:bodyPr wrap="square">
            <a:spAutoFit/>
          </a:bodyPr>
          <a:lstStyle/>
          <a:p>
            <a:pPr>
              <a:lnSpc>
                <a:spcPct val="150000"/>
              </a:lnSpc>
            </a:pPr>
            <a:r>
              <a:rPr lang="ja-JP" altLang="en-US" sz="1100" dirty="0">
                <a:solidFill>
                  <a:srgbClr val="333333"/>
                </a:solidFill>
                <a:latin typeface="メイリオ" panose="020B0604030504040204" pitchFamily="50" charset="-128"/>
                <a:ea typeface="メイリオ" panose="020B0604030504040204" pitchFamily="50" charset="-128"/>
              </a:rPr>
              <a:t>最新の脆弱性情報をキャッチアップし、</a:t>
            </a:r>
            <a:r>
              <a:rPr lang="en-US" altLang="ja-JP" sz="1100" dirty="0">
                <a:solidFill>
                  <a:srgbClr val="333333"/>
                </a:solidFill>
                <a:latin typeface="メイリオ" panose="020B0604030504040204" pitchFamily="50" charset="-128"/>
                <a:ea typeface="メイリオ" panose="020B0604030504040204" pitchFamily="50" charset="-128"/>
              </a:rPr>
              <a:t>OS </a:t>
            </a:r>
            <a:r>
              <a:rPr lang="ja-JP" altLang="en-US" sz="1100" dirty="0">
                <a:solidFill>
                  <a:srgbClr val="333333"/>
                </a:solidFill>
                <a:latin typeface="メイリオ" panose="020B0604030504040204" pitchFamily="50" charset="-128"/>
                <a:ea typeface="メイリオ" panose="020B0604030504040204" pitchFamily="50" charset="-128"/>
              </a:rPr>
              <a:t>やアプリを</a:t>
            </a:r>
            <a:r>
              <a:rPr lang="ja-JP" altLang="en-US" sz="1100" b="1" u="sng" dirty="0">
                <a:solidFill>
                  <a:srgbClr val="333333"/>
                </a:solidFill>
                <a:latin typeface="メイリオ" panose="020B0604030504040204" pitchFamily="50" charset="-128"/>
                <a:ea typeface="メイリオ" panose="020B0604030504040204" pitchFamily="50" charset="-128"/>
              </a:rPr>
              <a:t>常に最新の状態</a:t>
            </a:r>
            <a:r>
              <a:rPr lang="ja-JP" altLang="en-US" sz="1100" dirty="0">
                <a:solidFill>
                  <a:srgbClr val="333333"/>
                </a:solidFill>
                <a:latin typeface="メイリオ" panose="020B0604030504040204" pitchFamily="50" charset="-128"/>
                <a:ea typeface="メイリオ" panose="020B0604030504040204" pitchFamily="50" charset="-128"/>
              </a:rPr>
              <a:t>に。アナリストによる</a:t>
            </a:r>
            <a:r>
              <a:rPr lang="ja-JP" altLang="en-US" sz="1100" b="1" u="sng" dirty="0">
                <a:solidFill>
                  <a:srgbClr val="333333"/>
                </a:solidFill>
                <a:latin typeface="メイリオ" panose="020B0604030504040204" pitchFamily="50" charset="-128"/>
                <a:ea typeface="メイリオ" panose="020B0604030504040204" pitchFamily="50" charset="-128"/>
              </a:rPr>
              <a:t>脆弱性診断でリスクを事前に洗い出す</a:t>
            </a:r>
            <a:r>
              <a:rPr lang="ja-JP" altLang="en-US" sz="1100" dirty="0">
                <a:solidFill>
                  <a:srgbClr val="333333"/>
                </a:solidFill>
                <a:latin typeface="メイリオ" panose="020B0604030504040204" pitchFamily="50" charset="-128"/>
                <a:ea typeface="メイリオ" panose="020B0604030504040204" pitchFamily="50" charset="-128"/>
              </a:rPr>
              <a:t>ことができます。</a:t>
            </a:r>
          </a:p>
        </p:txBody>
      </p:sp>
      <p:sp>
        <p:nvSpPr>
          <p:cNvPr id="19" name="正方形/長方形 18">
            <a:extLst>
              <a:ext uri="{FF2B5EF4-FFF2-40B4-BE49-F238E27FC236}">
                <a16:creationId xmlns:a16="http://schemas.microsoft.com/office/drawing/2014/main" id="{E93176A8-95A4-49AB-9383-33E6240D13BA}"/>
              </a:ext>
            </a:extLst>
          </p:cNvPr>
          <p:cNvSpPr/>
          <p:nvPr/>
        </p:nvSpPr>
        <p:spPr>
          <a:xfrm>
            <a:off x="8172847" y="5243753"/>
            <a:ext cx="3074934" cy="1086836"/>
          </a:xfrm>
          <a:prstGeom prst="rect">
            <a:avLst/>
          </a:prstGeom>
        </p:spPr>
        <p:txBody>
          <a:bodyPr wrap="square">
            <a:spAutoFit/>
          </a:bodyPr>
          <a:lstStyle/>
          <a:p>
            <a:pPr fontAlgn="base">
              <a:lnSpc>
                <a:spcPct val="150000"/>
              </a:lnSpc>
            </a:pPr>
            <a:r>
              <a:rPr lang="ja-JP" altLang="en-US" sz="1100" b="1" u="sng">
                <a:solidFill>
                  <a:srgbClr val="333333"/>
                </a:solidFill>
                <a:latin typeface="メイリオ" panose="020B0604030504040204" pitchFamily="50" charset="-128"/>
                <a:ea typeface="メイリオ" panose="020B0604030504040204" pitchFamily="50" charset="-128"/>
              </a:rPr>
              <a:t>エンドポイント・ネットワークの不審な挙動や通信を察知、攻撃を事前に察知することで</a:t>
            </a:r>
            <a:r>
              <a:rPr lang="ja-JP" altLang="en-US" sz="1100">
                <a:solidFill>
                  <a:srgbClr val="333333"/>
                </a:solidFill>
                <a:latin typeface="メイリオ" panose="020B0604030504040204" pitchFamily="50" charset="-128"/>
                <a:ea typeface="メイリオ" panose="020B0604030504040204" pitchFamily="50" charset="-128"/>
              </a:rPr>
              <a:t>感染させない体制構築が可能です。さらに万が一の際の解析もワンストップでできます。</a:t>
            </a:r>
          </a:p>
        </p:txBody>
      </p:sp>
      <p:grpSp>
        <p:nvGrpSpPr>
          <p:cNvPr id="8" name="グループ化 7">
            <a:extLst>
              <a:ext uri="{FF2B5EF4-FFF2-40B4-BE49-F238E27FC236}">
                <a16:creationId xmlns:a16="http://schemas.microsoft.com/office/drawing/2014/main" id="{D561598F-DB1A-4412-943E-F8627950218A}"/>
              </a:ext>
            </a:extLst>
          </p:cNvPr>
          <p:cNvGrpSpPr/>
          <p:nvPr/>
        </p:nvGrpSpPr>
        <p:grpSpPr>
          <a:xfrm>
            <a:off x="8692610" y="3178896"/>
            <a:ext cx="2283058" cy="1538269"/>
            <a:chOff x="8809187" y="3312631"/>
            <a:chExt cx="2283058" cy="1538269"/>
          </a:xfrm>
        </p:grpSpPr>
        <p:grpSp>
          <p:nvGrpSpPr>
            <p:cNvPr id="20" name="グループ化 19">
              <a:extLst>
                <a:ext uri="{FF2B5EF4-FFF2-40B4-BE49-F238E27FC236}">
                  <a16:creationId xmlns:a16="http://schemas.microsoft.com/office/drawing/2014/main" id="{A8B49F73-9562-4DDF-9BC5-D4606D3DC584}"/>
                </a:ext>
              </a:extLst>
            </p:cNvPr>
            <p:cNvGrpSpPr/>
            <p:nvPr/>
          </p:nvGrpSpPr>
          <p:grpSpPr>
            <a:xfrm>
              <a:off x="8809187" y="3808639"/>
              <a:ext cx="1764404" cy="1042261"/>
              <a:chOff x="5145713" y="3138276"/>
              <a:chExt cx="1582402" cy="934750"/>
            </a:xfrm>
          </p:grpSpPr>
          <p:pic>
            <p:nvPicPr>
              <p:cNvPr id="21" name="図 20">
                <a:extLst>
                  <a:ext uri="{FF2B5EF4-FFF2-40B4-BE49-F238E27FC236}">
                    <a16:creationId xmlns:a16="http://schemas.microsoft.com/office/drawing/2014/main" id="{916BCBC0-8E7A-4FF5-B45B-ECEE5A664EE0}"/>
                  </a:ext>
                </a:extLst>
              </p:cNvPr>
              <p:cNvPicPr>
                <a:picLocks noChangeAspect="1"/>
              </p:cNvPicPr>
              <p:nvPr/>
            </p:nvPicPr>
            <p:blipFill>
              <a:blip r:embed="rId3"/>
              <a:stretch>
                <a:fillRect/>
              </a:stretch>
            </p:blipFill>
            <p:spPr>
              <a:xfrm>
                <a:off x="5145713" y="3138276"/>
                <a:ext cx="1582402" cy="934750"/>
              </a:xfrm>
              <a:prstGeom prst="rect">
                <a:avLst/>
              </a:prstGeom>
            </p:spPr>
          </p:pic>
          <p:pic>
            <p:nvPicPr>
              <p:cNvPr id="22" name="図 21">
                <a:extLst>
                  <a:ext uri="{FF2B5EF4-FFF2-40B4-BE49-F238E27FC236}">
                    <a16:creationId xmlns:a16="http://schemas.microsoft.com/office/drawing/2014/main" id="{86738F7C-550B-45A8-A34E-5590AEC8C1A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77791" y="3229670"/>
                <a:ext cx="478382" cy="649511"/>
              </a:xfrm>
              <a:prstGeom prst="rect">
                <a:avLst/>
              </a:prstGeom>
            </p:spPr>
          </p:pic>
        </p:grpSp>
        <p:pic>
          <p:nvPicPr>
            <p:cNvPr id="23" name="図 22">
              <a:extLst>
                <a:ext uri="{FF2B5EF4-FFF2-40B4-BE49-F238E27FC236}">
                  <a16:creationId xmlns:a16="http://schemas.microsoft.com/office/drawing/2014/main" id="{861F53E8-AB55-4DA7-95C1-75A9F70115E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0693404">
              <a:off x="10687677" y="3312631"/>
              <a:ext cx="404568" cy="402414"/>
            </a:xfrm>
            <a:prstGeom prst="rect">
              <a:avLst/>
            </a:prstGeom>
          </p:spPr>
        </p:pic>
        <p:sp>
          <p:nvSpPr>
            <p:cNvPr id="24" name="フリーフォーム: 図形 23">
              <a:extLst>
                <a:ext uri="{FF2B5EF4-FFF2-40B4-BE49-F238E27FC236}">
                  <a16:creationId xmlns:a16="http://schemas.microsoft.com/office/drawing/2014/main" id="{11A17C5D-CB80-40F7-93A9-C33AFDB0380E}"/>
                </a:ext>
              </a:extLst>
            </p:cNvPr>
            <p:cNvSpPr/>
            <p:nvPr/>
          </p:nvSpPr>
          <p:spPr>
            <a:xfrm rot="19867034">
              <a:off x="10294954" y="3491297"/>
              <a:ext cx="323850" cy="228600"/>
            </a:xfrm>
            <a:custGeom>
              <a:avLst/>
              <a:gdLst>
                <a:gd name="connsiteX0" fmla="*/ 76200 w 323850"/>
                <a:gd name="connsiteY0" fmla="*/ 0 h 228600"/>
                <a:gd name="connsiteX1" fmla="*/ 0 w 323850"/>
                <a:gd name="connsiteY1" fmla="*/ 190500 h 228600"/>
                <a:gd name="connsiteX2" fmla="*/ 323850 w 323850"/>
                <a:gd name="connsiteY2" fmla="*/ 228600 h 228600"/>
                <a:gd name="connsiteX3" fmla="*/ 323850 w 323850"/>
                <a:gd name="connsiteY3" fmla="*/ 228600 h 228600"/>
              </a:gdLst>
              <a:ahLst/>
              <a:cxnLst>
                <a:cxn ang="0">
                  <a:pos x="connsiteX0" y="connsiteY0"/>
                </a:cxn>
                <a:cxn ang="0">
                  <a:pos x="connsiteX1" y="connsiteY1"/>
                </a:cxn>
                <a:cxn ang="0">
                  <a:pos x="connsiteX2" y="connsiteY2"/>
                </a:cxn>
                <a:cxn ang="0">
                  <a:pos x="connsiteX3" y="connsiteY3"/>
                </a:cxn>
              </a:cxnLst>
              <a:rect l="l" t="t" r="r" b="b"/>
              <a:pathLst>
                <a:path w="323850" h="228600">
                  <a:moveTo>
                    <a:pt x="76200" y="0"/>
                  </a:moveTo>
                  <a:lnTo>
                    <a:pt x="0" y="190500"/>
                  </a:lnTo>
                  <a:lnTo>
                    <a:pt x="323850" y="228600"/>
                  </a:lnTo>
                  <a:lnTo>
                    <a:pt x="323850" y="228600"/>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grpSp>
      <p:grpSp>
        <p:nvGrpSpPr>
          <p:cNvPr id="25" name="グループ化 24">
            <a:extLst>
              <a:ext uri="{FF2B5EF4-FFF2-40B4-BE49-F238E27FC236}">
                <a16:creationId xmlns:a16="http://schemas.microsoft.com/office/drawing/2014/main" id="{9578790A-8D64-4657-8FD5-6FCDA26D16A7}"/>
              </a:ext>
            </a:extLst>
          </p:cNvPr>
          <p:cNvGrpSpPr/>
          <p:nvPr/>
        </p:nvGrpSpPr>
        <p:grpSpPr>
          <a:xfrm>
            <a:off x="5285762" y="3700577"/>
            <a:ext cx="2039680" cy="996295"/>
            <a:chOff x="1633926" y="3865036"/>
            <a:chExt cx="1724671" cy="842427"/>
          </a:xfrm>
        </p:grpSpPr>
        <p:pic>
          <p:nvPicPr>
            <p:cNvPr id="26" name="図 25">
              <a:extLst>
                <a:ext uri="{FF2B5EF4-FFF2-40B4-BE49-F238E27FC236}">
                  <a16:creationId xmlns:a16="http://schemas.microsoft.com/office/drawing/2014/main" id="{5360138D-D250-46F8-92F9-CEF5297E50A7}"/>
                </a:ext>
              </a:extLst>
            </p:cNvPr>
            <p:cNvPicPr>
              <a:picLocks noChangeAspect="1"/>
            </p:cNvPicPr>
            <p:nvPr/>
          </p:nvPicPr>
          <p:blipFill>
            <a:blip r:embed="rId6"/>
            <a:stretch>
              <a:fillRect/>
            </a:stretch>
          </p:blipFill>
          <p:spPr>
            <a:xfrm>
              <a:off x="1633926" y="3865036"/>
              <a:ext cx="1414074" cy="842427"/>
            </a:xfrm>
            <a:prstGeom prst="rect">
              <a:avLst/>
            </a:prstGeom>
          </p:spPr>
        </p:pic>
        <p:grpSp>
          <p:nvGrpSpPr>
            <p:cNvPr id="27" name="グループ化 26">
              <a:extLst>
                <a:ext uri="{FF2B5EF4-FFF2-40B4-BE49-F238E27FC236}">
                  <a16:creationId xmlns:a16="http://schemas.microsoft.com/office/drawing/2014/main" id="{D24547DA-1242-4D1E-B9FC-83D3F06B3A0B}"/>
                </a:ext>
              </a:extLst>
            </p:cNvPr>
            <p:cNvGrpSpPr/>
            <p:nvPr/>
          </p:nvGrpSpPr>
          <p:grpSpPr>
            <a:xfrm rot="18673252">
              <a:off x="2534657" y="3726715"/>
              <a:ext cx="612979" cy="1034900"/>
              <a:chOff x="3090862" y="3584726"/>
              <a:chExt cx="733425" cy="1238250"/>
            </a:xfrm>
          </p:grpSpPr>
          <p:sp>
            <p:nvSpPr>
              <p:cNvPr id="28" name="楕円 27">
                <a:extLst>
                  <a:ext uri="{FF2B5EF4-FFF2-40B4-BE49-F238E27FC236}">
                    <a16:creationId xmlns:a16="http://schemas.microsoft.com/office/drawing/2014/main" id="{FC42384F-802A-4E3C-BACC-A14777675676}"/>
                  </a:ext>
                </a:extLst>
              </p:cNvPr>
              <p:cNvSpPr/>
              <p:nvPr/>
            </p:nvSpPr>
            <p:spPr>
              <a:xfrm>
                <a:off x="3114675" y="3619500"/>
                <a:ext cx="666750" cy="666750"/>
              </a:xfrm>
              <a:prstGeom prst="ellipse">
                <a:avLst/>
              </a:prstGeom>
              <a:solidFill>
                <a:schemeClr val="bg1">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9" name="グラフィックス 28">
                <a:extLst>
                  <a:ext uri="{FF2B5EF4-FFF2-40B4-BE49-F238E27FC236}">
                    <a16:creationId xmlns:a16="http://schemas.microsoft.com/office/drawing/2014/main" id="{44543A5D-28CC-40AE-9645-7F8B10D0EBF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90862" y="3584726"/>
                <a:ext cx="733425" cy="1238250"/>
              </a:xfrm>
              <a:prstGeom prst="rect">
                <a:avLst/>
              </a:prstGeom>
            </p:spPr>
          </p:pic>
        </p:grpSp>
      </p:grpSp>
      <p:sp>
        <p:nvSpPr>
          <p:cNvPr id="30" name="正方形/長方形 29">
            <a:extLst>
              <a:ext uri="{FF2B5EF4-FFF2-40B4-BE49-F238E27FC236}">
                <a16:creationId xmlns:a16="http://schemas.microsoft.com/office/drawing/2014/main" id="{EC32C6BB-118E-4A46-A318-ECC4144021B4}"/>
              </a:ext>
            </a:extLst>
          </p:cNvPr>
          <p:cNvSpPr/>
          <p:nvPr/>
        </p:nvSpPr>
        <p:spPr>
          <a:xfrm>
            <a:off x="4635573" y="5243753"/>
            <a:ext cx="3178629" cy="1086836"/>
          </a:xfrm>
          <a:prstGeom prst="rect">
            <a:avLst/>
          </a:prstGeom>
        </p:spPr>
        <p:txBody>
          <a:bodyPr wrap="square">
            <a:spAutoFit/>
          </a:bodyPr>
          <a:lstStyle/>
          <a:p>
            <a:pPr>
              <a:lnSpc>
                <a:spcPct val="150000"/>
              </a:lnSpc>
            </a:pPr>
            <a:r>
              <a:rPr lang="ja-JP" altLang="en-US" sz="1100" b="1" u="sng">
                <a:solidFill>
                  <a:srgbClr val="333333"/>
                </a:solidFill>
                <a:latin typeface="メイリオ" panose="020B0604030504040204" pitchFamily="50" charset="-128"/>
                <a:ea typeface="メイリオ" panose="020B0604030504040204" pitchFamily="50" charset="-128"/>
              </a:rPr>
              <a:t>操作履歴を取得</a:t>
            </a:r>
            <a:r>
              <a:rPr lang="ja-JP" altLang="en-US" sz="1100">
                <a:solidFill>
                  <a:schemeClr val="tx1">
                    <a:lumMod val="65000"/>
                    <a:lumOff val="35000"/>
                  </a:schemeClr>
                </a:solidFill>
                <a:latin typeface="メイリオ" pitchFamily="50" charset="-128"/>
                <a:ea typeface="メイリオ" pitchFamily="50" charset="-128"/>
              </a:rPr>
              <a:t>し、</a:t>
            </a:r>
            <a:r>
              <a:rPr lang="ja-JP" altLang="en-US" sz="1100" b="1" u="sng">
                <a:solidFill>
                  <a:srgbClr val="333333"/>
                </a:solidFill>
                <a:latin typeface="メイリオ" panose="020B0604030504040204" pitchFamily="50" charset="-128"/>
                <a:ea typeface="メイリオ" panose="020B0604030504040204" pitchFamily="50" charset="-128"/>
              </a:rPr>
              <a:t>リスクにつながる操作を制御</a:t>
            </a:r>
            <a:r>
              <a:rPr lang="ja-JP" altLang="en-US" sz="1100">
                <a:solidFill>
                  <a:schemeClr val="tx1">
                    <a:lumMod val="65000"/>
                    <a:lumOff val="35000"/>
                  </a:schemeClr>
                </a:solidFill>
                <a:latin typeface="メイリオ" pitchFamily="50" charset="-128"/>
                <a:ea typeface="メイリオ" pitchFamily="50" charset="-128"/>
              </a:rPr>
              <a:t>。従業員への</a:t>
            </a:r>
            <a:r>
              <a:rPr lang="ja-JP" altLang="en-US" sz="1100" b="1" u="sng">
                <a:solidFill>
                  <a:srgbClr val="333333"/>
                </a:solidFill>
                <a:latin typeface="メイリオ" panose="020B0604030504040204" pitchFamily="50" charset="-128"/>
                <a:ea typeface="メイリオ" panose="020B0604030504040204" pitchFamily="50" charset="-128"/>
              </a:rPr>
              <a:t>セキュリティ啓蒙</a:t>
            </a:r>
            <a:r>
              <a:rPr lang="ja-JP" altLang="en-US" sz="1100">
                <a:solidFill>
                  <a:schemeClr val="tx1">
                    <a:lumMod val="65000"/>
                    <a:lumOff val="35000"/>
                  </a:schemeClr>
                </a:solidFill>
                <a:latin typeface="メイリオ" pitchFamily="50" charset="-128"/>
                <a:ea typeface="メイリオ" pitchFamily="50" charset="-128"/>
              </a:rPr>
              <a:t>も可能です。</a:t>
            </a:r>
            <a:r>
              <a:rPr lang="ja-JP" altLang="en-US" sz="1100" b="1" u="sng">
                <a:solidFill>
                  <a:srgbClr val="333333"/>
                </a:solidFill>
                <a:latin typeface="メイリオ" panose="020B0604030504040204" pitchFamily="50" charset="-128"/>
                <a:ea typeface="メイリオ" panose="020B0604030504040204" pitchFamily="50" charset="-128"/>
              </a:rPr>
              <a:t>クラウドサービスの設定不備のチェック</a:t>
            </a:r>
            <a:r>
              <a:rPr lang="ja-JP" altLang="en-US" sz="1100">
                <a:solidFill>
                  <a:srgbClr val="333333"/>
                </a:solidFill>
                <a:latin typeface="メイリオ" panose="020B0604030504040204" pitchFamily="50" charset="-128"/>
                <a:ea typeface="メイリオ" panose="020B0604030504040204" pitchFamily="50" charset="-128"/>
              </a:rPr>
              <a:t>も可能で、設定ミスによる情報漏洩にも備えます。</a:t>
            </a:r>
            <a:endParaRPr lang="ja-JP" altLang="en-US" sz="1100">
              <a:solidFill>
                <a:schemeClr val="tx1">
                  <a:lumMod val="65000"/>
                  <a:lumOff val="35000"/>
                </a:schemeClr>
              </a:solidFill>
              <a:latin typeface="メイリオ" pitchFamily="50" charset="-128"/>
              <a:ea typeface="メイリオ" pitchFamily="50" charset="-128"/>
            </a:endParaRPr>
          </a:p>
        </p:txBody>
      </p:sp>
      <p:grpSp>
        <p:nvGrpSpPr>
          <p:cNvPr id="32" name="グループ化 31">
            <a:extLst>
              <a:ext uri="{FF2B5EF4-FFF2-40B4-BE49-F238E27FC236}">
                <a16:creationId xmlns:a16="http://schemas.microsoft.com/office/drawing/2014/main" id="{0B3D60CD-3D63-4315-B5FD-2BB8A9D97F62}"/>
              </a:ext>
            </a:extLst>
          </p:cNvPr>
          <p:cNvGrpSpPr/>
          <p:nvPr/>
        </p:nvGrpSpPr>
        <p:grpSpPr>
          <a:xfrm>
            <a:off x="1672334" y="3715266"/>
            <a:ext cx="1930295" cy="1140256"/>
            <a:chOff x="1046085" y="3961782"/>
            <a:chExt cx="1930295" cy="1140256"/>
          </a:xfrm>
        </p:grpSpPr>
        <p:pic>
          <p:nvPicPr>
            <p:cNvPr id="36" name="図 35">
              <a:extLst>
                <a:ext uri="{FF2B5EF4-FFF2-40B4-BE49-F238E27FC236}">
                  <a16:creationId xmlns:a16="http://schemas.microsoft.com/office/drawing/2014/main" id="{389B061D-1578-4BA1-9399-331C853EE173}"/>
                </a:ext>
              </a:extLst>
            </p:cNvPr>
            <p:cNvPicPr>
              <a:picLocks noChangeAspect="1"/>
            </p:cNvPicPr>
            <p:nvPr/>
          </p:nvPicPr>
          <p:blipFill>
            <a:blip r:embed="rId3"/>
            <a:stretch>
              <a:fillRect/>
            </a:stretch>
          </p:blipFill>
          <p:spPr>
            <a:xfrm>
              <a:off x="1046085" y="3961782"/>
              <a:ext cx="1930295" cy="1140256"/>
            </a:xfrm>
            <a:prstGeom prst="rect">
              <a:avLst/>
            </a:prstGeom>
          </p:spPr>
        </p:pic>
        <p:sp>
          <p:nvSpPr>
            <p:cNvPr id="37" name="正方形/長方形 36">
              <a:extLst>
                <a:ext uri="{FF2B5EF4-FFF2-40B4-BE49-F238E27FC236}">
                  <a16:creationId xmlns:a16="http://schemas.microsoft.com/office/drawing/2014/main" id="{BD568510-3363-4E4E-8740-3A3979FE8243}"/>
                </a:ext>
              </a:extLst>
            </p:cNvPr>
            <p:cNvSpPr/>
            <p:nvPr/>
          </p:nvSpPr>
          <p:spPr>
            <a:xfrm>
              <a:off x="1366804" y="4133954"/>
              <a:ext cx="1307816" cy="6568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1" name="グループ化 10">
            <a:extLst>
              <a:ext uri="{FF2B5EF4-FFF2-40B4-BE49-F238E27FC236}">
                <a16:creationId xmlns:a16="http://schemas.microsoft.com/office/drawing/2014/main" id="{16F2391A-CC20-4829-8643-6DA507B49258}"/>
              </a:ext>
            </a:extLst>
          </p:cNvPr>
          <p:cNvGrpSpPr/>
          <p:nvPr/>
        </p:nvGrpSpPr>
        <p:grpSpPr>
          <a:xfrm>
            <a:off x="2212016" y="3200611"/>
            <a:ext cx="867602" cy="430887"/>
            <a:chOff x="1862458" y="3307566"/>
            <a:chExt cx="867602" cy="430887"/>
          </a:xfrm>
        </p:grpSpPr>
        <p:sp>
          <p:nvSpPr>
            <p:cNvPr id="38" name="正方形/長方形 37">
              <a:extLst>
                <a:ext uri="{FF2B5EF4-FFF2-40B4-BE49-F238E27FC236}">
                  <a16:creationId xmlns:a16="http://schemas.microsoft.com/office/drawing/2014/main" id="{523E1D90-EE58-4059-A2AC-53B443ECC596}"/>
                </a:ext>
              </a:extLst>
            </p:cNvPr>
            <p:cNvSpPr/>
            <p:nvPr/>
          </p:nvSpPr>
          <p:spPr>
            <a:xfrm>
              <a:off x="1862458" y="3307566"/>
              <a:ext cx="867602" cy="430887"/>
            </a:xfrm>
            <a:prstGeom prst="rect">
              <a:avLst/>
            </a:prstGeom>
          </p:spPr>
          <p:txBody>
            <a:bodyPr wrap="square">
              <a:spAutoFit/>
            </a:bodyPr>
            <a:lstStyle/>
            <a:p>
              <a:pPr algn="ctr">
                <a:lnSpc>
                  <a:spcPct val="150000"/>
                </a:lnSpc>
              </a:pPr>
              <a:r>
                <a:rPr lang="en-US" altLang="ja-JP" sz="1600" b="1">
                  <a:solidFill>
                    <a:srgbClr val="C00000"/>
                  </a:solidFill>
                  <a:latin typeface="メイリオ" panose="020B0604030504040204" pitchFamily="50" charset="-128"/>
                  <a:ea typeface="メイリオ" panose="020B0604030504040204" pitchFamily="50" charset="-128"/>
                </a:rPr>
                <a:t>OLD</a:t>
              </a:r>
              <a:endParaRPr lang="ja-JP" altLang="en-US" sz="1600" b="1">
                <a:solidFill>
                  <a:srgbClr val="C00000"/>
                </a:solidFill>
                <a:latin typeface="メイリオ" panose="020B0604030504040204" pitchFamily="50" charset="-128"/>
                <a:ea typeface="メイリオ" panose="020B0604030504040204" pitchFamily="50" charset="-128"/>
              </a:endParaRPr>
            </a:p>
          </p:txBody>
        </p:sp>
        <p:cxnSp>
          <p:nvCxnSpPr>
            <p:cNvPr id="10" name="直線コネクタ 9">
              <a:extLst>
                <a:ext uri="{FF2B5EF4-FFF2-40B4-BE49-F238E27FC236}">
                  <a16:creationId xmlns:a16="http://schemas.microsoft.com/office/drawing/2014/main" id="{6E288E35-7B53-4A8C-AEC5-EF6EC786D794}"/>
                </a:ext>
              </a:extLst>
            </p:cNvPr>
            <p:cNvCxnSpPr>
              <a:cxnSpLocks/>
            </p:cNvCxnSpPr>
            <p:nvPr/>
          </p:nvCxnSpPr>
          <p:spPr>
            <a:xfrm>
              <a:off x="1912142" y="3516966"/>
              <a:ext cx="63838" cy="181505"/>
            </a:xfrm>
            <a:prstGeom prst="line">
              <a:avLst/>
            </a:prstGeom>
          </p:spPr>
          <p:style>
            <a:lnRef idx="1">
              <a:schemeClr val="accent2"/>
            </a:lnRef>
            <a:fillRef idx="0">
              <a:schemeClr val="accent2"/>
            </a:fillRef>
            <a:effectRef idx="0">
              <a:schemeClr val="accent2"/>
            </a:effectRef>
            <a:fontRef idx="minor">
              <a:schemeClr val="tx1"/>
            </a:fontRef>
          </p:style>
        </p:cxnSp>
        <p:cxnSp>
          <p:nvCxnSpPr>
            <p:cNvPr id="45" name="直線コネクタ 44">
              <a:extLst>
                <a:ext uri="{FF2B5EF4-FFF2-40B4-BE49-F238E27FC236}">
                  <a16:creationId xmlns:a16="http://schemas.microsoft.com/office/drawing/2014/main" id="{A54E6AF6-A818-44EE-88CA-A6B1860D7766}"/>
                </a:ext>
              </a:extLst>
            </p:cNvPr>
            <p:cNvCxnSpPr>
              <a:cxnSpLocks/>
            </p:cNvCxnSpPr>
            <p:nvPr/>
          </p:nvCxnSpPr>
          <p:spPr>
            <a:xfrm flipH="1">
              <a:off x="2594767" y="3516966"/>
              <a:ext cx="63838" cy="181505"/>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46" name="グループ化 45">
            <a:extLst>
              <a:ext uri="{FF2B5EF4-FFF2-40B4-BE49-F238E27FC236}">
                <a16:creationId xmlns:a16="http://schemas.microsoft.com/office/drawing/2014/main" id="{1D18ACF4-E9B2-42FF-BC23-BE1117FC11F7}"/>
              </a:ext>
            </a:extLst>
          </p:cNvPr>
          <p:cNvGrpSpPr/>
          <p:nvPr/>
        </p:nvGrpSpPr>
        <p:grpSpPr>
          <a:xfrm>
            <a:off x="1081281" y="3069009"/>
            <a:ext cx="867602" cy="325089"/>
            <a:chOff x="1871983" y="3440916"/>
            <a:chExt cx="867602" cy="325089"/>
          </a:xfrm>
        </p:grpSpPr>
        <p:sp>
          <p:nvSpPr>
            <p:cNvPr id="47" name="正方形/長方形 46">
              <a:extLst>
                <a:ext uri="{FF2B5EF4-FFF2-40B4-BE49-F238E27FC236}">
                  <a16:creationId xmlns:a16="http://schemas.microsoft.com/office/drawing/2014/main" id="{CFD68D5F-3AD5-4C37-84C1-111DA8B9DF1C}"/>
                </a:ext>
              </a:extLst>
            </p:cNvPr>
            <p:cNvSpPr/>
            <p:nvPr/>
          </p:nvSpPr>
          <p:spPr>
            <a:xfrm>
              <a:off x="1871983" y="3440916"/>
              <a:ext cx="867602" cy="325089"/>
            </a:xfrm>
            <a:prstGeom prst="rect">
              <a:avLst/>
            </a:prstGeom>
          </p:spPr>
          <p:txBody>
            <a:bodyPr wrap="square">
              <a:spAutoFit/>
            </a:bodyPr>
            <a:lstStyle/>
            <a:p>
              <a:pPr algn="ctr">
                <a:lnSpc>
                  <a:spcPct val="150000"/>
                </a:lnSpc>
              </a:pPr>
              <a:r>
                <a:rPr lang="en-US" altLang="ja-JP" sz="1100" b="1">
                  <a:solidFill>
                    <a:srgbClr val="333333"/>
                  </a:solidFill>
                  <a:latin typeface="メイリオ" panose="020B0604030504040204" pitchFamily="50" charset="-128"/>
                  <a:ea typeface="メイリオ" panose="020B0604030504040204" pitchFamily="50" charset="-128"/>
                </a:rPr>
                <a:t>NEW</a:t>
              </a:r>
              <a:endParaRPr lang="ja-JP" altLang="en-US" sz="1100" b="1">
                <a:solidFill>
                  <a:srgbClr val="333333"/>
                </a:solidFill>
                <a:latin typeface="メイリオ" panose="020B0604030504040204" pitchFamily="50" charset="-128"/>
                <a:ea typeface="メイリオ" panose="020B0604030504040204" pitchFamily="50" charset="-128"/>
              </a:endParaRPr>
            </a:p>
          </p:txBody>
        </p:sp>
        <p:cxnSp>
          <p:nvCxnSpPr>
            <p:cNvPr id="48" name="直線コネクタ 47">
              <a:extLst>
                <a:ext uri="{FF2B5EF4-FFF2-40B4-BE49-F238E27FC236}">
                  <a16:creationId xmlns:a16="http://schemas.microsoft.com/office/drawing/2014/main" id="{9893ECA2-F191-49E0-A51C-2A25D7AC1FC4}"/>
                </a:ext>
              </a:extLst>
            </p:cNvPr>
            <p:cNvCxnSpPr>
              <a:cxnSpLocks/>
            </p:cNvCxnSpPr>
            <p:nvPr/>
          </p:nvCxnSpPr>
          <p:spPr>
            <a:xfrm>
              <a:off x="1912142" y="3516966"/>
              <a:ext cx="63838" cy="181505"/>
            </a:xfrm>
            <a:prstGeom prst="line">
              <a:avLst/>
            </a:prstGeom>
          </p:spPr>
          <p:style>
            <a:lnRef idx="1">
              <a:schemeClr val="dk1"/>
            </a:lnRef>
            <a:fillRef idx="0">
              <a:schemeClr val="dk1"/>
            </a:fillRef>
            <a:effectRef idx="0">
              <a:schemeClr val="dk1"/>
            </a:effectRef>
            <a:fontRef idx="minor">
              <a:schemeClr val="tx1"/>
            </a:fontRef>
          </p:style>
        </p:cxnSp>
        <p:cxnSp>
          <p:nvCxnSpPr>
            <p:cNvPr id="49" name="直線コネクタ 48">
              <a:extLst>
                <a:ext uri="{FF2B5EF4-FFF2-40B4-BE49-F238E27FC236}">
                  <a16:creationId xmlns:a16="http://schemas.microsoft.com/office/drawing/2014/main" id="{4284E755-B215-4C7C-A696-5959B4C67A5B}"/>
                </a:ext>
              </a:extLst>
            </p:cNvPr>
            <p:cNvCxnSpPr>
              <a:cxnSpLocks/>
            </p:cNvCxnSpPr>
            <p:nvPr/>
          </p:nvCxnSpPr>
          <p:spPr>
            <a:xfrm flipH="1">
              <a:off x="2594767" y="3516966"/>
              <a:ext cx="63838" cy="181505"/>
            </a:xfrm>
            <a:prstGeom prst="line">
              <a:avLst/>
            </a:prstGeom>
          </p:spPr>
          <p:style>
            <a:lnRef idx="1">
              <a:schemeClr val="dk1"/>
            </a:lnRef>
            <a:fillRef idx="0">
              <a:schemeClr val="dk1"/>
            </a:fillRef>
            <a:effectRef idx="0">
              <a:schemeClr val="dk1"/>
            </a:effectRef>
            <a:fontRef idx="minor">
              <a:schemeClr val="tx1"/>
            </a:fontRef>
          </p:style>
        </p:cxnSp>
      </p:grpSp>
      <p:grpSp>
        <p:nvGrpSpPr>
          <p:cNvPr id="50" name="グループ化 49">
            <a:extLst>
              <a:ext uri="{FF2B5EF4-FFF2-40B4-BE49-F238E27FC236}">
                <a16:creationId xmlns:a16="http://schemas.microsoft.com/office/drawing/2014/main" id="{ECF34F7A-711D-41C8-AC47-FA446D0EDCEB}"/>
              </a:ext>
            </a:extLst>
          </p:cNvPr>
          <p:cNvGrpSpPr/>
          <p:nvPr/>
        </p:nvGrpSpPr>
        <p:grpSpPr>
          <a:xfrm>
            <a:off x="3342751" y="3074914"/>
            <a:ext cx="867602" cy="325089"/>
            <a:chOff x="1871983" y="3440916"/>
            <a:chExt cx="867602" cy="325089"/>
          </a:xfrm>
        </p:grpSpPr>
        <p:sp>
          <p:nvSpPr>
            <p:cNvPr id="51" name="正方形/長方形 50">
              <a:extLst>
                <a:ext uri="{FF2B5EF4-FFF2-40B4-BE49-F238E27FC236}">
                  <a16:creationId xmlns:a16="http://schemas.microsoft.com/office/drawing/2014/main" id="{2EFA137B-5B97-458C-B9D9-C6FF4F877667}"/>
                </a:ext>
              </a:extLst>
            </p:cNvPr>
            <p:cNvSpPr/>
            <p:nvPr/>
          </p:nvSpPr>
          <p:spPr>
            <a:xfrm>
              <a:off x="1871983" y="3440916"/>
              <a:ext cx="867602" cy="325089"/>
            </a:xfrm>
            <a:prstGeom prst="rect">
              <a:avLst/>
            </a:prstGeom>
          </p:spPr>
          <p:txBody>
            <a:bodyPr wrap="square">
              <a:spAutoFit/>
            </a:bodyPr>
            <a:lstStyle/>
            <a:p>
              <a:pPr algn="ctr">
                <a:lnSpc>
                  <a:spcPct val="150000"/>
                </a:lnSpc>
              </a:pPr>
              <a:r>
                <a:rPr lang="en-US" altLang="ja-JP" sz="1100" b="1">
                  <a:solidFill>
                    <a:srgbClr val="333333"/>
                  </a:solidFill>
                  <a:latin typeface="メイリオ" panose="020B0604030504040204" pitchFamily="50" charset="-128"/>
                  <a:ea typeface="メイリオ" panose="020B0604030504040204" pitchFamily="50" charset="-128"/>
                </a:rPr>
                <a:t>NEW</a:t>
              </a:r>
              <a:endParaRPr lang="ja-JP" altLang="en-US" sz="1100" b="1">
                <a:solidFill>
                  <a:srgbClr val="333333"/>
                </a:solidFill>
                <a:latin typeface="メイリオ" panose="020B0604030504040204" pitchFamily="50" charset="-128"/>
                <a:ea typeface="メイリオ" panose="020B0604030504040204" pitchFamily="50" charset="-128"/>
              </a:endParaRPr>
            </a:p>
          </p:txBody>
        </p:sp>
        <p:cxnSp>
          <p:nvCxnSpPr>
            <p:cNvPr id="52" name="直線コネクタ 51">
              <a:extLst>
                <a:ext uri="{FF2B5EF4-FFF2-40B4-BE49-F238E27FC236}">
                  <a16:creationId xmlns:a16="http://schemas.microsoft.com/office/drawing/2014/main" id="{D7BEF085-C95A-434C-8EA4-0577C2281792}"/>
                </a:ext>
              </a:extLst>
            </p:cNvPr>
            <p:cNvCxnSpPr>
              <a:cxnSpLocks/>
            </p:cNvCxnSpPr>
            <p:nvPr/>
          </p:nvCxnSpPr>
          <p:spPr>
            <a:xfrm>
              <a:off x="1912142" y="3516966"/>
              <a:ext cx="63838" cy="181505"/>
            </a:xfrm>
            <a:prstGeom prst="line">
              <a:avLst/>
            </a:prstGeom>
          </p:spPr>
          <p:style>
            <a:lnRef idx="1">
              <a:schemeClr val="dk1"/>
            </a:lnRef>
            <a:fillRef idx="0">
              <a:schemeClr val="dk1"/>
            </a:fillRef>
            <a:effectRef idx="0">
              <a:schemeClr val="dk1"/>
            </a:effectRef>
            <a:fontRef idx="minor">
              <a:schemeClr val="tx1"/>
            </a:fontRef>
          </p:style>
        </p:cxnSp>
        <p:cxnSp>
          <p:nvCxnSpPr>
            <p:cNvPr id="53" name="直線コネクタ 52">
              <a:extLst>
                <a:ext uri="{FF2B5EF4-FFF2-40B4-BE49-F238E27FC236}">
                  <a16:creationId xmlns:a16="http://schemas.microsoft.com/office/drawing/2014/main" id="{2091873F-DB5A-4836-932E-9B5DE4317BAE}"/>
                </a:ext>
              </a:extLst>
            </p:cNvPr>
            <p:cNvCxnSpPr>
              <a:cxnSpLocks/>
            </p:cNvCxnSpPr>
            <p:nvPr/>
          </p:nvCxnSpPr>
          <p:spPr>
            <a:xfrm flipH="1">
              <a:off x="2594767" y="3516966"/>
              <a:ext cx="63838" cy="181505"/>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5166798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0607A4C2-CC97-77AB-3D52-BBE1DFEA5782}"/>
              </a:ext>
            </a:extLst>
          </p:cNvPr>
          <p:cNvSpPr>
            <a:spLocks noGrp="1"/>
          </p:cNvSpPr>
          <p:nvPr>
            <p:ph type="body" sz="quarter" idx="15"/>
          </p:nvPr>
        </p:nvSpPr>
        <p:spPr>
          <a:xfrm>
            <a:off x="413588" y="269809"/>
            <a:ext cx="11074573" cy="291618"/>
          </a:xfrm>
        </p:spPr>
        <p:txBody>
          <a:bodyPr/>
          <a:lstStyle/>
          <a:p>
            <a:r>
              <a:rPr kumimoji="1" lang="en-US" altLang="ja-JP" dirty="0"/>
              <a:t>LANSCOPE </a:t>
            </a:r>
            <a:r>
              <a:rPr kumimoji="1" lang="ja-JP" altLang="en-US" dirty="0"/>
              <a:t>で対策する「情報セキュリティ</a:t>
            </a:r>
            <a:r>
              <a:rPr kumimoji="1" lang="en-US" altLang="ja-JP" dirty="0"/>
              <a:t>10</a:t>
            </a:r>
            <a:r>
              <a:rPr kumimoji="1" lang="ja-JP" altLang="en-US" dirty="0"/>
              <a:t>大脅威</a:t>
            </a:r>
            <a:r>
              <a:rPr kumimoji="1" lang="en-US" altLang="ja-JP" dirty="0"/>
              <a:t>2024</a:t>
            </a:r>
            <a:r>
              <a:rPr kumimoji="1" lang="ja-JP" altLang="en-US" dirty="0"/>
              <a:t>」</a:t>
            </a:r>
          </a:p>
        </p:txBody>
      </p:sp>
      <p:sp>
        <p:nvSpPr>
          <p:cNvPr id="3" name="テキスト プレースホルダー 2">
            <a:extLst>
              <a:ext uri="{FF2B5EF4-FFF2-40B4-BE49-F238E27FC236}">
                <a16:creationId xmlns:a16="http://schemas.microsoft.com/office/drawing/2014/main" id="{3ADD9C72-D365-432A-0E91-0B6D03FACD15}"/>
              </a:ext>
            </a:extLst>
          </p:cNvPr>
          <p:cNvSpPr>
            <a:spLocks noGrp="1"/>
          </p:cNvSpPr>
          <p:nvPr>
            <p:ph type="body" sz="quarter" idx="11"/>
          </p:nvPr>
        </p:nvSpPr>
        <p:spPr>
          <a:xfrm>
            <a:off x="263132" y="690627"/>
            <a:ext cx="11665736" cy="840230"/>
          </a:xfrm>
        </p:spPr>
        <p:txBody>
          <a:bodyPr/>
          <a:lstStyle/>
          <a:p>
            <a:r>
              <a:rPr kumimoji="1" lang="ja-JP" altLang="en-US" dirty="0"/>
              <a:t>「</a:t>
            </a:r>
            <a:r>
              <a:rPr kumimoji="1" lang="en-US" altLang="ja-JP" dirty="0"/>
              <a:t>LANSCOPE</a:t>
            </a:r>
            <a:r>
              <a:rPr kumimoji="1" lang="ja-JP" altLang="en-US" dirty="0"/>
              <a:t>」</a:t>
            </a:r>
            <a:r>
              <a:rPr lang="ja-JP" altLang="en-US" dirty="0"/>
              <a:t>でサイバー攻撃対策・内部情報漏洩対策・脆弱性対策をワンストップで支援します</a:t>
            </a:r>
            <a:endParaRPr lang="en-US" altLang="ja-JP" dirty="0"/>
          </a:p>
          <a:p>
            <a:endParaRPr kumimoji="1" lang="ja-JP" altLang="en-US" dirty="0"/>
          </a:p>
        </p:txBody>
      </p:sp>
      <p:grpSp>
        <p:nvGrpSpPr>
          <p:cNvPr id="63" name="グループ化 62">
            <a:extLst>
              <a:ext uri="{FF2B5EF4-FFF2-40B4-BE49-F238E27FC236}">
                <a16:creationId xmlns:a16="http://schemas.microsoft.com/office/drawing/2014/main" id="{46665CA1-EFA0-F072-7EED-73F887041A60}"/>
              </a:ext>
            </a:extLst>
          </p:cNvPr>
          <p:cNvGrpSpPr/>
          <p:nvPr/>
        </p:nvGrpSpPr>
        <p:grpSpPr>
          <a:xfrm>
            <a:off x="270971" y="1386681"/>
            <a:ext cx="11650059" cy="5005730"/>
            <a:chOff x="349850" y="1386681"/>
            <a:chExt cx="11650059" cy="5005730"/>
          </a:xfrm>
        </p:grpSpPr>
        <p:sp>
          <p:nvSpPr>
            <p:cNvPr id="4" name="四角形: 角を丸くする 43">
              <a:extLst>
                <a:ext uri="{FF2B5EF4-FFF2-40B4-BE49-F238E27FC236}">
                  <a16:creationId xmlns:a16="http://schemas.microsoft.com/office/drawing/2014/main" id="{9BB57BF6-25C7-FDBA-3D18-798ECA8EDCB6}"/>
                </a:ext>
              </a:extLst>
            </p:cNvPr>
            <p:cNvSpPr>
              <a:spLocks/>
            </p:cNvSpPr>
            <p:nvPr/>
          </p:nvSpPr>
          <p:spPr>
            <a:xfrm>
              <a:off x="2063641" y="1820728"/>
              <a:ext cx="1561224" cy="4571683"/>
            </a:xfrm>
            <a:prstGeom prst="roundRect">
              <a:avLst>
                <a:gd name="adj" fmla="val 0"/>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3">
              <a:extLst>
                <a:ext uri="{FF2B5EF4-FFF2-40B4-BE49-F238E27FC236}">
                  <a16:creationId xmlns:a16="http://schemas.microsoft.com/office/drawing/2014/main" id="{BA975FA3-8028-C0CF-89AB-0B497444BE73}"/>
                </a:ext>
              </a:extLst>
            </p:cNvPr>
            <p:cNvSpPr>
              <a:spLocks/>
            </p:cNvSpPr>
            <p:nvPr/>
          </p:nvSpPr>
          <p:spPr>
            <a:xfrm>
              <a:off x="5392649" y="1820728"/>
              <a:ext cx="1561225" cy="4571683"/>
            </a:xfrm>
            <a:prstGeom prst="roundRect">
              <a:avLst>
                <a:gd name="adj" fmla="val 0"/>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四角形: 角を丸くする 43">
              <a:extLst>
                <a:ext uri="{FF2B5EF4-FFF2-40B4-BE49-F238E27FC236}">
                  <a16:creationId xmlns:a16="http://schemas.microsoft.com/office/drawing/2014/main" id="{4C90BC85-0BFE-5556-98B4-CBA1E0636A99}"/>
                </a:ext>
              </a:extLst>
            </p:cNvPr>
            <p:cNvSpPr>
              <a:spLocks/>
            </p:cNvSpPr>
            <p:nvPr/>
          </p:nvSpPr>
          <p:spPr>
            <a:xfrm>
              <a:off x="7057154" y="1820728"/>
              <a:ext cx="1561225" cy="4571683"/>
            </a:xfrm>
            <a:prstGeom prst="roundRect">
              <a:avLst>
                <a:gd name="adj" fmla="val 0"/>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43">
              <a:extLst>
                <a:ext uri="{FF2B5EF4-FFF2-40B4-BE49-F238E27FC236}">
                  <a16:creationId xmlns:a16="http://schemas.microsoft.com/office/drawing/2014/main" id="{5C89DC40-3914-A2D9-A157-F97608B9636C}"/>
                </a:ext>
              </a:extLst>
            </p:cNvPr>
            <p:cNvSpPr>
              <a:spLocks/>
            </p:cNvSpPr>
            <p:nvPr/>
          </p:nvSpPr>
          <p:spPr>
            <a:xfrm>
              <a:off x="8721659" y="1820728"/>
              <a:ext cx="1561224" cy="4571683"/>
            </a:xfrm>
            <a:prstGeom prst="roundRect">
              <a:avLst>
                <a:gd name="adj" fmla="val 0"/>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四角形: 角を丸くする 43">
              <a:extLst>
                <a:ext uri="{FF2B5EF4-FFF2-40B4-BE49-F238E27FC236}">
                  <a16:creationId xmlns:a16="http://schemas.microsoft.com/office/drawing/2014/main" id="{9516B04C-8D30-2C7C-E9B6-AEABD4F8F73E}"/>
                </a:ext>
              </a:extLst>
            </p:cNvPr>
            <p:cNvSpPr>
              <a:spLocks/>
            </p:cNvSpPr>
            <p:nvPr/>
          </p:nvSpPr>
          <p:spPr>
            <a:xfrm>
              <a:off x="399137" y="1820728"/>
              <a:ext cx="1561224" cy="4571683"/>
            </a:xfrm>
            <a:prstGeom prst="roundRect">
              <a:avLst>
                <a:gd name="adj" fmla="val 0"/>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四角形: 角を丸くする 43">
              <a:extLst>
                <a:ext uri="{FF2B5EF4-FFF2-40B4-BE49-F238E27FC236}">
                  <a16:creationId xmlns:a16="http://schemas.microsoft.com/office/drawing/2014/main" id="{18DC715E-589D-86B9-1372-F4EBB7D8111B}"/>
                </a:ext>
              </a:extLst>
            </p:cNvPr>
            <p:cNvSpPr>
              <a:spLocks/>
            </p:cNvSpPr>
            <p:nvPr/>
          </p:nvSpPr>
          <p:spPr>
            <a:xfrm>
              <a:off x="10386165" y="1820728"/>
              <a:ext cx="1561224" cy="4571683"/>
            </a:xfrm>
            <a:prstGeom prst="roundRect">
              <a:avLst>
                <a:gd name="adj" fmla="val 0"/>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 角を丸くする 43">
              <a:extLst>
                <a:ext uri="{FF2B5EF4-FFF2-40B4-BE49-F238E27FC236}">
                  <a16:creationId xmlns:a16="http://schemas.microsoft.com/office/drawing/2014/main" id="{B820F97B-97D1-2F16-1BBF-03D54996E863}"/>
                </a:ext>
              </a:extLst>
            </p:cNvPr>
            <p:cNvSpPr>
              <a:spLocks/>
            </p:cNvSpPr>
            <p:nvPr/>
          </p:nvSpPr>
          <p:spPr>
            <a:xfrm>
              <a:off x="10492019" y="2627683"/>
              <a:ext cx="1369396" cy="3555604"/>
            </a:xfrm>
            <a:prstGeom prst="roundRect">
              <a:avLst>
                <a:gd name="adj" fmla="val 414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43">
              <a:extLst>
                <a:ext uri="{FF2B5EF4-FFF2-40B4-BE49-F238E27FC236}">
                  <a16:creationId xmlns:a16="http://schemas.microsoft.com/office/drawing/2014/main" id="{74EC3EF1-6B73-4C27-5EC8-A2950486F568}"/>
                </a:ext>
              </a:extLst>
            </p:cNvPr>
            <p:cNvSpPr>
              <a:spLocks/>
            </p:cNvSpPr>
            <p:nvPr/>
          </p:nvSpPr>
          <p:spPr>
            <a:xfrm>
              <a:off x="8828187" y="2627683"/>
              <a:ext cx="1369396" cy="3555604"/>
            </a:xfrm>
            <a:prstGeom prst="roundRect">
              <a:avLst>
                <a:gd name="adj" fmla="val 414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43">
              <a:extLst>
                <a:ext uri="{FF2B5EF4-FFF2-40B4-BE49-F238E27FC236}">
                  <a16:creationId xmlns:a16="http://schemas.microsoft.com/office/drawing/2014/main" id="{5CD39684-EE72-50C1-7E41-088D7845CD59}"/>
                </a:ext>
              </a:extLst>
            </p:cNvPr>
            <p:cNvSpPr>
              <a:spLocks/>
            </p:cNvSpPr>
            <p:nvPr/>
          </p:nvSpPr>
          <p:spPr>
            <a:xfrm>
              <a:off x="7153649" y="2653391"/>
              <a:ext cx="1369396" cy="3555604"/>
            </a:xfrm>
            <a:prstGeom prst="roundRect">
              <a:avLst>
                <a:gd name="adj" fmla="val 414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43">
              <a:extLst>
                <a:ext uri="{FF2B5EF4-FFF2-40B4-BE49-F238E27FC236}">
                  <a16:creationId xmlns:a16="http://schemas.microsoft.com/office/drawing/2014/main" id="{87819BA6-75AE-8633-7524-61F51B945D83}"/>
                </a:ext>
              </a:extLst>
            </p:cNvPr>
            <p:cNvSpPr>
              <a:spLocks/>
            </p:cNvSpPr>
            <p:nvPr/>
          </p:nvSpPr>
          <p:spPr>
            <a:xfrm>
              <a:off x="5500523" y="2627683"/>
              <a:ext cx="1369396" cy="3555604"/>
            </a:xfrm>
            <a:prstGeom prst="roundRect">
              <a:avLst>
                <a:gd name="adj" fmla="val 414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四角形: 角を丸くする 43">
              <a:extLst>
                <a:ext uri="{FF2B5EF4-FFF2-40B4-BE49-F238E27FC236}">
                  <a16:creationId xmlns:a16="http://schemas.microsoft.com/office/drawing/2014/main" id="{F83FB1F8-D7E0-A9BB-6548-9FC4560549D7}"/>
                </a:ext>
              </a:extLst>
            </p:cNvPr>
            <p:cNvSpPr>
              <a:spLocks/>
            </p:cNvSpPr>
            <p:nvPr/>
          </p:nvSpPr>
          <p:spPr>
            <a:xfrm>
              <a:off x="2172859" y="2627683"/>
              <a:ext cx="1369396" cy="3555604"/>
            </a:xfrm>
            <a:prstGeom prst="roundRect">
              <a:avLst>
                <a:gd name="adj" fmla="val 414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四角形: 角を丸くする 43">
              <a:extLst>
                <a:ext uri="{FF2B5EF4-FFF2-40B4-BE49-F238E27FC236}">
                  <a16:creationId xmlns:a16="http://schemas.microsoft.com/office/drawing/2014/main" id="{8E1301DA-1EC3-4C0C-8730-D7036DC4AFFE}"/>
                </a:ext>
              </a:extLst>
            </p:cNvPr>
            <p:cNvSpPr>
              <a:spLocks/>
            </p:cNvSpPr>
            <p:nvPr/>
          </p:nvSpPr>
          <p:spPr>
            <a:xfrm>
              <a:off x="509027" y="2627683"/>
              <a:ext cx="1369396" cy="3555604"/>
            </a:xfrm>
            <a:prstGeom prst="roundRect">
              <a:avLst>
                <a:gd name="adj" fmla="val 414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B1B69D15-97D8-CC89-E4B4-324D51EE73CE}"/>
                </a:ext>
              </a:extLst>
            </p:cNvPr>
            <p:cNvSpPr/>
            <p:nvPr/>
          </p:nvSpPr>
          <p:spPr>
            <a:xfrm>
              <a:off x="349850" y="1969197"/>
              <a:ext cx="1709328" cy="526298"/>
            </a:xfrm>
            <a:prstGeom prst="rect">
              <a:avLst/>
            </a:prstGeom>
          </p:spPr>
          <p:txBody>
            <a:bodyPr wrap="square">
              <a:spAutoFit/>
            </a:bodyPr>
            <a:lstStyle/>
            <a:p>
              <a:pPr algn="ctr">
                <a:lnSpc>
                  <a:spcPct val="120000"/>
                </a:lnSpc>
              </a:pPr>
              <a:r>
                <a:rPr lang="ja-JP" altLang="en-US" sz="1200" b="1">
                  <a:solidFill>
                    <a:srgbClr val="E60012"/>
                  </a:solidFill>
                  <a:latin typeface="メイリオ" pitchFamily="50" charset="-128"/>
                  <a:ea typeface="メイリオ" pitchFamily="50" charset="-128"/>
                  <a:cs typeface="メイリオ" pitchFamily="50" charset="-128"/>
                </a:rPr>
                <a:t>統合エンドポイント</a:t>
              </a:r>
              <a:endParaRPr lang="en-US" altLang="ja-JP" sz="1200" b="1">
                <a:solidFill>
                  <a:srgbClr val="E60012"/>
                </a:solidFill>
                <a:latin typeface="メイリオ" pitchFamily="50" charset="-128"/>
                <a:ea typeface="メイリオ" pitchFamily="50" charset="-128"/>
                <a:cs typeface="メイリオ" pitchFamily="50" charset="-128"/>
              </a:endParaRPr>
            </a:p>
            <a:p>
              <a:pPr algn="ctr">
                <a:lnSpc>
                  <a:spcPct val="120000"/>
                </a:lnSpc>
              </a:pPr>
              <a:r>
                <a:rPr lang="ja-JP" altLang="en-US" sz="1200" b="1">
                  <a:solidFill>
                    <a:srgbClr val="E60012"/>
                  </a:solidFill>
                  <a:latin typeface="メイリオ" pitchFamily="50" charset="-128"/>
                  <a:ea typeface="メイリオ" pitchFamily="50" charset="-128"/>
                  <a:cs typeface="メイリオ" pitchFamily="50" charset="-128"/>
                </a:rPr>
                <a:t>管理</a:t>
              </a:r>
            </a:p>
          </p:txBody>
        </p:sp>
        <p:sp>
          <p:nvSpPr>
            <p:cNvPr id="17" name="正方形/長方形 16">
              <a:extLst>
                <a:ext uri="{FF2B5EF4-FFF2-40B4-BE49-F238E27FC236}">
                  <a16:creationId xmlns:a16="http://schemas.microsoft.com/office/drawing/2014/main" id="{552625D6-DE51-4764-5339-228EC6938987}"/>
                </a:ext>
              </a:extLst>
            </p:cNvPr>
            <p:cNvSpPr/>
            <p:nvPr/>
          </p:nvSpPr>
          <p:spPr>
            <a:xfrm>
              <a:off x="2180166" y="1953814"/>
              <a:ext cx="1359996" cy="526298"/>
            </a:xfrm>
            <a:prstGeom prst="rect">
              <a:avLst/>
            </a:prstGeom>
          </p:spPr>
          <p:txBody>
            <a:bodyPr wrap="square">
              <a:spAutoFit/>
            </a:bodyPr>
            <a:lstStyle/>
            <a:p>
              <a:pPr algn="ctr">
                <a:lnSpc>
                  <a:spcPct val="120000"/>
                </a:lnSpc>
              </a:pPr>
              <a:r>
                <a:rPr lang="en-US" altLang="ja-JP" sz="1200" b="1">
                  <a:solidFill>
                    <a:srgbClr val="479471"/>
                  </a:solidFill>
                  <a:latin typeface="メイリオ" pitchFamily="50" charset="-128"/>
                  <a:ea typeface="メイリオ" pitchFamily="50" charset="-128"/>
                  <a:cs typeface="メイリオ" pitchFamily="50" charset="-128"/>
                </a:rPr>
                <a:t>AI </a:t>
              </a:r>
            </a:p>
            <a:p>
              <a:pPr algn="ctr">
                <a:lnSpc>
                  <a:spcPct val="120000"/>
                </a:lnSpc>
              </a:pPr>
              <a:r>
                <a:rPr lang="ja-JP" altLang="en-US" sz="1200" b="1">
                  <a:solidFill>
                    <a:srgbClr val="479471"/>
                  </a:solidFill>
                  <a:latin typeface="メイリオ" pitchFamily="50" charset="-128"/>
                  <a:ea typeface="メイリオ" pitchFamily="50" charset="-128"/>
                  <a:cs typeface="メイリオ" pitchFamily="50" charset="-128"/>
                </a:rPr>
                <a:t>アンチウイルス</a:t>
              </a:r>
            </a:p>
          </p:txBody>
        </p:sp>
        <p:sp>
          <p:nvSpPr>
            <p:cNvPr id="18" name="正方形/長方形 17">
              <a:extLst>
                <a:ext uri="{FF2B5EF4-FFF2-40B4-BE49-F238E27FC236}">
                  <a16:creationId xmlns:a16="http://schemas.microsoft.com/office/drawing/2014/main" id="{9A81D77D-1AEA-601C-8EFF-E146939C100A}"/>
                </a:ext>
              </a:extLst>
            </p:cNvPr>
            <p:cNvSpPr/>
            <p:nvPr/>
          </p:nvSpPr>
          <p:spPr>
            <a:xfrm>
              <a:off x="5439721" y="1986131"/>
              <a:ext cx="1464712" cy="526298"/>
            </a:xfrm>
            <a:prstGeom prst="rect">
              <a:avLst/>
            </a:prstGeom>
          </p:spPr>
          <p:txBody>
            <a:bodyPr wrap="square">
              <a:spAutoFit/>
            </a:bodyPr>
            <a:lstStyle/>
            <a:p>
              <a:pPr algn="ctr">
                <a:lnSpc>
                  <a:spcPct val="120000"/>
                </a:lnSpc>
              </a:pPr>
              <a:r>
                <a:rPr lang="en-US" altLang="ja-JP" sz="1200" b="1">
                  <a:solidFill>
                    <a:srgbClr val="3790C6"/>
                  </a:solidFill>
                  <a:latin typeface="メイリオ" pitchFamily="50" charset="-128"/>
                  <a:ea typeface="メイリオ" pitchFamily="50" charset="-128"/>
                  <a:cs typeface="メイリオ" pitchFamily="50" charset="-128"/>
                </a:rPr>
                <a:t>Microsoft 365</a:t>
              </a:r>
            </a:p>
            <a:p>
              <a:pPr algn="ctr">
                <a:lnSpc>
                  <a:spcPct val="120000"/>
                </a:lnSpc>
              </a:pPr>
              <a:r>
                <a:rPr lang="ja-JP" altLang="en-US" sz="1200" b="1">
                  <a:solidFill>
                    <a:srgbClr val="3790C6"/>
                  </a:solidFill>
                  <a:latin typeface="メイリオ" pitchFamily="50" charset="-128"/>
                  <a:ea typeface="メイリオ" pitchFamily="50" charset="-128"/>
                  <a:cs typeface="メイリオ" pitchFamily="50" charset="-128"/>
                </a:rPr>
                <a:t>セキュリティ</a:t>
              </a:r>
            </a:p>
          </p:txBody>
        </p:sp>
        <p:sp>
          <p:nvSpPr>
            <p:cNvPr id="19" name="正方形/長方形 18">
              <a:extLst>
                <a:ext uri="{FF2B5EF4-FFF2-40B4-BE49-F238E27FC236}">
                  <a16:creationId xmlns:a16="http://schemas.microsoft.com/office/drawing/2014/main" id="{3A026877-73B2-4A7B-E149-617AAACDBACA}"/>
                </a:ext>
              </a:extLst>
            </p:cNvPr>
            <p:cNvSpPr/>
            <p:nvPr/>
          </p:nvSpPr>
          <p:spPr>
            <a:xfrm>
              <a:off x="7138131" y="1986131"/>
              <a:ext cx="1400432" cy="526298"/>
            </a:xfrm>
            <a:prstGeom prst="rect">
              <a:avLst/>
            </a:prstGeom>
          </p:spPr>
          <p:txBody>
            <a:bodyPr wrap="square">
              <a:spAutoFit/>
            </a:bodyPr>
            <a:lstStyle/>
            <a:p>
              <a:pPr algn="ctr">
                <a:lnSpc>
                  <a:spcPct val="120000"/>
                </a:lnSpc>
              </a:pPr>
              <a:r>
                <a:rPr lang="ja-JP" altLang="en-US" sz="1200" b="1">
                  <a:solidFill>
                    <a:schemeClr val="accent5">
                      <a:lumMod val="50000"/>
                    </a:schemeClr>
                  </a:solidFill>
                  <a:latin typeface="メイリオ" pitchFamily="50" charset="-128"/>
                  <a:ea typeface="メイリオ" pitchFamily="50" charset="-128"/>
                </a:rPr>
                <a:t>セキュリティ</a:t>
              </a:r>
              <a:endParaRPr lang="en-US" altLang="ja-JP" sz="1200" b="1">
                <a:solidFill>
                  <a:schemeClr val="accent5">
                    <a:lumMod val="50000"/>
                  </a:schemeClr>
                </a:solidFill>
                <a:latin typeface="メイリオ" pitchFamily="50" charset="-128"/>
                <a:ea typeface="メイリオ" pitchFamily="50" charset="-128"/>
              </a:endParaRPr>
            </a:p>
            <a:p>
              <a:pPr algn="ctr">
                <a:lnSpc>
                  <a:spcPct val="120000"/>
                </a:lnSpc>
              </a:pPr>
              <a:r>
                <a:rPr lang="ja-JP" altLang="en-US" sz="1200" b="1">
                  <a:solidFill>
                    <a:schemeClr val="accent5">
                      <a:lumMod val="50000"/>
                    </a:schemeClr>
                  </a:solidFill>
                  <a:latin typeface="メイリオ" pitchFamily="50" charset="-128"/>
                  <a:ea typeface="メイリオ" pitchFamily="50" charset="-128"/>
                </a:rPr>
                <a:t>診断</a:t>
              </a:r>
            </a:p>
          </p:txBody>
        </p:sp>
        <p:pic>
          <p:nvPicPr>
            <p:cNvPr id="20" name="図 19">
              <a:extLst>
                <a:ext uri="{FF2B5EF4-FFF2-40B4-BE49-F238E27FC236}">
                  <a16:creationId xmlns:a16="http://schemas.microsoft.com/office/drawing/2014/main" id="{591B2A34-2B04-10B1-4D5B-812A4747DBA6}"/>
                </a:ext>
              </a:extLst>
            </p:cNvPr>
            <p:cNvPicPr>
              <a:picLocks noChangeAspect="1"/>
            </p:cNvPicPr>
            <p:nvPr/>
          </p:nvPicPr>
          <p:blipFill>
            <a:blip r:embed="rId2"/>
            <a:stretch>
              <a:fillRect/>
            </a:stretch>
          </p:blipFill>
          <p:spPr>
            <a:xfrm>
              <a:off x="667041" y="3031048"/>
              <a:ext cx="1074946" cy="515140"/>
            </a:xfrm>
            <a:prstGeom prst="rect">
              <a:avLst/>
            </a:prstGeom>
          </p:spPr>
        </p:pic>
        <p:pic>
          <p:nvPicPr>
            <p:cNvPr id="21" name="図 20">
              <a:extLst>
                <a:ext uri="{FF2B5EF4-FFF2-40B4-BE49-F238E27FC236}">
                  <a16:creationId xmlns:a16="http://schemas.microsoft.com/office/drawing/2014/main" id="{FFBA6251-7D69-A54B-2246-F9DEAE86EE94}"/>
                </a:ext>
              </a:extLst>
            </p:cNvPr>
            <p:cNvPicPr>
              <a:picLocks noChangeAspect="1"/>
            </p:cNvPicPr>
            <p:nvPr/>
          </p:nvPicPr>
          <p:blipFill>
            <a:blip r:embed="rId3"/>
            <a:stretch>
              <a:fillRect/>
            </a:stretch>
          </p:blipFill>
          <p:spPr>
            <a:xfrm>
              <a:off x="7451033" y="2956057"/>
              <a:ext cx="774629" cy="665122"/>
            </a:xfrm>
            <a:prstGeom prst="rect">
              <a:avLst/>
            </a:prstGeom>
          </p:spPr>
        </p:pic>
        <p:pic>
          <p:nvPicPr>
            <p:cNvPr id="22" name="図 21">
              <a:extLst>
                <a:ext uri="{FF2B5EF4-FFF2-40B4-BE49-F238E27FC236}">
                  <a16:creationId xmlns:a16="http://schemas.microsoft.com/office/drawing/2014/main" id="{62C01EB6-27AB-A150-EA8B-76BDE37A9B51}"/>
                </a:ext>
              </a:extLst>
            </p:cNvPr>
            <p:cNvPicPr>
              <a:picLocks noChangeAspect="1"/>
            </p:cNvPicPr>
            <p:nvPr/>
          </p:nvPicPr>
          <p:blipFill>
            <a:blip r:embed="rId4"/>
            <a:stretch>
              <a:fillRect/>
            </a:stretch>
          </p:blipFill>
          <p:spPr>
            <a:xfrm>
              <a:off x="2322691" y="2987826"/>
              <a:ext cx="1074946" cy="601585"/>
            </a:xfrm>
            <a:prstGeom prst="rect">
              <a:avLst/>
            </a:prstGeom>
          </p:spPr>
        </p:pic>
        <p:pic>
          <p:nvPicPr>
            <p:cNvPr id="23" name="図 22">
              <a:extLst>
                <a:ext uri="{FF2B5EF4-FFF2-40B4-BE49-F238E27FC236}">
                  <a16:creationId xmlns:a16="http://schemas.microsoft.com/office/drawing/2014/main" id="{DFF7A5C1-DF26-1BBD-2E52-721763E19E7D}"/>
                </a:ext>
              </a:extLst>
            </p:cNvPr>
            <p:cNvPicPr>
              <a:picLocks noChangeAspect="1"/>
            </p:cNvPicPr>
            <p:nvPr/>
          </p:nvPicPr>
          <p:blipFill>
            <a:blip r:embed="rId5"/>
            <a:stretch>
              <a:fillRect/>
            </a:stretch>
          </p:blipFill>
          <p:spPr>
            <a:xfrm>
              <a:off x="5683471" y="2956057"/>
              <a:ext cx="977213" cy="665122"/>
            </a:xfrm>
            <a:prstGeom prst="rect">
              <a:avLst/>
            </a:prstGeom>
          </p:spPr>
        </p:pic>
        <p:sp>
          <p:nvSpPr>
            <p:cNvPr id="24" name="正方形/長方形 23">
              <a:extLst>
                <a:ext uri="{FF2B5EF4-FFF2-40B4-BE49-F238E27FC236}">
                  <a16:creationId xmlns:a16="http://schemas.microsoft.com/office/drawing/2014/main" id="{F3973ECA-47BD-201A-B090-13E74DFBDFE6}"/>
                </a:ext>
              </a:extLst>
            </p:cNvPr>
            <p:cNvSpPr/>
            <p:nvPr/>
          </p:nvSpPr>
          <p:spPr>
            <a:xfrm>
              <a:off x="8647660" y="1945735"/>
              <a:ext cx="1709328" cy="542456"/>
            </a:xfrm>
            <a:prstGeom prst="rect">
              <a:avLst/>
            </a:prstGeom>
          </p:spPr>
          <p:txBody>
            <a:bodyPr wrap="square" lIns="91440" tIns="45720" rIns="91440" bIns="45720" anchor="t">
              <a:spAutoFit/>
            </a:bodyPr>
            <a:lstStyle/>
            <a:p>
              <a:pPr algn="ctr">
                <a:lnSpc>
                  <a:spcPct val="120000"/>
                </a:lnSpc>
              </a:pPr>
              <a:r>
                <a:rPr lang="en-US" altLang="ja-JP" sz="1200" b="1" err="1">
                  <a:solidFill>
                    <a:srgbClr val="F1582C"/>
                  </a:solidFill>
                  <a:latin typeface="メイリオ"/>
                  <a:ea typeface="メイリオ"/>
                  <a:cs typeface="メイリオ" pitchFamily="50" charset="-128"/>
                </a:rPr>
                <a:t>AI型</a:t>
              </a:r>
              <a:r>
                <a:rPr lang="ja-JP" altLang="en-US" sz="1200" b="1">
                  <a:solidFill>
                    <a:srgbClr val="F1582C"/>
                  </a:solidFill>
                  <a:latin typeface="メイリオ"/>
                  <a:ea typeface="メイリオ"/>
                  <a:cs typeface="メイリオ" pitchFamily="50" charset="-128"/>
                </a:rPr>
                <a:t>ネットワーク</a:t>
              </a:r>
              <a:endParaRPr lang="en-US" altLang="ja-JP" sz="1200" b="1">
                <a:solidFill>
                  <a:srgbClr val="F1582C"/>
                </a:solidFill>
                <a:latin typeface="メイリオ"/>
                <a:ea typeface="メイリオ"/>
                <a:cs typeface="メイリオ" pitchFamily="50" charset="-128"/>
              </a:endParaRPr>
            </a:p>
            <a:p>
              <a:pPr algn="ctr">
                <a:lnSpc>
                  <a:spcPct val="120000"/>
                </a:lnSpc>
              </a:pPr>
              <a:r>
                <a:rPr lang="ja-JP" altLang="en-US" sz="1200" b="1">
                  <a:solidFill>
                    <a:srgbClr val="F1582C"/>
                  </a:solidFill>
                  <a:latin typeface="メイリオ" pitchFamily="50" charset="-128"/>
                  <a:ea typeface="メイリオ" pitchFamily="50" charset="-128"/>
                  <a:cs typeface="メイリオ" pitchFamily="50" charset="-128"/>
                </a:rPr>
                <a:t>脅威検知</a:t>
              </a:r>
            </a:p>
          </p:txBody>
        </p:sp>
        <p:pic>
          <p:nvPicPr>
            <p:cNvPr id="25" name="図 48">
              <a:extLst>
                <a:ext uri="{FF2B5EF4-FFF2-40B4-BE49-F238E27FC236}">
                  <a16:creationId xmlns:a16="http://schemas.microsoft.com/office/drawing/2014/main" id="{8ECC15B0-6E12-567C-1CEA-CED94B7B71A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8900759" y="3297993"/>
              <a:ext cx="1220065" cy="144537"/>
            </a:xfrm>
            <a:prstGeom prst="rect">
              <a:avLst/>
            </a:prstGeom>
          </p:spPr>
        </p:pic>
        <p:sp>
          <p:nvSpPr>
            <p:cNvPr id="26" name="正方形/長方形 25">
              <a:extLst>
                <a:ext uri="{FF2B5EF4-FFF2-40B4-BE49-F238E27FC236}">
                  <a16:creationId xmlns:a16="http://schemas.microsoft.com/office/drawing/2014/main" id="{D2DA49D7-502B-A9AE-6EEA-E2B6FA547FD2}"/>
                </a:ext>
              </a:extLst>
            </p:cNvPr>
            <p:cNvSpPr/>
            <p:nvPr/>
          </p:nvSpPr>
          <p:spPr>
            <a:xfrm>
              <a:off x="525919" y="3942003"/>
              <a:ext cx="1357191" cy="549476"/>
            </a:xfrm>
            <a:prstGeom prst="rect">
              <a:avLst/>
            </a:prstGeom>
          </p:spPr>
          <p:txBody>
            <a:bodyPr wrap="square">
              <a:spAutoFit/>
            </a:bodyPr>
            <a:lstStyle/>
            <a:p>
              <a:pPr algn="just">
                <a:lnSpc>
                  <a:spcPct val="150000"/>
                </a:lnSpc>
              </a:pPr>
              <a:r>
                <a:rPr lang="ja-JP" altLang="en-US" sz="1000">
                  <a:solidFill>
                    <a:schemeClr val="tx1">
                      <a:lumMod val="75000"/>
                      <a:lumOff val="25000"/>
                    </a:schemeClr>
                  </a:solidFill>
                  <a:latin typeface="メイリオ" panose="020B0604030504040204" pitchFamily="50" charset="-128"/>
                  <a:ea typeface="メイリオ" panose="020B0604030504040204" pitchFamily="50" charset="-128"/>
                </a:rPr>
                <a:t>組織の</a:t>
              </a:r>
              <a:r>
                <a:rPr lang="en-US" altLang="ja-JP" sz="1000">
                  <a:solidFill>
                    <a:schemeClr val="tx1">
                      <a:lumMod val="75000"/>
                      <a:lumOff val="25000"/>
                    </a:schemeClr>
                  </a:solidFill>
                  <a:latin typeface="メイリオ" panose="020B0604030504040204" pitchFamily="50" charset="-128"/>
                  <a:ea typeface="メイリオ" panose="020B0604030504040204" pitchFamily="50" charset="-128"/>
                </a:rPr>
                <a:t> </a:t>
              </a:r>
              <a:r>
                <a:rPr lang="en" altLang="ja-JP" sz="1000">
                  <a:solidFill>
                    <a:schemeClr val="tx1">
                      <a:lumMod val="75000"/>
                      <a:lumOff val="25000"/>
                    </a:schemeClr>
                  </a:solidFill>
                  <a:latin typeface="メイリオ" panose="020B0604030504040204" pitchFamily="50" charset="-128"/>
                  <a:ea typeface="メイリオ" panose="020B0604030504040204" pitchFamily="50" charset="-128"/>
                </a:rPr>
                <a:t>IT </a:t>
              </a:r>
              <a:r>
                <a:rPr lang="ja-JP" altLang="en-US" sz="1000">
                  <a:solidFill>
                    <a:schemeClr val="tx1">
                      <a:lumMod val="75000"/>
                      <a:lumOff val="25000"/>
                    </a:schemeClr>
                  </a:solidFill>
                  <a:latin typeface="メイリオ" panose="020B0604030504040204" pitchFamily="50" charset="-128"/>
                  <a:ea typeface="メイリオ" panose="020B0604030504040204" pitchFamily="50" charset="-128"/>
                </a:rPr>
                <a:t>資産管理・内部不正対策・外部脅威対策をオールインワンで対応</a:t>
              </a:r>
              <a:endParaRPr lang="en-US" altLang="ja-JP" sz="100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27" name="正方形/長方形 26">
              <a:extLst>
                <a:ext uri="{FF2B5EF4-FFF2-40B4-BE49-F238E27FC236}">
                  <a16:creationId xmlns:a16="http://schemas.microsoft.com/office/drawing/2014/main" id="{009668F5-73F9-8B91-3F2D-8EC30CC459FF}"/>
                </a:ext>
              </a:extLst>
            </p:cNvPr>
            <p:cNvSpPr/>
            <p:nvPr/>
          </p:nvSpPr>
          <p:spPr>
            <a:xfrm>
              <a:off x="2181569" y="3902336"/>
              <a:ext cx="1357191" cy="996427"/>
            </a:xfrm>
            <a:prstGeom prst="rect">
              <a:avLst/>
            </a:prstGeom>
          </p:spPr>
          <p:txBody>
            <a:bodyPr wrap="square">
              <a:spAutoFit/>
            </a:bodyPr>
            <a:lstStyle/>
            <a:p>
              <a:pPr algn="just">
                <a:lnSpc>
                  <a:spcPct val="150000"/>
                </a:lnSpc>
              </a:pPr>
              <a:r>
                <a:rPr lang="en-US" altLang="ja-JP" sz="1000">
                  <a:solidFill>
                    <a:schemeClr val="tx1">
                      <a:lumMod val="75000"/>
                      <a:lumOff val="25000"/>
                    </a:schemeClr>
                  </a:solidFill>
                  <a:latin typeface="メイリオ" panose="020B0604030504040204" pitchFamily="50" charset="-128"/>
                  <a:ea typeface="メイリオ" panose="020B0604030504040204" pitchFamily="50" charset="-128"/>
                </a:rPr>
                <a:t>AI </a:t>
              </a:r>
              <a:r>
                <a:rPr lang="ja-JP" altLang="en-US" sz="1000">
                  <a:solidFill>
                    <a:schemeClr val="tx1">
                      <a:lumMod val="75000"/>
                      <a:lumOff val="25000"/>
                    </a:schemeClr>
                  </a:solidFill>
                  <a:latin typeface="メイリオ" panose="020B0604030504040204" pitchFamily="50" charset="-128"/>
                  <a:ea typeface="メイリオ" panose="020B0604030504040204" pitchFamily="50" charset="-128"/>
                </a:rPr>
                <a:t>を活用したアンチウイルスで未知・亜種の脅威を検知・対処・復旧が可能</a:t>
              </a:r>
              <a:endParaRPr lang="en-US" altLang="ja-JP" sz="100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28" name="正方形/長方形 27">
              <a:extLst>
                <a:ext uri="{FF2B5EF4-FFF2-40B4-BE49-F238E27FC236}">
                  <a16:creationId xmlns:a16="http://schemas.microsoft.com/office/drawing/2014/main" id="{35B27196-785B-6144-0D14-7D401349F5CA}"/>
                </a:ext>
              </a:extLst>
            </p:cNvPr>
            <p:cNvSpPr/>
            <p:nvPr/>
          </p:nvSpPr>
          <p:spPr>
            <a:xfrm>
              <a:off x="5493482" y="3902336"/>
              <a:ext cx="1357191" cy="996427"/>
            </a:xfrm>
            <a:prstGeom prst="rect">
              <a:avLst/>
            </a:prstGeom>
          </p:spPr>
          <p:txBody>
            <a:bodyPr wrap="square">
              <a:spAutoFit/>
            </a:bodyPr>
            <a:lstStyle/>
            <a:p>
              <a:pPr algn="just">
                <a:lnSpc>
                  <a:spcPct val="150000"/>
                </a:lnSpc>
              </a:pPr>
              <a:r>
                <a:rPr lang="en-US" altLang="ja-JP" sz="1000">
                  <a:solidFill>
                    <a:schemeClr val="tx1">
                      <a:lumMod val="75000"/>
                      <a:lumOff val="25000"/>
                    </a:schemeClr>
                  </a:solidFill>
                  <a:latin typeface="メイリオ" panose="020B0604030504040204" pitchFamily="50" charset="-128"/>
                  <a:ea typeface="メイリオ" panose="020B0604030504040204" pitchFamily="50" charset="-128"/>
                </a:rPr>
                <a:t>Microsoft 365</a:t>
              </a:r>
              <a:r>
                <a:rPr lang="ja-JP" altLang="en-US" sz="1000">
                  <a:solidFill>
                    <a:schemeClr val="tx1">
                      <a:lumMod val="75000"/>
                      <a:lumOff val="25000"/>
                    </a:schemeClr>
                  </a:solidFill>
                  <a:latin typeface="メイリオ" panose="020B0604030504040204" pitchFamily="50" charset="-128"/>
                  <a:ea typeface="メイリオ" panose="020B0604030504040204" pitchFamily="50" charset="-128"/>
                </a:rPr>
                <a:t>の監査ログを取得。利用状況の見える化やアラート管理が可能</a:t>
              </a:r>
            </a:p>
          </p:txBody>
        </p:sp>
        <p:sp>
          <p:nvSpPr>
            <p:cNvPr id="29" name="正方形/長方形 28">
              <a:extLst>
                <a:ext uri="{FF2B5EF4-FFF2-40B4-BE49-F238E27FC236}">
                  <a16:creationId xmlns:a16="http://schemas.microsoft.com/office/drawing/2014/main" id="{F98A8479-63F4-A7DD-875F-8ED01B6B8765}"/>
                </a:ext>
              </a:extLst>
            </p:cNvPr>
            <p:cNvSpPr/>
            <p:nvPr/>
          </p:nvSpPr>
          <p:spPr>
            <a:xfrm>
              <a:off x="7159752" y="3902336"/>
              <a:ext cx="1357191" cy="1227259"/>
            </a:xfrm>
            <a:prstGeom prst="rect">
              <a:avLst/>
            </a:prstGeom>
          </p:spPr>
          <p:txBody>
            <a:bodyPr wrap="square">
              <a:spAutoFit/>
            </a:bodyPr>
            <a:lstStyle/>
            <a:p>
              <a:pPr algn="just">
                <a:lnSpc>
                  <a:spcPct val="150000"/>
                </a:lnSpc>
              </a:pPr>
              <a:r>
                <a:rPr lang="ja-JP" altLang="en-US" sz="1000">
                  <a:solidFill>
                    <a:schemeClr val="tx1">
                      <a:lumMod val="75000"/>
                      <a:lumOff val="25000"/>
                    </a:schemeClr>
                  </a:solidFill>
                  <a:latin typeface="メイリオ" panose="020B0604030504040204" pitchFamily="50" charset="-128"/>
                  <a:ea typeface="メイリオ" panose="020B0604030504040204" pitchFamily="50" charset="-128"/>
                </a:rPr>
                <a:t>高い技術力を誇るセキュリティエンジニアが</a:t>
              </a:r>
              <a:r>
                <a:rPr lang="en-US" altLang="ja-JP" sz="1000">
                  <a:solidFill>
                    <a:schemeClr val="tx1">
                      <a:lumMod val="75000"/>
                      <a:lumOff val="25000"/>
                    </a:schemeClr>
                  </a:solidFill>
                  <a:latin typeface="メイリオ" panose="020B0604030504040204" pitchFamily="50" charset="-128"/>
                  <a:ea typeface="メイリオ" panose="020B0604030504040204" pitchFamily="50" charset="-128"/>
                </a:rPr>
                <a:t>Web</a:t>
              </a:r>
              <a:r>
                <a:rPr lang="ja-JP" altLang="en-US" sz="1000">
                  <a:solidFill>
                    <a:schemeClr val="tx1">
                      <a:lumMod val="75000"/>
                      <a:lumOff val="25000"/>
                    </a:schemeClr>
                  </a:solidFill>
                  <a:latin typeface="メイリオ" panose="020B0604030504040204" pitchFamily="50" charset="-128"/>
                  <a:ea typeface="メイリオ" panose="020B0604030504040204" pitchFamily="50" charset="-128"/>
                </a:rPr>
                <a:t>・ネットワーク・クラウドの脆弱性を診断</a:t>
              </a:r>
            </a:p>
          </p:txBody>
        </p:sp>
        <p:sp>
          <p:nvSpPr>
            <p:cNvPr id="30" name="正方形/長方形 29">
              <a:extLst>
                <a:ext uri="{FF2B5EF4-FFF2-40B4-BE49-F238E27FC236}">
                  <a16:creationId xmlns:a16="http://schemas.microsoft.com/office/drawing/2014/main" id="{447C55E5-4784-614A-CBD1-17F196559364}"/>
                </a:ext>
              </a:extLst>
            </p:cNvPr>
            <p:cNvSpPr/>
            <p:nvPr/>
          </p:nvSpPr>
          <p:spPr>
            <a:xfrm>
              <a:off x="8823729" y="3902336"/>
              <a:ext cx="1357191" cy="996427"/>
            </a:xfrm>
            <a:prstGeom prst="rect">
              <a:avLst/>
            </a:prstGeom>
          </p:spPr>
          <p:txBody>
            <a:bodyPr wrap="square">
              <a:spAutoFit/>
            </a:bodyPr>
            <a:lstStyle/>
            <a:p>
              <a:pPr algn="just">
                <a:lnSpc>
                  <a:spcPct val="150000"/>
                </a:lnSpc>
              </a:pPr>
              <a:r>
                <a:rPr lang="en-US" altLang="ja-JP" sz="1000">
                  <a:solidFill>
                    <a:schemeClr val="tx1">
                      <a:lumMod val="75000"/>
                      <a:lumOff val="25000"/>
                    </a:schemeClr>
                  </a:solidFill>
                  <a:latin typeface="メイリオ" panose="020B0604030504040204" pitchFamily="50" charset="-128"/>
                  <a:ea typeface="メイリオ" panose="020B0604030504040204" pitchFamily="50" charset="-128"/>
                </a:rPr>
                <a:t>AI </a:t>
              </a:r>
              <a:r>
                <a:rPr lang="ja-JP" altLang="en-US" sz="1000">
                  <a:solidFill>
                    <a:schemeClr val="tx1">
                      <a:lumMod val="75000"/>
                      <a:lumOff val="25000"/>
                    </a:schemeClr>
                  </a:solidFill>
                  <a:latin typeface="メイリオ" panose="020B0604030504040204" pitchFamily="50" charset="-128"/>
                  <a:ea typeface="メイリオ" panose="020B0604030504040204" pitchFamily="50" charset="-128"/>
                </a:rPr>
                <a:t>を活用しネットワークを監視、サイバー攻撃や内部不正の兆候を検知・遮断</a:t>
              </a:r>
              <a:endParaRPr lang="en-US" altLang="ja-JP" sz="100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31" name="四角形: 角を丸くする 14">
              <a:extLst>
                <a:ext uri="{FF2B5EF4-FFF2-40B4-BE49-F238E27FC236}">
                  <a16:creationId xmlns:a16="http://schemas.microsoft.com/office/drawing/2014/main" id="{601C67BB-16EC-D1C6-63D2-5C1654E893A0}"/>
                </a:ext>
              </a:extLst>
            </p:cNvPr>
            <p:cNvSpPr/>
            <p:nvPr/>
          </p:nvSpPr>
          <p:spPr>
            <a:xfrm>
              <a:off x="2224370" y="5229080"/>
              <a:ext cx="1271588" cy="220987"/>
            </a:xfrm>
            <a:prstGeom prst="roundRect">
              <a:avLst/>
            </a:prstGeom>
            <a:no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40000"/>
                </a:lnSpc>
              </a:pP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EPP</a:t>
              </a:r>
              <a:endParaRPr kumimoji="1" lang="ja-JP" altLang="en-US" sz="80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32" name="四角形: 角を丸くする 17">
              <a:extLst>
                <a:ext uri="{FF2B5EF4-FFF2-40B4-BE49-F238E27FC236}">
                  <a16:creationId xmlns:a16="http://schemas.microsoft.com/office/drawing/2014/main" id="{87D643C1-0BCD-E6C4-5A17-7697F0F67050}"/>
                </a:ext>
              </a:extLst>
            </p:cNvPr>
            <p:cNvSpPr/>
            <p:nvPr/>
          </p:nvSpPr>
          <p:spPr>
            <a:xfrm>
              <a:off x="2224370" y="5498190"/>
              <a:ext cx="1271588" cy="220987"/>
            </a:xfrm>
            <a:prstGeom prst="roundRect">
              <a:avLst/>
            </a:prstGeom>
            <a:no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40000"/>
                </a:lnSpc>
              </a:pP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EDR</a:t>
              </a:r>
              <a:endParaRPr kumimoji="1" lang="ja-JP" altLang="en-US" sz="80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33" name="四角形: 角を丸くする 20">
              <a:extLst>
                <a:ext uri="{FF2B5EF4-FFF2-40B4-BE49-F238E27FC236}">
                  <a16:creationId xmlns:a16="http://schemas.microsoft.com/office/drawing/2014/main" id="{4E9B9208-D9D8-721A-3245-0C0D7DE48E27}"/>
                </a:ext>
              </a:extLst>
            </p:cNvPr>
            <p:cNvSpPr/>
            <p:nvPr/>
          </p:nvSpPr>
          <p:spPr>
            <a:xfrm>
              <a:off x="2224370" y="5767299"/>
              <a:ext cx="1271588" cy="220987"/>
            </a:xfrm>
            <a:prstGeom prst="roundRect">
              <a:avLst/>
            </a:prstGeom>
            <a:no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40000"/>
                </a:lnSpc>
              </a:pP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MDR</a:t>
              </a:r>
              <a:endParaRPr kumimoji="1" lang="ja-JP" altLang="en-US" sz="80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34" name="四角形: 角を丸くする 23">
              <a:extLst>
                <a:ext uri="{FF2B5EF4-FFF2-40B4-BE49-F238E27FC236}">
                  <a16:creationId xmlns:a16="http://schemas.microsoft.com/office/drawing/2014/main" id="{0CD81667-9D60-6657-27DE-80A102DBEBC1}"/>
                </a:ext>
              </a:extLst>
            </p:cNvPr>
            <p:cNvSpPr/>
            <p:nvPr/>
          </p:nvSpPr>
          <p:spPr>
            <a:xfrm>
              <a:off x="7202553" y="5229080"/>
              <a:ext cx="1271588" cy="220987"/>
            </a:xfrm>
            <a:prstGeom prst="roundRect">
              <a:avLst/>
            </a:prstGeom>
            <a:no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40000"/>
                </a:lnSpc>
              </a:pP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Web </a:t>
              </a: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診断</a:t>
              </a:r>
            </a:p>
          </p:txBody>
        </p:sp>
        <p:sp>
          <p:nvSpPr>
            <p:cNvPr id="35" name="四角形: 角を丸くする 37">
              <a:extLst>
                <a:ext uri="{FF2B5EF4-FFF2-40B4-BE49-F238E27FC236}">
                  <a16:creationId xmlns:a16="http://schemas.microsoft.com/office/drawing/2014/main" id="{F8877E7C-31D6-0F8A-B172-8F0B1161D18E}"/>
                </a:ext>
              </a:extLst>
            </p:cNvPr>
            <p:cNvSpPr/>
            <p:nvPr/>
          </p:nvSpPr>
          <p:spPr>
            <a:xfrm>
              <a:off x="7202553" y="5498190"/>
              <a:ext cx="1271588" cy="220987"/>
            </a:xfrm>
            <a:prstGeom prst="roundRect">
              <a:avLst/>
            </a:prstGeom>
            <a:no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40000"/>
                </a:lnSpc>
              </a:pP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ネットワーク診断</a:t>
              </a:r>
            </a:p>
          </p:txBody>
        </p:sp>
        <p:sp>
          <p:nvSpPr>
            <p:cNvPr id="36" name="四角形: 角を丸くする 47">
              <a:extLst>
                <a:ext uri="{FF2B5EF4-FFF2-40B4-BE49-F238E27FC236}">
                  <a16:creationId xmlns:a16="http://schemas.microsoft.com/office/drawing/2014/main" id="{575B68C9-80BE-156B-C282-87B9C87421F9}"/>
                </a:ext>
              </a:extLst>
            </p:cNvPr>
            <p:cNvSpPr/>
            <p:nvPr/>
          </p:nvSpPr>
          <p:spPr>
            <a:xfrm>
              <a:off x="7202553" y="5767299"/>
              <a:ext cx="1271588" cy="220987"/>
            </a:xfrm>
            <a:prstGeom prst="roundRect">
              <a:avLst/>
            </a:prstGeom>
            <a:no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40000"/>
                </a:lnSpc>
              </a:pP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クラウド診断</a:t>
              </a:r>
            </a:p>
          </p:txBody>
        </p:sp>
        <p:sp>
          <p:nvSpPr>
            <p:cNvPr id="37" name="四角形: 角を丸くする 66">
              <a:extLst>
                <a:ext uri="{FF2B5EF4-FFF2-40B4-BE49-F238E27FC236}">
                  <a16:creationId xmlns:a16="http://schemas.microsoft.com/office/drawing/2014/main" id="{D2F0F492-F158-D9E6-8069-6144535AA668}"/>
                </a:ext>
              </a:extLst>
            </p:cNvPr>
            <p:cNvSpPr/>
            <p:nvPr/>
          </p:nvSpPr>
          <p:spPr>
            <a:xfrm>
              <a:off x="5536283" y="5229080"/>
              <a:ext cx="1271588" cy="220987"/>
            </a:xfrm>
            <a:prstGeom prst="roundRect">
              <a:avLst/>
            </a:prstGeom>
            <a:no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40000"/>
                </a:lnSpc>
              </a:pP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監査ログ管理</a:t>
              </a:r>
            </a:p>
          </p:txBody>
        </p:sp>
        <p:sp>
          <p:nvSpPr>
            <p:cNvPr id="38" name="四角形: 角を丸くする 69">
              <a:extLst>
                <a:ext uri="{FF2B5EF4-FFF2-40B4-BE49-F238E27FC236}">
                  <a16:creationId xmlns:a16="http://schemas.microsoft.com/office/drawing/2014/main" id="{81D31DDD-C5A1-AAAF-C155-699A9C9C6759}"/>
                </a:ext>
              </a:extLst>
            </p:cNvPr>
            <p:cNvSpPr/>
            <p:nvPr/>
          </p:nvSpPr>
          <p:spPr>
            <a:xfrm>
              <a:off x="5536283" y="5498190"/>
              <a:ext cx="1271588" cy="220987"/>
            </a:xfrm>
            <a:prstGeom prst="roundRect">
              <a:avLst/>
            </a:prstGeom>
            <a:no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40000"/>
                </a:lnSpc>
              </a:pP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アラート管理</a:t>
              </a:r>
            </a:p>
          </p:txBody>
        </p:sp>
        <p:sp>
          <p:nvSpPr>
            <p:cNvPr id="39" name="四角形: 角を丸くする 72">
              <a:extLst>
                <a:ext uri="{FF2B5EF4-FFF2-40B4-BE49-F238E27FC236}">
                  <a16:creationId xmlns:a16="http://schemas.microsoft.com/office/drawing/2014/main" id="{C065AA53-08AC-DA65-A1B4-1F01277DA144}"/>
                </a:ext>
              </a:extLst>
            </p:cNvPr>
            <p:cNvSpPr/>
            <p:nvPr/>
          </p:nvSpPr>
          <p:spPr>
            <a:xfrm>
              <a:off x="568720" y="5229080"/>
              <a:ext cx="1271588" cy="220987"/>
            </a:xfrm>
            <a:prstGeom prst="roundRect">
              <a:avLst/>
            </a:prstGeom>
            <a:no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40000"/>
                </a:lnSpc>
              </a:pP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IT </a:t>
              </a: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資産管理・</a:t>
              </a: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MDM</a:t>
              </a:r>
              <a:endParaRPr kumimoji="1" lang="ja-JP" altLang="en-US" sz="80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40" name="四角形: 角を丸くする 75">
              <a:extLst>
                <a:ext uri="{FF2B5EF4-FFF2-40B4-BE49-F238E27FC236}">
                  <a16:creationId xmlns:a16="http://schemas.microsoft.com/office/drawing/2014/main" id="{C2139784-A6A0-B3F4-7681-71349D0D6028}"/>
                </a:ext>
              </a:extLst>
            </p:cNvPr>
            <p:cNvSpPr/>
            <p:nvPr/>
          </p:nvSpPr>
          <p:spPr>
            <a:xfrm>
              <a:off x="568720" y="5498190"/>
              <a:ext cx="1271588" cy="220987"/>
            </a:xfrm>
            <a:prstGeom prst="roundRect">
              <a:avLst/>
            </a:prstGeom>
            <a:no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40000"/>
                </a:lnSpc>
              </a:pP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内部情報漏洩対策</a:t>
              </a:r>
            </a:p>
          </p:txBody>
        </p:sp>
        <p:sp>
          <p:nvSpPr>
            <p:cNvPr id="41" name="四角形: 角を丸くする 78">
              <a:extLst>
                <a:ext uri="{FF2B5EF4-FFF2-40B4-BE49-F238E27FC236}">
                  <a16:creationId xmlns:a16="http://schemas.microsoft.com/office/drawing/2014/main" id="{B9FBE141-52CE-2B62-0E74-7A71AC62921D}"/>
                </a:ext>
              </a:extLst>
            </p:cNvPr>
            <p:cNvSpPr/>
            <p:nvPr/>
          </p:nvSpPr>
          <p:spPr>
            <a:xfrm>
              <a:off x="8866530" y="5229078"/>
              <a:ext cx="1271588" cy="220987"/>
            </a:xfrm>
            <a:prstGeom prst="roundRect">
              <a:avLst/>
            </a:prstGeom>
            <a:no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40000"/>
                </a:lnSpc>
              </a:pP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NDR</a:t>
              </a:r>
              <a:endParaRPr kumimoji="1" lang="ja-JP" altLang="en-US" sz="80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42" name="四角形: 角を丸くする 81">
              <a:extLst>
                <a:ext uri="{FF2B5EF4-FFF2-40B4-BE49-F238E27FC236}">
                  <a16:creationId xmlns:a16="http://schemas.microsoft.com/office/drawing/2014/main" id="{B2FF1C73-D3CF-5DB3-546E-EBB838C225E4}"/>
                </a:ext>
              </a:extLst>
            </p:cNvPr>
            <p:cNvSpPr/>
            <p:nvPr/>
          </p:nvSpPr>
          <p:spPr>
            <a:xfrm>
              <a:off x="8866530" y="5498190"/>
              <a:ext cx="1271588" cy="220987"/>
            </a:xfrm>
            <a:prstGeom prst="roundRect">
              <a:avLst/>
            </a:prstGeom>
            <a:no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40000"/>
                </a:lnSpc>
              </a:pP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ネットワーク遮断</a:t>
              </a:r>
            </a:p>
          </p:txBody>
        </p:sp>
        <p:sp>
          <p:nvSpPr>
            <p:cNvPr id="43" name="四角形: 角を丸くする 84">
              <a:extLst>
                <a:ext uri="{FF2B5EF4-FFF2-40B4-BE49-F238E27FC236}">
                  <a16:creationId xmlns:a16="http://schemas.microsoft.com/office/drawing/2014/main" id="{DB423DC5-4720-9F6B-6023-24B54BC809EB}"/>
                </a:ext>
              </a:extLst>
            </p:cNvPr>
            <p:cNvSpPr/>
            <p:nvPr/>
          </p:nvSpPr>
          <p:spPr>
            <a:xfrm>
              <a:off x="8866530" y="5767299"/>
              <a:ext cx="1271588" cy="220987"/>
            </a:xfrm>
            <a:prstGeom prst="roundRect">
              <a:avLst/>
            </a:prstGeom>
            <a:no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40000"/>
                </a:lnSpc>
              </a:pP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Email </a:t>
              </a: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監視</a:t>
              </a:r>
            </a:p>
          </p:txBody>
        </p:sp>
        <p:sp>
          <p:nvSpPr>
            <p:cNvPr id="44" name="四角形: 角を丸くする 87">
              <a:extLst>
                <a:ext uri="{FF2B5EF4-FFF2-40B4-BE49-F238E27FC236}">
                  <a16:creationId xmlns:a16="http://schemas.microsoft.com/office/drawing/2014/main" id="{F4D0E677-4C57-6E5D-96C7-E528E0BC4405}"/>
                </a:ext>
              </a:extLst>
            </p:cNvPr>
            <p:cNvSpPr/>
            <p:nvPr/>
          </p:nvSpPr>
          <p:spPr>
            <a:xfrm>
              <a:off x="568720" y="5767299"/>
              <a:ext cx="1271588" cy="220987"/>
            </a:xfrm>
            <a:prstGeom prst="roundRect">
              <a:avLst/>
            </a:prstGeom>
            <a:no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40000"/>
                </a:lnSpc>
              </a:pP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外部脅威対策</a:t>
              </a:r>
            </a:p>
          </p:txBody>
        </p:sp>
        <p:sp>
          <p:nvSpPr>
            <p:cNvPr id="45" name="正方形/長方形 44">
              <a:extLst>
                <a:ext uri="{FF2B5EF4-FFF2-40B4-BE49-F238E27FC236}">
                  <a16:creationId xmlns:a16="http://schemas.microsoft.com/office/drawing/2014/main" id="{F13564DA-3D29-9381-1207-09D9EF86B72C}"/>
                </a:ext>
              </a:extLst>
            </p:cNvPr>
            <p:cNvSpPr/>
            <p:nvPr/>
          </p:nvSpPr>
          <p:spPr>
            <a:xfrm>
              <a:off x="10290581" y="1945735"/>
              <a:ext cx="1709328" cy="542456"/>
            </a:xfrm>
            <a:prstGeom prst="rect">
              <a:avLst/>
            </a:prstGeom>
          </p:spPr>
          <p:txBody>
            <a:bodyPr wrap="square">
              <a:spAutoFit/>
            </a:bodyPr>
            <a:lstStyle/>
            <a:p>
              <a:pPr algn="ctr">
                <a:lnSpc>
                  <a:spcPct val="120000"/>
                </a:lnSpc>
              </a:pPr>
              <a:r>
                <a:rPr lang="ja-JP" altLang="en-US" sz="1200" b="1">
                  <a:solidFill>
                    <a:srgbClr val="EAB200"/>
                  </a:solidFill>
                  <a:latin typeface="メイリオ" pitchFamily="50" charset="-128"/>
                  <a:ea typeface="メイリオ" pitchFamily="50" charset="-128"/>
                  <a:cs typeface="メイリオ" pitchFamily="50" charset="-128"/>
                </a:rPr>
                <a:t>サプライチェーン</a:t>
              </a:r>
              <a:endParaRPr lang="en-US" altLang="ja-JP" sz="1200" b="1">
                <a:solidFill>
                  <a:srgbClr val="EAB200"/>
                </a:solidFill>
                <a:latin typeface="メイリオ" pitchFamily="50" charset="-128"/>
                <a:ea typeface="メイリオ" pitchFamily="50" charset="-128"/>
                <a:cs typeface="メイリオ" pitchFamily="50" charset="-128"/>
              </a:endParaRPr>
            </a:p>
            <a:p>
              <a:pPr algn="ctr">
                <a:lnSpc>
                  <a:spcPct val="120000"/>
                </a:lnSpc>
              </a:pPr>
              <a:r>
                <a:rPr lang="ja-JP" altLang="en-US" sz="1200" b="1">
                  <a:solidFill>
                    <a:srgbClr val="EAB200"/>
                  </a:solidFill>
                  <a:latin typeface="メイリオ" pitchFamily="50" charset="-128"/>
                  <a:ea typeface="メイリオ" pitchFamily="50" charset="-128"/>
                  <a:cs typeface="メイリオ" pitchFamily="50" charset="-128"/>
                </a:rPr>
                <a:t>リスクマネジメント</a:t>
              </a:r>
            </a:p>
          </p:txBody>
        </p:sp>
        <p:sp>
          <p:nvSpPr>
            <p:cNvPr id="46" name="正方形/長方形 45">
              <a:extLst>
                <a:ext uri="{FF2B5EF4-FFF2-40B4-BE49-F238E27FC236}">
                  <a16:creationId xmlns:a16="http://schemas.microsoft.com/office/drawing/2014/main" id="{417CC541-B447-A554-460E-9BF3B1DCF362}"/>
                </a:ext>
              </a:extLst>
            </p:cNvPr>
            <p:cNvSpPr/>
            <p:nvPr/>
          </p:nvSpPr>
          <p:spPr>
            <a:xfrm>
              <a:off x="10458183" y="3902336"/>
              <a:ext cx="1357191" cy="996427"/>
            </a:xfrm>
            <a:prstGeom prst="rect">
              <a:avLst/>
            </a:prstGeom>
          </p:spPr>
          <p:txBody>
            <a:bodyPr wrap="square">
              <a:spAutoFit/>
            </a:bodyPr>
            <a:lstStyle/>
            <a:p>
              <a:pPr algn="just">
                <a:lnSpc>
                  <a:spcPct val="150000"/>
                </a:lnSpc>
              </a:pPr>
              <a:r>
                <a:rPr lang="ja-JP" altLang="en-US" sz="1000">
                  <a:solidFill>
                    <a:schemeClr val="tx1">
                      <a:lumMod val="75000"/>
                      <a:lumOff val="25000"/>
                    </a:schemeClr>
                  </a:solidFill>
                  <a:latin typeface="メイリオ" panose="020B0604030504040204" pitchFamily="50" charset="-128"/>
                  <a:ea typeface="メイリオ" panose="020B0604030504040204" pitchFamily="50" charset="-128"/>
                </a:rPr>
                <a:t>ドメイン情報やオンライン調査票からサプライチェーンリスクを可視化</a:t>
              </a:r>
            </a:p>
          </p:txBody>
        </p:sp>
        <p:sp>
          <p:nvSpPr>
            <p:cNvPr id="47" name="四角形: 角を丸くする 90">
              <a:extLst>
                <a:ext uri="{FF2B5EF4-FFF2-40B4-BE49-F238E27FC236}">
                  <a16:creationId xmlns:a16="http://schemas.microsoft.com/office/drawing/2014/main" id="{E391104C-5397-5901-6720-9E7451CF4559}"/>
                </a:ext>
              </a:extLst>
            </p:cNvPr>
            <p:cNvSpPr/>
            <p:nvPr/>
          </p:nvSpPr>
          <p:spPr>
            <a:xfrm>
              <a:off x="10543319" y="5229080"/>
              <a:ext cx="1271588" cy="220987"/>
            </a:xfrm>
            <a:prstGeom prst="roundRect">
              <a:avLst/>
            </a:prstGeom>
            <a:no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40000"/>
                </a:lnSpc>
              </a:pPr>
              <a:r>
                <a:rPr kumimoji="1" lang="ja-JP" altLang="en-US" sz="700">
                  <a:solidFill>
                    <a:schemeClr val="tx1">
                      <a:lumMod val="75000"/>
                      <a:lumOff val="25000"/>
                    </a:schemeClr>
                  </a:solidFill>
                  <a:latin typeface="Meiryo" panose="020B0604030504040204" pitchFamily="34" charset="-128"/>
                  <a:ea typeface="Meiryo" panose="020B0604030504040204" pitchFamily="34" charset="-128"/>
                </a:rPr>
                <a:t>セキュリティスコアリング</a:t>
              </a:r>
            </a:p>
          </p:txBody>
        </p:sp>
        <p:sp>
          <p:nvSpPr>
            <p:cNvPr id="48" name="四角形: 角を丸くする 93">
              <a:extLst>
                <a:ext uri="{FF2B5EF4-FFF2-40B4-BE49-F238E27FC236}">
                  <a16:creationId xmlns:a16="http://schemas.microsoft.com/office/drawing/2014/main" id="{965A5CF0-7454-6CB7-D8C8-67B9C803D63E}"/>
                </a:ext>
              </a:extLst>
            </p:cNvPr>
            <p:cNvSpPr/>
            <p:nvPr/>
          </p:nvSpPr>
          <p:spPr>
            <a:xfrm>
              <a:off x="10543319" y="5498190"/>
              <a:ext cx="1271588" cy="220987"/>
            </a:xfrm>
            <a:prstGeom prst="roundRect">
              <a:avLst/>
            </a:prstGeom>
            <a:no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40000"/>
                </a:lnSpc>
              </a:pP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ASM</a:t>
              </a:r>
              <a:endParaRPr kumimoji="1" lang="ja-JP" altLang="en-US" sz="800">
                <a:solidFill>
                  <a:schemeClr val="tx1">
                    <a:lumMod val="75000"/>
                    <a:lumOff val="25000"/>
                  </a:schemeClr>
                </a:solidFill>
                <a:latin typeface="Meiryo" panose="020B0604030504040204" pitchFamily="34" charset="-128"/>
                <a:ea typeface="Meiryo" panose="020B0604030504040204" pitchFamily="34" charset="-128"/>
              </a:endParaRPr>
            </a:p>
          </p:txBody>
        </p:sp>
        <p:pic>
          <p:nvPicPr>
            <p:cNvPr id="49" name="図 48" descr="ロゴ, 会社名&#10;&#10;自動的に生成された説明">
              <a:extLst>
                <a:ext uri="{FF2B5EF4-FFF2-40B4-BE49-F238E27FC236}">
                  <a16:creationId xmlns:a16="http://schemas.microsoft.com/office/drawing/2014/main" id="{7C4B0ED8-A36B-C064-27B6-91B35CA7A630}"/>
                </a:ext>
              </a:extLst>
            </p:cNvPr>
            <p:cNvPicPr>
              <a:picLocks noChangeAspect="1"/>
            </p:cNvPicPr>
            <p:nvPr/>
          </p:nvPicPr>
          <p:blipFill>
            <a:blip r:embed="rId8"/>
            <a:stretch>
              <a:fillRect/>
            </a:stretch>
          </p:blipFill>
          <p:spPr>
            <a:xfrm>
              <a:off x="10580911" y="3184171"/>
              <a:ext cx="1111735" cy="342841"/>
            </a:xfrm>
            <a:prstGeom prst="rect">
              <a:avLst/>
            </a:prstGeom>
          </p:spPr>
        </p:pic>
        <p:sp>
          <p:nvSpPr>
            <p:cNvPr id="50" name="四角形: 角を丸くする 43">
              <a:extLst>
                <a:ext uri="{FF2B5EF4-FFF2-40B4-BE49-F238E27FC236}">
                  <a16:creationId xmlns:a16="http://schemas.microsoft.com/office/drawing/2014/main" id="{65537F97-C18C-85B5-20B6-896E4E59CBFA}"/>
                </a:ext>
              </a:extLst>
            </p:cNvPr>
            <p:cNvSpPr/>
            <p:nvPr/>
          </p:nvSpPr>
          <p:spPr>
            <a:xfrm>
              <a:off x="3728145" y="1820728"/>
              <a:ext cx="1561224" cy="4571683"/>
            </a:xfrm>
            <a:prstGeom prst="roundRect">
              <a:avLst>
                <a:gd name="adj" fmla="val 0"/>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四角形: 角を丸くする 43">
              <a:extLst>
                <a:ext uri="{FF2B5EF4-FFF2-40B4-BE49-F238E27FC236}">
                  <a16:creationId xmlns:a16="http://schemas.microsoft.com/office/drawing/2014/main" id="{9A48F8A6-6310-C8C6-8513-4E9060B07EF6}"/>
                </a:ext>
              </a:extLst>
            </p:cNvPr>
            <p:cNvSpPr/>
            <p:nvPr/>
          </p:nvSpPr>
          <p:spPr>
            <a:xfrm>
              <a:off x="3836691" y="2627683"/>
              <a:ext cx="1369396" cy="3555604"/>
            </a:xfrm>
            <a:prstGeom prst="roundRect">
              <a:avLst>
                <a:gd name="adj" fmla="val 414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EE320015-86EE-15E5-C85C-1402F7A46B7C}"/>
                </a:ext>
              </a:extLst>
            </p:cNvPr>
            <p:cNvSpPr/>
            <p:nvPr/>
          </p:nvSpPr>
          <p:spPr>
            <a:xfrm>
              <a:off x="3658160" y="1945735"/>
              <a:ext cx="1709328" cy="542456"/>
            </a:xfrm>
            <a:prstGeom prst="rect">
              <a:avLst/>
            </a:prstGeom>
          </p:spPr>
          <p:txBody>
            <a:bodyPr wrap="square">
              <a:spAutoFit/>
            </a:bodyPr>
            <a:lstStyle/>
            <a:p>
              <a:pPr algn="ctr">
                <a:lnSpc>
                  <a:spcPct val="120000"/>
                </a:lnSpc>
              </a:pPr>
              <a:r>
                <a:rPr lang="ja-JP" altLang="en-US" sz="1200" b="1">
                  <a:solidFill>
                    <a:srgbClr val="F3B600"/>
                  </a:solidFill>
                  <a:latin typeface="メイリオ" pitchFamily="50" charset="-128"/>
                  <a:ea typeface="メイリオ" pitchFamily="50" charset="-128"/>
                  <a:cs typeface="メイリオ" pitchFamily="50" charset="-128"/>
                </a:rPr>
                <a:t>リモート</a:t>
              </a:r>
              <a:endParaRPr lang="en-US" altLang="ja-JP" sz="1200" b="1">
                <a:solidFill>
                  <a:srgbClr val="F3B600"/>
                </a:solidFill>
                <a:latin typeface="メイリオ" pitchFamily="50" charset="-128"/>
                <a:ea typeface="メイリオ" pitchFamily="50" charset="-128"/>
                <a:cs typeface="メイリオ" pitchFamily="50" charset="-128"/>
              </a:endParaRPr>
            </a:p>
            <a:p>
              <a:pPr algn="ctr">
                <a:lnSpc>
                  <a:spcPct val="120000"/>
                </a:lnSpc>
              </a:pPr>
              <a:r>
                <a:rPr lang="ja-JP" altLang="en-US" sz="1200" b="1">
                  <a:solidFill>
                    <a:srgbClr val="F3B600"/>
                  </a:solidFill>
                  <a:latin typeface="メイリオ" pitchFamily="50" charset="-128"/>
                  <a:ea typeface="メイリオ" pitchFamily="50" charset="-128"/>
                  <a:cs typeface="メイリオ" pitchFamily="50" charset="-128"/>
                </a:rPr>
                <a:t>コントロール</a:t>
              </a:r>
            </a:p>
          </p:txBody>
        </p:sp>
        <p:sp>
          <p:nvSpPr>
            <p:cNvPr id="53" name="正方形/長方形 52">
              <a:extLst>
                <a:ext uri="{FF2B5EF4-FFF2-40B4-BE49-F238E27FC236}">
                  <a16:creationId xmlns:a16="http://schemas.microsoft.com/office/drawing/2014/main" id="{8A93A5D5-8AF8-7A5B-FA9C-56ADDB232745}"/>
                </a:ext>
              </a:extLst>
            </p:cNvPr>
            <p:cNvSpPr/>
            <p:nvPr/>
          </p:nvSpPr>
          <p:spPr>
            <a:xfrm>
              <a:off x="3834229" y="3902336"/>
              <a:ext cx="1357191" cy="1227259"/>
            </a:xfrm>
            <a:prstGeom prst="rect">
              <a:avLst/>
            </a:prstGeom>
          </p:spPr>
          <p:txBody>
            <a:bodyPr wrap="square">
              <a:spAutoFit/>
            </a:bodyPr>
            <a:lstStyle/>
            <a:p>
              <a:pPr algn="just">
                <a:lnSpc>
                  <a:spcPct val="150000"/>
                </a:lnSpc>
              </a:pPr>
              <a:r>
                <a:rPr lang="ja-JP" altLang="en-US" sz="1000">
                  <a:solidFill>
                    <a:schemeClr val="tx1">
                      <a:lumMod val="75000"/>
                      <a:lumOff val="25000"/>
                    </a:schemeClr>
                  </a:solidFill>
                  <a:latin typeface="メイリオ" panose="020B0604030504040204" pitchFamily="50" charset="-128"/>
                  <a:ea typeface="メイリオ" panose="020B0604030504040204" pitchFamily="50" charset="-128"/>
                </a:rPr>
                <a:t>遠隔地のサーバーや</a:t>
              </a:r>
              <a:r>
                <a:rPr lang="en-US" altLang="ja-JP" sz="1000">
                  <a:solidFill>
                    <a:schemeClr val="tx1">
                      <a:lumMod val="75000"/>
                      <a:lumOff val="25000"/>
                    </a:schemeClr>
                  </a:solidFill>
                  <a:latin typeface="メイリオ" panose="020B0604030504040204" pitchFamily="50" charset="-128"/>
                  <a:ea typeface="メイリオ" panose="020B0604030504040204" pitchFamily="50" charset="-128"/>
                </a:rPr>
                <a:t>PC</a:t>
              </a:r>
              <a:r>
                <a:rPr lang="ja-JP" altLang="en-US" sz="1000">
                  <a:solidFill>
                    <a:schemeClr val="tx1">
                      <a:lumMod val="75000"/>
                      <a:lumOff val="25000"/>
                    </a:schemeClr>
                  </a:solidFill>
                  <a:latin typeface="メイリオ" panose="020B0604030504040204" pitchFamily="50" charset="-128"/>
                  <a:ea typeface="メイリオ" panose="020B0604030504040204" pitchFamily="50" charset="-128"/>
                </a:rPr>
                <a:t>、スマホへのリモート操作、画面共有などヘルプデスク業務を効率化</a:t>
              </a:r>
            </a:p>
          </p:txBody>
        </p:sp>
        <p:sp>
          <p:nvSpPr>
            <p:cNvPr id="54" name="四角形: 角を丸くする 104">
              <a:extLst>
                <a:ext uri="{FF2B5EF4-FFF2-40B4-BE49-F238E27FC236}">
                  <a16:creationId xmlns:a16="http://schemas.microsoft.com/office/drawing/2014/main" id="{E2E0E366-D6A9-3301-795A-6BE879E2128B}"/>
                </a:ext>
              </a:extLst>
            </p:cNvPr>
            <p:cNvSpPr/>
            <p:nvPr/>
          </p:nvSpPr>
          <p:spPr>
            <a:xfrm>
              <a:off x="3877030" y="5229080"/>
              <a:ext cx="1271588" cy="220987"/>
            </a:xfrm>
            <a:prstGeom prst="roundRect">
              <a:avLst/>
            </a:prstGeom>
            <a:no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40000"/>
                </a:lnSpc>
              </a:pP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リモートアクセス</a:t>
              </a:r>
            </a:p>
          </p:txBody>
        </p:sp>
        <p:sp>
          <p:nvSpPr>
            <p:cNvPr id="55" name="四角形: 角を丸くする 107">
              <a:extLst>
                <a:ext uri="{FF2B5EF4-FFF2-40B4-BE49-F238E27FC236}">
                  <a16:creationId xmlns:a16="http://schemas.microsoft.com/office/drawing/2014/main" id="{567FD8FF-07BF-5851-6D42-D62C238A6EE9}"/>
                </a:ext>
              </a:extLst>
            </p:cNvPr>
            <p:cNvSpPr/>
            <p:nvPr/>
          </p:nvSpPr>
          <p:spPr>
            <a:xfrm>
              <a:off x="3877030" y="5498190"/>
              <a:ext cx="1271588" cy="220987"/>
            </a:xfrm>
            <a:prstGeom prst="roundRect">
              <a:avLst/>
            </a:prstGeom>
            <a:no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40000"/>
                </a:lnSpc>
              </a:pP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ヘルプデスク効率化</a:t>
              </a:r>
            </a:p>
          </p:txBody>
        </p:sp>
        <p:pic>
          <p:nvPicPr>
            <p:cNvPr id="56" name="図 55">
              <a:extLst>
                <a:ext uri="{FF2B5EF4-FFF2-40B4-BE49-F238E27FC236}">
                  <a16:creationId xmlns:a16="http://schemas.microsoft.com/office/drawing/2014/main" id="{B70B8478-8561-F53B-D31B-A89DB0B8A793}"/>
                </a:ext>
              </a:extLst>
            </p:cNvPr>
            <p:cNvPicPr>
              <a:picLocks noChangeAspect="1"/>
            </p:cNvPicPr>
            <p:nvPr/>
          </p:nvPicPr>
          <p:blipFill>
            <a:blip r:embed="rId9"/>
            <a:srcRect/>
            <a:stretch/>
          </p:blipFill>
          <p:spPr>
            <a:xfrm>
              <a:off x="3987781" y="2954845"/>
              <a:ext cx="1050087" cy="653838"/>
            </a:xfrm>
            <a:prstGeom prst="rect">
              <a:avLst/>
            </a:prstGeom>
          </p:spPr>
        </p:pic>
        <p:sp>
          <p:nvSpPr>
            <p:cNvPr id="57" name="四角形: 角を丸くする 114">
              <a:extLst>
                <a:ext uri="{FF2B5EF4-FFF2-40B4-BE49-F238E27FC236}">
                  <a16:creationId xmlns:a16="http://schemas.microsoft.com/office/drawing/2014/main" id="{73CF2BBA-565F-D435-945C-3A6BA2477B6C}"/>
                </a:ext>
              </a:extLst>
            </p:cNvPr>
            <p:cNvSpPr/>
            <p:nvPr/>
          </p:nvSpPr>
          <p:spPr>
            <a:xfrm>
              <a:off x="409015" y="1386681"/>
              <a:ext cx="4890773" cy="3240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kumimoji="1" lang="ja-JP" altLang="en-US" sz="1000" b="1">
                  <a:latin typeface="Meiryo" panose="020B0604030504040204" pitchFamily="34" charset="-128"/>
                  <a:ea typeface="Meiryo" panose="020B0604030504040204" pitchFamily="34" charset="-128"/>
                </a:rPr>
                <a:t>エンドポイントセキュリティ</a:t>
              </a:r>
            </a:p>
          </p:txBody>
        </p:sp>
        <p:sp>
          <p:nvSpPr>
            <p:cNvPr id="59" name="四角形: 角を丸くする 5">
              <a:extLst>
                <a:ext uri="{FF2B5EF4-FFF2-40B4-BE49-F238E27FC236}">
                  <a16:creationId xmlns:a16="http://schemas.microsoft.com/office/drawing/2014/main" id="{4CFFE40C-8C3E-39D0-11EC-6B7DEE8E8F39}"/>
                </a:ext>
              </a:extLst>
            </p:cNvPr>
            <p:cNvSpPr/>
            <p:nvPr/>
          </p:nvSpPr>
          <p:spPr>
            <a:xfrm>
              <a:off x="5374433" y="1386681"/>
              <a:ext cx="2435290" cy="324000"/>
            </a:xfrm>
            <a:prstGeom prst="round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kumimoji="1" lang="ja-JP" altLang="en-US" sz="1000" b="1">
                  <a:latin typeface="Meiryo" panose="020B0604030504040204" pitchFamily="34" charset="-128"/>
                  <a:ea typeface="Meiryo" panose="020B0604030504040204" pitchFamily="34" charset="-128"/>
                </a:rPr>
                <a:t>クラウドセキュリティ</a:t>
              </a:r>
            </a:p>
          </p:txBody>
        </p:sp>
        <p:sp>
          <p:nvSpPr>
            <p:cNvPr id="61" name="四角形: 角を丸くする 7">
              <a:extLst>
                <a:ext uri="{FF2B5EF4-FFF2-40B4-BE49-F238E27FC236}">
                  <a16:creationId xmlns:a16="http://schemas.microsoft.com/office/drawing/2014/main" id="{1C6CBBB8-30DA-502A-AC1F-1EA34169DF7E}"/>
                </a:ext>
              </a:extLst>
            </p:cNvPr>
            <p:cNvSpPr/>
            <p:nvPr/>
          </p:nvSpPr>
          <p:spPr>
            <a:xfrm>
              <a:off x="7856376" y="1386681"/>
              <a:ext cx="4091013" cy="324000"/>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kumimoji="1" lang="ja-JP" altLang="en-US" sz="1000" b="1">
                  <a:latin typeface="Meiryo" panose="020B0604030504040204" pitchFamily="34" charset="-128"/>
                  <a:ea typeface="Meiryo" panose="020B0604030504040204" pitchFamily="34" charset="-128"/>
                </a:rPr>
                <a:t>ネットワークセキュリティ</a:t>
              </a:r>
            </a:p>
          </p:txBody>
        </p:sp>
      </p:grpSp>
    </p:spTree>
    <p:extLst>
      <p:ext uri="{BB962C8B-B14F-4D97-AF65-F5344CB8AC3E}">
        <p14:creationId xmlns:p14="http://schemas.microsoft.com/office/powerpoint/2010/main" val="27205133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E5AB701A-5859-3A73-2AAE-3576480317E7}"/>
              </a:ext>
            </a:extLst>
          </p:cNvPr>
          <p:cNvSpPr>
            <a:spLocks noGrp="1"/>
          </p:cNvSpPr>
          <p:nvPr>
            <p:ph type="body" sz="quarter" idx="15"/>
          </p:nvPr>
        </p:nvSpPr>
        <p:spPr/>
        <p:txBody>
          <a:bodyPr/>
          <a:lstStyle/>
          <a:p>
            <a:r>
              <a:rPr lang="en-US" altLang="ja-JP" dirty="0"/>
              <a:t>LANSCOPE </a:t>
            </a:r>
            <a:r>
              <a:rPr lang="ja-JP" altLang="en-US" dirty="0"/>
              <a:t>は情報セキュリティ</a:t>
            </a:r>
            <a:r>
              <a:rPr lang="en-US" altLang="ja-JP" dirty="0"/>
              <a:t>10</a:t>
            </a:r>
            <a:r>
              <a:rPr lang="ja-JP" altLang="en-US" dirty="0"/>
              <a:t>大脅威の</a:t>
            </a:r>
            <a:r>
              <a:rPr lang="en-US" altLang="ja-JP" dirty="0"/>
              <a:t>10</a:t>
            </a:r>
            <a:r>
              <a:rPr lang="ja-JP" altLang="en-US" dirty="0"/>
              <a:t>の脅威のうち、</a:t>
            </a:r>
            <a:r>
              <a:rPr lang="en-US" altLang="ja-JP" dirty="0"/>
              <a:t>9</a:t>
            </a:r>
            <a:r>
              <a:rPr lang="ja-JP" altLang="en-US" dirty="0"/>
              <a:t>の脅威に対応が可能です</a:t>
            </a:r>
            <a:endParaRPr kumimoji="1" lang="ja-JP" altLang="en-US" dirty="0"/>
          </a:p>
        </p:txBody>
      </p:sp>
      <p:sp>
        <p:nvSpPr>
          <p:cNvPr id="3" name="テキスト プレースホルダー 2">
            <a:extLst>
              <a:ext uri="{FF2B5EF4-FFF2-40B4-BE49-F238E27FC236}">
                <a16:creationId xmlns:a16="http://schemas.microsoft.com/office/drawing/2014/main" id="{192CE300-C041-7E39-B0D6-CDD9C1E4FA1A}"/>
              </a:ext>
            </a:extLst>
          </p:cNvPr>
          <p:cNvSpPr>
            <a:spLocks noGrp="1"/>
          </p:cNvSpPr>
          <p:nvPr>
            <p:ph type="body" sz="quarter" idx="13"/>
          </p:nvPr>
        </p:nvSpPr>
        <p:spPr/>
        <p:txBody>
          <a:bodyPr/>
          <a:lstStyle/>
          <a:p>
            <a:r>
              <a:rPr lang="en-US" altLang="ja-JP" dirty="0"/>
              <a:t>LANSCOPE</a:t>
            </a:r>
            <a:r>
              <a:rPr lang="ja-JP" altLang="en-US" dirty="0"/>
              <a:t> で対策する「情報セキュリティ</a:t>
            </a:r>
            <a:r>
              <a:rPr lang="en-US" altLang="ja-JP" dirty="0"/>
              <a:t>10</a:t>
            </a:r>
            <a:r>
              <a:rPr lang="ja-JP" altLang="en-US" dirty="0"/>
              <a:t>大脅威</a:t>
            </a:r>
            <a:r>
              <a:rPr lang="en-US" altLang="ja-JP" dirty="0"/>
              <a:t>2024</a:t>
            </a:r>
            <a:r>
              <a:rPr lang="ja-JP" altLang="en-US" dirty="0"/>
              <a:t>」</a:t>
            </a:r>
          </a:p>
        </p:txBody>
      </p:sp>
      <p:graphicFrame>
        <p:nvGraphicFramePr>
          <p:cNvPr id="9" name="表 8">
            <a:extLst>
              <a:ext uri="{FF2B5EF4-FFF2-40B4-BE49-F238E27FC236}">
                <a16:creationId xmlns:a16="http://schemas.microsoft.com/office/drawing/2014/main" id="{6ECDAAA5-C706-2E2A-E351-B6394979BA71}"/>
              </a:ext>
            </a:extLst>
          </p:cNvPr>
          <p:cNvGraphicFramePr>
            <a:graphicFrameLocks noGrp="1"/>
          </p:cNvGraphicFramePr>
          <p:nvPr>
            <p:extLst>
              <p:ext uri="{D42A27DB-BD31-4B8C-83A1-F6EECF244321}">
                <p14:modId xmlns:p14="http://schemas.microsoft.com/office/powerpoint/2010/main" val="2607879382"/>
              </p:ext>
            </p:extLst>
          </p:nvPr>
        </p:nvGraphicFramePr>
        <p:xfrm>
          <a:off x="385880" y="1582132"/>
          <a:ext cx="11542988" cy="4173202"/>
        </p:xfrm>
        <a:graphic>
          <a:graphicData uri="http://schemas.openxmlformats.org/drawingml/2006/table">
            <a:tbl>
              <a:tblPr>
                <a:tableStyleId>{3C2FFA5D-87B4-456A-9821-1D502468CF0F}</a:tableStyleId>
              </a:tblPr>
              <a:tblGrid>
                <a:gridCol w="861835">
                  <a:extLst>
                    <a:ext uri="{9D8B030D-6E8A-4147-A177-3AD203B41FA5}">
                      <a16:colId xmlns:a16="http://schemas.microsoft.com/office/drawing/2014/main" val="3376071856"/>
                    </a:ext>
                  </a:extLst>
                </a:gridCol>
                <a:gridCol w="3899637">
                  <a:extLst>
                    <a:ext uri="{9D8B030D-6E8A-4147-A177-3AD203B41FA5}">
                      <a16:colId xmlns:a16="http://schemas.microsoft.com/office/drawing/2014/main" val="3573849945"/>
                    </a:ext>
                  </a:extLst>
                </a:gridCol>
                <a:gridCol w="1695379">
                  <a:extLst>
                    <a:ext uri="{9D8B030D-6E8A-4147-A177-3AD203B41FA5}">
                      <a16:colId xmlns:a16="http://schemas.microsoft.com/office/drawing/2014/main" val="1824272298"/>
                    </a:ext>
                  </a:extLst>
                </a:gridCol>
                <a:gridCol w="1695379">
                  <a:extLst>
                    <a:ext uri="{9D8B030D-6E8A-4147-A177-3AD203B41FA5}">
                      <a16:colId xmlns:a16="http://schemas.microsoft.com/office/drawing/2014/main" val="3621317631"/>
                    </a:ext>
                  </a:extLst>
                </a:gridCol>
                <a:gridCol w="1695379">
                  <a:extLst>
                    <a:ext uri="{9D8B030D-6E8A-4147-A177-3AD203B41FA5}">
                      <a16:colId xmlns:a16="http://schemas.microsoft.com/office/drawing/2014/main" val="187298821"/>
                    </a:ext>
                  </a:extLst>
                </a:gridCol>
                <a:gridCol w="1695379">
                  <a:extLst>
                    <a:ext uri="{9D8B030D-6E8A-4147-A177-3AD203B41FA5}">
                      <a16:colId xmlns:a16="http://schemas.microsoft.com/office/drawing/2014/main" val="3857769088"/>
                    </a:ext>
                  </a:extLst>
                </a:gridCol>
              </a:tblGrid>
              <a:tr h="379382">
                <a:tc gridSpan="2">
                  <a:txBody>
                    <a:bodyPr/>
                    <a:lstStyle/>
                    <a:p>
                      <a:pPr algn="ctr"/>
                      <a:endParaRPr lang="ja-JP" altLang="en-US" sz="1050" b="1">
                        <a:solidFill>
                          <a:schemeClr val="bg1"/>
                        </a:solidFill>
                        <a:effectLst/>
                        <a:latin typeface="メイリオ" panose="020B0604030504040204" pitchFamily="50" charset="-128"/>
                        <a:ea typeface="メイリオ" panose="020B0604030504040204" pitchFamily="50" charset="-128"/>
                      </a:endParaRPr>
                    </a:p>
                  </a:txBody>
                  <a:tcPr marL="61856" marR="61856" marT="41237" marB="41237"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3175" cap="flat" cmpd="sng" algn="ctr">
                      <a:solidFill>
                        <a:srgbClr val="0060AE"/>
                      </a:solidFill>
                      <a:prstDash val="solid"/>
                      <a:round/>
                      <a:headEnd type="none" w="med" len="med"/>
                      <a:tailEnd type="none" w="med" len="med"/>
                    </a:lnT>
                    <a:lnB w="3175" cap="flat" cmpd="sng" algn="ctr">
                      <a:solidFill>
                        <a:srgbClr val="0060AE"/>
                      </a:solidFill>
                      <a:prstDash val="solid"/>
                      <a:round/>
                      <a:headEnd type="none" w="med" len="med"/>
                      <a:tailEnd type="none" w="med" len="med"/>
                    </a:lnB>
                    <a:solidFill>
                      <a:srgbClr val="0060AE"/>
                    </a:solidFill>
                  </a:tcPr>
                </a:tc>
                <a:tc hMerge="1">
                  <a:txBody>
                    <a:bodyPr/>
                    <a:lstStyle/>
                    <a:p>
                      <a:pPr algn="l" fontAlgn="ctr"/>
                      <a:endParaRPr lang="ja-JP" altLang="en-US" sz="1050" b="1" i="0" u="none" strike="noStrike">
                        <a:solidFill>
                          <a:srgbClr val="333333"/>
                        </a:solidFill>
                        <a:effectLst/>
                        <a:latin typeface="メイリオ" panose="020B0604030504040204" pitchFamily="50" charset="-128"/>
                        <a:ea typeface="メイリオ" panose="020B0604030504040204" pitchFamily="50" charset="-128"/>
                      </a:endParaRPr>
                    </a:p>
                  </a:txBody>
                  <a:tcPr marL="114300" marR="9525" marT="9525" marB="0"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3175" cap="flat" cmpd="sng" algn="ctr">
                      <a:solidFill>
                        <a:srgbClr val="0060AE"/>
                      </a:solidFill>
                      <a:prstDash val="solid"/>
                      <a:round/>
                      <a:headEnd type="none" w="med" len="med"/>
                      <a:tailEnd type="none" w="med" len="med"/>
                    </a:lnT>
                    <a:lnB w="3175" cap="flat" cmpd="sng" algn="ctr">
                      <a:solidFill>
                        <a:srgbClr val="0060AE"/>
                      </a:solidFill>
                      <a:prstDash val="solid"/>
                      <a:round/>
                      <a:headEnd type="none" w="med" len="med"/>
                      <a:tailEnd type="none" w="med" len="med"/>
                    </a:lnB>
                    <a:solidFill>
                      <a:srgbClr val="F7F7F7"/>
                    </a:solidFill>
                  </a:tcPr>
                </a:tc>
                <a:tc>
                  <a:txBody>
                    <a:bodyPr/>
                    <a:lstStyle/>
                    <a:p>
                      <a:pPr marL="0" indent="0" algn="ctr" fontAlgn="ctr"/>
                      <a:r>
                        <a:rPr lang="en-US" altLang="ja-JP" sz="1050" b="1" i="0" u="none" strike="noStrike">
                          <a:solidFill>
                            <a:schemeClr val="bg1"/>
                          </a:solidFill>
                          <a:effectLst/>
                          <a:latin typeface="メイリオ" panose="020B0604030504040204" pitchFamily="50" charset="-128"/>
                          <a:ea typeface="メイリオ" panose="020B0604030504040204" pitchFamily="50" charset="-128"/>
                        </a:rPr>
                        <a:t>EM</a:t>
                      </a:r>
                      <a:endParaRPr lang="ja-JP" altLang="en-US" sz="1050" b="1" i="0" u="none" strike="noStrike">
                        <a:solidFill>
                          <a:schemeClr val="bg1"/>
                        </a:solidFill>
                        <a:effectLst/>
                        <a:latin typeface="メイリオ" panose="020B0604030504040204" pitchFamily="50" charset="-128"/>
                        <a:ea typeface="メイリオ" panose="020B0604030504040204" pitchFamily="50" charset="-128"/>
                      </a:endParaRPr>
                    </a:p>
                  </a:txBody>
                  <a:tcPr marL="0" marR="9525" marT="9525" marB="0" anchor="ctr">
                    <a:lnL w="3175" cap="flat" cmpd="sng" algn="ctr">
                      <a:solidFill>
                        <a:srgbClr val="0060AE"/>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rgbClr val="0060AE"/>
                      </a:solidFill>
                      <a:prstDash val="solid"/>
                      <a:round/>
                      <a:headEnd type="none" w="med" len="med"/>
                      <a:tailEnd type="none" w="med" len="med"/>
                    </a:lnT>
                    <a:lnB w="3175" cap="flat" cmpd="sng" algn="ctr">
                      <a:solidFill>
                        <a:srgbClr val="0060AE"/>
                      </a:solidFill>
                      <a:prstDash val="solid"/>
                      <a:round/>
                      <a:headEnd type="none" w="med" len="med"/>
                      <a:tailEnd type="none" w="med" len="med"/>
                    </a:lnB>
                    <a:solidFill>
                      <a:schemeClr val="accent5">
                        <a:lumMod val="75000"/>
                      </a:schemeClr>
                    </a:solidFill>
                  </a:tcPr>
                </a:tc>
                <a:tc>
                  <a:txBody>
                    <a:bodyPr/>
                    <a:lstStyle/>
                    <a:p>
                      <a:pPr algn="ctr" fontAlgn="ctr"/>
                      <a:r>
                        <a:rPr lang="en-US" altLang="ja-JP" sz="1050" b="1" i="0" u="none" strike="noStrike">
                          <a:solidFill>
                            <a:schemeClr val="bg1"/>
                          </a:solidFill>
                          <a:effectLst/>
                          <a:latin typeface="メイリオ" panose="020B0604030504040204" pitchFamily="50" charset="-128"/>
                          <a:ea typeface="メイリオ" panose="020B0604030504040204" pitchFamily="50" charset="-128"/>
                        </a:rPr>
                        <a:t>CP</a:t>
                      </a:r>
                      <a:endParaRPr lang="ja-JP" altLang="en-US" sz="1050" b="1" i="0" u="none" strike="noStrike">
                        <a:solidFill>
                          <a:schemeClr val="bg1"/>
                        </a:solidFill>
                        <a:effectLst/>
                        <a:latin typeface="メイリオ" panose="020B0604030504040204" pitchFamily="50" charset="-128"/>
                        <a:ea typeface="メイリオ" panose="020B0604030504040204" pitchFamily="50" charset="-128"/>
                      </a:endParaRPr>
                    </a:p>
                  </a:txBody>
                  <a:tcPr marL="0" marR="9525"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rgbClr val="0060AE"/>
                      </a:solidFill>
                      <a:prstDash val="solid"/>
                      <a:round/>
                      <a:headEnd type="none" w="med" len="med"/>
                      <a:tailEnd type="none" w="med" len="med"/>
                    </a:lnT>
                    <a:lnB w="3175" cap="flat" cmpd="sng" algn="ctr">
                      <a:solidFill>
                        <a:srgbClr val="0060AE"/>
                      </a:solidFill>
                      <a:prstDash val="solid"/>
                      <a:round/>
                      <a:headEnd type="none" w="med" len="med"/>
                      <a:tailEnd type="none" w="med" len="med"/>
                    </a:lnB>
                    <a:solidFill>
                      <a:schemeClr val="accent5">
                        <a:lumMod val="75000"/>
                      </a:schemeClr>
                    </a:solidFill>
                  </a:tcPr>
                </a:tc>
                <a:tc>
                  <a:txBody>
                    <a:bodyPr/>
                    <a:lstStyle/>
                    <a:p>
                      <a:pPr algn="ctr" fontAlgn="ctr"/>
                      <a:r>
                        <a:rPr lang="en-US" altLang="ja-JP" sz="1050" b="1" i="0" u="none" strike="noStrike" dirty="0">
                          <a:solidFill>
                            <a:schemeClr val="bg1"/>
                          </a:solidFill>
                          <a:effectLst/>
                          <a:latin typeface="メイリオ" panose="020B0604030504040204" pitchFamily="50" charset="-128"/>
                          <a:ea typeface="メイリオ" panose="020B0604030504040204" pitchFamily="50" charset="-128"/>
                        </a:rPr>
                        <a:t>SCA</a:t>
                      </a:r>
                      <a:endParaRPr lang="ja-JP" altLang="en-US" sz="1050" b="1" i="0" u="none" strike="noStrike" dirty="0">
                        <a:solidFill>
                          <a:schemeClr val="bg1"/>
                        </a:solidFill>
                        <a:effectLst/>
                        <a:latin typeface="メイリオ" panose="020B0604030504040204" pitchFamily="50" charset="-128"/>
                        <a:ea typeface="メイリオ" panose="020B0604030504040204" pitchFamily="50" charset="-128"/>
                      </a:endParaRPr>
                    </a:p>
                  </a:txBody>
                  <a:tcPr marL="0" marR="9525"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rgbClr val="0060AE"/>
                      </a:solidFill>
                      <a:prstDash val="solid"/>
                      <a:round/>
                      <a:headEnd type="none" w="med" len="med"/>
                      <a:tailEnd type="none" w="med" len="med"/>
                    </a:lnT>
                    <a:lnB w="3175" cap="flat" cmpd="sng" algn="ctr">
                      <a:solidFill>
                        <a:srgbClr val="0060AE"/>
                      </a:solidFill>
                      <a:prstDash val="solid"/>
                      <a:round/>
                      <a:headEnd type="none" w="med" len="med"/>
                      <a:tailEnd type="none" w="med" len="med"/>
                    </a:lnB>
                    <a:solidFill>
                      <a:schemeClr val="accent5">
                        <a:lumMod val="75000"/>
                      </a:schemeClr>
                    </a:solidFill>
                  </a:tcPr>
                </a:tc>
                <a:tc>
                  <a:txBody>
                    <a:bodyPr/>
                    <a:lstStyle/>
                    <a:p>
                      <a:pPr algn="ctr" fontAlgn="ctr"/>
                      <a:r>
                        <a:rPr lang="en-US" altLang="ja-JP" sz="1050" b="1" i="0" u="none" strike="noStrike">
                          <a:solidFill>
                            <a:schemeClr val="bg1"/>
                          </a:solidFill>
                          <a:effectLst/>
                          <a:latin typeface="メイリオ" panose="020B0604030504040204" pitchFamily="50" charset="-128"/>
                          <a:ea typeface="メイリオ" panose="020B0604030504040204" pitchFamily="50" charset="-128"/>
                        </a:rPr>
                        <a:t>PFS</a:t>
                      </a:r>
                      <a:r>
                        <a:rPr lang="ja-JP" altLang="en-US" sz="1050" b="1" i="0" u="none" strike="noStrike">
                          <a:solidFill>
                            <a:schemeClr val="bg1"/>
                          </a:solidFill>
                          <a:effectLst/>
                          <a:latin typeface="メイリオ" panose="020B0604030504040204" pitchFamily="50" charset="-128"/>
                          <a:ea typeface="メイリオ" panose="020B0604030504040204" pitchFamily="50" charset="-128"/>
                        </a:rPr>
                        <a:t>・</a:t>
                      </a:r>
                      <a:r>
                        <a:rPr lang="en-US" altLang="ja-JP" sz="1050" b="1" i="0" u="none" strike="noStrike">
                          <a:solidFill>
                            <a:schemeClr val="bg1"/>
                          </a:solidFill>
                          <a:effectLst/>
                          <a:latin typeface="メイリオ" panose="020B0604030504040204" pitchFamily="50" charset="-128"/>
                          <a:ea typeface="メイリオ" panose="020B0604030504040204" pitchFamily="50" charset="-128"/>
                        </a:rPr>
                        <a:t>Darktrace</a:t>
                      </a:r>
                      <a:endParaRPr lang="en-US" altLang="ja-JP" sz="1050" b="1" i="0" u="none" strike="noStrike" dirty="0">
                        <a:solidFill>
                          <a:schemeClr val="bg1"/>
                        </a:solidFill>
                        <a:effectLst/>
                        <a:latin typeface="メイリオ" panose="020B0604030504040204" pitchFamily="50" charset="-128"/>
                        <a:ea typeface="メイリオ" panose="020B0604030504040204" pitchFamily="50" charset="-128"/>
                      </a:endParaRPr>
                    </a:p>
                    <a:p>
                      <a:pPr algn="ctr" fontAlgn="ctr"/>
                      <a:r>
                        <a:rPr lang="en-US" altLang="ja-JP" sz="1050" b="1" i="0" u="none" strike="noStrike" dirty="0" err="1">
                          <a:solidFill>
                            <a:schemeClr val="bg1"/>
                          </a:solidFill>
                          <a:effectLst/>
                          <a:latin typeface="メイリオ" panose="020B0604030504040204" pitchFamily="50" charset="-128"/>
                          <a:ea typeface="メイリオ" panose="020B0604030504040204" pitchFamily="50" charset="-128"/>
                        </a:rPr>
                        <a:t>Panorays</a:t>
                      </a:r>
                      <a:endParaRPr lang="ja-JP" altLang="en-US" sz="1050" b="1" i="0" u="none" strike="noStrike" dirty="0">
                        <a:solidFill>
                          <a:schemeClr val="bg1"/>
                        </a:solidFill>
                        <a:effectLst/>
                        <a:latin typeface="メイリオ" panose="020B0604030504040204" pitchFamily="50" charset="-128"/>
                        <a:ea typeface="メイリオ" panose="020B0604030504040204" pitchFamily="50" charset="-128"/>
                      </a:endParaRPr>
                    </a:p>
                  </a:txBody>
                  <a:tcPr marL="0" marR="9525" marT="9525" marB="0" anchor="ctr">
                    <a:lnL w="3175" cap="flat" cmpd="sng" algn="ctr">
                      <a:solidFill>
                        <a:schemeClr val="bg1"/>
                      </a:solid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rgbClr val="0060AE"/>
                      </a:solidFill>
                      <a:prstDash val="solid"/>
                      <a:round/>
                      <a:headEnd type="none" w="med" len="med"/>
                      <a:tailEnd type="none" w="med" len="med"/>
                    </a:lnT>
                    <a:lnB w="3175" cap="flat" cmpd="sng" algn="ctr">
                      <a:solidFill>
                        <a:srgbClr val="0060AE"/>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2245971334"/>
                  </a:ext>
                </a:extLst>
              </a:tr>
              <a:tr h="379382">
                <a:tc>
                  <a:txBody>
                    <a:bodyPr/>
                    <a:lstStyle/>
                    <a:p>
                      <a:pPr algn="ctr"/>
                      <a:r>
                        <a:rPr lang="en-US" altLang="ja-JP" sz="1050" b="1">
                          <a:solidFill>
                            <a:schemeClr val="bg1"/>
                          </a:solidFill>
                          <a:effectLst/>
                          <a:latin typeface="メイリオ" panose="020B0604030504040204" pitchFamily="50" charset="-128"/>
                          <a:ea typeface="メイリオ" panose="020B0604030504040204" pitchFamily="50" charset="-128"/>
                        </a:rPr>
                        <a:t>1</a:t>
                      </a:r>
                      <a:r>
                        <a:rPr lang="ja-JP" altLang="en-US" sz="1050" b="1">
                          <a:solidFill>
                            <a:schemeClr val="bg1"/>
                          </a:solidFill>
                          <a:effectLst/>
                          <a:latin typeface="メイリオ" panose="020B0604030504040204" pitchFamily="50" charset="-128"/>
                          <a:ea typeface="メイリオ" panose="020B0604030504040204" pitchFamily="50" charset="-128"/>
                        </a:rPr>
                        <a:t>位</a:t>
                      </a:r>
                    </a:p>
                  </a:txBody>
                  <a:tcPr marL="61856" marR="61856" marT="41237" marB="41237"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3175" cap="flat" cmpd="sng" algn="ctr">
                      <a:solidFill>
                        <a:srgbClr val="0060AE"/>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60AE"/>
                    </a:solidFill>
                  </a:tcPr>
                </a:tc>
                <a:tc>
                  <a:txBody>
                    <a:bodyPr/>
                    <a:lstStyle/>
                    <a:p>
                      <a:pPr algn="l" fontAlgn="ctr"/>
                      <a:r>
                        <a:rPr lang="ja-JP" altLang="en-US" sz="1050" b="1" i="0" u="none" strike="noStrike">
                          <a:solidFill>
                            <a:srgbClr val="333333"/>
                          </a:solidFill>
                          <a:effectLst/>
                          <a:latin typeface="メイリオ" panose="020B0604030504040204" pitchFamily="50" charset="-128"/>
                          <a:ea typeface="メイリオ" panose="020B0604030504040204" pitchFamily="50" charset="-128"/>
                        </a:rPr>
                        <a:t>ランサムウェアによる被害</a:t>
                      </a:r>
                    </a:p>
                  </a:txBody>
                  <a:tcPr marL="114300" marR="9525" marT="9525" marB="0"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3175" cap="flat" cmpd="sng" algn="ctr">
                      <a:solidFill>
                        <a:srgbClr val="0060AE"/>
                      </a:solidFill>
                      <a:prstDash val="solid"/>
                      <a:round/>
                      <a:headEnd type="none" w="med" len="med"/>
                      <a:tailEnd type="none" w="med" len="med"/>
                    </a:lnT>
                    <a:lnB w="3175" cap="flat" cmpd="sng" algn="ctr">
                      <a:solidFill>
                        <a:srgbClr val="0060AE"/>
                      </a:solidFill>
                      <a:prstDash val="solid"/>
                      <a:round/>
                      <a:headEnd type="none" w="med" len="med"/>
                      <a:tailEnd type="none" w="med" len="med"/>
                    </a:lnB>
                    <a:solidFill>
                      <a:srgbClr val="F7F7F7"/>
                    </a:solidFill>
                  </a:tcPr>
                </a:tc>
                <a:tc>
                  <a:txBody>
                    <a:bodyPr/>
                    <a:lstStyle/>
                    <a:p>
                      <a:pPr algn="ctr" fontAlgn="ctr"/>
                      <a:r>
                        <a:rPr lang="ja-JP" altLang="en-US" sz="1050" b="1" i="0" u="none" strike="noStrike">
                          <a:solidFill>
                            <a:srgbClr val="333333"/>
                          </a:solidFill>
                          <a:effectLst/>
                          <a:latin typeface="メイリオ" panose="020B0604030504040204" pitchFamily="50" charset="-128"/>
                          <a:ea typeface="メイリオ" panose="020B0604030504040204" pitchFamily="50" charset="-128"/>
                        </a:rPr>
                        <a:t>●</a:t>
                      </a:r>
                    </a:p>
                  </a:txBody>
                  <a:tcPr marL="0" marR="9525" marT="9525" marB="0"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3175" cap="flat" cmpd="sng" algn="ctr">
                      <a:solidFill>
                        <a:srgbClr val="0060AE"/>
                      </a:solidFill>
                      <a:prstDash val="solid"/>
                      <a:round/>
                      <a:headEnd type="none" w="med" len="med"/>
                      <a:tailEnd type="none" w="med" len="med"/>
                    </a:lnT>
                    <a:lnB w="3175" cap="flat" cmpd="sng" algn="ctr">
                      <a:solidFill>
                        <a:srgbClr val="0060AE"/>
                      </a:solidFill>
                      <a:prstDash val="solid"/>
                      <a:round/>
                      <a:headEnd type="none" w="med" len="med"/>
                      <a:tailEnd type="none" w="med" len="med"/>
                    </a:lnB>
                    <a:solidFill>
                      <a:srgbClr val="F7F7F7"/>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a:ln>
                            <a:noFill/>
                          </a:ln>
                          <a:solidFill>
                            <a:srgbClr val="333333"/>
                          </a:solidFill>
                          <a:effectLst/>
                          <a:uLnTx/>
                          <a:uFillTx/>
                          <a:latin typeface="メイリオ" panose="020B0604030504040204" pitchFamily="50" charset="-128"/>
                          <a:ea typeface="メイリオ" panose="020B0604030504040204" pitchFamily="50" charset="-128"/>
                          <a:cs typeface="+mn-cs"/>
                        </a:rPr>
                        <a:t>●</a:t>
                      </a:r>
                    </a:p>
                  </a:txBody>
                  <a:tcPr marL="0" marR="9525" marT="9525" marB="0"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3175" cap="flat" cmpd="sng" algn="ctr">
                      <a:solidFill>
                        <a:srgbClr val="0060AE"/>
                      </a:solidFill>
                      <a:prstDash val="solid"/>
                      <a:round/>
                      <a:headEnd type="none" w="med" len="med"/>
                      <a:tailEnd type="none" w="med" len="med"/>
                    </a:lnT>
                    <a:lnB w="3175" cap="flat" cmpd="sng" algn="ctr">
                      <a:solidFill>
                        <a:srgbClr val="0060AE"/>
                      </a:solidFill>
                      <a:prstDash val="solid"/>
                      <a:round/>
                      <a:headEnd type="none" w="med" len="med"/>
                      <a:tailEnd type="none" w="med" len="med"/>
                    </a:lnB>
                    <a:solidFill>
                      <a:srgbClr val="F7F7F7"/>
                    </a:solidFill>
                  </a:tcPr>
                </a:tc>
                <a:tc>
                  <a:txBody>
                    <a:bodyPr/>
                    <a:lstStyle/>
                    <a:p>
                      <a:pPr algn="ctr" fontAlgn="ctr"/>
                      <a:endParaRPr lang="ja-JP" altLang="en-US" sz="1050" b="1" i="0" u="none" strike="noStrike">
                        <a:solidFill>
                          <a:srgbClr val="333333"/>
                        </a:solidFill>
                        <a:effectLst/>
                        <a:latin typeface="メイリオ" panose="020B0604030504040204" pitchFamily="50" charset="-128"/>
                        <a:ea typeface="メイリオ" panose="020B0604030504040204" pitchFamily="50" charset="-128"/>
                      </a:endParaRPr>
                    </a:p>
                  </a:txBody>
                  <a:tcPr marL="0" marR="9525" marT="9525" marB="0"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3175" cap="flat" cmpd="sng" algn="ctr">
                      <a:solidFill>
                        <a:srgbClr val="0060AE"/>
                      </a:solidFill>
                      <a:prstDash val="solid"/>
                      <a:round/>
                      <a:headEnd type="none" w="med" len="med"/>
                      <a:tailEnd type="none" w="med" len="med"/>
                    </a:lnT>
                    <a:lnB w="3175" cap="flat" cmpd="sng" algn="ctr">
                      <a:solidFill>
                        <a:srgbClr val="0060AE"/>
                      </a:solidFill>
                      <a:prstDash val="solid"/>
                      <a:round/>
                      <a:headEnd type="none" w="med" len="med"/>
                      <a:tailEnd type="none" w="med" len="med"/>
                    </a:lnB>
                    <a:solidFill>
                      <a:srgbClr val="F7F7F7"/>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rgbClr val="333333"/>
                          </a:solidFill>
                          <a:effectLst/>
                          <a:uLnTx/>
                          <a:uFillTx/>
                          <a:latin typeface="メイリオ" panose="020B0604030504040204" pitchFamily="50" charset="-128"/>
                          <a:ea typeface="メイリオ" panose="020B0604030504040204" pitchFamily="50" charset="-128"/>
                          <a:cs typeface="+mn-cs"/>
                        </a:rPr>
                        <a:t>●</a:t>
                      </a:r>
                    </a:p>
                  </a:txBody>
                  <a:tcPr marL="0" marR="9525" marT="9525" marB="0"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3175" cap="flat" cmpd="sng" algn="ctr">
                      <a:solidFill>
                        <a:srgbClr val="0060AE"/>
                      </a:solidFill>
                      <a:prstDash val="solid"/>
                      <a:round/>
                      <a:headEnd type="none" w="med" len="med"/>
                      <a:tailEnd type="none" w="med" len="med"/>
                    </a:lnT>
                    <a:lnB w="3175" cap="flat" cmpd="sng" algn="ctr">
                      <a:solidFill>
                        <a:srgbClr val="0060AE"/>
                      </a:solidFill>
                      <a:prstDash val="solid"/>
                      <a:round/>
                      <a:headEnd type="none" w="med" len="med"/>
                      <a:tailEnd type="none" w="med" len="med"/>
                    </a:lnB>
                    <a:solidFill>
                      <a:srgbClr val="F7F7F7"/>
                    </a:solidFill>
                  </a:tcPr>
                </a:tc>
                <a:extLst>
                  <a:ext uri="{0D108BD9-81ED-4DB2-BD59-A6C34878D82A}">
                    <a16:rowId xmlns:a16="http://schemas.microsoft.com/office/drawing/2014/main" val="2325720854"/>
                  </a:ext>
                </a:extLst>
              </a:tr>
              <a:tr h="379382">
                <a:tc>
                  <a:txBody>
                    <a:bodyPr/>
                    <a:lstStyle/>
                    <a:p>
                      <a:pPr algn="ctr"/>
                      <a:r>
                        <a:rPr lang="en-US" altLang="ja-JP" sz="1050" b="1">
                          <a:solidFill>
                            <a:schemeClr val="bg1"/>
                          </a:solidFill>
                          <a:effectLst/>
                          <a:latin typeface="メイリオ" panose="020B0604030504040204" pitchFamily="50" charset="-128"/>
                          <a:ea typeface="メイリオ" panose="020B0604030504040204" pitchFamily="50" charset="-128"/>
                        </a:rPr>
                        <a:t>2</a:t>
                      </a:r>
                      <a:r>
                        <a:rPr lang="ja-JP" altLang="en-US" sz="1050" b="1">
                          <a:solidFill>
                            <a:schemeClr val="bg1"/>
                          </a:solidFill>
                          <a:effectLst/>
                          <a:latin typeface="メイリオ" panose="020B0604030504040204" pitchFamily="50" charset="-128"/>
                          <a:ea typeface="メイリオ" panose="020B0604030504040204" pitchFamily="50" charset="-128"/>
                        </a:rPr>
                        <a:t>位</a:t>
                      </a:r>
                    </a:p>
                  </a:txBody>
                  <a:tcPr marL="61856" marR="61856" marT="41237" marB="41237"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60AE"/>
                    </a:solidFill>
                  </a:tcPr>
                </a:tc>
                <a:tc>
                  <a:txBody>
                    <a:bodyPr/>
                    <a:lstStyle/>
                    <a:p>
                      <a:pPr algn="l" fontAlgn="ctr"/>
                      <a:r>
                        <a:rPr lang="ja-JP" altLang="en-US" sz="1050" b="1" i="0" u="none" strike="noStrike">
                          <a:solidFill>
                            <a:srgbClr val="333333"/>
                          </a:solidFill>
                          <a:effectLst/>
                          <a:latin typeface="メイリオ" panose="020B0604030504040204" pitchFamily="50" charset="-128"/>
                          <a:ea typeface="メイリオ" panose="020B0604030504040204" pitchFamily="50" charset="-128"/>
                        </a:rPr>
                        <a:t>サプライチェーンの弱点を悪用した攻撃</a:t>
                      </a:r>
                    </a:p>
                  </a:txBody>
                  <a:tcPr marL="114300" marR="9525" marT="9525" marB="0"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3175" cap="flat" cmpd="sng" algn="ctr">
                      <a:solidFill>
                        <a:srgbClr val="0060AE"/>
                      </a:solidFill>
                      <a:prstDash val="solid"/>
                      <a:round/>
                      <a:headEnd type="none" w="med" len="med"/>
                      <a:tailEnd type="none" w="med" len="med"/>
                    </a:lnT>
                    <a:lnB w="3175" cap="flat" cmpd="sng" algn="ctr">
                      <a:solidFill>
                        <a:srgbClr val="0060AE"/>
                      </a:solidFill>
                      <a:prstDash val="solid"/>
                      <a:round/>
                      <a:headEnd type="none" w="med" len="med"/>
                      <a:tailEnd type="none" w="med" len="med"/>
                    </a:lnB>
                    <a:solidFill>
                      <a:srgbClr val="EFF3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a:ln>
                            <a:noFill/>
                          </a:ln>
                          <a:solidFill>
                            <a:srgbClr val="333333"/>
                          </a:solidFill>
                          <a:effectLst/>
                          <a:uLnTx/>
                          <a:uFillTx/>
                          <a:latin typeface="メイリオ" panose="020B0604030504040204" pitchFamily="50" charset="-128"/>
                          <a:ea typeface="メイリオ" panose="020B0604030504040204" pitchFamily="50" charset="-128"/>
                          <a:cs typeface="+mn-cs"/>
                        </a:rPr>
                        <a:t>●</a:t>
                      </a:r>
                    </a:p>
                  </a:txBody>
                  <a:tcPr marL="0" marR="9525" marT="9525" marB="0"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3175" cap="flat" cmpd="sng" algn="ctr">
                      <a:solidFill>
                        <a:srgbClr val="0060AE"/>
                      </a:solidFill>
                      <a:prstDash val="solid"/>
                      <a:round/>
                      <a:headEnd type="none" w="med" len="med"/>
                      <a:tailEnd type="none" w="med" len="med"/>
                    </a:lnT>
                    <a:lnB w="3175" cap="flat" cmpd="sng" algn="ctr">
                      <a:solidFill>
                        <a:srgbClr val="0060AE"/>
                      </a:solidFill>
                      <a:prstDash val="solid"/>
                      <a:round/>
                      <a:headEnd type="none" w="med" len="med"/>
                      <a:tailEnd type="none" w="med" len="med"/>
                    </a:lnB>
                    <a:solidFill>
                      <a:srgbClr val="EFF3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a:ln>
                            <a:noFill/>
                          </a:ln>
                          <a:solidFill>
                            <a:srgbClr val="333333"/>
                          </a:solidFill>
                          <a:effectLst/>
                          <a:uLnTx/>
                          <a:uFillTx/>
                          <a:latin typeface="メイリオ" panose="020B0604030504040204" pitchFamily="50" charset="-128"/>
                          <a:ea typeface="メイリオ" panose="020B0604030504040204" pitchFamily="50" charset="-128"/>
                          <a:cs typeface="+mn-cs"/>
                        </a:rPr>
                        <a:t>●</a:t>
                      </a:r>
                    </a:p>
                  </a:txBody>
                  <a:tcPr marL="0" marR="9525" marT="9525" marB="0"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3175" cap="flat" cmpd="sng" algn="ctr">
                      <a:solidFill>
                        <a:srgbClr val="0060AE"/>
                      </a:solidFill>
                      <a:prstDash val="solid"/>
                      <a:round/>
                      <a:headEnd type="none" w="med" len="med"/>
                      <a:tailEnd type="none" w="med" len="med"/>
                    </a:lnT>
                    <a:lnB w="3175" cap="flat" cmpd="sng" algn="ctr">
                      <a:solidFill>
                        <a:srgbClr val="0060AE"/>
                      </a:solidFill>
                      <a:prstDash val="solid"/>
                      <a:round/>
                      <a:headEnd type="none" w="med" len="med"/>
                      <a:tailEnd type="none" w="med" len="med"/>
                    </a:lnB>
                    <a:solidFill>
                      <a:srgbClr val="EFF3FF"/>
                    </a:solidFill>
                  </a:tcPr>
                </a:tc>
                <a:tc>
                  <a:txBody>
                    <a:bodyPr/>
                    <a:lstStyle/>
                    <a:p>
                      <a:pPr algn="ctr" fontAlgn="ctr"/>
                      <a:endParaRPr lang="ja-JP" altLang="en-US" sz="1050" b="1" i="0" u="none" strike="noStrike">
                        <a:solidFill>
                          <a:srgbClr val="333333"/>
                        </a:solidFill>
                        <a:effectLst/>
                        <a:latin typeface="メイリオ" panose="020B0604030504040204" pitchFamily="50" charset="-128"/>
                        <a:ea typeface="メイリオ" panose="020B0604030504040204" pitchFamily="50" charset="-128"/>
                      </a:endParaRPr>
                    </a:p>
                  </a:txBody>
                  <a:tcPr marL="0" marR="9525" marT="9525" marB="0"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3175" cap="flat" cmpd="sng" algn="ctr">
                      <a:solidFill>
                        <a:srgbClr val="0060AE"/>
                      </a:solidFill>
                      <a:prstDash val="solid"/>
                      <a:round/>
                      <a:headEnd type="none" w="med" len="med"/>
                      <a:tailEnd type="none" w="med" len="med"/>
                    </a:lnT>
                    <a:lnB w="3175" cap="flat" cmpd="sng" algn="ctr">
                      <a:solidFill>
                        <a:srgbClr val="0060AE"/>
                      </a:solidFill>
                      <a:prstDash val="solid"/>
                      <a:round/>
                      <a:headEnd type="none" w="med" len="med"/>
                      <a:tailEnd type="none" w="med" len="med"/>
                    </a:lnB>
                    <a:solidFill>
                      <a:srgbClr val="EFF3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rgbClr val="333333"/>
                          </a:solidFill>
                          <a:effectLst/>
                          <a:uLnTx/>
                          <a:uFillTx/>
                          <a:latin typeface="メイリオ" panose="020B0604030504040204" pitchFamily="50" charset="-128"/>
                          <a:ea typeface="メイリオ" panose="020B0604030504040204" pitchFamily="50" charset="-128"/>
                          <a:cs typeface="+mn-cs"/>
                        </a:rPr>
                        <a:t>●</a:t>
                      </a:r>
                    </a:p>
                  </a:txBody>
                  <a:tcPr marL="0" marR="9525" marT="9525" marB="0"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3175" cap="flat" cmpd="sng" algn="ctr">
                      <a:solidFill>
                        <a:srgbClr val="0060AE"/>
                      </a:solidFill>
                      <a:prstDash val="solid"/>
                      <a:round/>
                      <a:headEnd type="none" w="med" len="med"/>
                      <a:tailEnd type="none" w="med" len="med"/>
                    </a:lnT>
                    <a:lnB w="3175" cap="flat" cmpd="sng" algn="ctr">
                      <a:solidFill>
                        <a:srgbClr val="0060AE"/>
                      </a:solidFill>
                      <a:prstDash val="solid"/>
                      <a:round/>
                      <a:headEnd type="none" w="med" len="med"/>
                      <a:tailEnd type="none" w="med" len="med"/>
                    </a:lnB>
                    <a:solidFill>
                      <a:srgbClr val="EFF3FF"/>
                    </a:solidFill>
                  </a:tcPr>
                </a:tc>
                <a:extLst>
                  <a:ext uri="{0D108BD9-81ED-4DB2-BD59-A6C34878D82A}">
                    <a16:rowId xmlns:a16="http://schemas.microsoft.com/office/drawing/2014/main" val="2713270684"/>
                  </a:ext>
                </a:extLst>
              </a:tr>
              <a:tr h="379382">
                <a:tc>
                  <a:txBody>
                    <a:bodyPr/>
                    <a:lstStyle/>
                    <a:p>
                      <a:pPr algn="ctr"/>
                      <a:r>
                        <a:rPr lang="en-US" altLang="ja-JP" sz="1050" b="1" dirty="0">
                          <a:solidFill>
                            <a:schemeClr val="bg1"/>
                          </a:solidFill>
                          <a:effectLst/>
                          <a:latin typeface="メイリオ" panose="020B0604030504040204" pitchFamily="50" charset="-128"/>
                          <a:ea typeface="メイリオ" panose="020B0604030504040204" pitchFamily="50" charset="-128"/>
                        </a:rPr>
                        <a:t>3</a:t>
                      </a:r>
                      <a:r>
                        <a:rPr lang="ja-JP" altLang="en-US" sz="1050" b="1" dirty="0">
                          <a:solidFill>
                            <a:schemeClr val="bg1"/>
                          </a:solidFill>
                          <a:effectLst/>
                          <a:latin typeface="メイリオ" panose="020B0604030504040204" pitchFamily="50" charset="-128"/>
                          <a:ea typeface="メイリオ" panose="020B0604030504040204" pitchFamily="50" charset="-128"/>
                        </a:rPr>
                        <a:t>位</a:t>
                      </a:r>
                    </a:p>
                  </a:txBody>
                  <a:tcPr marL="61856" marR="61856" marT="41237" marB="41237"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60AE"/>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50" b="1" i="0" u="none" strike="noStrike" dirty="0">
                          <a:solidFill>
                            <a:srgbClr val="333333"/>
                          </a:solidFill>
                          <a:effectLst/>
                          <a:latin typeface="メイリオ" panose="020B0604030504040204" pitchFamily="50" charset="-128"/>
                          <a:ea typeface="メイリオ" panose="020B0604030504040204" pitchFamily="50" charset="-128"/>
                        </a:rPr>
                        <a:t>内部不正による情報漏洩</a:t>
                      </a:r>
                    </a:p>
                  </a:txBody>
                  <a:tcPr marL="114300" marR="9525" marT="9525" marB="0"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3175" cap="flat" cmpd="sng" algn="ctr">
                      <a:solidFill>
                        <a:srgbClr val="0060AE"/>
                      </a:solidFill>
                      <a:prstDash val="solid"/>
                      <a:round/>
                      <a:headEnd type="none" w="med" len="med"/>
                      <a:tailEnd type="none" w="med" len="med"/>
                    </a:lnT>
                    <a:lnB w="3175" cap="flat" cmpd="sng" algn="ctr">
                      <a:solidFill>
                        <a:srgbClr val="0060AE"/>
                      </a:solidFill>
                      <a:prstDash val="solid"/>
                      <a:round/>
                      <a:headEnd type="none" w="med" len="med"/>
                      <a:tailEnd type="none" w="med" len="med"/>
                    </a:lnB>
                    <a:solidFill>
                      <a:srgbClr val="F7F7F7"/>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rgbClr val="333333"/>
                          </a:solidFill>
                          <a:effectLst/>
                          <a:uLnTx/>
                          <a:uFillTx/>
                          <a:latin typeface="メイリオ" panose="020B0604030504040204" pitchFamily="50" charset="-128"/>
                          <a:ea typeface="メイリオ" panose="020B0604030504040204" pitchFamily="50" charset="-128"/>
                          <a:cs typeface="+mn-cs"/>
                        </a:rPr>
                        <a:t>●</a:t>
                      </a:r>
                    </a:p>
                  </a:txBody>
                  <a:tcPr marL="0" marR="9525" marT="9525" marB="0"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3175" cap="flat" cmpd="sng" algn="ctr">
                      <a:solidFill>
                        <a:srgbClr val="0060AE"/>
                      </a:solidFill>
                      <a:prstDash val="solid"/>
                      <a:round/>
                      <a:headEnd type="none" w="med" len="med"/>
                      <a:tailEnd type="none" w="med" len="med"/>
                    </a:lnT>
                    <a:lnB w="3175" cap="flat" cmpd="sng" algn="ctr">
                      <a:solidFill>
                        <a:srgbClr val="0060AE"/>
                      </a:solidFill>
                      <a:prstDash val="solid"/>
                      <a:round/>
                      <a:headEnd type="none" w="med" len="med"/>
                      <a:tailEnd type="none" w="med" len="med"/>
                    </a:lnB>
                    <a:solidFill>
                      <a:srgbClr val="F7F7F7"/>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ja-JP" altLang="en-US" sz="1050" b="1" i="0" u="none" strike="noStrike" dirty="0">
                        <a:solidFill>
                          <a:srgbClr val="333333"/>
                        </a:solidFill>
                        <a:effectLst/>
                        <a:latin typeface="メイリオ" panose="020B0604030504040204" pitchFamily="50" charset="-128"/>
                        <a:ea typeface="メイリオ" panose="020B0604030504040204" pitchFamily="50" charset="-128"/>
                      </a:endParaRPr>
                    </a:p>
                  </a:txBody>
                  <a:tcPr marL="0" marR="9525" marT="9525" marB="0"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3175" cap="flat" cmpd="sng" algn="ctr">
                      <a:solidFill>
                        <a:srgbClr val="0060AE"/>
                      </a:solidFill>
                      <a:prstDash val="solid"/>
                      <a:round/>
                      <a:headEnd type="none" w="med" len="med"/>
                      <a:tailEnd type="none" w="med" len="med"/>
                    </a:lnT>
                    <a:lnB w="3175" cap="flat" cmpd="sng" algn="ctr">
                      <a:solidFill>
                        <a:srgbClr val="0060AE"/>
                      </a:solidFill>
                      <a:prstDash val="solid"/>
                      <a:round/>
                      <a:headEnd type="none" w="med" len="med"/>
                      <a:tailEnd type="none" w="med" len="med"/>
                    </a:lnB>
                    <a:solidFill>
                      <a:srgbClr val="F7F7F7"/>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rgbClr val="333333"/>
                          </a:solidFill>
                          <a:effectLst/>
                          <a:uLnTx/>
                          <a:uFillTx/>
                          <a:latin typeface="メイリオ" panose="020B0604030504040204" pitchFamily="50" charset="-128"/>
                          <a:ea typeface="メイリオ" panose="020B0604030504040204" pitchFamily="50" charset="-128"/>
                          <a:cs typeface="+mn-cs"/>
                        </a:rPr>
                        <a:t>●</a:t>
                      </a:r>
                    </a:p>
                  </a:txBody>
                  <a:tcPr marL="0" marR="9525" marT="9525" marB="0"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3175" cap="flat" cmpd="sng" algn="ctr">
                      <a:solidFill>
                        <a:srgbClr val="0060AE"/>
                      </a:solidFill>
                      <a:prstDash val="solid"/>
                      <a:round/>
                      <a:headEnd type="none" w="med" len="med"/>
                      <a:tailEnd type="none" w="med" len="med"/>
                    </a:lnT>
                    <a:lnB w="3175" cap="flat" cmpd="sng" algn="ctr">
                      <a:solidFill>
                        <a:srgbClr val="0060AE"/>
                      </a:solidFill>
                      <a:prstDash val="solid"/>
                      <a:round/>
                      <a:headEnd type="none" w="med" len="med"/>
                      <a:tailEnd type="none" w="med" len="med"/>
                    </a:lnB>
                    <a:solidFill>
                      <a:srgbClr val="F7F7F7"/>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rgbClr val="333333"/>
                          </a:solidFill>
                          <a:effectLst/>
                          <a:uLnTx/>
                          <a:uFillTx/>
                          <a:latin typeface="メイリオ" panose="020B0604030504040204" pitchFamily="50" charset="-128"/>
                          <a:ea typeface="メイリオ" panose="020B0604030504040204" pitchFamily="50" charset="-128"/>
                          <a:cs typeface="+mn-cs"/>
                        </a:rPr>
                        <a:t>●</a:t>
                      </a:r>
                    </a:p>
                  </a:txBody>
                  <a:tcPr marL="0" marR="9525" marT="9525" marB="0"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3175" cap="flat" cmpd="sng" algn="ctr">
                      <a:solidFill>
                        <a:srgbClr val="0060AE"/>
                      </a:solidFill>
                      <a:prstDash val="solid"/>
                      <a:round/>
                      <a:headEnd type="none" w="med" len="med"/>
                      <a:tailEnd type="none" w="med" len="med"/>
                    </a:lnT>
                    <a:lnB w="3175" cap="flat" cmpd="sng" algn="ctr">
                      <a:solidFill>
                        <a:srgbClr val="0060AE"/>
                      </a:solidFill>
                      <a:prstDash val="solid"/>
                      <a:round/>
                      <a:headEnd type="none" w="med" len="med"/>
                      <a:tailEnd type="none" w="med" len="med"/>
                    </a:lnB>
                    <a:solidFill>
                      <a:srgbClr val="F7F7F7"/>
                    </a:solidFill>
                  </a:tcPr>
                </a:tc>
                <a:extLst>
                  <a:ext uri="{0D108BD9-81ED-4DB2-BD59-A6C34878D82A}">
                    <a16:rowId xmlns:a16="http://schemas.microsoft.com/office/drawing/2014/main" val="721854139"/>
                  </a:ext>
                </a:extLst>
              </a:tr>
              <a:tr h="379382">
                <a:tc>
                  <a:txBody>
                    <a:bodyPr/>
                    <a:lstStyle/>
                    <a:p>
                      <a:pPr algn="ctr"/>
                      <a:r>
                        <a:rPr lang="en-US" altLang="ja-JP" sz="1050" b="1" dirty="0">
                          <a:solidFill>
                            <a:schemeClr val="bg1"/>
                          </a:solidFill>
                          <a:effectLst/>
                          <a:latin typeface="メイリオ" panose="020B0604030504040204" pitchFamily="50" charset="-128"/>
                          <a:ea typeface="メイリオ" panose="020B0604030504040204" pitchFamily="50" charset="-128"/>
                        </a:rPr>
                        <a:t>4</a:t>
                      </a:r>
                      <a:r>
                        <a:rPr lang="ja-JP" altLang="en-US" sz="1050" b="1" dirty="0">
                          <a:solidFill>
                            <a:schemeClr val="bg1"/>
                          </a:solidFill>
                          <a:effectLst/>
                          <a:latin typeface="メイリオ" panose="020B0604030504040204" pitchFamily="50" charset="-128"/>
                          <a:ea typeface="メイリオ" panose="020B0604030504040204" pitchFamily="50" charset="-128"/>
                        </a:rPr>
                        <a:t>位</a:t>
                      </a:r>
                    </a:p>
                  </a:txBody>
                  <a:tcPr marL="61856" marR="61856" marT="41237" marB="41237"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60AE"/>
                    </a:solidFill>
                  </a:tcPr>
                </a:tc>
                <a:tc>
                  <a:txBody>
                    <a:bodyPr/>
                    <a:lstStyle/>
                    <a:p>
                      <a:pPr algn="l" fontAlgn="ctr"/>
                      <a:r>
                        <a:rPr lang="ja-JP" altLang="en-US" sz="1050" b="1" i="0" u="none" strike="noStrike" dirty="0">
                          <a:solidFill>
                            <a:srgbClr val="333333"/>
                          </a:solidFill>
                          <a:effectLst/>
                          <a:latin typeface="メイリオ" panose="020B0604030504040204" pitchFamily="50" charset="-128"/>
                          <a:ea typeface="メイリオ" panose="020B0604030504040204" pitchFamily="50" charset="-128"/>
                        </a:rPr>
                        <a:t>標的型攻撃による機密情報の窃取</a:t>
                      </a:r>
                    </a:p>
                  </a:txBody>
                  <a:tcPr marL="114300" marR="9525" marT="9525" marB="0"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3175" cap="flat" cmpd="sng" algn="ctr">
                      <a:solidFill>
                        <a:srgbClr val="0060AE"/>
                      </a:solidFill>
                      <a:prstDash val="solid"/>
                      <a:round/>
                      <a:headEnd type="none" w="med" len="med"/>
                      <a:tailEnd type="none" w="med" len="med"/>
                    </a:lnT>
                    <a:lnB w="3175" cap="flat" cmpd="sng" algn="ctr">
                      <a:solidFill>
                        <a:srgbClr val="0060AE"/>
                      </a:solidFill>
                      <a:prstDash val="solid"/>
                      <a:round/>
                      <a:headEnd type="none" w="med" len="med"/>
                      <a:tailEnd type="none" w="med" len="med"/>
                    </a:lnB>
                    <a:solidFill>
                      <a:srgbClr val="EFF3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a:ln>
                            <a:noFill/>
                          </a:ln>
                          <a:solidFill>
                            <a:srgbClr val="333333"/>
                          </a:solidFill>
                          <a:effectLst/>
                          <a:uLnTx/>
                          <a:uFillTx/>
                          <a:latin typeface="メイリオ" panose="020B0604030504040204" pitchFamily="50" charset="-128"/>
                          <a:ea typeface="メイリオ" panose="020B0604030504040204" pitchFamily="50" charset="-128"/>
                          <a:cs typeface="+mn-cs"/>
                        </a:rPr>
                        <a:t>●</a:t>
                      </a:r>
                    </a:p>
                  </a:txBody>
                  <a:tcPr marL="0" marR="9525" marT="9525" marB="0"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3175" cap="flat" cmpd="sng" algn="ctr">
                      <a:solidFill>
                        <a:srgbClr val="0060AE"/>
                      </a:solidFill>
                      <a:prstDash val="solid"/>
                      <a:round/>
                      <a:headEnd type="none" w="med" len="med"/>
                      <a:tailEnd type="none" w="med" len="med"/>
                    </a:lnT>
                    <a:lnB w="3175" cap="flat" cmpd="sng" algn="ctr">
                      <a:solidFill>
                        <a:srgbClr val="0060AE"/>
                      </a:solidFill>
                      <a:prstDash val="solid"/>
                      <a:round/>
                      <a:headEnd type="none" w="med" len="med"/>
                      <a:tailEnd type="none" w="med" len="med"/>
                    </a:lnB>
                    <a:solidFill>
                      <a:srgbClr val="EFF3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a:ln>
                            <a:noFill/>
                          </a:ln>
                          <a:solidFill>
                            <a:srgbClr val="333333"/>
                          </a:solidFill>
                          <a:effectLst/>
                          <a:uLnTx/>
                          <a:uFillTx/>
                          <a:latin typeface="メイリオ" panose="020B0604030504040204" pitchFamily="50" charset="-128"/>
                          <a:ea typeface="メイリオ" panose="020B0604030504040204" pitchFamily="50" charset="-128"/>
                          <a:cs typeface="+mn-cs"/>
                        </a:rPr>
                        <a:t>●</a:t>
                      </a:r>
                    </a:p>
                  </a:txBody>
                  <a:tcPr marL="0" marR="9525" marT="9525" marB="0"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3175" cap="flat" cmpd="sng" algn="ctr">
                      <a:solidFill>
                        <a:srgbClr val="0060AE"/>
                      </a:solidFill>
                      <a:prstDash val="solid"/>
                      <a:round/>
                      <a:headEnd type="none" w="med" len="med"/>
                      <a:tailEnd type="none" w="med" len="med"/>
                    </a:lnT>
                    <a:lnB w="3175" cap="flat" cmpd="sng" algn="ctr">
                      <a:solidFill>
                        <a:srgbClr val="0060AE"/>
                      </a:solidFill>
                      <a:prstDash val="solid"/>
                      <a:round/>
                      <a:headEnd type="none" w="med" len="med"/>
                      <a:tailEnd type="none" w="med" len="med"/>
                    </a:lnB>
                    <a:solidFill>
                      <a:srgbClr val="EFF3FF"/>
                    </a:solidFill>
                  </a:tcPr>
                </a:tc>
                <a:tc>
                  <a:txBody>
                    <a:bodyPr/>
                    <a:lstStyle/>
                    <a:p>
                      <a:pPr algn="ctr" fontAlgn="ctr"/>
                      <a:endParaRPr lang="ja-JP" altLang="en-US" sz="1050" b="1" i="0" u="none" strike="noStrike">
                        <a:solidFill>
                          <a:srgbClr val="333333"/>
                        </a:solidFill>
                        <a:effectLst/>
                        <a:latin typeface="メイリオ" panose="020B0604030504040204" pitchFamily="50" charset="-128"/>
                        <a:ea typeface="メイリオ" panose="020B0604030504040204" pitchFamily="50" charset="-128"/>
                      </a:endParaRPr>
                    </a:p>
                  </a:txBody>
                  <a:tcPr marL="0" marR="9525" marT="9525" marB="0"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3175" cap="flat" cmpd="sng" algn="ctr">
                      <a:solidFill>
                        <a:srgbClr val="0060AE"/>
                      </a:solidFill>
                      <a:prstDash val="solid"/>
                      <a:round/>
                      <a:headEnd type="none" w="med" len="med"/>
                      <a:tailEnd type="none" w="med" len="med"/>
                    </a:lnT>
                    <a:lnB w="3175" cap="flat" cmpd="sng" algn="ctr">
                      <a:solidFill>
                        <a:srgbClr val="0060AE"/>
                      </a:solidFill>
                      <a:prstDash val="solid"/>
                      <a:round/>
                      <a:headEnd type="none" w="med" len="med"/>
                      <a:tailEnd type="none" w="med" len="med"/>
                    </a:lnB>
                    <a:solidFill>
                      <a:srgbClr val="EFF3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rgbClr val="333333"/>
                          </a:solidFill>
                          <a:effectLst/>
                          <a:uLnTx/>
                          <a:uFillTx/>
                          <a:latin typeface="メイリオ" panose="020B0604030504040204" pitchFamily="50" charset="-128"/>
                          <a:ea typeface="メイリオ" panose="020B0604030504040204" pitchFamily="50" charset="-128"/>
                          <a:cs typeface="+mn-cs"/>
                        </a:rPr>
                        <a:t>●</a:t>
                      </a:r>
                    </a:p>
                  </a:txBody>
                  <a:tcPr marL="0" marR="9525" marT="9525" marB="0"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3175" cap="flat" cmpd="sng" algn="ctr">
                      <a:solidFill>
                        <a:srgbClr val="0060AE"/>
                      </a:solidFill>
                      <a:prstDash val="solid"/>
                      <a:round/>
                      <a:headEnd type="none" w="med" len="med"/>
                      <a:tailEnd type="none" w="med" len="med"/>
                    </a:lnT>
                    <a:lnB w="3175" cap="flat" cmpd="sng" algn="ctr">
                      <a:solidFill>
                        <a:srgbClr val="0060AE"/>
                      </a:solidFill>
                      <a:prstDash val="solid"/>
                      <a:round/>
                      <a:headEnd type="none" w="med" len="med"/>
                      <a:tailEnd type="none" w="med" len="med"/>
                    </a:lnB>
                    <a:solidFill>
                      <a:srgbClr val="EFF3FF"/>
                    </a:solidFill>
                  </a:tcPr>
                </a:tc>
                <a:extLst>
                  <a:ext uri="{0D108BD9-81ED-4DB2-BD59-A6C34878D82A}">
                    <a16:rowId xmlns:a16="http://schemas.microsoft.com/office/drawing/2014/main" val="3627273827"/>
                  </a:ext>
                </a:extLst>
              </a:tr>
              <a:tr h="379382">
                <a:tc>
                  <a:txBody>
                    <a:bodyPr/>
                    <a:lstStyle/>
                    <a:p>
                      <a:pPr algn="ctr"/>
                      <a:r>
                        <a:rPr lang="en-US" altLang="ja-JP" sz="1050" b="1">
                          <a:solidFill>
                            <a:schemeClr val="bg1"/>
                          </a:solidFill>
                          <a:effectLst/>
                          <a:latin typeface="メイリオ" panose="020B0604030504040204" pitchFamily="50" charset="-128"/>
                          <a:ea typeface="メイリオ" panose="020B0604030504040204" pitchFamily="50" charset="-128"/>
                        </a:rPr>
                        <a:t>5</a:t>
                      </a:r>
                      <a:r>
                        <a:rPr lang="ja-JP" altLang="en-US" sz="1050" b="1">
                          <a:solidFill>
                            <a:schemeClr val="bg1"/>
                          </a:solidFill>
                          <a:effectLst/>
                          <a:latin typeface="メイリオ" panose="020B0604030504040204" pitchFamily="50" charset="-128"/>
                          <a:ea typeface="メイリオ" panose="020B0604030504040204" pitchFamily="50" charset="-128"/>
                        </a:rPr>
                        <a:t>位</a:t>
                      </a:r>
                    </a:p>
                  </a:txBody>
                  <a:tcPr marL="61856" marR="61856" marT="41237" marB="41237"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60AE"/>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50" b="1" i="0" u="none" strike="noStrike" dirty="0">
                          <a:solidFill>
                            <a:srgbClr val="333333"/>
                          </a:solidFill>
                          <a:effectLst/>
                          <a:latin typeface="メイリオ" panose="020B0604030504040204" pitchFamily="50" charset="-128"/>
                          <a:ea typeface="メイリオ" panose="020B0604030504040204" pitchFamily="50" charset="-128"/>
                        </a:rPr>
                        <a:t>修正プログラムの公開前を狙う攻撃（ゼロデイ攻撃）</a:t>
                      </a:r>
                    </a:p>
                  </a:txBody>
                  <a:tcPr marL="114300" marR="9525" marT="9525" marB="0"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3175" cap="flat" cmpd="sng" algn="ctr">
                      <a:solidFill>
                        <a:srgbClr val="0060AE"/>
                      </a:solidFill>
                      <a:prstDash val="solid"/>
                      <a:round/>
                      <a:headEnd type="none" w="med" len="med"/>
                      <a:tailEnd type="none" w="med" len="med"/>
                    </a:lnT>
                    <a:lnB w="3175" cap="flat" cmpd="sng" algn="ctr">
                      <a:solidFill>
                        <a:srgbClr val="0060AE"/>
                      </a:solidFill>
                      <a:prstDash val="solid"/>
                      <a:round/>
                      <a:headEnd type="none" w="med" len="med"/>
                      <a:tailEnd type="none" w="med" len="med"/>
                    </a:lnB>
                    <a:solidFill>
                      <a:srgbClr val="F7F7F7"/>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ja-JP" altLang="en-US" sz="1050" b="1" i="0" u="none" strike="noStrike">
                        <a:solidFill>
                          <a:srgbClr val="333333"/>
                        </a:solidFill>
                        <a:effectLst/>
                        <a:latin typeface="メイリオ" panose="020B0604030504040204" pitchFamily="50" charset="-128"/>
                        <a:ea typeface="メイリオ" panose="020B0604030504040204" pitchFamily="50" charset="-128"/>
                      </a:endParaRPr>
                    </a:p>
                  </a:txBody>
                  <a:tcPr marL="0" marR="9525" marT="9525" marB="0"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3175" cap="flat" cmpd="sng" algn="ctr">
                      <a:solidFill>
                        <a:srgbClr val="0060AE"/>
                      </a:solidFill>
                      <a:prstDash val="solid"/>
                      <a:round/>
                      <a:headEnd type="none" w="med" len="med"/>
                      <a:tailEnd type="none" w="med" len="med"/>
                    </a:lnT>
                    <a:lnB w="3175" cap="flat" cmpd="sng" algn="ctr">
                      <a:solidFill>
                        <a:srgbClr val="0060AE"/>
                      </a:solidFill>
                      <a:prstDash val="solid"/>
                      <a:round/>
                      <a:headEnd type="none" w="med" len="med"/>
                      <a:tailEnd type="none" w="med" len="med"/>
                    </a:lnB>
                    <a:solidFill>
                      <a:srgbClr val="F7F7F7"/>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1" i="0" u="none" strike="noStrike">
                          <a:solidFill>
                            <a:srgbClr val="333333"/>
                          </a:solidFill>
                          <a:effectLst/>
                          <a:latin typeface="メイリオ" panose="020B0604030504040204" pitchFamily="50" charset="-128"/>
                          <a:ea typeface="メイリオ" panose="020B0604030504040204" pitchFamily="50" charset="-128"/>
                        </a:rPr>
                        <a:t>●</a:t>
                      </a:r>
                    </a:p>
                  </a:txBody>
                  <a:tcPr marL="0" marR="9525" marT="9525" marB="0"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3175" cap="flat" cmpd="sng" algn="ctr">
                      <a:solidFill>
                        <a:srgbClr val="0060AE"/>
                      </a:solidFill>
                      <a:prstDash val="solid"/>
                      <a:round/>
                      <a:headEnd type="none" w="med" len="med"/>
                      <a:tailEnd type="none" w="med" len="med"/>
                    </a:lnT>
                    <a:lnB w="3175" cap="flat" cmpd="sng" algn="ctr">
                      <a:solidFill>
                        <a:srgbClr val="0060AE"/>
                      </a:solidFill>
                      <a:prstDash val="solid"/>
                      <a:round/>
                      <a:headEnd type="none" w="med" len="med"/>
                      <a:tailEnd type="none" w="med" len="med"/>
                    </a:lnB>
                    <a:solidFill>
                      <a:srgbClr val="F7F7F7"/>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ja-JP" altLang="en-US" sz="1050" b="1" i="0" u="none" strike="noStrike">
                        <a:solidFill>
                          <a:srgbClr val="333333"/>
                        </a:solidFill>
                        <a:effectLst/>
                        <a:latin typeface="メイリオ" panose="020B0604030504040204" pitchFamily="50" charset="-128"/>
                        <a:ea typeface="メイリオ" panose="020B0604030504040204" pitchFamily="50" charset="-128"/>
                      </a:endParaRPr>
                    </a:p>
                  </a:txBody>
                  <a:tcPr marL="0" marR="9525" marT="9525" marB="0"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3175" cap="flat" cmpd="sng" algn="ctr">
                      <a:solidFill>
                        <a:srgbClr val="0060AE"/>
                      </a:solidFill>
                      <a:prstDash val="solid"/>
                      <a:round/>
                      <a:headEnd type="none" w="med" len="med"/>
                      <a:tailEnd type="none" w="med" len="med"/>
                    </a:lnT>
                    <a:lnB w="3175" cap="flat" cmpd="sng" algn="ctr">
                      <a:solidFill>
                        <a:srgbClr val="0060AE"/>
                      </a:solidFill>
                      <a:prstDash val="solid"/>
                      <a:round/>
                      <a:headEnd type="none" w="med" len="med"/>
                      <a:tailEnd type="none" w="med" len="med"/>
                    </a:lnB>
                    <a:solidFill>
                      <a:srgbClr val="F7F7F7"/>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rgbClr val="333333"/>
                          </a:solidFill>
                          <a:effectLst/>
                          <a:uLnTx/>
                          <a:uFillTx/>
                          <a:latin typeface="メイリオ" panose="020B0604030504040204" pitchFamily="50" charset="-128"/>
                          <a:ea typeface="メイリオ" panose="020B0604030504040204" pitchFamily="50" charset="-128"/>
                          <a:cs typeface="+mn-cs"/>
                        </a:rPr>
                        <a:t>●</a:t>
                      </a:r>
                    </a:p>
                  </a:txBody>
                  <a:tcPr marL="0" marR="9525" marT="9525" marB="0"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3175" cap="flat" cmpd="sng" algn="ctr">
                      <a:solidFill>
                        <a:srgbClr val="0060AE"/>
                      </a:solidFill>
                      <a:prstDash val="solid"/>
                      <a:round/>
                      <a:headEnd type="none" w="med" len="med"/>
                      <a:tailEnd type="none" w="med" len="med"/>
                    </a:lnT>
                    <a:lnB w="3175" cap="flat" cmpd="sng" algn="ctr">
                      <a:solidFill>
                        <a:srgbClr val="0060AE"/>
                      </a:solidFill>
                      <a:prstDash val="solid"/>
                      <a:round/>
                      <a:headEnd type="none" w="med" len="med"/>
                      <a:tailEnd type="none" w="med" len="med"/>
                    </a:lnB>
                    <a:solidFill>
                      <a:srgbClr val="F7F7F7"/>
                    </a:solidFill>
                  </a:tcPr>
                </a:tc>
                <a:extLst>
                  <a:ext uri="{0D108BD9-81ED-4DB2-BD59-A6C34878D82A}">
                    <a16:rowId xmlns:a16="http://schemas.microsoft.com/office/drawing/2014/main" val="874929013"/>
                  </a:ext>
                </a:extLst>
              </a:tr>
              <a:tr h="379382">
                <a:tc>
                  <a:txBody>
                    <a:bodyPr/>
                    <a:lstStyle/>
                    <a:p>
                      <a:pPr algn="ctr"/>
                      <a:r>
                        <a:rPr lang="en-US" altLang="ja-JP" sz="1050" b="1">
                          <a:solidFill>
                            <a:schemeClr val="bg1"/>
                          </a:solidFill>
                          <a:effectLst/>
                          <a:latin typeface="メイリオ" panose="020B0604030504040204" pitchFamily="50" charset="-128"/>
                          <a:ea typeface="メイリオ" panose="020B0604030504040204" pitchFamily="50" charset="-128"/>
                        </a:rPr>
                        <a:t>6</a:t>
                      </a:r>
                      <a:r>
                        <a:rPr lang="ja-JP" altLang="en-US" sz="1050" b="1">
                          <a:solidFill>
                            <a:schemeClr val="bg1"/>
                          </a:solidFill>
                          <a:effectLst/>
                          <a:latin typeface="メイリオ" panose="020B0604030504040204" pitchFamily="50" charset="-128"/>
                          <a:ea typeface="メイリオ" panose="020B0604030504040204" pitchFamily="50" charset="-128"/>
                        </a:rPr>
                        <a:t>位</a:t>
                      </a:r>
                    </a:p>
                  </a:txBody>
                  <a:tcPr marL="61856" marR="61856" marT="41237" marB="41237"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60AE"/>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50" b="1" i="0" u="none" strike="noStrike" dirty="0">
                          <a:solidFill>
                            <a:srgbClr val="333333"/>
                          </a:solidFill>
                          <a:effectLst/>
                          <a:latin typeface="メイリオ" panose="020B0604030504040204" pitchFamily="50" charset="-128"/>
                          <a:ea typeface="メイリオ" panose="020B0604030504040204" pitchFamily="50" charset="-128"/>
                        </a:rPr>
                        <a:t>不注意による情報漏洩等の被害</a:t>
                      </a:r>
                    </a:p>
                  </a:txBody>
                  <a:tcPr marL="114300" marR="9525" marT="9525" marB="0"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3175" cap="flat" cmpd="sng" algn="ctr">
                      <a:solidFill>
                        <a:srgbClr val="0060AE"/>
                      </a:solidFill>
                      <a:prstDash val="solid"/>
                      <a:round/>
                      <a:headEnd type="none" w="med" len="med"/>
                      <a:tailEnd type="none" w="med" len="med"/>
                    </a:lnT>
                    <a:lnB w="3175" cap="flat" cmpd="sng" algn="ctr">
                      <a:solidFill>
                        <a:srgbClr val="0060AE"/>
                      </a:solidFill>
                      <a:prstDash val="solid"/>
                      <a:round/>
                      <a:headEnd type="none" w="med" len="med"/>
                      <a:tailEnd type="none" w="med" len="med"/>
                    </a:lnB>
                    <a:solidFill>
                      <a:srgbClr val="EFF3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a:ln>
                            <a:noFill/>
                          </a:ln>
                          <a:solidFill>
                            <a:srgbClr val="333333"/>
                          </a:solidFill>
                          <a:effectLst/>
                          <a:uLnTx/>
                          <a:uFillTx/>
                          <a:latin typeface="メイリオ" panose="020B0604030504040204" pitchFamily="50" charset="-128"/>
                          <a:ea typeface="メイリオ" panose="020B0604030504040204" pitchFamily="50" charset="-128"/>
                          <a:cs typeface="+mn-cs"/>
                        </a:rPr>
                        <a:t>●</a:t>
                      </a:r>
                    </a:p>
                  </a:txBody>
                  <a:tcPr marL="0" marR="9525" marT="9525" marB="0"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3175" cap="flat" cmpd="sng" algn="ctr">
                      <a:solidFill>
                        <a:srgbClr val="0060AE"/>
                      </a:solidFill>
                      <a:prstDash val="solid"/>
                      <a:round/>
                      <a:headEnd type="none" w="med" len="med"/>
                      <a:tailEnd type="none" w="med" len="med"/>
                    </a:lnT>
                    <a:lnB w="3175" cap="flat" cmpd="sng" algn="ctr">
                      <a:solidFill>
                        <a:srgbClr val="0060AE"/>
                      </a:solidFill>
                      <a:prstDash val="solid"/>
                      <a:round/>
                      <a:headEnd type="none" w="med" len="med"/>
                      <a:tailEnd type="none" w="med" len="med"/>
                    </a:lnB>
                    <a:solidFill>
                      <a:srgbClr val="EFF3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ja-JP" altLang="en-US" sz="1050" b="1" i="0" u="none" strike="noStrike">
                        <a:solidFill>
                          <a:srgbClr val="333333"/>
                        </a:solidFill>
                        <a:effectLst/>
                        <a:latin typeface="メイリオ" panose="020B0604030504040204" pitchFamily="50" charset="-128"/>
                        <a:ea typeface="メイリオ" panose="020B0604030504040204" pitchFamily="50" charset="-128"/>
                      </a:endParaRPr>
                    </a:p>
                  </a:txBody>
                  <a:tcPr marL="0" marR="9525" marT="9525" marB="0"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3175" cap="flat" cmpd="sng" algn="ctr">
                      <a:solidFill>
                        <a:srgbClr val="0060AE"/>
                      </a:solidFill>
                      <a:prstDash val="solid"/>
                      <a:round/>
                      <a:headEnd type="none" w="med" len="med"/>
                      <a:tailEnd type="none" w="med" len="med"/>
                    </a:lnT>
                    <a:lnB w="3175" cap="flat" cmpd="sng" algn="ctr">
                      <a:solidFill>
                        <a:srgbClr val="0060AE"/>
                      </a:solidFill>
                      <a:prstDash val="solid"/>
                      <a:round/>
                      <a:headEnd type="none" w="med" len="med"/>
                      <a:tailEnd type="none" w="med" len="med"/>
                    </a:lnB>
                    <a:solidFill>
                      <a:srgbClr val="EFF3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rgbClr val="333333"/>
                          </a:solidFill>
                          <a:effectLst/>
                          <a:uLnTx/>
                          <a:uFillTx/>
                          <a:latin typeface="メイリオ" panose="020B0604030504040204" pitchFamily="50" charset="-128"/>
                          <a:ea typeface="メイリオ" panose="020B0604030504040204" pitchFamily="50" charset="-128"/>
                          <a:cs typeface="+mn-cs"/>
                        </a:rPr>
                        <a:t>●</a:t>
                      </a:r>
                    </a:p>
                  </a:txBody>
                  <a:tcPr marL="0" marR="9525" marT="9525" marB="0"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3175" cap="flat" cmpd="sng" algn="ctr">
                      <a:solidFill>
                        <a:srgbClr val="0060AE"/>
                      </a:solidFill>
                      <a:prstDash val="solid"/>
                      <a:round/>
                      <a:headEnd type="none" w="med" len="med"/>
                      <a:tailEnd type="none" w="med" len="med"/>
                    </a:lnT>
                    <a:lnB w="3175" cap="flat" cmpd="sng" algn="ctr">
                      <a:solidFill>
                        <a:srgbClr val="0060AE"/>
                      </a:solidFill>
                      <a:prstDash val="solid"/>
                      <a:round/>
                      <a:headEnd type="none" w="med" len="med"/>
                      <a:tailEnd type="none" w="med" len="med"/>
                    </a:lnB>
                    <a:solidFill>
                      <a:srgbClr val="EFF3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rgbClr val="333333"/>
                          </a:solidFill>
                          <a:effectLst/>
                          <a:uLnTx/>
                          <a:uFillTx/>
                          <a:latin typeface="メイリオ" panose="020B0604030504040204" pitchFamily="50" charset="-128"/>
                          <a:ea typeface="メイリオ" panose="020B0604030504040204" pitchFamily="50" charset="-128"/>
                          <a:cs typeface="+mn-cs"/>
                        </a:rPr>
                        <a:t>●</a:t>
                      </a:r>
                    </a:p>
                  </a:txBody>
                  <a:tcPr marL="0" marR="9525" marT="9525" marB="0"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3175" cap="flat" cmpd="sng" algn="ctr">
                      <a:solidFill>
                        <a:srgbClr val="0060AE"/>
                      </a:solidFill>
                      <a:prstDash val="solid"/>
                      <a:round/>
                      <a:headEnd type="none" w="med" len="med"/>
                      <a:tailEnd type="none" w="med" len="med"/>
                    </a:lnT>
                    <a:lnB w="3175" cap="flat" cmpd="sng" algn="ctr">
                      <a:solidFill>
                        <a:srgbClr val="0060AE"/>
                      </a:solidFill>
                      <a:prstDash val="solid"/>
                      <a:round/>
                      <a:headEnd type="none" w="med" len="med"/>
                      <a:tailEnd type="none" w="med" len="med"/>
                    </a:lnB>
                    <a:solidFill>
                      <a:srgbClr val="EFF3FF"/>
                    </a:solidFill>
                  </a:tcPr>
                </a:tc>
                <a:extLst>
                  <a:ext uri="{0D108BD9-81ED-4DB2-BD59-A6C34878D82A}">
                    <a16:rowId xmlns:a16="http://schemas.microsoft.com/office/drawing/2014/main" val="3057803601"/>
                  </a:ext>
                </a:extLst>
              </a:tr>
              <a:tr h="379382">
                <a:tc>
                  <a:txBody>
                    <a:bodyPr/>
                    <a:lstStyle/>
                    <a:p>
                      <a:pPr algn="ctr"/>
                      <a:r>
                        <a:rPr lang="en-US" altLang="ja-JP" sz="1050" b="1">
                          <a:solidFill>
                            <a:schemeClr val="bg1"/>
                          </a:solidFill>
                          <a:effectLst/>
                          <a:latin typeface="メイリオ" panose="020B0604030504040204" pitchFamily="50" charset="-128"/>
                          <a:ea typeface="メイリオ" panose="020B0604030504040204" pitchFamily="50" charset="-128"/>
                        </a:rPr>
                        <a:t>7</a:t>
                      </a:r>
                      <a:r>
                        <a:rPr lang="ja-JP" altLang="en-US" sz="1050" b="1">
                          <a:solidFill>
                            <a:schemeClr val="bg1"/>
                          </a:solidFill>
                          <a:effectLst/>
                          <a:latin typeface="メイリオ" panose="020B0604030504040204" pitchFamily="50" charset="-128"/>
                          <a:ea typeface="メイリオ" panose="020B0604030504040204" pitchFamily="50" charset="-128"/>
                        </a:rPr>
                        <a:t>位</a:t>
                      </a:r>
                    </a:p>
                  </a:txBody>
                  <a:tcPr marL="61856" marR="61856" marT="41237" marB="41237"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60AE"/>
                    </a:solidFill>
                  </a:tcPr>
                </a:tc>
                <a:tc>
                  <a:txBody>
                    <a:bodyPr/>
                    <a:lstStyle/>
                    <a:p>
                      <a:pPr algn="l" fontAlgn="ctr"/>
                      <a:r>
                        <a:rPr lang="ja-JP" altLang="en-US" sz="1050" b="1" i="0" u="none" strike="noStrike" dirty="0">
                          <a:solidFill>
                            <a:srgbClr val="333333"/>
                          </a:solidFill>
                          <a:effectLst/>
                          <a:latin typeface="メイリオ" panose="020B0604030504040204" pitchFamily="50" charset="-128"/>
                          <a:ea typeface="メイリオ" panose="020B0604030504040204" pitchFamily="50" charset="-128"/>
                        </a:rPr>
                        <a:t>脆弱性対策情報の公開に伴う悪用増加</a:t>
                      </a:r>
                    </a:p>
                  </a:txBody>
                  <a:tcPr marL="114300" marR="9525" marT="9525" marB="0"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3175" cap="flat" cmpd="sng" algn="ctr">
                      <a:solidFill>
                        <a:srgbClr val="0060AE"/>
                      </a:solidFill>
                      <a:prstDash val="solid"/>
                      <a:round/>
                      <a:headEnd type="none" w="med" len="med"/>
                      <a:tailEnd type="none" w="med" len="med"/>
                    </a:lnT>
                    <a:lnB w="3175" cap="flat" cmpd="sng" algn="ctr">
                      <a:solidFill>
                        <a:srgbClr val="0060AE"/>
                      </a:solidFill>
                      <a:prstDash val="solid"/>
                      <a:round/>
                      <a:headEnd type="none" w="med" len="med"/>
                      <a:tailEnd type="none" w="med" len="med"/>
                    </a:lnB>
                    <a:solidFill>
                      <a:srgbClr val="F7F7F7"/>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a:ln>
                            <a:noFill/>
                          </a:ln>
                          <a:solidFill>
                            <a:srgbClr val="333333"/>
                          </a:solidFill>
                          <a:effectLst/>
                          <a:uLnTx/>
                          <a:uFillTx/>
                          <a:latin typeface="メイリオ" panose="020B0604030504040204" pitchFamily="50" charset="-128"/>
                          <a:ea typeface="メイリオ" panose="020B0604030504040204" pitchFamily="50" charset="-128"/>
                          <a:cs typeface="+mn-cs"/>
                        </a:rPr>
                        <a:t>●</a:t>
                      </a:r>
                    </a:p>
                  </a:txBody>
                  <a:tcPr marL="0" marR="9525" marT="9525" marB="0"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3175" cap="flat" cmpd="sng" algn="ctr">
                      <a:solidFill>
                        <a:srgbClr val="0060AE"/>
                      </a:solidFill>
                      <a:prstDash val="solid"/>
                      <a:round/>
                      <a:headEnd type="none" w="med" len="med"/>
                      <a:tailEnd type="none" w="med" len="med"/>
                    </a:lnT>
                    <a:lnB w="3175" cap="flat" cmpd="sng" algn="ctr">
                      <a:solidFill>
                        <a:srgbClr val="0060AE"/>
                      </a:solidFill>
                      <a:prstDash val="solid"/>
                      <a:round/>
                      <a:headEnd type="none" w="med" len="med"/>
                      <a:tailEnd type="none" w="med" len="med"/>
                    </a:lnB>
                    <a:solidFill>
                      <a:srgbClr val="F7F7F7"/>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1" i="0" u="none" strike="noStrike">
                          <a:solidFill>
                            <a:srgbClr val="333333"/>
                          </a:solidFill>
                          <a:effectLst/>
                          <a:latin typeface="メイリオ" panose="020B0604030504040204" pitchFamily="50" charset="-128"/>
                          <a:ea typeface="メイリオ" panose="020B0604030504040204" pitchFamily="50" charset="-128"/>
                        </a:rPr>
                        <a:t>●</a:t>
                      </a:r>
                    </a:p>
                  </a:txBody>
                  <a:tcPr marL="0" marR="9525" marT="9525" marB="0"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3175" cap="flat" cmpd="sng" algn="ctr">
                      <a:solidFill>
                        <a:srgbClr val="0060AE"/>
                      </a:solidFill>
                      <a:prstDash val="solid"/>
                      <a:round/>
                      <a:headEnd type="none" w="med" len="med"/>
                      <a:tailEnd type="none" w="med" len="med"/>
                    </a:lnT>
                    <a:lnB w="3175" cap="flat" cmpd="sng" algn="ctr">
                      <a:solidFill>
                        <a:srgbClr val="0060AE"/>
                      </a:solidFill>
                      <a:prstDash val="solid"/>
                      <a:round/>
                      <a:headEnd type="none" w="med" len="med"/>
                      <a:tailEnd type="none" w="med" len="med"/>
                    </a:lnB>
                    <a:solidFill>
                      <a:srgbClr val="F7F7F7"/>
                    </a:solidFill>
                  </a:tcPr>
                </a:tc>
                <a:tc>
                  <a:txBody>
                    <a:bodyPr/>
                    <a:lstStyle/>
                    <a:p>
                      <a:pPr algn="ctr" fontAlgn="ctr"/>
                      <a:endParaRPr lang="ja-JP" altLang="en-US" sz="1050" b="1" i="0" u="none" strike="noStrike">
                        <a:solidFill>
                          <a:srgbClr val="333333"/>
                        </a:solidFill>
                        <a:effectLst/>
                        <a:latin typeface="メイリオ" panose="020B0604030504040204" pitchFamily="50" charset="-128"/>
                        <a:ea typeface="メイリオ" panose="020B0604030504040204" pitchFamily="50" charset="-128"/>
                      </a:endParaRPr>
                    </a:p>
                  </a:txBody>
                  <a:tcPr marL="0" marR="9525" marT="9525" marB="0"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3175" cap="flat" cmpd="sng" algn="ctr">
                      <a:solidFill>
                        <a:srgbClr val="0060AE"/>
                      </a:solidFill>
                      <a:prstDash val="solid"/>
                      <a:round/>
                      <a:headEnd type="none" w="med" len="med"/>
                      <a:tailEnd type="none" w="med" len="med"/>
                    </a:lnT>
                    <a:lnB w="3175" cap="flat" cmpd="sng" algn="ctr">
                      <a:solidFill>
                        <a:srgbClr val="0060AE"/>
                      </a:solidFill>
                      <a:prstDash val="solid"/>
                      <a:round/>
                      <a:headEnd type="none" w="med" len="med"/>
                      <a:tailEnd type="none" w="med" len="med"/>
                    </a:lnB>
                    <a:solidFill>
                      <a:srgbClr val="F7F7F7"/>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rgbClr val="333333"/>
                          </a:solidFill>
                          <a:effectLst/>
                          <a:uLnTx/>
                          <a:uFillTx/>
                          <a:latin typeface="メイリオ" panose="020B0604030504040204" pitchFamily="50" charset="-128"/>
                          <a:ea typeface="メイリオ" panose="020B0604030504040204" pitchFamily="50" charset="-128"/>
                          <a:cs typeface="+mn-cs"/>
                        </a:rPr>
                        <a:t>●</a:t>
                      </a:r>
                    </a:p>
                  </a:txBody>
                  <a:tcPr marL="0" marR="9525" marT="9525" marB="0"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3175" cap="flat" cmpd="sng" algn="ctr">
                      <a:solidFill>
                        <a:srgbClr val="0060AE"/>
                      </a:solidFill>
                      <a:prstDash val="solid"/>
                      <a:round/>
                      <a:headEnd type="none" w="med" len="med"/>
                      <a:tailEnd type="none" w="med" len="med"/>
                    </a:lnT>
                    <a:lnB w="3175" cap="flat" cmpd="sng" algn="ctr">
                      <a:solidFill>
                        <a:srgbClr val="0060AE"/>
                      </a:solidFill>
                      <a:prstDash val="solid"/>
                      <a:round/>
                      <a:headEnd type="none" w="med" len="med"/>
                      <a:tailEnd type="none" w="med" len="med"/>
                    </a:lnB>
                    <a:solidFill>
                      <a:srgbClr val="F7F7F7"/>
                    </a:solidFill>
                  </a:tcPr>
                </a:tc>
                <a:extLst>
                  <a:ext uri="{0D108BD9-81ED-4DB2-BD59-A6C34878D82A}">
                    <a16:rowId xmlns:a16="http://schemas.microsoft.com/office/drawing/2014/main" val="3123762663"/>
                  </a:ext>
                </a:extLst>
              </a:tr>
              <a:tr h="379382">
                <a:tc>
                  <a:txBody>
                    <a:bodyPr/>
                    <a:lstStyle/>
                    <a:p>
                      <a:pPr algn="ctr"/>
                      <a:r>
                        <a:rPr lang="en-US" altLang="ja-JP" sz="1050" b="1">
                          <a:solidFill>
                            <a:schemeClr val="bg1"/>
                          </a:solidFill>
                          <a:effectLst/>
                          <a:latin typeface="メイリオ" panose="020B0604030504040204" pitchFamily="50" charset="-128"/>
                          <a:ea typeface="メイリオ" panose="020B0604030504040204" pitchFamily="50" charset="-128"/>
                        </a:rPr>
                        <a:t>8</a:t>
                      </a:r>
                      <a:r>
                        <a:rPr lang="ja-JP" altLang="en-US" sz="1050" b="1">
                          <a:solidFill>
                            <a:schemeClr val="bg1"/>
                          </a:solidFill>
                          <a:effectLst/>
                          <a:latin typeface="メイリオ" panose="020B0604030504040204" pitchFamily="50" charset="-128"/>
                          <a:ea typeface="メイリオ" panose="020B0604030504040204" pitchFamily="50" charset="-128"/>
                        </a:rPr>
                        <a:t>位</a:t>
                      </a:r>
                    </a:p>
                  </a:txBody>
                  <a:tcPr marL="61856" marR="61856" marT="41237" marB="41237"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60AE"/>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50" b="1" i="0" u="none" strike="noStrike" dirty="0">
                          <a:solidFill>
                            <a:srgbClr val="333333"/>
                          </a:solidFill>
                          <a:effectLst/>
                          <a:latin typeface="メイリオ" panose="020B0604030504040204" pitchFamily="50" charset="-128"/>
                          <a:ea typeface="メイリオ" panose="020B0604030504040204" pitchFamily="50" charset="-128"/>
                        </a:rPr>
                        <a:t>ビジネスメール詐欺による金銭被害</a:t>
                      </a:r>
                    </a:p>
                  </a:txBody>
                  <a:tcPr marL="114300" marR="9525" marT="9525" marB="0"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3175" cap="flat" cmpd="sng" algn="ctr">
                      <a:solidFill>
                        <a:srgbClr val="0060AE"/>
                      </a:solidFill>
                      <a:prstDash val="solid"/>
                      <a:round/>
                      <a:headEnd type="none" w="med" len="med"/>
                      <a:tailEnd type="none" w="med" len="med"/>
                    </a:lnT>
                    <a:lnB w="3175" cap="flat" cmpd="sng" algn="ctr">
                      <a:solidFill>
                        <a:srgbClr val="0060AE"/>
                      </a:solidFill>
                      <a:prstDash val="solid"/>
                      <a:round/>
                      <a:headEnd type="none" w="med" len="med"/>
                      <a:tailEnd type="none" w="med" len="med"/>
                    </a:lnB>
                    <a:solidFill>
                      <a:srgbClr val="EFF3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ja-JP" altLang="en-US" sz="1050" b="1" i="0" u="none" strike="noStrike">
                        <a:solidFill>
                          <a:srgbClr val="333333"/>
                        </a:solidFill>
                        <a:effectLst/>
                        <a:latin typeface="メイリオ" panose="020B0604030504040204" pitchFamily="50" charset="-128"/>
                        <a:ea typeface="メイリオ" panose="020B0604030504040204" pitchFamily="50" charset="-128"/>
                      </a:endParaRPr>
                    </a:p>
                  </a:txBody>
                  <a:tcPr marL="0" marR="9525" marT="9525" marB="0"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3175" cap="flat" cmpd="sng" algn="ctr">
                      <a:solidFill>
                        <a:srgbClr val="0060AE"/>
                      </a:solidFill>
                      <a:prstDash val="solid"/>
                      <a:round/>
                      <a:headEnd type="none" w="med" len="med"/>
                      <a:tailEnd type="none" w="med" len="med"/>
                    </a:lnT>
                    <a:lnB w="3175" cap="flat" cmpd="sng" algn="ctr">
                      <a:solidFill>
                        <a:srgbClr val="0060AE"/>
                      </a:solidFill>
                      <a:prstDash val="solid"/>
                      <a:round/>
                      <a:headEnd type="none" w="med" len="med"/>
                      <a:tailEnd type="none" w="med" len="med"/>
                    </a:lnB>
                    <a:solidFill>
                      <a:srgbClr val="EFF3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ja-JP" altLang="en-US" sz="1050" b="1" i="0" u="none" strike="noStrike">
                        <a:solidFill>
                          <a:srgbClr val="333333"/>
                        </a:solidFill>
                        <a:effectLst/>
                        <a:latin typeface="メイリオ" panose="020B0604030504040204" pitchFamily="50" charset="-128"/>
                        <a:ea typeface="メイリオ" panose="020B0604030504040204" pitchFamily="50" charset="-128"/>
                      </a:endParaRPr>
                    </a:p>
                  </a:txBody>
                  <a:tcPr marL="0" marR="9525" marT="9525" marB="0"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3175" cap="flat" cmpd="sng" algn="ctr">
                      <a:solidFill>
                        <a:srgbClr val="0060AE"/>
                      </a:solidFill>
                      <a:prstDash val="solid"/>
                      <a:round/>
                      <a:headEnd type="none" w="med" len="med"/>
                      <a:tailEnd type="none" w="med" len="med"/>
                    </a:lnT>
                    <a:lnB w="3175" cap="flat" cmpd="sng" algn="ctr">
                      <a:solidFill>
                        <a:srgbClr val="0060AE"/>
                      </a:solidFill>
                      <a:prstDash val="solid"/>
                      <a:round/>
                      <a:headEnd type="none" w="med" len="med"/>
                      <a:tailEnd type="none" w="med" len="med"/>
                    </a:lnB>
                    <a:solidFill>
                      <a:srgbClr val="EFF3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ja-JP" altLang="en-US" sz="1050" b="1" i="0" u="none" strike="noStrike">
                        <a:solidFill>
                          <a:srgbClr val="333333"/>
                        </a:solidFill>
                        <a:effectLst/>
                        <a:latin typeface="メイリオ" panose="020B0604030504040204" pitchFamily="50" charset="-128"/>
                        <a:ea typeface="メイリオ" panose="020B0604030504040204" pitchFamily="50" charset="-128"/>
                      </a:endParaRPr>
                    </a:p>
                  </a:txBody>
                  <a:tcPr marL="0" marR="9525" marT="9525" marB="0"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3175" cap="flat" cmpd="sng" algn="ctr">
                      <a:solidFill>
                        <a:srgbClr val="0060AE"/>
                      </a:solidFill>
                      <a:prstDash val="solid"/>
                      <a:round/>
                      <a:headEnd type="none" w="med" len="med"/>
                      <a:tailEnd type="none" w="med" len="med"/>
                    </a:lnT>
                    <a:lnB w="3175" cap="flat" cmpd="sng" algn="ctr">
                      <a:solidFill>
                        <a:srgbClr val="0060AE"/>
                      </a:solidFill>
                      <a:prstDash val="solid"/>
                      <a:round/>
                      <a:headEnd type="none" w="med" len="med"/>
                      <a:tailEnd type="none" w="med" len="med"/>
                    </a:lnB>
                    <a:solidFill>
                      <a:srgbClr val="EFF3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rgbClr val="333333"/>
                          </a:solidFill>
                          <a:effectLst/>
                          <a:uLnTx/>
                          <a:uFillTx/>
                          <a:latin typeface="メイリオ" panose="020B0604030504040204" pitchFamily="50" charset="-128"/>
                          <a:ea typeface="メイリオ" panose="020B0604030504040204" pitchFamily="50" charset="-128"/>
                          <a:cs typeface="+mn-cs"/>
                        </a:rPr>
                        <a:t>●</a:t>
                      </a:r>
                    </a:p>
                  </a:txBody>
                  <a:tcPr marL="0" marR="9525" marT="9525" marB="0"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3175" cap="flat" cmpd="sng" algn="ctr">
                      <a:solidFill>
                        <a:srgbClr val="0060AE"/>
                      </a:solidFill>
                      <a:prstDash val="solid"/>
                      <a:round/>
                      <a:headEnd type="none" w="med" len="med"/>
                      <a:tailEnd type="none" w="med" len="med"/>
                    </a:lnT>
                    <a:lnB w="3175" cap="flat" cmpd="sng" algn="ctr">
                      <a:solidFill>
                        <a:srgbClr val="0060AE"/>
                      </a:solidFill>
                      <a:prstDash val="solid"/>
                      <a:round/>
                      <a:headEnd type="none" w="med" len="med"/>
                      <a:tailEnd type="none" w="med" len="med"/>
                    </a:lnB>
                    <a:solidFill>
                      <a:srgbClr val="EFF3FF"/>
                    </a:solidFill>
                  </a:tcPr>
                </a:tc>
                <a:extLst>
                  <a:ext uri="{0D108BD9-81ED-4DB2-BD59-A6C34878D82A}">
                    <a16:rowId xmlns:a16="http://schemas.microsoft.com/office/drawing/2014/main" val="3100296958"/>
                  </a:ext>
                </a:extLst>
              </a:tr>
              <a:tr h="379382">
                <a:tc>
                  <a:txBody>
                    <a:bodyPr/>
                    <a:lstStyle/>
                    <a:p>
                      <a:pPr algn="ctr"/>
                      <a:r>
                        <a:rPr lang="en-US" altLang="ja-JP" sz="1050" b="1">
                          <a:solidFill>
                            <a:schemeClr val="bg1"/>
                          </a:solidFill>
                          <a:effectLst/>
                          <a:latin typeface="メイリオ" panose="020B0604030504040204" pitchFamily="50" charset="-128"/>
                          <a:ea typeface="メイリオ" panose="020B0604030504040204" pitchFamily="50" charset="-128"/>
                        </a:rPr>
                        <a:t>9</a:t>
                      </a:r>
                      <a:r>
                        <a:rPr lang="ja-JP" altLang="en-US" sz="1050" b="1">
                          <a:solidFill>
                            <a:schemeClr val="bg1"/>
                          </a:solidFill>
                          <a:effectLst/>
                          <a:latin typeface="メイリオ" panose="020B0604030504040204" pitchFamily="50" charset="-128"/>
                          <a:ea typeface="メイリオ" panose="020B0604030504040204" pitchFamily="50" charset="-128"/>
                        </a:rPr>
                        <a:t>位</a:t>
                      </a:r>
                    </a:p>
                  </a:txBody>
                  <a:tcPr marL="61856" marR="61856" marT="41237" marB="41237"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60AE"/>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50" b="1" i="0" u="none" strike="noStrike" dirty="0">
                          <a:solidFill>
                            <a:srgbClr val="333333"/>
                          </a:solidFill>
                          <a:effectLst/>
                          <a:latin typeface="メイリオ" panose="020B0604030504040204" pitchFamily="50" charset="-128"/>
                          <a:ea typeface="メイリオ" panose="020B0604030504040204" pitchFamily="50" charset="-128"/>
                        </a:rPr>
                        <a:t>テレワーク等のニューノーマルな働き方を狙った攻撃</a:t>
                      </a:r>
                    </a:p>
                  </a:txBody>
                  <a:tcPr marL="114300" marR="9525" marT="9525" marB="0"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3175" cap="flat" cmpd="sng" algn="ctr">
                      <a:solidFill>
                        <a:srgbClr val="0060AE"/>
                      </a:solidFill>
                      <a:prstDash val="solid"/>
                      <a:round/>
                      <a:headEnd type="none" w="med" len="med"/>
                      <a:tailEnd type="none" w="med" len="med"/>
                    </a:lnT>
                    <a:lnB w="3175" cap="flat" cmpd="sng" algn="ctr">
                      <a:solidFill>
                        <a:srgbClr val="0060AE"/>
                      </a:solidFill>
                      <a:prstDash val="solid"/>
                      <a:round/>
                      <a:headEnd type="none" w="med" len="med"/>
                      <a:tailEnd type="none" w="med" len="med"/>
                    </a:lnB>
                    <a:solidFill>
                      <a:srgbClr val="F7F7F7"/>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rgbClr val="333333"/>
                          </a:solidFill>
                          <a:effectLst/>
                          <a:uLnTx/>
                          <a:uFillTx/>
                          <a:latin typeface="メイリオ" panose="020B0604030504040204" pitchFamily="50" charset="-128"/>
                          <a:ea typeface="メイリオ" panose="020B0604030504040204" pitchFamily="50" charset="-128"/>
                          <a:cs typeface="+mn-cs"/>
                        </a:rPr>
                        <a:t>●</a:t>
                      </a:r>
                    </a:p>
                  </a:txBody>
                  <a:tcPr marL="0" marR="9525" marT="9525" marB="0"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3175" cap="flat" cmpd="sng" algn="ctr">
                      <a:solidFill>
                        <a:srgbClr val="0060AE"/>
                      </a:solidFill>
                      <a:prstDash val="solid"/>
                      <a:round/>
                      <a:headEnd type="none" w="med" len="med"/>
                      <a:tailEnd type="none" w="med" len="med"/>
                    </a:lnT>
                    <a:lnB w="3175" cap="flat" cmpd="sng" algn="ctr">
                      <a:solidFill>
                        <a:srgbClr val="0060AE"/>
                      </a:solidFill>
                      <a:prstDash val="solid"/>
                      <a:round/>
                      <a:headEnd type="none" w="med" len="med"/>
                      <a:tailEnd type="none" w="med" len="med"/>
                    </a:lnB>
                    <a:solidFill>
                      <a:srgbClr val="F7F7F7"/>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ja-JP" altLang="en-US" sz="1050" b="1" i="0" u="none" strike="noStrike">
                          <a:solidFill>
                            <a:srgbClr val="333333"/>
                          </a:solidFill>
                          <a:effectLst/>
                          <a:latin typeface="メイリオ" panose="020B0604030504040204" pitchFamily="50" charset="-128"/>
                          <a:ea typeface="メイリオ" panose="020B0604030504040204" pitchFamily="50" charset="-128"/>
                        </a:rPr>
                        <a:t>●</a:t>
                      </a:r>
                    </a:p>
                  </a:txBody>
                  <a:tcPr marL="0" marR="9525" marT="9525" marB="0"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3175" cap="flat" cmpd="sng" algn="ctr">
                      <a:solidFill>
                        <a:srgbClr val="0060AE"/>
                      </a:solidFill>
                      <a:prstDash val="solid"/>
                      <a:round/>
                      <a:headEnd type="none" w="med" len="med"/>
                      <a:tailEnd type="none" w="med" len="med"/>
                    </a:lnT>
                    <a:lnB w="3175" cap="flat" cmpd="sng" algn="ctr">
                      <a:solidFill>
                        <a:srgbClr val="0060AE"/>
                      </a:solidFill>
                      <a:prstDash val="solid"/>
                      <a:round/>
                      <a:headEnd type="none" w="med" len="med"/>
                      <a:tailEnd type="none" w="med" len="med"/>
                    </a:lnB>
                    <a:solidFill>
                      <a:srgbClr val="F7F7F7"/>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a:ln>
                            <a:noFill/>
                          </a:ln>
                          <a:solidFill>
                            <a:srgbClr val="333333"/>
                          </a:solidFill>
                          <a:effectLst/>
                          <a:uLnTx/>
                          <a:uFillTx/>
                          <a:latin typeface="メイリオ" panose="020B0604030504040204" pitchFamily="50" charset="-128"/>
                          <a:ea typeface="メイリオ" panose="020B0604030504040204" pitchFamily="50" charset="-128"/>
                          <a:cs typeface="+mn-cs"/>
                        </a:rPr>
                        <a:t>●</a:t>
                      </a:r>
                    </a:p>
                  </a:txBody>
                  <a:tcPr marL="0" marR="9525" marT="9525" marB="0"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3175" cap="flat" cmpd="sng" algn="ctr">
                      <a:solidFill>
                        <a:srgbClr val="0060AE"/>
                      </a:solidFill>
                      <a:prstDash val="solid"/>
                      <a:round/>
                      <a:headEnd type="none" w="med" len="med"/>
                      <a:tailEnd type="none" w="med" len="med"/>
                    </a:lnT>
                    <a:lnB w="3175" cap="flat" cmpd="sng" algn="ctr">
                      <a:solidFill>
                        <a:srgbClr val="0060AE"/>
                      </a:solidFill>
                      <a:prstDash val="solid"/>
                      <a:round/>
                      <a:headEnd type="none" w="med" len="med"/>
                      <a:tailEnd type="none" w="med" len="med"/>
                    </a:lnB>
                    <a:solidFill>
                      <a:srgbClr val="F7F7F7"/>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rgbClr val="333333"/>
                          </a:solidFill>
                          <a:effectLst/>
                          <a:uLnTx/>
                          <a:uFillTx/>
                          <a:latin typeface="メイリオ" panose="020B0604030504040204" pitchFamily="50" charset="-128"/>
                          <a:ea typeface="メイリオ" panose="020B0604030504040204" pitchFamily="50" charset="-128"/>
                          <a:cs typeface="+mn-cs"/>
                        </a:rPr>
                        <a:t>●</a:t>
                      </a:r>
                    </a:p>
                  </a:txBody>
                  <a:tcPr marL="0" marR="9525" marT="9525" marB="0"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3175" cap="flat" cmpd="sng" algn="ctr">
                      <a:solidFill>
                        <a:srgbClr val="0060AE"/>
                      </a:solidFill>
                      <a:prstDash val="solid"/>
                      <a:round/>
                      <a:headEnd type="none" w="med" len="med"/>
                      <a:tailEnd type="none" w="med" len="med"/>
                    </a:lnT>
                    <a:lnB w="3175" cap="flat" cmpd="sng" algn="ctr">
                      <a:solidFill>
                        <a:srgbClr val="0060AE"/>
                      </a:solidFill>
                      <a:prstDash val="solid"/>
                      <a:round/>
                      <a:headEnd type="none" w="med" len="med"/>
                      <a:tailEnd type="none" w="med" len="med"/>
                    </a:lnB>
                    <a:solidFill>
                      <a:srgbClr val="F7F7F7"/>
                    </a:solidFill>
                  </a:tcPr>
                </a:tc>
                <a:extLst>
                  <a:ext uri="{0D108BD9-81ED-4DB2-BD59-A6C34878D82A}">
                    <a16:rowId xmlns:a16="http://schemas.microsoft.com/office/drawing/2014/main" val="289157757"/>
                  </a:ext>
                </a:extLst>
              </a:tr>
              <a:tr h="379382">
                <a:tc>
                  <a:txBody>
                    <a:bodyPr/>
                    <a:lstStyle/>
                    <a:p>
                      <a:pPr algn="ctr"/>
                      <a:r>
                        <a:rPr lang="en-US" altLang="ja-JP" sz="1050" b="1">
                          <a:solidFill>
                            <a:schemeClr val="bg1"/>
                          </a:solidFill>
                          <a:effectLst/>
                          <a:latin typeface="メイリオ" panose="020B0604030504040204" pitchFamily="50" charset="-128"/>
                          <a:ea typeface="メイリオ" panose="020B0604030504040204" pitchFamily="50" charset="-128"/>
                        </a:rPr>
                        <a:t>10</a:t>
                      </a:r>
                      <a:r>
                        <a:rPr lang="ja-JP" altLang="en-US" sz="1050" b="1">
                          <a:solidFill>
                            <a:schemeClr val="bg1"/>
                          </a:solidFill>
                          <a:effectLst/>
                          <a:latin typeface="メイリオ" panose="020B0604030504040204" pitchFamily="50" charset="-128"/>
                          <a:ea typeface="メイリオ" panose="020B0604030504040204" pitchFamily="50" charset="-128"/>
                        </a:rPr>
                        <a:t>位</a:t>
                      </a:r>
                    </a:p>
                  </a:txBody>
                  <a:tcPr marL="61856" marR="61856" marT="41237" marB="41237"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6350" cap="flat" cmpd="sng" algn="ctr">
                      <a:solidFill>
                        <a:schemeClr val="bg1"/>
                      </a:solidFill>
                      <a:prstDash val="solid"/>
                      <a:round/>
                      <a:headEnd type="none" w="med" len="med"/>
                      <a:tailEnd type="none" w="med" len="med"/>
                    </a:lnT>
                    <a:lnB w="3175" cap="flat" cmpd="sng" algn="ctr">
                      <a:solidFill>
                        <a:srgbClr val="0060AE"/>
                      </a:solidFill>
                      <a:prstDash val="solid"/>
                      <a:round/>
                      <a:headEnd type="none" w="med" len="med"/>
                      <a:tailEnd type="none" w="med" len="med"/>
                    </a:lnB>
                    <a:solidFill>
                      <a:srgbClr val="0060AE"/>
                    </a:solidFill>
                  </a:tcPr>
                </a:tc>
                <a:tc>
                  <a:txBody>
                    <a:bodyPr/>
                    <a:lstStyle/>
                    <a:p>
                      <a:pPr algn="l" fontAlgn="ctr"/>
                      <a:r>
                        <a:rPr lang="ja-JP" altLang="en-US" sz="1050" b="1" i="0" u="none" strike="noStrike" dirty="0">
                          <a:solidFill>
                            <a:srgbClr val="333333"/>
                          </a:solidFill>
                          <a:effectLst/>
                          <a:latin typeface="メイリオ" panose="020B0604030504040204" pitchFamily="50" charset="-128"/>
                          <a:ea typeface="メイリオ" panose="020B0604030504040204" pitchFamily="50" charset="-128"/>
                        </a:rPr>
                        <a:t>犯罪のビジネス化（アンダーグラウンドサービス）</a:t>
                      </a:r>
                    </a:p>
                  </a:txBody>
                  <a:tcPr marL="114300" marR="9525" marT="9525" marB="0"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3175" cap="flat" cmpd="sng" algn="ctr">
                      <a:solidFill>
                        <a:srgbClr val="0060AE"/>
                      </a:solidFill>
                      <a:prstDash val="solid"/>
                      <a:round/>
                      <a:headEnd type="none" w="med" len="med"/>
                      <a:tailEnd type="none" w="med" len="med"/>
                    </a:lnT>
                    <a:lnB w="3175" cap="flat" cmpd="sng" algn="ctr">
                      <a:solidFill>
                        <a:srgbClr val="0060AE"/>
                      </a:solidFill>
                      <a:prstDash val="solid"/>
                      <a:round/>
                      <a:headEnd type="none" w="med" len="med"/>
                      <a:tailEnd type="none" w="med" len="med"/>
                    </a:lnB>
                    <a:solidFill>
                      <a:srgbClr val="EFF3FF"/>
                    </a:solidFill>
                  </a:tcPr>
                </a:tc>
                <a:tc>
                  <a:txBody>
                    <a:bodyPr/>
                    <a:lstStyle/>
                    <a:p>
                      <a:pPr algn="ctr" fontAlgn="ctr"/>
                      <a:r>
                        <a:rPr lang="ja-JP" altLang="en-US" sz="1050" b="1" i="0" u="none" strike="noStrike">
                          <a:solidFill>
                            <a:srgbClr val="333333"/>
                          </a:solidFill>
                          <a:effectLst/>
                          <a:latin typeface="メイリオ" panose="020B0604030504040204" pitchFamily="50" charset="-128"/>
                          <a:ea typeface="メイリオ" panose="020B0604030504040204" pitchFamily="50" charset="-128"/>
                        </a:rPr>
                        <a:t>ー</a:t>
                      </a:r>
                    </a:p>
                  </a:txBody>
                  <a:tcPr marL="0" marR="9525" marT="9525" marB="0"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3175" cap="flat" cmpd="sng" algn="ctr">
                      <a:solidFill>
                        <a:srgbClr val="0060AE"/>
                      </a:solidFill>
                      <a:prstDash val="solid"/>
                      <a:round/>
                      <a:headEnd type="none" w="med" len="med"/>
                      <a:tailEnd type="none" w="med" len="med"/>
                    </a:lnT>
                    <a:lnB w="3175" cap="flat" cmpd="sng" algn="ctr">
                      <a:solidFill>
                        <a:srgbClr val="0060AE"/>
                      </a:solidFill>
                      <a:prstDash val="solid"/>
                      <a:round/>
                      <a:headEnd type="none" w="med" len="med"/>
                      <a:tailEnd type="none" w="med" len="med"/>
                    </a:lnB>
                    <a:solidFill>
                      <a:srgbClr val="EFF3FF"/>
                    </a:solidFill>
                  </a:tcPr>
                </a:tc>
                <a:tc>
                  <a:txBody>
                    <a:bodyPr/>
                    <a:lstStyle/>
                    <a:p>
                      <a:pPr algn="ctr" fontAlgn="ctr"/>
                      <a:r>
                        <a:rPr lang="ja-JP" altLang="en-US" sz="1050" b="1" i="0" u="none" strike="noStrike">
                          <a:solidFill>
                            <a:srgbClr val="333333"/>
                          </a:solidFill>
                          <a:effectLst/>
                          <a:latin typeface="メイリオ" panose="020B0604030504040204" pitchFamily="50" charset="-128"/>
                          <a:ea typeface="メイリオ" panose="020B0604030504040204" pitchFamily="50" charset="-128"/>
                        </a:rPr>
                        <a:t>ー</a:t>
                      </a:r>
                    </a:p>
                  </a:txBody>
                  <a:tcPr marL="0" marR="9525" marT="9525" marB="0"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3175" cap="flat" cmpd="sng" algn="ctr">
                      <a:solidFill>
                        <a:srgbClr val="0060AE"/>
                      </a:solidFill>
                      <a:prstDash val="solid"/>
                      <a:round/>
                      <a:headEnd type="none" w="med" len="med"/>
                      <a:tailEnd type="none" w="med" len="med"/>
                    </a:lnT>
                    <a:lnB w="3175" cap="flat" cmpd="sng" algn="ctr">
                      <a:solidFill>
                        <a:srgbClr val="0060AE"/>
                      </a:solidFill>
                      <a:prstDash val="solid"/>
                      <a:round/>
                      <a:headEnd type="none" w="med" len="med"/>
                      <a:tailEnd type="none" w="med" len="med"/>
                    </a:lnB>
                    <a:solidFill>
                      <a:srgbClr val="EFF3FF"/>
                    </a:solidFill>
                  </a:tcPr>
                </a:tc>
                <a:tc>
                  <a:txBody>
                    <a:bodyPr/>
                    <a:lstStyle/>
                    <a:p>
                      <a:pPr algn="ctr" fontAlgn="ctr"/>
                      <a:r>
                        <a:rPr lang="ja-JP" altLang="en-US" sz="1050" b="1" i="0" u="none" strike="noStrike">
                          <a:solidFill>
                            <a:srgbClr val="333333"/>
                          </a:solidFill>
                          <a:effectLst/>
                          <a:latin typeface="メイリオ" panose="020B0604030504040204" pitchFamily="50" charset="-128"/>
                          <a:ea typeface="メイリオ" panose="020B0604030504040204" pitchFamily="50" charset="-128"/>
                        </a:rPr>
                        <a:t>ー</a:t>
                      </a:r>
                    </a:p>
                  </a:txBody>
                  <a:tcPr marL="0" marR="9525" marT="9525" marB="0"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3175" cap="flat" cmpd="sng" algn="ctr">
                      <a:solidFill>
                        <a:srgbClr val="0060AE"/>
                      </a:solidFill>
                      <a:prstDash val="solid"/>
                      <a:round/>
                      <a:headEnd type="none" w="med" len="med"/>
                      <a:tailEnd type="none" w="med" len="med"/>
                    </a:lnT>
                    <a:lnB w="3175" cap="flat" cmpd="sng" algn="ctr">
                      <a:solidFill>
                        <a:srgbClr val="0060AE"/>
                      </a:solidFill>
                      <a:prstDash val="solid"/>
                      <a:round/>
                      <a:headEnd type="none" w="med" len="med"/>
                      <a:tailEnd type="none" w="med" len="med"/>
                    </a:lnB>
                    <a:solidFill>
                      <a:srgbClr val="EFF3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rgbClr val="333333"/>
                          </a:solidFill>
                          <a:effectLst/>
                          <a:uLnTx/>
                          <a:uFillTx/>
                          <a:latin typeface="メイリオ" panose="020B0604030504040204" pitchFamily="50" charset="-128"/>
                          <a:ea typeface="メイリオ" panose="020B0604030504040204" pitchFamily="50" charset="-128"/>
                          <a:cs typeface="+mn-cs"/>
                        </a:rPr>
                        <a:t>ー</a:t>
                      </a:r>
                    </a:p>
                  </a:txBody>
                  <a:tcPr marL="0" marR="9525" marT="9525" marB="0" anchor="ctr">
                    <a:lnL w="3175" cap="flat" cmpd="sng" algn="ctr">
                      <a:solidFill>
                        <a:srgbClr val="0060AE"/>
                      </a:solidFill>
                      <a:prstDash val="solid"/>
                      <a:round/>
                      <a:headEnd type="none" w="med" len="med"/>
                      <a:tailEnd type="none" w="med" len="med"/>
                    </a:lnL>
                    <a:lnR w="3175" cap="flat" cmpd="sng" algn="ctr">
                      <a:solidFill>
                        <a:srgbClr val="0060AE"/>
                      </a:solidFill>
                      <a:prstDash val="solid"/>
                      <a:round/>
                      <a:headEnd type="none" w="med" len="med"/>
                      <a:tailEnd type="none" w="med" len="med"/>
                    </a:lnR>
                    <a:lnT w="3175" cap="flat" cmpd="sng" algn="ctr">
                      <a:solidFill>
                        <a:srgbClr val="0060AE"/>
                      </a:solidFill>
                      <a:prstDash val="solid"/>
                      <a:round/>
                      <a:headEnd type="none" w="med" len="med"/>
                      <a:tailEnd type="none" w="med" len="med"/>
                    </a:lnT>
                    <a:lnB w="3175" cap="flat" cmpd="sng" algn="ctr">
                      <a:solidFill>
                        <a:srgbClr val="0060AE"/>
                      </a:solidFill>
                      <a:prstDash val="solid"/>
                      <a:round/>
                      <a:headEnd type="none" w="med" len="med"/>
                      <a:tailEnd type="none" w="med" len="med"/>
                    </a:lnB>
                    <a:solidFill>
                      <a:srgbClr val="EFF3FF"/>
                    </a:solidFill>
                  </a:tcPr>
                </a:tc>
                <a:extLst>
                  <a:ext uri="{0D108BD9-81ED-4DB2-BD59-A6C34878D82A}">
                    <a16:rowId xmlns:a16="http://schemas.microsoft.com/office/drawing/2014/main" val="4126133658"/>
                  </a:ext>
                </a:extLst>
              </a:tr>
            </a:tbl>
          </a:graphicData>
        </a:graphic>
      </p:graphicFrame>
      <p:sp>
        <p:nvSpPr>
          <p:cNvPr id="11" name="正方形/長方形 10">
            <a:extLst>
              <a:ext uri="{FF2B5EF4-FFF2-40B4-BE49-F238E27FC236}">
                <a16:creationId xmlns:a16="http://schemas.microsoft.com/office/drawing/2014/main" id="{BC9F08BB-D8A7-7524-E244-4C93E86F6235}"/>
              </a:ext>
            </a:extLst>
          </p:cNvPr>
          <p:cNvSpPr/>
          <p:nvPr/>
        </p:nvSpPr>
        <p:spPr>
          <a:xfrm>
            <a:off x="5337726" y="1262130"/>
            <a:ext cx="6720553" cy="240450"/>
          </a:xfrm>
          <a:prstGeom prst="rect">
            <a:avLst/>
          </a:prstGeom>
        </p:spPr>
        <p:txBody>
          <a:bodyPr wrap="square">
            <a:spAutoFit/>
          </a:bodyPr>
          <a:lstStyle/>
          <a:p>
            <a:pPr algn="r">
              <a:lnSpc>
                <a:spcPct val="150000"/>
              </a:lnSpc>
            </a:pPr>
            <a:r>
              <a:rPr lang="en-US" altLang="ja-JP" sz="700" b="1">
                <a:solidFill>
                  <a:schemeClr val="tx1">
                    <a:lumMod val="75000"/>
                    <a:lumOff val="25000"/>
                  </a:schemeClr>
                </a:solidFill>
                <a:latin typeface="メイリオ" panose="020B0604030504040204" pitchFamily="50" charset="-128"/>
                <a:ea typeface="メイリオ" panose="020B0604030504040204" pitchFamily="50" charset="-128"/>
              </a:rPr>
              <a:t>※EM</a:t>
            </a:r>
            <a:r>
              <a:rPr lang="ja-JP" altLang="en-US" sz="700" b="1">
                <a:solidFill>
                  <a:schemeClr val="tx1">
                    <a:lumMod val="75000"/>
                    <a:lumOff val="25000"/>
                  </a:schemeClr>
                </a:solidFill>
                <a:latin typeface="メイリオ" panose="020B0604030504040204" pitchFamily="50" charset="-128"/>
                <a:ea typeface="メイリオ" panose="020B0604030504040204" pitchFamily="50" charset="-128"/>
              </a:rPr>
              <a:t>（エンドポイントマネージャー）　</a:t>
            </a:r>
            <a:r>
              <a:rPr lang="en-US" altLang="ja-JP" sz="700" b="1">
                <a:solidFill>
                  <a:schemeClr val="tx1">
                    <a:lumMod val="75000"/>
                    <a:lumOff val="25000"/>
                  </a:schemeClr>
                </a:solidFill>
                <a:latin typeface="メイリオ" panose="020B0604030504040204" pitchFamily="50" charset="-128"/>
                <a:ea typeface="メイリオ" panose="020B0604030504040204" pitchFamily="50" charset="-128"/>
              </a:rPr>
              <a:t>CP</a:t>
            </a:r>
            <a:r>
              <a:rPr lang="ja-JP" altLang="en-US" sz="700" b="1">
                <a:solidFill>
                  <a:schemeClr val="tx1">
                    <a:lumMod val="75000"/>
                    <a:lumOff val="25000"/>
                  </a:schemeClr>
                </a:solidFill>
                <a:latin typeface="メイリオ" panose="020B0604030504040204" pitchFamily="50" charset="-128"/>
                <a:ea typeface="メイリオ" panose="020B0604030504040204" pitchFamily="50" charset="-128"/>
              </a:rPr>
              <a:t>（サイバープロテクション）</a:t>
            </a:r>
            <a:r>
              <a:rPr lang="en-US" altLang="ja-JP" sz="700" b="1">
                <a:solidFill>
                  <a:schemeClr val="tx1">
                    <a:lumMod val="75000"/>
                    <a:lumOff val="25000"/>
                  </a:schemeClr>
                </a:solidFill>
                <a:latin typeface="メイリオ" panose="020B0604030504040204" pitchFamily="50" charset="-128"/>
                <a:ea typeface="メイリオ" panose="020B0604030504040204" pitchFamily="50" charset="-128"/>
              </a:rPr>
              <a:t>SCA</a:t>
            </a:r>
            <a:r>
              <a:rPr lang="ja-JP" altLang="en-US" sz="700" b="1">
                <a:solidFill>
                  <a:schemeClr val="tx1">
                    <a:lumMod val="75000"/>
                    <a:lumOff val="25000"/>
                  </a:schemeClr>
                </a:solidFill>
                <a:latin typeface="メイリオ" panose="020B0604030504040204" pitchFamily="50" charset="-128"/>
                <a:ea typeface="メイリオ" panose="020B0604030504040204" pitchFamily="50" charset="-128"/>
              </a:rPr>
              <a:t>（セキュリティオーディター）</a:t>
            </a:r>
            <a:r>
              <a:rPr lang="en-US" altLang="ja-JP" sz="700" b="1">
                <a:solidFill>
                  <a:schemeClr val="tx1">
                    <a:lumMod val="75000"/>
                    <a:lumOff val="25000"/>
                  </a:schemeClr>
                </a:solidFill>
                <a:latin typeface="メイリオ" panose="020B0604030504040204" pitchFamily="50" charset="-128"/>
                <a:ea typeface="メイリオ" panose="020B0604030504040204" pitchFamily="50" charset="-128"/>
              </a:rPr>
              <a:t>PFS(</a:t>
            </a:r>
            <a:r>
              <a:rPr lang="ja-JP" altLang="en-US" sz="700" b="1">
                <a:solidFill>
                  <a:schemeClr val="tx1">
                    <a:lumMod val="75000"/>
                    <a:lumOff val="25000"/>
                  </a:schemeClr>
                </a:solidFill>
                <a:latin typeface="メイリオ" panose="020B0604030504040204" pitchFamily="50" charset="-128"/>
                <a:ea typeface="メイリオ" panose="020B0604030504040204" pitchFamily="50" charset="-128"/>
              </a:rPr>
              <a:t>プロフェッショナルサービス）</a:t>
            </a:r>
          </a:p>
        </p:txBody>
      </p:sp>
      <p:sp>
        <p:nvSpPr>
          <p:cNvPr id="12" name="正方形/長方形 11">
            <a:extLst>
              <a:ext uri="{FF2B5EF4-FFF2-40B4-BE49-F238E27FC236}">
                <a16:creationId xmlns:a16="http://schemas.microsoft.com/office/drawing/2014/main" id="{E8A0A72C-6C34-5DB9-B45D-110B735EB85B}"/>
              </a:ext>
            </a:extLst>
          </p:cNvPr>
          <p:cNvSpPr/>
          <p:nvPr/>
        </p:nvSpPr>
        <p:spPr>
          <a:xfrm>
            <a:off x="433946" y="6264048"/>
            <a:ext cx="11542989" cy="261610"/>
          </a:xfrm>
          <a:prstGeom prst="rect">
            <a:avLst/>
          </a:prstGeom>
        </p:spPr>
        <p:txBody>
          <a:bodyPr wrap="square">
            <a:spAutoFit/>
          </a:bodyPr>
          <a:lstStyle/>
          <a:p>
            <a:pPr algn="r">
              <a:lnSpc>
                <a:spcPct val="150000"/>
              </a:lnSpc>
            </a:pP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rPr>
              <a:t>※</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rPr>
              <a:t>各プロダクトの対応製品・機能は</a:t>
            </a:r>
            <a:r>
              <a:rPr lang="en-US" altLang="ja-JP" sz="800" dirty="0">
                <a:solidFill>
                  <a:schemeClr val="tx1">
                    <a:lumMod val="75000"/>
                    <a:lumOff val="25000"/>
                  </a:schemeClr>
                </a:solidFill>
                <a:latin typeface="メイリオ" panose="020B0604030504040204" pitchFamily="50" charset="-128"/>
                <a:ea typeface="メイリオ" panose="020B0604030504040204" pitchFamily="50" charset="-128"/>
              </a:rPr>
              <a:t>P28</a:t>
            </a:r>
            <a:r>
              <a:rPr lang="ja-JP" altLang="en-US" sz="800" dirty="0">
                <a:solidFill>
                  <a:schemeClr val="tx1">
                    <a:lumMod val="75000"/>
                    <a:lumOff val="25000"/>
                  </a:schemeClr>
                </a:solidFill>
                <a:latin typeface="メイリオ" panose="020B0604030504040204" pitchFamily="50" charset="-128"/>
                <a:ea typeface="メイリオ" panose="020B0604030504040204" pitchFamily="50" charset="-128"/>
              </a:rPr>
              <a:t>に準ずる</a:t>
            </a:r>
          </a:p>
        </p:txBody>
      </p:sp>
      <p:sp>
        <p:nvSpPr>
          <p:cNvPr id="13" name="正方形/長方形 12">
            <a:extLst>
              <a:ext uri="{FF2B5EF4-FFF2-40B4-BE49-F238E27FC236}">
                <a16:creationId xmlns:a16="http://schemas.microsoft.com/office/drawing/2014/main" id="{0FC83860-F0C1-9241-FEF2-1C2AA1789806}"/>
              </a:ext>
            </a:extLst>
          </p:cNvPr>
          <p:cNvSpPr/>
          <p:nvPr/>
        </p:nvSpPr>
        <p:spPr>
          <a:xfrm>
            <a:off x="5143500" y="1582132"/>
            <a:ext cx="1685925" cy="4173202"/>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86D50B16-0F3F-3F83-88FE-B0D56D4021DB}"/>
              </a:ext>
            </a:extLst>
          </p:cNvPr>
          <p:cNvSpPr/>
          <p:nvPr/>
        </p:nvSpPr>
        <p:spPr>
          <a:xfrm>
            <a:off x="4787501" y="1275913"/>
            <a:ext cx="711999" cy="71199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err="1">
                <a:latin typeface="Century Gothic" panose="020B0502020202020204" pitchFamily="34" charset="0"/>
              </a:rPr>
              <a:t>PickUP</a:t>
            </a:r>
            <a:endParaRPr kumimoji="1" lang="en-US" altLang="ja-JP" sz="1200" b="1">
              <a:latin typeface="Century Gothic" panose="020B0502020202020204" pitchFamily="34" charset="0"/>
            </a:endParaRPr>
          </a:p>
        </p:txBody>
      </p:sp>
    </p:spTree>
    <p:extLst>
      <p:ext uri="{BB962C8B-B14F-4D97-AF65-F5344CB8AC3E}">
        <p14:creationId xmlns:p14="http://schemas.microsoft.com/office/powerpoint/2010/main" val="616860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プレースホルダー 9">
            <a:extLst>
              <a:ext uri="{FF2B5EF4-FFF2-40B4-BE49-F238E27FC236}">
                <a16:creationId xmlns:a16="http://schemas.microsoft.com/office/drawing/2014/main" id="{38E4F902-08DB-47F8-90E8-4D02484848EB}"/>
              </a:ext>
            </a:extLst>
          </p:cNvPr>
          <p:cNvSpPr>
            <a:spLocks noGrp="1"/>
          </p:cNvSpPr>
          <p:nvPr>
            <p:ph type="body" sz="quarter" idx="15"/>
          </p:nvPr>
        </p:nvSpPr>
        <p:spPr>
          <a:prstGeom prst="rect">
            <a:avLst/>
          </a:prstGeom>
        </p:spPr>
        <p:txBody>
          <a:bodyPr/>
          <a:lstStyle/>
          <a:p>
            <a:r>
              <a:rPr lang="ja-JP" altLang="en-US" dirty="0"/>
              <a:t>上位は変わらず外部脅威が占めているが、</a:t>
            </a:r>
            <a:r>
              <a:rPr lang="ja-JP" altLang="en-US" dirty="0">
                <a:highlight>
                  <a:srgbClr val="FFFF00"/>
                </a:highlight>
              </a:rPr>
              <a:t>内部脅威が全てランクアップ</a:t>
            </a:r>
            <a:r>
              <a:rPr lang="ja-JP" altLang="en-US" dirty="0"/>
              <a:t>！</a:t>
            </a:r>
          </a:p>
        </p:txBody>
      </p:sp>
      <p:sp>
        <p:nvSpPr>
          <p:cNvPr id="11" name="テキスト プレースホルダー 10">
            <a:extLst>
              <a:ext uri="{FF2B5EF4-FFF2-40B4-BE49-F238E27FC236}">
                <a16:creationId xmlns:a16="http://schemas.microsoft.com/office/drawing/2014/main" id="{A379E094-3037-4510-85C7-44E9509697AB}"/>
              </a:ext>
            </a:extLst>
          </p:cNvPr>
          <p:cNvSpPr>
            <a:spLocks noGrp="1"/>
          </p:cNvSpPr>
          <p:nvPr>
            <p:ph type="body" sz="quarter" idx="11"/>
          </p:nvPr>
        </p:nvSpPr>
        <p:spPr>
          <a:xfrm>
            <a:off x="263132" y="1172743"/>
            <a:ext cx="11665736" cy="332399"/>
          </a:xfrm>
          <a:prstGeom prst="rect">
            <a:avLst/>
          </a:prstGeom>
        </p:spPr>
        <p:txBody>
          <a:bodyPr/>
          <a:lstStyle/>
          <a:p>
            <a:r>
              <a:rPr lang="ja-JP" altLang="en-US" dirty="0"/>
              <a:t>内部の「不注意による情報漏洩等の被害」は昨年</a:t>
            </a:r>
            <a:r>
              <a:rPr lang="en-US" altLang="ja-JP" dirty="0"/>
              <a:t>9</a:t>
            </a:r>
            <a:r>
              <a:rPr lang="ja-JP" altLang="en-US" dirty="0"/>
              <a:t>位から</a:t>
            </a:r>
            <a:r>
              <a:rPr lang="en-US" altLang="ja-JP" dirty="0"/>
              <a:t>6</a:t>
            </a:r>
            <a:r>
              <a:rPr lang="ja-JP" altLang="en-US" dirty="0"/>
              <a:t>位へと急浮上。情報漏洩経路が </a:t>
            </a:r>
            <a:r>
              <a:rPr lang="en-US" altLang="ja-JP" dirty="0"/>
              <a:t>USB </a:t>
            </a:r>
            <a:r>
              <a:rPr lang="ja-JP" altLang="en-US" dirty="0"/>
              <a:t>紛失などに加えクラウドサービス経由の事故も多発。</a:t>
            </a:r>
          </a:p>
        </p:txBody>
      </p:sp>
      <p:sp>
        <p:nvSpPr>
          <p:cNvPr id="9" name="テキスト プレースホルダー 8">
            <a:extLst>
              <a:ext uri="{FF2B5EF4-FFF2-40B4-BE49-F238E27FC236}">
                <a16:creationId xmlns:a16="http://schemas.microsoft.com/office/drawing/2014/main" id="{DA77C7C7-755C-4DDA-88D5-1734C1AD20E7}"/>
              </a:ext>
            </a:extLst>
          </p:cNvPr>
          <p:cNvSpPr>
            <a:spLocks noGrp="1"/>
          </p:cNvSpPr>
          <p:nvPr>
            <p:ph type="body" sz="quarter" idx="13"/>
          </p:nvPr>
        </p:nvSpPr>
        <p:spPr>
          <a:prstGeom prst="rect">
            <a:avLst/>
          </a:prstGeom>
        </p:spPr>
        <p:txBody>
          <a:bodyPr/>
          <a:lstStyle/>
          <a:p>
            <a:r>
              <a:rPr lang="ja-JP" altLang="en-US" dirty="0"/>
              <a:t>情報セキュリティ</a:t>
            </a:r>
            <a:r>
              <a:rPr lang="en-US" altLang="ja-JP" dirty="0"/>
              <a:t>10</a:t>
            </a:r>
            <a:r>
              <a:rPr lang="ja-JP" altLang="en-US" dirty="0"/>
              <a:t>大脅威 　</a:t>
            </a:r>
            <a:r>
              <a:rPr lang="en-US" altLang="ja-JP" dirty="0"/>
              <a:t>2024</a:t>
            </a:r>
            <a:r>
              <a:rPr lang="ja-JP" altLang="en-US" dirty="0"/>
              <a:t>年度版</a:t>
            </a:r>
          </a:p>
        </p:txBody>
      </p:sp>
      <p:sp>
        <p:nvSpPr>
          <p:cNvPr id="59" name="正方形/長方形 58">
            <a:extLst>
              <a:ext uri="{FF2B5EF4-FFF2-40B4-BE49-F238E27FC236}">
                <a16:creationId xmlns:a16="http://schemas.microsoft.com/office/drawing/2014/main" id="{DB25207F-5F57-4C4A-AE16-DF741F9AE83C}"/>
              </a:ext>
            </a:extLst>
          </p:cNvPr>
          <p:cNvSpPr/>
          <p:nvPr/>
        </p:nvSpPr>
        <p:spPr>
          <a:xfrm>
            <a:off x="7686586" y="1882091"/>
            <a:ext cx="3448819" cy="3728134"/>
          </a:xfrm>
          <a:prstGeom prst="rect">
            <a:avLst/>
          </a:prstGeom>
          <a:solidFill>
            <a:srgbClr val="FFF2C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 name="グループ化 4">
            <a:extLst>
              <a:ext uri="{FF2B5EF4-FFF2-40B4-BE49-F238E27FC236}">
                <a16:creationId xmlns:a16="http://schemas.microsoft.com/office/drawing/2014/main" id="{A1C9906C-F080-49FB-9D45-1500426B6A54}"/>
              </a:ext>
            </a:extLst>
          </p:cNvPr>
          <p:cNvGrpSpPr/>
          <p:nvPr/>
        </p:nvGrpSpPr>
        <p:grpSpPr>
          <a:xfrm>
            <a:off x="8469998" y="2132349"/>
            <a:ext cx="1826676" cy="365275"/>
            <a:chOff x="8287119" y="2135995"/>
            <a:chExt cx="1826676" cy="365275"/>
          </a:xfrm>
        </p:grpSpPr>
        <p:pic>
          <p:nvPicPr>
            <p:cNvPr id="60" name="グラフィックス 59" descr="右向き指示マーク">
              <a:extLst>
                <a:ext uri="{FF2B5EF4-FFF2-40B4-BE49-F238E27FC236}">
                  <a16:creationId xmlns:a16="http://schemas.microsoft.com/office/drawing/2014/main" id="{AE1CAF7B-117B-4AD2-B501-39DF6D7BF11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287119" y="2135995"/>
              <a:ext cx="352541" cy="352541"/>
            </a:xfrm>
            <a:prstGeom prst="rect">
              <a:avLst/>
            </a:prstGeom>
          </p:spPr>
        </p:pic>
        <p:sp>
          <p:nvSpPr>
            <p:cNvPr id="61" name="正方形/長方形 60">
              <a:extLst>
                <a:ext uri="{FF2B5EF4-FFF2-40B4-BE49-F238E27FC236}">
                  <a16:creationId xmlns:a16="http://schemas.microsoft.com/office/drawing/2014/main" id="{F13642DF-9A5E-4F6D-BB0C-6A6C3D6C6986}"/>
                </a:ext>
              </a:extLst>
            </p:cNvPr>
            <p:cNvSpPr/>
            <p:nvPr/>
          </p:nvSpPr>
          <p:spPr>
            <a:xfrm>
              <a:off x="8672375" y="2193493"/>
              <a:ext cx="1441420" cy="307777"/>
            </a:xfrm>
            <a:prstGeom prst="rect">
              <a:avLst/>
            </a:prstGeom>
          </p:spPr>
          <p:txBody>
            <a:bodyPr wrap="none">
              <a:spAutoFit/>
            </a:bodyPr>
            <a:lstStyle/>
            <a:p>
              <a:pPr marL="342900" indent="-342900" algn="ctr" fontAlgn="base">
                <a:spcBef>
                  <a:spcPct val="20000"/>
                </a:spcBef>
                <a:spcAft>
                  <a:spcPct val="0"/>
                </a:spcAft>
                <a:buFont typeface="Wingdings" pitchFamily="2" charset="2"/>
                <a:buNone/>
              </a:pPr>
              <a:r>
                <a:rPr lang="ja-JP" altLang="en-US" sz="1400" b="1">
                  <a:solidFill>
                    <a:schemeClr val="tx1">
                      <a:lumMod val="65000"/>
                      <a:lumOff val="35000"/>
                    </a:schemeClr>
                  </a:solidFill>
                  <a:latin typeface="メイリオ" panose="020B0604030504040204" pitchFamily="50" charset="-128"/>
                  <a:ea typeface="メイリオ" panose="020B0604030504040204" pitchFamily="50" charset="-128"/>
                  <a:cs typeface="メイリオ" panose="020B0604030504040204" pitchFamily="50" charset="-128"/>
                </a:rPr>
                <a:t>今期のポイント</a:t>
              </a:r>
            </a:p>
          </p:txBody>
        </p:sp>
      </p:grpSp>
      <p:sp>
        <p:nvSpPr>
          <p:cNvPr id="80" name="テキスト ボックス 79">
            <a:extLst>
              <a:ext uri="{FF2B5EF4-FFF2-40B4-BE49-F238E27FC236}">
                <a16:creationId xmlns:a16="http://schemas.microsoft.com/office/drawing/2014/main" id="{20FF8EDA-B40E-4A45-A3D4-16DCA939BD22}"/>
              </a:ext>
            </a:extLst>
          </p:cNvPr>
          <p:cNvSpPr txBox="1"/>
          <p:nvPr/>
        </p:nvSpPr>
        <p:spPr bwMode="auto">
          <a:xfrm>
            <a:off x="7851553" y="5767170"/>
            <a:ext cx="3811711" cy="369332"/>
          </a:xfrm>
          <a:prstGeom prst="rect">
            <a:avLst/>
          </a:prstGeom>
          <a:noFill/>
          <a:ln w="3175" cap="rnd">
            <a:noFill/>
            <a:miter lim="800000"/>
            <a:headEnd/>
            <a:tailEnd/>
          </a:ln>
          <a:effectLst/>
        </p:spPr>
        <p:txBody>
          <a:bodyPr wrap="square" rtlCol="0">
            <a:spAutoFit/>
          </a:bodyPr>
          <a:lstStyle/>
          <a:p>
            <a:r>
              <a:rPr lang="en-US" altLang="ja-JP" sz="900"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900"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引用：</a:t>
            </a:r>
            <a:r>
              <a:rPr lang="en-US" altLang="ja-JP" sz="900"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IPA</a:t>
            </a:r>
            <a:r>
              <a:rPr lang="ja-JP" altLang="en-US" sz="900"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「情報セキュリティ</a:t>
            </a:r>
            <a:r>
              <a:rPr lang="en-US" altLang="ja-JP" sz="900"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900"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大脅威</a:t>
            </a:r>
            <a:r>
              <a:rPr lang="en-US" altLang="ja-JP" sz="900"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2024</a:t>
            </a:r>
            <a:r>
              <a:rPr lang="ja-JP" altLang="en-US" sz="900"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900"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900"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hlinkClick r:id="rId5"/>
              </a:rPr>
              <a:t>https://www.ipa.go.jp/security/10threats/10threats2024.html</a:t>
            </a:r>
            <a:endParaRPr lang="ja-JP" altLang="en-US" sz="900" kern="0" dirty="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テキスト ボックス 3">
            <a:extLst>
              <a:ext uri="{FF2B5EF4-FFF2-40B4-BE49-F238E27FC236}">
                <a16:creationId xmlns:a16="http://schemas.microsoft.com/office/drawing/2014/main" id="{48B43591-E2C8-441B-96C7-24DDFF1CE8E9}"/>
              </a:ext>
            </a:extLst>
          </p:cNvPr>
          <p:cNvSpPr txBox="1">
            <a:spLocks noChangeArrowheads="1"/>
          </p:cNvSpPr>
          <p:nvPr/>
        </p:nvSpPr>
        <p:spPr bwMode="auto">
          <a:xfrm>
            <a:off x="7889200" y="2573680"/>
            <a:ext cx="3096587" cy="2980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6" tIns="45719" rIns="91436" bIns="45719">
            <a:spAutoFit/>
          </a:bodyPr>
          <a:lstStyle>
            <a:lvl1pPr eaLnBrk="0" hangingPunct="0">
              <a:defRPr kumimoji="1" sz="2000">
                <a:solidFill>
                  <a:schemeClr val="tx1"/>
                </a:solidFill>
                <a:latin typeface="Arial" charset="0"/>
                <a:ea typeface="ＭＳ Ｐゴシック" charset="-128"/>
              </a:defRPr>
            </a:lvl1pPr>
            <a:lvl2pPr marL="742950" indent="-285750" eaLnBrk="0" hangingPunct="0">
              <a:defRPr kumimoji="1" sz="2000">
                <a:solidFill>
                  <a:schemeClr val="tx1"/>
                </a:solidFill>
                <a:latin typeface="Arial" charset="0"/>
                <a:ea typeface="ＭＳ Ｐゴシック" charset="-128"/>
              </a:defRPr>
            </a:lvl2pPr>
            <a:lvl3pPr marL="1143000" indent="-228600" eaLnBrk="0" hangingPunct="0">
              <a:defRPr kumimoji="1" sz="2000">
                <a:solidFill>
                  <a:schemeClr val="tx1"/>
                </a:solidFill>
                <a:latin typeface="Arial" charset="0"/>
                <a:ea typeface="ＭＳ Ｐゴシック" charset="-128"/>
              </a:defRPr>
            </a:lvl3pPr>
            <a:lvl4pPr marL="1600200" indent="-228600" eaLnBrk="0" hangingPunct="0">
              <a:defRPr kumimoji="1" sz="2000">
                <a:solidFill>
                  <a:schemeClr val="tx1"/>
                </a:solidFill>
                <a:latin typeface="Arial" charset="0"/>
                <a:ea typeface="ＭＳ Ｐゴシック" charset="-128"/>
              </a:defRPr>
            </a:lvl4pPr>
            <a:lvl5pPr marL="2057400" indent="-228600" eaLnBrk="0" hangingPunct="0">
              <a:defRPr kumimoji="1" sz="2000">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sz="2000">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sz="2000">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sz="2000">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sz="2000">
                <a:solidFill>
                  <a:schemeClr val="tx1"/>
                </a:solidFill>
                <a:latin typeface="Arial" charset="0"/>
                <a:ea typeface="ＭＳ Ｐゴシック" charset="-128"/>
              </a:defRPr>
            </a:lvl9pPr>
          </a:lstStyle>
          <a:p>
            <a:pPr>
              <a:lnSpc>
                <a:spcPct val="150000"/>
              </a:lnSpc>
            </a:pPr>
            <a:r>
              <a:rPr lang="ja-JP" altLang="en-US" sz="1050" dirty="0">
                <a:solidFill>
                  <a:schemeClr val="tx1">
                    <a:lumMod val="65000"/>
                    <a:lumOff val="35000"/>
                  </a:schemeClr>
                </a:solidFill>
                <a:latin typeface="Meiryo" panose="020B0604030504040204" pitchFamily="34" charset="-128"/>
                <a:ea typeface="Meiryo" panose="020B0604030504040204" pitchFamily="34" charset="-128"/>
              </a:rPr>
              <a:t>内部の脅威は初選出時期が一番古いが、</a:t>
            </a:r>
            <a:r>
              <a:rPr lang="ja-JP" altLang="en-US" sz="1050" b="1" u="sng" dirty="0">
                <a:solidFill>
                  <a:schemeClr val="tx1">
                    <a:lumMod val="65000"/>
                    <a:lumOff val="35000"/>
                  </a:schemeClr>
                </a:solidFill>
                <a:latin typeface="Meiryo" panose="020B0604030504040204" pitchFamily="34" charset="-128"/>
                <a:ea typeface="Meiryo" panose="020B0604030504040204" pitchFamily="34" charset="-128"/>
              </a:rPr>
              <a:t>未だにランクインされ今年は順位をあげている</a:t>
            </a:r>
            <a:endParaRPr lang="en-US" altLang="ja-JP" sz="1050" dirty="0">
              <a:solidFill>
                <a:schemeClr val="tx1">
                  <a:lumMod val="65000"/>
                  <a:lumOff val="35000"/>
                </a:schemeClr>
              </a:solidFill>
              <a:latin typeface="Meiryo" panose="020B0604030504040204" pitchFamily="34" charset="-128"/>
              <a:ea typeface="Meiryo" panose="020B0604030504040204" pitchFamily="34" charset="-128"/>
            </a:endParaRPr>
          </a:p>
          <a:p>
            <a:pPr>
              <a:lnSpc>
                <a:spcPct val="150000"/>
              </a:lnSpc>
            </a:pPr>
            <a:endParaRPr lang="en-US" altLang="ja-JP" sz="1050" b="1" u="sng" dirty="0">
              <a:solidFill>
                <a:schemeClr val="tx1">
                  <a:lumMod val="65000"/>
                  <a:lumOff val="35000"/>
                </a:schemeClr>
              </a:solidFill>
              <a:latin typeface="Meiryo" panose="020B0604030504040204" pitchFamily="34" charset="-128"/>
              <a:ea typeface="Meiryo" panose="020B0604030504040204" pitchFamily="34" charset="-128"/>
            </a:endParaRPr>
          </a:p>
          <a:p>
            <a:pPr>
              <a:lnSpc>
                <a:spcPct val="150000"/>
              </a:lnSpc>
            </a:pPr>
            <a:r>
              <a:rPr lang="ja-JP" altLang="en-US" sz="1050" b="1" u="sng" dirty="0">
                <a:solidFill>
                  <a:schemeClr val="tx1">
                    <a:lumMod val="65000"/>
                    <a:lumOff val="35000"/>
                  </a:schemeClr>
                </a:solidFill>
                <a:latin typeface="Meiryo" panose="020B0604030504040204" pitchFamily="34" charset="-128"/>
                <a:ea typeface="Meiryo" panose="020B0604030504040204" pitchFamily="34" charset="-128"/>
              </a:rPr>
              <a:t>クラウドサービスの設定ミスや</a:t>
            </a:r>
            <a:r>
              <a:rPr lang="en-US" altLang="ja-JP" sz="1050" b="1" u="sng" dirty="0">
                <a:solidFill>
                  <a:schemeClr val="tx1">
                    <a:lumMod val="65000"/>
                    <a:lumOff val="35000"/>
                  </a:schemeClr>
                </a:solidFill>
                <a:latin typeface="Meiryo" panose="020B0604030504040204" pitchFamily="34" charset="-128"/>
                <a:ea typeface="Meiryo" panose="020B0604030504040204" pitchFamily="34" charset="-128"/>
              </a:rPr>
              <a:t>ChatGPT</a:t>
            </a:r>
            <a:r>
              <a:rPr lang="ja-JP" altLang="en-US" sz="1050" b="1" u="sng" dirty="0">
                <a:solidFill>
                  <a:schemeClr val="tx1">
                    <a:lumMod val="65000"/>
                    <a:lumOff val="35000"/>
                  </a:schemeClr>
                </a:solidFill>
                <a:latin typeface="Meiryo" panose="020B0604030504040204" pitchFamily="34" charset="-128"/>
                <a:ea typeface="Meiryo" panose="020B0604030504040204" pitchFamily="34" charset="-128"/>
              </a:rPr>
              <a:t>などの外部サイトへの機密情報の入力</a:t>
            </a:r>
            <a:r>
              <a:rPr lang="ja-JP" altLang="en-US" sz="1050" dirty="0">
                <a:solidFill>
                  <a:schemeClr val="tx1">
                    <a:lumMod val="65000"/>
                    <a:lumOff val="35000"/>
                  </a:schemeClr>
                </a:solidFill>
                <a:latin typeface="Meiryo" panose="020B0604030504040204" pitchFamily="34" charset="-128"/>
                <a:ea typeface="Meiryo" panose="020B0604030504040204" pitchFamily="34" charset="-128"/>
              </a:rPr>
              <a:t>なども増えている背景もあり、不注意による情報漏洩等の被害がランクアップしている。</a:t>
            </a:r>
            <a:endParaRPr lang="en-US" altLang="ja-JP" sz="1050" dirty="0">
              <a:solidFill>
                <a:schemeClr val="tx1">
                  <a:lumMod val="65000"/>
                  <a:lumOff val="35000"/>
                </a:schemeClr>
              </a:solidFill>
              <a:latin typeface="Meiryo" panose="020B0604030504040204" pitchFamily="34" charset="-128"/>
              <a:ea typeface="Meiryo" panose="020B0604030504040204" pitchFamily="34" charset="-128"/>
            </a:endParaRPr>
          </a:p>
          <a:p>
            <a:pPr>
              <a:lnSpc>
                <a:spcPct val="150000"/>
              </a:lnSpc>
            </a:pPr>
            <a:endParaRPr lang="en-US" altLang="ja-JP" sz="1050" dirty="0">
              <a:solidFill>
                <a:schemeClr val="tx1">
                  <a:lumMod val="65000"/>
                  <a:lumOff val="35000"/>
                </a:schemeClr>
              </a:solidFill>
              <a:latin typeface="Meiryo" panose="020B0604030504040204" pitchFamily="34" charset="-128"/>
              <a:ea typeface="Meiryo" panose="020B0604030504040204" pitchFamily="34" charset="-128"/>
            </a:endParaRPr>
          </a:p>
          <a:p>
            <a:pPr>
              <a:lnSpc>
                <a:spcPct val="150000"/>
              </a:lnSpc>
            </a:pPr>
            <a:r>
              <a:rPr lang="ja-JP" altLang="en-US" sz="1050" dirty="0">
                <a:solidFill>
                  <a:schemeClr val="tx1">
                    <a:lumMod val="65000"/>
                    <a:lumOff val="35000"/>
                  </a:schemeClr>
                </a:solidFill>
                <a:latin typeface="Meiryo" panose="020B0604030504040204" pitchFamily="34" charset="-128"/>
                <a:ea typeface="Meiryo" panose="020B0604030504040204" pitchFamily="34" charset="-128"/>
              </a:rPr>
              <a:t>サプライチェーンの弱点を悪用した攻撃は数十万件規模の個人情報漏洩事件も発生しており年々増加傾向。</a:t>
            </a:r>
            <a:r>
              <a:rPr lang="ja-JP" altLang="en-US" sz="1050" b="1" u="sng" dirty="0">
                <a:solidFill>
                  <a:schemeClr val="tx1">
                    <a:lumMod val="65000"/>
                    <a:lumOff val="35000"/>
                  </a:schemeClr>
                </a:solidFill>
                <a:latin typeface="Meiryo" panose="020B0604030504040204" pitchFamily="34" charset="-128"/>
                <a:ea typeface="Meiryo" panose="020B0604030504040204" pitchFamily="34" charset="-128"/>
              </a:rPr>
              <a:t>自社の対策だけでなく関係企業のセキュリティ対策も注視する必要がある。</a:t>
            </a:r>
            <a:endParaRPr lang="en-US" altLang="ja-JP" sz="1050" b="1" u="sng" dirty="0">
              <a:solidFill>
                <a:schemeClr val="tx1">
                  <a:lumMod val="65000"/>
                  <a:lumOff val="35000"/>
                </a:schemeClr>
              </a:solidFill>
              <a:latin typeface="Meiryo" panose="020B0604030504040204" pitchFamily="34" charset="-128"/>
              <a:ea typeface="Meiryo" panose="020B0604030504040204" pitchFamily="34" charset="-128"/>
            </a:endParaRPr>
          </a:p>
        </p:txBody>
      </p:sp>
      <p:graphicFrame>
        <p:nvGraphicFramePr>
          <p:cNvPr id="8" name="表 7">
            <a:extLst>
              <a:ext uri="{FF2B5EF4-FFF2-40B4-BE49-F238E27FC236}">
                <a16:creationId xmlns:a16="http://schemas.microsoft.com/office/drawing/2014/main" id="{FEEB4DDE-0163-4A81-A7C5-ABE11B7951C9}"/>
              </a:ext>
            </a:extLst>
          </p:cNvPr>
          <p:cNvGraphicFramePr>
            <a:graphicFrameLocks noGrp="1"/>
          </p:cNvGraphicFramePr>
          <p:nvPr>
            <p:extLst>
              <p:ext uri="{D42A27DB-BD31-4B8C-83A1-F6EECF244321}">
                <p14:modId xmlns:p14="http://schemas.microsoft.com/office/powerpoint/2010/main" val="1937510654"/>
              </p:ext>
            </p:extLst>
          </p:nvPr>
        </p:nvGraphicFramePr>
        <p:xfrm>
          <a:off x="1231719" y="1805671"/>
          <a:ext cx="6305248" cy="4351345"/>
        </p:xfrm>
        <a:graphic>
          <a:graphicData uri="http://schemas.openxmlformats.org/drawingml/2006/table">
            <a:tbl>
              <a:tblPr firstRow="1">
                <a:tableStyleId>{3C2FFA5D-87B4-456A-9821-1D502468CF0F}</a:tableStyleId>
              </a:tblPr>
              <a:tblGrid>
                <a:gridCol w="500903">
                  <a:extLst>
                    <a:ext uri="{9D8B030D-6E8A-4147-A177-3AD203B41FA5}">
                      <a16:colId xmlns:a16="http://schemas.microsoft.com/office/drawing/2014/main" val="3376071856"/>
                    </a:ext>
                  </a:extLst>
                </a:gridCol>
                <a:gridCol w="3765810">
                  <a:extLst>
                    <a:ext uri="{9D8B030D-6E8A-4147-A177-3AD203B41FA5}">
                      <a16:colId xmlns:a16="http://schemas.microsoft.com/office/drawing/2014/main" val="3573849945"/>
                    </a:ext>
                  </a:extLst>
                </a:gridCol>
                <a:gridCol w="1034715">
                  <a:extLst>
                    <a:ext uri="{9D8B030D-6E8A-4147-A177-3AD203B41FA5}">
                      <a16:colId xmlns:a16="http://schemas.microsoft.com/office/drawing/2014/main" val="3664759609"/>
                    </a:ext>
                  </a:extLst>
                </a:gridCol>
                <a:gridCol w="1003820">
                  <a:extLst>
                    <a:ext uri="{9D8B030D-6E8A-4147-A177-3AD203B41FA5}">
                      <a16:colId xmlns:a16="http://schemas.microsoft.com/office/drawing/2014/main" val="1162579591"/>
                    </a:ext>
                  </a:extLst>
                </a:gridCol>
              </a:tblGrid>
              <a:tr h="557525">
                <a:tc>
                  <a:txBody>
                    <a:bodyPr/>
                    <a:lstStyle/>
                    <a:p>
                      <a:pPr algn="ctr"/>
                      <a:r>
                        <a:rPr lang="ja-JP" altLang="en-US" sz="1100">
                          <a:effectLst/>
                          <a:latin typeface="ヒラギノUD角ゴF StdN W5" panose="020B0500000000000000" pitchFamily="34" charset="-128"/>
                          <a:ea typeface="ヒラギノUD角ゴF StdN W5" panose="020B0500000000000000" pitchFamily="34" charset="-128"/>
                        </a:rPr>
                        <a:t>順位</a:t>
                      </a:r>
                    </a:p>
                  </a:txBody>
                  <a:tcPr marL="61856" marR="61856" marT="41237" marB="41237"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0060AE"/>
                    </a:solidFill>
                  </a:tcPr>
                </a:tc>
                <a:tc>
                  <a:txBody>
                    <a:bodyPr/>
                    <a:lstStyle/>
                    <a:p>
                      <a:pPr algn="ctr"/>
                      <a:r>
                        <a:rPr lang="ja-JP" altLang="en-US" sz="1100">
                          <a:effectLst/>
                          <a:latin typeface="ヒラギノUD角ゴF StdN W5" panose="020B0500000000000000" pitchFamily="34" charset="-128"/>
                          <a:ea typeface="ヒラギノUD角ゴF StdN W5" panose="020B0500000000000000" pitchFamily="34" charset="-128"/>
                        </a:rPr>
                        <a:t>組織</a:t>
                      </a:r>
                    </a:p>
                  </a:txBody>
                  <a:tcPr marL="61856" marR="61856" marT="41237" marB="41237"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0060AE"/>
                    </a:solidFill>
                  </a:tcPr>
                </a:tc>
                <a:tc>
                  <a:txBody>
                    <a:bodyPr/>
                    <a:lstStyle/>
                    <a:p>
                      <a:pPr algn="ctr"/>
                      <a:r>
                        <a:rPr lang="ja-JP" altLang="en-US" sz="1100" dirty="0">
                          <a:effectLst/>
                          <a:latin typeface="ヒラギノUD角ゴF StdN W5" panose="020B0500000000000000" pitchFamily="34" charset="-128"/>
                          <a:ea typeface="ヒラギノUD角ゴF StdN W5" panose="020B0500000000000000" pitchFamily="34" charset="-128"/>
                        </a:rPr>
                        <a:t>昨年順位</a:t>
                      </a:r>
                    </a:p>
                  </a:txBody>
                  <a:tcPr marL="61856" marR="61856" marT="41237" marB="41237"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0060AE"/>
                    </a:solidFill>
                  </a:tcPr>
                </a:tc>
                <a:tc>
                  <a:txBody>
                    <a:bodyPr/>
                    <a:lstStyle/>
                    <a:p>
                      <a:pPr algn="ctr"/>
                      <a:r>
                        <a:rPr lang="ja-JP" altLang="en-US" sz="1100" dirty="0">
                          <a:effectLst/>
                          <a:latin typeface="ヒラギノUD角ゴF StdN W5" panose="020B0500000000000000" pitchFamily="34" charset="-128"/>
                          <a:ea typeface="ヒラギノUD角ゴF StdN W5" panose="020B0500000000000000" pitchFamily="34" charset="-128"/>
                        </a:rPr>
                        <a:t>初選出年</a:t>
                      </a:r>
                    </a:p>
                  </a:txBody>
                  <a:tcPr marL="61856" marR="61856" marT="41237" marB="41237"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rgbClr val="0060AE"/>
                    </a:solidFill>
                  </a:tcPr>
                </a:tc>
                <a:extLst>
                  <a:ext uri="{0D108BD9-81ED-4DB2-BD59-A6C34878D82A}">
                    <a16:rowId xmlns:a16="http://schemas.microsoft.com/office/drawing/2014/main" val="1297055971"/>
                  </a:ext>
                </a:extLst>
              </a:tr>
              <a:tr h="379382">
                <a:tc>
                  <a:txBody>
                    <a:bodyPr/>
                    <a:lstStyle/>
                    <a:p>
                      <a:pPr algn="ctr"/>
                      <a:r>
                        <a:rPr lang="en-US" altLang="ja-JP" sz="1050" b="1">
                          <a:solidFill>
                            <a:schemeClr val="bg1"/>
                          </a:solidFill>
                          <a:effectLst/>
                          <a:latin typeface="メイリオ" panose="020B0604030504040204" pitchFamily="50" charset="-128"/>
                          <a:ea typeface="メイリオ" panose="020B0604030504040204" pitchFamily="50" charset="-128"/>
                        </a:rPr>
                        <a:t>1</a:t>
                      </a:r>
                      <a:r>
                        <a:rPr lang="ja-JP" altLang="en-US" sz="1050" b="1">
                          <a:solidFill>
                            <a:schemeClr val="bg1"/>
                          </a:solidFill>
                          <a:effectLst/>
                          <a:latin typeface="メイリオ" panose="020B0604030504040204" pitchFamily="50" charset="-128"/>
                          <a:ea typeface="メイリオ" panose="020B0604030504040204" pitchFamily="50" charset="-128"/>
                        </a:rPr>
                        <a:t>位</a:t>
                      </a:r>
                    </a:p>
                  </a:txBody>
                  <a:tcPr marL="61856" marR="61856" marT="41237" marB="41237" anchor="ctr">
                    <a:lnT w="12700" cap="flat" cmpd="sng" algn="ctr">
                      <a:solidFill>
                        <a:schemeClr val="bg1">
                          <a:lumMod val="95000"/>
                        </a:schemeClr>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60AE"/>
                    </a:solidFill>
                  </a:tcPr>
                </a:tc>
                <a:tc>
                  <a:txBody>
                    <a:bodyPr/>
                    <a:lstStyle/>
                    <a:p>
                      <a:pPr algn="l" fontAlgn="ctr"/>
                      <a:r>
                        <a:rPr lang="ja-JP" altLang="en-US" sz="1050" b="1" i="0" u="none" strike="noStrike">
                          <a:solidFill>
                            <a:srgbClr val="333333"/>
                          </a:solidFill>
                          <a:effectLst/>
                          <a:latin typeface="メイリオ" panose="020B0604030504040204" pitchFamily="50" charset="-128"/>
                          <a:ea typeface="メイリオ" panose="020B0604030504040204" pitchFamily="50" charset="-128"/>
                        </a:rPr>
                        <a:t>ランサムウェアによる被害</a:t>
                      </a:r>
                    </a:p>
                  </a:txBody>
                  <a:tcPr marL="114300" marR="9525" marT="9525" marB="0" anchor="ctr">
                    <a:lnT w="12700" cap="flat" cmpd="sng" algn="ctr">
                      <a:solidFill>
                        <a:schemeClr val="bg1">
                          <a:lumMod val="95000"/>
                        </a:schemeClr>
                      </a:solidFill>
                      <a:prstDash val="solid"/>
                      <a:round/>
                      <a:headEnd type="none" w="med" len="med"/>
                      <a:tailEnd type="none" w="med" len="med"/>
                    </a:lnT>
                    <a:solidFill>
                      <a:srgbClr val="F7F7F7"/>
                    </a:solidFill>
                  </a:tcPr>
                </a:tc>
                <a:tc>
                  <a:txBody>
                    <a:bodyPr/>
                    <a:lstStyle/>
                    <a:p>
                      <a:pPr algn="ctr" fontAlgn="ctr"/>
                      <a:r>
                        <a:rPr lang="en-US" altLang="ja-JP" sz="1050" b="0" i="0" u="none" strike="noStrike" dirty="0">
                          <a:solidFill>
                            <a:srgbClr val="333333"/>
                          </a:solidFill>
                          <a:effectLst/>
                          <a:latin typeface="メイリオ" panose="020B0604030504040204" pitchFamily="50" charset="-128"/>
                          <a:ea typeface="メイリオ" panose="020B0604030504040204" pitchFamily="50" charset="-128"/>
                        </a:rPr>
                        <a:t>1</a:t>
                      </a:r>
                      <a:r>
                        <a:rPr lang="ja-JP" altLang="en-US" sz="1050" b="0" i="0" u="none" strike="noStrike" dirty="0">
                          <a:solidFill>
                            <a:srgbClr val="333333"/>
                          </a:solidFill>
                          <a:effectLst/>
                          <a:latin typeface="メイリオ" panose="020B0604030504040204" pitchFamily="50" charset="-128"/>
                          <a:ea typeface="メイリオ" panose="020B0604030504040204" pitchFamily="50" charset="-128"/>
                        </a:rPr>
                        <a:t>位</a:t>
                      </a:r>
                    </a:p>
                  </a:txBody>
                  <a:tcPr marL="9525" marR="9525" marT="9525" marB="0" anchor="ctr">
                    <a:lnT w="12700" cap="flat" cmpd="sng" algn="ctr">
                      <a:solidFill>
                        <a:schemeClr val="bg1">
                          <a:lumMod val="95000"/>
                        </a:schemeClr>
                      </a:solidFill>
                      <a:prstDash val="solid"/>
                      <a:round/>
                      <a:headEnd type="none" w="med" len="med"/>
                      <a:tailEnd type="none" w="med" len="med"/>
                    </a:lnT>
                    <a:solidFill>
                      <a:srgbClr val="F7F7F7"/>
                    </a:solidFill>
                  </a:tcPr>
                </a:tc>
                <a:tc>
                  <a:txBody>
                    <a:bodyPr/>
                    <a:lstStyle/>
                    <a:p>
                      <a:pPr algn="ctr" fontAlgn="ctr"/>
                      <a:r>
                        <a:rPr lang="en-US" altLang="ja-JP" sz="1050" b="0" i="0" u="none" strike="noStrike" dirty="0">
                          <a:solidFill>
                            <a:srgbClr val="333333"/>
                          </a:solidFill>
                          <a:effectLst/>
                          <a:latin typeface="メイリオ" panose="020B0604030504040204" pitchFamily="50" charset="-128"/>
                          <a:ea typeface="メイリオ" panose="020B0604030504040204" pitchFamily="50" charset="-128"/>
                        </a:rPr>
                        <a:t>2016</a:t>
                      </a:r>
                      <a:r>
                        <a:rPr lang="ja-JP" altLang="en-US" sz="1050" b="0" i="0" u="none" strike="noStrike" dirty="0">
                          <a:solidFill>
                            <a:srgbClr val="333333"/>
                          </a:solidFill>
                          <a:effectLst/>
                          <a:latin typeface="メイリオ" panose="020B0604030504040204" pitchFamily="50" charset="-128"/>
                          <a:ea typeface="メイリオ" panose="020B0604030504040204" pitchFamily="50" charset="-128"/>
                        </a:rPr>
                        <a:t>年</a:t>
                      </a:r>
                    </a:p>
                  </a:txBody>
                  <a:tcPr marL="9525" marR="9525" marT="9525" marB="0" anchor="ctr">
                    <a:lnT w="12700" cap="flat" cmpd="sng" algn="ctr">
                      <a:solidFill>
                        <a:schemeClr val="bg1">
                          <a:lumMod val="95000"/>
                        </a:schemeClr>
                      </a:solidFill>
                      <a:prstDash val="solid"/>
                      <a:round/>
                      <a:headEnd type="none" w="med" len="med"/>
                      <a:tailEnd type="none" w="med" len="med"/>
                    </a:lnT>
                    <a:solidFill>
                      <a:srgbClr val="F7F7F7"/>
                    </a:solidFill>
                  </a:tcPr>
                </a:tc>
                <a:extLst>
                  <a:ext uri="{0D108BD9-81ED-4DB2-BD59-A6C34878D82A}">
                    <a16:rowId xmlns:a16="http://schemas.microsoft.com/office/drawing/2014/main" val="2325720854"/>
                  </a:ext>
                </a:extLst>
              </a:tr>
              <a:tr h="379382">
                <a:tc>
                  <a:txBody>
                    <a:bodyPr/>
                    <a:lstStyle/>
                    <a:p>
                      <a:pPr algn="ctr"/>
                      <a:r>
                        <a:rPr lang="en-US" altLang="ja-JP" sz="1050" b="1">
                          <a:solidFill>
                            <a:schemeClr val="bg1"/>
                          </a:solidFill>
                          <a:effectLst/>
                          <a:latin typeface="メイリオ" panose="020B0604030504040204" pitchFamily="50" charset="-128"/>
                          <a:ea typeface="メイリオ" panose="020B0604030504040204" pitchFamily="50" charset="-128"/>
                        </a:rPr>
                        <a:t>2</a:t>
                      </a:r>
                      <a:r>
                        <a:rPr lang="ja-JP" altLang="en-US" sz="1050" b="1">
                          <a:solidFill>
                            <a:schemeClr val="bg1"/>
                          </a:solidFill>
                          <a:effectLst/>
                          <a:latin typeface="メイリオ" panose="020B0604030504040204" pitchFamily="50" charset="-128"/>
                          <a:ea typeface="メイリオ" panose="020B0604030504040204" pitchFamily="50" charset="-128"/>
                        </a:rPr>
                        <a:t>位</a:t>
                      </a:r>
                    </a:p>
                  </a:txBody>
                  <a:tcPr marL="61856" marR="61856" marT="41237" marB="41237"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60AE"/>
                    </a:solidFill>
                  </a:tcPr>
                </a:tc>
                <a:tc>
                  <a:txBody>
                    <a:bodyPr/>
                    <a:lstStyle/>
                    <a:p>
                      <a:pPr algn="l" fontAlgn="ctr"/>
                      <a:r>
                        <a:rPr lang="ja-JP" altLang="en-US" sz="1050" b="1" i="0" u="none" strike="noStrike">
                          <a:solidFill>
                            <a:srgbClr val="333333"/>
                          </a:solidFill>
                          <a:effectLst/>
                          <a:latin typeface="メイリオ" panose="020B0604030504040204" pitchFamily="50" charset="-128"/>
                          <a:ea typeface="メイリオ" panose="020B0604030504040204" pitchFamily="50" charset="-128"/>
                        </a:rPr>
                        <a:t>サプライチェーンの弱点を悪用した攻撃</a:t>
                      </a:r>
                    </a:p>
                  </a:txBody>
                  <a:tcPr marL="114300" marR="9525" marT="9525" marB="0" anchor="ctr">
                    <a:solidFill>
                      <a:srgbClr val="EFF3FF"/>
                    </a:solidFill>
                  </a:tcPr>
                </a:tc>
                <a:tc>
                  <a:txBody>
                    <a:bodyPr/>
                    <a:lstStyle/>
                    <a:p>
                      <a:pPr algn="ctr" fontAlgn="ctr"/>
                      <a:r>
                        <a:rPr lang="en-US" altLang="ja-JP" sz="1050" b="0" i="0" u="none" strike="noStrike" dirty="0">
                          <a:solidFill>
                            <a:srgbClr val="333333"/>
                          </a:solidFill>
                          <a:effectLst/>
                          <a:latin typeface="メイリオ" panose="020B0604030504040204" pitchFamily="50" charset="-128"/>
                          <a:ea typeface="メイリオ" panose="020B0604030504040204" pitchFamily="50" charset="-128"/>
                        </a:rPr>
                        <a:t>2</a:t>
                      </a:r>
                      <a:r>
                        <a:rPr lang="ja-JP" altLang="en-US" sz="1050" b="0" i="0" u="none" strike="noStrike" dirty="0">
                          <a:solidFill>
                            <a:srgbClr val="333333"/>
                          </a:solidFill>
                          <a:effectLst/>
                          <a:latin typeface="メイリオ" panose="020B0604030504040204" pitchFamily="50" charset="-128"/>
                          <a:ea typeface="メイリオ" panose="020B0604030504040204" pitchFamily="50" charset="-128"/>
                        </a:rPr>
                        <a:t>位</a:t>
                      </a:r>
                    </a:p>
                  </a:txBody>
                  <a:tcPr marL="9525" marR="9525" marT="9525" marB="0" anchor="ctr">
                    <a:solidFill>
                      <a:srgbClr val="EFF3FF"/>
                    </a:solidFill>
                  </a:tcPr>
                </a:tc>
                <a:tc>
                  <a:txBody>
                    <a:bodyPr/>
                    <a:lstStyle/>
                    <a:p>
                      <a:pPr algn="ctr" fontAlgn="ctr"/>
                      <a:r>
                        <a:rPr lang="en-US" altLang="ja-JP" sz="1050" b="0" i="0" u="none" strike="noStrike" dirty="0">
                          <a:solidFill>
                            <a:srgbClr val="333333"/>
                          </a:solidFill>
                          <a:effectLst/>
                          <a:latin typeface="メイリオ" panose="020B0604030504040204" pitchFamily="50" charset="-128"/>
                          <a:ea typeface="メイリオ" panose="020B0604030504040204" pitchFamily="50" charset="-128"/>
                        </a:rPr>
                        <a:t>2019</a:t>
                      </a:r>
                      <a:r>
                        <a:rPr lang="ja-JP" altLang="en-US" sz="1050" b="0" i="0" u="none" strike="noStrike" dirty="0">
                          <a:solidFill>
                            <a:srgbClr val="333333"/>
                          </a:solidFill>
                          <a:effectLst/>
                          <a:latin typeface="メイリオ" panose="020B0604030504040204" pitchFamily="50" charset="-128"/>
                          <a:ea typeface="メイリオ" panose="020B0604030504040204" pitchFamily="50" charset="-128"/>
                        </a:rPr>
                        <a:t>年</a:t>
                      </a:r>
                    </a:p>
                  </a:txBody>
                  <a:tcPr marL="9525" marR="9525" marT="9525" marB="0" anchor="ctr">
                    <a:solidFill>
                      <a:srgbClr val="EFF3FF"/>
                    </a:solidFill>
                  </a:tcPr>
                </a:tc>
                <a:extLst>
                  <a:ext uri="{0D108BD9-81ED-4DB2-BD59-A6C34878D82A}">
                    <a16:rowId xmlns:a16="http://schemas.microsoft.com/office/drawing/2014/main" val="2713270684"/>
                  </a:ext>
                </a:extLst>
              </a:tr>
              <a:tr h="379382">
                <a:tc>
                  <a:txBody>
                    <a:bodyPr/>
                    <a:lstStyle/>
                    <a:p>
                      <a:pPr algn="ctr"/>
                      <a:r>
                        <a:rPr lang="en-US" altLang="ja-JP" sz="1050" b="1">
                          <a:solidFill>
                            <a:schemeClr val="bg1"/>
                          </a:solidFill>
                          <a:effectLst/>
                          <a:latin typeface="メイリオ" panose="020B0604030504040204" pitchFamily="50" charset="-128"/>
                          <a:ea typeface="メイリオ" panose="020B0604030504040204" pitchFamily="50" charset="-128"/>
                        </a:rPr>
                        <a:t>3</a:t>
                      </a:r>
                      <a:r>
                        <a:rPr lang="ja-JP" altLang="en-US" sz="1050" b="1">
                          <a:solidFill>
                            <a:schemeClr val="bg1"/>
                          </a:solidFill>
                          <a:effectLst/>
                          <a:latin typeface="メイリオ" panose="020B0604030504040204" pitchFamily="50" charset="-128"/>
                          <a:ea typeface="メイリオ" panose="020B0604030504040204" pitchFamily="50" charset="-128"/>
                        </a:rPr>
                        <a:t>位</a:t>
                      </a:r>
                    </a:p>
                  </a:txBody>
                  <a:tcPr marL="61856" marR="61856" marT="41237" marB="41237"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60AE"/>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50" b="1" i="0" u="none" strike="noStrike" dirty="0">
                          <a:solidFill>
                            <a:srgbClr val="333333"/>
                          </a:solidFill>
                          <a:effectLst/>
                          <a:latin typeface="メイリオ" panose="020B0604030504040204" pitchFamily="50" charset="-128"/>
                          <a:ea typeface="メイリオ" panose="020B0604030504040204" pitchFamily="50" charset="-128"/>
                        </a:rPr>
                        <a:t>内部不正による情報漏えい等の被害</a:t>
                      </a:r>
                    </a:p>
                  </a:txBody>
                  <a:tcPr marL="114300" marR="9525" marT="9525" marB="0" anchor="ctr">
                    <a:solidFill>
                      <a:srgbClr val="F7F7F7"/>
                    </a:solidFill>
                  </a:tcPr>
                </a:tc>
                <a:tc>
                  <a:txBody>
                    <a:bodyPr/>
                    <a:lstStyle/>
                    <a:p>
                      <a:pPr algn="ctr" fontAlgn="ctr"/>
                      <a:r>
                        <a:rPr lang="en-US" altLang="ja-JP" sz="1050" b="0" i="0" u="none" strike="noStrike" dirty="0">
                          <a:solidFill>
                            <a:srgbClr val="333333"/>
                          </a:solidFill>
                          <a:effectLst/>
                          <a:latin typeface="メイリオ" panose="020B0604030504040204" pitchFamily="50" charset="-128"/>
                          <a:ea typeface="メイリオ" panose="020B0604030504040204" pitchFamily="50" charset="-128"/>
                        </a:rPr>
                        <a:t>4</a:t>
                      </a:r>
                      <a:r>
                        <a:rPr lang="ja-JP" altLang="en-US" sz="1050" b="0" i="0" u="none" strike="noStrike" dirty="0">
                          <a:solidFill>
                            <a:srgbClr val="333333"/>
                          </a:solidFill>
                          <a:effectLst/>
                          <a:latin typeface="メイリオ" panose="020B0604030504040204" pitchFamily="50" charset="-128"/>
                          <a:ea typeface="メイリオ" panose="020B0604030504040204" pitchFamily="50" charset="-128"/>
                        </a:rPr>
                        <a:t>位</a:t>
                      </a:r>
                    </a:p>
                  </a:txBody>
                  <a:tcPr marL="9525" marR="9525" marT="9525" marB="0" anchor="ctr">
                    <a:solidFill>
                      <a:srgbClr val="F7F7F7"/>
                    </a:solidFill>
                  </a:tcPr>
                </a:tc>
                <a:tc>
                  <a:txBody>
                    <a:bodyPr/>
                    <a:lstStyle/>
                    <a:p>
                      <a:pPr algn="ctr" fontAlgn="ctr"/>
                      <a:r>
                        <a:rPr lang="en-US" altLang="ja-JP" sz="1050" b="0" i="0" u="none" strike="noStrike" dirty="0">
                          <a:solidFill>
                            <a:srgbClr val="333333"/>
                          </a:solidFill>
                          <a:effectLst/>
                          <a:latin typeface="メイリオ" panose="020B0604030504040204" pitchFamily="50" charset="-128"/>
                          <a:ea typeface="メイリオ" panose="020B0604030504040204" pitchFamily="50" charset="-128"/>
                        </a:rPr>
                        <a:t>2016</a:t>
                      </a:r>
                      <a:r>
                        <a:rPr lang="ja-JP" altLang="en-US" sz="1050" b="0" i="0" u="none" strike="noStrike" dirty="0">
                          <a:solidFill>
                            <a:srgbClr val="333333"/>
                          </a:solidFill>
                          <a:effectLst/>
                          <a:latin typeface="メイリオ" panose="020B0604030504040204" pitchFamily="50" charset="-128"/>
                          <a:ea typeface="メイリオ" panose="020B0604030504040204" pitchFamily="50" charset="-128"/>
                        </a:rPr>
                        <a:t>年</a:t>
                      </a:r>
                    </a:p>
                  </a:txBody>
                  <a:tcPr marL="9525" marR="9525" marT="9525" marB="0" anchor="ctr">
                    <a:solidFill>
                      <a:srgbClr val="F7F7F7"/>
                    </a:solidFill>
                  </a:tcPr>
                </a:tc>
                <a:extLst>
                  <a:ext uri="{0D108BD9-81ED-4DB2-BD59-A6C34878D82A}">
                    <a16:rowId xmlns:a16="http://schemas.microsoft.com/office/drawing/2014/main" val="721854139"/>
                  </a:ext>
                </a:extLst>
              </a:tr>
              <a:tr h="379382">
                <a:tc>
                  <a:txBody>
                    <a:bodyPr/>
                    <a:lstStyle/>
                    <a:p>
                      <a:pPr algn="ctr"/>
                      <a:r>
                        <a:rPr lang="en-US" altLang="ja-JP" sz="1050" b="1">
                          <a:solidFill>
                            <a:schemeClr val="bg1"/>
                          </a:solidFill>
                          <a:effectLst/>
                          <a:latin typeface="メイリオ" panose="020B0604030504040204" pitchFamily="50" charset="-128"/>
                          <a:ea typeface="メイリオ" panose="020B0604030504040204" pitchFamily="50" charset="-128"/>
                        </a:rPr>
                        <a:t>4</a:t>
                      </a:r>
                      <a:r>
                        <a:rPr lang="ja-JP" altLang="en-US" sz="1050" b="1">
                          <a:solidFill>
                            <a:schemeClr val="bg1"/>
                          </a:solidFill>
                          <a:effectLst/>
                          <a:latin typeface="メイリオ" panose="020B0604030504040204" pitchFamily="50" charset="-128"/>
                          <a:ea typeface="メイリオ" panose="020B0604030504040204" pitchFamily="50" charset="-128"/>
                        </a:rPr>
                        <a:t>位</a:t>
                      </a:r>
                    </a:p>
                  </a:txBody>
                  <a:tcPr marL="61856" marR="61856" marT="41237" marB="41237"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60AE"/>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50" b="1" i="0" u="none" strike="noStrike" dirty="0">
                          <a:solidFill>
                            <a:srgbClr val="333333"/>
                          </a:solidFill>
                          <a:effectLst/>
                          <a:latin typeface="メイリオ" panose="020B0604030504040204" pitchFamily="50" charset="-128"/>
                          <a:ea typeface="メイリオ" panose="020B0604030504040204" pitchFamily="50" charset="-128"/>
                        </a:rPr>
                        <a:t>標的型攻撃による機密情報の窃取</a:t>
                      </a:r>
                    </a:p>
                  </a:txBody>
                  <a:tcPr marL="114300" marR="9525" marT="9525" marB="0" anchor="ctr">
                    <a:solidFill>
                      <a:srgbClr val="EFF3FF"/>
                    </a:solidFill>
                  </a:tcPr>
                </a:tc>
                <a:tc>
                  <a:txBody>
                    <a:bodyPr/>
                    <a:lstStyle/>
                    <a:p>
                      <a:pPr algn="ctr" fontAlgn="ctr"/>
                      <a:r>
                        <a:rPr lang="en-US" altLang="ja-JP" sz="1050" b="0" i="0" u="none" strike="noStrike" dirty="0">
                          <a:solidFill>
                            <a:srgbClr val="333333"/>
                          </a:solidFill>
                          <a:effectLst/>
                          <a:latin typeface="メイリオ" panose="020B0604030504040204" pitchFamily="50" charset="-128"/>
                          <a:ea typeface="メイリオ" panose="020B0604030504040204" pitchFamily="50" charset="-128"/>
                        </a:rPr>
                        <a:t>3</a:t>
                      </a:r>
                      <a:r>
                        <a:rPr lang="ja-JP" altLang="en-US" sz="1050" b="0" i="0" u="none" strike="noStrike" dirty="0">
                          <a:solidFill>
                            <a:srgbClr val="333333"/>
                          </a:solidFill>
                          <a:effectLst/>
                          <a:latin typeface="メイリオ" panose="020B0604030504040204" pitchFamily="50" charset="-128"/>
                          <a:ea typeface="メイリオ" panose="020B0604030504040204" pitchFamily="50" charset="-128"/>
                        </a:rPr>
                        <a:t>位</a:t>
                      </a:r>
                    </a:p>
                  </a:txBody>
                  <a:tcPr marL="9525" marR="9525" marT="9525" marB="0" anchor="ctr">
                    <a:solidFill>
                      <a:srgbClr val="EFF3FF"/>
                    </a:solidFill>
                  </a:tcPr>
                </a:tc>
                <a:tc>
                  <a:txBody>
                    <a:bodyPr/>
                    <a:lstStyle/>
                    <a:p>
                      <a:pPr algn="ctr" fontAlgn="ctr"/>
                      <a:r>
                        <a:rPr lang="en-US" altLang="ja-JP" sz="1050" b="0" i="0" u="none" strike="noStrike" dirty="0">
                          <a:solidFill>
                            <a:srgbClr val="333333"/>
                          </a:solidFill>
                          <a:effectLst/>
                          <a:latin typeface="メイリオ" panose="020B0604030504040204" pitchFamily="50" charset="-128"/>
                          <a:ea typeface="メイリオ" panose="020B0604030504040204" pitchFamily="50" charset="-128"/>
                        </a:rPr>
                        <a:t>2016</a:t>
                      </a:r>
                      <a:r>
                        <a:rPr lang="ja-JP" altLang="en-US" sz="1050" b="0" i="0" u="none" strike="noStrike" dirty="0">
                          <a:solidFill>
                            <a:srgbClr val="333333"/>
                          </a:solidFill>
                          <a:effectLst/>
                          <a:latin typeface="メイリオ" panose="020B0604030504040204" pitchFamily="50" charset="-128"/>
                          <a:ea typeface="メイリオ" panose="020B0604030504040204" pitchFamily="50" charset="-128"/>
                        </a:rPr>
                        <a:t>年</a:t>
                      </a:r>
                    </a:p>
                  </a:txBody>
                  <a:tcPr marL="9525" marR="9525" marT="9525" marB="0" anchor="ctr">
                    <a:solidFill>
                      <a:srgbClr val="EFF3FF"/>
                    </a:solidFill>
                  </a:tcPr>
                </a:tc>
                <a:extLst>
                  <a:ext uri="{0D108BD9-81ED-4DB2-BD59-A6C34878D82A}">
                    <a16:rowId xmlns:a16="http://schemas.microsoft.com/office/drawing/2014/main" val="3627273827"/>
                  </a:ext>
                </a:extLst>
              </a:tr>
              <a:tr h="379382">
                <a:tc>
                  <a:txBody>
                    <a:bodyPr/>
                    <a:lstStyle/>
                    <a:p>
                      <a:pPr algn="ctr"/>
                      <a:r>
                        <a:rPr lang="en-US" altLang="ja-JP" sz="1050" b="1">
                          <a:solidFill>
                            <a:schemeClr val="bg1"/>
                          </a:solidFill>
                          <a:effectLst/>
                          <a:latin typeface="メイリオ" panose="020B0604030504040204" pitchFamily="50" charset="-128"/>
                          <a:ea typeface="メイリオ" panose="020B0604030504040204" pitchFamily="50" charset="-128"/>
                        </a:rPr>
                        <a:t>5</a:t>
                      </a:r>
                      <a:r>
                        <a:rPr lang="ja-JP" altLang="en-US" sz="1050" b="1">
                          <a:solidFill>
                            <a:schemeClr val="bg1"/>
                          </a:solidFill>
                          <a:effectLst/>
                          <a:latin typeface="メイリオ" panose="020B0604030504040204" pitchFamily="50" charset="-128"/>
                          <a:ea typeface="メイリオ" panose="020B0604030504040204" pitchFamily="50" charset="-128"/>
                        </a:rPr>
                        <a:t>位</a:t>
                      </a:r>
                    </a:p>
                  </a:txBody>
                  <a:tcPr marL="61856" marR="61856" marT="41237" marB="41237"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60AE"/>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50" b="1" i="0" u="none" strike="noStrike" dirty="0">
                          <a:solidFill>
                            <a:srgbClr val="333333"/>
                          </a:solidFill>
                          <a:effectLst/>
                          <a:latin typeface="メイリオ" panose="020B0604030504040204" pitchFamily="50" charset="-128"/>
                          <a:ea typeface="メイリオ" panose="020B0604030504040204" pitchFamily="50" charset="-128"/>
                        </a:rPr>
                        <a:t>修正プログラムの公開前を狙う攻撃（ゼロデイ攻撃）</a:t>
                      </a:r>
                    </a:p>
                  </a:txBody>
                  <a:tcPr marL="114300" marR="9525" marT="9525" marB="0" anchor="ctr">
                    <a:solidFill>
                      <a:srgbClr val="F7F7F7"/>
                    </a:solidFill>
                  </a:tcPr>
                </a:tc>
                <a:tc>
                  <a:txBody>
                    <a:bodyPr/>
                    <a:lstStyle/>
                    <a:p>
                      <a:pPr algn="ctr" fontAlgn="ctr"/>
                      <a:r>
                        <a:rPr lang="en-US" altLang="ja-JP" sz="1050" b="0" i="0" u="none" strike="noStrike" dirty="0">
                          <a:solidFill>
                            <a:srgbClr val="333333"/>
                          </a:solidFill>
                          <a:effectLst/>
                          <a:latin typeface="メイリオ" panose="020B0604030504040204" pitchFamily="50" charset="-128"/>
                          <a:ea typeface="メイリオ" panose="020B0604030504040204" pitchFamily="50" charset="-128"/>
                        </a:rPr>
                        <a:t>6</a:t>
                      </a:r>
                      <a:r>
                        <a:rPr lang="ja-JP" altLang="en-US" sz="1050" b="0" i="0" u="none" strike="noStrike" dirty="0">
                          <a:solidFill>
                            <a:srgbClr val="333333"/>
                          </a:solidFill>
                          <a:effectLst/>
                          <a:latin typeface="メイリオ" panose="020B0604030504040204" pitchFamily="50" charset="-128"/>
                          <a:ea typeface="メイリオ" panose="020B0604030504040204" pitchFamily="50" charset="-128"/>
                        </a:rPr>
                        <a:t>位</a:t>
                      </a:r>
                    </a:p>
                  </a:txBody>
                  <a:tcPr marL="9525" marR="9525" marT="9525" marB="0" anchor="ctr">
                    <a:solidFill>
                      <a:srgbClr val="F7F7F7"/>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a:solidFill>
                            <a:srgbClr val="333333"/>
                          </a:solidFill>
                          <a:effectLst/>
                          <a:latin typeface="メイリオ" panose="020B0604030504040204" pitchFamily="50" charset="-128"/>
                          <a:ea typeface="メイリオ" panose="020B0604030504040204" pitchFamily="50" charset="-128"/>
                        </a:rPr>
                        <a:t>2022</a:t>
                      </a:r>
                      <a:r>
                        <a:rPr lang="ja-JP" altLang="en-US" sz="1050" b="0" i="0" u="none" strike="noStrike" dirty="0">
                          <a:solidFill>
                            <a:srgbClr val="333333"/>
                          </a:solidFill>
                          <a:effectLst/>
                          <a:latin typeface="メイリオ" panose="020B0604030504040204" pitchFamily="50" charset="-128"/>
                          <a:ea typeface="メイリオ" panose="020B0604030504040204" pitchFamily="50" charset="-128"/>
                        </a:rPr>
                        <a:t>年</a:t>
                      </a:r>
                    </a:p>
                  </a:txBody>
                  <a:tcPr marL="9525" marR="9525" marT="9525" marB="0" anchor="ctr">
                    <a:solidFill>
                      <a:srgbClr val="F7F7F7"/>
                    </a:solidFill>
                  </a:tcPr>
                </a:tc>
                <a:extLst>
                  <a:ext uri="{0D108BD9-81ED-4DB2-BD59-A6C34878D82A}">
                    <a16:rowId xmlns:a16="http://schemas.microsoft.com/office/drawing/2014/main" val="874929013"/>
                  </a:ext>
                </a:extLst>
              </a:tr>
              <a:tr h="379382">
                <a:tc>
                  <a:txBody>
                    <a:bodyPr/>
                    <a:lstStyle/>
                    <a:p>
                      <a:pPr algn="ctr"/>
                      <a:r>
                        <a:rPr lang="en-US" altLang="ja-JP" sz="1050" b="1">
                          <a:solidFill>
                            <a:schemeClr val="bg1"/>
                          </a:solidFill>
                          <a:effectLst/>
                          <a:latin typeface="メイリオ" panose="020B0604030504040204" pitchFamily="50" charset="-128"/>
                          <a:ea typeface="メイリオ" panose="020B0604030504040204" pitchFamily="50" charset="-128"/>
                        </a:rPr>
                        <a:t>6</a:t>
                      </a:r>
                      <a:r>
                        <a:rPr lang="ja-JP" altLang="en-US" sz="1050" b="1">
                          <a:solidFill>
                            <a:schemeClr val="bg1"/>
                          </a:solidFill>
                          <a:effectLst/>
                          <a:latin typeface="メイリオ" panose="020B0604030504040204" pitchFamily="50" charset="-128"/>
                          <a:ea typeface="メイリオ" panose="020B0604030504040204" pitchFamily="50" charset="-128"/>
                        </a:rPr>
                        <a:t>位</a:t>
                      </a:r>
                    </a:p>
                  </a:txBody>
                  <a:tcPr marL="61856" marR="61856" marT="41237" marB="41237"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60AE"/>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50" b="1" i="0" u="none" strike="noStrike" dirty="0">
                          <a:solidFill>
                            <a:srgbClr val="333333"/>
                          </a:solidFill>
                          <a:effectLst/>
                          <a:latin typeface="メイリオ" panose="020B0604030504040204" pitchFamily="50" charset="-128"/>
                          <a:ea typeface="メイリオ" panose="020B0604030504040204" pitchFamily="50" charset="-128"/>
                        </a:rPr>
                        <a:t>不注意による情報漏洩等の被害</a:t>
                      </a:r>
                    </a:p>
                  </a:txBody>
                  <a:tcPr marL="114300" marR="9525" marT="9525" marB="0" anchor="ctr">
                    <a:solidFill>
                      <a:srgbClr val="EFF3FF"/>
                    </a:solidFill>
                  </a:tcPr>
                </a:tc>
                <a:tc>
                  <a:txBody>
                    <a:bodyPr/>
                    <a:lstStyle/>
                    <a:p>
                      <a:pPr algn="ctr" fontAlgn="ctr"/>
                      <a:r>
                        <a:rPr lang="en-US" altLang="ja-JP" sz="1050" b="0" i="0" u="none" strike="noStrike" dirty="0">
                          <a:solidFill>
                            <a:srgbClr val="333333"/>
                          </a:solidFill>
                          <a:effectLst/>
                          <a:latin typeface="メイリオ" panose="020B0604030504040204" pitchFamily="50" charset="-128"/>
                          <a:ea typeface="メイリオ" panose="020B0604030504040204" pitchFamily="50" charset="-128"/>
                        </a:rPr>
                        <a:t>9</a:t>
                      </a:r>
                      <a:r>
                        <a:rPr lang="ja-JP" altLang="en-US" sz="1050" b="0" i="0" u="none" strike="noStrike" dirty="0">
                          <a:solidFill>
                            <a:srgbClr val="333333"/>
                          </a:solidFill>
                          <a:effectLst/>
                          <a:latin typeface="メイリオ" panose="020B0604030504040204" pitchFamily="50" charset="-128"/>
                          <a:ea typeface="メイリオ" panose="020B0604030504040204" pitchFamily="50" charset="-128"/>
                        </a:rPr>
                        <a:t>位</a:t>
                      </a:r>
                    </a:p>
                  </a:txBody>
                  <a:tcPr marL="9525" marR="9525" marT="9525" marB="0" anchor="ctr">
                    <a:solidFill>
                      <a:srgbClr val="EFF3FF"/>
                    </a:solidFill>
                  </a:tcPr>
                </a:tc>
                <a:tc>
                  <a:txBody>
                    <a:bodyPr/>
                    <a:lstStyle/>
                    <a:p>
                      <a:pPr algn="ctr" fontAlgn="ctr"/>
                      <a:r>
                        <a:rPr lang="en-US" altLang="ja-JP" sz="1050" b="0" i="0" u="none" strike="noStrike" dirty="0">
                          <a:solidFill>
                            <a:srgbClr val="333333"/>
                          </a:solidFill>
                          <a:effectLst/>
                          <a:latin typeface="メイリオ" panose="020B0604030504040204" pitchFamily="50" charset="-128"/>
                          <a:ea typeface="メイリオ" panose="020B0604030504040204" pitchFamily="50" charset="-128"/>
                        </a:rPr>
                        <a:t>2016</a:t>
                      </a:r>
                      <a:r>
                        <a:rPr lang="ja-JP" altLang="en-US" sz="1050" b="0" i="0" u="none" strike="noStrike" dirty="0">
                          <a:solidFill>
                            <a:srgbClr val="333333"/>
                          </a:solidFill>
                          <a:effectLst/>
                          <a:latin typeface="メイリオ" panose="020B0604030504040204" pitchFamily="50" charset="-128"/>
                          <a:ea typeface="メイリオ" panose="020B0604030504040204" pitchFamily="50" charset="-128"/>
                        </a:rPr>
                        <a:t>年</a:t>
                      </a:r>
                    </a:p>
                  </a:txBody>
                  <a:tcPr marL="9525" marR="9525" marT="9525" marB="0" anchor="ctr">
                    <a:solidFill>
                      <a:srgbClr val="EFF3FF"/>
                    </a:solidFill>
                  </a:tcPr>
                </a:tc>
                <a:extLst>
                  <a:ext uri="{0D108BD9-81ED-4DB2-BD59-A6C34878D82A}">
                    <a16:rowId xmlns:a16="http://schemas.microsoft.com/office/drawing/2014/main" val="3057803601"/>
                  </a:ext>
                </a:extLst>
              </a:tr>
              <a:tr h="379382">
                <a:tc>
                  <a:txBody>
                    <a:bodyPr/>
                    <a:lstStyle/>
                    <a:p>
                      <a:pPr algn="ctr"/>
                      <a:r>
                        <a:rPr lang="en-US" altLang="ja-JP" sz="1050" b="1">
                          <a:solidFill>
                            <a:schemeClr val="bg1"/>
                          </a:solidFill>
                          <a:effectLst/>
                          <a:latin typeface="メイリオ" panose="020B0604030504040204" pitchFamily="50" charset="-128"/>
                          <a:ea typeface="メイリオ" panose="020B0604030504040204" pitchFamily="50" charset="-128"/>
                        </a:rPr>
                        <a:t>7</a:t>
                      </a:r>
                      <a:r>
                        <a:rPr lang="ja-JP" altLang="en-US" sz="1050" b="1">
                          <a:solidFill>
                            <a:schemeClr val="bg1"/>
                          </a:solidFill>
                          <a:effectLst/>
                          <a:latin typeface="メイリオ" panose="020B0604030504040204" pitchFamily="50" charset="-128"/>
                          <a:ea typeface="メイリオ" panose="020B0604030504040204" pitchFamily="50" charset="-128"/>
                        </a:rPr>
                        <a:t>位</a:t>
                      </a:r>
                    </a:p>
                  </a:txBody>
                  <a:tcPr marL="61856" marR="61856" marT="41237" marB="41237"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60AE"/>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50" b="1" i="0" u="none" strike="noStrike" dirty="0">
                          <a:solidFill>
                            <a:srgbClr val="333333"/>
                          </a:solidFill>
                          <a:effectLst/>
                          <a:latin typeface="メイリオ" panose="020B0604030504040204" pitchFamily="50" charset="-128"/>
                          <a:ea typeface="メイリオ" panose="020B0604030504040204" pitchFamily="50" charset="-128"/>
                        </a:rPr>
                        <a:t>脆弱性対策情報の公開に伴う悪用増加</a:t>
                      </a:r>
                    </a:p>
                  </a:txBody>
                  <a:tcPr marL="114300" marR="9525" marT="9525" marB="0" anchor="ctr">
                    <a:solidFill>
                      <a:srgbClr val="F7F7F7"/>
                    </a:solidFill>
                  </a:tcPr>
                </a:tc>
                <a:tc>
                  <a:txBody>
                    <a:bodyPr/>
                    <a:lstStyle/>
                    <a:p>
                      <a:pPr marL="0" algn="ctr" defTabSz="914400" rtl="0" eaLnBrk="1" fontAlgn="ctr" latinLnBrk="0" hangingPunct="1"/>
                      <a:r>
                        <a:rPr kumimoji="1" lang="en-US" altLang="ja-JP" sz="1050" b="0" i="0" u="none" strike="noStrike" kern="1200" dirty="0">
                          <a:solidFill>
                            <a:srgbClr val="333333"/>
                          </a:solidFill>
                          <a:effectLst/>
                          <a:latin typeface="メイリオ" panose="020B0604030504040204" pitchFamily="50" charset="-128"/>
                          <a:ea typeface="メイリオ" panose="020B0604030504040204" pitchFamily="50" charset="-128"/>
                          <a:cs typeface="+mn-cs"/>
                        </a:rPr>
                        <a:t>8</a:t>
                      </a:r>
                      <a:r>
                        <a:rPr kumimoji="1" lang="ja-JP" altLang="en-US" sz="1050" b="0" i="0" u="none" strike="noStrike" kern="1200" dirty="0">
                          <a:solidFill>
                            <a:srgbClr val="333333"/>
                          </a:solidFill>
                          <a:effectLst/>
                          <a:latin typeface="メイリオ" panose="020B0604030504040204" pitchFamily="50" charset="-128"/>
                          <a:ea typeface="メイリオ" panose="020B0604030504040204" pitchFamily="50" charset="-128"/>
                          <a:cs typeface="+mn-cs"/>
                        </a:rPr>
                        <a:t>位</a:t>
                      </a:r>
                      <a:endParaRPr kumimoji="1" lang="en-US" sz="1050" b="0" i="0" u="none" strike="noStrike" kern="1200" dirty="0">
                        <a:solidFill>
                          <a:srgbClr val="333333"/>
                        </a:solidFill>
                        <a:effectLst/>
                        <a:latin typeface="メイリオ" panose="020B0604030504040204" pitchFamily="50" charset="-128"/>
                        <a:ea typeface="メイリオ" panose="020B0604030504040204" pitchFamily="50" charset="-128"/>
                        <a:cs typeface="+mn-cs"/>
                      </a:endParaRPr>
                    </a:p>
                  </a:txBody>
                  <a:tcPr marL="9525" marR="9525" marT="9525" marB="0" anchor="ctr">
                    <a:solidFill>
                      <a:srgbClr val="F7F7F7"/>
                    </a:solidFill>
                  </a:tcPr>
                </a:tc>
                <a:tc>
                  <a:txBody>
                    <a:bodyPr/>
                    <a:lstStyle/>
                    <a:p>
                      <a:pPr algn="ctr" fontAlgn="ctr"/>
                      <a:r>
                        <a:rPr lang="en-US" altLang="ja-JP" sz="1050" b="0" i="0" u="none" strike="noStrike" dirty="0">
                          <a:solidFill>
                            <a:srgbClr val="333333"/>
                          </a:solidFill>
                          <a:effectLst/>
                          <a:latin typeface="メイリオ" panose="020B0604030504040204" pitchFamily="50" charset="-128"/>
                          <a:ea typeface="メイリオ" panose="020B0604030504040204" pitchFamily="50" charset="-128"/>
                        </a:rPr>
                        <a:t>2016</a:t>
                      </a:r>
                      <a:r>
                        <a:rPr lang="ja-JP" altLang="en-US" sz="1050" b="0" i="0" u="none" strike="noStrike" dirty="0">
                          <a:solidFill>
                            <a:srgbClr val="333333"/>
                          </a:solidFill>
                          <a:effectLst/>
                          <a:latin typeface="メイリオ" panose="020B0604030504040204" pitchFamily="50" charset="-128"/>
                          <a:ea typeface="メイリオ" panose="020B0604030504040204" pitchFamily="50" charset="-128"/>
                        </a:rPr>
                        <a:t>年</a:t>
                      </a:r>
                    </a:p>
                  </a:txBody>
                  <a:tcPr marL="9525" marR="9525" marT="9525" marB="0" anchor="ctr">
                    <a:solidFill>
                      <a:srgbClr val="F7F7F7"/>
                    </a:solidFill>
                  </a:tcPr>
                </a:tc>
                <a:extLst>
                  <a:ext uri="{0D108BD9-81ED-4DB2-BD59-A6C34878D82A}">
                    <a16:rowId xmlns:a16="http://schemas.microsoft.com/office/drawing/2014/main" val="3123762663"/>
                  </a:ext>
                </a:extLst>
              </a:tr>
              <a:tr h="379382">
                <a:tc>
                  <a:txBody>
                    <a:bodyPr/>
                    <a:lstStyle/>
                    <a:p>
                      <a:pPr algn="ctr"/>
                      <a:r>
                        <a:rPr lang="en-US" altLang="ja-JP" sz="1050" b="1">
                          <a:solidFill>
                            <a:schemeClr val="bg1"/>
                          </a:solidFill>
                          <a:effectLst/>
                          <a:latin typeface="メイリオ" panose="020B0604030504040204" pitchFamily="50" charset="-128"/>
                          <a:ea typeface="メイリオ" panose="020B0604030504040204" pitchFamily="50" charset="-128"/>
                        </a:rPr>
                        <a:t>8</a:t>
                      </a:r>
                      <a:r>
                        <a:rPr lang="ja-JP" altLang="en-US" sz="1050" b="1">
                          <a:solidFill>
                            <a:schemeClr val="bg1"/>
                          </a:solidFill>
                          <a:effectLst/>
                          <a:latin typeface="メイリオ" panose="020B0604030504040204" pitchFamily="50" charset="-128"/>
                          <a:ea typeface="メイリオ" panose="020B0604030504040204" pitchFamily="50" charset="-128"/>
                        </a:rPr>
                        <a:t>位</a:t>
                      </a:r>
                    </a:p>
                  </a:txBody>
                  <a:tcPr marL="61856" marR="61856" marT="41237" marB="41237"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60AE"/>
                    </a:solidFill>
                  </a:tcPr>
                </a:tc>
                <a:tc>
                  <a:txBody>
                    <a:bodyPr/>
                    <a:lstStyle/>
                    <a:p>
                      <a:pPr algn="l" fontAlgn="ctr"/>
                      <a:r>
                        <a:rPr lang="ja-JP" altLang="en-US" sz="1050" b="1" i="0" u="none" strike="noStrike" dirty="0">
                          <a:solidFill>
                            <a:srgbClr val="333333"/>
                          </a:solidFill>
                          <a:effectLst/>
                          <a:latin typeface="メイリオ" panose="020B0604030504040204" pitchFamily="50" charset="-128"/>
                          <a:ea typeface="メイリオ" panose="020B0604030504040204" pitchFamily="50" charset="-128"/>
                        </a:rPr>
                        <a:t>ビジネスメール詐欺による金銭被害</a:t>
                      </a:r>
                    </a:p>
                  </a:txBody>
                  <a:tcPr marL="114300" marR="9525" marT="9525" marB="0" anchor="ctr">
                    <a:solidFill>
                      <a:srgbClr val="EFF3FF"/>
                    </a:solidFill>
                  </a:tcPr>
                </a:tc>
                <a:tc>
                  <a:txBody>
                    <a:bodyPr/>
                    <a:lstStyle/>
                    <a:p>
                      <a:pPr algn="ctr" fontAlgn="ctr"/>
                      <a:r>
                        <a:rPr lang="en-US" altLang="ja-JP" sz="1050" b="0" i="0" u="none" strike="noStrike" dirty="0">
                          <a:solidFill>
                            <a:srgbClr val="333333"/>
                          </a:solidFill>
                          <a:effectLst/>
                          <a:latin typeface="メイリオ" panose="020B0604030504040204" pitchFamily="50" charset="-128"/>
                          <a:ea typeface="メイリオ" panose="020B0604030504040204" pitchFamily="50" charset="-128"/>
                        </a:rPr>
                        <a:t>7</a:t>
                      </a:r>
                      <a:r>
                        <a:rPr lang="ja-JP" altLang="en-US" sz="1050" b="0" i="0" u="none" strike="noStrike" dirty="0">
                          <a:solidFill>
                            <a:srgbClr val="333333"/>
                          </a:solidFill>
                          <a:effectLst/>
                          <a:latin typeface="メイリオ" panose="020B0604030504040204" pitchFamily="50" charset="-128"/>
                          <a:ea typeface="メイリオ" panose="020B0604030504040204" pitchFamily="50" charset="-128"/>
                        </a:rPr>
                        <a:t>位</a:t>
                      </a:r>
                    </a:p>
                  </a:txBody>
                  <a:tcPr marL="9525" marR="9525" marT="9525" marB="0" anchor="ctr">
                    <a:solidFill>
                      <a:srgbClr val="EFF3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a:solidFill>
                            <a:srgbClr val="333333"/>
                          </a:solidFill>
                          <a:effectLst/>
                          <a:latin typeface="メイリオ" panose="020B0604030504040204" pitchFamily="50" charset="-128"/>
                          <a:ea typeface="メイリオ" panose="020B0604030504040204" pitchFamily="50" charset="-128"/>
                        </a:rPr>
                        <a:t>2018</a:t>
                      </a:r>
                      <a:r>
                        <a:rPr lang="ja-JP" altLang="en-US" sz="1050" b="0" i="0" u="none" strike="noStrike" dirty="0">
                          <a:solidFill>
                            <a:srgbClr val="333333"/>
                          </a:solidFill>
                          <a:effectLst/>
                          <a:latin typeface="メイリオ" panose="020B0604030504040204" pitchFamily="50" charset="-128"/>
                          <a:ea typeface="メイリオ" panose="020B0604030504040204" pitchFamily="50" charset="-128"/>
                        </a:rPr>
                        <a:t>年</a:t>
                      </a:r>
                    </a:p>
                  </a:txBody>
                  <a:tcPr marL="9525" marR="9525" marT="9525" marB="0" anchor="ctr">
                    <a:solidFill>
                      <a:srgbClr val="EFF3FF"/>
                    </a:solidFill>
                  </a:tcPr>
                </a:tc>
                <a:extLst>
                  <a:ext uri="{0D108BD9-81ED-4DB2-BD59-A6C34878D82A}">
                    <a16:rowId xmlns:a16="http://schemas.microsoft.com/office/drawing/2014/main" val="3100296958"/>
                  </a:ext>
                </a:extLst>
              </a:tr>
              <a:tr h="379382">
                <a:tc>
                  <a:txBody>
                    <a:bodyPr/>
                    <a:lstStyle/>
                    <a:p>
                      <a:pPr algn="ctr"/>
                      <a:r>
                        <a:rPr lang="en-US" altLang="ja-JP" sz="1050" b="1">
                          <a:solidFill>
                            <a:schemeClr val="bg1"/>
                          </a:solidFill>
                          <a:effectLst/>
                          <a:latin typeface="メイリオ" panose="020B0604030504040204" pitchFamily="50" charset="-128"/>
                          <a:ea typeface="メイリオ" panose="020B0604030504040204" pitchFamily="50" charset="-128"/>
                        </a:rPr>
                        <a:t>9</a:t>
                      </a:r>
                      <a:r>
                        <a:rPr lang="ja-JP" altLang="en-US" sz="1050" b="1">
                          <a:solidFill>
                            <a:schemeClr val="bg1"/>
                          </a:solidFill>
                          <a:effectLst/>
                          <a:latin typeface="メイリオ" panose="020B0604030504040204" pitchFamily="50" charset="-128"/>
                          <a:ea typeface="メイリオ" panose="020B0604030504040204" pitchFamily="50" charset="-128"/>
                        </a:rPr>
                        <a:t>位</a:t>
                      </a:r>
                    </a:p>
                  </a:txBody>
                  <a:tcPr marL="61856" marR="61856" marT="41237" marB="41237" anchor="ct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rgbClr val="0060AE"/>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50" b="1" i="0" u="none" strike="noStrike" dirty="0">
                          <a:solidFill>
                            <a:srgbClr val="333333"/>
                          </a:solidFill>
                          <a:effectLst/>
                          <a:latin typeface="メイリオ" panose="020B0604030504040204" pitchFamily="50" charset="-128"/>
                          <a:ea typeface="メイリオ" panose="020B0604030504040204" pitchFamily="50" charset="-128"/>
                        </a:rPr>
                        <a:t>テレワーク等のニューノーマルな働き方を狙った攻撃</a:t>
                      </a:r>
                    </a:p>
                  </a:txBody>
                  <a:tcPr marL="114300" marR="9525" marT="9525" marB="0" anchor="ctr">
                    <a:solidFill>
                      <a:srgbClr val="F7F7F7"/>
                    </a:solidFill>
                  </a:tcPr>
                </a:tc>
                <a:tc>
                  <a:txBody>
                    <a:bodyPr/>
                    <a:lstStyle/>
                    <a:p>
                      <a:pPr algn="ctr" fontAlgn="ctr"/>
                      <a:r>
                        <a:rPr lang="en-US" altLang="ja-JP" sz="1050" b="0" i="0" u="none" strike="noStrike" dirty="0">
                          <a:solidFill>
                            <a:srgbClr val="333333"/>
                          </a:solidFill>
                          <a:effectLst/>
                          <a:latin typeface="メイリオ" panose="020B0604030504040204" pitchFamily="50" charset="-128"/>
                          <a:ea typeface="メイリオ" panose="020B0604030504040204" pitchFamily="50" charset="-128"/>
                        </a:rPr>
                        <a:t>5</a:t>
                      </a:r>
                      <a:r>
                        <a:rPr lang="ja-JP" altLang="en-US" sz="1050" b="0" i="0" u="none" strike="noStrike" dirty="0">
                          <a:solidFill>
                            <a:srgbClr val="333333"/>
                          </a:solidFill>
                          <a:effectLst/>
                          <a:latin typeface="メイリオ" panose="020B0604030504040204" pitchFamily="50" charset="-128"/>
                          <a:ea typeface="メイリオ" panose="020B0604030504040204" pitchFamily="50" charset="-128"/>
                        </a:rPr>
                        <a:t>位</a:t>
                      </a:r>
                    </a:p>
                  </a:txBody>
                  <a:tcPr marL="9525" marR="9525" marT="9525" marB="0" anchor="ctr">
                    <a:solidFill>
                      <a:srgbClr val="F7F7F7"/>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a:solidFill>
                            <a:srgbClr val="333333"/>
                          </a:solidFill>
                          <a:effectLst/>
                          <a:latin typeface="メイリオ" panose="020B0604030504040204" pitchFamily="50" charset="-128"/>
                          <a:ea typeface="メイリオ" panose="020B0604030504040204" pitchFamily="50" charset="-128"/>
                        </a:rPr>
                        <a:t>2021</a:t>
                      </a:r>
                      <a:r>
                        <a:rPr lang="ja-JP" altLang="en-US" sz="1050" b="0" i="0" u="none" strike="noStrike" dirty="0">
                          <a:solidFill>
                            <a:srgbClr val="333333"/>
                          </a:solidFill>
                          <a:effectLst/>
                          <a:latin typeface="メイリオ" panose="020B0604030504040204" pitchFamily="50" charset="-128"/>
                          <a:ea typeface="メイリオ" panose="020B0604030504040204" pitchFamily="50" charset="-128"/>
                        </a:rPr>
                        <a:t>年</a:t>
                      </a:r>
                    </a:p>
                  </a:txBody>
                  <a:tcPr marL="9525" marR="9525" marT="9525" marB="0" anchor="ctr">
                    <a:solidFill>
                      <a:srgbClr val="F7F7F7"/>
                    </a:solidFill>
                  </a:tcPr>
                </a:tc>
                <a:extLst>
                  <a:ext uri="{0D108BD9-81ED-4DB2-BD59-A6C34878D82A}">
                    <a16:rowId xmlns:a16="http://schemas.microsoft.com/office/drawing/2014/main" val="289157757"/>
                  </a:ext>
                </a:extLst>
              </a:tr>
              <a:tr h="379382">
                <a:tc>
                  <a:txBody>
                    <a:bodyPr/>
                    <a:lstStyle/>
                    <a:p>
                      <a:pPr algn="ctr"/>
                      <a:r>
                        <a:rPr lang="en-US" altLang="ja-JP" sz="1050" b="1">
                          <a:solidFill>
                            <a:schemeClr val="bg1"/>
                          </a:solidFill>
                          <a:effectLst/>
                          <a:latin typeface="メイリオ" panose="020B0604030504040204" pitchFamily="50" charset="-128"/>
                          <a:ea typeface="メイリオ" panose="020B0604030504040204" pitchFamily="50" charset="-128"/>
                        </a:rPr>
                        <a:t>10</a:t>
                      </a:r>
                      <a:r>
                        <a:rPr lang="ja-JP" altLang="en-US" sz="1050" b="1">
                          <a:solidFill>
                            <a:schemeClr val="bg1"/>
                          </a:solidFill>
                          <a:effectLst/>
                          <a:latin typeface="メイリオ" panose="020B0604030504040204" pitchFamily="50" charset="-128"/>
                          <a:ea typeface="メイリオ" panose="020B0604030504040204" pitchFamily="50" charset="-128"/>
                        </a:rPr>
                        <a:t>位</a:t>
                      </a:r>
                    </a:p>
                  </a:txBody>
                  <a:tcPr marL="61856" marR="61856" marT="41237" marB="41237" anchor="ctr">
                    <a:lnT w="6350" cap="flat" cmpd="sng" algn="ctr">
                      <a:solidFill>
                        <a:schemeClr val="bg1"/>
                      </a:solidFill>
                      <a:prstDash val="solid"/>
                      <a:round/>
                      <a:headEnd type="none" w="med" len="med"/>
                      <a:tailEnd type="none" w="med" len="med"/>
                    </a:lnT>
                    <a:solidFill>
                      <a:srgbClr val="0060AE"/>
                    </a:solidFill>
                  </a:tcPr>
                </a:tc>
                <a:tc>
                  <a:txBody>
                    <a:bodyPr/>
                    <a:lstStyle/>
                    <a:p>
                      <a:pPr algn="l" fontAlgn="ctr"/>
                      <a:r>
                        <a:rPr lang="ja-JP" altLang="en-US" sz="1050" b="1" i="0" u="none" strike="noStrike" dirty="0">
                          <a:solidFill>
                            <a:srgbClr val="333333"/>
                          </a:solidFill>
                          <a:effectLst/>
                          <a:latin typeface="メイリオ" panose="020B0604030504040204" pitchFamily="50" charset="-128"/>
                          <a:ea typeface="メイリオ" panose="020B0604030504040204" pitchFamily="50" charset="-128"/>
                        </a:rPr>
                        <a:t>犯罪のビジネス化（アンダーグラウンドサービス）</a:t>
                      </a:r>
                    </a:p>
                  </a:txBody>
                  <a:tcPr marL="114300" marR="9525" marT="9525" marB="0" anchor="ctr">
                    <a:solidFill>
                      <a:srgbClr val="EFF3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a:solidFill>
                            <a:srgbClr val="333333"/>
                          </a:solidFill>
                          <a:effectLst/>
                          <a:latin typeface="メイリオ" panose="020B0604030504040204" pitchFamily="50" charset="-128"/>
                          <a:ea typeface="メイリオ" panose="020B0604030504040204" pitchFamily="50" charset="-128"/>
                        </a:rPr>
                        <a:t>10</a:t>
                      </a:r>
                      <a:r>
                        <a:rPr lang="ja-JP" altLang="en-US" sz="1050" b="0" i="0" u="none" strike="noStrike" dirty="0">
                          <a:solidFill>
                            <a:srgbClr val="333333"/>
                          </a:solidFill>
                          <a:effectLst/>
                          <a:latin typeface="メイリオ" panose="020B0604030504040204" pitchFamily="50" charset="-128"/>
                          <a:ea typeface="メイリオ" panose="020B0604030504040204" pitchFamily="50" charset="-128"/>
                        </a:rPr>
                        <a:t>位</a:t>
                      </a:r>
                    </a:p>
                  </a:txBody>
                  <a:tcPr marL="9525" marR="9525" marT="9525" marB="0" anchor="ctr">
                    <a:solidFill>
                      <a:srgbClr val="EFF3F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050" b="0" i="0" u="none" strike="noStrike" dirty="0">
                          <a:solidFill>
                            <a:srgbClr val="333333"/>
                          </a:solidFill>
                          <a:effectLst/>
                          <a:latin typeface="メイリオ" panose="020B0604030504040204" pitchFamily="50" charset="-128"/>
                          <a:ea typeface="メイリオ" panose="020B0604030504040204" pitchFamily="50" charset="-128"/>
                        </a:rPr>
                        <a:t>2017</a:t>
                      </a:r>
                      <a:r>
                        <a:rPr lang="ja-JP" altLang="en-US" sz="1050" b="0" i="0" u="none" strike="noStrike" dirty="0">
                          <a:solidFill>
                            <a:srgbClr val="333333"/>
                          </a:solidFill>
                          <a:effectLst/>
                          <a:latin typeface="メイリオ" panose="020B0604030504040204" pitchFamily="50" charset="-128"/>
                          <a:ea typeface="メイリオ" panose="020B0604030504040204" pitchFamily="50" charset="-128"/>
                        </a:rPr>
                        <a:t>年</a:t>
                      </a:r>
                    </a:p>
                  </a:txBody>
                  <a:tcPr marL="9525" marR="9525" marT="9525" marB="0" anchor="ctr">
                    <a:solidFill>
                      <a:srgbClr val="EFF3FF"/>
                    </a:solidFill>
                  </a:tcPr>
                </a:tc>
                <a:extLst>
                  <a:ext uri="{0D108BD9-81ED-4DB2-BD59-A6C34878D82A}">
                    <a16:rowId xmlns:a16="http://schemas.microsoft.com/office/drawing/2014/main" val="4126133658"/>
                  </a:ext>
                </a:extLst>
              </a:tr>
            </a:tbl>
          </a:graphicData>
        </a:graphic>
      </p:graphicFrame>
      <p:sp>
        <p:nvSpPr>
          <p:cNvPr id="14" name="矢印: 右 13">
            <a:extLst>
              <a:ext uri="{FF2B5EF4-FFF2-40B4-BE49-F238E27FC236}">
                <a16:creationId xmlns:a16="http://schemas.microsoft.com/office/drawing/2014/main" id="{D566C168-D4CA-DA7B-11C5-15E7DC7CF479}"/>
              </a:ext>
            </a:extLst>
          </p:cNvPr>
          <p:cNvSpPr/>
          <p:nvPr/>
        </p:nvSpPr>
        <p:spPr>
          <a:xfrm rot="19800000">
            <a:off x="6227308" y="4329270"/>
            <a:ext cx="185270" cy="205236"/>
          </a:xfrm>
          <a:prstGeom prst="rightArrow">
            <a:avLst/>
          </a:prstGeom>
          <a:solidFill>
            <a:srgbClr val="FF0000">
              <a:alpha val="74000"/>
            </a:srgbClr>
          </a:solidFill>
          <a:ln w="9525">
            <a:solidFill>
              <a:schemeClr val="tx1">
                <a:lumMod val="50000"/>
                <a:lumOff val="50000"/>
              </a:schemeClr>
            </a:solidFill>
            <a:round/>
            <a:headEnd/>
            <a:tailEnd/>
          </a:ln>
          <a:effectLst/>
        </p:spPr>
        <p:txBody>
          <a:bodyPr rtlCol="0" anchor="ctr" anchorCtr="1"/>
          <a:lstStyle/>
          <a:p>
            <a:pPr marL="342900" indent="-342900" algn="ctr" fontAlgn="base">
              <a:spcBef>
                <a:spcPct val="20000"/>
              </a:spcBef>
              <a:spcAft>
                <a:spcPct val="0"/>
              </a:spcAft>
              <a:buFont typeface="Wingdings" pitchFamily="2" charset="2"/>
              <a:buNone/>
            </a:pPr>
            <a:endParaRPr kumimoji="0" lang="ja-JP" altLang="en-US" sz="110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矢印: 右 14">
            <a:extLst>
              <a:ext uri="{FF2B5EF4-FFF2-40B4-BE49-F238E27FC236}">
                <a16:creationId xmlns:a16="http://schemas.microsoft.com/office/drawing/2014/main" id="{C2C3C738-39EB-8C23-9818-6C9292E8D330}"/>
              </a:ext>
            </a:extLst>
          </p:cNvPr>
          <p:cNvSpPr/>
          <p:nvPr/>
        </p:nvSpPr>
        <p:spPr>
          <a:xfrm rot="2700000">
            <a:off x="6208923" y="5109168"/>
            <a:ext cx="185270" cy="205236"/>
          </a:xfrm>
          <a:prstGeom prst="rightArrow">
            <a:avLst/>
          </a:prstGeom>
          <a:solidFill>
            <a:srgbClr val="0070C0">
              <a:alpha val="74000"/>
            </a:srgbClr>
          </a:solidFill>
          <a:ln w="9525">
            <a:solidFill>
              <a:schemeClr val="tx1">
                <a:lumMod val="50000"/>
                <a:lumOff val="50000"/>
              </a:schemeClr>
            </a:solidFill>
            <a:round/>
            <a:headEnd/>
            <a:tailEnd/>
          </a:ln>
          <a:effectLst/>
        </p:spPr>
        <p:txBody>
          <a:bodyPr rtlCol="0" anchor="ctr" anchorCtr="1"/>
          <a:lstStyle/>
          <a:p>
            <a:pPr marL="342900" indent="-342900" algn="ctr" fontAlgn="base">
              <a:spcBef>
                <a:spcPct val="20000"/>
              </a:spcBef>
              <a:spcAft>
                <a:spcPct val="0"/>
              </a:spcAft>
              <a:buFont typeface="Wingdings" pitchFamily="2" charset="2"/>
              <a:buNone/>
            </a:pPr>
            <a:endParaRPr kumimoji="0" lang="ja-JP" altLang="en-US" sz="110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6" name="グループ化 15">
            <a:extLst>
              <a:ext uri="{FF2B5EF4-FFF2-40B4-BE49-F238E27FC236}">
                <a16:creationId xmlns:a16="http://schemas.microsoft.com/office/drawing/2014/main" id="{27610F18-0E6C-82BF-9023-08A2840F6024}"/>
              </a:ext>
            </a:extLst>
          </p:cNvPr>
          <p:cNvGrpSpPr>
            <a:grpSpLocks noChangeAspect="1"/>
          </p:cNvGrpSpPr>
          <p:nvPr/>
        </p:nvGrpSpPr>
        <p:grpSpPr>
          <a:xfrm>
            <a:off x="795009" y="2384020"/>
            <a:ext cx="415498" cy="348458"/>
            <a:chOff x="314140" y="1828801"/>
            <a:chExt cx="482033" cy="404260"/>
          </a:xfrm>
        </p:grpSpPr>
        <p:sp>
          <p:nvSpPr>
            <p:cNvPr id="17" name="楕円 16">
              <a:extLst>
                <a:ext uri="{FF2B5EF4-FFF2-40B4-BE49-F238E27FC236}">
                  <a16:creationId xmlns:a16="http://schemas.microsoft.com/office/drawing/2014/main" id="{522C07F0-5398-A025-8830-7E2FF3724401}"/>
                </a:ext>
              </a:extLst>
            </p:cNvPr>
            <p:cNvSpPr/>
            <p:nvPr/>
          </p:nvSpPr>
          <p:spPr>
            <a:xfrm>
              <a:off x="351964" y="1828801"/>
              <a:ext cx="404260" cy="40426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18" name="テキスト ボックス 17">
              <a:extLst>
                <a:ext uri="{FF2B5EF4-FFF2-40B4-BE49-F238E27FC236}">
                  <a16:creationId xmlns:a16="http://schemas.microsoft.com/office/drawing/2014/main" id="{4FBEA34D-7CF3-A698-9E38-5D9F0877E919}"/>
                </a:ext>
              </a:extLst>
            </p:cNvPr>
            <p:cNvSpPr txBox="1"/>
            <p:nvPr/>
          </p:nvSpPr>
          <p:spPr>
            <a:xfrm>
              <a:off x="314140" y="1911893"/>
              <a:ext cx="482033" cy="267797"/>
            </a:xfrm>
            <a:prstGeom prst="rect">
              <a:avLst/>
            </a:prstGeom>
            <a:noFill/>
          </p:spPr>
          <p:txBody>
            <a:bodyPr wrap="none" rtlCol="0">
              <a:spAutoFit/>
            </a:bodyPr>
            <a:lstStyle/>
            <a:p>
              <a:r>
                <a:rPr kumimoji="1" lang="ja-JP" altLang="en-US" sz="900">
                  <a:solidFill>
                    <a:schemeClr val="bg1"/>
                  </a:solidFill>
                  <a:latin typeface="メイリオ" panose="020B0604030504040204" pitchFamily="50" charset="-128"/>
                  <a:ea typeface="メイリオ" panose="020B0604030504040204" pitchFamily="50" charset="-128"/>
                </a:rPr>
                <a:t>外部</a:t>
              </a:r>
            </a:p>
          </p:txBody>
        </p:sp>
      </p:grpSp>
      <p:grpSp>
        <p:nvGrpSpPr>
          <p:cNvPr id="19" name="グループ化 18">
            <a:extLst>
              <a:ext uri="{FF2B5EF4-FFF2-40B4-BE49-F238E27FC236}">
                <a16:creationId xmlns:a16="http://schemas.microsoft.com/office/drawing/2014/main" id="{13845576-C5CF-0BE7-6B05-86C99037E047}"/>
              </a:ext>
            </a:extLst>
          </p:cNvPr>
          <p:cNvGrpSpPr>
            <a:grpSpLocks noChangeAspect="1"/>
          </p:cNvGrpSpPr>
          <p:nvPr/>
        </p:nvGrpSpPr>
        <p:grpSpPr>
          <a:xfrm>
            <a:off x="795009" y="2760484"/>
            <a:ext cx="415498" cy="348458"/>
            <a:chOff x="314140" y="1828801"/>
            <a:chExt cx="482033" cy="404260"/>
          </a:xfrm>
        </p:grpSpPr>
        <p:sp>
          <p:nvSpPr>
            <p:cNvPr id="20" name="楕円 19">
              <a:extLst>
                <a:ext uri="{FF2B5EF4-FFF2-40B4-BE49-F238E27FC236}">
                  <a16:creationId xmlns:a16="http://schemas.microsoft.com/office/drawing/2014/main" id="{3B0281D9-8B18-C1D6-B5AC-BF467C91A2F0}"/>
                </a:ext>
              </a:extLst>
            </p:cNvPr>
            <p:cNvSpPr/>
            <p:nvPr/>
          </p:nvSpPr>
          <p:spPr>
            <a:xfrm>
              <a:off x="351964" y="1828801"/>
              <a:ext cx="404260" cy="40426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1" name="テキスト ボックス 20">
              <a:extLst>
                <a:ext uri="{FF2B5EF4-FFF2-40B4-BE49-F238E27FC236}">
                  <a16:creationId xmlns:a16="http://schemas.microsoft.com/office/drawing/2014/main" id="{432F204F-646B-3EFE-4319-EA8B6907A744}"/>
                </a:ext>
              </a:extLst>
            </p:cNvPr>
            <p:cNvSpPr txBox="1"/>
            <p:nvPr/>
          </p:nvSpPr>
          <p:spPr>
            <a:xfrm>
              <a:off x="314140" y="1911893"/>
              <a:ext cx="482033" cy="267797"/>
            </a:xfrm>
            <a:prstGeom prst="rect">
              <a:avLst/>
            </a:prstGeom>
            <a:noFill/>
          </p:spPr>
          <p:txBody>
            <a:bodyPr wrap="none" rtlCol="0">
              <a:spAutoFit/>
            </a:bodyPr>
            <a:lstStyle/>
            <a:p>
              <a:r>
                <a:rPr kumimoji="1" lang="ja-JP" altLang="en-US" sz="900" dirty="0">
                  <a:solidFill>
                    <a:schemeClr val="bg1"/>
                  </a:solidFill>
                  <a:latin typeface="メイリオ" panose="020B0604030504040204" pitchFamily="50" charset="-128"/>
                  <a:ea typeface="メイリオ" panose="020B0604030504040204" pitchFamily="50" charset="-128"/>
                </a:rPr>
                <a:t>外部</a:t>
              </a:r>
            </a:p>
          </p:txBody>
        </p:sp>
      </p:grpSp>
      <p:grpSp>
        <p:nvGrpSpPr>
          <p:cNvPr id="22" name="グループ化 21">
            <a:extLst>
              <a:ext uri="{FF2B5EF4-FFF2-40B4-BE49-F238E27FC236}">
                <a16:creationId xmlns:a16="http://schemas.microsoft.com/office/drawing/2014/main" id="{652BD0DD-1169-25A6-7EAD-A00A23FBCC67}"/>
              </a:ext>
            </a:extLst>
          </p:cNvPr>
          <p:cNvGrpSpPr>
            <a:grpSpLocks noChangeAspect="1"/>
          </p:cNvGrpSpPr>
          <p:nvPr/>
        </p:nvGrpSpPr>
        <p:grpSpPr>
          <a:xfrm>
            <a:off x="795009" y="3136948"/>
            <a:ext cx="415498" cy="348458"/>
            <a:chOff x="314140" y="1828801"/>
            <a:chExt cx="482034" cy="404260"/>
          </a:xfrm>
        </p:grpSpPr>
        <p:sp>
          <p:nvSpPr>
            <p:cNvPr id="23" name="楕円 22">
              <a:extLst>
                <a:ext uri="{FF2B5EF4-FFF2-40B4-BE49-F238E27FC236}">
                  <a16:creationId xmlns:a16="http://schemas.microsoft.com/office/drawing/2014/main" id="{E78A5738-0D3B-1EEE-7822-7741AA8F182D}"/>
                </a:ext>
              </a:extLst>
            </p:cNvPr>
            <p:cNvSpPr/>
            <p:nvPr/>
          </p:nvSpPr>
          <p:spPr>
            <a:xfrm>
              <a:off x="351964" y="1828801"/>
              <a:ext cx="404260" cy="404260"/>
            </a:xfrm>
            <a:prstGeom prst="ellipse">
              <a:avLst/>
            </a:prstGeom>
            <a:solidFill>
              <a:srgbClr val="006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4" name="テキスト ボックス 23">
              <a:extLst>
                <a:ext uri="{FF2B5EF4-FFF2-40B4-BE49-F238E27FC236}">
                  <a16:creationId xmlns:a16="http://schemas.microsoft.com/office/drawing/2014/main" id="{C71FA9B3-7433-4AA0-1312-603D4FA0602C}"/>
                </a:ext>
              </a:extLst>
            </p:cNvPr>
            <p:cNvSpPr txBox="1"/>
            <p:nvPr/>
          </p:nvSpPr>
          <p:spPr>
            <a:xfrm>
              <a:off x="314140" y="1911893"/>
              <a:ext cx="482034" cy="267797"/>
            </a:xfrm>
            <a:prstGeom prst="rect">
              <a:avLst/>
            </a:prstGeom>
            <a:noFill/>
          </p:spPr>
          <p:txBody>
            <a:bodyPr wrap="none" rtlCol="0">
              <a:spAutoFit/>
            </a:bodyPr>
            <a:lstStyle/>
            <a:p>
              <a:r>
                <a:rPr kumimoji="1" lang="ja-JP" altLang="en-US" sz="900" dirty="0">
                  <a:solidFill>
                    <a:schemeClr val="bg1"/>
                  </a:solidFill>
                  <a:latin typeface="メイリオ" panose="020B0604030504040204" pitchFamily="50" charset="-128"/>
                  <a:ea typeface="メイリオ" panose="020B0604030504040204" pitchFamily="50" charset="-128"/>
                </a:rPr>
                <a:t>内部</a:t>
              </a:r>
            </a:p>
          </p:txBody>
        </p:sp>
      </p:grpSp>
      <p:grpSp>
        <p:nvGrpSpPr>
          <p:cNvPr id="25" name="グループ化 24">
            <a:extLst>
              <a:ext uri="{FF2B5EF4-FFF2-40B4-BE49-F238E27FC236}">
                <a16:creationId xmlns:a16="http://schemas.microsoft.com/office/drawing/2014/main" id="{79617015-4ED0-A37B-7ECD-50CC56B27EC7}"/>
              </a:ext>
            </a:extLst>
          </p:cNvPr>
          <p:cNvGrpSpPr>
            <a:grpSpLocks noChangeAspect="1"/>
          </p:cNvGrpSpPr>
          <p:nvPr/>
        </p:nvGrpSpPr>
        <p:grpSpPr>
          <a:xfrm>
            <a:off x="792836" y="3868067"/>
            <a:ext cx="415498" cy="348458"/>
            <a:chOff x="314140" y="1828801"/>
            <a:chExt cx="482033" cy="404260"/>
          </a:xfrm>
        </p:grpSpPr>
        <p:sp>
          <p:nvSpPr>
            <p:cNvPr id="26" name="楕円 25">
              <a:extLst>
                <a:ext uri="{FF2B5EF4-FFF2-40B4-BE49-F238E27FC236}">
                  <a16:creationId xmlns:a16="http://schemas.microsoft.com/office/drawing/2014/main" id="{3D9E1CE8-8CD2-8A4A-E2A7-80F83637E7EA}"/>
                </a:ext>
              </a:extLst>
            </p:cNvPr>
            <p:cNvSpPr/>
            <p:nvPr/>
          </p:nvSpPr>
          <p:spPr>
            <a:xfrm>
              <a:off x="351964" y="1828801"/>
              <a:ext cx="404260" cy="40426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7" name="テキスト ボックス 26">
              <a:extLst>
                <a:ext uri="{FF2B5EF4-FFF2-40B4-BE49-F238E27FC236}">
                  <a16:creationId xmlns:a16="http://schemas.microsoft.com/office/drawing/2014/main" id="{846F0468-6E47-6CCA-751B-F920F23F6D06}"/>
                </a:ext>
              </a:extLst>
            </p:cNvPr>
            <p:cNvSpPr txBox="1"/>
            <p:nvPr/>
          </p:nvSpPr>
          <p:spPr>
            <a:xfrm>
              <a:off x="314140" y="1911893"/>
              <a:ext cx="482033" cy="267797"/>
            </a:xfrm>
            <a:prstGeom prst="rect">
              <a:avLst/>
            </a:prstGeom>
            <a:noFill/>
          </p:spPr>
          <p:txBody>
            <a:bodyPr wrap="none" rtlCol="0">
              <a:spAutoFit/>
            </a:bodyPr>
            <a:lstStyle/>
            <a:p>
              <a:r>
                <a:rPr kumimoji="1" lang="ja-JP" altLang="en-US" sz="900">
                  <a:solidFill>
                    <a:schemeClr val="bg1"/>
                  </a:solidFill>
                  <a:latin typeface="メイリオ" panose="020B0604030504040204" pitchFamily="50" charset="-128"/>
                  <a:ea typeface="メイリオ" panose="020B0604030504040204" pitchFamily="50" charset="-128"/>
                </a:rPr>
                <a:t>外部</a:t>
              </a:r>
            </a:p>
          </p:txBody>
        </p:sp>
      </p:grpSp>
      <p:grpSp>
        <p:nvGrpSpPr>
          <p:cNvPr id="28" name="グループ化 27">
            <a:extLst>
              <a:ext uri="{FF2B5EF4-FFF2-40B4-BE49-F238E27FC236}">
                <a16:creationId xmlns:a16="http://schemas.microsoft.com/office/drawing/2014/main" id="{E9C335C9-145B-061D-78EA-65CE886F4CDE}"/>
              </a:ext>
            </a:extLst>
          </p:cNvPr>
          <p:cNvGrpSpPr>
            <a:grpSpLocks noChangeAspect="1"/>
          </p:cNvGrpSpPr>
          <p:nvPr/>
        </p:nvGrpSpPr>
        <p:grpSpPr>
          <a:xfrm>
            <a:off x="795009" y="4266340"/>
            <a:ext cx="415498" cy="348458"/>
            <a:chOff x="314140" y="1828801"/>
            <a:chExt cx="482033" cy="404260"/>
          </a:xfrm>
        </p:grpSpPr>
        <p:sp>
          <p:nvSpPr>
            <p:cNvPr id="29" name="楕円 28">
              <a:extLst>
                <a:ext uri="{FF2B5EF4-FFF2-40B4-BE49-F238E27FC236}">
                  <a16:creationId xmlns:a16="http://schemas.microsoft.com/office/drawing/2014/main" id="{24A1F511-4E1F-6093-6041-57FE36DF35CE}"/>
                </a:ext>
              </a:extLst>
            </p:cNvPr>
            <p:cNvSpPr/>
            <p:nvPr/>
          </p:nvSpPr>
          <p:spPr>
            <a:xfrm>
              <a:off x="351964" y="1828801"/>
              <a:ext cx="404260" cy="404260"/>
            </a:xfrm>
            <a:prstGeom prst="ellipse">
              <a:avLst/>
            </a:prstGeom>
            <a:solidFill>
              <a:srgbClr val="0060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30" name="テキスト ボックス 29">
              <a:extLst>
                <a:ext uri="{FF2B5EF4-FFF2-40B4-BE49-F238E27FC236}">
                  <a16:creationId xmlns:a16="http://schemas.microsoft.com/office/drawing/2014/main" id="{B8481548-FEF5-F20F-9936-8D44F79CA4CB}"/>
                </a:ext>
              </a:extLst>
            </p:cNvPr>
            <p:cNvSpPr txBox="1"/>
            <p:nvPr/>
          </p:nvSpPr>
          <p:spPr>
            <a:xfrm>
              <a:off x="314140" y="1911893"/>
              <a:ext cx="482033" cy="267797"/>
            </a:xfrm>
            <a:prstGeom prst="rect">
              <a:avLst/>
            </a:prstGeom>
            <a:noFill/>
          </p:spPr>
          <p:txBody>
            <a:bodyPr wrap="none" rtlCol="0">
              <a:spAutoFit/>
            </a:bodyPr>
            <a:lstStyle/>
            <a:p>
              <a:r>
                <a:rPr kumimoji="1" lang="ja-JP" altLang="en-US" sz="900" dirty="0">
                  <a:solidFill>
                    <a:schemeClr val="bg1"/>
                  </a:solidFill>
                  <a:latin typeface="メイリオ" panose="020B0604030504040204" pitchFamily="50" charset="-128"/>
                  <a:ea typeface="メイリオ" panose="020B0604030504040204" pitchFamily="50" charset="-128"/>
                </a:rPr>
                <a:t>内部</a:t>
              </a:r>
            </a:p>
          </p:txBody>
        </p:sp>
      </p:grpSp>
      <p:grpSp>
        <p:nvGrpSpPr>
          <p:cNvPr id="50" name="グループ化 49">
            <a:extLst>
              <a:ext uri="{FF2B5EF4-FFF2-40B4-BE49-F238E27FC236}">
                <a16:creationId xmlns:a16="http://schemas.microsoft.com/office/drawing/2014/main" id="{E2676049-CBD8-6B2D-BDD1-DBB137DD5935}"/>
              </a:ext>
            </a:extLst>
          </p:cNvPr>
          <p:cNvGrpSpPr>
            <a:grpSpLocks noChangeAspect="1"/>
          </p:cNvGrpSpPr>
          <p:nvPr/>
        </p:nvGrpSpPr>
        <p:grpSpPr>
          <a:xfrm>
            <a:off x="795009" y="4642804"/>
            <a:ext cx="415498" cy="348458"/>
            <a:chOff x="314140" y="1828801"/>
            <a:chExt cx="482033" cy="404260"/>
          </a:xfrm>
        </p:grpSpPr>
        <p:sp>
          <p:nvSpPr>
            <p:cNvPr id="68" name="楕円 67">
              <a:extLst>
                <a:ext uri="{FF2B5EF4-FFF2-40B4-BE49-F238E27FC236}">
                  <a16:creationId xmlns:a16="http://schemas.microsoft.com/office/drawing/2014/main" id="{6A0A58D0-CD2A-1FEA-8CA6-2FD0F72197C1}"/>
                </a:ext>
              </a:extLst>
            </p:cNvPr>
            <p:cNvSpPr/>
            <p:nvPr/>
          </p:nvSpPr>
          <p:spPr>
            <a:xfrm>
              <a:off x="351964" y="1828801"/>
              <a:ext cx="404260" cy="40426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1" name="テキスト ボックス 70">
              <a:extLst>
                <a:ext uri="{FF2B5EF4-FFF2-40B4-BE49-F238E27FC236}">
                  <a16:creationId xmlns:a16="http://schemas.microsoft.com/office/drawing/2014/main" id="{AE05BFC2-B40D-969D-FE46-940485E81560}"/>
                </a:ext>
              </a:extLst>
            </p:cNvPr>
            <p:cNvSpPr txBox="1"/>
            <p:nvPr/>
          </p:nvSpPr>
          <p:spPr>
            <a:xfrm>
              <a:off x="314140" y="1911893"/>
              <a:ext cx="482033" cy="267797"/>
            </a:xfrm>
            <a:prstGeom prst="rect">
              <a:avLst/>
            </a:prstGeom>
            <a:noFill/>
          </p:spPr>
          <p:txBody>
            <a:bodyPr wrap="none" rtlCol="0">
              <a:spAutoFit/>
            </a:bodyPr>
            <a:lstStyle/>
            <a:p>
              <a:r>
                <a:rPr kumimoji="1" lang="ja-JP" altLang="en-US" sz="900">
                  <a:solidFill>
                    <a:schemeClr val="bg1"/>
                  </a:solidFill>
                  <a:latin typeface="メイリオ" panose="020B0604030504040204" pitchFamily="50" charset="-128"/>
                  <a:ea typeface="メイリオ" panose="020B0604030504040204" pitchFamily="50" charset="-128"/>
                </a:rPr>
                <a:t>外部</a:t>
              </a:r>
            </a:p>
          </p:txBody>
        </p:sp>
      </p:grpSp>
      <p:grpSp>
        <p:nvGrpSpPr>
          <p:cNvPr id="72" name="グループ化 71">
            <a:extLst>
              <a:ext uri="{FF2B5EF4-FFF2-40B4-BE49-F238E27FC236}">
                <a16:creationId xmlns:a16="http://schemas.microsoft.com/office/drawing/2014/main" id="{7AEA96A0-7A6A-08B6-AD4F-CD4DDF941DC9}"/>
              </a:ext>
            </a:extLst>
          </p:cNvPr>
          <p:cNvGrpSpPr>
            <a:grpSpLocks noChangeAspect="1"/>
          </p:cNvGrpSpPr>
          <p:nvPr/>
        </p:nvGrpSpPr>
        <p:grpSpPr>
          <a:xfrm>
            <a:off x="795009" y="5019270"/>
            <a:ext cx="415498" cy="348458"/>
            <a:chOff x="314140" y="1828801"/>
            <a:chExt cx="482033" cy="404260"/>
          </a:xfrm>
        </p:grpSpPr>
        <p:sp>
          <p:nvSpPr>
            <p:cNvPr id="73" name="楕円 72">
              <a:extLst>
                <a:ext uri="{FF2B5EF4-FFF2-40B4-BE49-F238E27FC236}">
                  <a16:creationId xmlns:a16="http://schemas.microsoft.com/office/drawing/2014/main" id="{222FF9DD-FA8A-6938-BD9E-04C86FC07B0E}"/>
                </a:ext>
              </a:extLst>
            </p:cNvPr>
            <p:cNvSpPr/>
            <p:nvPr/>
          </p:nvSpPr>
          <p:spPr>
            <a:xfrm>
              <a:off x="351964" y="1828801"/>
              <a:ext cx="404260" cy="40426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4" name="テキスト ボックス 73">
              <a:extLst>
                <a:ext uri="{FF2B5EF4-FFF2-40B4-BE49-F238E27FC236}">
                  <a16:creationId xmlns:a16="http://schemas.microsoft.com/office/drawing/2014/main" id="{1B40A8B6-BA95-D385-6CFC-1C6C51FECDE9}"/>
                </a:ext>
              </a:extLst>
            </p:cNvPr>
            <p:cNvSpPr txBox="1"/>
            <p:nvPr/>
          </p:nvSpPr>
          <p:spPr>
            <a:xfrm>
              <a:off x="314140" y="1911893"/>
              <a:ext cx="482033" cy="267797"/>
            </a:xfrm>
            <a:prstGeom prst="rect">
              <a:avLst/>
            </a:prstGeom>
            <a:noFill/>
          </p:spPr>
          <p:txBody>
            <a:bodyPr wrap="none" rtlCol="0">
              <a:spAutoFit/>
            </a:bodyPr>
            <a:lstStyle/>
            <a:p>
              <a:r>
                <a:rPr kumimoji="1" lang="ja-JP" altLang="en-US" sz="900" dirty="0">
                  <a:solidFill>
                    <a:schemeClr val="bg1"/>
                  </a:solidFill>
                  <a:latin typeface="メイリオ" panose="020B0604030504040204" pitchFamily="50" charset="-128"/>
                  <a:ea typeface="メイリオ" panose="020B0604030504040204" pitchFamily="50" charset="-128"/>
                </a:rPr>
                <a:t>外部</a:t>
              </a:r>
            </a:p>
          </p:txBody>
        </p:sp>
      </p:grpSp>
      <p:sp>
        <p:nvSpPr>
          <p:cNvPr id="75" name="四角形: 角を丸くする 74">
            <a:extLst>
              <a:ext uri="{FF2B5EF4-FFF2-40B4-BE49-F238E27FC236}">
                <a16:creationId xmlns:a16="http://schemas.microsoft.com/office/drawing/2014/main" id="{1AB51BF3-E32A-758A-154D-E89A3BBC53F2}"/>
              </a:ext>
            </a:extLst>
          </p:cNvPr>
          <p:cNvSpPr/>
          <p:nvPr/>
        </p:nvSpPr>
        <p:spPr>
          <a:xfrm>
            <a:off x="6213908" y="2521016"/>
            <a:ext cx="163129" cy="76356"/>
          </a:xfrm>
          <a:prstGeom prst="roundRect">
            <a:avLst/>
          </a:prstGeom>
          <a:solidFill>
            <a:srgbClr val="FFC000">
              <a:alpha val="74000"/>
            </a:srgbClr>
          </a:solidFill>
          <a:ln w="9525">
            <a:solidFill>
              <a:schemeClr val="tx1">
                <a:lumMod val="50000"/>
                <a:lumOff val="50000"/>
              </a:schemeClr>
            </a:solidFill>
            <a:round/>
            <a:headEnd/>
            <a:tailEnd/>
          </a:ln>
          <a:effectLst/>
        </p:spPr>
        <p:txBody>
          <a:bodyPr rtlCol="0" anchor="ctr" anchorCtr="1"/>
          <a:lstStyle/>
          <a:p>
            <a:pPr marL="342900" indent="-342900" algn="ctr" fontAlgn="base">
              <a:spcBef>
                <a:spcPct val="20000"/>
              </a:spcBef>
              <a:spcAft>
                <a:spcPct val="0"/>
              </a:spcAft>
            </a:pPr>
            <a:endParaRPr lang="ja-JP" altLang="en-US" sz="1100">
              <a:solidFill>
                <a:srgbClr val="000000"/>
              </a:solidFill>
              <a:latin typeface="メイリオ" panose="020B0604030504040204" pitchFamily="50" charset="-128"/>
              <a:ea typeface="メイリオ" panose="020B0604030504040204" pitchFamily="50" charset="-128"/>
            </a:endParaRPr>
          </a:p>
        </p:txBody>
      </p:sp>
      <p:grpSp>
        <p:nvGrpSpPr>
          <p:cNvPr id="77" name="グループ化 76">
            <a:extLst>
              <a:ext uri="{FF2B5EF4-FFF2-40B4-BE49-F238E27FC236}">
                <a16:creationId xmlns:a16="http://schemas.microsoft.com/office/drawing/2014/main" id="{19B9852B-92B3-445F-770F-9E1FC424856A}"/>
              </a:ext>
            </a:extLst>
          </p:cNvPr>
          <p:cNvGrpSpPr>
            <a:grpSpLocks noChangeAspect="1"/>
          </p:cNvGrpSpPr>
          <p:nvPr/>
        </p:nvGrpSpPr>
        <p:grpSpPr>
          <a:xfrm>
            <a:off x="795009" y="5790795"/>
            <a:ext cx="415498" cy="348458"/>
            <a:chOff x="314140" y="1828801"/>
            <a:chExt cx="482033" cy="404260"/>
          </a:xfrm>
        </p:grpSpPr>
        <p:sp>
          <p:nvSpPr>
            <p:cNvPr id="78" name="楕円 77">
              <a:extLst>
                <a:ext uri="{FF2B5EF4-FFF2-40B4-BE49-F238E27FC236}">
                  <a16:creationId xmlns:a16="http://schemas.microsoft.com/office/drawing/2014/main" id="{50F9D960-86AE-C15C-0238-174BF9FBD5DC}"/>
                </a:ext>
              </a:extLst>
            </p:cNvPr>
            <p:cNvSpPr/>
            <p:nvPr/>
          </p:nvSpPr>
          <p:spPr>
            <a:xfrm>
              <a:off x="351964" y="1828801"/>
              <a:ext cx="404260" cy="40426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79" name="テキスト ボックス 78">
              <a:extLst>
                <a:ext uri="{FF2B5EF4-FFF2-40B4-BE49-F238E27FC236}">
                  <a16:creationId xmlns:a16="http://schemas.microsoft.com/office/drawing/2014/main" id="{1E2FC3AD-D537-2580-D898-D6451FE47523}"/>
                </a:ext>
              </a:extLst>
            </p:cNvPr>
            <p:cNvSpPr txBox="1"/>
            <p:nvPr/>
          </p:nvSpPr>
          <p:spPr>
            <a:xfrm>
              <a:off x="314140" y="1911893"/>
              <a:ext cx="482033" cy="267797"/>
            </a:xfrm>
            <a:prstGeom prst="rect">
              <a:avLst/>
            </a:prstGeom>
            <a:noFill/>
          </p:spPr>
          <p:txBody>
            <a:bodyPr wrap="none" rtlCol="0">
              <a:spAutoFit/>
            </a:bodyPr>
            <a:lstStyle/>
            <a:p>
              <a:r>
                <a:rPr kumimoji="1" lang="ja-JP" altLang="en-US" sz="900">
                  <a:solidFill>
                    <a:schemeClr val="bg1"/>
                  </a:solidFill>
                  <a:latin typeface="メイリオ" panose="020B0604030504040204" pitchFamily="50" charset="-128"/>
                  <a:ea typeface="メイリオ" panose="020B0604030504040204" pitchFamily="50" charset="-128"/>
                </a:rPr>
                <a:t>外部</a:t>
              </a:r>
            </a:p>
          </p:txBody>
        </p:sp>
      </p:grpSp>
      <p:sp>
        <p:nvSpPr>
          <p:cNvPr id="84" name="矢印: 右 83">
            <a:extLst>
              <a:ext uri="{FF2B5EF4-FFF2-40B4-BE49-F238E27FC236}">
                <a16:creationId xmlns:a16="http://schemas.microsoft.com/office/drawing/2014/main" id="{FF14E8A1-D453-1E1E-7A14-E16CBFAD5DFD}"/>
              </a:ext>
            </a:extLst>
          </p:cNvPr>
          <p:cNvSpPr/>
          <p:nvPr/>
        </p:nvSpPr>
        <p:spPr>
          <a:xfrm rot="19800000">
            <a:off x="6227308" y="4710270"/>
            <a:ext cx="185270" cy="205236"/>
          </a:xfrm>
          <a:prstGeom prst="rightArrow">
            <a:avLst/>
          </a:prstGeom>
          <a:solidFill>
            <a:srgbClr val="FF0000">
              <a:alpha val="74000"/>
            </a:srgbClr>
          </a:solidFill>
          <a:ln w="9525">
            <a:solidFill>
              <a:schemeClr val="tx1">
                <a:lumMod val="50000"/>
                <a:lumOff val="50000"/>
              </a:schemeClr>
            </a:solidFill>
            <a:round/>
            <a:headEnd/>
            <a:tailEnd/>
          </a:ln>
          <a:effectLst/>
        </p:spPr>
        <p:txBody>
          <a:bodyPr rtlCol="0" anchor="ctr" anchorCtr="1"/>
          <a:lstStyle/>
          <a:p>
            <a:pPr marL="342900" indent="-342900" algn="ctr" fontAlgn="base">
              <a:spcBef>
                <a:spcPct val="20000"/>
              </a:spcBef>
              <a:spcAft>
                <a:spcPct val="0"/>
              </a:spcAft>
              <a:buFont typeface="Wingdings" pitchFamily="2" charset="2"/>
              <a:buNone/>
            </a:pPr>
            <a:endParaRPr kumimoji="0" lang="ja-JP" altLang="en-US" sz="110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86" name="グループ化 85">
            <a:extLst>
              <a:ext uri="{FF2B5EF4-FFF2-40B4-BE49-F238E27FC236}">
                <a16:creationId xmlns:a16="http://schemas.microsoft.com/office/drawing/2014/main" id="{3282CED2-AC24-7796-D7AD-3EDF39C3E334}"/>
              </a:ext>
            </a:extLst>
          </p:cNvPr>
          <p:cNvGrpSpPr>
            <a:grpSpLocks noChangeAspect="1"/>
          </p:cNvGrpSpPr>
          <p:nvPr/>
        </p:nvGrpSpPr>
        <p:grpSpPr>
          <a:xfrm>
            <a:off x="795009" y="5393346"/>
            <a:ext cx="415498" cy="348458"/>
            <a:chOff x="314140" y="1828801"/>
            <a:chExt cx="482033" cy="404260"/>
          </a:xfrm>
        </p:grpSpPr>
        <p:sp>
          <p:nvSpPr>
            <p:cNvPr id="87" name="楕円 86">
              <a:extLst>
                <a:ext uri="{FF2B5EF4-FFF2-40B4-BE49-F238E27FC236}">
                  <a16:creationId xmlns:a16="http://schemas.microsoft.com/office/drawing/2014/main" id="{C76FA7F5-87C5-6783-F756-EBD185FECE97}"/>
                </a:ext>
              </a:extLst>
            </p:cNvPr>
            <p:cNvSpPr/>
            <p:nvPr/>
          </p:nvSpPr>
          <p:spPr>
            <a:xfrm>
              <a:off x="351964" y="1828801"/>
              <a:ext cx="404260" cy="40426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8" name="テキスト ボックス 87">
              <a:extLst>
                <a:ext uri="{FF2B5EF4-FFF2-40B4-BE49-F238E27FC236}">
                  <a16:creationId xmlns:a16="http://schemas.microsoft.com/office/drawing/2014/main" id="{E21D2AB8-9462-DC1D-F752-250179542600}"/>
                </a:ext>
              </a:extLst>
            </p:cNvPr>
            <p:cNvSpPr txBox="1"/>
            <p:nvPr/>
          </p:nvSpPr>
          <p:spPr>
            <a:xfrm>
              <a:off x="314140" y="1911893"/>
              <a:ext cx="482033" cy="267797"/>
            </a:xfrm>
            <a:prstGeom prst="rect">
              <a:avLst/>
            </a:prstGeom>
            <a:noFill/>
          </p:spPr>
          <p:txBody>
            <a:bodyPr wrap="none" rtlCol="0">
              <a:spAutoFit/>
            </a:bodyPr>
            <a:lstStyle/>
            <a:p>
              <a:r>
                <a:rPr kumimoji="1" lang="ja-JP" altLang="en-US" sz="900" dirty="0">
                  <a:solidFill>
                    <a:schemeClr val="bg1"/>
                  </a:solidFill>
                  <a:latin typeface="メイリオ" panose="020B0604030504040204" pitchFamily="50" charset="-128"/>
                  <a:ea typeface="メイリオ" panose="020B0604030504040204" pitchFamily="50" charset="-128"/>
                </a:rPr>
                <a:t>外部</a:t>
              </a:r>
            </a:p>
          </p:txBody>
        </p:sp>
      </p:grpSp>
      <p:grpSp>
        <p:nvGrpSpPr>
          <p:cNvPr id="89" name="グループ化 88">
            <a:extLst>
              <a:ext uri="{FF2B5EF4-FFF2-40B4-BE49-F238E27FC236}">
                <a16:creationId xmlns:a16="http://schemas.microsoft.com/office/drawing/2014/main" id="{781F0E78-EE19-100B-D61D-C4BB66FECCEF}"/>
              </a:ext>
            </a:extLst>
          </p:cNvPr>
          <p:cNvGrpSpPr>
            <a:grpSpLocks noChangeAspect="1"/>
          </p:cNvGrpSpPr>
          <p:nvPr/>
        </p:nvGrpSpPr>
        <p:grpSpPr>
          <a:xfrm>
            <a:off x="795009" y="3508389"/>
            <a:ext cx="415498" cy="348458"/>
            <a:chOff x="314140" y="1828801"/>
            <a:chExt cx="482033" cy="404260"/>
          </a:xfrm>
        </p:grpSpPr>
        <p:sp>
          <p:nvSpPr>
            <p:cNvPr id="90" name="楕円 89">
              <a:extLst>
                <a:ext uri="{FF2B5EF4-FFF2-40B4-BE49-F238E27FC236}">
                  <a16:creationId xmlns:a16="http://schemas.microsoft.com/office/drawing/2014/main" id="{82EB74DA-FF2B-829A-4E04-B0DE0DB61015}"/>
                </a:ext>
              </a:extLst>
            </p:cNvPr>
            <p:cNvSpPr/>
            <p:nvPr/>
          </p:nvSpPr>
          <p:spPr>
            <a:xfrm>
              <a:off x="351964" y="1828801"/>
              <a:ext cx="404260" cy="40426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91" name="テキスト ボックス 90">
              <a:extLst>
                <a:ext uri="{FF2B5EF4-FFF2-40B4-BE49-F238E27FC236}">
                  <a16:creationId xmlns:a16="http://schemas.microsoft.com/office/drawing/2014/main" id="{9A7AEE4A-E601-4C9E-CE13-C788DAE56D3D}"/>
                </a:ext>
              </a:extLst>
            </p:cNvPr>
            <p:cNvSpPr txBox="1"/>
            <p:nvPr/>
          </p:nvSpPr>
          <p:spPr>
            <a:xfrm>
              <a:off x="314140" y="1911893"/>
              <a:ext cx="482033" cy="267797"/>
            </a:xfrm>
            <a:prstGeom prst="rect">
              <a:avLst/>
            </a:prstGeom>
            <a:noFill/>
          </p:spPr>
          <p:txBody>
            <a:bodyPr wrap="none" rtlCol="0">
              <a:spAutoFit/>
            </a:bodyPr>
            <a:lstStyle/>
            <a:p>
              <a:r>
                <a:rPr kumimoji="1" lang="ja-JP" altLang="en-US" sz="900" dirty="0">
                  <a:solidFill>
                    <a:schemeClr val="bg1"/>
                  </a:solidFill>
                  <a:latin typeface="メイリオ" panose="020B0604030504040204" pitchFamily="50" charset="-128"/>
                  <a:ea typeface="メイリオ" panose="020B0604030504040204" pitchFamily="50" charset="-128"/>
                </a:rPr>
                <a:t>外部</a:t>
              </a:r>
            </a:p>
          </p:txBody>
        </p:sp>
      </p:grpSp>
      <p:sp>
        <p:nvSpPr>
          <p:cNvPr id="2" name="四角形: 角を丸くする 1">
            <a:extLst>
              <a:ext uri="{FF2B5EF4-FFF2-40B4-BE49-F238E27FC236}">
                <a16:creationId xmlns:a16="http://schemas.microsoft.com/office/drawing/2014/main" id="{BCBF9A86-E85A-6D8A-8425-E5FC1E48AF66}"/>
              </a:ext>
            </a:extLst>
          </p:cNvPr>
          <p:cNvSpPr/>
          <p:nvPr/>
        </p:nvSpPr>
        <p:spPr>
          <a:xfrm>
            <a:off x="6213908" y="2898442"/>
            <a:ext cx="163129" cy="76356"/>
          </a:xfrm>
          <a:prstGeom prst="roundRect">
            <a:avLst/>
          </a:prstGeom>
          <a:solidFill>
            <a:srgbClr val="FFC000">
              <a:alpha val="74000"/>
            </a:srgbClr>
          </a:solidFill>
          <a:ln w="9525">
            <a:solidFill>
              <a:schemeClr val="tx1">
                <a:lumMod val="50000"/>
                <a:lumOff val="50000"/>
              </a:schemeClr>
            </a:solidFill>
            <a:round/>
            <a:headEnd/>
            <a:tailEnd/>
          </a:ln>
          <a:effectLst/>
        </p:spPr>
        <p:txBody>
          <a:bodyPr rtlCol="0" anchor="ctr" anchorCtr="1"/>
          <a:lstStyle/>
          <a:p>
            <a:pPr marL="342900" indent="-342900" algn="ctr" fontAlgn="base">
              <a:spcBef>
                <a:spcPct val="20000"/>
              </a:spcBef>
              <a:spcAft>
                <a:spcPct val="0"/>
              </a:spcAft>
            </a:pPr>
            <a:endParaRPr lang="ja-JP" altLang="en-US" sz="1100">
              <a:solidFill>
                <a:srgbClr val="000000"/>
              </a:solidFill>
              <a:latin typeface="メイリオ" panose="020B0604030504040204" pitchFamily="50" charset="-128"/>
              <a:ea typeface="メイリオ" panose="020B0604030504040204" pitchFamily="50" charset="-128"/>
            </a:endParaRPr>
          </a:p>
        </p:txBody>
      </p:sp>
      <p:sp>
        <p:nvSpPr>
          <p:cNvPr id="3" name="矢印: 右 2">
            <a:extLst>
              <a:ext uri="{FF2B5EF4-FFF2-40B4-BE49-F238E27FC236}">
                <a16:creationId xmlns:a16="http://schemas.microsoft.com/office/drawing/2014/main" id="{5B4C2485-7EBB-CE61-1389-AE1E3EF82948}"/>
              </a:ext>
            </a:extLst>
          </p:cNvPr>
          <p:cNvSpPr/>
          <p:nvPr/>
        </p:nvSpPr>
        <p:spPr>
          <a:xfrm rot="19800000">
            <a:off x="6227308" y="3191787"/>
            <a:ext cx="185270" cy="205236"/>
          </a:xfrm>
          <a:prstGeom prst="rightArrow">
            <a:avLst/>
          </a:prstGeom>
          <a:solidFill>
            <a:srgbClr val="FF0000">
              <a:alpha val="74000"/>
            </a:srgbClr>
          </a:solidFill>
          <a:ln w="9525">
            <a:solidFill>
              <a:schemeClr val="tx1">
                <a:lumMod val="50000"/>
                <a:lumOff val="50000"/>
              </a:schemeClr>
            </a:solidFill>
            <a:round/>
            <a:headEnd/>
            <a:tailEnd/>
          </a:ln>
          <a:effectLst/>
        </p:spPr>
        <p:txBody>
          <a:bodyPr rtlCol="0" anchor="ctr" anchorCtr="1"/>
          <a:lstStyle/>
          <a:p>
            <a:pPr marL="342900" indent="-342900" algn="ctr" fontAlgn="base">
              <a:spcBef>
                <a:spcPct val="20000"/>
              </a:spcBef>
              <a:spcAft>
                <a:spcPct val="0"/>
              </a:spcAft>
              <a:buFont typeface="Wingdings" pitchFamily="2" charset="2"/>
              <a:buNone/>
            </a:pPr>
            <a:endParaRPr kumimoji="0" lang="ja-JP" altLang="en-US" sz="110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矢印: 右 3">
            <a:extLst>
              <a:ext uri="{FF2B5EF4-FFF2-40B4-BE49-F238E27FC236}">
                <a16:creationId xmlns:a16="http://schemas.microsoft.com/office/drawing/2014/main" id="{509A1115-6CD1-5FCE-B127-3D4147B6C5CF}"/>
              </a:ext>
            </a:extLst>
          </p:cNvPr>
          <p:cNvSpPr/>
          <p:nvPr/>
        </p:nvSpPr>
        <p:spPr>
          <a:xfrm rot="2700000">
            <a:off x="6208923" y="3590686"/>
            <a:ext cx="185270" cy="205236"/>
          </a:xfrm>
          <a:prstGeom prst="rightArrow">
            <a:avLst/>
          </a:prstGeom>
          <a:solidFill>
            <a:srgbClr val="0070C0">
              <a:alpha val="74000"/>
            </a:srgbClr>
          </a:solidFill>
          <a:ln w="9525">
            <a:solidFill>
              <a:schemeClr val="tx1">
                <a:lumMod val="50000"/>
                <a:lumOff val="50000"/>
              </a:schemeClr>
            </a:solidFill>
            <a:round/>
            <a:headEnd/>
            <a:tailEnd/>
          </a:ln>
          <a:effectLst/>
        </p:spPr>
        <p:txBody>
          <a:bodyPr rtlCol="0" anchor="ctr" anchorCtr="1"/>
          <a:lstStyle/>
          <a:p>
            <a:pPr marL="342900" indent="-342900" algn="ctr" fontAlgn="base">
              <a:spcBef>
                <a:spcPct val="20000"/>
              </a:spcBef>
              <a:spcAft>
                <a:spcPct val="0"/>
              </a:spcAft>
              <a:buFont typeface="Wingdings" pitchFamily="2" charset="2"/>
              <a:buNone/>
            </a:pPr>
            <a:endParaRPr kumimoji="0" lang="ja-JP" altLang="en-US" sz="110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矢印: 右 5">
            <a:extLst>
              <a:ext uri="{FF2B5EF4-FFF2-40B4-BE49-F238E27FC236}">
                <a16:creationId xmlns:a16="http://schemas.microsoft.com/office/drawing/2014/main" id="{86CF66ED-DCAD-CC90-66B4-DB511EB0CE6C}"/>
              </a:ext>
            </a:extLst>
          </p:cNvPr>
          <p:cNvSpPr/>
          <p:nvPr/>
        </p:nvSpPr>
        <p:spPr>
          <a:xfrm rot="19800000">
            <a:off x="6227308" y="3952486"/>
            <a:ext cx="185270" cy="205236"/>
          </a:xfrm>
          <a:prstGeom prst="rightArrow">
            <a:avLst/>
          </a:prstGeom>
          <a:solidFill>
            <a:srgbClr val="FF0000">
              <a:alpha val="74000"/>
            </a:srgbClr>
          </a:solidFill>
          <a:ln w="9525">
            <a:solidFill>
              <a:schemeClr val="tx1">
                <a:lumMod val="50000"/>
                <a:lumOff val="50000"/>
              </a:schemeClr>
            </a:solidFill>
            <a:round/>
            <a:headEnd/>
            <a:tailEnd/>
          </a:ln>
          <a:effectLst/>
        </p:spPr>
        <p:txBody>
          <a:bodyPr rtlCol="0" anchor="ctr" anchorCtr="1"/>
          <a:lstStyle/>
          <a:p>
            <a:pPr marL="342900" indent="-342900" algn="ctr" fontAlgn="base">
              <a:spcBef>
                <a:spcPct val="20000"/>
              </a:spcBef>
              <a:spcAft>
                <a:spcPct val="0"/>
              </a:spcAft>
              <a:buFont typeface="Wingdings" pitchFamily="2" charset="2"/>
              <a:buNone/>
            </a:pPr>
            <a:endParaRPr kumimoji="0" lang="ja-JP" altLang="en-US" sz="110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矢印: 右 6">
            <a:extLst>
              <a:ext uri="{FF2B5EF4-FFF2-40B4-BE49-F238E27FC236}">
                <a16:creationId xmlns:a16="http://schemas.microsoft.com/office/drawing/2014/main" id="{C904AF39-7F8A-29D6-C788-DB7549AD0474}"/>
              </a:ext>
            </a:extLst>
          </p:cNvPr>
          <p:cNvSpPr/>
          <p:nvPr/>
        </p:nvSpPr>
        <p:spPr>
          <a:xfrm rot="2700000">
            <a:off x="6208923" y="5507607"/>
            <a:ext cx="185270" cy="205236"/>
          </a:xfrm>
          <a:prstGeom prst="rightArrow">
            <a:avLst/>
          </a:prstGeom>
          <a:solidFill>
            <a:srgbClr val="0070C0">
              <a:alpha val="74000"/>
            </a:srgbClr>
          </a:solidFill>
          <a:ln w="9525">
            <a:solidFill>
              <a:schemeClr val="tx1">
                <a:lumMod val="50000"/>
                <a:lumOff val="50000"/>
              </a:schemeClr>
            </a:solidFill>
            <a:round/>
            <a:headEnd/>
            <a:tailEnd/>
          </a:ln>
          <a:effectLst/>
        </p:spPr>
        <p:txBody>
          <a:bodyPr rtlCol="0" anchor="ctr" anchorCtr="1"/>
          <a:lstStyle/>
          <a:p>
            <a:pPr marL="342900" indent="-342900" algn="ctr" fontAlgn="base">
              <a:spcBef>
                <a:spcPct val="20000"/>
              </a:spcBef>
              <a:spcAft>
                <a:spcPct val="0"/>
              </a:spcAft>
              <a:buFont typeface="Wingdings" pitchFamily="2" charset="2"/>
              <a:buNone/>
            </a:pPr>
            <a:endParaRPr kumimoji="0" lang="ja-JP" altLang="en-US" sz="110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四角形: 角を丸くする 30">
            <a:extLst>
              <a:ext uri="{FF2B5EF4-FFF2-40B4-BE49-F238E27FC236}">
                <a16:creationId xmlns:a16="http://schemas.microsoft.com/office/drawing/2014/main" id="{BF9F83F8-40D6-5D7D-44B7-EF2491F6677D}"/>
              </a:ext>
            </a:extLst>
          </p:cNvPr>
          <p:cNvSpPr/>
          <p:nvPr/>
        </p:nvSpPr>
        <p:spPr>
          <a:xfrm>
            <a:off x="6213908" y="5914475"/>
            <a:ext cx="163129" cy="76356"/>
          </a:xfrm>
          <a:prstGeom prst="roundRect">
            <a:avLst/>
          </a:prstGeom>
          <a:solidFill>
            <a:srgbClr val="FFC000">
              <a:alpha val="74000"/>
            </a:srgbClr>
          </a:solidFill>
          <a:ln w="9525">
            <a:solidFill>
              <a:schemeClr val="tx1">
                <a:lumMod val="50000"/>
                <a:lumOff val="50000"/>
              </a:schemeClr>
            </a:solidFill>
            <a:round/>
            <a:headEnd/>
            <a:tailEnd/>
          </a:ln>
          <a:effectLst/>
        </p:spPr>
        <p:txBody>
          <a:bodyPr rtlCol="0" anchor="ctr" anchorCtr="1"/>
          <a:lstStyle/>
          <a:p>
            <a:pPr marL="342900" indent="-342900" algn="ctr" fontAlgn="base">
              <a:spcBef>
                <a:spcPct val="20000"/>
              </a:spcBef>
              <a:spcAft>
                <a:spcPct val="0"/>
              </a:spcAft>
            </a:pPr>
            <a:endParaRPr lang="ja-JP" altLang="en-US" sz="1100">
              <a:solidFill>
                <a:srgbClr val="00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673713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9508AF33-8232-4259-97E5-2B182121B43E}"/>
              </a:ext>
            </a:extLst>
          </p:cNvPr>
          <p:cNvSpPr>
            <a:spLocks noGrp="1"/>
          </p:cNvSpPr>
          <p:nvPr>
            <p:ph type="body" sz="quarter" idx="15"/>
          </p:nvPr>
        </p:nvSpPr>
        <p:spPr/>
        <p:txBody>
          <a:bodyPr/>
          <a:lstStyle/>
          <a:p>
            <a:r>
              <a:rPr lang="ja-JP" altLang="en-US" dirty="0"/>
              <a:t>情報セキュリティ</a:t>
            </a:r>
            <a:r>
              <a:rPr lang="en-US" altLang="ja-JP" dirty="0"/>
              <a:t>10</a:t>
            </a:r>
            <a:r>
              <a:rPr lang="ja-JP" altLang="en-US" dirty="0"/>
              <a:t>大脅威のうち７つの脅威に対応することができます</a:t>
            </a:r>
          </a:p>
        </p:txBody>
      </p:sp>
      <p:sp>
        <p:nvSpPr>
          <p:cNvPr id="2" name="テキスト プレースホルダー 1">
            <a:extLst>
              <a:ext uri="{FF2B5EF4-FFF2-40B4-BE49-F238E27FC236}">
                <a16:creationId xmlns:a16="http://schemas.microsoft.com/office/drawing/2014/main" id="{FBD90FBB-E242-4F63-A786-54F11A362842}"/>
              </a:ext>
            </a:extLst>
          </p:cNvPr>
          <p:cNvSpPr>
            <a:spLocks noGrp="1"/>
          </p:cNvSpPr>
          <p:nvPr>
            <p:ph type="body" sz="quarter" idx="11"/>
          </p:nvPr>
        </p:nvSpPr>
        <p:spPr/>
        <p:txBody>
          <a:bodyPr/>
          <a:lstStyle/>
          <a:p>
            <a:r>
              <a:rPr lang="en-US" altLang="ja-JP"/>
              <a:t>LANSCOPE </a:t>
            </a:r>
            <a:r>
              <a:rPr lang="ja-JP" altLang="en-US"/>
              <a:t>エンドポイントマネージャーは、</a:t>
            </a:r>
            <a:r>
              <a:rPr lang="en-US" altLang="ja-JP"/>
              <a:t>PC</a:t>
            </a:r>
            <a:r>
              <a:rPr lang="ja-JP" altLang="en-US"/>
              <a:t>・スマホを一元管理！サイバー攻撃から守るための支援が可能です</a:t>
            </a:r>
          </a:p>
        </p:txBody>
      </p:sp>
      <p:sp>
        <p:nvSpPr>
          <p:cNvPr id="3" name="テキスト プレースホルダー 2">
            <a:extLst>
              <a:ext uri="{FF2B5EF4-FFF2-40B4-BE49-F238E27FC236}">
                <a16:creationId xmlns:a16="http://schemas.microsoft.com/office/drawing/2014/main" id="{CD09AB8B-9D61-45E6-86A3-B150E954E7CD}"/>
              </a:ext>
            </a:extLst>
          </p:cNvPr>
          <p:cNvSpPr>
            <a:spLocks noGrp="1"/>
          </p:cNvSpPr>
          <p:nvPr>
            <p:ph type="body" sz="quarter" idx="13"/>
          </p:nvPr>
        </p:nvSpPr>
        <p:spPr/>
        <p:txBody>
          <a:bodyPr/>
          <a:lstStyle/>
          <a:p>
            <a:r>
              <a:rPr lang="en-US" altLang="ja-JP" dirty="0"/>
              <a:t>LANSCOPE</a:t>
            </a:r>
            <a:r>
              <a:rPr lang="ja-JP" altLang="en-US" dirty="0"/>
              <a:t> エンドポイントマネージャーで対応する「情報セキュリティ</a:t>
            </a:r>
            <a:r>
              <a:rPr lang="en-US" altLang="ja-JP" dirty="0"/>
              <a:t>10</a:t>
            </a:r>
            <a:r>
              <a:rPr lang="ja-JP" altLang="en-US" dirty="0"/>
              <a:t>大脅威</a:t>
            </a:r>
            <a:r>
              <a:rPr lang="en-US" altLang="ja-JP" dirty="0"/>
              <a:t>2024</a:t>
            </a:r>
            <a:r>
              <a:rPr lang="ja-JP" altLang="en-US" dirty="0"/>
              <a:t>」</a:t>
            </a:r>
          </a:p>
        </p:txBody>
      </p:sp>
      <p:pic>
        <p:nvPicPr>
          <p:cNvPr id="31" name="図 30">
            <a:extLst>
              <a:ext uri="{FF2B5EF4-FFF2-40B4-BE49-F238E27FC236}">
                <a16:creationId xmlns:a16="http://schemas.microsoft.com/office/drawing/2014/main" id="{137B0317-E8B6-4FE4-96B1-385F0EC7C1A0}"/>
              </a:ext>
            </a:extLst>
          </p:cNvPr>
          <p:cNvPicPr>
            <a:picLocks noChangeAspect="1"/>
          </p:cNvPicPr>
          <p:nvPr/>
        </p:nvPicPr>
        <p:blipFill>
          <a:blip r:embed="rId3"/>
          <a:stretch>
            <a:fillRect/>
          </a:stretch>
        </p:blipFill>
        <p:spPr>
          <a:xfrm>
            <a:off x="921051" y="3410320"/>
            <a:ext cx="1190947" cy="703511"/>
          </a:xfrm>
          <a:prstGeom prst="rect">
            <a:avLst/>
          </a:prstGeom>
        </p:spPr>
      </p:pic>
      <p:pic>
        <p:nvPicPr>
          <p:cNvPr id="32" name="図 31">
            <a:extLst>
              <a:ext uri="{FF2B5EF4-FFF2-40B4-BE49-F238E27FC236}">
                <a16:creationId xmlns:a16="http://schemas.microsoft.com/office/drawing/2014/main" id="{6DE3735A-7CDC-420C-88BE-CF709606F063}"/>
              </a:ext>
            </a:extLst>
          </p:cNvPr>
          <p:cNvPicPr>
            <a:picLocks noChangeAspect="1"/>
          </p:cNvPicPr>
          <p:nvPr/>
        </p:nvPicPr>
        <p:blipFill>
          <a:blip r:embed="rId3"/>
          <a:stretch>
            <a:fillRect/>
          </a:stretch>
        </p:blipFill>
        <p:spPr>
          <a:xfrm>
            <a:off x="3177254" y="3410320"/>
            <a:ext cx="1190947" cy="703511"/>
          </a:xfrm>
          <a:prstGeom prst="rect">
            <a:avLst/>
          </a:prstGeom>
        </p:spPr>
      </p:pic>
      <p:sp>
        <p:nvSpPr>
          <p:cNvPr id="33" name="四角形: 角を丸くする 32">
            <a:extLst>
              <a:ext uri="{FF2B5EF4-FFF2-40B4-BE49-F238E27FC236}">
                <a16:creationId xmlns:a16="http://schemas.microsoft.com/office/drawing/2014/main" id="{A973FE12-D527-4DC5-B7AB-69986CCD4DF4}"/>
              </a:ext>
            </a:extLst>
          </p:cNvPr>
          <p:cNvSpPr/>
          <p:nvPr/>
        </p:nvSpPr>
        <p:spPr>
          <a:xfrm>
            <a:off x="8114947" y="2128289"/>
            <a:ext cx="3190734" cy="332399"/>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chemeClr val="tx1">
                    <a:lumMod val="75000"/>
                    <a:lumOff val="25000"/>
                  </a:schemeClr>
                </a:solidFill>
                <a:latin typeface="メイリオ" panose="020B0604030504040204" pitchFamily="50" charset="-128"/>
                <a:ea typeface="メイリオ" panose="020B0604030504040204" pitchFamily="50" charset="-128"/>
              </a:rPr>
              <a:t>サイバー攻撃対策</a:t>
            </a:r>
          </a:p>
        </p:txBody>
      </p:sp>
      <p:sp>
        <p:nvSpPr>
          <p:cNvPr id="34" name="四角形: 角を丸くする 33">
            <a:extLst>
              <a:ext uri="{FF2B5EF4-FFF2-40B4-BE49-F238E27FC236}">
                <a16:creationId xmlns:a16="http://schemas.microsoft.com/office/drawing/2014/main" id="{2F4E15FD-1ABD-4B6A-825B-10782EAC0F51}"/>
              </a:ext>
            </a:extLst>
          </p:cNvPr>
          <p:cNvSpPr/>
          <p:nvPr/>
        </p:nvSpPr>
        <p:spPr>
          <a:xfrm>
            <a:off x="921052" y="2128289"/>
            <a:ext cx="3190734" cy="332399"/>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chemeClr val="tx1">
                    <a:lumMod val="75000"/>
                    <a:lumOff val="25000"/>
                  </a:schemeClr>
                </a:solidFill>
                <a:latin typeface="メイリオ" panose="020B0604030504040204" pitchFamily="50" charset="-128"/>
                <a:ea typeface="メイリオ" panose="020B0604030504040204" pitchFamily="50" charset="-128"/>
              </a:rPr>
              <a:t>脆弱性対策</a:t>
            </a:r>
          </a:p>
        </p:txBody>
      </p:sp>
      <p:sp>
        <p:nvSpPr>
          <p:cNvPr id="35" name="四角形: 角を丸くする 34">
            <a:extLst>
              <a:ext uri="{FF2B5EF4-FFF2-40B4-BE49-F238E27FC236}">
                <a16:creationId xmlns:a16="http://schemas.microsoft.com/office/drawing/2014/main" id="{F876DCF6-F17D-48B7-9965-6DB4038EB40E}"/>
              </a:ext>
            </a:extLst>
          </p:cNvPr>
          <p:cNvSpPr/>
          <p:nvPr/>
        </p:nvSpPr>
        <p:spPr>
          <a:xfrm>
            <a:off x="4561453" y="2128289"/>
            <a:ext cx="3190734" cy="332399"/>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a:solidFill>
                  <a:schemeClr val="tx1">
                    <a:lumMod val="75000"/>
                    <a:lumOff val="25000"/>
                  </a:schemeClr>
                </a:solidFill>
                <a:latin typeface="メイリオ" panose="020B0604030504040204" pitchFamily="50" charset="-128"/>
                <a:ea typeface="メイリオ" panose="020B0604030504040204" pitchFamily="50" charset="-128"/>
              </a:rPr>
              <a:t>内部情報漏洩対策</a:t>
            </a:r>
          </a:p>
        </p:txBody>
      </p:sp>
      <p:sp>
        <p:nvSpPr>
          <p:cNvPr id="36" name="正方形/長方形 35">
            <a:extLst>
              <a:ext uri="{FF2B5EF4-FFF2-40B4-BE49-F238E27FC236}">
                <a16:creationId xmlns:a16="http://schemas.microsoft.com/office/drawing/2014/main" id="{BE63ACE2-4812-4A2E-B1A3-294D9CD630E8}"/>
              </a:ext>
            </a:extLst>
          </p:cNvPr>
          <p:cNvSpPr/>
          <p:nvPr/>
        </p:nvSpPr>
        <p:spPr>
          <a:xfrm>
            <a:off x="927105" y="5243753"/>
            <a:ext cx="3178629" cy="900246"/>
          </a:xfrm>
          <a:prstGeom prst="rect">
            <a:avLst/>
          </a:prstGeom>
        </p:spPr>
        <p:txBody>
          <a:bodyPr wrap="square">
            <a:spAutoFit/>
          </a:bodyPr>
          <a:lstStyle/>
          <a:p>
            <a:pPr>
              <a:lnSpc>
                <a:spcPct val="150000"/>
              </a:lnSpc>
            </a:pPr>
            <a:r>
              <a:rPr lang="ja-JP" altLang="en-US" sz="1200">
                <a:solidFill>
                  <a:srgbClr val="333333"/>
                </a:solidFill>
                <a:latin typeface="メイリオ" panose="020B0604030504040204" pitchFamily="50" charset="-128"/>
                <a:ea typeface="メイリオ" panose="020B0604030504040204" pitchFamily="50" charset="-128"/>
              </a:rPr>
              <a:t>最新の脆弱性情報をキャッチアップし、</a:t>
            </a:r>
            <a:r>
              <a:rPr lang="en-US" altLang="ja-JP" sz="1200">
                <a:solidFill>
                  <a:srgbClr val="333333"/>
                </a:solidFill>
                <a:latin typeface="メイリオ" panose="020B0604030504040204" pitchFamily="50" charset="-128"/>
                <a:ea typeface="メイリオ" panose="020B0604030504040204" pitchFamily="50" charset="-128"/>
              </a:rPr>
              <a:t>OS</a:t>
            </a:r>
            <a:r>
              <a:rPr lang="ja-JP" altLang="en-US" sz="1200">
                <a:solidFill>
                  <a:srgbClr val="333333"/>
                </a:solidFill>
                <a:latin typeface="メイリオ" panose="020B0604030504040204" pitchFamily="50" charset="-128"/>
                <a:ea typeface="メイリオ" panose="020B0604030504040204" pitchFamily="50" charset="-128"/>
              </a:rPr>
              <a:t>やアプリを</a:t>
            </a:r>
            <a:r>
              <a:rPr lang="ja-JP" altLang="en-US" sz="1200" b="1" u="sng">
                <a:solidFill>
                  <a:srgbClr val="333333"/>
                </a:solidFill>
                <a:latin typeface="メイリオ" panose="020B0604030504040204" pitchFamily="50" charset="-128"/>
                <a:ea typeface="メイリオ" panose="020B0604030504040204" pitchFamily="50" charset="-128"/>
              </a:rPr>
              <a:t>常に最新の状態</a:t>
            </a:r>
            <a:r>
              <a:rPr lang="ja-JP" altLang="en-US" sz="1200">
                <a:solidFill>
                  <a:srgbClr val="333333"/>
                </a:solidFill>
                <a:latin typeface="メイリオ" panose="020B0604030504040204" pitchFamily="50" charset="-128"/>
                <a:ea typeface="メイリオ" panose="020B0604030504040204" pitchFamily="50" charset="-128"/>
              </a:rPr>
              <a:t>にすることで脆弱性対策しましょう</a:t>
            </a:r>
          </a:p>
        </p:txBody>
      </p:sp>
      <p:sp>
        <p:nvSpPr>
          <p:cNvPr id="37" name="正方形/長方形 36">
            <a:extLst>
              <a:ext uri="{FF2B5EF4-FFF2-40B4-BE49-F238E27FC236}">
                <a16:creationId xmlns:a16="http://schemas.microsoft.com/office/drawing/2014/main" id="{94250A25-1A16-4DB9-9862-D6C64E3FF206}"/>
              </a:ext>
            </a:extLst>
          </p:cNvPr>
          <p:cNvSpPr/>
          <p:nvPr/>
        </p:nvSpPr>
        <p:spPr>
          <a:xfrm>
            <a:off x="8172847" y="5243753"/>
            <a:ext cx="3074934" cy="623248"/>
          </a:xfrm>
          <a:prstGeom prst="rect">
            <a:avLst/>
          </a:prstGeom>
        </p:spPr>
        <p:txBody>
          <a:bodyPr wrap="square">
            <a:spAutoFit/>
          </a:bodyPr>
          <a:lstStyle/>
          <a:p>
            <a:pPr fontAlgn="base">
              <a:lnSpc>
                <a:spcPct val="150000"/>
              </a:lnSpc>
            </a:pPr>
            <a:r>
              <a:rPr lang="ja-JP" altLang="en-US" sz="1200" b="1" u="sng">
                <a:solidFill>
                  <a:srgbClr val="333333"/>
                </a:solidFill>
                <a:latin typeface="メイリオ" panose="020B0604030504040204" pitchFamily="50" charset="-128"/>
                <a:ea typeface="メイリオ" panose="020B0604030504040204" pitchFamily="50" charset="-128"/>
              </a:rPr>
              <a:t>攻撃を検知・隔離</a:t>
            </a:r>
            <a:r>
              <a:rPr lang="ja-JP" altLang="en-US" sz="1200">
                <a:solidFill>
                  <a:srgbClr val="333333"/>
                </a:solidFill>
                <a:latin typeface="メイリオ" panose="020B0604030504040204" pitchFamily="50" charset="-128"/>
                <a:ea typeface="メイリオ" panose="020B0604030504040204" pitchFamily="50" charset="-128"/>
              </a:rPr>
              <a:t>をすることで感染させない対策・体制を整えましょう</a:t>
            </a:r>
          </a:p>
        </p:txBody>
      </p:sp>
      <p:grpSp>
        <p:nvGrpSpPr>
          <p:cNvPr id="38" name="グループ化 37">
            <a:extLst>
              <a:ext uri="{FF2B5EF4-FFF2-40B4-BE49-F238E27FC236}">
                <a16:creationId xmlns:a16="http://schemas.microsoft.com/office/drawing/2014/main" id="{CDEF559B-653B-44A3-8CED-1361993027A4}"/>
              </a:ext>
            </a:extLst>
          </p:cNvPr>
          <p:cNvGrpSpPr/>
          <p:nvPr/>
        </p:nvGrpSpPr>
        <p:grpSpPr>
          <a:xfrm>
            <a:off x="8692610" y="3120195"/>
            <a:ext cx="2283058" cy="1538269"/>
            <a:chOff x="8809187" y="3312631"/>
            <a:chExt cx="2283058" cy="1538269"/>
          </a:xfrm>
        </p:grpSpPr>
        <p:grpSp>
          <p:nvGrpSpPr>
            <p:cNvPr id="39" name="グループ化 38">
              <a:extLst>
                <a:ext uri="{FF2B5EF4-FFF2-40B4-BE49-F238E27FC236}">
                  <a16:creationId xmlns:a16="http://schemas.microsoft.com/office/drawing/2014/main" id="{A9806770-F983-4178-BC8C-3972E49BD912}"/>
                </a:ext>
              </a:extLst>
            </p:cNvPr>
            <p:cNvGrpSpPr/>
            <p:nvPr/>
          </p:nvGrpSpPr>
          <p:grpSpPr>
            <a:xfrm>
              <a:off x="8809187" y="3808639"/>
              <a:ext cx="1764404" cy="1042261"/>
              <a:chOff x="5145713" y="3138276"/>
              <a:chExt cx="1582402" cy="934750"/>
            </a:xfrm>
          </p:grpSpPr>
          <p:pic>
            <p:nvPicPr>
              <p:cNvPr id="42" name="図 41">
                <a:extLst>
                  <a:ext uri="{FF2B5EF4-FFF2-40B4-BE49-F238E27FC236}">
                    <a16:creationId xmlns:a16="http://schemas.microsoft.com/office/drawing/2014/main" id="{7DF38915-1699-400A-BB24-B42380F08E9C}"/>
                  </a:ext>
                </a:extLst>
              </p:cNvPr>
              <p:cNvPicPr>
                <a:picLocks noChangeAspect="1"/>
              </p:cNvPicPr>
              <p:nvPr/>
            </p:nvPicPr>
            <p:blipFill>
              <a:blip r:embed="rId3"/>
              <a:stretch>
                <a:fillRect/>
              </a:stretch>
            </p:blipFill>
            <p:spPr>
              <a:xfrm>
                <a:off x="5145713" y="3138276"/>
                <a:ext cx="1582402" cy="934750"/>
              </a:xfrm>
              <a:prstGeom prst="rect">
                <a:avLst/>
              </a:prstGeom>
            </p:spPr>
          </p:pic>
          <p:pic>
            <p:nvPicPr>
              <p:cNvPr id="43" name="図 42">
                <a:extLst>
                  <a:ext uri="{FF2B5EF4-FFF2-40B4-BE49-F238E27FC236}">
                    <a16:creationId xmlns:a16="http://schemas.microsoft.com/office/drawing/2014/main" id="{30409087-9D3B-4949-8841-0C1FEDDE8F7B}"/>
                  </a:ext>
                </a:extLst>
              </p:cNvPr>
              <p:cNvPicPr>
                <a:picLocks noChangeAspect="1"/>
              </p:cNvPicPr>
              <p:nvPr/>
            </p:nvPicPr>
            <p:blipFill>
              <a:blip r:embed="rId4"/>
              <a:stretch>
                <a:fillRect/>
              </a:stretch>
            </p:blipFill>
            <p:spPr>
              <a:xfrm>
                <a:off x="5677791" y="3229670"/>
                <a:ext cx="478382" cy="649511"/>
              </a:xfrm>
              <a:prstGeom prst="rect">
                <a:avLst/>
              </a:prstGeom>
            </p:spPr>
          </p:pic>
        </p:grpSp>
        <p:pic>
          <p:nvPicPr>
            <p:cNvPr id="40" name="図 39">
              <a:extLst>
                <a:ext uri="{FF2B5EF4-FFF2-40B4-BE49-F238E27FC236}">
                  <a16:creationId xmlns:a16="http://schemas.microsoft.com/office/drawing/2014/main" id="{35827C2B-257C-45B4-A380-46D45ACD38B2}"/>
                </a:ext>
              </a:extLst>
            </p:cNvPr>
            <p:cNvPicPr>
              <a:picLocks noChangeAspect="1"/>
            </p:cNvPicPr>
            <p:nvPr/>
          </p:nvPicPr>
          <p:blipFill>
            <a:blip r:embed="rId5"/>
            <a:stretch>
              <a:fillRect/>
            </a:stretch>
          </p:blipFill>
          <p:spPr>
            <a:xfrm rot="20693404">
              <a:off x="10687677" y="3312631"/>
              <a:ext cx="404568" cy="402414"/>
            </a:xfrm>
            <a:prstGeom prst="rect">
              <a:avLst/>
            </a:prstGeom>
          </p:spPr>
        </p:pic>
        <p:sp>
          <p:nvSpPr>
            <p:cNvPr id="41" name="フリーフォーム: 図形 40">
              <a:extLst>
                <a:ext uri="{FF2B5EF4-FFF2-40B4-BE49-F238E27FC236}">
                  <a16:creationId xmlns:a16="http://schemas.microsoft.com/office/drawing/2014/main" id="{31D63F41-89B3-488E-B708-1889738EE5E6}"/>
                </a:ext>
              </a:extLst>
            </p:cNvPr>
            <p:cNvSpPr/>
            <p:nvPr/>
          </p:nvSpPr>
          <p:spPr>
            <a:xfrm rot="19867034">
              <a:off x="10294954" y="3491297"/>
              <a:ext cx="323850" cy="228600"/>
            </a:xfrm>
            <a:custGeom>
              <a:avLst/>
              <a:gdLst>
                <a:gd name="connsiteX0" fmla="*/ 76200 w 323850"/>
                <a:gd name="connsiteY0" fmla="*/ 0 h 228600"/>
                <a:gd name="connsiteX1" fmla="*/ 0 w 323850"/>
                <a:gd name="connsiteY1" fmla="*/ 190500 h 228600"/>
                <a:gd name="connsiteX2" fmla="*/ 323850 w 323850"/>
                <a:gd name="connsiteY2" fmla="*/ 228600 h 228600"/>
                <a:gd name="connsiteX3" fmla="*/ 323850 w 323850"/>
                <a:gd name="connsiteY3" fmla="*/ 228600 h 228600"/>
              </a:gdLst>
              <a:ahLst/>
              <a:cxnLst>
                <a:cxn ang="0">
                  <a:pos x="connsiteX0" y="connsiteY0"/>
                </a:cxn>
                <a:cxn ang="0">
                  <a:pos x="connsiteX1" y="connsiteY1"/>
                </a:cxn>
                <a:cxn ang="0">
                  <a:pos x="connsiteX2" y="connsiteY2"/>
                </a:cxn>
                <a:cxn ang="0">
                  <a:pos x="connsiteX3" y="connsiteY3"/>
                </a:cxn>
              </a:cxnLst>
              <a:rect l="l" t="t" r="r" b="b"/>
              <a:pathLst>
                <a:path w="323850" h="228600">
                  <a:moveTo>
                    <a:pt x="76200" y="0"/>
                  </a:moveTo>
                  <a:lnTo>
                    <a:pt x="0" y="190500"/>
                  </a:lnTo>
                  <a:lnTo>
                    <a:pt x="323850" y="228600"/>
                  </a:lnTo>
                  <a:lnTo>
                    <a:pt x="323850" y="228600"/>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grpSp>
      <p:grpSp>
        <p:nvGrpSpPr>
          <p:cNvPr id="44" name="グループ化 43">
            <a:extLst>
              <a:ext uri="{FF2B5EF4-FFF2-40B4-BE49-F238E27FC236}">
                <a16:creationId xmlns:a16="http://schemas.microsoft.com/office/drawing/2014/main" id="{015FF32C-F5EB-4A7E-8BAE-0FAAA039EC7C}"/>
              </a:ext>
            </a:extLst>
          </p:cNvPr>
          <p:cNvGrpSpPr/>
          <p:nvPr/>
        </p:nvGrpSpPr>
        <p:grpSpPr>
          <a:xfrm>
            <a:off x="5285762" y="3641876"/>
            <a:ext cx="2039680" cy="996295"/>
            <a:chOff x="1633926" y="3865036"/>
            <a:chExt cx="1724671" cy="842427"/>
          </a:xfrm>
        </p:grpSpPr>
        <p:pic>
          <p:nvPicPr>
            <p:cNvPr id="45" name="図 44">
              <a:extLst>
                <a:ext uri="{FF2B5EF4-FFF2-40B4-BE49-F238E27FC236}">
                  <a16:creationId xmlns:a16="http://schemas.microsoft.com/office/drawing/2014/main" id="{8FFF8616-0A95-4203-8A87-4FF8DFA64045}"/>
                </a:ext>
              </a:extLst>
            </p:cNvPr>
            <p:cNvPicPr>
              <a:picLocks noChangeAspect="1"/>
            </p:cNvPicPr>
            <p:nvPr/>
          </p:nvPicPr>
          <p:blipFill>
            <a:blip r:embed="rId6"/>
            <a:stretch>
              <a:fillRect/>
            </a:stretch>
          </p:blipFill>
          <p:spPr>
            <a:xfrm>
              <a:off x="1633926" y="3865036"/>
              <a:ext cx="1414074" cy="842427"/>
            </a:xfrm>
            <a:prstGeom prst="rect">
              <a:avLst/>
            </a:prstGeom>
          </p:spPr>
        </p:pic>
        <p:grpSp>
          <p:nvGrpSpPr>
            <p:cNvPr id="46" name="グループ化 45">
              <a:extLst>
                <a:ext uri="{FF2B5EF4-FFF2-40B4-BE49-F238E27FC236}">
                  <a16:creationId xmlns:a16="http://schemas.microsoft.com/office/drawing/2014/main" id="{D2E6BCAB-4450-41E3-9E7B-D6E15336BBBC}"/>
                </a:ext>
              </a:extLst>
            </p:cNvPr>
            <p:cNvGrpSpPr/>
            <p:nvPr/>
          </p:nvGrpSpPr>
          <p:grpSpPr>
            <a:xfrm rot="18673252">
              <a:off x="2534657" y="3726715"/>
              <a:ext cx="612979" cy="1034900"/>
              <a:chOff x="3090862" y="3584726"/>
              <a:chExt cx="733425" cy="1238250"/>
            </a:xfrm>
          </p:grpSpPr>
          <p:sp>
            <p:nvSpPr>
              <p:cNvPr id="47" name="楕円 46">
                <a:extLst>
                  <a:ext uri="{FF2B5EF4-FFF2-40B4-BE49-F238E27FC236}">
                    <a16:creationId xmlns:a16="http://schemas.microsoft.com/office/drawing/2014/main" id="{F9027642-E9C6-4DD8-AAD4-579309DA8DF0}"/>
                  </a:ext>
                </a:extLst>
              </p:cNvPr>
              <p:cNvSpPr/>
              <p:nvPr/>
            </p:nvSpPr>
            <p:spPr>
              <a:xfrm>
                <a:off x="3114675" y="3619500"/>
                <a:ext cx="666750" cy="666750"/>
              </a:xfrm>
              <a:prstGeom prst="ellipse">
                <a:avLst/>
              </a:prstGeom>
              <a:solidFill>
                <a:schemeClr val="bg1">
                  <a:alpha val="7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8" name="グラフィックス 47">
                <a:extLst>
                  <a:ext uri="{FF2B5EF4-FFF2-40B4-BE49-F238E27FC236}">
                    <a16:creationId xmlns:a16="http://schemas.microsoft.com/office/drawing/2014/main" id="{4D06E7B8-009C-403D-8426-5EDBB213E3E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090862" y="3584726"/>
                <a:ext cx="733425" cy="1238250"/>
              </a:xfrm>
              <a:prstGeom prst="rect">
                <a:avLst/>
              </a:prstGeom>
            </p:spPr>
          </p:pic>
        </p:grpSp>
      </p:grpSp>
      <p:sp>
        <p:nvSpPr>
          <p:cNvPr id="49" name="正方形/長方形 48">
            <a:extLst>
              <a:ext uri="{FF2B5EF4-FFF2-40B4-BE49-F238E27FC236}">
                <a16:creationId xmlns:a16="http://schemas.microsoft.com/office/drawing/2014/main" id="{000ACE9B-22EF-44C4-8C70-BA4A6B6E1742}"/>
              </a:ext>
            </a:extLst>
          </p:cNvPr>
          <p:cNvSpPr/>
          <p:nvPr/>
        </p:nvSpPr>
        <p:spPr>
          <a:xfrm>
            <a:off x="4603024" y="5243753"/>
            <a:ext cx="3178629" cy="900246"/>
          </a:xfrm>
          <a:prstGeom prst="rect">
            <a:avLst/>
          </a:prstGeom>
        </p:spPr>
        <p:txBody>
          <a:bodyPr wrap="square">
            <a:spAutoFit/>
          </a:bodyPr>
          <a:lstStyle/>
          <a:p>
            <a:pPr>
              <a:lnSpc>
                <a:spcPct val="150000"/>
              </a:lnSpc>
            </a:pPr>
            <a:r>
              <a:rPr lang="ja-JP" altLang="en-US" sz="1200" b="1" u="sng">
                <a:solidFill>
                  <a:srgbClr val="333333"/>
                </a:solidFill>
                <a:latin typeface="メイリオ" panose="020B0604030504040204" pitchFamily="50" charset="-128"/>
                <a:ea typeface="メイリオ" panose="020B0604030504040204" pitchFamily="50" charset="-128"/>
              </a:rPr>
              <a:t>操作履歴を取得</a:t>
            </a:r>
            <a:r>
              <a:rPr lang="ja-JP" altLang="en-US" sz="1200">
                <a:solidFill>
                  <a:schemeClr val="tx1">
                    <a:lumMod val="65000"/>
                    <a:lumOff val="35000"/>
                  </a:schemeClr>
                </a:solidFill>
                <a:latin typeface="メイリオ" pitchFamily="50" charset="-128"/>
                <a:ea typeface="メイリオ" pitchFamily="50" charset="-128"/>
              </a:rPr>
              <a:t>し、</a:t>
            </a:r>
            <a:r>
              <a:rPr lang="ja-JP" altLang="en-US" sz="1200" b="1" u="sng">
                <a:solidFill>
                  <a:srgbClr val="333333"/>
                </a:solidFill>
                <a:latin typeface="メイリオ" panose="020B0604030504040204" pitchFamily="50" charset="-128"/>
                <a:ea typeface="メイリオ" panose="020B0604030504040204" pitchFamily="50" charset="-128"/>
              </a:rPr>
              <a:t>リスクにつながる操作を制御</a:t>
            </a:r>
            <a:r>
              <a:rPr lang="ja-JP" altLang="en-US" sz="1200">
                <a:solidFill>
                  <a:schemeClr val="tx1">
                    <a:lumMod val="65000"/>
                    <a:lumOff val="35000"/>
                  </a:schemeClr>
                </a:solidFill>
                <a:latin typeface="メイリオ" pitchFamily="50" charset="-128"/>
                <a:ea typeface="メイリオ" pitchFamily="50" charset="-128"/>
              </a:rPr>
              <a:t>すると共に社員に対し</a:t>
            </a:r>
            <a:r>
              <a:rPr lang="ja-JP" altLang="en-US" sz="1200" b="1" u="sng">
                <a:solidFill>
                  <a:srgbClr val="333333"/>
                </a:solidFill>
                <a:latin typeface="メイリオ" panose="020B0604030504040204" pitchFamily="50" charset="-128"/>
                <a:ea typeface="メイリオ" panose="020B0604030504040204" pitchFamily="50" charset="-128"/>
              </a:rPr>
              <a:t>セキュリティ啓蒙</a:t>
            </a:r>
            <a:r>
              <a:rPr lang="ja-JP" altLang="en-US" sz="1200">
                <a:solidFill>
                  <a:schemeClr val="tx1">
                    <a:lumMod val="65000"/>
                    <a:lumOff val="35000"/>
                  </a:schemeClr>
                </a:solidFill>
                <a:latin typeface="メイリオ" pitchFamily="50" charset="-128"/>
                <a:ea typeface="メイリオ" pitchFamily="50" charset="-128"/>
              </a:rPr>
              <a:t>を行いましょう</a:t>
            </a:r>
          </a:p>
        </p:txBody>
      </p:sp>
      <p:grpSp>
        <p:nvGrpSpPr>
          <p:cNvPr id="50" name="グループ化 49">
            <a:extLst>
              <a:ext uri="{FF2B5EF4-FFF2-40B4-BE49-F238E27FC236}">
                <a16:creationId xmlns:a16="http://schemas.microsoft.com/office/drawing/2014/main" id="{61BB947C-3EEF-413E-8728-DC421D234F64}"/>
              </a:ext>
            </a:extLst>
          </p:cNvPr>
          <p:cNvGrpSpPr/>
          <p:nvPr/>
        </p:nvGrpSpPr>
        <p:grpSpPr>
          <a:xfrm>
            <a:off x="1672334" y="3656565"/>
            <a:ext cx="1930295" cy="1140256"/>
            <a:chOff x="1046085" y="3961782"/>
            <a:chExt cx="1930295" cy="1140256"/>
          </a:xfrm>
        </p:grpSpPr>
        <p:pic>
          <p:nvPicPr>
            <p:cNvPr id="51" name="図 50">
              <a:extLst>
                <a:ext uri="{FF2B5EF4-FFF2-40B4-BE49-F238E27FC236}">
                  <a16:creationId xmlns:a16="http://schemas.microsoft.com/office/drawing/2014/main" id="{EBEB1581-D6A5-42FC-A1B3-4E28C2A8BDAF}"/>
                </a:ext>
              </a:extLst>
            </p:cNvPr>
            <p:cNvPicPr>
              <a:picLocks noChangeAspect="1"/>
            </p:cNvPicPr>
            <p:nvPr/>
          </p:nvPicPr>
          <p:blipFill>
            <a:blip r:embed="rId3"/>
            <a:stretch>
              <a:fillRect/>
            </a:stretch>
          </p:blipFill>
          <p:spPr>
            <a:xfrm>
              <a:off x="1046085" y="3961782"/>
              <a:ext cx="1930295" cy="1140256"/>
            </a:xfrm>
            <a:prstGeom prst="rect">
              <a:avLst/>
            </a:prstGeom>
          </p:spPr>
        </p:pic>
        <p:sp>
          <p:nvSpPr>
            <p:cNvPr id="52" name="正方形/長方形 51">
              <a:extLst>
                <a:ext uri="{FF2B5EF4-FFF2-40B4-BE49-F238E27FC236}">
                  <a16:creationId xmlns:a16="http://schemas.microsoft.com/office/drawing/2014/main" id="{04948903-4207-4DF0-A504-9A3BD921B18C}"/>
                </a:ext>
              </a:extLst>
            </p:cNvPr>
            <p:cNvSpPr/>
            <p:nvPr/>
          </p:nvSpPr>
          <p:spPr>
            <a:xfrm>
              <a:off x="1366804" y="4133954"/>
              <a:ext cx="1307816" cy="6568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3" name="グループ化 52">
            <a:extLst>
              <a:ext uri="{FF2B5EF4-FFF2-40B4-BE49-F238E27FC236}">
                <a16:creationId xmlns:a16="http://schemas.microsoft.com/office/drawing/2014/main" id="{C3E1AC65-A961-454B-B9CE-A6CB571EBBEF}"/>
              </a:ext>
            </a:extLst>
          </p:cNvPr>
          <p:cNvGrpSpPr/>
          <p:nvPr/>
        </p:nvGrpSpPr>
        <p:grpSpPr>
          <a:xfrm>
            <a:off x="2212016" y="3141910"/>
            <a:ext cx="867602" cy="430887"/>
            <a:chOff x="1862458" y="3307566"/>
            <a:chExt cx="867602" cy="430887"/>
          </a:xfrm>
        </p:grpSpPr>
        <p:sp>
          <p:nvSpPr>
            <p:cNvPr id="54" name="正方形/長方形 53">
              <a:extLst>
                <a:ext uri="{FF2B5EF4-FFF2-40B4-BE49-F238E27FC236}">
                  <a16:creationId xmlns:a16="http://schemas.microsoft.com/office/drawing/2014/main" id="{46CDAE2C-C7F3-4A76-B19C-D17DBA1F76F7}"/>
                </a:ext>
              </a:extLst>
            </p:cNvPr>
            <p:cNvSpPr/>
            <p:nvPr/>
          </p:nvSpPr>
          <p:spPr>
            <a:xfrm>
              <a:off x="1862458" y="3307566"/>
              <a:ext cx="867602" cy="430887"/>
            </a:xfrm>
            <a:prstGeom prst="rect">
              <a:avLst/>
            </a:prstGeom>
          </p:spPr>
          <p:txBody>
            <a:bodyPr wrap="square">
              <a:spAutoFit/>
            </a:bodyPr>
            <a:lstStyle/>
            <a:p>
              <a:pPr algn="ctr">
                <a:lnSpc>
                  <a:spcPct val="150000"/>
                </a:lnSpc>
              </a:pPr>
              <a:r>
                <a:rPr lang="en-US" altLang="ja-JP" sz="1600" b="1">
                  <a:solidFill>
                    <a:srgbClr val="C00000"/>
                  </a:solidFill>
                  <a:latin typeface="メイリオ" panose="020B0604030504040204" pitchFamily="50" charset="-128"/>
                  <a:ea typeface="メイリオ" panose="020B0604030504040204" pitchFamily="50" charset="-128"/>
                </a:rPr>
                <a:t>OLD</a:t>
              </a:r>
              <a:endParaRPr lang="ja-JP" altLang="en-US" sz="1600" b="1">
                <a:solidFill>
                  <a:srgbClr val="C00000"/>
                </a:solidFill>
                <a:latin typeface="メイリオ" panose="020B0604030504040204" pitchFamily="50" charset="-128"/>
                <a:ea typeface="メイリオ" panose="020B0604030504040204" pitchFamily="50" charset="-128"/>
              </a:endParaRPr>
            </a:p>
          </p:txBody>
        </p:sp>
        <p:cxnSp>
          <p:nvCxnSpPr>
            <p:cNvPr id="55" name="直線コネクタ 54">
              <a:extLst>
                <a:ext uri="{FF2B5EF4-FFF2-40B4-BE49-F238E27FC236}">
                  <a16:creationId xmlns:a16="http://schemas.microsoft.com/office/drawing/2014/main" id="{1618C101-0536-47AC-8AE5-762F8ECBC0D3}"/>
                </a:ext>
              </a:extLst>
            </p:cNvPr>
            <p:cNvCxnSpPr>
              <a:cxnSpLocks/>
            </p:cNvCxnSpPr>
            <p:nvPr/>
          </p:nvCxnSpPr>
          <p:spPr>
            <a:xfrm>
              <a:off x="1912142" y="3516966"/>
              <a:ext cx="63838" cy="181505"/>
            </a:xfrm>
            <a:prstGeom prst="line">
              <a:avLst/>
            </a:prstGeom>
          </p:spPr>
          <p:style>
            <a:lnRef idx="1">
              <a:schemeClr val="accent2"/>
            </a:lnRef>
            <a:fillRef idx="0">
              <a:schemeClr val="accent2"/>
            </a:fillRef>
            <a:effectRef idx="0">
              <a:schemeClr val="accent2"/>
            </a:effectRef>
            <a:fontRef idx="minor">
              <a:schemeClr val="tx1"/>
            </a:fontRef>
          </p:style>
        </p:cxnSp>
        <p:cxnSp>
          <p:nvCxnSpPr>
            <p:cNvPr id="56" name="直線コネクタ 55">
              <a:extLst>
                <a:ext uri="{FF2B5EF4-FFF2-40B4-BE49-F238E27FC236}">
                  <a16:creationId xmlns:a16="http://schemas.microsoft.com/office/drawing/2014/main" id="{BE3B8E02-6C59-452F-B62E-9EDF4192321B}"/>
                </a:ext>
              </a:extLst>
            </p:cNvPr>
            <p:cNvCxnSpPr>
              <a:cxnSpLocks/>
            </p:cNvCxnSpPr>
            <p:nvPr/>
          </p:nvCxnSpPr>
          <p:spPr>
            <a:xfrm flipH="1">
              <a:off x="2594767" y="3516966"/>
              <a:ext cx="63838" cy="181505"/>
            </a:xfrm>
            <a:prstGeom prst="line">
              <a:avLst/>
            </a:prstGeom>
          </p:spPr>
          <p:style>
            <a:lnRef idx="1">
              <a:schemeClr val="accent2"/>
            </a:lnRef>
            <a:fillRef idx="0">
              <a:schemeClr val="accent2"/>
            </a:fillRef>
            <a:effectRef idx="0">
              <a:schemeClr val="accent2"/>
            </a:effectRef>
            <a:fontRef idx="minor">
              <a:schemeClr val="tx1"/>
            </a:fontRef>
          </p:style>
        </p:cxnSp>
      </p:grpSp>
      <p:grpSp>
        <p:nvGrpSpPr>
          <p:cNvPr id="57" name="グループ化 56">
            <a:extLst>
              <a:ext uri="{FF2B5EF4-FFF2-40B4-BE49-F238E27FC236}">
                <a16:creationId xmlns:a16="http://schemas.microsoft.com/office/drawing/2014/main" id="{676BD9CA-D232-45EB-B74E-8D752EE4B47A}"/>
              </a:ext>
            </a:extLst>
          </p:cNvPr>
          <p:cNvGrpSpPr/>
          <p:nvPr/>
        </p:nvGrpSpPr>
        <p:grpSpPr>
          <a:xfrm>
            <a:off x="1081281" y="3010308"/>
            <a:ext cx="867602" cy="325089"/>
            <a:chOff x="1871983" y="3440916"/>
            <a:chExt cx="867602" cy="325089"/>
          </a:xfrm>
        </p:grpSpPr>
        <p:sp>
          <p:nvSpPr>
            <p:cNvPr id="58" name="正方形/長方形 57">
              <a:extLst>
                <a:ext uri="{FF2B5EF4-FFF2-40B4-BE49-F238E27FC236}">
                  <a16:creationId xmlns:a16="http://schemas.microsoft.com/office/drawing/2014/main" id="{DBAAFF59-F93A-477C-A0A3-8AE37E29AE29}"/>
                </a:ext>
              </a:extLst>
            </p:cNvPr>
            <p:cNvSpPr/>
            <p:nvPr/>
          </p:nvSpPr>
          <p:spPr>
            <a:xfrm>
              <a:off x="1871983" y="3440916"/>
              <a:ext cx="867602" cy="325089"/>
            </a:xfrm>
            <a:prstGeom prst="rect">
              <a:avLst/>
            </a:prstGeom>
          </p:spPr>
          <p:txBody>
            <a:bodyPr wrap="square">
              <a:spAutoFit/>
            </a:bodyPr>
            <a:lstStyle/>
            <a:p>
              <a:pPr algn="ctr">
                <a:lnSpc>
                  <a:spcPct val="150000"/>
                </a:lnSpc>
              </a:pPr>
              <a:r>
                <a:rPr lang="en-US" altLang="ja-JP" sz="1100" b="1">
                  <a:solidFill>
                    <a:srgbClr val="333333"/>
                  </a:solidFill>
                  <a:latin typeface="メイリオ" panose="020B0604030504040204" pitchFamily="50" charset="-128"/>
                  <a:ea typeface="メイリオ" panose="020B0604030504040204" pitchFamily="50" charset="-128"/>
                </a:rPr>
                <a:t>NEW</a:t>
              </a:r>
              <a:endParaRPr lang="ja-JP" altLang="en-US" sz="1100" b="1">
                <a:solidFill>
                  <a:srgbClr val="333333"/>
                </a:solidFill>
                <a:latin typeface="メイリオ" panose="020B0604030504040204" pitchFamily="50" charset="-128"/>
                <a:ea typeface="メイリオ" panose="020B0604030504040204" pitchFamily="50" charset="-128"/>
              </a:endParaRPr>
            </a:p>
          </p:txBody>
        </p:sp>
        <p:cxnSp>
          <p:nvCxnSpPr>
            <p:cNvPr id="59" name="直線コネクタ 58">
              <a:extLst>
                <a:ext uri="{FF2B5EF4-FFF2-40B4-BE49-F238E27FC236}">
                  <a16:creationId xmlns:a16="http://schemas.microsoft.com/office/drawing/2014/main" id="{7735B24A-DDEE-4025-802C-A8ADBC445F44}"/>
                </a:ext>
              </a:extLst>
            </p:cNvPr>
            <p:cNvCxnSpPr>
              <a:cxnSpLocks/>
            </p:cNvCxnSpPr>
            <p:nvPr/>
          </p:nvCxnSpPr>
          <p:spPr>
            <a:xfrm>
              <a:off x="1912142" y="3516966"/>
              <a:ext cx="63838" cy="181505"/>
            </a:xfrm>
            <a:prstGeom prst="line">
              <a:avLst/>
            </a:prstGeom>
          </p:spPr>
          <p:style>
            <a:lnRef idx="1">
              <a:schemeClr val="dk1"/>
            </a:lnRef>
            <a:fillRef idx="0">
              <a:schemeClr val="dk1"/>
            </a:fillRef>
            <a:effectRef idx="0">
              <a:schemeClr val="dk1"/>
            </a:effectRef>
            <a:fontRef idx="minor">
              <a:schemeClr val="tx1"/>
            </a:fontRef>
          </p:style>
        </p:cxnSp>
        <p:cxnSp>
          <p:nvCxnSpPr>
            <p:cNvPr id="60" name="直線コネクタ 59">
              <a:extLst>
                <a:ext uri="{FF2B5EF4-FFF2-40B4-BE49-F238E27FC236}">
                  <a16:creationId xmlns:a16="http://schemas.microsoft.com/office/drawing/2014/main" id="{D9D50512-40FB-4B85-84D2-D2327AD665A1}"/>
                </a:ext>
              </a:extLst>
            </p:cNvPr>
            <p:cNvCxnSpPr>
              <a:cxnSpLocks/>
            </p:cNvCxnSpPr>
            <p:nvPr/>
          </p:nvCxnSpPr>
          <p:spPr>
            <a:xfrm flipH="1">
              <a:off x="2594767" y="3516966"/>
              <a:ext cx="63838" cy="181505"/>
            </a:xfrm>
            <a:prstGeom prst="line">
              <a:avLst/>
            </a:prstGeom>
          </p:spPr>
          <p:style>
            <a:lnRef idx="1">
              <a:schemeClr val="dk1"/>
            </a:lnRef>
            <a:fillRef idx="0">
              <a:schemeClr val="dk1"/>
            </a:fillRef>
            <a:effectRef idx="0">
              <a:schemeClr val="dk1"/>
            </a:effectRef>
            <a:fontRef idx="minor">
              <a:schemeClr val="tx1"/>
            </a:fontRef>
          </p:style>
        </p:cxnSp>
      </p:grpSp>
      <p:grpSp>
        <p:nvGrpSpPr>
          <p:cNvPr id="61" name="グループ化 60">
            <a:extLst>
              <a:ext uri="{FF2B5EF4-FFF2-40B4-BE49-F238E27FC236}">
                <a16:creationId xmlns:a16="http://schemas.microsoft.com/office/drawing/2014/main" id="{D9F92EC9-C824-4939-BD3F-86398DEDD670}"/>
              </a:ext>
            </a:extLst>
          </p:cNvPr>
          <p:cNvGrpSpPr/>
          <p:nvPr/>
        </p:nvGrpSpPr>
        <p:grpSpPr>
          <a:xfrm>
            <a:off x="3342751" y="3016213"/>
            <a:ext cx="867602" cy="325089"/>
            <a:chOff x="1871983" y="3440916"/>
            <a:chExt cx="867602" cy="325089"/>
          </a:xfrm>
        </p:grpSpPr>
        <p:sp>
          <p:nvSpPr>
            <p:cNvPr id="62" name="正方形/長方形 61">
              <a:extLst>
                <a:ext uri="{FF2B5EF4-FFF2-40B4-BE49-F238E27FC236}">
                  <a16:creationId xmlns:a16="http://schemas.microsoft.com/office/drawing/2014/main" id="{769BF6FC-9EB1-4A9B-9E0B-75B5DB8E8365}"/>
                </a:ext>
              </a:extLst>
            </p:cNvPr>
            <p:cNvSpPr/>
            <p:nvPr/>
          </p:nvSpPr>
          <p:spPr>
            <a:xfrm>
              <a:off x="1871983" y="3440916"/>
              <a:ext cx="867602" cy="325089"/>
            </a:xfrm>
            <a:prstGeom prst="rect">
              <a:avLst/>
            </a:prstGeom>
          </p:spPr>
          <p:txBody>
            <a:bodyPr wrap="square">
              <a:spAutoFit/>
            </a:bodyPr>
            <a:lstStyle/>
            <a:p>
              <a:pPr algn="ctr">
                <a:lnSpc>
                  <a:spcPct val="150000"/>
                </a:lnSpc>
              </a:pPr>
              <a:r>
                <a:rPr lang="en-US" altLang="ja-JP" sz="1100" b="1">
                  <a:solidFill>
                    <a:srgbClr val="333333"/>
                  </a:solidFill>
                  <a:latin typeface="メイリオ" panose="020B0604030504040204" pitchFamily="50" charset="-128"/>
                  <a:ea typeface="メイリオ" panose="020B0604030504040204" pitchFamily="50" charset="-128"/>
                </a:rPr>
                <a:t>NEW</a:t>
              </a:r>
              <a:endParaRPr lang="ja-JP" altLang="en-US" sz="1100" b="1">
                <a:solidFill>
                  <a:srgbClr val="333333"/>
                </a:solidFill>
                <a:latin typeface="メイリオ" panose="020B0604030504040204" pitchFamily="50" charset="-128"/>
                <a:ea typeface="メイリオ" panose="020B0604030504040204" pitchFamily="50" charset="-128"/>
              </a:endParaRPr>
            </a:p>
          </p:txBody>
        </p:sp>
        <p:cxnSp>
          <p:nvCxnSpPr>
            <p:cNvPr id="63" name="直線コネクタ 62">
              <a:extLst>
                <a:ext uri="{FF2B5EF4-FFF2-40B4-BE49-F238E27FC236}">
                  <a16:creationId xmlns:a16="http://schemas.microsoft.com/office/drawing/2014/main" id="{5BBC760B-31A1-4B45-8DEC-854AFE16D06E}"/>
                </a:ext>
              </a:extLst>
            </p:cNvPr>
            <p:cNvCxnSpPr>
              <a:cxnSpLocks/>
            </p:cNvCxnSpPr>
            <p:nvPr/>
          </p:nvCxnSpPr>
          <p:spPr>
            <a:xfrm>
              <a:off x="1912142" y="3516966"/>
              <a:ext cx="63838" cy="181505"/>
            </a:xfrm>
            <a:prstGeom prst="line">
              <a:avLst/>
            </a:prstGeom>
          </p:spPr>
          <p:style>
            <a:lnRef idx="1">
              <a:schemeClr val="dk1"/>
            </a:lnRef>
            <a:fillRef idx="0">
              <a:schemeClr val="dk1"/>
            </a:fillRef>
            <a:effectRef idx="0">
              <a:schemeClr val="dk1"/>
            </a:effectRef>
            <a:fontRef idx="minor">
              <a:schemeClr val="tx1"/>
            </a:fontRef>
          </p:style>
        </p:cxnSp>
        <p:cxnSp>
          <p:nvCxnSpPr>
            <p:cNvPr id="64" name="直線コネクタ 63">
              <a:extLst>
                <a:ext uri="{FF2B5EF4-FFF2-40B4-BE49-F238E27FC236}">
                  <a16:creationId xmlns:a16="http://schemas.microsoft.com/office/drawing/2014/main" id="{666A2D61-462D-4330-B593-E687BDF88180}"/>
                </a:ext>
              </a:extLst>
            </p:cNvPr>
            <p:cNvCxnSpPr>
              <a:cxnSpLocks/>
            </p:cNvCxnSpPr>
            <p:nvPr/>
          </p:nvCxnSpPr>
          <p:spPr>
            <a:xfrm flipH="1">
              <a:off x="2594767" y="3516966"/>
              <a:ext cx="63838" cy="181505"/>
            </a:xfrm>
            <a:prstGeom prst="line">
              <a:avLst/>
            </a:prstGeom>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4484162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A7869FB2-563B-49B4-B964-E087C8D11379}"/>
              </a:ext>
            </a:extLst>
          </p:cNvPr>
          <p:cNvSpPr>
            <a:spLocks noGrp="1"/>
          </p:cNvSpPr>
          <p:nvPr>
            <p:ph type="body" sz="quarter" idx="14"/>
          </p:nvPr>
        </p:nvSpPr>
        <p:spPr>
          <a:prstGeom prst="rect">
            <a:avLst/>
          </a:prstGeom>
        </p:spPr>
        <p:txBody>
          <a:bodyPr/>
          <a:lstStyle/>
          <a:p>
            <a:r>
              <a:rPr lang="ja-JP" altLang="en-US"/>
              <a:t>脆弱性対策</a:t>
            </a:r>
          </a:p>
        </p:txBody>
      </p:sp>
      <p:sp>
        <p:nvSpPr>
          <p:cNvPr id="4" name="テキスト プレースホルダー 3">
            <a:extLst>
              <a:ext uri="{FF2B5EF4-FFF2-40B4-BE49-F238E27FC236}">
                <a16:creationId xmlns:a16="http://schemas.microsoft.com/office/drawing/2014/main" id="{D4DB383B-98C5-4358-936E-16EA641686F0}"/>
              </a:ext>
            </a:extLst>
          </p:cNvPr>
          <p:cNvSpPr>
            <a:spLocks noGrp="1"/>
          </p:cNvSpPr>
          <p:nvPr>
            <p:ph type="body" sz="quarter" idx="15"/>
          </p:nvPr>
        </p:nvSpPr>
        <p:spPr>
          <a:xfrm>
            <a:off x="643242" y="2373870"/>
            <a:ext cx="9318901" cy="372410"/>
          </a:xfrm>
          <a:prstGeom prst="rect">
            <a:avLst/>
          </a:prstGeom>
        </p:spPr>
        <p:txBody>
          <a:bodyPr/>
          <a:lstStyle/>
          <a:p>
            <a:r>
              <a:rPr kumimoji="1" lang="en-US" altLang="ja-JP" dirty="0"/>
              <a:t>LANSCOPE</a:t>
            </a:r>
            <a:r>
              <a:rPr lang="ja-JP" altLang="en-US" dirty="0"/>
              <a:t> </a:t>
            </a:r>
            <a:r>
              <a:rPr kumimoji="1" lang="ja-JP" altLang="en-US" dirty="0"/>
              <a:t>で支援する情報セキュリティ</a:t>
            </a:r>
            <a:r>
              <a:rPr lang="en-US" altLang="ja-JP" dirty="0"/>
              <a:t>10</a:t>
            </a:r>
            <a:r>
              <a:rPr lang="ja-JP" altLang="en-US" dirty="0"/>
              <a:t>大脅威</a:t>
            </a:r>
            <a:endParaRPr kumimoji="1" lang="en-US" altLang="ja-JP" dirty="0"/>
          </a:p>
        </p:txBody>
      </p:sp>
    </p:spTree>
    <p:extLst>
      <p:ext uri="{BB962C8B-B14F-4D97-AF65-F5344CB8AC3E}">
        <p14:creationId xmlns:p14="http://schemas.microsoft.com/office/powerpoint/2010/main" val="42355845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8F5D4C92-BE1F-4C13-855D-496679D7D2A0}"/>
              </a:ext>
            </a:extLst>
          </p:cNvPr>
          <p:cNvPicPr>
            <a:picLocks noChangeAspect="1"/>
          </p:cNvPicPr>
          <p:nvPr/>
        </p:nvPicPr>
        <p:blipFill>
          <a:blip r:embed="rId3"/>
          <a:stretch>
            <a:fillRect/>
          </a:stretch>
        </p:blipFill>
        <p:spPr>
          <a:xfrm>
            <a:off x="7977840" y="3846739"/>
            <a:ext cx="1764404" cy="1042261"/>
          </a:xfrm>
          <a:prstGeom prst="rect">
            <a:avLst/>
          </a:prstGeom>
        </p:spPr>
      </p:pic>
      <p:sp>
        <p:nvSpPr>
          <p:cNvPr id="3" name="テキスト プレースホルダー 2">
            <a:extLst>
              <a:ext uri="{FF2B5EF4-FFF2-40B4-BE49-F238E27FC236}">
                <a16:creationId xmlns:a16="http://schemas.microsoft.com/office/drawing/2014/main" id="{3032F08B-E5E2-43D2-AB7E-29520B20FB84}"/>
              </a:ext>
            </a:extLst>
          </p:cNvPr>
          <p:cNvSpPr>
            <a:spLocks noGrp="1"/>
          </p:cNvSpPr>
          <p:nvPr>
            <p:ph type="body" sz="quarter" idx="15"/>
          </p:nvPr>
        </p:nvSpPr>
        <p:spPr>
          <a:xfrm>
            <a:off x="263132" y="994343"/>
            <a:ext cx="11665736" cy="452432"/>
          </a:xfrm>
        </p:spPr>
        <p:txBody>
          <a:bodyPr/>
          <a:lstStyle/>
          <a:p>
            <a:r>
              <a:rPr lang="ja-JP" altLang="en-US" dirty="0"/>
              <a:t>資産情報を自動で収集し、社内の管理すべきデバイスがどれだけあるかを自動で把握</a:t>
            </a:r>
            <a:endParaRPr lang="en-US" altLang="ja-JP" dirty="0"/>
          </a:p>
          <a:p>
            <a:r>
              <a:rPr lang="ja-JP" altLang="en-US" dirty="0"/>
              <a:t>脆弱性の有無を自動でレポーティングし、必要に応じてアップデートまで実施することが可能です</a:t>
            </a:r>
          </a:p>
        </p:txBody>
      </p:sp>
      <p:sp>
        <p:nvSpPr>
          <p:cNvPr id="8" name="テキスト プレースホルダー 7">
            <a:extLst>
              <a:ext uri="{FF2B5EF4-FFF2-40B4-BE49-F238E27FC236}">
                <a16:creationId xmlns:a16="http://schemas.microsoft.com/office/drawing/2014/main" id="{65AC8B33-F2AE-EE5C-33BB-114202906CB7}"/>
              </a:ext>
            </a:extLst>
          </p:cNvPr>
          <p:cNvSpPr>
            <a:spLocks noGrp="1"/>
          </p:cNvSpPr>
          <p:nvPr>
            <p:ph type="body" sz="quarter" idx="13"/>
          </p:nvPr>
        </p:nvSpPr>
        <p:spPr>
          <a:prstGeom prst="rect">
            <a:avLst/>
          </a:prstGeom>
        </p:spPr>
        <p:txBody>
          <a:bodyPr/>
          <a:lstStyle/>
          <a:p>
            <a:r>
              <a:rPr lang="en-US" altLang="ja-JP" dirty="0"/>
              <a:t>LANSCOPE</a:t>
            </a:r>
            <a:r>
              <a:rPr lang="ja-JP" altLang="en-US" dirty="0"/>
              <a:t> エンドポイントマネージャーで対策する「脆弱性対策」</a:t>
            </a:r>
          </a:p>
        </p:txBody>
      </p:sp>
      <p:sp>
        <p:nvSpPr>
          <p:cNvPr id="9" name="正方形/長方形 8">
            <a:extLst>
              <a:ext uri="{FF2B5EF4-FFF2-40B4-BE49-F238E27FC236}">
                <a16:creationId xmlns:a16="http://schemas.microsoft.com/office/drawing/2014/main" id="{EECFFF4A-368B-4D9E-AA51-9A2D554FBCB6}"/>
              </a:ext>
            </a:extLst>
          </p:cNvPr>
          <p:cNvSpPr/>
          <p:nvPr/>
        </p:nvSpPr>
        <p:spPr>
          <a:xfrm>
            <a:off x="1707985" y="5305986"/>
            <a:ext cx="3247950" cy="623248"/>
          </a:xfrm>
          <a:prstGeom prst="rect">
            <a:avLst/>
          </a:prstGeom>
        </p:spPr>
        <p:txBody>
          <a:bodyPr wrap="square">
            <a:spAutoFit/>
          </a:bodyPr>
          <a:lstStyle/>
          <a:p>
            <a:pPr>
              <a:lnSpc>
                <a:spcPct val="150000"/>
              </a:lnSpc>
            </a:pPr>
            <a:r>
              <a:rPr lang="ja-JP" altLang="en-US" sz="1200" dirty="0">
                <a:solidFill>
                  <a:srgbClr val="333333"/>
                </a:solidFill>
                <a:latin typeface="メイリオ" panose="020B0604030504040204" pitchFamily="50" charset="-128"/>
                <a:ea typeface="メイリオ" panose="020B0604030504040204" pitchFamily="50" charset="-128"/>
              </a:rPr>
              <a:t>社内にあるデバイスを把握し、各デバイスの</a:t>
            </a:r>
            <a:r>
              <a:rPr lang="ja-JP" altLang="en-US" sz="1200" b="1" u="sng" dirty="0">
                <a:solidFill>
                  <a:schemeClr val="tx1">
                    <a:lumMod val="65000"/>
                    <a:lumOff val="35000"/>
                  </a:schemeClr>
                </a:solidFill>
                <a:latin typeface="メイリオ" pitchFamily="50" charset="-128"/>
                <a:ea typeface="メイリオ" pitchFamily="50" charset="-128"/>
              </a:rPr>
              <a:t>資産情報を自動で収集</a:t>
            </a:r>
            <a:r>
              <a:rPr lang="ja-JP" altLang="en-US" sz="1200" dirty="0">
                <a:solidFill>
                  <a:srgbClr val="333333"/>
                </a:solidFill>
                <a:latin typeface="メイリオ" panose="020B0604030504040204" pitchFamily="50" charset="-128"/>
                <a:ea typeface="メイリオ" panose="020B0604030504040204" pitchFamily="50" charset="-128"/>
              </a:rPr>
              <a:t>することができます。</a:t>
            </a:r>
            <a:endParaRPr lang="en-US" altLang="ja-JP" sz="1200" dirty="0">
              <a:solidFill>
                <a:srgbClr val="333333"/>
              </a:solidFill>
              <a:latin typeface="メイリオ" panose="020B0604030504040204" pitchFamily="50" charset="-128"/>
              <a:ea typeface="メイリオ" panose="020B0604030504040204" pitchFamily="50" charset="-128"/>
            </a:endParaRPr>
          </a:p>
        </p:txBody>
      </p:sp>
      <p:sp>
        <p:nvSpPr>
          <p:cNvPr id="11" name="正方形/長方形 10">
            <a:extLst>
              <a:ext uri="{FF2B5EF4-FFF2-40B4-BE49-F238E27FC236}">
                <a16:creationId xmlns:a16="http://schemas.microsoft.com/office/drawing/2014/main" id="{59526464-CB1F-484C-8F92-A76550D0C422}"/>
              </a:ext>
            </a:extLst>
          </p:cNvPr>
          <p:cNvSpPr/>
          <p:nvPr/>
        </p:nvSpPr>
        <p:spPr>
          <a:xfrm>
            <a:off x="1312861" y="2339365"/>
            <a:ext cx="3965335" cy="388568"/>
          </a:xfrm>
          <a:prstGeom prst="rect">
            <a:avLst/>
          </a:prstGeom>
        </p:spPr>
        <p:txBody>
          <a:bodyPr wrap="square">
            <a:spAutoFit/>
          </a:bodyPr>
          <a:lstStyle/>
          <a:p>
            <a:pPr algn="ctr">
              <a:lnSpc>
                <a:spcPct val="150000"/>
              </a:lnSpc>
            </a:pPr>
            <a:r>
              <a:rPr lang="en-US" altLang="ja-JP" sz="1400" b="1" dirty="0">
                <a:solidFill>
                  <a:srgbClr val="960000"/>
                </a:solidFill>
                <a:latin typeface="メイリオ" panose="020B0604030504040204" pitchFamily="50" charset="-128"/>
                <a:ea typeface="メイリオ" panose="020B0604030504040204" pitchFamily="50" charset="-128"/>
              </a:rPr>
              <a:t>IT</a:t>
            </a:r>
            <a:r>
              <a:rPr lang="ja-JP" altLang="en-US" sz="1400" b="1" dirty="0">
                <a:solidFill>
                  <a:srgbClr val="960000"/>
                </a:solidFill>
                <a:latin typeface="メイリオ" panose="020B0604030504040204" pitchFamily="50" charset="-128"/>
                <a:ea typeface="メイリオ" panose="020B0604030504040204" pitchFamily="50" charset="-128"/>
              </a:rPr>
              <a:t>資産管理</a:t>
            </a:r>
            <a:endParaRPr lang="en-US" altLang="ja-JP" sz="1400" b="1" dirty="0">
              <a:solidFill>
                <a:srgbClr val="960000"/>
              </a:solidFill>
              <a:latin typeface="メイリオ" panose="020B0604030504040204" pitchFamily="50" charset="-128"/>
              <a:ea typeface="メイリオ" panose="020B0604030504040204" pitchFamily="50" charset="-128"/>
            </a:endParaRPr>
          </a:p>
        </p:txBody>
      </p:sp>
      <p:sp>
        <p:nvSpPr>
          <p:cNvPr id="12" name="正方形/長方形 11">
            <a:extLst>
              <a:ext uri="{FF2B5EF4-FFF2-40B4-BE49-F238E27FC236}">
                <a16:creationId xmlns:a16="http://schemas.microsoft.com/office/drawing/2014/main" id="{D690CCC6-9535-4B0E-B39F-A72CA3B17DFD}"/>
              </a:ext>
            </a:extLst>
          </p:cNvPr>
          <p:cNvSpPr/>
          <p:nvPr/>
        </p:nvSpPr>
        <p:spPr>
          <a:xfrm>
            <a:off x="7413040" y="2339365"/>
            <a:ext cx="2929389" cy="388568"/>
          </a:xfrm>
          <a:prstGeom prst="rect">
            <a:avLst/>
          </a:prstGeom>
        </p:spPr>
        <p:txBody>
          <a:bodyPr wrap="square">
            <a:spAutoFit/>
          </a:bodyPr>
          <a:lstStyle/>
          <a:p>
            <a:pPr algn="ctr">
              <a:lnSpc>
                <a:spcPct val="150000"/>
              </a:lnSpc>
            </a:pPr>
            <a:r>
              <a:rPr lang="ja-JP" altLang="en-US" sz="1400" b="1" dirty="0">
                <a:solidFill>
                  <a:srgbClr val="960000"/>
                </a:solidFill>
                <a:latin typeface="メイリオ" panose="020B0604030504040204" pitchFamily="50" charset="-128"/>
                <a:ea typeface="メイリオ" panose="020B0604030504040204" pitchFamily="50" charset="-128"/>
              </a:rPr>
              <a:t>脆弱性レポ</a:t>
            </a:r>
            <a:r>
              <a:rPr lang="en-US" altLang="ja-JP" sz="1400" b="1" dirty="0">
                <a:solidFill>
                  <a:srgbClr val="960000"/>
                </a:solidFill>
                <a:latin typeface="メイリオ" panose="020B0604030504040204" pitchFamily="50" charset="-128"/>
                <a:ea typeface="メイリオ" panose="020B0604030504040204" pitchFamily="50" charset="-128"/>
              </a:rPr>
              <a:t>―</a:t>
            </a:r>
            <a:r>
              <a:rPr lang="ja-JP" altLang="en-US" sz="1400" b="1" dirty="0">
                <a:solidFill>
                  <a:srgbClr val="960000"/>
                </a:solidFill>
                <a:latin typeface="メイリオ" panose="020B0604030504040204" pitchFamily="50" charset="-128"/>
                <a:ea typeface="メイリオ" panose="020B0604030504040204" pitchFamily="50" charset="-128"/>
              </a:rPr>
              <a:t>ト</a:t>
            </a:r>
          </a:p>
        </p:txBody>
      </p:sp>
      <p:sp>
        <p:nvSpPr>
          <p:cNvPr id="14" name="正方形/長方形 13">
            <a:extLst>
              <a:ext uri="{FF2B5EF4-FFF2-40B4-BE49-F238E27FC236}">
                <a16:creationId xmlns:a16="http://schemas.microsoft.com/office/drawing/2014/main" id="{5326B8EE-D099-4784-9E73-0BF8A2C833A6}"/>
              </a:ext>
            </a:extLst>
          </p:cNvPr>
          <p:cNvSpPr/>
          <p:nvPr/>
        </p:nvSpPr>
        <p:spPr>
          <a:xfrm>
            <a:off x="7236067" y="5305986"/>
            <a:ext cx="3247950" cy="900246"/>
          </a:xfrm>
          <a:prstGeom prst="rect">
            <a:avLst/>
          </a:prstGeom>
        </p:spPr>
        <p:txBody>
          <a:bodyPr wrap="square">
            <a:spAutoFit/>
          </a:bodyPr>
          <a:lstStyle/>
          <a:p>
            <a:pPr>
              <a:lnSpc>
                <a:spcPct val="150000"/>
              </a:lnSpc>
            </a:pPr>
            <a:r>
              <a:rPr lang="en-US" altLang="ja-JP" sz="1200" dirty="0">
                <a:solidFill>
                  <a:srgbClr val="333333"/>
                </a:solidFill>
                <a:latin typeface="メイリオ" panose="020B0604030504040204" pitchFamily="50" charset="-128"/>
                <a:ea typeface="メイリオ" panose="020B0604030504040204" pitchFamily="50" charset="-128"/>
              </a:rPr>
              <a:t>OS </a:t>
            </a:r>
            <a:r>
              <a:rPr lang="ja-JP" altLang="en-US" sz="1200" dirty="0">
                <a:solidFill>
                  <a:srgbClr val="333333"/>
                </a:solidFill>
                <a:latin typeface="メイリオ" panose="020B0604030504040204" pitchFamily="50" charset="-128"/>
                <a:ea typeface="メイリオ" panose="020B0604030504040204" pitchFamily="50" charset="-128"/>
              </a:rPr>
              <a:t>やアプリのバージョンを</a:t>
            </a:r>
            <a:r>
              <a:rPr lang="ja-JP" altLang="en-US" sz="1200" b="1" u="sng" dirty="0">
                <a:solidFill>
                  <a:schemeClr val="tx1">
                    <a:lumMod val="65000"/>
                    <a:lumOff val="35000"/>
                  </a:schemeClr>
                </a:solidFill>
                <a:latin typeface="メイリオ" pitchFamily="50" charset="-128"/>
                <a:ea typeface="メイリオ" pitchFamily="50" charset="-128"/>
              </a:rPr>
              <a:t>自動収集</a:t>
            </a:r>
            <a:r>
              <a:rPr lang="ja-JP" altLang="en-US" sz="1200" dirty="0">
                <a:solidFill>
                  <a:srgbClr val="333333"/>
                </a:solidFill>
                <a:latin typeface="メイリオ" panose="020B0604030504040204" pitchFamily="50" charset="-128"/>
                <a:ea typeface="メイリオ" panose="020B0604030504040204" pitchFamily="50" charset="-128"/>
              </a:rPr>
              <a:t>。対策が必要なデバイスを、</a:t>
            </a:r>
            <a:r>
              <a:rPr lang="ja-JP" altLang="en-US" sz="1200" b="1" u="sng" dirty="0">
                <a:solidFill>
                  <a:schemeClr val="tx1">
                    <a:lumMod val="65000"/>
                    <a:lumOff val="35000"/>
                  </a:schemeClr>
                </a:solidFill>
                <a:latin typeface="メイリオ" pitchFamily="50" charset="-128"/>
                <a:ea typeface="メイリオ" pitchFamily="50" charset="-128"/>
              </a:rPr>
              <a:t>アップデートすることも可能</a:t>
            </a:r>
            <a:r>
              <a:rPr lang="ja-JP" altLang="en-US" sz="1200" dirty="0">
                <a:solidFill>
                  <a:srgbClr val="333333"/>
                </a:solidFill>
                <a:latin typeface="メイリオ" panose="020B0604030504040204" pitchFamily="50" charset="-128"/>
                <a:ea typeface="メイリオ" panose="020B0604030504040204" pitchFamily="50" charset="-128"/>
              </a:rPr>
              <a:t>です。</a:t>
            </a:r>
          </a:p>
        </p:txBody>
      </p:sp>
      <p:pic>
        <p:nvPicPr>
          <p:cNvPr id="5" name="図 4">
            <a:extLst>
              <a:ext uri="{FF2B5EF4-FFF2-40B4-BE49-F238E27FC236}">
                <a16:creationId xmlns:a16="http://schemas.microsoft.com/office/drawing/2014/main" id="{3068583F-95DB-49DC-9A38-B7F196E8926E}"/>
              </a:ext>
            </a:extLst>
          </p:cNvPr>
          <p:cNvPicPr>
            <a:picLocks noChangeAspect="1"/>
          </p:cNvPicPr>
          <p:nvPr/>
        </p:nvPicPr>
        <p:blipFill>
          <a:blip r:embed="rId4"/>
          <a:stretch>
            <a:fillRect/>
          </a:stretch>
        </p:blipFill>
        <p:spPr>
          <a:xfrm>
            <a:off x="8360509" y="3264837"/>
            <a:ext cx="999067" cy="1356457"/>
          </a:xfrm>
          <a:prstGeom prst="rect">
            <a:avLst/>
          </a:prstGeom>
        </p:spPr>
      </p:pic>
      <p:grpSp>
        <p:nvGrpSpPr>
          <p:cNvPr id="24" name="グループ化 23">
            <a:extLst>
              <a:ext uri="{FF2B5EF4-FFF2-40B4-BE49-F238E27FC236}">
                <a16:creationId xmlns:a16="http://schemas.microsoft.com/office/drawing/2014/main" id="{A3F5CC8B-5614-4A05-BA45-A8173E48E6A4}"/>
              </a:ext>
            </a:extLst>
          </p:cNvPr>
          <p:cNvGrpSpPr/>
          <p:nvPr/>
        </p:nvGrpSpPr>
        <p:grpSpPr>
          <a:xfrm>
            <a:off x="2021341" y="3429000"/>
            <a:ext cx="2830059" cy="1460000"/>
            <a:chOff x="1084716" y="3429000"/>
            <a:chExt cx="2830059" cy="1460000"/>
          </a:xfrm>
        </p:grpSpPr>
        <p:pic>
          <p:nvPicPr>
            <p:cNvPr id="21" name="図 20">
              <a:extLst>
                <a:ext uri="{FF2B5EF4-FFF2-40B4-BE49-F238E27FC236}">
                  <a16:creationId xmlns:a16="http://schemas.microsoft.com/office/drawing/2014/main" id="{728A1BBF-FD4D-4839-B5E0-165D38486687}"/>
                </a:ext>
              </a:extLst>
            </p:cNvPr>
            <p:cNvPicPr>
              <a:picLocks noChangeAspect="1"/>
            </p:cNvPicPr>
            <p:nvPr/>
          </p:nvPicPr>
          <p:blipFill>
            <a:blip r:embed="rId5"/>
            <a:stretch>
              <a:fillRect/>
            </a:stretch>
          </p:blipFill>
          <p:spPr>
            <a:xfrm>
              <a:off x="1084716" y="3505200"/>
              <a:ext cx="1362072" cy="811447"/>
            </a:xfrm>
            <a:prstGeom prst="rect">
              <a:avLst/>
            </a:prstGeom>
          </p:spPr>
        </p:pic>
        <p:pic>
          <p:nvPicPr>
            <p:cNvPr id="22" name="図 21">
              <a:extLst>
                <a:ext uri="{FF2B5EF4-FFF2-40B4-BE49-F238E27FC236}">
                  <a16:creationId xmlns:a16="http://schemas.microsoft.com/office/drawing/2014/main" id="{A1825328-4FF4-4F5B-B155-82CFC49149ED}"/>
                </a:ext>
              </a:extLst>
            </p:cNvPr>
            <p:cNvPicPr>
              <a:picLocks noChangeAspect="1"/>
            </p:cNvPicPr>
            <p:nvPr/>
          </p:nvPicPr>
          <p:blipFill>
            <a:blip r:embed="rId5"/>
            <a:stretch>
              <a:fillRect/>
            </a:stretch>
          </p:blipFill>
          <p:spPr>
            <a:xfrm>
              <a:off x="2506212" y="3505200"/>
              <a:ext cx="1362072" cy="811447"/>
            </a:xfrm>
            <a:prstGeom prst="rect">
              <a:avLst/>
            </a:prstGeom>
          </p:spPr>
        </p:pic>
        <p:sp>
          <p:nvSpPr>
            <p:cNvPr id="23" name="正方形/長方形 22">
              <a:extLst>
                <a:ext uri="{FF2B5EF4-FFF2-40B4-BE49-F238E27FC236}">
                  <a16:creationId xmlns:a16="http://schemas.microsoft.com/office/drawing/2014/main" id="{39243671-7FF8-4BA9-9892-323DF97127D7}"/>
                </a:ext>
              </a:extLst>
            </p:cNvPr>
            <p:cNvSpPr/>
            <p:nvPr/>
          </p:nvSpPr>
          <p:spPr>
            <a:xfrm>
              <a:off x="1084716" y="3429000"/>
              <a:ext cx="2830059" cy="904875"/>
            </a:xfrm>
            <a:prstGeom prst="rect">
              <a:avLst/>
            </a:prstGeom>
            <a:solidFill>
              <a:schemeClr val="bg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0" name="グループ化 19">
              <a:extLst>
                <a:ext uri="{FF2B5EF4-FFF2-40B4-BE49-F238E27FC236}">
                  <a16:creationId xmlns:a16="http://schemas.microsoft.com/office/drawing/2014/main" id="{21A6EFD1-7F1E-4843-9988-C2D23847FAD5}"/>
                </a:ext>
              </a:extLst>
            </p:cNvPr>
            <p:cNvGrpSpPr/>
            <p:nvPr/>
          </p:nvGrpSpPr>
          <p:grpSpPr>
            <a:xfrm>
              <a:off x="1594298" y="3846739"/>
              <a:ext cx="1764404" cy="1042261"/>
              <a:chOff x="1594298" y="3846739"/>
              <a:chExt cx="1764404" cy="1042261"/>
            </a:xfrm>
          </p:grpSpPr>
          <p:pic>
            <p:nvPicPr>
              <p:cNvPr id="18" name="図 17">
                <a:extLst>
                  <a:ext uri="{FF2B5EF4-FFF2-40B4-BE49-F238E27FC236}">
                    <a16:creationId xmlns:a16="http://schemas.microsoft.com/office/drawing/2014/main" id="{18D50307-F723-48A3-9645-0FBAA633D05C}"/>
                  </a:ext>
                </a:extLst>
              </p:cNvPr>
              <p:cNvPicPr>
                <a:picLocks noChangeAspect="1"/>
              </p:cNvPicPr>
              <p:nvPr/>
            </p:nvPicPr>
            <p:blipFill>
              <a:blip r:embed="rId3"/>
              <a:stretch>
                <a:fillRect/>
              </a:stretch>
            </p:blipFill>
            <p:spPr>
              <a:xfrm>
                <a:off x="1594298" y="3846739"/>
                <a:ext cx="1764404" cy="1042261"/>
              </a:xfrm>
              <a:prstGeom prst="rect">
                <a:avLst/>
              </a:prstGeom>
            </p:spPr>
          </p:pic>
          <p:sp>
            <p:nvSpPr>
              <p:cNvPr id="19" name="正方形/長方形 18">
                <a:extLst>
                  <a:ext uri="{FF2B5EF4-FFF2-40B4-BE49-F238E27FC236}">
                    <a16:creationId xmlns:a16="http://schemas.microsoft.com/office/drawing/2014/main" id="{9D9C12F6-4ABA-4F4C-ACE0-A5FED2C2BBAA}"/>
                  </a:ext>
                </a:extLst>
              </p:cNvPr>
              <p:cNvSpPr/>
              <p:nvPr/>
            </p:nvSpPr>
            <p:spPr>
              <a:xfrm>
                <a:off x="1876425" y="4000500"/>
                <a:ext cx="1209675" cy="620794"/>
              </a:xfrm>
              <a:prstGeom prst="rect">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30" name="四角形: 角を丸くする 29">
            <a:extLst>
              <a:ext uri="{FF2B5EF4-FFF2-40B4-BE49-F238E27FC236}">
                <a16:creationId xmlns:a16="http://schemas.microsoft.com/office/drawing/2014/main" id="{56FF3D9F-569C-47B8-B273-049C601C93F6}"/>
              </a:ext>
            </a:extLst>
          </p:cNvPr>
          <p:cNvSpPr/>
          <p:nvPr/>
        </p:nvSpPr>
        <p:spPr>
          <a:xfrm>
            <a:off x="1425309" y="2339365"/>
            <a:ext cx="3774893" cy="38856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四角形: 角を丸くする 30">
            <a:extLst>
              <a:ext uri="{FF2B5EF4-FFF2-40B4-BE49-F238E27FC236}">
                <a16:creationId xmlns:a16="http://schemas.microsoft.com/office/drawing/2014/main" id="{7190A761-0812-465A-BCC0-605FC62B03AC}"/>
              </a:ext>
            </a:extLst>
          </p:cNvPr>
          <p:cNvSpPr/>
          <p:nvPr/>
        </p:nvSpPr>
        <p:spPr>
          <a:xfrm>
            <a:off x="6913806" y="2339365"/>
            <a:ext cx="3774893" cy="38856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72089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9351C9C3-F091-1F42-B581-025413A037F9}"/>
              </a:ext>
            </a:extLst>
          </p:cNvPr>
          <p:cNvSpPr>
            <a:spLocks noGrp="1"/>
          </p:cNvSpPr>
          <p:nvPr>
            <p:ph type="body" sz="quarter" idx="13"/>
          </p:nvPr>
        </p:nvSpPr>
        <p:spPr/>
        <p:txBody>
          <a:bodyPr/>
          <a:lstStyle/>
          <a:p>
            <a:r>
              <a:rPr lang="ja-JP" altLang="en-US"/>
              <a:t>デバイス情報一覧</a:t>
            </a:r>
          </a:p>
        </p:txBody>
      </p:sp>
      <p:grpSp>
        <p:nvGrpSpPr>
          <p:cNvPr id="29" name="グループ化 28">
            <a:extLst>
              <a:ext uri="{FF2B5EF4-FFF2-40B4-BE49-F238E27FC236}">
                <a16:creationId xmlns:a16="http://schemas.microsoft.com/office/drawing/2014/main" id="{C606B798-D491-4F1A-89AB-CB82F2CE029E}"/>
              </a:ext>
            </a:extLst>
          </p:cNvPr>
          <p:cNvGrpSpPr/>
          <p:nvPr/>
        </p:nvGrpSpPr>
        <p:grpSpPr>
          <a:xfrm>
            <a:off x="10364212" y="302904"/>
            <a:ext cx="1581087" cy="343139"/>
            <a:chOff x="10364212" y="302904"/>
            <a:chExt cx="1581087" cy="343139"/>
          </a:xfrm>
        </p:grpSpPr>
        <p:sp>
          <p:nvSpPr>
            <p:cNvPr id="30" name="正方形/長方形 29">
              <a:extLst>
                <a:ext uri="{FF2B5EF4-FFF2-40B4-BE49-F238E27FC236}">
                  <a16:creationId xmlns:a16="http://schemas.microsoft.com/office/drawing/2014/main" id="{CDF93A08-B6A6-45FE-90A2-9F4A3DD16C65}"/>
                </a:ext>
              </a:extLst>
            </p:cNvPr>
            <p:cNvSpPr/>
            <p:nvPr/>
          </p:nvSpPr>
          <p:spPr>
            <a:xfrm>
              <a:off x="10364212" y="302904"/>
              <a:ext cx="1581087" cy="325089"/>
            </a:xfrm>
            <a:prstGeom prst="rect">
              <a:avLst/>
            </a:prstGeom>
          </p:spPr>
          <p:txBody>
            <a:bodyPr wrap="square">
              <a:spAutoFit/>
            </a:bodyPr>
            <a:lstStyle/>
            <a:p>
              <a:pPr algn="ctr">
                <a:lnSpc>
                  <a:spcPct val="150000"/>
                </a:lnSpc>
              </a:pPr>
              <a:r>
                <a:rPr lang="ja-JP" altLang="en-US" sz="1050" b="1" dirty="0">
                  <a:solidFill>
                    <a:srgbClr val="960000"/>
                  </a:solidFill>
                  <a:latin typeface="メイリオ" panose="020B0604030504040204" pitchFamily="50" charset="-128"/>
                  <a:ea typeface="メイリオ" panose="020B0604030504040204" pitchFamily="50" charset="-128"/>
                </a:rPr>
                <a:t>脆弱性対策</a:t>
              </a:r>
              <a:endParaRPr lang="en-US" altLang="ja-JP" sz="1050" b="1" dirty="0">
                <a:solidFill>
                  <a:srgbClr val="960000"/>
                </a:solidFill>
                <a:latin typeface="メイリオ" panose="020B0604030504040204" pitchFamily="50" charset="-128"/>
                <a:ea typeface="メイリオ" panose="020B0604030504040204" pitchFamily="50" charset="-128"/>
              </a:endParaRPr>
            </a:p>
          </p:txBody>
        </p:sp>
        <p:sp>
          <p:nvSpPr>
            <p:cNvPr id="31" name="四角形: 角を丸くする 30">
              <a:extLst>
                <a:ext uri="{FF2B5EF4-FFF2-40B4-BE49-F238E27FC236}">
                  <a16:creationId xmlns:a16="http://schemas.microsoft.com/office/drawing/2014/main" id="{EE015306-BCCE-4EA5-8AEC-AAE2EBCE292B}"/>
                </a:ext>
              </a:extLst>
            </p:cNvPr>
            <p:cNvSpPr/>
            <p:nvPr/>
          </p:nvSpPr>
          <p:spPr>
            <a:xfrm>
              <a:off x="10402179" y="302904"/>
              <a:ext cx="1505153" cy="34313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5" name="テキスト プレースホルダー 4">
            <a:extLst>
              <a:ext uri="{FF2B5EF4-FFF2-40B4-BE49-F238E27FC236}">
                <a16:creationId xmlns:a16="http://schemas.microsoft.com/office/drawing/2014/main" id="{08B62E6F-33D0-B76D-1515-08E0CBB594ED}"/>
              </a:ext>
            </a:extLst>
          </p:cNvPr>
          <p:cNvSpPr>
            <a:spLocks noGrp="1"/>
          </p:cNvSpPr>
          <p:nvPr>
            <p:ph type="body" sz="quarter" idx="15"/>
          </p:nvPr>
        </p:nvSpPr>
        <p:spPr/>
        <p:txBody>
          <a:bodyPr/>
          <a:lstStyle/>
          <a:p>
            <a:r>
              <a:rPr lang="ja-JP" altLang="en-US" dirty="0"/>
              <a:t>管理下のデバイスの最新情報を自動取得し、一覧で表示</a:t>
            </a:r>
          </a:p>
        </p:txBody>
      </p:sp>
      <p:sp>
        <p:nvSpPr>
          <p:cNvPr id="47" name="テキスト プレースホルダー 7">
            <a:extLst>
              <a:ext uri="{FF2B5EF4-FFF2-40B4-BE49-F238E27FC236}">
                <a16:creationId xmlns:a16="http://schemas.microsoft.com/office/drawing/2014/main" id="{DB6FAA99-E90E-F48E-1071-6FA25700F948}"/>
              </a:ext>
            </a:extLst>
          </p:cNvPr>
          <p:cNvSpPr txBox="1">
            <a:spLocks/>
          </p:cNvSpPr>
          <p:nvPr/>
        </p:nvSpPr>
        <p:spPr>
          <a:xfrm>
            <a:off x="263132" y="1172743"/>
            <a:ext cx="11665736" cy="332399"/>
          </a:xfrm>
          <a:prstGeom prst="rect">
            <a:avLst/>
          </a:prstGeom>
        </p:spPr>
        <p:txBody>
          <a:bodyPr wrap="square" bIns="108000" anchor="ctr" anchorCtr="0">
            <a:noAutofit/>
          </a:bodyPr>
          <a:lstStyle>
            <a:lvl1pPr marL="0" indent="0" algn="l" defTabSz="914400" rtl="0" eaLnBrk="1" latinLnBrk="0" hangingPunct="1">
              <a:lnSpc>
                <a:spcPct val="140000"/>
              </a:lnSpc>
              <a:spcBef>
                <a:spcPts val="0"/>
              </a:spcBef>
              <a:buFont typeface="Arial" panose="020B0604020202020204" pitchFamily="34" charset="0"/>
              <a:buNone/>
              <a:defRPr kumimoji="1" sz="140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lgn="l" defTabSz="914400" rtl="0" eaLnBrk="1" latinLnBrk="0" hangingPunct="1">
              <a:lnSpc>
                <a:spcPct val="90000"/>
              </a:lnSpc>
              <a:spcBef>
                <a:spcPts val="500"/>
              </a:spcBef>
              <a:buFont typeface="Arial" panose="020B0604020202020204" pitchFamily="34" charset="0"/>
              <a:buNone/>
              <a:defRPr kumimoji="1"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r>
              <a:rPr lang="ja-JP" altLang="en-US"/>
              <a:t>デバイスを特定し、</a:t>
            </a:r>
            <a:r>
              <a:rPr lang="en-US" altLang="ja-JP"/>
              <a:t>1Click </a:t>
            </a:r>
            <a:r>
              <a:rPr lang="ja-JP" altLang="en-US"/>
              <a:t>で詳細の資産情報の確認が可能。自動取得できない項目は、任意項目として管理できます。</a:t>
            </a:r>
            <a:endParaRPr lang="en-US" altLang="ja-JP"/>
          </a:p>
        </p:txBody>
      </p:sp>
      <p:pic>
        <p:nvPicPr>
          <p:cNvPr id="48" name="図 47">
            <a:extLst>
              <a:ext uri="{FF2B5EF4-FFF2-40B4-BE49-F238E27FC236}">
                <a16:creationId xmlns:a16="http://schemas.microsoft.com/office/drawing/2014/main" id="{1B3E81EA-9D33-9BFD-DF24-33C4A6B60B8C}"/>
              </a:ext>
            </a:extLst>
          </p:cNvPr>
          <p:cNvPicPr>
            <a:picLocks noChangeAspect="1"/>
          </p:cNvPicPr>
          <p:nvPr/>
        </p:nvPicPr>
        <p:blipFill>
          <a:blip r:embed="rId2"/>
          <a:stretch>
            <a:fillRect/>
          </a:stretch>
        </p:blipFill>
        <p:spPr>
          <a:xfrm>
            <a:off x="258683" y="1749825"/>
            <a:ext cx="6534275" cy="4083922"/>
          </a:xfrm>
          <a:prstGeom prst="rect">
            <a:avLst/>
          </a:prstGeom>
        </p:spPr>
      </p:pic>
      <p:pic>
        <p:nvPicPr>
          <p:cNvPr id="49" name="図 48">
            <a:extLst>
              <a:ext uri="{FF2B5EF4-FFF2-40B4-BE49-F238E27FC236}">
                <a16:creationId xmlns:a16="http://schemas.microsoft.com/office/drawing/2014/main" id="{66041CC9-A573-99F9-E416-16343D838E76}"/>
              </a:ext>
            </a:extLst>
          </p:cNvPr>
          <p:cNvPicPr>
            <a:picLocks noChangeAspect="1"/>
          </p:cNvPicPr>
          <p:nvPr/>
        </p:nvPicPr>
        <p:blipFill rotWithShape="1">
          <a:blip r:embed="rId3"/>
          <a:srcRect l="40580" t="15292" r="38190" b="50000"/>
          <a:stretch/>
        </p:blipFill>
        <p:spPr>
          <a:xfrm>
            <a:off x="495478" y="4803355"/>
            <a:ext cx="1774276" cy="1732664"/>
          </a:xfrm>
          <a:prstGeom prst="ellipse">
            <a:avLst/>
          </a:prstGeom>
          <a:ln w="6350">
            <a:solidFill>
              <a:schemeClr val="bg1">
                <a:lumMod val="65000"/>
              </a:schemeClr>
            </a:solidFill>
          </a:ln>
        </p:spPr>
      </p:pic>
      <p:grpSp>
        <p:nvGrpSpPr>
          <p:cNvPr id="50" name="グループ化 49">
            <a:extLst>
              <a:ext uri="{FF2B5EF4-FFF2-40B4-BE49-F238E27FC236}">
                <a16:creationId xmlns:a16="http://schemas.microsoft.com/office/drawing/2014/main" id="{5994EF35-7BAB-C07D-3ABF-C1C924BDB8EE}"/>
              </a:ext>
            </a:extLst>
          </p:cNvPr>
          <p:cNvGrpSpPr/>
          <p:nvPr/>
        </p:nvGrpSpPr>
        <p:grpSpPr>
          <a:xfrm>
            <a:off x="2198907" y="5387308"/>
            <a:ext cx="3706133" cy="838272"/>
            <a:chOff x="8592725" y="3477542"/>
            <a:chExt cx="3706133" cy="838272"/>
          </a:xfrm>
        </p:grpSpPr>
        <p:sp>
          <p:nvSpPr>
            <p:cNvPr id="51" name="角丸四角形 14">
              <a:extLst>
                <a:ext uri="{FF2B5EF4-FFF2-40B4-BE49-F238E27FC236}">
                  <a16:creationId xmlns:a16="http://schemas.microsoft.com/office/drawing/2014/main" id="{8FA2FC4A-44CF-15E0-D1C4-9D35B1834825}"/>
                </a:ext>
              </a:extLst>
            </p:cNvPr>
            <p:cNvSpPr/>
            <p:nvPr/>
          </p:nvSpPr>
          <p:spPr>
            <a:xfrm>
              <a:off x="8778545" y="3477542"/>
              <a:ext cx="3520313" cy="838272"/>
            </a:xfrm>
            <a:prstGeom prst="roundRect">
              <a:avLst>
                <a:gd name="adj" fmla="val 10450"/>
              </a:avLst>
            </a:prstGeom>
            <a:solidFill>
              <a:srgbClr val="FD7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kumimoji="1" lang="ja-JP" altLang="en-US" sz="1200">
                  <a:solidFill>
                    <a:schemeClr val="bg1"/>
                  </a:solidFill>
                  <a:latin typeface="Meiryo" panose="020B0604030504040204" pitchFamily="34" charset="-128"/>
                  <a:ea typeface="Meiryo" panose="020B0604030504040204" pitchFamily="34" charset="-128"/>
                </a:rPr>
                <a:t>固定列を設定し、ストレスのない横スクロールを実現。表示する項目・順番も並び替え可能。</a:t>
              </a:r>
            </a:p>
          </p:txBody>
        </p:sp>
        <p:sp>
          <p:nvSpPr>
            <p:cNvPr id="52" name="三角形 15">
              <a:extLst>
                <a:ext uri="{FF2B5EF4-FFF2-40B4-BE49-F238E27FC236}">
                  <a16:creationId xmlns:a16="http://schemas.microsoft.com/office/drawing/2014/main" id="{68604E2A-000B-87F6-4972-F0406BBCA940}"/>
                </a:ext>
              </a:extLst>
            </p:cNvPr>
            <p:cNvSpPr/>
            <p:nvPr/>
          </p:nvSpPr>
          <p:spPr>
            <a:xfrm rot="16200000">
              <a:off x="8602130" y="3803852"/>
              <a:ext cx="184669" cy="203480"/>
            </a:xfrm>
            <a:prstGeom prst="triangle">
              <a:avLst/>
            </a:prstGeom>
            <a:solidFill>
              <a:srgbClr val="FD7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3" name="正方形/長方形 52">
            <a:extLst>
              <a:ext uri="{FF2B5EF4-FFF2-40B4-BE49-F238E27FC236}">
                <a16:creationId xmlns:a16="http://schemas.microsoft.com/office/drawing/2014/main" id="{512EA53D-C9B8-283E-BF80-553E6D408B42}"/>
              </a:ext>
            </a:extLst>
          </p:cNvPr>
          <p:cNvSpPr/>
          <p:nvPr/>
        </p:nvSpPr>
        <p:spPr>
          <a:xfrm>
            <a:off x="308502" y="3173618"/>
            <a:ext cx="6400770" cy="188856"/>
          </a:xfrm>
          <a:prstGeom prst="rect">
            <a:avLst/>
          </a:prstGeom>
          <a:noFill/>
          <a:ln w="38100">
            <a:solidFill>
              <a:srgbClr val="FF7C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4" name="グループ化 15">
            <a:extLst>
              <a:ext uri="{FF2B5EF4-FFF2-40B4-BE49-F238E27FC236}">
                <a16:creationId xmlns:a16="http://schemas.microsoft.com/office/drawing/2014/main" id="{CD439D6F-89B8-1B98-AE1A-AE51977F88DC}"/>
              </a:ext>
            </a:extLst>
          </p:cNvPr>
          <p:cNvGrpSpPr/>
          <p:nvPr/>
        </p:nvGrpSpPr>
        <p:grpSpPr>
          <a:xfrm>
            <a:off x="620498" y="3364609"/>
            <a:ext cx="762118" cy="886523"/>
            <a:chOff x="2051721" y="-616790"/>
            <a:chExt cx="756084" cy="879504"/>
          </a:xfrm>
        </p:grpSpPr>
        <p:sp>
          <p:nvSpPr>
            <p:cNvPr id="55" name="円/楕円 18">
              <a:extLst>
                <a:ext uri="{FF2B5EF4-FFF2-40B4-BE49-F238E27FC236}">
                  <a16:creationId xmlns:a16="http://schemas.microsoft.com/office/drawing/2014/main" id="{8A247252-5597-40C9-5B9B-58636162352B}"/>
                </a:ext>
              </a:extLst>
            </p:cNvPr>
            <p:cNvSpPr/>
            <p:nvPr/>
          </p:nvSpPr>
          <p:spPr>
            <a:xfrm>
              <a:off x="2051721" y="-482496"/>
              <a:ext cx="756084" cy="720080"/>
            </a:xfrm>
            <a:prstGeom prst="ellipse">
              <a:avLst/>
            </a:prstGeom>
            <a:solidFill>
              <a:srgbClr val="FD7C7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solidFill>
                  <a:prstClr val="white"/>
                </a:solidFill>
              </a:endParaRPr>
            </a:p>
          </p:txBody>
        </p:sp>
        <p:pic>
          <p:nvPicPr>
            <p:cNvPr id="56" name="Picture 2" descr="PCのマウスアイコン素材">
              <a:extLst>
                <a:ext uri="{FF2B5EF4-FFF2-40B4-BE49-F238E27FC236}">
                  <a16:creationId xmlns:a16="http://schemas.microsoft.com/office/drawing/2014/main" id="{1EAC3185-7346-C420-E927-48710325F8C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312432" y="-443248"/>
              <a:ext cx="242523" cy="458199"/>
            </a:xfrm>
            <a:prstGeom prst="rect">
              <a:avLst/>
            </a:prstGeom>
            <a:noFill/>
            <a:extLst>
              <a:ext uri="{909E8E84-426E-40DD-AFC4-6F175D3DCCD1}">
                <a14:hiddenFill xmlns:a14="http://schemas.microsoft.com/office/drawing/2010/main">
                  <a:solidFill>
                    <a:srgbClr val="FFFFFF"/>
                  </a:solidFill>
                </a14:hiddenFill>
              </a:ext>
            </a:extLst>
          </p:spPr>
        </p:pic>
        <p:sp>
          <p:nvSpPr>
            <p:cNvPr id="57" name="テキスト ボックス 56">
              <a:extLst>
                <a:ext uri="{FF2B5EF4-FFF2-40B4-BE49-F238E27FC236}">
                  <a16:creationId xmlns:a16="http://schemas.microsoft.com/office/drawing/2014/main" id="{446DB185-DEEE-C920-035F-A33B218DD42F}"/>
                </a:ext>
              </a:extLst>
            </p:cNvPr>
            <p:cNvSpPr txBox="1"/>
            <p:nvPr/>
          </p:nvSpPr>
          <p:spPr>
            <a:xfrm>
              <a:off x="2145640" y="18443"/>
              <a:ext cx="595095" cy="244271"/>
            </a:xfrm>
            <a:prstGeom prst="rect">
              <a:avLst/>
            </a:prstGeom>
            <a:noFill/>
          </p:spPr>
          <p:txBody>
            <a:bodyPr wrap="none" rtlCol="0">
              <a:spAutoFit/>
            </a:bodyPr>
            <a:lstStyle/>
            <a:p>
              <a:r>
                <a:rPr lang="en-US" altLang="ja-JP" sz="1000" b="1">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Click!!</a:t>
              </a:r>
              <a:endParaRPr lang="ja-JP" altLang="en-US" sz="1000" b="1">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8" name="二等辺三角形 57">
              <a:extLst>
                <a:ext uri="{FF2B5EF4-FFF2-40B4-BE49-F238E27FC236}">
                  <a16:creationId xmlns:a16="http://schemas.microsoft.com/office/drawing/2014/main" id="{F23C2CD6-12EA-D207-863B-7739A1B08FAF}"/>
                </a:ext>
              </a:extLst>
            </p:cNvPr>
            <p:cNvSpPr/>
            <p:nvPr/>
          </p:nvSpPr>
          <p:spPr>
            <a:xfrm>
              <a:off x="2368049" y="-616790"/>
              <a:ext cx="123425" cy="144016"/>
            </a:xfrm>
            <a:prstGeom prst="triangle">
              <a:avLst/>
            </a:prstGeom>
            <a:solidFill>
              <a:srgbClr val="FD7C7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solidFill>
                  <a:prstClr val="white"/>
                </a:solidFill>
              </a:endParaRPr>
            </a:p>
          </p:txBody>
        </p:sp>
      </p:grpSp>
      <p:pic>
        <p:nvPicPr>
          <p:cNvPr id="59" name="図 58">
            <a:extLst>
              <a:ext uri="{FF2B5EF4-FFF2-40B4-BE49-F238E27FC236}">
                <a16:creationId xmlns:a16="http://schemas.microsoft.com/office/drawing/2014/main" id="{038DB5D5-A886-8065-854C-C0E903562149}"/>
              </a:ext>
            </a:extLst>
          </p:cNvPr>
          <p:cNvPicPr>
            <a:picLocks noChangeAspect="1"/>
          </p:cNvPicPr>
          <p:nvPr/>
        </p:nvPicPr>
        <p:blipFill rotWithShape="1">
          <a:blip r:embed="rId5"/>
          <a:srcRect l="4954" r="5333" b="16811"/>
          <a:stretch/>
        </p:blipFill>
        <p:spPr>
          <a:xfrm>
            <a:off x="7161308" y="1753486"/>
            <a:ext cx="4496187" cy="2605744"/>
          </a:xfrm>
          <a:prstGeom prst="flowChartDocument">
            <a:avLst/>
          </a:prstGeom>
          <a:ln w="6350">
            <a:solidFill>
              <a:schemeClr val="bg1">
                <a:lumMod val="65000"/>
              </a:schemeClr>
            </a:solidFill>
          </a:ln>
        </p:spPr>
      </p:pic>
      <p:cxnSp>
        <p:nvCxnSpPr>
          <p:cNvPr id="60" name="直線矢印コネクタ 59">
            <a:extLst>
              <a:ext uri="{FF2B5EF4-FFF2-40B4-BE49-F238E27FC236}">
                <a16:creationId xmlns:a16="http://schemas.microsoft.com/office/drawing/2014/main" id="{8DCD9BD4-0E47-EAFB-D5FB-E4133CF4FF71}"/>
              </a:ext>
            </a:extLst>
          </p:cNvPr>
          <p:cNvCxnSpPr>
            <a:cxnSpLocks/>
          </p:cNvCxnSpPr>
          <p:nvPr/>
        </p:nvCxnSpPr>
        <p:spPr>
          <a:xfrm>
            <a:off x="1382616" y="3842088"/>
            <a:ext cx="5756314" cy="0"/>
          </a:xfrm>
          <a:prstGeom prst="straightConnector1">
            <a:avLst/>
          </a:prstGeom>
          <a:ln w="28575">
            <a:solidFill>
              <a:srgbClr val="FD7C79"/>
            </a:solidFill>
            <a:tailEnd type="triangle"/>
          </a:ln>
          <a:effectLst>
            <a:glow rad="25400">
              <a:schemeClr val="bg1"/>
            </a:glow>
          </a:effectLst>
        </p:spPr>
        <p:style>
          <a:lnRef idx="1">
            <a:schemeClr val="accent1"/>
          </a:lnRef>
          <a:fillRef idx="0">
            <a:schemeClr val="accent1"/>
          </a:fillRef>
          <a:effectRef idx="0">
            <a:schemeClr val="accent1"/>
          </a:effectRef>
          <a:fontRef idx="minor">
            <a:schemeClr val="tx1"/>
          </a:fontRef>
        </p:style>
      </p:cxnSp>
      <p:sp>
        <p:nvSpPr>
          <p:cNvPr id="61" name="角丸四角形 29">
            <a:extLst>
              <a:ext uri="{FF2B5EF4-FFF2-40B4-BE49-F238E27FC236}">
                <a16:creationId xmlns:a16="http://schemas.microsoft.com/office/drawing/2014/main" id="{53B7CD05-D248-815B-F9FF-D0A762B6EB32}"/>
              </a:ext>
            </a:extLst>
          </p:cNvPr>
          <p:cNvSpPr/>
          <p:nvPr/>
        </p:nvSpPr>
        <p:spPr>
          <a:xfrm>
            <a:off x="8413895" y="3875547"/>
            <a:ext cx="2909350" cy="430165"/>
          </a:xfrm>
          <a:prstGeom prst="roundRect">
            <a:avLst>
              <a:gd name="adj" fmla="val 10450"/>
            </a:avLst>
          </a:prstGeom>
          <a:solidFill>
            <a:srgbClr val="FD7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kumimoji="1" lang="en-US" altLang="ja-JP" sz="1200">
                <a:solidFill>
                  <a:srgbClr val="FD7C79"/>
                </a:solidFill>
                <a:latin typeface="Meiryo" panose="020B0604030504040204" pitchFamily="34" charset="-128"/>
                <a:ea typeface="Meiryo" panose="020B0604030504040204" pitchFamily="34" charset="-128"/>
              </a:rPr>
              <a:t>1Click</a:t>
            </a:r>
            <a:r>
              <a:rPr kumimoji="1" lang="ja-JP" altLang="en-US" sz="1200">
                <a:solidFill>
                  <a:srgbClr val="FD7C79"/>
                </a:solidFill>
                <a:latin typeface="Meiryo" panose="020B0604030504040204" pitchFamily="34" charset="-128"/>
                <a:ea typeface="Meiryo" panose="020B0604030504040204" pitchFamily="34" charset="-128"/>
              </a:rPr>
              <a:t>でデバイスの詳細情報を確認</a:t>
            </a:r>
          </a:p>
        </p:txBody>
      </p:sp>
      <p:sp>
        <p:nvSpPr>
          <p:cNvPr id="62" name="三角形 30">
            <a:extLst>
              <a:ext uri="{FF2B5EF4-FFF2-40B4-BE49-F238E27FC236}">
                <a16:creationId xmlns:a16="http://schemas.microsoft.com/office/drawing/2014/main" id="{43EF931D-2392-B43D-FC4D-2E7EAE5FC345}"/>
              </a:ext>
            </a:extLst>
          </p:cNvPr>
          <p:cNvSpPr/>
          <p:nvPr/>
        </p:nvSpPr>
        <p:spPr>
          <a:xfrm>
            <a:off x="9768376" y="3723553"/>
            <a:ext cx="184669" cy="203480"/>
          </a:xfrm>
          <a:prstGeom prst="triangle">
            <a:avLst/>
          </a:prstGeom>
          <a:solidFill>
            <a:srgbClr val="FD7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271931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7B00A5A1-E623-AF48-B8E6-98102761A793}"/>
              </a:ext>
            </a:extLst>
          </p:cNvPr>
          <p:cNvSpPr>
            <a:spLocks noGrp="1"/>
          </p:cNvSpPr>
          <p:nvPr>
            <p:ph type="body" sz="quarter" idx="15"/>
          </p:nvPr>
        </p:nvSpPr>
        <p:spPr/>
        <p:txBody>
          <a:bodyPr/>
          <a:lstStyle/>
          <a:p>
            <a:r>
              <a:rPr lang="ja-JP" altLang="en-US" dirty="0"/>
              <a:t>“このアプリ”</a:t>
            </a:r>
            <a:r>
              <a:rPr lang="en-US" altLang="ja-JP" dirty="0"/>
              <a:t> </a:t>
            </a:r>
            <a:r>
              <a:rPr lang="ja-JP" altLang="en-US" dirty="0"/>
              <a:t>は</a:t>
            </a:r>
            <a:r>
              <a:rPr lang="en-US" altLang="ja-JP" dirty="0"/>
              <a:t> </a:t>
            </a:r>
            <a:r>
              <a:rPr lang="ja-JP" altLang="en-US" dirty="0"/>
              <a:t>“どのデバイス”</a:t>
            </a:r>
            <a:r>
              <a:rPr lang="en-US" altLang="ja-JP" dirty="0"/>
              <a:t> </a:t>
            </a:r>
            <a:r>
              <a:rPr lang="ja-JP" altLang="en-US" dirty="0"/>
              <a:t>にインストールされているか？</a:t>
            </a:r>
            <a:r>
              <a:rPr lang="en-US" altLang="ja-JP" dirty="0"/>
              <a:t>1Click </a:t>
            </a:r>
            <a:r>
              <a:rPr lang="ja-JP" altLang="en-US" dirty="0"/>
              <a:t>で把握！</a:t>
            </a:r>
          </a:p>
        </p:txBody>
      </p:sp>
      <p:sp>
        <p:nvSpPr>
          <p:cNvPr id="2" name="テキスト プレースホルダー 1">
            <a:extLst>
              <a:ext uri="{FF2B5EF4-FFF2-40B4-BE49-F238E27FC236}">
                <a16:creationId xmlns:a16="http://schemas.microsoft.com/office/drawing/2014/main" id="{F606D2A5-FAF6-E545-B6E6-2EB40704D6E5}"/>
              </a:ext>
            </a:extLst>
          </p:cNvPr>
          <p:cNvSpPr>
            <a:spLocks noGrp="1"/>
          </p:cNvSpPr>
          <p:nvPr>
            <p:ph type="body" sz="quarter" idx="13"/>
          </p:nvPr>
        </p:nvSpPr>
        <p:spPr/>
        <p:txBody>
          <a:bodyPr/>
          <a:lstStyle/>
          <a:p>
            <a:r>
              <a:rPr lang="ja-JP" altLang="en-US"/>
              <a:t>インストールアプリ情報一覧</a:t>
            </a:r>
          </a:p>
        </p:txBody>
      </p:sp>
      <p:grpSp>
        <p:nvGrpSpPr>
          <p:cNvPr id="31" name="グループ化 30">
            <a:extLst>
              <a:ext uri="{FF2B5EF4-FFF2-40B4-BE49-F238E27FC236}">
                <a16:creationId xmlns:a16="http://schemas.microsoft.com/office/drawing/2014/main" id="{559687CA-4E09-4F95-AB67-B4DFAD71624B}"/>
              </a:ext>
            </a:extLst>
          </p:cNvPr>
          <p:cNvGrpSpPr/>
          <p:nvPr/>
        </p:nvGrpSpPr>
        <p:grpSpPr>
          <a:xfrm>
            <a:off x="10364212" y="302904"/>
            <a:ext cx="1581087" cy="343139"/>
            <a:chOff x="10364212" y="302904"/>
            <a:chExt cx="1581087" cy="343139"/>
          </a:xfrm>
        </p:grpSpPr>
        <p:sp>
          <p:nvSpPr>
            <p:cNvPr id="32" name="正方形/長方形 31">
              <a:extLst>
                <a:ext uri="{FF2B5EF4-FFF2-40B4-BE49-F238E27FC236}">
                  <a16:creationId xmlns:a16="http://schemas.microsoft.com/office/drawing/2014/main" id="{BA192BEF-BC13-48D6-9F3D-4339562A409A}"/>
                </a:ext>
              </a:extLst>
            </p:cNvPr>
            <p:cNvSpPr/>
            <p:nvPr/>
          </p:nvSpPr>
          <p:spPr>
            <a:xfrm>
              <a:off x="10364212" y="302904"/>
              <a:ext cx="1581087" cy="325089"/>
            </a:xfrm>
            <a:prstGeom prst="rect">
              <a:avLst/>
            </a:prstGeom>
          </p:spPr>
          <p:txBody>
            <a:bodyPr wrap="square">
              <a:spAutoFit/>
            </a:bodyPr>
            <a:lstStyle/>
            <a:p>
              <a:pPr algn="ctr">
                <a:lnSpc>
                  <a:spcPct val="150000"/>
                </a:lnSpc>
              </a:pPr>
              <a:r>
                <a:rPr lang="ja-JP" altLang="en-US" sz="1050" b="1">
                  <a:solidFill>
                    <a:srgbClr val="960000"/>
                  </a:solidFill>
                  <a:latin typeface="メイリオ" panose="020B0604030504040204" pitchFamily="50" charset="-128"/>
                  <a:ea typeface="メイリオ" panose="020B0604030504040204" pitchFamily="50" charset="-128"/>
                </a:rPr>
                <a:t>脆弱性対策</a:t>
              </a:r>
              <a:endParaRPr lang="en-US" altLang="ja-JP" sz="1050" b="1">
                <a:solidFill>
                  <a:srgbClr val="960000"/>
                </a:solidFill>
                <a:latin typeface="メイリオ" panose="020B0604030504040204" pitchFamily="50" charset="-128"/>
                <a:ea typeface="メイリオ" panose="020B0604030504040204" pitchFamily="50" charset="-128"/>
              </a:endParaRPr>
            </a:p>
          </p:txBody>
        </p:sp>
        <p:sp>
          <p:nvSpPr>
            <p:cNvPr id="33" name="四角形: 角を丸くする 32">
              <a:extLst>
                <a:ext uri="{FF2B5EF4-FFF2-40B4-BE49-F238E27FC236}">
                  <a16:creationId xmlns:a16="http://schemas.microsoft.com/office/drawing/2014/main" id="{0A4432C2-4A81-46CF-B541-37EED9B3DD5B}"/>
                </a:ext>
              </a:extLst>
            </p:cNvPr>
            <p:cNvSpPr/>
            <p:nvPr/>
          </p:nvSpPr>
          <p:spPr>
            <a:xfrm>
              <a:off x="10402179" y="302904"/>
              <a:ext cx="1505153" cy="34313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pic>
        <p:nvPicPr>
          <p:cNvPr id="3" name="図 2">
            <a:extLst>
              <a:ext uri="{FF2B5EF4-FFF2-40B4-BE49-F238E27FC236}">
                <a16:creationId xmlns:a16="http://schemas.microsoft.com/office/drawing/2014/main" id="{1B69FD3B-CDFD-3334-13DB-5C2079BF440B}"/>
              </a:ext>
            </a:extLst>
          </p:cNvPr>
          <p:cNvPicPr>
            <a:picLocks noChangeAspect="1"/>
          </p:cNvPicPr>
          <p:nvPr/>
        </p:nvPicPr>
        <p:blipFill>
          <a:blip r:embed="rId2"/>
          <a:stretch>
            <a:fillRect/>
          </a:stretch>
        </p:blipFill>
        <p:spPr>
          <a:xfrm>
            <a:off x="357932" y="1409433"/>
            <a:ext cx="8298738" cy="4555944"/>
          </a:xfrm>
          <a:prstGeom prst="rect">
            <a:avLst/>
          </a:prstGeom>
          <a:ln w="6350">
            <a:solidFill>
              <a:schemeClr val="bg1">
                <a:lumMod val="65000"/>
              </a:schemeClr>
            </a:solidFill>
          </a:ln>
        </p:spPr>
      </p:pic>
      <p:sp>
        <p:nvSpPr>
          <p:cNvPr id="4" name="正方形/長方形 3">
            <a:extLst>
              <a:ext uri="{FF2B5EF4-FFF2-40B4-BE49-F238E27FC236}">
                <a16:creationId xmlns:a16="http://schemas.microsoft.com/office/drawing/2014/main" id="{2F851689-A0C1-6AEA-19FC-1D5B7F8FCE9F}"/>
              </a:ext>
            </a:extLst>
          </p:cNvPr>
          <p:cNvSpPr/>
          <p:nvPr/>
        </p:nvSpPr>
        <p:spPr>
          <a:xfrm>
            <a:off x="6589986" y="2282770"/>
            <a:ext cx="2098351" cy="483477"/>
          </a:xfrm>
          <a:prstGeom prst="rect">
            <a:avLst/>
          </a:prstGeom>
          <a:noFill/>
          <a:ln w="38100">
            <a:solidFill>
              <a:srgbClr val="FD7C79"/>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5" name="図 4">
            <a:extLst>
              <a:ext uri="{FF2B5EF4-FFF2-40B4-BE49-F238E27FC236}">
                <a16:creationId xmlns:a16="http://schemas.microsoft.com/office/drawing/2014/main" id="{D6B7D34E-8273-E3BE-C2EC-F051F6D47AC0}"/>
              </a:ext>
            </a:extLst>
          </p:cNvPr>
          <p:cNvPicPr>
            <a:picLocks noChangeAspect="1"/>
          </p:cNvPicPr>
          <p:nvPr/>
        </p:nvPicPr>
        <p:blipFill>
          <a:blip r:embed="rId3"/>
          <a:stretch>
            <a:fillRect/>
          </a:stretch>
        </p:blipFill>
        <p:spPr>
          <a:xfrm>
            <a:off x="7543640" y="3711060"/>
            <a:ext cx="4353141" cy="2644055"/>
          </a:xfrm>
          <a:prstGeom prst="rect">
            <a:avLst/>
          </a:prstGeom>
          <a:ln w="6350">
            <a:solidFill>
              <a:schemeClr val="bg1">
                <a:lumMod val="65000"/>
              </a:schemeClr>
            </a:solidFill>
          </a:ln>
        </p:spPr>
      </p:pic>
      <p:cxnSp>
        <p:nvCxnSpPr>
          <p:cNvPr id="7" name="カギ線コネクタ 16">
            <a:extLst>
              <a:ext uri="{FF2B5EF4-FFF2-40B4-BE49-F238E27FC236}">
                <a16:creationId xmlns:a16="http://schemas.microsoft.com/office/drawing/2014/main" id="{33A07295-BEFE-7F8C-71A8-5734ECF6C488}"/>
              </a:ext>
            </a:extLst>
          </p:cNvPr>
          <p:cNvCxnSpPr>
            <a:cxnSpLocks/>
          </p:cNvCxnSpPr>
          <p:nvPr/>
        </p:nvCxnSpPr>
        <p:spPr>
          <a:xfrm rot="16200000" flipH="1">
            <a:off x="8620007" y="2597014"/>
            <a:ext cx="1182376" cy="1045716"/>
          </a:xfrm>
          <a:prstGeom prst="bentConnector3">
            <a:avLst>
              <a:gd name="adj1" fmla="val -2446"/>
            </a:avLst>
          </a:prstGeom>
          <a:ln w="28575">
            <a:solidFill>
              <a:srgbClr val="FD7C79"/>
            </a:solidFill>
            <a:tailEnd type="triangle"/>
          </a:ln>
        </p:spPr>
        <p:style>
          <a:lnRef idx="1">
            <a:schemeClr val="accent1"/>
          </a:lnRef>
          <a:fillRef idx="0">
            <a:schemeClr val="accent1"/>
          </a:fillRef>
          <a:effectRef idx="0">
            <a:schemeClr val="accent1"/>
          </a:effectRef>
          <a:fontRef idx="minor">
            <a:schemeClr val="tx1"/>
          </a:fontRef>
        </p:style>
      </p:cxnSp>
      <p:grpSp>
        <p:nvGrpSpPr>
          <p:cNvPr id="16" name="グループ化 15">
            <a:extLst>
              <a:ext uri="{FF2B5EF4-FFF2-40B4-BE49-F238E27FC236}">
                <a16:creationId xmlns:a16="http://schemas.microsoft.com/office/drawing/2014/main" id="{39718023-D27D-F9F4-725A-D5854EDC89D0}"/>
              </a:ext>
            </a:extLst>
          </p:cNvPr>
          <p:cNvGrpSpPr/>
          <p:nvPr/>
        </p:nvGrpSpPr>
        <p:grpSpPr>
          <a:xfrm>
            <a:off x="7194686" y="1455443"/>
            <a:ext cx="762118" cy="861395"/>
            <a:chOff x="2051721" y="-482496"/>
            <a:chExt cx="756084" cy="854575"/>
          </a:xfrm>
        </p:grpSpPr>
        <p:sp>
          <p:nvSpPr>
            <p:cNvPr id="37" name="円/楕円 18">
              <a:extLst>
                <a:ext uri="{FF2B5EF4-FFF2-40B4-BE49-F238E27FC236}">
                  <a16:creationId xmlns:a16="http://schemas.microsoft.com/office/drawing/2014/main" id="{B63D68BB-5E57-56D3-FDF6-E1886D2EE72A}"/>
                </a:ext>
              </a:extLst>
            </p:cNvPr>
            <p:cNvSpPr/>
            <p:nvPr/>
          </p:nvSpPr>
          <p:spPr>
            <a:xfrm>
              <a:off x="2051721" y="-482496"/>
              <a:ext cx="756084" cy="720080"/>
            </a:xfrm>
            <a:prstGeom prst="ellipse">
              <a:avLst/>
            </a:prstGeom>
            <a:solidFill>
              <a:srgbClr val="FD7C7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solidFill>
                  <a:prstClr val="white"/>
                </a:solidFill>
              </a:endParaRPr>
            </a:p>
          </p:txBody>
        </p:sp>
        <p:pic>
          <p:nvPicPr>
            <p:cNvPr id="38" name="Picture 2" descr="PCのマウスアイコン素材">
              <a:extLst>
                <a:ext uri="{FF2B5EF4-FFF2-40B4-BE49-F238E27FC236}">
                  <a16:creationId xmlns:a16="http://schemas.microsoft.com/office/drawing/2014/main" id="{CD221934-040A-F01C-D233-066920E0EE5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312432" y="-443248"/>
              <a:ext cx="242523" cy="458199"/>
            </a:xfrm>
            <a:prstGeom prst="rect">
              <a:avLst/>
            </a:prstGeom>
            <a:noFill/>
            <a:extLst>
              <a:ext uri="{909E8E84-426E-40DD-AFC4-6F175D3DCCD1}">
                <a14:hiddenFill xmlns:a14="http://schemas.microsoft.com/office/drawing/2010/main">
                  <a:solidFill>
                    <a:srgbClr val="FFFFFF"/>
                  </a:solidFill>
                </a14:hiddenFill>
              </a:ext>
            </a:extLst>
          </p:spPr>
        </p:pic>
        <p:sp>
          <p:nvSpPr>
            <p:cNvPr id="39" name="テキスト ボックス 38">
              <a:extLst>
                <a:ext uri="{FF2B5EF4-FFF2-40B4-BE49-F238E27FC236}">
                  <a16:creationId xmlns:a16="http://schemas.microsoft.com/office/drawing/2014/main" id="{2933C460-FE77-8E5C-73F1-73EA81647F0D}"/>
                </a:ext>
              </a:extLst>
            </p:cNvPr>
            <p:cNvSpPr txBox="1"/>
            <p:nvPr/>
          </p:nvSpPr>
          <p:spPr>
            <a:xfrm>
              <a:off x="2145640" y="18443"/>
              <a:ext cx="595095" cy="244271"/>
            </a:xfrm>
            <a:prstGeom prst="rect">
              <a:avLst/>
            </a:prstGeom>
            <a:noFill/>
          </p:spPr>
          <p:txBody>
            <a:bodyPr wrap="none" rtlCol="0">
              <a:spAutoFit/>
            </a:bodyPr>
            <a:lstStyle/>
            <a:p>
              <a:r>
                <a:rPr lang="en-US" altLang="ja-JP" sz="1000" b="1">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Click!!</a:t>
              </a:r>
              <a:endParaRPr lang="ja-JP" altLang="en-US" sz="1000" b="1">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0" name="二等辺三角形 39">
              <a:extLst>
                <a:ext uri="{FF2B5EF4-FFF2-40B4-BE49-F238E27FC236}">
                  <a16:creationId xmlns:a16="http://schemas.microsoft.com/office/drawing/2014/main" id="{E642739A-F2EC-4455-EA51-F6710F8D9D1B}"/>
                </a:ext>
              </a:extLst>
            </p:cNvPr>
            <p:cNvSpPr/>
            <p:nvPr/>
          </p:nvSpPr>
          <p:spPr>
            <a:xfrm rot="10800000">
              <a:off x="2368051" y="228063"/>
              <a:ext cx="123425" cy="144016"/>
            </a:xfrm>
            <a:prstGeom prst="triangle">
              <a:avLst/>
            </a:prstGeom>
            <a:solidFill>
              <a:srgbClr val="FD7C7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solidFill>
                  <a:prstClr val="white"/>
                </a:solidFill>
              </a:endParaRPr>
            </a:p>
          </p:txBody>
        </p:sp>
      </p:grpSp>
      <p:sp>
        <p:nvSpPr>
          <p:cNvPr id="41" name="正方形/長方形 40">
            <a:extLst>
              <a:ext uri="{FF2B5EF4-FFF2-40B4-BE49-F238E27FC236}">
                <a16:creationId xmlns:a16="http://schemas.microsoft.com/office/drawing/2014/main" id="{06470121-F129-8D0D-501B-1118389B3037}"/>
              </a:ext>
            </a:extLst>
          </p:cNvPr>
          <p:cNvSpPr/>
          <p:nvPr/>
        </p:nvSpPr>
        <p:spPr>
          <a:xfrm>
            <a:off x="424605" y="2917920"/>
            <a:ext cx="5682412" cy="188959"/>
          </a:xfrm>
          <a:prstGeom prst="rect">
            <a:avLst/>
          </a:prstGeom>
          <a:noFill/>
          <a:ln w="38100">
            <a:solidFill>
              <a:srgbClr val="FF7C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2" name="グループ化 41">
            <a:extLst>
              <a:ext uri="{FF2B5EF4-FFF2-40B4-BE49-F238E27FC236}">
                <a16:creationId xmlns:a16="http://schemas.microsoft.com/office/drawing/2014/main" id="{C006013D-7C63-C61D-BFB3-FE83D4BFCCA3}"/>
              </a:ext>
            </a:extLst>
          </p:cNvPr>
          <p:cNvGrpSpPr/>
          <p:nvPr/>
        </p:nvGrpSpPr>
        <p:grpSpPr>
          <a:xfrm>
            <a:off x="1802083" y="3136138"/>
            <a:ext cx="2185838" cy="660377"/>
            <a:chOff x="424974" y="3136138"/>
            <a:chExt cx="2185838" cy="660377"/>
          </a:xfrm>
        </p:grpSpPr>
        <p:sp>
          <p:nvSpPr>
            <p:cNvPr id="43" name="角丸四角形 33">
              <a:extLst>
                <a:ext uri="{FF2B5EF4-FFF2-40B4-BE49-F238E27FC236}">
                  <a16:creationId xmlns:a16="http://schemas.microsoft.com/office/drawing/2014/main" id="{6315976A-EAAC-DD78-7818-526D7418B728}"/>
                </a:ext>
              </a:extLst>
            </p:cNvPr>
            <p:cNvSpPr/>
            <p:nvPr/>
          </p:nvSpPr>
          <p:spPr>
            <a:xfrm>
              <a:off x="424974" y="3276015"/>
              <a:ext cx="2185838" cy="520500"/>
            </a:xfrm>
            <a:prstGeom prst="roundRect">
              <a:avLst>
                <a:gd name="adj" fmla="val 10450"/>
              </a:avLst>
            </a:prstGeom>
            <a:solidFill>
              <a:srgbClr val="FD7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kumimoji="1" lang="ja-JP" altLang="en-US" sz="1100">
                  <a:solidFill>
                    <a:schemeClr val="bg1"/>
                  </a:solidFill>
                  <a:latin typeface="Meiryo" panose="020B0604030504040204" pitchFamily="34" charset="-128"/>
                  <a:ea typeface="Meiryo" panose="020B0604030504040204" pitchFamily="34" charset="-128"/>
                </a:rPr>
                <a:t>業務と関係ないアプリが</a:t>
              </a:r>
              <a:r>
                <a:rPr kumimoji="1" lang="en-US" altLang="ja-JP" sz="1100">
                  <a:solidFill>
                    <a:schemeClr val="bg1"/>
                  </a:solidFill>
                  <a:latin typeface="Meiryo" panose="020B0604030504040204" pitchFamily="34" charset="-128"/>
                  <a:ea typeface="Meiryo" panose="020B0604030504040204" pitchFamily="34" charset="-128"/>
                </a:rPr>
                <a:t> 3</a:t>
              </a:r>
              <a:r>
                <a:rPr kumimoji="1" lang="ja-JP" altLang="en-US" sz="1100">
                  <a:solidFill>
                    <a:schemeClr val="bg1"/>
                  </a:solidFill>
                  <a:latin typeface="Meiryo" panose="020B0604030504040204" pitchFamily="34" charset="-128"/>
                  <a:ea typeface="Meiryo" panose="020B0604030504040204" pitchFamily="34" charset="-128"/>
                </a:rPr>
                <a:t>台</a:t>
              </a:r>
              <a:endParaRPr kumimoji="1" lang="en-US" altLang="ja-JP" sz="1100">
                <a:solidFill>
                  <a:schemeClr val="bg1"/>
                </a:solidFill>
                <a:latin typeface="Meiryo" panose="020B0604030504040204" pitchFamily="34" charset="-128"/>
                <a:ea typeface="Meiryo" panose="020B0604030504040204" pitchFamily="34" charset="-128"/>
              </a:endParaRPr>
            </a:p>
            <a:p>
              <a:pPr algn="ctr">
                <a:lnSpc>
                  <a:spcPct val="120000"/>
                </a:lnSpc>
              </a:pPr>
              <a:r>
                <a:rPr kumimoji="1" lang="ja-JP" altLang="en-US" sz="1100">
                  <a:solidFill>
                    <a:schemeClr val="bg1"/>
                  </a:solidFill>
                  <a:latin typeface="Meiryo" panose="020B0604030504040204" pitchFamily="34" charset="-128"/>
                  <a:ea typeface="Meiryo" panose="020B0604030504040204" pitchFamily="34" charset="-128"/>
                </a:rPr>
                <a:t>インストールされている！</a:t>
              </a:r>
            </a:p>
          </p:txBody>
        </p:sp>
        <p:sp>
          <p:nvSpPr>
            <p:cNvPr id="44" name="三角形 34">
              <a:extLst>
                <a:ext uri="{FF2B5EF4-FFF2-40B4-BE49-F238E27FC236}">
                  <a16:creationId xmlns:a16="http://schemas.microsoft.com/office/drawing/2014/main" id="{E519DC38-33F5-DFCE-02FD-AD286CD81447}"/>
                </a:ext>
              </a:extLst>
            </p:cNvPr>
            <p:cNvSpPr/>
            <p:nvPr/>
          </p:nvSpPr>
          <p:spPr>
            <a:xfrm>
              <a:off x="1417699" y="3136138"/>
              <a:ext cx="184669" cy="203480"/>
            </a:xfrm>
            <a:prstGeom prst="triangle">
              <a:avLst/>
            </a:prstGeom>
            <a:solidFill>
              <a:srgbClr val="FD7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5" name="グループ化 44">
            <a:extLst>
              <a:ext uri="{FF2B5EF4-FFF2-40B4-BE49-F238E27FC236}">
                <a16:creationId xmlns:a16="http://schemas.microsoft.com/office/drawing/2014/main" id="{3473001E-F441-C0E6-CC5D-A8695AA0995B}"/>
              </a:ext>
            </a:extLst>
          </p:cNvPr>
          <p:cNvGrpSpPr/>
          <p:nvPr/>
        </p:nvGrpSpPr>
        <p:grpSpPr>
          <a:xfrm>
            <a:off x="2747085" y="1809002"/>
            <a:ext cx="1903155" cy="634748"/>
            <a:chOff x="932502" y="3414115"/>
            <a:chExt cx="1903155" cy="634748"/>
          </a:xfrm>
        </p:grpSpPr>
        <p:sp>
          <p:nvSpPr>
            <p:cNvPr id="46" name="角丸四角形 38">
              <a:extLst>
                <a:ext uri="{FF2B5EF4-FFF2-40B4-BE49-F238E27FC236}">
                  <a16:creationId xmlns:a16="http://schemas.microsoft.com/office/drawing/2014/main" id="{C2877817-C754-AFBC-4E1C-53F1712F43BB}"/>
                </a:ext>
              </a:extLst>
            </p:cNvPr>
            <p:cNvSpPr/>
            <p:nvPr/>
          </p:nvSpPr>
          <p:spPr>
            <a:xfrm>
              <a:off x="932502" y="3414115"/>
              <a:ext cx="1678309" cy="634748"/>
            </a:xfrm>
            <a:prstGeom prst="roundRect">
              <a:avLst>
                <a:gd name="adj" fmla="val 10450"/>
              </a:avLst>
            </a:prstGeom>
            <a:solidFill>
              <a:srgbClr val="FD7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kumimoji="1" lang="en-US" altLang="ja-JP" sz="1100">
                  <a:solidFill>
                    <a:schemeClr val="bg1"/>
                  </a:solidFill>
                  <a:latin typeface="Meiryo" panose="020B0604030504040204" pitchFamily="34" charset="-128"/>
                  <a:ea typeface="Meiryo" panose="020B0604030504040204" pitchFamily="34" charset="-128"/>
                </a:rPr>
                <a:t>Store </a:t>
              </a:r>
              <a:r>
                <a:rPr kumimoji="1" lang="ja-JP" altLang="en-US" sz="1100">
                  <a:solidFill>
                    <a:schemeClr val="bg1"/>
                  </a:solidFill>
                  <a:latin typeface="Meiryo" panose="020B0604030504040204" pitchFamily="34" charset="-128"/>
                  <a:ea typeface="Meiryo" panose="020B0604030504040204" pitchFamily="34" charset="-128"/>
                </a:rPr>
                <a:t>カテゴリや</a:t>
              </a:r>
              <a:endParaRPr kumimoji="1" lang="en-US" altLang="ja-JP" sz="1100">
                <a:solidFill>
                  <a:schemeClr val="bg1"/>
                </a:solidFill>
                <a:latin typeface="Meiryo" panose="020B0604030504040204" pitchFamily="34" charset="-128"/>
                <a:ea typeface="Meiryo" panose="020B0604030504040204" pitchFamily="34" charset="-128"/>
              </a:endParaRPr>
            </a:p>
            <a:p>
              <a:pPr>
                <a:lnSpc>
                  <a:spcPct val="120000"/>
                </a:lnSpc>
              </a:pPr>
              <a:r>
                <a:rPr kumimoji="1" lang="ja-JP" altLang="en-US" sz="1100">
                  <a:solidFill>
                    <a:schemeClr val="bg1"/>
                  </a:solidFill>
                  <a:latin typeface="Meiryo" panose="020B0604030504040204" pitchFamily="34" charset="-128"/>
                  <a:ea typeface="Meiryo" panose="020B0604030504040204" pitchFamily="34" charset="-128"/>
                </a:rPr>
                <a:t>アプリ名でも検索可能</a:t>
              </a:r>
            </a:p>
          </p:txBody>
        </p:sp>
        <p:sp>
          <p:nvSpPr>
            <p:cNvPr id="47" name="三角形 39">
              <a:extLst>
                <a:ext uri="{FF2B5EF4-FFF2-40B4-BE49-F238E27FC236}">
                  <a16:creationId xmlns:a16="http://schemas.microsoft.com/office/drawing/2014/main" id="{A0FC3ACF-AB68-470B-D435-36BA2D336E03}"/>
                </a:ext>
              </a:extLst>
            </p:cNvPr>
            <p:cNvSpPr/>
            <p:nvPr/>
          </p:nvSpPr>
          <p:spPr>
            <a:xfrm rot="5400000">
              <a:off x="2628611" y="3604403"/>
              <a:ext cx="167881" cy="246211"/>
            </a:xfrm>
            <a:prstGeom prst="triangle">
              <a:avLst/>
            </a:prstGeom>
            <a:solidFill>
              <a:srgbClr val="FD7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8" name="グループ化 47">
            <a:extLst>
              <a:ext uri="{FF2B5EF4-FFF2-40B4-BE49-F238E27FC236}">
                <a16:creationId xmlns:a16="http://schemas.microsoft.com/office/drawing/2014/main" id="{81CA872C-486B-F23F-4893-D6C34DF9F117}"/>
              </a:ext>
            </a:extLst>
          </p:cNvPr>
          <p:cNvGrpSpPr/>
          <p:nvPr/>
        </p:nvGrpSpPr>
        <p:grpSpPr>
          <a:xfrm>
            <a:off x="5208390" y="5526306"/>
            <a:ext cx="2389318" cy="844849"/>
            <a:chOff x="424974" y="3276014"/>
            <a:chExt cx="2389318" cy="844849"/>
          </a:xfrm>
        </p:grpSpPr>
        <p:sp>
          <p:nvSpPr>
            <p:cNvPr id="49" name="角丸四角形 41">
              <a:extLst>
                <a:ext uri="{FF2B5EF4-FFF2-40B4-BE49-F238E27FC236}">
                  <a16:creationId xmlns:a16="http://schemas.microsoft.com/office/drawing/2014/main" id="{22843367-80D8-7F3D-2687-3F7C6C7F3653}"/>
                </a:ext>
              </a:extLst>
            </p:cNvPr>
            <p:cNvSpPr/>
            <p:nvPr/>
          </p:nvSpPr>
          <p:spPr>
            <a:xfrm>
              <a:off x="424974" y="3276014"/>
              <a:ext cx="2185838" cy="844849"/>
            </a:xfrm>
            <a:prstGeom prst="roundRect">
              <a:avLst>
                <a:gd name="adj" fmla="val 10450"/>
              </a:avLst>
            </a:prstGeom>
            <a:solidFill>
              <a:srgbClr val="FD7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kumimoji="1" lang="ja-JP" altLang="en-US" sz="1100">
                  <a:solidFill>
                    <a:schemeClr val="bg1"/>
                  </a:solidFill>
                  <a:latin typeface="Meiryo" panose="020B0604030504040204" pitchFamily="34" charset="-128"/>
                  <a:ea typeface="Meiryo" panose="020B0604030504040204" pitchFamily="34" charset="-128"/>
                </a:rPr>
                <a:t>そのデバイスにインストール</a:t>
              </a:r>
              <a:endParaRPr kumimoji="1" lang="en-US" altLang="ja-JP" sz="1100">
                <a:solidFill>
                  <a:schemeClr val="bg1"/>
                </a:solidFill>
                <a:latin typeface="Meiryo" panose="020B0604030504040204" pitchFamily="34" charset="-128"/>
                <a:ea typeface="Meiryo" panose="020B0604030504040204" pitchFamily="34" charset="-128"/>
              </a:endParaRPr>
            </a:p>
            <a:p>
              <a:pPr algn="ctr">
                <a:lnSpc>
                  <a:spcPct val="120000"/>
                </a:lnSpc>
              </a:pPr>
              <a:r>
                <a:rPr kumimoji="1" lang="ja-JP" altLang="en-US" sz="1100">
                  <a:solidFill>
                    <a:schemeClr val="bg1"/>
                  </a:solidFill>
                  <a:latin typeface="Meiryo" panose="020B0604030504040204" pitchFamily="34" charset="-128"/>
                  <a:ea typeface="Meiryo" panose="020B0604030504040204" pitchFamily="34" charset="-128"/>
                </a:rPr>
                <a:t>されているアプリも</a:t>
              </a:r>
              <a:r>
                <a:rPr kumimoji="1" lang="en-US" altLang="ja-JP" sz="1100">
                  <a:solidFill>
                    <a:schemeClr val="bg1"/>
                  </a:solidFill>
                  <a:latin typeface="Meiryo" panose="020B0604030504040204" pitchFamily="34" charset="-128"/>
                  <a:ea typeface="Meiryo" panose="020B0604030504040204" pitchFamily="34" charset="-128"/>
                </a:rPr>
                <a:t> 1Click </a:t>
              </a:r>
              <a:r>
                <a:rPr kumimoji="1" lang="ja-JP" altLang="en-US" sz="1100">
                  <a:solidFill>
                    <a:schemeClr val="bg1"/>
                  </a:solidFill>
                  <a:latin typeface="Meiryo" panose="020B0604030504040204" pitchFamily="34" charset="-128"/>
                  <a:ea typeface="Meiryo" panose="020B0604030504040204" pitchFamily="34" charset="-128"/>
                </a:rPr>
                <a:t>で</a:t>
              </a:r>
              <a:endParaRPr kumimoji="1" lang="en-US" altLang="ja-JP" sz="1100">
                <a:solidFill>
                  <a:schemeClr val="bg1"/>
                </a:solidFill>
                <a:latin typeface="Meiryo" panose="020B0604030504040204" pitchFamily="34" charset="-128"/>
                <a:ea typeface="Meiryo" panose="020B0604030504040204" pitchFamily="34" charset="-128"/>
              </a:endParaRPr>
            </a:p>
            <a:p>
              <a:pPr algn="ctr">
                <a:lnSpc>
                  <a:spcPct val="120000"/>
                </a:lnSpc>
              </a:pPr>
              <a:r>
                <a:rPr kumimoji="1" lang="ja-JP" altLang="en-US" sz="1100">
                  <a:solidFill>
                    <a:schemeClr val="bg1"/>
                  </a:solidFill>
                  <a:latin typeface="Meiryo" panose="020B0604030504040204" pitchFamily="34" charset="-128"/>
                  <a:ea typeface="Meiryo" panose="020B0604030504040204" pitchFamily="34" charset="-128"/>
                </a:rPr>
                <a:t>確認可能！</a:t>
              </a:r>
            </a:p>
          </p:txBody>
        </p:sp>
        <p:sp>
          <p:nvSpPr>
            <p:cNvPr id="50" name="三角形 42">
              <a:extLst>
                <a:ext uri="{FF2B5EF4-FFF2-40B4-BE49-F238E27FC236}">
                  <a16:creationId xmlns:a16="http://schemas.microsoft.com/office/drawing/2014/main" id="{B0D67C3F-0181-DCC2-F145-3BA401CAFF03}"/>
                </a:ext>
              </a:extLst>
            </p:cNvPr>
            <p:cNvSpPr/>
            <p:nvPr/>
          </p:nvSpPr>
          <p:spPr>
            <a:xfrm rot="5400000">
              <a:off x="2620217" y="3636785"/>
              <a:ext cx="184669" cy="203480"/>
            </a:xfrm>
            <a:prstGeom prst="triangle">
              <a:avLst/>
            </a:prstGeom>
            <a:solidFill>
              <a:srgbClr val="FD7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9585307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テキスト プレースホルダー 25">
            <a:extLst>
              <a:ext uri="{FF2B5EF4-FFF2-40B4-BE49-F238E27FC236}">
                <a16:creationId xmlns:a16="http://schemas.microsoft.com/office/drawing/2014/main" id="{160FEC35-FD9E-4648-9724-A666A00BB9AA}"/>
              </a:ext>
            </a:extLst>
          </p:cNvPr>
          <p:cNvSpPr>
            <a:spLocks noGrp="1"/>
          </p:cNvSpPr>
          <p:nvPr>
            <p:ph type="body" sz="quarter" idx="15"/>
          </p:nvPr>
        </p:nvSpPr>
        <p:spPr>
          <a:xfrm>
            <a:off x="263132" y="824850"/>
            <a:ext cx="11665736" cy="452432"/>
          </a:xfrm>
        </p:spPr>
        <p:txBody>
          <a:bodyPr/>
          <a:lstStyle/>
          <a:p>
            <a:r>
              <a:rPr lang="en-US" altLang="ja-JP" dirty="0"/>
              <a:t>Windows </a:t>
            </a:r>
            <a:r>
              <a:rPr lang="ja-JP" altLang="en-US" dirty="0"/>
              <a:t>アップデートの適用状況を、“視認性の良い”</a:t>
            </a:r>
            <a:r>
              <a:rPr lang="en-US" altLang="ja-JP" dirty="0"/>
              <a:t> </a:t>
            </a:r>
            <a:r>
              <a:rPr lang="ja-JP" altLang="en-US" dirty="0"/>
              <a:t>レポート形式で把握</a:t>
            </a:r>
            <a:endParaRPr lang="en-US" altLang="ja-JP" dirty="0"/>
          </a:p>
        </p:txBody>
      </p:sp>
      <p:sp>
        <p:nvSpPr>
          <p:cNvPr id="2" name="テキスト プレースホルダー 1">
            <a:extLst>
              <a:ext uri="{FF2B5EF4-FFF2-40B4-BE49-F238E27FC236}">
                <a16:creationId xmlns:a16="http://schemas.microsoft.com/office/drawing/2014/main" id="{725982E3-E53D-4841-89A7-09CBF4D638A5}"/>
              </a:ext>
            </a:extLst>
          </p:cNvPr>
          <p:cNvSpPr>
            <a:spLocks noGrp="1"/>
          </p:cNvSpPr>
          <p:nvPr>
            <p:ph type="body" sz="quarter" idx="13"/>
          </p:nvPr>
        </p:nvSpPr>
        <p:spPr/>
        <p:txBody>
          <a:bodyPr/>
          <a:lstStyle/>
          <a:p>
            <a:r>
              <a:rPr lang="en-US" altLang="ja-JP" dirty="0"/>
              <a:t>Windows </a:t>
            </a:r>
            <a:r>
              <a:rPr lang="ja-JP" altLang="en-US" dirty="0"/>
              <a:t>アップデート管理（脆弱性レポート）</a:t>
            </a:r>
          </a:p>
        </p:txBody>
      </p:sp>
      <p:grpSp>
        <p:nvGrpSpPr>
          <p:cNvPr id="33" name="グループ化 32">
            <a:extLst>
              <a:ext uri="{FF2B5EF4-FFF2-40B4-BE49-F238E27FC236}">
                <a16:creationId xmlns:a16="http://schemas.microsoft.com/office/drawing/2014/main" id="{65865459-4326-4EB2-A2CF-50332A526918}"/>
              </a:ext>
            </a:extLst>
          </p:cNvPr>
          <p:cNvGrpSpPr/>
          <p:nvPr/>
        </p:nvGrpSpPr>
        <p:grpSpPr>
          <a:xfrm>
            <a:off x="10364212" y="302904"/>
            <a:ext cx="1581087" cy="343139"/>
            <a:chOff x="10364212" y="302904"/>
            <a:chExt cx="1581087" cy="343139"/>
          </a:xfrm>
        </p:grpSpPr>
        <p:sp>
          <p:nvSpPr>
            <p:cNvPr id="34" name="正方形/長方形 33">
              <a:extLst>
                <a:ext uri="{FF2B5EF4-FFF2-40B4-BE49-F238E27FC236}">
                  <a16:creationId xmlns:a16="http://schemas.microsoft.com/office/drawing/2014/main" id="{0954279F-2810-4B88-A311-CB1D356E256A}"/>
                </a:ext>
              </a:extLst>
            </p:cNvPr>
            <p:cNvSpPr/>
            <p:nvPr/>
          </p:nvSpPr>
          <p:spPr>
            <a:xfrm>
              <a:off x="10364212" y="302904"/>
              <a:ext cx="1581087" cy="325089"/>
            </a:xfrm>
            <a:prstGeom prst="rect">
              <a:avLst/>
            </a:prstGeom>
          </p:spPr>
          <p:txBody>
            <a:bodyPr wrap="square">
              <a:spAutoFit/>
            </a:bodyPr>
            <a:lstStyle/>
            <a:p>
              <a:pPr algn="ctr">
                <a:lnSpc>
                  <a:spcPct val="150000"/>
                </a:lnSpc>
              </a:pPr>
              <a:r>
                <a:rPr lang="ja-JP" altLang="en-US" sz="1050" b="1">
                  <a:solidFill>
                    <a:srgbClr val="960000"/>
                  </a:solidFill>
                  <a:latin typeface="メイリオ" panose="020B0604030504040204" pitchFamily="50" charset="-128"/>
                  <a:ea typeface="メイリオ" panose="020B0604030504040204" pitchFamily="50" charset="-128"/>
                </a:rPr>
                <a:t>脆弱性対策</a:t>
              </a:r>
              <a:endParaRPr lang="en-US" altLang="ja-JP" sz="1050" b="1">
                <a:solidFill>
                  <a:srgbClr val="960000"/>
                </a:solidFill>
                <a:latin typeface="メイリオ" panose="020B0604030504040204" pitchFamily="50" charset="-128"/>
                <a:ea typeface="メイリオ" panose="020B0604030504040204" pitchFamily="50" charset="-128"/>
              </a:endParaRPr>
            </a:p>
          </p:txBody>
        </p:sp>
        <p:sp>
          <p:nvSpPr>
            <p:cNvPr id="38" name="四角形: 角を丸くする 37">
              <a:extLst>
                <a:ext uri="{FF2B5EF4-FFF2-40B4-BE49-F238E27FC236}">
                  <a16:creationId xmlns:a16="http://schemas.microsoft.com/office/drawing/2014/main" id="{440271D5-BE05-49E8-A07D-2D3727263261}"/>
                </a:ext>
              </a:extLst>
            </p:cNvPr>
            <p:cNvSpPr/>
            <p:nvPr/>
          </p:nvSpPr>
          <p:spPr>
            <a:xfrm>
              <a:off x="10402179" y="302904"/>
              <a:ext cx="1505153" cy="34313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pic>
        <p:nvPicPr>
          <p:cNvPr id="3" name="図 2">
            <a:extLst>
              <a:ext uri="{FF2B5EF4-FFF2-40B4-BE49-F238E27FC236}">
                <a16:creationId xmlns:a16="http://schemas.microsoft.com/office/drawing/2014/main" id="{8F859CFB-E75F-0459-7DEA-839FC8624145}"/>
              </a:ext>
            </a:extLst>
          </p:cNvPr>
          <p:cNvPicPr>
            <a:picLocks noChangeAspect="1"/>
          </p:cNvPicPr>
          <p:nvPr/>
        </p:nvPicPr>
        <p:blipFill>
          <a:blip r:embed="rId2"/>
          <a:stretch>
            <a:fillRect/>
          </a:stretch>
        </p:blipFill>
        <p:spPr>
          <a:xfrm>
            <a:off x="5437829" y="1374716"/>
            <a:ext cx="5943499" cy="3714687"/>
          </a:xfrm>
          <a:prstGeom prst="rect">
            <a:avLst/>
          </a:prstGeom>
          <a:ln w="6350">
            <a:solidFill>
              <a:schemeClr val="bg1">
                <a:lumMod val="65000"/>
              </a:schemeClr>
            </a:solidFill>
          </a:ln>
        </p:spPr>
      </p:pic>
      <p:sp>
        <p:nvSpPr>
          <p:cNvPr id="20" name="正方形/長方形 19">
            <a:extLst>
              <a:ext uri="{FF2B5EF4-FFF2-40B4-BE49-F238E27FC236}">
                <a16:creationId xmlns:a16="http://schemas.microsoft.com/office/drawing/2014/main" id="{BA1663B6-70EF-5818-33EF-3AE5F9A01B8C}"/>
              </a:ext>
            </a:extLst>
          </p:cNvPr>
          <p:cNvSpPr/>
          <p:nvPr/>
        </p:nvSpPr>
        <p:spPr>
          <a:xfrm>
            <a:off x="461438" y="1642983"/>
            <a:ext cx="4650391" cy="4901037"/>
          </a:xfrm>
          <a:prstGeom prst="rect">
            <a:avLst/>
          </a:prstGeom>
          <a:solidFill>
            <a:srgbClr val="FD7C79">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10A3D46D-105D-C969-2377-72B4FEEA6F51}"/>
              </a:ext>
            </a:extLst>
          </p:cNvPr>
          <p:cNvSpPr/>
          <p:nvPr/>
        </p:nvSpPr>
        <p:spPr>
          <a:xfrm>
            <a:off x="461438" y="1374353"/>
            <a:ext cx="4650391" cy="360278"/>
          </a:xfrm>
          <a:prstGeom prst="rect">
            <a:avLst/>
          </a:prstGeom>
          <a:solidFill>
            <a:srgbClr val="FD7C7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kumimoji="1" lang="en-US" altLang="ja-JP" sz="1200">
                <a:solidFill>
                  <a:schemeClr val="bg1"/>
                </a:solidFill>
                <a:latin typeface="Meiryo" panose="020B0604030504040204" pitchFamily="34" charset="-128"/>
                <a:ea typeface="Meiryo" panose="020B0604030504040204" pitchFamily="34" charset="-128"/>
              </a:rPr>
              <a:t>Windows </a:t>
            </a:r>
            <a:r>
              <a:rPr kumimoji="1" lang="ja-JP" altLang="en-US" sz="1200">
                <a:solidFill>
                  <a:schemeClr val="bg1"/>
                </a:solidFill>
                <a:latin typeface="Meiryo" panose="020B0604030504040204" pitchFamily="34" charset="-128"/>
                <a:ea typeface="Meiryo" panose="020B0604030504040204" pitchFamily="34" charset="-128"/>
              </a:rPr>
              <a:t>アップデート管理のイメージ</a:t>
            </a:r>
          </a:p>
        </p:txBody>
      </p:sp>
      <p:grpSp>
        <p:nvGrpSpPr>
          <p:cNvPr id="24" name="グループ化 23">
            <a:extLst>
              <a:ext uri="{FF2B5EF4-FFF2-40B4-BE49-F238E27FC236}">
                <a16:creationId xmlns:a16="http://schemas.microsoft.com/office/drawing/2014/main" id="{A1415924-8438-DD03-2884-E5DAC2CA0868}"/>
              </a:ext>
            </a:extLst>
          </p:cNvPr>
          <p:cNvGrpSpPr/>
          <p:nvPr/>
        </p:nvGrpSpPr>
        <p:grpSpPr>
          <a:xfrm>
            <a:off x="839150" y="1517268"/>
            <a:ext cx="3889526" cy="4802000"/>
            <a:chOff x="949318" y="1528285"/>
            <a:chExt cx="3889526" cy="4802000"/>
          </a:xfrm>
        </p:grpSpPr>
        <p:pic>
          <p:nvPicPr>
            <p:cNvPr id="25" name="グラフィックス 24" descr="雲 枠線">
              <a:extLst>
                <a:ext uri="{FF2B5EF4-FFF2-40B4-BE49-F238E27FC236}">
                  <a16:creationId xmlns:a16="http://schemas.microsoft.com/office/drawing/2014/main" id="{9B4FA100-3EF6-3767-8768-3BEF9222B5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9318" y="1528285"/>
              <a:ext cx="1781907" cy="1781907"/>
            </a:xfrm>
            <a:prstGeom prst="rect">
              <a:avLst/>
            </a:prstGeom>
          </p:spPr>
        </p:pic>
        <p:pic>
          <p:nvPicPr>
            <p:cNvPr id="31" name="グラフィックス 30" descr="雲 枠線">
              <a:extLst>
                <a:ext uri="{FF2B5EF4-FFF2-40B4-BE49-F238E27FC236}">
                  <a16:creationId xmlns:a16="http://schemas.microsoft.com/office/drawing/2014/main" id="{4700CBD2-D548-4618-E27B-80EAC72DE6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56430" y="1528830"/>
              <a:ext cx="1781907" cy="1781907"/>
            </a:xfrm>
            <a:prstGeom prst="rect">
              <a:avLst/>
            </a:prstGeom>
          </p:spPr>
        </p:pic>
        <p:pic>
          <p:nvPicPr>
            <p:cNvPr id="32" name="グラフィックス 31" descr="ノート PC 枠線">
              <a:extLst>
                <a:ext uri="{FF2B5EF4-FFF2-40B4-BE49-F238E27FC236}">
                  <a16:creationId xmlns:a16="http://schemas.microsoft.com/office/drawing/2014/main" id="{ED209082-EB0A-C7BB-CF49-C7C700C6C2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64422" y="4253245"/>
              <a:ext cx="1005840" cy="1005840"/>
            </a:xfrm>
            <a:prstGeom prst="rect">
              <a:avLst/>
            </a:prstGeom>
          </p:spPr>
        </p:pic>
        <p:sp>
          <p:nvSpPr>
            <p:cNvPr id="35" name="正方形/長方形 34">
              <a:extLst>
                <a:ext uri="{FF2B5EF4-FFF2-40B4-BE49-F238E27FC236}">
                  <a16:creationId xmlns:a16="http://schemas.microsoft.com/office/drawing/2014/main" id="{386CFB10-3338-C3BB-BC2E-A9D3AF74EEA0}"/>
                </a:ext>
              </a:extLst>
            </p:cNvPr>
            <p:cNvSpPr/>
            <p:nvPr/>
          </p:nvSpPr>
          <p:spPr>
            <a:xfrm>
              <a:off x="978349" y="4359022"/>
              <a:ext cx="3752193" cy="1264873"/>
            </a:xfrm>
            <a:prstGeom prst="rect">
              <a:avLst/>
            </a:prstGeom>
            <a:noFill/>
            <a:ln w="38100">
              <a:solidFill>
                <a:srgbClr val="FD7C7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角丸四角形 15">
              <a:extLst>
                <a:ext uri="{FF2B5EF4-FFF2-40B4-BE49-F238E27FC236}">
                  <a16:creationId xmlns:a16="http://schemas.microsoft.com/office/drawing/2014/main" id="{FA940FF4-6E2A-6969-1546-0B3B6949E117}"/>
                </a:ext>
              </a:extLst>
            </p:cNvPr>
            <p:cNvSpPr/>
            <p:nvPr/>
          </p:nvSpPr>
          <p:spPr>
            <a:xfrm>
              <a:off x="1132884" y="5220561"/>
              <a:ext cx="3365925" cy="29429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a:extLst>
                <a:ext uri="{FF2B5EF4-FFF2-40B4-BE49-F238E27FC236}">
                  <a16:creationId xmlns:a16="http://schemas.microsoft.com/office/drawing/2014/main" id="{BA7C3494-4C6B-06EF-837A-06C0D22C36D6}"/>
                </a:ext>
              </a:extLst>
            </p:cNvPr>
            <p:cNvSpPr txBox="1"/>
            <p:nvPr/>
          </p:nvSpPr>
          <p:spPr>
            <a:xfrm>
              <a:off x="1292453" y="5211887"/>
              <a:ext cx="2975128" cy="302390"/>
            </a:xfrm>
            <a:prstGeom prst="rect">
              <a:avLst/>
            </a:prstGeom>
            <a:noFill/>
          </p:spPr>
          <p:txBody>
            <a:bodyPr wrap="square" rtlCol="0">
              <a:spAutoFit/>
            </a:bodyPr>
            <a:lstStyle/>
            <a:p>
              <a:pPr algn="ctr">
                <a:lnSpc>
                  <a:spcPct val="140000"/>
                </a:lnSpc>
              </a:pPr>
              <a:r>
                <a:rPr kumimoji="1" lang="ja-JP" altLang="en-US" sz="1050">
                  <a:solidFill>
                    <a:schemeClr val="bg1"/>
                  </a:solidFill>
                  <a:latin typeface="Meiryo" panose="020B0604030504040204" pitchFamily="34" charset="-128"/>
                  <a:ea typeface="Meiryo" panose="020B0604030504040204" pitchFamily="34" charset="-128"/>
                </a:rPr>
                <a:t>社外</a:t>
              </a:r>
              <a:r>
                <a:rPr kumimoji="1" lang="en-US" altLang="ja-JP" sz="1050">
                  <a:solidFill>
                    <a:schemeClr val="bg1"/>
                  </a:solidFill>
                  <a:latin typeface="Meiryo" panose="020B0604030504040204" pitchFamily="34" charset="-128"/>
                  <a:ea typeface="Meiryo" panose="020B0604030504040204" pitchFamily="34" charset="-128"/>
                </a:rPr>
                <a:t> PC</a:t>
              </a:r>
              <a:r>
                <a:rPr kumimoji="1" lang="ja-JP" altLang="en-US" sz="1050">
                  <a:solidFill>
                    <a:schemeClr val="bg1"/>
                  </a:solidFill>
                  <a:latin typeface="Meiryo" panose="020B0604030504040204" pitchFamily="34" charset="-128"/>
                  <a:ea typeface="Meiryo" panose="020B0604030504040204" pitchFamily="34" charset="-128"/>
                </a:rPr>
                <a:t>（</a:t>
              </a:r>
              <a:r>
                <a:rPr kumimoji="1" lang="en-US" altLang="ja-JP" sz="1050">
                  <a:solidFill>
                    <a:schemeClr val="bg1"/>
                  </a:solidFill>
                  <a:latin typeface="Meiryo" panose="020B0604030504040204" pitchFamily="34" charset="-128"/>
                  <a:ea typeface="Meiryo" panose="020B0604030504040204" pitchFamily="34" charset="-128"/>
                </a:rPr>
                <a:t>VPN </a:t>
              </a:r>
              <a:r>
                <a:rPr kumimoji="1" lang="ja-JP" altLang="en-US" sz="1050">
                  <a:solidFill>
                    <a:schemeClr val="bg1"/>
                  </a:solidFill>
                  <a:latin typeface="Meiryo" panose="020B0604030504040204" pitchFamily="34" charset="-128"/>
                  <a:ea typeface="Meiryo" panose="020B0604030504040204" pitchFamily="34" charset="-128"/>
                </a:rPr>
                <a:t>非接続デバイス）</a:t>
              </a:r>
            </a:p>
          </p:txBody>
        </p:sp>
        <p:pic>
          <p:nvPicPr>
            <p:cNvPr id="44" name="グラフィックス 43" descr="ノート PC 枠線">
              <a:extLst>
                <a:ext uri="{FF2B5EF4-FFF2-40B4-BE49-F238E27FC236}">
                  <a16:creationId xmlns:a16="http://schemas.microsoft.com/office/drawing/2014/main" id="{80ECE0CC-9AC6-D7E1-8B07-3B5B1B33C20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36823" y="4260251"/>
              <a:ext cx="1005840" cy="1005840"/>
            </a:xfrm>
            <a:prstGeom prst="rect">
              <a:avLst/>
            </a:prstGeom>
          </p:spPr>
        </p:pic>
        <p:pic>
          <p:nvPicPr>
            <p:cNvPr id="46" name="グラフィックス 45" descr="ノート PC 枠線">
              <a:extLst>
                <a:ext uri="{FF2B5EF4-FFF2-40B4-BE49-F238E27FC236}">
                  <a16:creationId xmlns:a16="http://schemas.microsoft.com/office/drawing/2014/main" id="{D28BD4B1-51E0-4B12-93FB-E63B2BFF529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93121" y="4253245"/>
              <a:ext cx="1005840" cy="1005840"/>
            </a:xfrm>
            <a:prstGeom prst="rect">
              <a:avLst/>
            </a:prstGeom>
          </p:spPr>
        </p:pic>
        <p:sp>
          <p:nvSpPr>
            <p:cNvPr id="47" name="下矢印 20">
              <a:extLst>
                <a:ext uri="{FF2B5EF4-FFF2-40B4-BE49-F238E27FC236}">
                  <a16:creationId xmlns:a16="http://schemas.microsoft.com/office/drawing/2014/main" id="{355F8696-3E6C-1AD7-8910-EA935B75F0F0}"/>
                </a:ext>
              </a:extLst>
            </p:cNvPr>
            <p:cNvSpPr/>
            <p:nvPr/>
          </p:nvSpPr>
          <p:spPr>
            <a:xfrm>
              <a:off x="1649516" y="2936998"/>
              <a:ext cx="304800" cy="1227596"/>
            </a:xfrm>
            <a:prstGeom prst="downArrow">
              <a:avLst/>
            </a:prstGeom>
            <a:solidFill>
              <a:srgbClr val="FD7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8" name="グループ化 47">
              <a:extLst>
                <a:ext uri="{FF2B5EF4-FFF2-40B4-BE49-F238E27FC236}">
                  <a16:creationId xmlns:a16="http://schemas.microsoft.com/office/drawing/2014/main" id="{89FEA681-C491-D26F-BFF2-296D39C648AA}"/>
                </a:ext>
              </a:extLst>
            </p:cNvPr>
            <p:cNvGrpSpPr/>
            <p:nvPr/>
          </p:nvGrpSpPr>
          <p:grpSpPr>
            <a:xfrm>
              <a:off x="3410027" y="3308778"/>
              <a:ext cx="436523" cy="432521"/>
              <a:chOff x="6052169" y="4470037"/>
              <a:chExt cx="436523" cy="432521"/>
            </a:xfrm>
          </p:grpSpPr>
          <p:sp>
            <p:nvSpPr>
              <p:cNvPr id="61" name="角丸四角形 29">
                <a:extLst>
                  <a:ext uri="{FF2B5EF4-FFF2-40B4-BE49-F238E27FC236}">
                    <a16:creationId xmlns:a16="http://schemas.microsoft.com/office/drawing/2014/main" id="{AF5590BD-0FC7-6470-955E-1CCC61DEC6D4}"/>
                  </a:ext>
                </a:extLst>
              </p:cNvPr>
              <p:cNvSpPr/>
              <p:nvPr/>
            </p:nvSpPr>
            <p:spPr>
              <a:xfrm>
                <a:off x="6052169" y="4470037"/>
                <a:ext cx="436523" cy="43252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eiryo" panose="020B0604030504040204" pitchFamily="34" charset="-128"/>
                  <a:ea typeface="Meiryo" panose="020B0604030504040204" pitchFamily="34" charset="-128"/>
                </a:endParaRPr>
              </a:p>
            </p:txBody>
          </p:sp>
          <p:sp>
            <p:nvSpPr>
              <p:cNvPr id="62" name="テキスト ボックス 61">
                <a:extLst>
                  <a:ext uri="{FF2B5EF4-FFF2-40B4-BE49-F238E27FC236}">
                    <a16:creationId xmlns:a16="http://schemas.microsoft.com/office/drawing/2014/main" id="{8A5AA9B4-13DA-8600-4874-C455AA378351}"/>
                  </a:ext>
                </a:extLst>
              </p:cNvPr>
              <p:cNvSpPr txBox="1"/>
              <p:nvPr/>
            </p:nvSpPr>
            <p:spPr>
              <a:xfrm>
                <a:off x="6054135" y="4540602"/>
                <a:ext cx="418704" cy="307777"/>
              </a:xfrm>
              <a:prstGeom prst="rect">
                <a:avLst/>
              </a:prstGeom>
              <a:noFill/>
            </p:spPr>
            <p:txBody>
              <a:bodyPr wrap="none" rtlCol="0">
                <a:spAutoFit/>
              </a:bodyPr>
              <a:lstStyle/>
              <a:p>
                <a:pPr algn="ctr"/>
                <a:r>
                  <a:rPr kumimoji="1" lang="en-US" altLang="ja-JP" sz="1400">
                    <a:solidFill>
                      <a:schemeClr val="bg1"/>
                    </a:solidFill>
                    <a:latin typeface="Meiryo" panose="020B0604030504040204" pitchFamily="34" charset="-128"/>
                    <a:ea typeface="Meiryo" panose="020B0604030504040204" pitchFamily="34" charset="-128"/>
                  </a:rPr>
                  <a:t>FU</a:t>
                </a:r>
                <a:endParaRPr kumimoji="1" lang="ja-JP" altLang="en-US" sz="1400">
                  <a:solidFill>
                    <a:schemeClr val="bg1"/>
                  </a:solidFill>
                  <a:latin typeface="Meiryo" panose="020B0604030504040204" pitchFamily="34" charset="-128"/>
                  <a:ea typeface="Meiryo" panose="020B0604030504040204" pitchFamily="34" charset="-128"/>
                </a:endParaRPr>
              </a:p>
            </p:txBody>
          </p:sp>
        </p:grpSp>
        <p:grpSp>
          <p:nvGrpSpPr>
            <p:cNvPr id="49" name="グループ化 48">
              <a:extLst>
                <a:ext uri="{FF2B5EF4-FFF2-40B4-BE49-F238E27FC236}">
                  <a16:creationId xmlns:a16="http://schemas.microsoft.com/office/drawing/2014/main" id="{E236D7F5-78B7-8296-BAE2-202F6B08ABD0}"/>
                </a:ext>
              </a:extLst>
            </p:cNvPr>
            <p:cNvGrpSpPr/>
            <p:nvPr/>
          </p:nvGrpSpPr>
          <p:grpSpPr>
            <a:xfrm>
              <a:off x="3887808" y="3313983"/>
              <a:ext cx="452368" cy="432521"/>
              <a:chOff x="6037303" y="4470037"/>
              <a:chExt cx="452368" cy="432521"/>
            </a:xfrm>
          </p:grpSpPr>
          <p:sp>
            <p:nvSpPr>
              <p:cNvPr id="59" name="角丸四角形 27">
                <a:extLst>
                  <a:ext uri="{FF2B5EF4-FFF2-40B4-BE49-F238E27FC236}">
                    <a16:creationId xmlns:a16="http://schemas.microsoft.com/office/drawing/2014/main" id="{D20A7C67-E267-3B59-F570-93CF816D6BAA}"/>
                  </a:ext>
                </a:extLst>
              </p:cNvPr>
              <p:cNvSpPr/>
              <p:nvPr/>
            </p:nvSpPr>
            <p:spPr>
              <a:xfrm>
                <a:off x="6052169" y="4470037"/>
                <a:ext cx="436523" cy="432521"/>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eiryo" panose="020B0604030504040204" pitchFamily="34" charset="-128"/>
                  <a:ea typeface="Meiryo" panose="020B0604030504040204" pitchFamily="34" charset="-128"/>
                </a:endParaRPr>
              </a:p>
            </p:txBody>
          </p:sp>
          <p:sp>
            <p:nvSpPr>
              <p:cNvPr id="60" name="テキスト ボックス 59">
                <a:extLst>
                  <a:ext uri="{FF2B5EF4-FFF2-40B4-BE49-F238E27FC236}">
                    <a16:creationId xmlns:a16="http://schemas.microsoft.com/office/drawing/2014/main" id="{6627E2A8-6715-4EAE-E17A-0D1736073F49}"/>
                  </a:ext>
                </a:extLst>
              </p:cNvPr>
              <p:cNvSpPr txBox="1"/>
              <p:nvPr/>
            </p:nvSpPr>
            <p:spPr>
              <a:xfrm>
                <a:off x="6037303" y="4540602"/>
                <a:ext cx="452368" cy="307777"/>
              </a:xfrm>
              <a:prstGeom prst="rect">
                <a:avLst/>
              </a:prstGeom>
              <a:noFill/>
            </p:spPr>
            <p:txBody>
              <a:bodyPr wrap="none" rtlCol="0">
                <a:spAutoFit/>
              </a:bodyPr>
              <a:lstStyle/>
              <a:p>
                <a:pPr algn="ctr"/>
                <a:r>
                  <a:rPr kumimoji="1" lang="en-US" altLang="ja-JP" sz="1400">
                    <a:solidFill>
                      <a:schemeClr val="bg1"/>
                    </a:solidFill>
                    <a:latin typeface="Meiryo" panose="020B0604030504040204" pitchFamily="34" charset="-128"/>
                    <a:ea typeface="Meiryo" panose="020B0604030504040204" pitchFamily="34" charset="-128"/>
                  </a:rPr>
                  <a:t>QU</a:t>
                </a:r>
                <a:endParaRPr kumimoji="1" lang="ja-JP" altLang="en-US" sz="1400">
                  <a:solidFill>
                    <a:schemeClr val="bg1"/>
                  </a:solidFill>
                  <a:latin typeface="Meiryo" panose="020B0604030504040204" pitchFamily="34" charset="-128"/>
                  <a:ea typeface="Meiryo" panose="020B0604030504040204" pitchFamily="34" charset="-128"/>
                </a:endParaRPr>
              </a:p>
            </p:txBody>
          </p:sp>
        </p:grpSp>
        <p:sp>
          <p:nvSpPr>
            <p:cNvPr id="50" name="テキスト ボックス 49">
              <a:extLst>
                <a:ext uri="{FF2B5EF4-FFF2-40B4-BE49-F238E27FC236}">
                  <a16:creationId xmlns:a16="http://schemas.microsoft.com/office/drawing/2014/main" id="{49E43C6D-46A9-1FD6-DD36-8EA4882D1791}"/>
                </a:ext>
              </a:extLst>
            </p:cNvPr>
            <p:cNvSpPr txBox="1"/>
            <p:nvPr/>
          </p:nvSpPr>
          <p:spPr>
            <a:xfrm>
              <a:off x="3011376" y="2221546"/>
              <a:ext cx="1658824" cy="528606"/>
            </a:xfrm>
            <a:prstGeom prst="rect">
              <a:avLst/>
            </a:prstGeom>
            <a:noFill/>
          </p:spPr>
          <p:txBody>
            <a:bodyPr wrap="square" rtlCol="0">
              <a:spAutoFit/>
            </a:bodyPr>
            <a:lstStyle/>
            <a:p>
              <a:pPr algn="ctr">
                <a:lnSpc>
                  <a:spcPct val="140000"/>
                </a:lnSpc>
              </a:pPr>
              <a:r>
                <a:rPr kumimoji="1" lang="en-US" altLang="ja-JP" sz="1050" b="1">
                  <a:solidFill>
                    <a:schemeClr val="accent5"/>
                  </a:solidFill>
                  <a:latin typeface="Meiryo" panose="020B0604030504040204" pitchFamily="34" charset="-128"/>
                  <a:ea typeface="Meiryo" panose="020B0604030504040204" pitchFamily="34" charset="-128"/>
                </a:rPr>
                <a:t>Microsoft </a:t>
              </a:r>
            </a:p>
            <a:p>
              <a:pPr algn="ctr">
                <a:lnSpc>
                  <a:spcPct val="140000"/>
                </a:lnSpc>
              </a:pPr>
              <a:r>
                <a:rPr kumimoji="1" lang="ja-JP" altLang="en-US" sz="1050" b="1">
                  <a:solidFill>
                    <a:schemeClr val="accent5"/>
                  </a:solidFill>
                  <a:latin typeface="Meiryo" panose="020B0604030504040204" pitchFamily="34" charset="-128"/>
                  <a:ea typeface="Meiryo" panose="020B0604030504040204" pitchFamily="34" charset="-128"/>
                </a:rPr>
                <a:t>アップデートサーバー</a:t>
              </a:r>
            </a:p>
          </p:txBody>
        </p:sp>
        <p:sp>
          <p:nvSpPr>
            <p:cNvPr id="51" name="テキスト ボックス 50">
              <a:extLst>
                <a:ext uri="{FF2B5EF4-FFF2-40B4-BE49-F238E27FC236}">
                  <a16:creationId xmlns:a16="http://schemas.microsoft.com/office/drawing/2014/main" id="{EEF59200-AE3B-A007-FE6A-19735D8DAD9C}"/>
                </a:ext>
              </a:extLst>
            </p:cNvPr>
            <p:cNvSpPr txBox="1"/>
            <p:nvPr/>
          </p:nvSpPr>
          <p:spPr>
            <a:xfrm>
              <a:off x="1142486" y="3214173"/>
              <a:ext cx="492443" cy="526298"/>
            </a:xfrm>
            <a:prstGeom prst="rect">
              <a:avLst/>
            </a:prstGeom>
            <a:noFill/>
          </p:spPr>
          <p:txBody>
            <a:bodyPr wrap="none" rtlCol="0">
              <a:spAutoFit/>
            </a:bodyPr>
            <a:lstStyle/>
            <a:p>
              <a:pPr algn="ctr">
                <a:lnSpc>
                  <a:spcPct val="120000"/>
                </a:lnSpc>
              </a:pPr>
              <a:r>
                <a:rPr kumimoji="1" lang="ja-JP" altLang="en-US" sz="1200" b="1">
                  <a:solidFill>
                    <a:srgbClr val="FD7C79"/>
                  </a:solidFill>
                  <a:latin typeface="Meiryo" panose="020B0604030504040204" pitchFamily="34" charset="-128"/>
                  <a:ea typeface="Meiryo" panose="020B0604030504040204" pitchFamily="34" charset="-128"/>
                </a:rPr>
                <a:t>配信</a:t>
              </a:r>
              <a:endParaRPr kumimoji="1" lang="en-US" altLang="ja-JP" sz="1200" b="1">
                <a:solidFill>
                  <a:srgbClr val="FD7C79"/>
                </a:solidFill>
                <a:latin typeface="Meiryo" panose="020B0604030504040204" pitchFamily="34" charset="-128"/>
                <a:ea typeface="Meiryo" panose="020B0604030504040204" pitchFamily="34" charset="-128"/>
              </a:endParaRPr>
            </a:p>
            <a:p>
              <a:pPr algn="ctr">
                <a:lnSpc>
                  <a:spcPct val="120000"/>
                </a:lnSpc>
              </a:pPr>
              <a:r>
                <a:rPr kumimoji="1" lang="ja-JP" altLang="en-US" sz="1200" b="1">
                  <a:solidFill>
                    <a:srgbClr val="FD7C79"/>
                  </a:solidFill>
                  <a:latin typeface="Meiryo" panose="020B0604030504040204" pitchFamily="34" charset="-128"/>
                  <a:ea typeface="Meiryo" panose="020B0604030504040204" pitchFamily="34" charset="-128"/>
                </a:rPr>
                <a:t>設定</a:t>
              </a:r>
            </a:p>
          </p:txBody>
        </p:sp>
        <p:sp>
          <p:nvSpPr>
            <p:cNvPr id="52" name="U ターン矢印 26">
              <a:extLst>
                <a:ext uri="{FF2B5EF4-FFF2-40B4-BE49-F238E27FC236}">
                  <a16:creationId xmlns:a16="http://schemas.microsoft.com/office/drawing/2014/main" id="{422E43CD-D5DA-8BED-E4F5-ACB5269E47A1}"/>
                </a:ext>
              </a:extLst>
            </p:cNvPr>
            <p:cNvSpPr/>
            <p:nvPr/>
          </p:nvSpPr>
          <p:spPr>
            <a:xfrm rot="2464815">
              <a:off x="2838255" y="2887447"/>
              <a:ext cx="227976" cy="1248559"/>
            </a:xfrm>
            <a:prstGeom prst="uturnArrow">
              <a:avLst>
                <a:gd name="adj1" fmla="val 0"/>
                <a:gd name="adj2" fmla="val 14684"/>
                <a:gd name="adj3" fmla="val 54398"/>
                <a:gd name="adj4" fmla="val 43750"/>
                <a:gd name="adj5" fmla="val 100000"/>
              </a:avLst>
            </a:prstGeom>
            <a:solidFill>
              <a:srgbClr val="FD7C79"/>
            </a:solidFill>
            <a:ln>
              <a:solidFill>
                <a:srgbClr val="FD7C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53" name="図 52">
              <a:extLst>
                <a:ext uri="{FF2B5EF4-FFF2-40B4-BE49-F238E27FC236}">
                  <a16:creationId xmlns:a16="http://schemas.microsoft.com/office/drawing/2014/main" id="{1CBA2D81-9916-67DD-0049-24403CAB1F1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309364" y="2245116"/>
              <a:ext cx="1022976" cy="490235"/>
            </a:xfrm>
            <a:prstGeom prst="rect">
              <a:avLst/>
            </a:prstGeom>
          </p:spPr>
        </p:pic>
        <p:grpSp>
          <p:nvGrpSpPr>
            <p:cNvPr id="54" name="グループ化 53">
              <a:extLst>
                <a:ext uri="{FF2B5EF4-FFF2-40B4-BE49-F238E27FC236}">
                  <a16:creationId xmlns:a16="http://schemas.microsoft.com/office/drawing/2014/main" id="{ED390390-69B6-26F1-4730-582BA84F7E41}"/>
                </a:ext>
              </a:extLst>
            </p:cNvPr>
            <p:cNvGrpSpPr/>
            <p:nvPr/>
          </p:nvGrpSpPr>
          <p:grpSpPr>
            <a:xfrm>
              <a:off x="957141" y="5683184"/>
              <a:ext cx="3794930" cy="647101"/>
              <a:chOff x="1122395" y="5569091"/>
              <a:chExt cx="3794930" cy="647101"/>
            </a:xfrm>
          </p:grpSpPr>
          <p:sp>
            <p:nvSpPr>
              <p:cNvPr id="57" name="三角形 33">
                <a:extLst>
                  <a:ext uri="{FF2B5EF4-FFF2-40B4-BE49-F238E27FC236}">
                    <a16:creationId xmlns:a16="http://schemas.microsoft.com/office/drawing/2014/main" id="{05397228-BB5A-F9A8-773B-8CA80BD022F2}"/>
                  </a:ext>
                </a:extLst>
              </p:cNvPr>
              <p:cNvSpPr/>
              <p:nvPr/>
            </p:nvSpPr>
            <p:spPr>
              <a:xfrm>
                <a:off x="2888115" y="5569091"/>
                <a:ext cx="233764" cy="183200"/>
              </a:xfrm>
              <a:prstGeom prst="triangle">
                <a:avLst/>
              </a:prstGeom>
              <a:solidFill>
                <a:srgbClr val="FF7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角丸四角形 34">
                <a:extLst>
                  <a:ext uri="{FF2B5EF4-FFF2-40B4-BE49-F238E27FC236}">
                    <a16:creationId xmlns:a16="http://schemas.microsoft.com/office/drawing/2014/main" id="{3413F275-B54A-8E20-0461-90AEE4EC8206}"/>
                  </a:ext>
                </a:extLst>
              </p:cNvPr>
              <p:cNvSpPr/>
              <p:nvPr/>
            </p:nvSpPr>
            <p:spPr>
              <a:xfrm>
                <a:off x="1122395" y="5694410"/>
                <a:ext cx="3794930" cy="521782"/>
              </a:xfrm>
              <a:prstGeom prst="roundRect">
                <a:avLst>
                  <a:gd name="adj" fmla="val 9506"/>
                </a:avLst>
              </a:prstGeom>
              <a:solidFill>
                <a:srgbClr val="FF7C79"/>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lnSpc>
                    <a:spcPct val="120000"/>
                  </a:lnSpc>
                </a:pPr>
                <a:r>
                  <a:rPr lang="ja-JP" altLang="en-US" sz="1200">
                    <a:solidFill>
                      <a:schemeClr val="bg1"/>
                    </a:solidFill>
                    <a:latin typeface="Meiryo" panose="020B0604030504040204" pitchFamily="34" charset="-128"/>
                    <a:ea typeface="Meiryo" panose="020B0604030504040204" pitchFamily="34" charset="-128"/>
                  </a:rPr>
                  <a:t>社内ネットワークに接続されないデバイスも</a:t>
                </a:r>
                <a:endParaRPr lang="en-US" altLang="ja-JP" sz="1200">
                  <a:solidFill>
                    <a:schemeClr val="bg1"/>
                  </a:solidFill>
                  <a:latin typeface="Meiryo" panose="020B0604030504040204" pitchFamily="34" charset="-128"/>
                  <a:ea typeface="Meiryo" panose="020B0604030504040204" pitchFamily="34" charset="-128"/>
                </a:endParaRPr>
              </a:p>
              <a:p>
                <a:pPr algn="ctr">
                  <a:lnSpc>
                    <a:spcPct val="120000"/>
                  </a:lnSpc>
                </a:pPr>
                <a:r>
                  <a:rPr lang="ja-JP" altLang="en-US" sz="1200">
                    <a:solidFill>
                      <a:schemeClr val="bg1"/>
                    </a:solidFill>
                    <a:latin typeface="Meiryo" panose="020B0604030504040204" pitchFamily="34" charset="-128"/>
                    <a:ea typeface="Meiryo" panose="020B0604030504040204" pitchFamily="34" charset="-128"/>
                  </a:rPr>
                  <a:t>エンドポイントマネージャーで配信可能</a:t>
                </a:r>
                <a:endParaRPr lang="en-US" altLang="ja-JP" sz="1200">
                  <a:solidFill>
                    <a:schemeClr val="bg1"/>
                  </a:solidFill>
                  <a:latin typeface="Meiryo" panose="020B0604030504040204" pitchFamily="34" charset="-128"/>
                  <a:ea typeface="Meiryo" panose="020B0604030504040204" pitchFamily="34" charset="-128"/>
                </a:endParaRPr>
              </a:p>
            </p:txBody>
          </p:sp>
        </p:grpSp>
        <p:sp>
          <p:nvSpPr>
            <p:cNvPr id="55" name="角丸四角形 35">
              <a:extLst>
                <a:ext uri="{FF2B5EF4-FFF2-40B4-BE49-F238E27FC236}">
                  <a16:creationId xmlns:a16="http://schemas.microsoft.com/office/drawing/2014/main" id="{3CE6803E-6D7D-65FF-2E82-562F18C0D36C}"/>
                </a:ext>
              </a:extLst>
            </p:cNvPr>
            <p:cNvSpPr/>
            <p:nvPr/>
          </p:nvSpPr>
          <p:spPr>
            <a:xfrm>
              <a:off x="4402321" y="3324004"/>
              <a:ext cx="436523" cy="432521"/>
            </a:xfrm>
            <a:prstGeom prst="round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eiryo" panose="020B0604030504040204" pitchFamily="34" charset="-128"/>
                <a:ea typeface="Meiryo" panose="020B0604030504040204" pitchFamily="34" charset="-128"/>
              </a:endParaRPr>
            </a:p>
          </p:txBody>
        </p:sp>
        <p:sp>
          <p:nvSpPr>
            <p:cNvPr id="56" name="テキスト ボックス 55">
              <a:extLst>
                <a:ext uri="{FF2B5EF4-FFF2-40B4-BE49-F238E27FC236}">
                  <a16:creationId xmlns:a16="http://schemas.microsoft.com/office/drawing/2014/main" id="{96847D65-2CB7-F3BE-8C07-BF579AD1F158}"/>
                </a:ext>
              </a:extLst>
            </p:cNvPr>
            <p:cNvSpPr txBox="1"/>
            <p:nvPr/>
          </p:nvSpPr>
          <p:spPr>
            <a:xfrm>
              <a:off x="4401882" y="3394569"/>
              <a:ext cx="423514" cy="307777"/>
            </a:xfrm>
            <a:prstGeom prst="rect">
              <a:avLst/>
            </a:prstGeom>
            <a:noFill/>
          </p:spPr>
          <p:txBody>
            <a:bodyPr wrap="none" rtlCol="0">
              <a:spAutoFit/>
            </a:bodyPr>
            <a:lstStyle/>
            <a:p>
              <a:pPr algn="ctr"/>
              <a:r>
                <a:rPr kumimoji="1" lang="en-US" altLang="ja-JP" sz="1400">
                  <a:solidFill>
                    <a:schemeClr val="bg1"/>
                  </a:solidFill>
                  <a:latin typeface="Meiryo" panose="020B0604030504040204" pitchFamily="34" charset="-128"/>
                  <a:ea typeface="Meiryo" panose="020B0604030504040204" pitchFamily="34" charset="-128"/>
                </a:rPr>
                <a:t>KB</a:t>
              </a:r>
              <a:endParaRPr kumimoji="1" lang="ja-JP" altLang="en-US" sz="1400">
                <a:solidFill>
                  <a:schemeClr val="bg1"/>
                </a:solidFill>
                <a:latin typeface="Meiryo" panose="020B0604030504040204" pitchFamily="34" charset="-128"/>
                <a:ea typeface="Meiryo" panose="020B0604030504040204" pitchFamily="34" charset="-128"/>
              </a:endParaRPr>
            </a:p>
          </p:txBody>
        </p:sp>
      </p:grpSp>
      <p:pic>
        <p:nvPicPr>
          <p:cNvPr id="63" name="図 62">
            <a:extLst>
              <a:ext uri="{FF2B5EF4-FFF2-40B4-BE49-F238E27FC236}">
                <a16:creationId xmlns:a16="http://schemas.microsoft.com/office/drawing/2014/main" id="{9F34D10F-8F9F-CC72-4361-26BBBA7A685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737058" y="5039155"/>
            <a:ext cx="4653538" cy="1244107"/>
          </a:xfrm>
          <a:prstGeom prst="flowChartDocument">
            <a:avLst/>
          </a:prstGeom>
          <a:ln w="6350">
            <a:solidFill>
              <a:schemeClr val="bg1">
                <a:lumMod val="65000"/>
              </a:schemeClr>
            </a:solidFill>
          </a:ln>
        </p:spPr>
      </p:pic>
      <p:sp>
        <p:nvSpPr>
          <p:cNvPr id="64" name="正方形/長方形 63">
            <a:extLst>
              <a:ext uri="{FF2B5EF4-FFF2-40B4-BE49-F238E27FC236}">
                <a16:creationId xmlns:a16="http://schemas.microsoft.com/office/drawing/2014/main" id="{35190907-2096-0A40-D701-BD2DC9BF6607}"/>
              </a:ext>
            </a:extLst>
          </p:cNvPr>
          <p:cNvSpPr/>
          <p:nvPr/>
        </p:nvSpPr>
        <p:spPr>
          <a:xfrm>
            <a:off x="6651509" y="3585152"/>
            <a:ext cx="2292846" cy="1289492"/>
          </a:xfrm>
          <a:prstGeom prst="rect">
            <a:avLst/>
          </a:prstGeom>
          <a:noFill/>
          <a:ln w="38100">
            <a:solidFill>
              <a:srgbClr val="FD7C79"/>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cxnSp>
        <p:nvCxnSpPr>
          <p:cNvPr id="65" name="カギ線コネクタ 43">
            <a:extLst>
              <a:ext uri="{FF2B5EF4-FFF2-40B4-BE49-F238E27FC236}">
                <a16:creationId xmlns:a16="http://schemas.microsoft.com/office/drawing/2014/main" id="{7096E32C-1FB8-D7E4-93D9-721653A32E47}"/>
              </a:ext>
            </a:extLst>
          </p:cNvPr>
          <p:cNvCxnSpPr>
            <a:cxnSpLocks/>
          </p:cNvCxnSpPr>
          <p:nvPr/>
        </p:nvCxnSpPr>
        <p:spPr>
          <a:xfrm>
            <a:off x="8944355" y="4116532"/>
            <a:ext cx="1206259" cy="919956"/>
          </a:xfrm>
          <a:prstGeom prst="bentConnector3">
            <a:avLst>
              <a:gd name="adj1" fmla="val 99665"/>
            </a:avLst>
          </a:prstGeom>
          <a:ln w="28575">
            <a:solidFill>
              <a:srgbClr val="FD7C79"/>
            </a:solidFill>
            <a:tailEnd type="triangle"/>
          </a:ln>
        </p:spPr>
        <p:style>
          <a:lnRef idx="1">
            <a:schemeClr val="accent1"/>
          </a:lnRef>
          <a:fillRef idx="0">
            <a:schemeClr val="accent1"/>
          </a:fillRef>
          <a:effectRef idx="0">
            <a:schemeClr val="accent1"/>
          </a:effectRef>
          <a:fontRef idx="minor">
            <a:schemeClr val="tx1"/>
          </a:fontRef>
        </p:style>
      </p:cxnSp>
      <p:sp>
        <p:nvSpPr>
          <p:cNvPr id="66" name="三角形 44">
            <a:extLst>
              <a:ext uri="{FF2B5EF4-FFF2-40B4-BE49-F238E27FC236}">
                <a16:creationId xmlns:a16="http://schemas.microsoft.com/office/drawing/2014/main" id="{00756D76-E548-7241-56DC-2B6CD6AAF14B}"/>
              </a:ext>
            </a:extLst>
          </p:cNvPr>
          <p:cNvSpPr/>
          <p:nvPr/>
        </p:nvSpPr>
        <p:spPr>
          <a:xfrm>
            <a:off x="9121827" y="6042054"/>
            <a:ext cx="233764" cy="183200"/>
          </a:xfrm>
          <a:prstGeom prst="triangle">
            <a:avLst/>
          </a:prstGeom>
          <a:solidFill>
            <a:srgbClr val="FF7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角丸四角形 45">
            <a:extLst>
              <a:ext uri="{FF2B5EF4-FFF2-40B4-BE49-F238E27FC236}">
                <a16:creationId xmlns:a16="http://schemas.microsoft.com/office/drawing/2014/main" id="{697B8997-F827-CCA8-57EC-C2EB820EFE84}"/>
              </a:ext>
            </a:extLst>
          </p:cNvPr>
          <p:cNvSpPr/>
          <p:nvPr/>
        </p:nvSpPr>
        <p:spPr>
          <a:xfrm>
            <a:off x="7816962" y="6167373"/>
            <a:ext cx="2851186" cy="521782"/>
          </a:xfrm>
          <a:prstGeom prst="roundRect">
            <a:avLst>
              <a:gd name="adj" fmla="val 9506"/>
            </a:avLst>
          </a:prstGeom>
          <a:solidFill>
            <a:srgbClr val="FF7C79"/>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lnSpc>
                <a:spcPct val="120000"/>
              </a:lnSpc>
            </a:pPr>
            <a:r>
              <a:rPr lang="en-US" altLang="ja-JP" sz="1200">
                <a:solidFill>
                  <a:schemeClr val="bg1"/>
                </a:solidFill>
                <a:latin typeface="Meiryo" panose="020B0604030504040204" pitchFamily="34" charset="-128"/>
                <a:ea typeface="Meiryo" panose="020B0604030504040204" pitchFamily="34" charset="-128"/>
              </a:rPr>
              <a:t>1Click</a:t>
            </a:r>
            <a:r>
              <a:rPr lang="ja-JP" altLang="en-US" sz="1200">
                <a:solidFill>
                  <a:schemeClr val="bg1"/>
                </a:solidFill>
                <a:latin typeface="Meiryo" panose="020B0604030504040204" pitchFamily="34" charset="-128"/>
                <a:ea typeface="Meiryo" panose="020B0604030504040204" pitchFamily="34" charset="-128"/>
              </a:rPr>
              <a:t>で未適用デバイスを把握し、</a:t>
            </a:r>
            <a:endParaRPr lang="en-US" altLang="ja-JP" sz="1200">
              <a:solidFill>
                <a:schemeClr val="bg1"/>
              </a:solidFill>
              <a:latin typeface="Meiryo" panose="020B0604030504040204" pitchFamily="34" charset="-128"/>
              <a:ea typeface="Meiryo" panose="020B0604030504040204" pitchFamily="34" charset="-128"/>
            </a:endParaRPr>
          </a:p>
          <a:p>
            <a:pPr algn="ctr">
              <a:lnSpc>
                <a:spcPct val="120000"/>
              </a:lnSpc>
            </a:pPr>
            <a:r>
              <a:rPr lang="ja-JP" altLang="en-US" sz="1200">
                <a:solidFill>
                  <a:schemeClr val="bg1"/>
                </a:solidFill>
                <a:latin typeface="Meiryo" panose="020B0604030504040204" pitchFamily="34" charset="-128"/>
                <a:ea typeface="Meiryo" panose="020B0604030504040204" pitchFamily="34" charset="-128"/>
              </a:rPr>
              <a:t>アップデート配信が可能</a:t>
            </a:r>
            <a:endParaRPr lang="en-US" altLang="ja-JP" sz="120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0062606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DB2F1844-D610-13E2-8E56-1E7C9DA9EDA2}"/>
              </a:ext>
            </a:extLst>
          </p:cNvPr>
          <p:cNvSpPr>
            <a:spLocks noGrp="1"/>
          </p:cNvSpPr>
          <p:nvPr>
            <p:ph type="body" sz="quarter" idx="15"/>
          </p:nvPr>
        </p:nvSpPr>
        <p:spPr>
          <a:xfrm>
            <a:off x="263132" y="700152"/>
            <a:ext cx="11665736" cy="849248"/>
          </a:xfrm>
        </p:spPr>
        <p:txBody>
          <a:bodyPr/>
          <a:lstStyle/>
          <a:p>
            <a:r>
              <a:rPr kumimoji="1" lang="ja-JP" altLang="en-US" dirty="0"/>
              <a:t>「古い </a:t>
            </a:r>
            <a:r>
              <a:rPr kumimoji="1" lang="en-US" altLang="ja-JP" dirty="0"/>
              <a:t>OS </a:t>
            </a:r>
            <a:r>
              <a:rPr kumimoji="1" lang="ja-JP" altLang="en-US" dirty="0"/>
              <a:t>を利用していないか」「セキュリティソフトがインストールされているか」など</a:t>
            </a:r>
          </a:p>
          <a:p>
            <a:r>
              <a:rPr kumimoji="1" lang="ja-JP" altLang="en-US" dirty="0"/>
              <a:t>検査項目に違反があった場合に、警告・制御・特定アプリの起動を自動実行</a:t>
            </a:r>
          </a:p>
        </p:txBody>
      </p:sp>
      <p:sp>
        <p:nvSpPr>
          <p:cNvPr id="3" name="テキスト プレースホルダー 2">
            <a:extLst>
              <a:ext uri="{FF2B5EF4-FFF2-40B4-BE49-F238E27FC236}">
                <a16:creationId xmlns:a16="http://schemas.microsoft.com/office/drawing/2014/main" id="{9DBDC05D-BB34-CD1B-3A14-8CBA4E32F2E0}"/>
              </a:ext>
            </a:extLst>
          </p:cNvPr>
          <p:cNvSpPr>
            <a:spLocks noGrp="1"/>
          </p:cNvSpPr>
          <p:nvPr>
            <p:ph type="body" sz="quarter" idx="13"/>
          </p:nvPr>
        </p:nvSpPr>
        <p:spPr/>
        <p:txBody>
          <a:bodyPr/>
          <a:lstStyle/>
          <a:p>
            <a:r>
              <a:rPr lang="ja-JP" altLang="en-US" dirty="0"/>
              <a:t>デバイス検査</a:t>
            </a:r>
          </a:p>
        </p:txBody>
      </p:sp>
      <p:pic>
        <p:nvPicPr>
          <p:cNvPr id="4" name="図 3">
            <a:extLst>
              <a:ext uri="{FF2B5EF4-FFF2-40B4-BE49-F238E27FC236}">
                <a16:creationId xmlns:a16="http://schemas.microsoft.com/office/drawing/2014/main" id="{2F116AE0-9E80-24A0-643D-C1E5E866E83C}"/>
              </a:ext>
            </a:extLst>
          </p:cNvPr>
          <p:cNvPicPr>
            <a:picLocks noChangeAspect="1"/>
          </p:cNvPicPr>
          <p:nvPr/>
        </p:nvPicPr>
        <p:blipFill>
          <a:blip r:embed="rId2"/>
          <a:stretch>
            <a:fillRect/>
          </a:stretch>
        </p:blipFill>
        <p:spPr>
          <a:xfrm>
            <a:off x="9156042" y="2380583"/>
            <a:ext cx="1608613" cy="1290904"/>
          </a:xfrm>
          <a:prstGeom prst="rect">
            <a:avLst/>
          </a:prstGeom>
        </p:spPr>
      </p:pic>
      <p:sp>
        <p:nvSpPr>
          <p:cNvPr id="5" name="正方形/長方形 4">
            <a:extLst>
              <a:ext uri="{FF2B5EF4-FFF2-40B4-BE49-F238E27FC236}">
                <a16:creationId xmlns:a16="http://schemas.microsoft.com/office/drawing/2014/main" id="{3C21FE36-8BA8-40E5-40E6-1BCB426DD920}"/>
              </a:ext>
            </a:extLst>
          </p:cNvPr>
          <p:cNvSpPr/>
          <p:nvPr/>
        </p:nvSpPr>
        <p:spPr>
          <a:xfrm>
            <a:off x="8529864" y="1765366"/>
            <a:ext cx="2915765" cy="2310699"/>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55F74255-C776-37A5-EDE7-512E84FF079F}"/>
              </a:ext>
            </a:extLst>
          </p:cNvPr>
          <p:cNvSpPr txBox="1"/>
          <p:nvPr/>
        </p:nvSpPr>
        <p:spPr>
          <a:xfrm>
            <a:off x="9177267" y="1620490"/>
            <a:ext cx="1620957" cy="340093"/>
          </a:xfrm>
          <a:prstGeom prst="rect">
            <a:avLst/>
          </a:prstGeom>
          <a:solidFill>
            <a:schemeClr val="bg1"/>
          </a:solidFill>
        </p:spPr>
        <p:txBody>
          <a:bodyPr wrap="none" rtlCol="0">
            <a:spAutoFit/>
          </a:bodyPr>
          <a:lstStyle/>
          <a:p>
            <a:pPr algn="ctr">
              <a:lnSpc>
                <a:spcPct val="120000"/>
              </a:lnSpc>
            </a:pPr>
            <a:r>
              <a:rPr kumimoji="1" lang="ja-JP" altLang="en-US" sz="1400" b="1">
                <a:solidFill>
                  <a:schemeClr val="tx1">
                    <a:lumMod val="75000"/>
                    <a:lumOff val="25000"/>
                  </a:schemeClr>
                </a:solidFill>
                <a:latin typeface="Meiryo" panose="020B0604030504040204" pitchFamily="34" charset="-128"/>
                <a:ea typeface="Meiryo" panose="020B0604030504040204" pitchFamily="34" charset="-128"/>
              </a:rPr>
              <a:t>検査（トリガー）</a:t>
            </a:r>
          </a:p>
        </p:txBody>
      </p:sp>
      <p:pic>
        <p:nvPicPr>
          <p:cNvPr id="7" name="グラフィックス 6" descr="バッジ: チェックマーク 1 単色塗りつぶし">
            <a:extLst>
              <a:ext uri="{FF2B5EF4-FFF2-40B4-BE49-F238E27FC236}">
                <a16:creationId xmlns:a16="http://schemas.microsoft.com/office/drawing/2014/main" id="{DA814C77-EECC-D9C1-C1F6-6546B34F552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3794" y="2625878"/>
            <a:ext cx="469233" cy="469233"/>
          </a:xfrm>
          <a:prstGeom prst="rect">
            <a:avLst/>
          </a:prstGeom>
        </p:spPr>
      </p:pic>
      <p:pic>
        <p:nvPicPr>
          <p:cNvPr id="8" name="グラフィックス 7" descr="バッジ: チェックマーク 1 単色塗りつぶし">
            <a:extLst>
              <a:ext uri="{FF2B5EF4-FFF2-40B4-BE49-F238E27FC236}">
                <a16:creationId xmlns:a16="http://schemas.microsoft.com/office/drawing/2014/main" id="{7D405150-2677-6916-1A7A-AD77620F977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81551" y="2625878"/>
            <a:ext cx="469233" cy="469233"/>
          </a:xfrm>
          <a:prstGeom prst="rect">
            <a:avLst/>
          </a:prstGeom>
        </p:spPr>
      </p:pic>
      <p:pic>
        <p:nvPicPr>
          <p:cNvPr id="9" name="図 8">
            <a:extLst>
              <a:ext uri="{FF2B5EF4-FFF2-40B4-BE49-F238E27FC236}">
                <a16:creationId xmlns:a16="http://schemas.microsoft.com/office/drawing/2014/main" id="{B29C1973-4D2F-B620-8980-37A66D77833E}"/>
              </a:ext>
            </a:extLst>
          </p:cNvPr>
          <p:cNvPicPr>
            <a:picLocks noChangeAspect="1"/>
          </p:cNvPicPr>
          <p:nvPr/>
        </p:nvPicPr>
        <p:blipFill>
          <a:blip r:embed="rId2"/>
          <a:stretch>
            <a:fillRect/>
          </a:stretch>
        </p:blipFill>
        <p:spPr>
          <a:xfrm>
            <a:off x="9156042" y="4994196"/>
            <a:ext cx="1608613" cy="1290904"/>
          </a:xfrm>
          <a:prstGeom prst="rect">
            <a:avLst/>
          </a:prstGeom>
        </p:spPr>
      </p:pic>
      <p:sp>
        <p:nvSpPr>
          <p:cNvPr id="10" name="正方形/長方形 9">
            <a:extLst>
              <a:ext uri="{FF2B5EF4-FFF2-40B4-BE49-F238E27FC236}">
                <a16:creationId xmlns:a16="http://schemas.microsoft.com/office/drawing/2014/main" id="{60CFE6F2-F15F-6DD2-2414-551ECB4A9FAD}"/>
              </a:ext>
            </a:extLst>
          </p:cNvPr>
          <p:cNvSpPr/>
          <p:nvPr/>
        </p:nvSpPr>
        <p:spPr>
          <a:xfrm>
            <a:off x="8529864" y="4378979"/>
            <a:ext cx="2915765" cy="2310699"/>
          </a:xfrm>
          <a:prstGeom prst="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0C9FF7CA-B67A-98D5-573A-644DF3857393}"/>
              </a:ext>
            </a:extLst>
          </p:cNvPr>
          <p:cNvSpPr txBox="1"/>
          <p:nvPr/>
        </p:nvSpPr>
        <p:spPr>
          <a:xfrm>
            <a:off x="8818200" y="4234103"/>
            <a:ext cx="2339103" cy="340093"/>
          </a:xfrm>
          <a:prstGeom prst="rect">
            <a:avLst/>
          </a:prstGeom>
          <a:solidFill>
            <a:schemeClr val="bg1"/>
          </a:solidFill>
        </p:spPr>
        <p:txBody>
          <a:bodyPr wrap="none" rtlCol="0">
            <a:spAutoFit/>
          </a:bodyPr>
          <a:lstStyle/>
          <a:p>
            <a:pPr algn="ctr">
              <a:lnSpc>
                <a:spcPct val="120000"/>
              </a:lnSpc>
            </a:pPr>
            <a:r>
              <a:rPr kumimoji="1" lang="ja-JP" altLang="en-US" sz="1400" b="1">
                <a:solidFill>
                  <a:schemeClr val="tx1">
                    <a:lumMod val="75000"/>
                    <a:lumOff val="25000"/>
                  </a:schemeClr>
                </a:solidFill>
                <a:latin typeface="Meiryo" panose="020B0604030504040204" pitchFamily="34" charset="-128"/>
                <a:ea typeface="Meiryo" panose="020B0604030504040204" pitchFamily="34" charset="-128"/>
              </a:rPr>
              <a:t>警告・制御（アクション）</a:t>
            </a:r>
          </a:p>
        </p:txBody>
      </p:sp>
      <p:pic>
        <p:nvPicPr>
          <p:cNvPr id="12" name="グラフィックス 11" descr="警告 単色塗りつぶし">
            <a:extLst>
              <a:ext uri="{FF2B5EF4-FFF2-40B4-BE49-F238E27FC236}">
                <a16:creationId xmlns:a16="http://schemas.microsoft.com/office/drawing/2014/main" id="{B1F5C005-1BF6-5D63-4E38-85E2E2C6D12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84267" y="5192818"/>
            <a:ext cx="567771" cy="567771"/>
          </a:xfrm>
          <a:prstGeom prst="rect">
            <a:avLst/>
          </a:prstGeom>
        </p:spPr>
      </p:pic>
      <p:cxnSp>
        <p:nvCxnSpPr>
          <p:cNvPr id="13" name="カギ線コネクタ 17">
            <a:extLst>
              <a:ext uri="{FF2B5EF4-FFF2-40B4-BE49-F238E27FC236}">
                <a16:creationId xmlns:a16="http://schemas.microsoft.com/office/drawing/2014/main" id="{DF3CEE2F-BC17-939C-1ABC-D2D476C8A386}"/>
              </a:ext>
            </a:extLst>
          </p:cNvPr>
          <p:cNvCxnSpPr>
            <a:cxnSpLocks/>
            <a:stCxn id="4" idx="3"/>
            <a:endCxn id="9" idx="3"/>
          </p:cNvCxnSpPr>
          <p:nvPr/>
        </p:nvCxnSpPr>
        <p:spPr>
          <a:xfrm>
            <a:off x="10764655" y="3026035"/>
            <a:ext cx="12700" cy="2613613"/>
          </a:xfrm>
          <a:prstGeom prst="bentConnector3">
            <a:avLst>
              <a:gd name="adj1" fmla="val 7018346"/>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4" name="表 13">
            <a:extLst>
              <a:ext uri="{FF2B5EF4-FFF2-40B4-BE49-F238E27FC236}">
                <a16:creationId xmlns:a16="http://schemas.microsoft.com/office/drawing/2014/main" id="{485BECB0-095B-F73E-25CF-5C404DE300AB}"/>
              </a:ext>
            </a:extLst>
          </p:cNvPr>
          <p:cNvGraphicFramePr>
            <a:graphicFrameLocks noGrp="1"/>
          </p:cNvGraphicFramePr>
          <p:nvPr>
            <p:extLst>
              <p:ext uri="{D42A27DB-BD31-4B8C-83A1-F6EECF244321}">
                <p14:modId xmlns:p14="http://schemas.microsoft.com/office/powerpoint/2010/main" val="3216162757"/>
              </p:ext>
            </p:extLst>
          </p:nvPr>
        </p:nvGraphicFramePr>
        <p:xfrm>
          <a:off x="387599" y="1991870"/>
          <a:ext cx="7853939" cy="4010459"/>
        </p:xfrm>
        <a:graphic>
          <a:graphicData uri="http://schemas.openxmlformats.org/drawingml/2006/table">
            <a:tbl>
              <a:tblPr firstRow="1" bandRow="1">
                <a:tableStyleId>{5940675A-B579-460E-94D1-54222C63F5DA}</a:tableStyleId>
              </a:tblPr>
              <a:tblGrid>
                <a:gridCol w="996584">
                  <a:extLst>
                    <a:ext uri="{9D8B030D-6E8A-4147-A177-3AD203B41FA5}">
                      <a16:colId xmlns:a16="http://schemas.microsoft.com/office/drawing/2014/main" val="2626874914"/>
                    </a:ext>
                  </a:extLst>
                </a:gridCol>
                <a:gridCol w="2072081">
                  <a:extLst>
                    <a:ext uri="{9D8B030D-6E8A-4147-A177-3AD203B41FA5}">
                      <a16:colId xmlns:a16="http://schemas.microsoft.com/office/drawing/2014/main" val="3905485879"/>
                    </a:ext>
                  </a:extLst>
                </a:gridCol>
                <a:gridCol w="4785274">
                  <a:extLst>
                    <a:ext uri="{9D8B030D-6E8A-4147-A177-3AD203B41FA5}">
                      <a16:colId xmlns:a16="http://schemas.microsoft.com/office/drawing/2014/main" val="1011618945"/>
                    </a:ext>
                  </a:extLst>
                </a:gridCol>
              </a:tblGrid>
              <a:tr h="142629">
                <a:tc>
                  <a:txBody>
                    <a:bodyPr/>
                    <a:lstStyle/>
                    <a:p>
                      <a:pPr>
                        <a:lnSpc>
                          <a:spcPct val="120000"/>
                        </a:lnSpc>
                      </a:pPr>
                      <a:endParaRPr kumimoji="1" lang="ja-JP" altLang="en-US" sz="9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nSpc>
                          <a:spcPct val="120000"/>
                        </a:lnSpc>
                      </a:pP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トリガー名</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nSpc>
                          <a:spcPct val="120000"/>
                        </a:lnSpc>
                      </a:pP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概要</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31730684"/>
                  </a:ext>
                </a:extLst>
              </a:tr>
              <a:tr h="341935">
                <a:tc rowSpan="6">
                  <a:txBody>
                    <a:bodyPr/>
                    <a:lstStyle/>
                    <a:p>
                      <a:pPr algn="ctr">
                        <a:lnSpc>
                          <a:spcPct val="120000"/>
                        </a:lnSpc>
                      </a:pP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検査</a:t>
                      </a:r>
                      <a:endParaRPr kumimoji="1" lang="en-US" altLang="ja-JP" sz="900">
                        <a:solidFill>
                          <a:schemeClr val="tx1">
                            <a:lumMod val="75000"/>
                            <a:lumOff val="25000"/>
                          </a:schemeClr>
                        </a:solidFill>
                        <a:latin typeface="Meiryo" panose="020B0604030504040204" pitchFamily="34" charset="-128"/>
                        <a:ea typeface="Meiryo" panose="020B0604030504040204" pitchFamily="34" charset="-128"/>
                      </a:endParaRPr>
                    </a:p>
                    <a:p>
                      <a:pPr algn="ctr">
                        <a:lnSpc>
                          <a:spcPct val="120000"/>
                        </a:lnSpc>
                      </a:pP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（トリガー）</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just">
                        <a:lnSpc>
                          <a:spcPct val="120000"/>
                        </a:lnSpc>
                      </a:pPr>
                      <a:r>
                        <a:rPr kumimoji="1" lang="en-US" altLang="ja-JP" sz="900">
                          <a:solidFill>
                            <a:schemeClr val="tx1">
                              <a:lumMod val="75000"/>
                              <a:lumOff val="25000"/>
                            </a:schemeClr>
                          </a:solidFill>
                          <a:latin typeface="Meiryo" panose="020B0604030504040204" pitchFamily="34" charset="-128"/>
                          <a:ea typeface="Meiryo" panose="020B0604030504040204" pitchFamily="34" charset="-128"/>
                        </a:rPr>
                        <a:t>Windows OS </a:t>
                      </a: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バージョン検査</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nSpc>
                          <a:spcPct val="120000"/>
                        </a:lnSpc>
                      </a:pP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利用している</a:t>
                      </a:r>
                      <a:r>
                        <a:rPr kumimoji="1" lang="en-US" altLang="ja-JP" sz="900">
                          <a:solidFill>
                            <a:schemeClr val="tx1">
                              <a:lumMod val="75000"/>
                              <a:lumOff val="25000"/>
                            </a:schemeClr>
                          </a:solidFill>
                          <a:latin typeface="Meiryo" panose="020B0604030504040204" pitchFamily="34" charset="-128"/>
                          <a:ea typeface="Meiryo" panose="020B0604030504040204" pitchFamily="34" charset="-128"/>
                        </a:rPr>
                        <a:t> OS </a:t>
                      </a: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バージョンが指定したバージョン外の場合に検査違反と判定します。</a:t>
                      </a:r>
                      <a:endParaRPr kumimoji="1" lang="en" altLang="ja-JP" sz="9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251236950"/>
                  </a:ext>
                </a:extLst>
              </a:tr>
              <a:tr h="341935">
                <a:tc vMerge="1">
                  <a:txBody>
                    <a:bodyPr/>
                    <a:lstStyle/>
                    <a:p>
                      <a:pPr algn="just">
                        <a:lnSpc>
                          <a:spcPct val="120000"/>
                        </a:lnSpc>
                      </a:pPr>
                      <a:endParaRPr kumimoji="1" lang="ja-JP" altLang="en-US" sz="9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just">
                        <a:lnSpc>
                          <a:spcPct val="120000"/>
                        </a:lnSpc>
                      </a:pPr>
                      <a:r>
                        <a:rPr kumimoji="1" lang="en-US" altLang="ja-JP" sz="900">
                          <a:solidFill>
                            <a:schemeClr val="tx1">
                              <a:lumMod val="75000"/>
                              <a:lumOff val="25000"/>
                            </a:schemeClr>
                          </a:solidFill>
                          <a:latin typeface="Meiryo" panose="020B0604030504040204" pitchFamily="34" charset="-128"/>
                          <a:ea typeface="Meiryo" panose="020B0604030504040204" pitchFamily="34" charset="-128"/>
                        </a:rPr>
                        <a:t>Windows </a:t>
                      </a: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セキュリティパッチ検査</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nSpc>
                          <a:spcPct val="120000"/>
                        </a:lnSpc>
                      </a:pP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指定したセキュリティパッチがインストールされていない場合に検査違反と判定します。</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23792428"/>
                  </a:ext>
                </a:extLst>
              </a:tr>
              <a:tr h="341935">
                <a:tc vMerge="1">
                  <a:txBody>
                    <a:bodyPr/>
                    <a:lstStyle/>
                    <a:p>
                      <a:pPr algn="just">
                        <a:lnSpc>
                          <a:spcPct val="120000"/>
                        </a:lnSpc>
                      </a:pPr>
                      <a:endParaRPr kumimoji="1" lang="ja-JP" altLang="en-US" sz="9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just">
                        <a:lnSpc>
                          <a:spcPct val="120000"/>
                        </a:lnSpc>
                      </a:pP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アプリインストール検査</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nSpc>
                          <a:spcPct val="120000"/>
                        </a:lnSpc>
                      </a:pP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指定したアプリがインストールされていない場合に検査違反と判定します。</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596214499"/>
                  </a:ext>
                </a:extLst>
              </a:tr>
              <a:tr h="341935">
                <a:tc vMerge="1">
                  <a:txBody>
                    <a:bodyPr/>
                    <a:lstStyle/>
                    <a:p>
                      <a:pPr algn="just">
                        <a:lnSpc>
                          <a:spcPct val="120000"/>
                        </a:lnSpc>
                      </a:pPr>
                      <a:endParaRPr kumimoji="1" lang="ja-JP" altLang="en-US" sz="9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just">
                        <a:lnSpc>
                          <a:spcPct val="120000"/>
                        </a:lnSpc>
                      </a:pP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アプリバージョン検査</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nSpc>
                          <a:spcPct val="120000"/>
                        </a:lnSpc>
                      </a:pP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インストールされているアプリが指定したバージョン外の場合に検査違反と判定します。</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244751869"/>
                  </a:ext>
                </a:extLst>
              </a:tr>
              <a:tr h="341935">
                <a:tc vMerge="1">
                  <a:txBody>
                    <a:bodyPr/>
                    <a:lstStyle/>
                    <a:p>
                      <a:pPr algn="just">
                        <a:lnSpc>
                          <a:spcPct val="120000"/>
                        </a:lnSpc>
                      </a:pPr>
                      <a:endParaRPr kumimoji="1" lang="en-US" altLang="ja-JP" sz="9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just">
                        <a:lnSpc>
                          <a:spcPct val="120000"/>
                        </a:lnSpc>
                      </a:pP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プロセス起動検査</a:t>
                      </a:r>
                      <a:endParaRPr kumimoji="1" lang="en-US" altLang="ja-JP" sz="9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nSpc>
                          <a:spcPct val="120000"/>
                        </a:lnSpc>
                      </a:pP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指定したアプリが起動していない場合に検査違反と判定します。</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919837528"/>
                  </a:ext>
                </a:extLst>
              </a:tr>
              <a:tr h="341935">
                <a:tc vMerge="1">
                  <a:txBody>
                    <a:bodyPr/>
                    <a:lstStyle/>
                    <a:p>
                      <a:pPr algn="just">
                        <a:lnSpc>
                          <a:spcPct val="120000"/>
                        </a:lnSpc>
                      </a:pPr>
                      <a:endParaRPr kumimoji="1" lang="ja-JP" altLang="en-US" sz="9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just">
                        <a:lnSpc>
                          <a:spcPct val="120000"/>
                        </a:lnSpc>
                      </a:pP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特定宛先への</a:t>
                      </a:r>
                      <a:r>
                        <a:rPr kumimoji="1" lang="en-US" altLang="ja-JP" sz="900">
                          <a:solidFill>
                            <a:schemeClr val="tx1">
                              <a:lumMod val="75000"/>
                              <a:lumOff val="25000"/>
                            </a:schemeClr>
                          </a:solidFill>
                          <a:latin typeface="Meiryo" panose="020B0604030504040204" pitchFamily="34" charset="-128"/>
                          <a:ea typeface="Meiryo" panose="020B0604030504040204" pitchFamily="34" charset="-128"/>
                        </a:rPr>
                        <a:t> NW </a:t>
                      </a: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疎通検査</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nSpc>
                          <a:spcPct val="120000"/>
                        </a:lnSpc>
                      </a:pP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指定したネットワークと疎通が取れていない場合に検査違反と判定します。</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599244596"/>
                  </a:ext>
                </a:extLst>
              </a:tr>
              <a:tr h="341935">
                <a:tc rowSpan="5">
                  <a:txBody>
                    <a:bodyPr/>
                    <a:lstStyle/>
                    <a:p>
                      <a:pPr algn="ctr">
                        <a:lnSpc>
                          <a:spcPct val="120000"/>
                        </a:lnSpc>
                      </a:pP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警告</a:t>
                      </a:r>
                      <a:r>
                        <a:rPr kumimoji="1" lang="en-US" altLang="ja-JP" sz="900">
                          <a:solidFill>
                            <a:schemeClr val="tx1">
                              <a:lumMod val="75000"/>
                              <a:lumOff val="25000"/>
                            </a:schemeClr>
                          </a:solidFill>
                          <a:latin typeface="Meiryo" panose="020B0604030504040204" pitchFamily="34" charset="-128"/>
                          <a:ea typeface="Meiryo" panose="020B0604030504040204" pitchFamily="34" charset="-128"/>
                        </a:rPr>
                        <a:t>/</a:t>
                      </a: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制御</a:t>
                      </a:r>
                      <a:endParaRPr kumimoji="1" lang="en-US" altLang="ja-JP" sz="900">
                        <a:solidFill>
                          <a:schemeClr val="tx1">
                            <a:lumMod val="75000"/>
                            <a:lumOff val="25000"/>
                          </a:schemeClr>
                        </a:solidFill>
                        <a:latin typeface="Meiryo" panose="020B0604030504040204" pitchFamily="34" charset="-128"/>
                        <a:ea typeface="Meiryo" panose="020B0604030504040204" pitchFamily="34" charset="-128"/>
                      </a:endParaRPr>
                    </a:p>
                    <a:p>
                      <a:pPr algn="ctr">
                        <a:lnSpc>
                          <a:spcPct val="120000"/>
                        </a:lnSpc>
                      </a:pP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（アクション）</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just">
                        <a:lnSpc>
                          <a:spcPct val="120000"/>
                        </a:lnSpc>
                      </a:pP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不適合警告</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nSpc>
                          <a:spcPct val="120000"/>
                        </a:lnSpc>
                      </a:pP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警告ダイアログを表示し、警告内容と必要な設定内容などを案内します。</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051492103"/>
                  </a:ext>
                </a:extLst>
              </a:tr>
              <a:tr h="341935">
                <a:tc vMerge="1">
                  <a:txBody>
                    <a:bodyPr/>
                    <a:lstStyle/>
                    <a:p>
                      <a:pPr algn="just">
                        <a:lnSpc>
                          <a:spcPct val="120000"/>
                        </a:lnSpc>
                      </a:pPr>
                      <a:endParaRPr kumimoji="1" lang="ja-JP" altLang="en-US" sz="9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just">
                        <a:lnSpc>
                          <a:spcPct val="120000"/>
                        </a:lnSpc>
                      </a:pPr>
                      <a:r>
                        <a:rPr kumimoji="1" lang="en-US" altLang="ja-JP" sz="900">
                          <a:solidFill>
                            <a:schemeClr val="tx1">
                              <a:lumMod val="75000"/>
                              <a:lumOff val="25000"/>
                            </a:schemeClr>
                          </a:solidFill>
                          <a:latin typeface="Meiryo" panose="020B0604030504040204" pitchFamily="34" charset="-128"/>
                          <a:ea typeface="Meiryo" panose="020B0604030504040204" pitchFamily="34" charset="-128"/>
                        </a:rPr>
                        <a:t>IP </a:t>
                      </a: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アドレス指定制御</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nSpc>
                          <a:spcPct val="120000"/>
                        </a:lnSpc>
                      </a:pP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あらかじめ指定した</a:t>
                      </a:r>
                      <a:r>
                        <a:rPr kumimoji="1" lang="en-US" altLang="ja-JP" sz="900">
                          <a:solidFill>
                            <a:schemeClr val="tx1">
                              <a:lumMod val="75000"/>
                              <a:lumOff val="25000"/>
                            </a:schemeClr>
                          </a:solidFill>
                          <a:latin typeface="Meiryo" panose="020B0604030504040204" pitchFamily="34" charset="-128"/>
                          <a:ea typeface="Meiryo" panose="020B0604030504040204" pitchFamily="34" charset="-128"/>
                        </a:rPr>
                        <a:t> IP </a:t>
                      </a: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アドレス以外への接続を禁止できます。</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52364566"/>
                  </a:ext>
                </a:extLst>
              </a:tr>
              <a:tr h="341935">
                <a:tc vMerge="1">
                  <a:txBody>
                    <a:bodyPr/>
                    <a:lstStyle/>
                    <a:p>
                      <a:pPr algn="just">
                        <a:lnSpc>
                          <a:spcPct val="120000"/>
                        </a:lnSpc>
                      </a:pPr>
                      <a:endParaRPr kumimoji="1" lang="ja-JP" altLang="en-US" sz="9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just">
                        <a:lnSpc>
                          <a:spcPct val="120000"/>
                        </a:lnSpc>
                      </a:pP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ドメイン名指定制御</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nSpc>
                          <a:spcPct val="120000"/>
                        </a:lnSpc>
                      </a:pP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あらかじめ指定したドメイン名以外への接続を禁止できます。</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106181496"/>
                  </a:ext>
                </a:extLst>
              </a:tr>
              <a:tr h="341935">
                <a:tc vMerge="1">
                  <a:txBody>
                    <a:bodyPr/>
                    <a:lstStyle/>
                    <a:p>
                      <a:pPr algn="just">
                        <a:lnSpc>
                          <a:spcPct val="120000"/>
                        </a:lnSpc>
                      </a:pPr>
                      <a:endParaRPr kumimoji="1" lang="ja-JP" altLang="en-US" sz="9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just">
                        <a:lnSpc>
                          <a:spcPct val="120000"/>
                        </a:lnSpc>
                      </a:pP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特定</a:t>
                      </a:r>
                      <a:r>
                        <a:rPr kumimoji="1" lang="en-US" altLang="ja-JP" sz="900">
                          <a:solidFill>
                            <a:schemeClr val="tx1">
                              <a:lumMod val="75000"/>
                              <a:lumOff val="25000"/>
                            </a:schemeClr>
                          </a:solidFill>
                          <a:latin typeface="Meiryo" panose="020B0604030504040204" pitchFamily="34" charset="-128"/>
                          <a:ea typeface="Meiryo" panose="020B0604030504040204" pitchFamily="34" charset="-128"/>
                        </a:rPr>
                        <a:t> URL </a:t>
                      </a: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ブラウザアクセス</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nSpc>
                          <a:spcPct val="120000"/>
                        </a:lnSpc>
                      </a:pP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ブラウザを起動して、指定した</a:t>
                      </a:r>
                      <a:r>
                        <a:rPr kumimoji="1" lang="en-US" altLang="ja-JP" sz="900">
                          <a:solidFill>
                            <a:schemeClr val="tx1">
                              <a:lumMod val="75000"/>
                              <a:lumOff val="25000"/>
                            </a:schemeClr>
                          </a:solidFill>
                          <a:latin typeface="Meiryo" panose="020B0604030504040204" pitchFamily="34" charset="-128"/>
                          <a:ea typeface="Meiryo" panose="020B0604030504040204" pitchFamily="34" charset="-128"/>
                        </a:rPr>
                        <a:t> Web </a:t>
                      </a: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サイト</a:t>
                      </a:r>
                      <a:r>
                        <a:rPr kumimoji="1" lang="en-US" altLang="ja-JP" sz="900">
                          <a:solidFill>
                            <a:schemeClr val="tx1">
                              <a:lumMod val="75000"/>
                              <a:lumOff val="25000"/>
                            </a:schemeClr>
                          </a:solidFill>
                          <a:latin typeface="Meiryo" panose="020B0604030504040204" pitchFamily="34" charset="-128"/>
                          <a:ea typeface="Meiryo" panose="020B0604030504040204" pitchFamily="34" charset="-128"/>
                        </a:rPr>
                        <a:t> </a:t>
                      </a: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が表示されます。</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699673153"/>
                  </a:ext>
                </a:extLst>
              </a:tr>
              <a:tr h="341935">
                <a:tc vMerge="1">
                  <a:txBody>
                    <a:bodyPr/>
                    <a:lstStyle/>
                    <a:p>
                      <a:pPr algn="just">
                        <a:lnSpc>
                          <a:spcPct val="120000"/>
                        </a:lnSpc>
                      </a:pPr>
                      <a:endParaRPr kumimoji="1" lang="ja-JP" altLang="en-US" sz="900">
                        <a:solidFill>
                          <a:schemeClr val="tx1">
                            <a:lumMod val="75000"/>
                            <a:lumOff val="25000"/>
                          </a:schemeClr>
                        </a:solidFill>
                        <a:latin typeface="Meiryo" panose="020B0604030504040204" pitchFamily="34" charset="-128"/>
                        <a:ea typeface="Meiryo" panose="020B0604030504040204" pitchFamily="34" charset="-128"/>
                      </a:endParaRP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gn="just">
                        <a:lnSpc>
                          <a:spcPct val="120000"/>
                        </a:lnSpc>
                      </a:pP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指定アプリ起動</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tc>
                  <a:txBody>
                    <a:bodyPr/>
                    <a:lstStyle/>
                    <a:p>
                      <a:pPr>
                        <a:lnSpc>
                          <a:spcPct val="120000"/>
                        </a:lnSpc>
                      </a:pPr>
                      <a:r>
                        <a:rPr kumimoji="1" lang="en-US" altLang="ja-JP" sz="900">
                          <a:solidFill>
                            <a:schemeClr val="tx1">
                              <a:lumMod val="75000"/>
                              <a:lumOff val="25000"/>
                            </a:schemeClr>
                          </a:solidFill>
                          <a:latin typeface="Meiryo" panose="020B0604030504040204" pitchFamily="34" charset="-128"/>
                          <a:ea typeface="Meiryo" panose="020B0604030504040204" pitchFamily="34" charset="-128"/>
                        </a:rPr>
                        <a:t>PC </a:t>
                      </a: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にインストールされているアプリを実行します。</a:t>
                      </a:r>
                    </a:p>
                  </a:txBody>
                  <a:tcPr anchor="ctr">
                    <a:lnL w="6350" cap="flat" cmpd="sng" algn="ctr">
                      <a:solidFill>
                        <a:schemeClr val="bg1">
                          <a:lumMod val="65000"/>
                        </a:schemeClr>
                      </a:solidFill>
                      <a:prstDash val="solid"/>
                      <a:round/>
                      <a:headEnd type="none" w="med" len="med"/>
                      <a:tailEnd type="none" w="med" len="med"/>
                    </a:lnL>
                    <a:lnR w="6350" cap="flat" cmpd="sng" algn="ctr">
                      <a:solidFill>
                        <a:schemeClr val="bg1">
                          <a:lumMod val="65000"/>
                        </a:schemeClr>
                      </a:solid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329474582"/>
                  </a:ext>
                </a:extLst>
              </a:tr>
            </a:tbl>
          </a:graphicData>
        </a:graphic>
      </p:graphicFrame>
      <p:sp>
        <p:nvSpPr>
          <p:cNvPr id="15" name="テキスト ボックス 14">
            <a:extLst>
              <a:ext uri="{FF2B5EF4-FFF2-40B4-BE49-F238E27FC236}">
                <a16:creationId xmlns:a16="http://schemas.microsoft.com/office/drawing/2014/main" id="{0A16DB89-5CA1-C66F-863F-5F860C03E072}"/>
              </a:ext>
            </a:extLst>
          </p:cNvPr>
          <p:cNvSpPr txBox="1"/>
          <p:nvPr/>
        </p:nvSpPr>
        <p:spPr>
          <a:xfrm>
            <a:off x="305664" y="1682206"/>
            <a:ext cx="2185214" cy="276999"/>
          </a:xfrm>
          <a:prstGeom prst="rect">
            <a:avLst/>
          </a:prstGeom>
          <a:noFill/>
        </p:spPr>
        <p:txBody>
          <a:bodyPr wrap="none" rtlCol="0">
            <a:spAutoFit/>
          </a:bodyPr>
          <a:lstStyle/>
          <a:p>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▼トリガー・アクション一覧</a:t>
            </a:r>
          </a:p>
        </p:txBody>
      </p:sp>
      <p:grpSp>
        <p:nvGrpSpPr>
          <p:cNvPr id="19" name="グループ化 18">
            <a:extLst>
              <a:ext uri="{FF2B5EF4-FFF2-40B4-BE49-F238E27FC236}">
                <a16:creationId xmlns:a16="http://schemas.microsoft.com/office/drawing/2014/main" id="{8A05920C-7F4E-20F9-EA40-258483DE38E2}"/>
              </a:ext>
            </a:extLst>
          </p:cNvPr>
          <p:cNvGrpSpPr/>
          <p:nvPr/>
        </p:nvGrpSpPr>
        <p:grpSpPr>
          <a:xfrm>
            <a:off x="10252038" y="302904"/>
            <a:ext cx="1693261" cy="343139"/>
            <a:chOff x="10252038" y="302904"/>
            <a:chExt cx="1693261" cy="343139"/>
          </a:xfrm>
        </p:grpSpPr>
        <p:sp>
          <p:nvSpPr>
            <p:cNvPr id="20" name="正方形/長方形 19">
              <a:extLst>
                <a:ext uri="{FF2B5EF4-FFF2-40B4-BE49-F238E27FC236}">
                  <a16:creationId xmlns:a16="http://schemas.microsoft.com/office/drawing/2014/main" id="{BA25179D-22EF-04D2-F215-0D3D4AC6FCA5}"/>
                </a:ext>
              </a:extLst>
            </p:cNvPr>
            <p:cNvSpPr/>
            <p:nvPr/>
          </p:nvSpPr>
          <p:spPr>
            <a:xfrm>
              <a:off x="10252038" y="302904"/>
              <a:ext cx="1693261" cy="314510"/>
            </a:xfrm>
            <a:prstGeom prst="rect">
              <a:avLst/>
            </a:prstGeom>
          </p:spPr>
          <p:txBody>
            <a:bodyPr wrap="square">
              <a:spAutoFit/>
            </a:bodyPr>
            <a:lstStyle/>
            <a:p>
              <a:pPr algn="ctr">
                <a:lnSpc>
                  <a:spcPct val="150000"/>
                </a:lnSpc>
              </a:pPr>
              <a:r>
                <a:rPr lang="ja-JP" altLang="en-US" sz="1050" b="1" dirty="0">
                  <a:solidFill>
                    <a:srgbClr val="960000"/>
                  </a:solidFill>
                  <a:latin typeface="メイリオ" panose="020B0604030504040204" pitchFamily="50" charset="-128"/>
                  <a:ea typeface="メイリオ" panose="020B0604030504040204" pitchFamily="50" charset="-128"/>
                </a:rPr>
                <a:t>脆弱性対策＊オプション</a:t>
              </a:r>
              <a:endParaRPr lang="en-US" altLang="ja-JP" sz="1050" b="1" dirty="0">
                <a:solidFill>
                  <a:srgbClr val="960000"/>
                </a:solidFill>
                <a:latin typeface="メイリオ" panose="020B0604030504040204" pitchFamily="50" charset="-128"/>
                <a:ea typeface="メイリオ" panose="020B0604030504040204" pitchFamily="50" charset="-128"/>
              </a:endParaRPr>
            </a:p>
          </p:txBody>
        </p:sp>
        <p:sp>
          <p:nvSpPr>
            <p:cNvPr id="21" name="四角形: 角を丸くする 20">
              <a:extLst>
                <a:ext uri="{FF2B5EF4-FFF2-40B4-BE49-F238E27FC236}">
                  <a16:creationId xmlns:a16="http://schemas.microsoft.com/office/drawing/2014/main" id="{41DB0EDB-96D0-7E4F-F32F-FB2C101142D2}"/>
                </a:ext>
              </a:extLst>
            </p:cNvPr>
            <p:cNvSpPr/>
            <p:nvPr/>
          </p:nvSpPr>
          <p:spPr>
            <a:xfrm>
              <a:off x="10252039" y="302904"/>
              <a:ext cx="1655294" cy="34313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Tree>
    <p:extLst>
      <p:ext uri="{BB962C8B-B14F-4D97-AF65-F5344CB8AC3E}">
        <p14:creationId xmlns:p14="http://schemas.microsoft.com/office/powerpoint/2010/main" val="27749203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8EEB054E-773A-962E-050F-FB07C6A8BF09}"/>
              </a:ext>
            </a:extLst>
          </p:cNvPr>
          <p:cNvSpPr>
            <a:spLocks noGrp="1"/>
          </p:cNvSpPr>
          <p:nvPr>
            <p:ph type="body" sz="quarter" idx="15"/>
          </p:nvPr>
        </p:nvSpPr>
        <p:spPr/>
        <p:txBody>
          <a:bodyPr/>
          <a:lstStyle/>
          <a:p>
            <a:r>
              <a:rPr lang="en-US" altLang="ja-JP" dirty="0"/>
              <a:t>JVN </a:t>
            </a:r>
            <a:r>
              <a:rPr lang="ja-JP" altLang="en-US" dirty="0"/>
              <a:t>の脆弱性データベース情報を元に脆弱性のある資産を自動で特定、対応できます</a:t>
            </a:r>
          </a:p>
        </p:txBody>
      </p:sp>
      <p:sp>
        <p:nvSpPr>
          <p:cNvPr id="3" name="テキスト プレースホルダー 2">
            <a:extLst>
              <a:ext uri="{FF2B5EF4-FFF2-40B4-BE49-F238E27FC236}">
                <a16:creationId xmlns:a16="http://schemas.microsoft.com/office/drawing/2014/main" id="{4B22BBFA-E3D3-F6E4-C57A-5BFD1DDCCE06}"/>
              </a:ext>
            </a:extLst>
          </p:cNvPr>
          <p:cNvSpPr>
            <a:spLocks noGrp="1"/>
          </p:cNvSpPr>
          <p:nvPr>
            <p:ph type="body" sz="quarter" idx="13"/>
          </p:nvPr>
        </p:nvSpPr>
        <p:spPr/>
        <p:txBody>
          <a:bodyPr/>
          <a:lstStyle/>
          <a:p>
            <a:r>
              <a:rPr lang="ja-JP" altLang="en-US"/>
              <a:t>脆弱性対策ソリューション「</a:t>
            </a:r>
            <a:r>
              <a:rPr lang="en-US" altLang="ja-JP" err="1"/>
              <a:t>VRManager</a:t>
            </a:r>
            <a:r>
              <a:rPr lang="ja-JP" altLang="en-US"/>
              <a:t>」</a:t>
            </a:r>
          </a:p>
        </p:txBody>
      </p:sp>
      <p:grpSp>
        <p:nvGrpSpPr>
          <p:cNvPr id="4" name="グループ化 3">
            <a:extLst>
              <a:ext uri="{FF2B5EF4-FFF2-40B4-BE49-F238E27FC236}">
                <a16:creationId xmlns:a16="http://schemas.microsoft.com/office/drawing/2014/main" id="{98E6851E-3CB6-4B2B-77A6-00801EBF2251}"/>
              </a:ext>
            </a:extLst>
          </p:cNvPr>
          <p:cNvGrpSpPr/>
          <p:nvPr/>
        </p:nvGrpSpPr>
        <p:grpSpPr>
          <a:xfrm>
            <a:off x="10364212" y="302904"/>
            <a:ext cx="1581087" cy="343139"/>
            <a:chOff x="10364212" y="302904"/>
            <a:chExt cx="1581087" cy="343139"/>
          </a:xfrm>
        </p:grpSpPr>
        <p:sp>
          <p:nvSpPr>
            <p:cNvPr id="5" name="正方形/長方形 4">
              <a:extLst>
                <a:ext uri="{FF2B5EF4-FFF2-40B4-BE49-F238E27FC236}">
                  <a16:creationId xmlns:a16="http://schemas.microsoft.com/office/drawing/2014/main" id="{C6C0EA22-638A-14E5-3837-5E66425279FA}"/>
                </a:ext>
              </a:extLst>
            </p:cNvPr>
            <p:cNvSpPr/>
            <p:nvPr/>
          </p:nvSpPr>
          <p:spPr>
            <a:xfrm>
              <a:off x="10364212" y="302904"/>
              <a:ext cx="1581087" cy="314510"/>
            </a:xfrm>
            <a:prstGeom prst="rect">
              <a:avLst/>
            </a:prstGeom>
          </p:spPr>
          <p:txBody>
            <a:bodyPr wrap="square">
              <a:spAutoFit/>
            </a:bodyPr>
            <a:lstStyle/>
            <a:p>
              <a:pPr algn="ctr">
                <a:lnSpc>
                  <a:spcPct val="150000"/>
                </a:lnSpc>
              </a:pPr>
              <a:r>
                <a:rPr lang="ja-JP" altLang="en-US" sz="1050" b="1" dirty="0">
                  <a:solidFill>
                    <a:srgbClr val="960000"/>
                  </a:solidFill>
                  <a:latin typeface="メイリオ" panose="020B0604030504040204" pitchFamily="50" charset="-128"/>
                  <a:ea typeface="メイリオ" panose="020B0604030504040204" pitchFamily="50" charset="-128"/>
                </a:rPr>
                <a:t>脆弱性対策＊連携製品</a:t>
              </a:r>
              <a:endParaRPr lang="en-US" altLang="ja-JP" sz="1050" b="1" dirty="0">
                <a:solidFill>
                  <a:srgbClr val="960000"/>
                </a:solidFill>
                <a:latin typeface="メイリオ" panose="020B0604030504040204" pitchFamily="50" charset="-128"/>
                <a:ea typeface="メイリオ" panose="020B0604030504040204" pitchFamily="50" charset="-128"/>
              </a:endParaRPr>
            </a:p>
          </p:txBody>
        </p:sp>
        <p:sp>
          <p:nvSpPr>
            <p:cNvPr id="6" name="四角形: 角を丸くする 5">
              <a:extLst>
                <a:ext uri="{FF2B5EF4-FFF2-40B4-BE49-F238E27FC236}">
                  <a16:creationId xmlns:a16="http://schemas.microsoft.com/office/drawing/2014/main" id="{F8822893-08D8-2CD4-5999-AB5E63FCB5D6}"/>
                </a:ext>
              </a:extLst>
            </p:cNvPr>
            <p:cNvSpPr/>
            <p:nvPr/>
          </p:nvSpPr>
          <p:spPr>
            <a:xfrm>
              <a:off x="10402179" y="302904"/>
              <a:ext cx="1505153" cy="34313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13" name="テキスト ボックス 12">
            <a:extLst>
              <a:ext uri="{FF2B5EF4-FFF2-40B4-BE49-F238E27FC236}">
                <a16:creationId xmlns:a16="http://schemas.microsoft.com/office/drawing/2014/main" id="{F90AECC4-8E84-C1AC-A281-DEE804F87345}"/>
              </a:ext>
            </a:extLst>
          </p:cNvPr>
          <p:cNvSpPr txBox="1"/>
          <p:nvPr/>
        </p:nvSpPr>
        <p:spPr>
          <a:xfrm>
            <a:off x="7798085" y="1469204"/>
            <a:ext cx="4005149" cy="3395160"/>
          </a:xfrm>
          <a:prstGeom prst="rect">
            <a:avLst/>
          </a:prstGeom>
          <a:noFill/>
        </p:spPr>
        <p:txBody>
          <a:bodyPr wrap="square" rtlCol="0">
            <a:spAutoFit/>
          </a:bodyPr>
          <a:lstStyle/>
          <a:p>
            <a:pPr>
              <a:lnSpc>
                <a:spcPct val="150000"/>
              </a:lnSpc>
            </a:pPr>
            <a:r>
              <a:rPr kumimoji="1" lang="ja-JP" altLang="en-US" sz="1400" b="1" dirty="0">
                <a:solidFill>
                  <a:srgbClr val="0060AE"/>
                </a:solidFill>
                <a:latin typeface="メイリオ" panose="020B0604030504040204" pitchFamily="50" charset="-128"/>
                <a:ea typeface="メイリオ" panose="020B0604030504040204" pitchFamily="50" charset="-128"/>
              </a:rPr>
              <a:t>①脆弱性の有無を自動で表示</a:t>
            </a:r>
          </a:p>
          <a:p>
            <a:pPr>
              <a:lnSpc>
                <a:spcPct val="150000"/>
              </a:lnSpc>
            </a:pPr>
            <a:r>
              <a:rPr kumimoji="1" lang="en-US" altLang="ja-JP" sz="1100" dirty="0">
                <a:solidFill>
                  <a:schemeClr val="tx1">
                    <a:lumMod val="75000"/>
                    <a:lumOff val="25000"/>
                  </a:schemeClr>
                </a:solidFill>
                <a:latin typeface="メイリオ" panose="020B0604030504040204" pitchFamily="50" charset="-128"/>
                <a:ea typeface="メイリオ" panose="020B0604030504040204" pitchFamily="50" charset="-128"/>
              </a:rPr>
              <a:t>JVN </a:t>
            </a:r>
            <a:r>
              <a:rPr kumimoji="1" lang="ja-JP" altLang="en-US" sz="1100" dirty="0">
                <a:solidFill>
                  <a:schemeClr val="tx1">
                    <a:lumMod val="75000"/>
                    <a:lumOff val="25000"/>
                  </a:schemeClr>
                </a:solidFill>
                <a:latin typeface="メイリオ" panose="020B0604030504040204" pitchFamily="50" charset="-128"/>
                <a:ea typeface="メイリオ" panose="020B0604030504040204" pitchFamily="50" charset="-128"/>
              </a:rPr>
              <a:t>脆弱性情報を取得し、社内のアプリケーションと自動で突合。脆弱性の有無を対策レベルをと共に把握することができます。</a:t>
            </a:r>
            <a:endParaRPr kumimoji="1" lang="en-US" altLang="ja-JP" sz="1100"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endParaRPr kumimoji="1" lang="en-US" altLang="ja-JP" sz="1400"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r>
              <a:rPr kumimoji="1" lang="ja-JP" altLang="en-US" sz="1400" b="1" dirty="0">
                <a:solidFill>
                  <a:srgbClr val="0060AE"/>
                </a:solidFill>
                <a:latin typeface="メイリオ" panose="020B0604030504040204" pitchFamily="50" charset="-128"/>
                <a:ea typeface="メイリオ" panose="020B0604030504040204" pitchFamily="50" charset="-128"/>
              </a:rPr>
              <a:t>② 脆弱性対策</a:t>
            </a:r>
            <a:endParaRPr kumimoji="1" lang="en-US" altLang="ja-JP" sz="1400" b="1" dirty="0">
              <a:solidFill>
                <a:srgbClr val="0060AE"/>
              </a:solidFill>
              <a:latin typeface="メイリオ" panose="020B0604030504040204" pitchFamily="50" charset="-128"/>
              <a:ea typeface="メイリオ" panose="020B0604030504040204" pitchFamily="50" charset="-128"/>
            </a:endParaRPr>
          </a:p>
          <a:p>
            <a:pPr>
              <a:lnSpc>
                <a:spcPct val="150000"/>
              </a:lnSpc>
            </a:pPr>
            <a:r>
              <a:rPr kumimoji="1" lang="ja-JP" altLang="en-US" sz="1100" dirty="0">
                <a:solidFill>
                  <a:schemeClr val="tx1">
                    <a:lumMod val="75000"/>
                    <a:lumOff val="25000"/>
                  </a:schemeClr>
                </a:solidFill>
                <a:latin typeface="メイリオ" panose="020B0604030504040204" pitchFamily="50" charset="-128"/>
                <a:ea typeface="メイリオ" panose="020B0604030504040204" pitchFamily="50" charset="-128"/>
              </a:rPr>
              <a:t>①で対策したい脆弱性があればクリックするだけで対策のための設定ができます。ワンクリックで対象の従業員へアップデート先と共に通知が可能です。</a:t>
            </a:r>
            <a:endParaRPr kumimoji="1" lang="en-US" altLang="ja-JP" sz="1100"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endParaRPr kumimoji="1" lang="en-US" altLang="ja-JP" sz="1100"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r>
              <a:rPr kumimoji="1" lang="ja-JP" altLang="en-US" sz="1400" b="1" dirty="0">
                <a:solidFill>
                  <a:srgbClr val="0060AE"/>
                </a:solidFill>
                <a:latin typeface="メイリオ" panose="020B0604030504040204" pitchFamily="50" charset="-128"/>
                <a:ea typeface="メイリオ" panose="020B0604030504040204" pitchFamily="50" charset="-128"/>
              </a:rPr>
              <a:t>③対応状況の把握</a:t>
            </a:r>
            <a:endParaRPr kumimoji="1" lang="en-US" altLang="ja-JP" sz="1400" b="1" dirty="0">
              <a:solidFill>
                <a:srgbClr val="0060AE"/>
              </a:solidFill>
              <a:latin typeface="メイリオ" panose="020B0604030504040204" pitchFamily="50" charset="-128"/>
              <a:ea typeface="メイリオ" panose="020B0604030504040204" pitchFamily="50" charset="-128"/>
            </a:endParaRPr>
          </a:p>
          <a:p>
            <a:pPr>
              <a:lnSpc>
                <a:spcPct val="150000"/>
              </a:lnSpc>
            </a:pPr>
            <a:r>
              <a:rPr kumimoji="1" lang="ja-JP" altLang="en-US" sz="1100" dirty="0">
                <a:solidFill>
                  <a:schemeClr val="tx1">
                    <a:lumMod val="75000"/>
                    <a:lumOff val="25000"/>
                  </a:schemeClr>
                </a:solidFill>
                <a:latin typeface="メイリオ" panose="020B0604030504040204" pitchFamily="50" charset="-128"/>
                <a:ea typeface="メイリオ" panose="020B0604030504040204" pitchFamily="50" charset="-128"/>
              </a:rPr>
              <a:t>アップデートの完了状況も確認できます。</a:t>
            </a:r>
            <a:endParaRPr kumimoji="1" lang="en-US" altLang="ja-JP" sz="11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pic>
        <p:nvPicPr>
          <p:cNvPr id="15" name="図 14" descr="グラフィカル ユーザー インターフェイス, テキスト, アプリケーション, メール&#10;&#10;自動的に生成された説明">
            <a:extLst>
              <a:ext uri="{FF2B5EF4-FFF2-40B4-BE49-F238E27FC236}">
                <a16:creationId xmlns:a16="http://schemas.microsoft.com/office/drawing/2014/main" id="{B45FB21C-4BEF-BFB9-7C24-E6740A573840}"/>
              </a:ext>
            </a:extLst>
          </p:cNvPr>
          <p:cNvPicPr>
            <a:picLocks noChangeAspect="1"/>
          </p:cNvPicPr>
          <p:nvPr/>
        </p:nvPicPr>
        <p:blipFill>
          <a:blip r:embed="rId2"/>
          <a:stretch>
            <a:fillRect/>
          </a:stretch>
        </p:blipFill>
        <p:spPr>
          <a:xfrm>
            <a:off x="478724" y="1469204"/>
            <a:ext cx="6924127" cy="3559434"/>
          </a:xfrm>
          <a:prstGeom prst="rect">
            <a:avLst/>
          </a:prstGeom>
        </p:spPr>
      </p:pic>
      <p:grpSp>
        <p:nvGrpSpPr>
          <p:cNvPr id="16" name="グループ化 15">
            <a:extLst>
              <a:ext uri="{FF2B5EF4-FFF2-40B4-BE49-F238E27FC236}">
                <a16:creationId xmlns:a16="http://schemas.microsoft.com/office/drawing/2014/main" id="{99B19D42-5D59-05F5-D525-D98650518FAF}"/>
              </a:ext>
            </a:extLst>
          </p:cNvPr>
          <p:cNvGrpSpPr/>
          <p:nvPr/>
        </p:nvGrpSpPr>
        <p:grpSpPr>
          <a:xfrm>
            <a:off x="1629454" y="1973476"/>
            <a:ext cx="2408289" cy="781893"/>
            <a:chOff x="8718924" y="894144"/>
            <a:chExt cx="2408289" cy="781893"/>
          </a:xfrm>
          <a:solidFill>
            <a:schemeClr val="accent1">
              <a:lumMod val="75000"/>
            </a:schemeClr>
          </a:solidFill>
        </p:grpSpPr>
        <p:sp>
          <p:nvSpPr>
            <p:cNvPr id="17" name="四角形: 角を丸くする 16">
              <a:extLst>
                <a:ext uri="{FF2B5EF4-FFF2-40B4-BE49-F238E27FC236}">
                  <a16:creationId xmlns:a16="http://schemas.microsoft.com/office/drawing/2014/main" id="{42D86FB0-CE5F-51BE-7814-7191340C58DF}"/>
                </a:ext>
              </a:extLst>
            </p:cNvPr>
            <p:cNvSpPr/>
            <p:nvPr/>
          </p:nvSpPr>
          <p:spPr>
            <a:xfrm>
              <a:off x="8718924" y="894144"/>
              <a:ext cx="2408289" cy="631049"/>
            </a:xfrm>
            <a:prstGeom prst="roundRect">
              <a:avLst>
                <a:gd name="adj" fmla="val 100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ts val="2000"/>
                </a:lnSpc>
              </a:pPr>
              <a:r>
                <a:rPr kumimoji="1" lang="en-US" altLang="ja-JP" sz="1100">
                  <a:latin typeface="メイリオ" panose="020B0604030504040204" pitchFamily="50" charset="-128"/>
                  <a:ea typeface="メイリオ" panose="020B0604030504040204" pitchFamily="50" charset="-128"/>
                </a:rPr>
                <a:t>JVN</a:t>
              </a:r>
              <a:r>
                <a:rPr kumimoji="1" lang="ja-JP" altLang="en-US" sz="1100">
                  <a:latin typeface="メイリオ" panose="020B0604030504040204" pitchFamily="50" charset="-128"/>
                  <a:ea typeface="メイリオ" panose="020B0604030504040204" pitchFamily="50" charset="-128"/>
                </a:rPr>
                <a:t>の脆弱性情報と自動で照合！</a:t>
              </a:r>
              <a:endParaRPr kumimoji="1" lang="en-US" altLang="ja-JP" sz="1100">
                <a:latin typeface="メイリオ" panose="020B0604030504040204" pitchFamily="50" charset="-128"/>
                <a:ea typeface="メイリオ" panose="020B0604030504040204" pitchFamily="50" charset="-128"/>
              </a:endParaRPr>
            </a:p>
            <a:p>
              <a:pPr algn="ctr">
                <a:lnSpc>
                  <a:spcPts val="2000"/>
                </a:lnSpc>
              </a:pPr>
              <a:r>
                <a:rPr kumimoji="1" lang="ja-JP" altLang="en-US" sz="1100">
                  <a:latin typeface="メイリオ" panose="020B0604030504040204" pitchFamily="50" charset="-128"/>
                  <a:ea typeface="メイリオ" panose="020B0604030504040204" pitchFamily="50" charset="-128"/>
                </a:rPr>
                <a:t>対策レベルを一覧で表示します</a:t>
              </a:r>
              <a:endParaRPr kumimoji="1" lang="en-US" altLang="ja-JP" sz="1100">
                <a:latin typeface="メイリオ" panose="020B0604030504040204" pitchFamily="50" charset="-128"/>
                <a:ea typeface="メイリオ" panose="020B0604030504040204" pitchFamily="50" charset="-128"/>
              </a:endParaRPr>
            </a:p>
          </p:txBody>
        </p:sp>
        <p:sp>
          <p:nvSpPr>
            <p:cNvPr id="18" name="二等辺三角形 17">
              <a:extLst>
                <a:ext uri="{FF2B5EF4-FFF2-40B4-BE49-F238E27FC236}">
                  <a16:creationId xmlns:a16="http://schemas.microsoft.com/office/drawing/2014/main" id="{1C12B0F9-6FBD-93F1-8D92-E81A90266427}"/>
                </a:ext>
              </a:extLst>
            </p:cNvPr>
            <p:cNvSpPr/>
            <p:nvPr/>
          </p:nvSpPr>
          <p:spPr>
            <a:xfrm rot="10800000">
              <a:off x="9478445" y="1428853"/>
              <a:ext cx="286734" cy="24718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24000" rIns="324000" rtlCol="0" anchor="ctr"/>
            <a:lstStyle/>
            <a:p>
              <a:pPr>
                <a:lnSpc>
                  <a:spcPts val="2000"/>
                </a:lnSpc>
              </a:pPr>
              <a:endParaRPr kumimoji="1" lang="ja-JP" altLang="en-US" sz="1100">
                <a:latin typeface="メイリオ" panose="020B0604030504040204" pitchFamily="50" charset="-128"/>
                <a:ea typeface="メイリオ" panose="020B0604030504040204" pitchFamily="50" charset="-128"/>
              </a:endParaRPr>
            </a:p>
          </p:txBody>
        </p:sp>
      </p:grpSp>
      <p:grpSp>
        <p:nvGrpSpPr>
          <p:cNvPr id="23" name="グループ化 22">
            <a:extLst>
              <a:ext uri="{FF2B5EF4-FFF2-40B4-BE49-F238E27FC236}">
                <a16:creationId xmlns:a16="http://schemas.microsoft.com/office/drawing/2014/main" id="{9BA483C2-54E3-FA79-ABBE-89FDD60625B4}"/>
              </a:ext>
            </a:extLst>
          </p:cNvPr>
          <p:cNvGrpSpPr/>
          <p:nvPr/>
        </p:nvGrpSpPr>
        <p:grpSpPr>
          <a:xfrm>
            <a:off x="3860840" y="3600934"/>
            <a:ext cx="3703353" cy="3006253"/>
            <a:chOff x="0" y="-1153899"/>
            <a:chExt cx="12192000" cy="9897040"/>
          </a:xfrm>
        </p:grpSpPr>
        <p:pic>
          <p:nvPicPr>
            <p:cNvPr id="20" name="図 19" descr="グラフィカル ユーザー インターフェイス, アプリケーション&#10;&#10;自動的に生成された説明">
              <a:extLst>
                <a:ext uri="{FF2B5EF4-FFF2-40B4-BE49-F238E27FC236}">
                  <a16:creationId xmlns:a16="http://schemas.microsoft.com/office/drawing/2014/main" id="{E498DEC4-AD0A-F7B0-F2E7-C3181C2F4B3E}"/>
                </a:ext>
              </a:extLst>
            </p:cNvPr>
            <p:cNvPicPr>
              <a:picLocks noChangeAspect="1"/>
            </p:cNvPicPr>
            <p:nvPr/>
          </p:nvPicPr>
          <p:blipFill>
            <a:blip r:embed="rId3"/>
            <a:stretch>
              <a:fillRect/>
            </a:stretch>
          </p:blipFill>
          <p:spPr>
            <a:xfrm>
              <a:off x="0" y="-1153899"/>
              <a:ext cx="12192000" cy="6254749"/>
            </a:xfrm>
            <a:prstGeom prst="rect">
              <a:avLst/>
            </a:prstGeom>
          </p:spPr>
        </p:pic>
        <p:pic>
          <p:nvPicPr>
            <p:cNvPr id="22" name="図 21" descr="グラフィカル ユーザー インターフェイス&#10;&#10;中程度の精度で自動的に生成された説明">
              <a:extLst>
                <a:ext uri="{FF2B5EF4-FFF2-40B4-BE49-F238E27FC236}">
                  <a16:creationId xmlns:a16="http://schemas.microsoft.com/office/drawing/2014/main" id="{25C79779-85C0-BE33-F96F-18FE3849AD18}"/>
                </a:ext>
              </a:extLst>
            </p:cNvPr>
            <p:cNvPicPr>
              <a:picLocks noChangeAspect="1"/>
            </p:cNvPicPr>
            <p:nvPr/>
          </p:nvPicPr>
          <p:blipFill rotWithShape="1">
            <a:blip r:embed="rId4"/>
            <a:srcRect b="29187"/>
            <a:stretch/>
          </p:blipFill>
          <p:spPr>
            <a:xfrm>
              <a:off x="0" y="5100850"/>
              <a:ext cx="12192000" cy="3642291"/>
            </a:xfrm>
            <a:prstGeom prst="rect">
              <a:avLst/>
            </a:prstGeom>
          </p:spPr>
        </p:pic>
      </p:grpSp>
      <p:grpSp>
        <p:nvGrpSpPr>
          <p:cNvPr id="24" name="グループ化 23">
            <a:extLst>
              <a:ext uri="{FF2B5EF4-FFF2-40B4-BE49-F238E27FC236}">
                <a16:creationId xmlns:a16="http://schemas.microsoft.com/office/drawing/2014/main" id="{2705D087-0BA6-4AB6-29DD-F5BE0213B75B}"/>
              </a:ext>
            </a:extLst>
          </p:cNvPr>
          <p:cNvGrpSpPr/>
          <p:nvPr/>
        </p:nvGrpSpPr>
        <p:grpSpPr>
          <a:xfrm>
            <a:off x="1829479" y="5211318"/>
            <a:ext cx="2579055" cy="631049"/>
            <a:chOff x="8718924" y="894144"/>
            <a:chExt cx="2579055" cy="631049"/>
          </a:xfrm>
          <a:solidFill>
            <a:schemeClr val="accent1">
              <a:lumMod val="75000"/>
            </a:schemeClr>
          </a:solidFill>
        </p:grpSpPr>
        <p:sp>
          <p:nvSpPr>
            <p:cNvPr id="25" name="四角形: 角を丸くする 24">
              <a:extLst>
                <a:ext uri="{FF2B5EF4-FFF2-40B4-BE49-F238E27FC236}">
                  <a16:creationId xmlns:a16="http://schemas.microsoft.com/office/drawing/2014/main" id="{DF8DBFF2-2A99-0ECD-ED60-0DC8BCEA1B56}"/>
                </a:ext>
              </a:extLst>
            </p:cNvPr>
            <p:cNvSpPr/>
            <p:nvPr/>
          </p:nvSpPr>
          <p:spPr>
            <a:xfrm>
              <a:off x="8718924" y="894144"/>
              <a:ext cx="2408289" cy="631049"/>
            </a:xfrm>
            <a:prstGeom prst="roundRect">
              <a:avLst>
                <a:gd name="adj" fmla="val 100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lnSpc>
                  <a:spcPts val="2000"/>
                </a:lnSpc>
              </a:pPr>
              <a:r>
                <a:rPr kumimoji="1" lang="ja-JP" altLang="en-US" sz="1100">
                  <a:latin typeface="メイリオ" panose="020B0604030504040204" pitchFamily="50" charset="-128"/>
                  <a:ea typeface="メイリオ" panose="020B0604030504040204" pitchFamily="50" charset="-128"/>
                </a:rPr>
                <a:t>従業員へアップデート連絡を</a:t>
              </a:r>
              <a:endParaRPr kumimoji="1" lang="en-US" altLang="ja-JP" sz="1100">
                <a:latin typeface="メイリオ" panose="020B0604030504040204" pitchFamily="50" charset="-128"/>
                <a:ea typeface="メイリオ" panose="020B0604030504040204" pitchFamily="50" charset="-128"/>
              </a:endParaRPr>
            </a:p>
            <a:p>
              <a:pPr algn="ctr">
                <a:lnSpc>
                  <a:spcPts val="2000"/>
                </a:lnSpc>
              </a:pPr>
              <a:r>
                <a:rPr kumimoji="1" lang="ja-JP" altLang="en-US" sz="1100">
                  <a:latin typeface="メイリオ" panose="020B0604030504040204" pitchFamily="50" charset="-128"/>
                  <a:ea typeface="メイリオ" panose="020B0604030504040204" pitchFamily="50" charset="-128"/>
                </a:rPr>
                <a:t>送り対応の有無も管理できます</a:t>
              </a:r>
              <a:endParaRPr kumimoji="1" lang="en-US" altLang="ja-JP" sz="1100">
                <a:latin typeface="メイリオ" panose="020B0604030504040204" pitchFamily="50" charset="-128"/>
                <a:ea typeface="メイリオ" panose="020B0604030504040204" pitchFamily="50" charset="-128"/>
              </a:endParaRPr>
            </a:p>
          </p:txBody>
        </p:sp>
        <p:sp>
          <p:nvSpPr>
            <p:cNvPr id="26" name="二等辺三角形 25">
              <a:extLst>
                <a:ext uri="{FF2B5EF4-FFF2-40B4-BE49-F238E27FC236}">
                  <a16:creationId xmlns:a16="http://schemas.microsoft.com/office/drawing/2014/main" id="{39B26B74-934E-D163-6AC1-C2A9F751AE6F}"/>
                </a:ext>
              </a:extLst>
            </p:cNvPr>
            <p:cNvSpPr/>
            <p:nvPr/>
          </p:nvSpPr>
          <p:spPr>
            <a:xfrm rot="5400000">
              <a:off x="11031020" y="1105003"/>
              <a:ext cx="286734" cy="247184"/>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24000" rIns="324000" rtlCol="0" anchor="ctr"/>
            <a:lstStyle/>
            <a:p>
              <a:pPr>
                <a:lnSpc>
                  <a:spcPts val="2000"/>
                </a:lnSpc>
              </a:pPr>
              <a:endParaRPr kumimoji="1" lang="ja-JP" altLang="en-US" sz="1100">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18981611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descr="グラフィカル ユーザー インターフェイス&#10;&#10;自動的に生成された説明">
            <a:extLst>
              <a:ext uri="{FF2B5EF4-FFF2-40B4-BE49-F238E27FC236}">
                <a16:creationId xmlns:a16="http://schemas.microsoft.com/office/drawing/2014/main" id="{48CCCCAB-20C6-427C-9776-C7D1E087CC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2910" y="1432603"/>
            <a:ext cx="6705737" cy="4831037"/>
          </a:xfrm>
          <a:prstGeom prst="rect">
            <a:avLst/>
          </a:prstGeom>
        </p:spPr>
      </p:pic>
      <p:sp>
        <p:nvSpPr>
          <p:cNvPr id="12" name="テキスト プレースホルダー 11">
            <a:extLst>
              <a:ext uri="{FF2B5EF4-FFF2-40B4-BE49-F238E27FC236}">
                <a16:creationId xmlns:a16="http://schemas.microsoft.com/office/drawing/2014/main" id="{BC5B4EC4-E97E-4B73-9DB6-D9550EBA1269}"/>
              </a:ext>
            </a:extLst>
          </p:cNvPr>
          <p:cNvSpPr>
            <a:spLocks noGrp="1"/>
          </p:cNvSpPr>
          <p:nvPr>
            <p:ph type="body" sz="quarter" idx="15"/>
          </p:nvPr>
        </p:nvSpPr>
        <p:spPr>
          <a:prstGeom prst="rect">
            <a:avLst/>
          </a:prstGeom>
        </p:spPr>
        <p:txBody>
          <a:bodyPr/>
          <a:lstStyle/>
          <a:p>
            <a:r>
              <a:rPr lang="ja-JP" altLang="en-US" dirty="0"/>
              <a:t>最新の脆弱性情報（</a:t>
            </a:r>
            <a:r>
              <a:rPr lang="en-US" altLang="ja-JP" dirty="0"/>
              <a:t>JVN </a:t>
            </a:r>
            <a:r>
              <a:rPr lang="ja-JP" altLang="en-US" dirty="0"/>
              <a:t>注意喚起情報）を表示！社内の関連する脆弱性の有無と状況を把握できます</a:t>
            </a:r>
          </a:p>
        </p:txBody>
      </p:sp>
      <p:sp>
        <p:nvSpPr>
          <p:cNvPr id="2" name="テキスト プレースホルダー 1">
            <a:extLst>
              <a:ext uri="{FF2B5EF4-FFF2-40B4-BE49-F238E27FC236}">
                <a16:creationId xmlns:a16="http://schemas.microsoft.com/office/drawing/2014/main" id="{EFF84972-DC0C-4B39-9A71-19F80DD26EF9}"/>
              </a:ext>
            </a:extLst>
          </p:cNvPr>
          <p:cNvSpPr>
            <a:spLocks noGrp="1"/>
          </p:cNvSpPr>
          <p:nvPr>
            <p:ph type="body" sz="quarter" idx="13"/>
          </p:nvPr>
        </p:nvSpPr>
        <p:spPr>
          <a:prstGeom prst="rect">
            <a:avLst/>
          </a:prstGeom>
        </p:spPr>
        <p:txBody>
          <a:bodyPr/>
          <a:lstStyle/>
          <a:p>
            <a:r>
              <a:rPr lang="en-US" altLang="ja-JP" dirty="0">
                <a:solidFill>
                  <a:srgbClr val="C00000"/>
                </a:solidFill>
              </a:rPr>
              <a:t>Splunk</a:t>
            </a:r>
            <a:r>
              <a:rPr lang="ja-JP" altLang="en-US" dirty="0">
                <a:solidFill>
                  <a:srgbClr val="C00000"/>
                </a:solidFill>
              </a:rPr>
              <a:t> をご利用の方は</a:t>
            </a:r>
            <a:r>
              <a:rPr lang="ja-JP" altLang="en-US" dirty="0"/>
              <a:t>「</a:t>
            </a:r>
            <a:r>
              <a:rPr lang="en-US" altLang="ja-JP" dirty="0"/>
              <a:t>LANSCOPE </a:t>
            </a:r>
            <a:r>
              <a:rPr lang="ja-JP" altLang="en-US" dirty="0"/>
              <a:t>データアナライザー」がおススメ</a:t>
            </a:r>
          </a:p>
        </p:txBody>
      </p:sp>
      <p:sp>
        <p:nvSpPr>
          <p:cNvPr id="5" name="正方形/長方形 4">
            <a:extLst>
              <a:ext uri="{FF2B5EF4-FFF2-40B4-BE49-F238E27FC236}">
                <a16:creationId xmlns:a16="http://schemas.microsoft.com/office/drawing/2014/main" id="{C634F59C-5DD3-4AAA-8546-DAE814ABB7D3}"/>
              </a:ext>
            </a:extLst>
          </p:cNvPr>
          <p:cNvSpPr/>
          <p:nvPr/>
        </p:nvSpPr>
        <p:spPr>
          <a:xfrm>
            <a:off x="470607" y="1432602"/>
            <a:ext cx="6708040" cy="1459387"/>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D37DFA8D-82D1-4E30-9481-EFDB7B9E4112}"/>
              </a:ext>
            </a:extLst>
          </p:cNvPr>
          <p:cNvSpPr/>
          <p:nvPr/>
        </p:nvSpPr>
        <p:spPr>
          <a:xfrm>
            <a:off x="470607" y="2891989"/>
            <a:ext cx="6696984" cy="668006"/>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5888DE47-8A7C-41AF-B1A5-364021E17A46}"/>
              </a:ext>
            </a:extLst>
          </p:cNvPr>
          <p:cNvSpPr/>
          <p:nvPr/>
        </p:nvSpPr>
        <p:spPr>
          <a:xfrm>
            <a:off x="470607" y="3567693"/>
            <a:ext cx="6696984" cy="2695946"/>
          </a:xfrm>
          <a:prstGeom prst="rect">
            <a:avLst/>
          </a:pr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49A23306-8489-456F-98E8-5B89C715452C}"/>
              </a:ext>
            </a:extLst>
          </p:cNvPr>
          <p:cNvSpPr/>
          <p:nvPr/>
        </p:nvSpPr>
        <p:spPr>
          <a:xfrm>
            <a:off x="6922493" y="2646891"/>
            <a:ext cx="245098" cy="24509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a:latin typeface="メイリオ" panose="020B0604030504040204" pitchFamily="50" charset="-128"/>
                <a:ea typeface="メイリオ" panose="020B0604030504040204" pitchFamily="50" charset="-128"/>
              </a:rPr>
              <a:t>①</a:t>
            </a:r>
          </a:p>
        </p:txBody>
      </p:sp>
      <p:sp>
        <p:nvSpPr>
          <p:cNvPr id="9" name="正方形/長方形 8">
            <a:extLst>
              <a:ext uri="{FF2B5EF4-FFF2-40B4-BE49-F238E27FC236}">
                <a16:creationId xmlns:a16="http://schemas.microsoft.com/office/drawing/2014/main" id="{00000692-E9B4-4C2E-B295-4CBCA58E9A20}"/>
              </a:ext>
            </a:extLst>
          </p:cNvPr>
          <p:cNvSpPr/>
          <p:nvPr/>
        </p:nvSpPr>
        <p:spPr>
          <a:xfrm>
            <a:off x="6933071" y="3322595"/>
            <a:ext cx="245098" cy="24509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a:latin typeface="メイリオ" panose="020B0604030504040204" pitchFamily="50" charset="-128"/>
                <a:ea typeface="メイリオ" panose="020B0604030504040204" pitchFamily="50" charset="-128"/>
              </a:rPr>
              <a:t>②</a:t>
            </a:r>
          </a:p>
        </p:txBody>
      </p:sp>
      <p:sp>
        <p:nvSpPr>
          <p:cNvPr id="10" name="正方形/長方形 9">
            <a:extLst>
              <a:ext uri="{FF2B5EF4-FFF2-40B4-BE49-F238E27FC236}">
                <a16:creationId xmlns:a16="http://schemas.microsoft.com/office/drawing/2014/main" id="{05252DF9-EAA4-4FC1-81E2-3EA345C35F39}"/>
              </a:ext>
            </a:extLst>
          </p:cNvPr>
          <p:cNvSpPr/>
          <p:nvPr/>
        </p:nvSpPr>
        <p:spPr>
          <a:xfrm>
            <a:off x="6933071" y="6011200"/>
            <a:ext cx="245098" cy="24509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a:latin typeface="メイリオ" panose="020B0604030504040204" pitchFamily="50" charset="-128"/>
                <a:ea typeface="メイリオ" panose="020B0604030504040204" pitchFamily="50" charset="-128"/>
              </a:rPr>
              <a:t>③</a:t>
            </a:r>
          </a:p>
        </p:txBody>
      </p:sp>
      <p:sp>
        <p:nvSpPr>
          <p:cNvPr id="11" name="テキスト ボックス 10">
            <a:extLst>
              <a:ext uri="{FF2B5EF4-FFF2-40B4-BE49-F238E27FC236}">
                <a16:creationId xmlns:a16="http://schemas.microsoft.com/office/drawing/2014/main" id="{92A7C662-7B6A-48AD-BD9E-D17D838362A3}"/>
              </a:ext>
            </a:extLst>
          </p:cNvPr>
          <p:cNvSpPr txBox="1"/>
          <p:nvPr/>
        </p:nvSpPr>
        <p:spPr>
          <a:xfrm>
            <a:off x="7470812" y="1372099"/>
            <a:ext cx="4239041" cy="5172570"/>
          </a:xfrm>
          <a:prstGeom prst="rect">
            <a:avLst/>
          </a:prstGeom>
          <a:noFill/>
        </p:spPr>
        <p:txBody>
          <a:bodyPr wrap="square" rtlCol="0">
            <a:spAutoFit/>
          </a:bodyPr>
          <a:lstStyle/>
          <a:p>
            <a:pPr>
              <a:lnSpc>
                <a:spcPct val="150000"/>
              </a:lnSpc>
            </a:pPr>
            <a:r>
              <a:rPr kumimoji="1" lang="ja-JP" altLang="en-US" sz="1400" b="1" dirty="0">
                <a:solidFill>
                  <a:srgbClr val="64A625"/>
                </a:solidFill>
                <a:latin typeface="メイリオ" panose="020B0604030504040204" pitchFamily="50" charset="-128"/>
                <a:ea typeface="メイリオ" panose="020B0604030504040204" pitchFamily="50" charset="-128"/>
              </a:rPr>
              <a:t>① </a:t>
            </a:r>
            <a:r>
              <a:rPr kumimoji="1" lang="en-US" altLang="ja-JP" sz="1400" b="1" dirty="0">
                <a:solidFill>
                  <a:srgbClr val="64A625"/>
                </a:solidFill>
                <a:latin typeface="メイリオ" panose="020B0604030504040204" pitchFamily="50" charset="-128"/>
                <a:ea typeface="メイリオ" panose="020B0604030504040204" pitchFamily="50" charset="-128"/>
              </a:rPr>
              <a:t>JVN </a:t>
            </a:r>
            <a:r>
              <a:rPr kumimoji="1" lang="ja-JP" altLang="en-US" sz="1400" b="1" dirty="0">
                <a:solidFill>
                  <a:srgbClr val="64A625"/>
                </a:solidFill>
                <a:latin typeface="メイリオ" panose="020B0604030504040204" pitchFamily="50" charset="-128"/>
                <a:ea typeface="メイリオ" panose="020B0604030504040204" pitchFamily="50" charset="-128"/>
              </a:rPr>
              <a:t>注意喚起情報最新</a:t>
            </a:r>
            <a:r>
              <a:rPr kumimoji="1" lang="en-US" altLang="ja-JP" sz="1400" b="1" dirty="0">
                <a:solidFill>
                  <a:srgbClr val="64A625"/>
                </a:solidFill>
                <a:latin typeface="メイリオ" panose="020B0604030504040204" pitchFamily="50" charset="-128"/>
                <a:ea typeface="メイリオ" panose="020B0604030504040204" pitchFamily="50" charset="-128"/>
              </a:rPr>
              <a:t>TOP5</a:t>
            </a:r>
          </a:p>
          <a:p>
            <a:pPr>
              <a:lnSpc>
                <a:spcPct val="150000"/>
              </a:lnSpc>
            </a:pPr>
            <a:r>
              <a:rPr kumimoji="1" lang="ja-JP" altLang="en-US" sz="1100" dirty="0">
                <a:solidFill>
                  <a:schemeClr val="tx1">
                    <a:lumMod val="75000"/>
                    <a:lumOff val="25000"/>
                  </a:schemeClr>
                </a:solidFill>
                <a:latin typeface="メイリオ" panose="020B0604030504040204" pitchFamily="50" charset="-128"/>
                <a:ea typeface="メイリオ" panose="020B0604030504040204" pitchFamily="50" charset="-128"/>
              </a:rPr>
              <a:t>日本で使用されているソフトウェアなどの脆弱性関連情報とその対策情報を提供する</a:t>
            </a:r>
            <a:r>
              <a:rPr kumimoji="1" lang="en-US" altLang="ja-JP" sz="1100" dirty="0">
                <a:solidFill>
                  <a:schemeClr val="tx1">
                    <a:lumMod val="75000"/>
                    <a:lumOff val="25000"/>
                  </a:schemeClr>
                </a:solidFill>
                <a:latin typeface="メイリオ" panose="020B0604030504040204" pitchFamily="50" charset="-128"/>
                <a:ea typeface="メイリオ" panose="020B0604030504040204" pitchFamily="50" charset="-128"/>
              </a:rPr>
              <a:t>JVN</a:t>
            </a:r>
            <a:r>
              <a:rPr kumimoji="1" lang="ja-JP" altLang="en-US" sz="1100" dirty="0">
                <a:solidFill>
                  <a:schemeClr val="tx1">
                    <a:lumMod val="75000"/>
                    <a:lumOff val="25000"/>
                  </a:schemeClr>
                </a:solidFill>
                <a:latin typeface="メイリオ" panose="020B0604030504040204" pitchFamily="50" charset="-128"/>
                <a:ea typeface="メイリオ" panose="020B0604030504040204" pitchFamily="50" charset="-128"/>
              </a:rPr>
              <a:t>の最新情報を自動収集・表示します。</a:t>
            </a:r>
            <a:endParaRPr kumimoji="1" lang="en-US" altLang="ja-JP" sz="1100"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endParaRPr kumimoji="1" lang="ja-JP" altLang="en-US" sz="1100"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r>
              <a:rPr kumimoji="1" lang="ja-JP" altLang="en-US" sz="1400" b="1" dirty="0">
                <a:solidFill>
                  <a:srgbClr val="64A625"/>
                </a:solidFill>
                <a:latin typeface="メイリオ" panose="020B0604030504040204" pitchFamily="50" charset="-128"/>
                <a:ea typeface="メイリオ" panose="020B0604030504040204" pitchFamily="50" charset="-128"/>
              </a:rPr>
              <a:t>②任意の条件でソート、フィルタ可能</a:t>
            </a:r>
          </a:p>
          <a:p>
            <a:pPr>
              <a:lnSpc>
                <a:spcPct val="150000"/>
              </a:lnSpc>
            </a:pPr>
            <a:r>
              <a:rPr kumimoji="1" lang="en-US" altLang="ja-JP" sz="1100" dirty="0">
                <a:solidFill>
                  <a:schemeClr val="tx1">
                    <a:lumMod val="75000"/>
                    <a:lumOff val="25000"/>
                  </a:schemeClr>
                </a:solidFill>
                <a:latin typeface="メイリオ" panose="020B0604030504040204" pitchFamily="50" charset="-128"/>
                <a:ea typeface="メイリオ" panose="020B0604030504040204" pitchFamily="50" charset="-128"/>
              </a:rPr>
              <a:t>JVN </a:t>
            </a:r>
            <a:r>
              <a:rPr kumimoji="1" lang="ja-JP" altLang="en-US" sz="1100" dirty="0">
                <a:solidFill>
                  <a:schemeClr val="tx1">
                    <a:lumMod val="75000"/>
                    <a:lumOff val="25000"/>
                  </a:schemeClr>
                </a:solidFill>
                <a:latin typeface="メイリオ" panose="020B0604030504040204" pitchFamily="50" charset="-128"/>
                <a:ea typeface="メイリオ" panose="020B0604030504040204" pitchFamily="50" charset="-128"/>
              </a:rPr>
              <a:t>脆弱性情報やバージョンなど様々な条件でソート・検索することが可能です。</a:t>
            </a:r>
            <a:endParaRPr kumimoji="1" lang="en-US" altLang="ja-JP" sz="1100"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r>
              <a:rPr kumimoji="1" lang="en-US" altLang="ja-JP" sz="1100" dirty="0">
                <a:solidFill>
                  <a:schemeClr val="tx1">
                    <a:lumMod val="75000"/>
                    <a:lumOff val="25000"/>
                  </a:schemeClr>
                </a:solidFill>
                <a:latin typeface="メイリオ" panose="020B0604030504040204" pitchFamily="50" charset="-128"/>
                <a:ea typeface="メイリオ" panose="020B0604030504040204" pitchFamily="50" charset="-128"/>
              </a:rPr>
              <a:t>JNVDB</a:t>
            </a:r>
            <a:r>
              <a:rPr kumimoji="1" lang="ja-JP" altLang="en-US" sz="1100" dirty="0">
                <a:solidFill>
                  <a:schemeClr val="tx1">
                    <a:lumMod val="75000"/>
                    <a:lumOff val="25000"/>
                  </a:schemeClr>
                </a:solidFill>
                <a:latin typeface="メイリオ" panose="020B0604030504040204" pitchFamily="50" charset="-128"/>
                <a:ea typeface="メイリオ" panose="020B0604030504040204" pitchFamily="50" charset="-128"/>
              </a:rPr>
              <a:t>番号／タイトル／</a:t>
            </a:r>
            <a:r>
              <a:rPr kumimoji="1" lang="en-US" altLang="ja-JP" sz="1100" dirty="0">
                <a:solidFill>
                  <a:schemeClr val="tx1">
                    <a:lumMod val="75000"/>
                    <a:lumOff val="25000"/>
                  </a:schemeClr>
                </a:solidFill>
                <a:latin typeface="メイリオ" panose="020B0604030504040204" pitchFamily="50" charset="-128"/>
                <a:ea typeface="メイリオ" panose="020B0604030504040204" pitchFamily="50" charset="-128"/>
              </a:rPr>
              <a:t>CVE</a:t>
            </a:r>
            <a:r>
              <a:rPr kumimoji="1" lang="ja-JP" altLang="en-US" sz="1100" dirty="0">
                <a:solidFill>
                  <a:schemeClr val="tx1">
                    <a:lumMod val="75000"/>
                    <a:lumOff val="25000"/>
                  </a:schemeClr>
                </a:solidFill>
                <a:latin typeface="メイリオ" panose="020B0604030504040204" pitchFamily="50" charset="-128"/>
                <a:ea typeface="メイリオ" panose="020B0604030504040204" pitchFamily="50" charset="-128"/>
              </a:rPr>
              <a:t>／発行日指定／更新日指定</a:t>
            </a:r>
            <a:endParaRPr kumimoji="1" lang="en-US" altLang="ja-JP" sz="1100"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r>
              <a:rPr kumimoji="1" lang="ja-JP" altLang="en-US" sz="1100" dirty="0">
                <a:solidFill>
                  <a:schemeClr val="tx1">
                    <a:lumMod val="75000"/>
                    <a:lumOff val="25000"/>
                  </a:schemeClr>
                </a:solidFill>
                <a:latin typeface="メイリオ" panose="020B0604030504040204" pitchFamily="50" charset="-128"/>
                <a:ea typeface="メイリオ" panose="020B0604030504040204" pitchFamily="50" charset="-128"/>
              </a:rPr>
              <a:t>ベンダー名／対象製品名／危険度</a:t>
            </a:r>
            <a:r>
              <a:rPr kumimoji="1" lang="ja-JP" altLang="en-US" sz="800" dirty="0">
                <a:solidFill>
                  <a:schemeClr val="tx1">
                    <a:lumMod val="75000"/>
                    <a:lumOff val="25000"/>
                  </a:schemeClr>
                </a:solidFill>
                <a:latin typeface="メイリオ" panose="020B0604030504040204" pitchFamily="50" charset="-128"/>
                <a:ea typeface="メイリオ" panose="020B0604030504040204" pitchFamily="50" charset="-128"/>
              </a:rPr>
              <a:t>（</a:t>
            </a:r>
            <a:r>
              <a:rPr kumimoji="1" lang="en-US" altLang="ja-JP" sz="800" dirty="0">
                <a:solidFill>
                  <a:schemeClr val="tx1">
                    <a:lumMod val="75000"/>
                    <a:lumOff val="25000"/>
                  </a:schemeClr>
                </a:solidFill>
                <a:latin typeface="メイリオ" panose="020B0604030504040204" pitchFamily="50" charset="-128"/>
                <a:ea typeface="メイリオ" panose="020B0604030504040204" pitchFamily="50" charset="-128"/>
              </a:rPr>
              <a:t>CVSSv3</a:t>
            </a:r>
            <a:r>
              <a:rPr kumimoji="1" lang="ja-JP" altLang="en-US" sz="800" dirty="0">
                <a:solidFill>
                  <a:schemeClr val="tx1">
                    <a:lumMod val="75000"/>
                    <a:lumOff val="25000"/>
                  </a:schemeClr>
                </a:solidFill>
                <a:latin typeface="メイリオ" panose="020B0604030504040204" pitchFamily="50" charset="-128"/>
                <a:ea typeface="メイリオ" panose="020B0604030504040204" pitchFamily="50" charset="-128"/>
              </a:rPr>
              <a:t>・</a:t>
            </a:r>
            <a:r>
              <a:rPr kumimoji="1" lang="en-US" altLang="ja-JP" sz="800" dirty="0">
                <a:solidFill>
                  <a:schemeClr val="tx1">
                    <a:lumMod val="75000"/>
                    <a:lumOff val="25000"/>
                  </a:schemeClr>
                </a:solidFill>
                <a:latin typeface="メイリオ" panose="020B0604030504040204" pitchFamily="50" charset="-128"/>
                <a:ea typeface="メイリオ" panose="020B0604030504040204" pitchFamily="50" charset="-128"/>
              </a:rPr>
              <a:t>CVSSv2</a:t>
            </a:r>
            <a:r>
              <a:rPr kumimoji="1" lang="ja-JP" altLang="en-US" sz="800" dirty="0">
                <a:solidFill>
                  <a:schemeClr val="tx1">
                    <a:lumMod val="75000"/>
                    <a:lumOff val="25000"/>
                  </a:schemeClr>
                </a:solidFill>
                <a:latin typeface="メイリオ" panose="020B0604030504040204" pitchFamily="50" charset="-128"/>
                <a:ea typeface="メイリオ" panose="020B0604030504040204" pitchFamily="50" charset="-128"/>
              </a:rPr>
              <a:t>）</a:t>
            </a:r>
            <a:r>
              <a:rPr kumimoji="1" lang="ja-JP" altLang="en-US" sz="1100" dirty="0">
                <a:solidFill>
                  <a:schemeClr val="tx1">
                    <a:lumMod val="75000"/>
                    <a:lumOff val="25000"/>
                  </a:schemeClr>
                </a:solidFill>
                <a:latin typeface="メイリオ" panose="020B0604030504040204" pitchFamily="50" charset="-128"/>
                <a:ea typeface="メイリオ" panose="020B0604030504040204" pitchFamily="50" charset="-128"/>
              </a:rPr>
              <a:t>／攻撃区分</a:t>
            </a:r>
            <a:endParaRPr kumimoji="1" lang="en-US" altLang="ja-JP" sz="1100"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endParaRPr kumimoji="1" lang="en-US" altLang="ja-JP" sz="1400"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r>
              <a:rPr kumimoji="1" lang="ja-JP" altLang="en-US" sz="1400" b="1" dirty="0">
                <a:solidFill>
                  <a:srgbClr val="64A625"/>
                </a:solidFill>
                <a:latin typeface="メイリオ" panose="020B0604030504040204" pitchFamily="50" charset="-128"/>
                <a:ea typeface="メイリオ" panose="020B0604030504040204" pitchFamily="50" charset="-128"/>
              </a:rPr>
              <a:t>③ 検索結果詳細</a:t>
            </a:r>
            <a:endParaRPr kumimoji="1" lang="en-US" altLang="ja-JP" sz="1400" b="1" dirty="0">
              <a:solidFill>
                <a:srgbClr val="64A625"/>
              </a:solidFill>
              <a:latin typeface="メイリオ" panose="020B0604030504040204" pitchFamily="50" charset="-128"/>
              <a:ea typeface="メイリオ" panose="020B0604030504040204" pitchFamily="50" charset="-128"/>
            </a:endParaRPr>
          </a:p>
          <a:p>
            <a:pPr>
              <a:lnSpc>
                <a:spcPct val="150000"/>
              </a:lnSpc>
            </a:pPr>
            <a:r>
              <a:rPr kumimoji="1" lang="ja-JP" altLang="en-US" sz="1100" dirty="0">
                <a:solidFill>
                  <a:schemeClr val="tx1">
                    <a:lumMod val="75000"/>
                    <a:lumOff val="25000"/>
                  </a:schemeClr>
                </a:solidFill>
                <a:latin typeface="メイリオ" panose="020B0604030504040204" pitchFamily="50" charset="-128"/>
                <a:ea typeface="メイリオ" panose="020B0604030504040204" pitchFamily="50" charset="-128"/>
              </a:rPr>
              <a:t>②でソート・フィルタした情報を表示します。</a:t>
            </a:r>
            <a:endParaRPr kumimoji="1" lang="en-US" altLang="ja-JP" sz="1100"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r>
              <a:rPr kumimoji="1" lang="ja-JP" altLang="en-US" sz="1100" dirty="0">
                <a:solidFill>
                  <a:schemeClr val="tx1">
                    <a:lumMod val="75000"/>
                    <a:lumOff val="25000"/>
                  </a:schemeClr>
                </a:solidFill>
                <a:latin typeface="メイリオ" panose="020B0604030504040204" pitchFamily="50" charset="-128"/>
                <a:ea typeface="メイリオ" panose="020B0604030504040204" pitchFamily="50" charset="-128"/>
              </a:rPr>
              <a:t>・</a:t>
            </a:r>
            <a:r>
              <a:rPr kumimoji="1" lang="en-US" altLang="ja-JP" sz="1100" dirty="0">
                <a:solidFill>
                  <a:schemeClr val="tx1">
                    <a:lumMod val="75000"/>
                    <a:lumOff val="25000"/>
                  </a:schemeClr>
                </a:solidFill>
                <a:latin typeface="メイリオ" panose="020B0604030504040204" pitchFamily="50" charset="-128"/>
                <a:ea typeface="メイリオ" panose="020B0604030504040204" pitchFamily="50" charset="-128"/>
              </a:rPr>
              <a:t>JVN </a:t>
            </a:r>
            <a:r>
              <a:rPr kumimoji="1" lang="ja-JP" altLang="en-US" sz="1100" dirty="0">
                <a:solidFill>
                  <a:schemeClr val="tx1">
                    <a:lumMod val="75000"/>
                    <a:lumOff val="25000"/>
                  </a:schemeClr>
                </a:solidFill>
                <a:latin typeface="メイリオ" panose="020B0604030504040204" pitchFamily="50" charset="-128"/>
                <a:ea typeface="メイリオ" panose="020B0604030504040204" pitchFamily="50" charset="-128"/>
              </a:rPr>
              <a:t>番号　　　・タイトル</a:t>
            </a:r>
          </a:p>
          <a:p>
            <a:pPr>
              <a:lnSpc>
                <a:spcPct val="150000"/>
              </a:lnSpc>
            </a:pPr>
            <a:r>
              <a:rPr kumimoji="1" lang="ja-JP" altLang="en-US" sz="1100" dirty="0">
                <a:solidFill>
                  <a:schemeClr val="tx1">
                    <a:lumMod val="75000"/>
                    <a:lumOff val="25000"/>
                  </a:schemeClr>
                </a:solidFill>
                <a:latin typeface="メイリオ" panose="020B0604030504040204" pitchFamily="50" charset="-128"/>
                <a:ea typeface="メイリオ" panose="020B0604030504040204" pitchFamily="50" charset="-128"/>
              </a:rPr>
              <a:t>・</a:t>
            </a:r>
            <a:r>
              <a:rPr kumimoji="1" lang="en-US" altLang="ja-JP" sz="1100" dirty="0">
                <a:solidFill>
                  <a:schemeClr val="tx1">
                    <a:lumMod val="75000"/>
                    <a:lumOff val="25000"/>
                  </a:schemeClr>
                </a:solidFill>
                <a:latin typeface="メイリオ" panose="020B0604030504040204" pitchFamily="50" charset="-128"/>
                <a:ea typeface="メイリオ" panose="020B0604030504040204" pitchFamily="50" charset="-128"/>
              </a:rPr>
              <a:t>CVE</a:t>
            </a:r>
            <a:r>
              <a:rPr kumimoji="1" lang="ja-JP" altLang="en-US" sz="1100" dirty="0">
                <a:solidFill>
                  <a:schemeClr val="tx1">
                    <a:lumMod val="75000"/>
                    <a:lumOff val="25000"/>
                  </a:schemeClr>
                </a:solidFill>
                <a:latin typeface="メイリオ" panose="020B0604030504040204" pitchFamily="50" charset="-128"/>
                <a:ea typeface="メイリオ" panose="020B0604030504040204" pitchFamily="50" charset="-128"/>
              </a:rPr>
              <a:t>　　　　　・発行日</a:t>
            </a:r>
          </a:p>
          <a:p>
            <a:pPr>
              <a:lnSpc>
                <a:spcPct val="150000"/>
              </a:lnSpc>
            </a:pPr>
            <a:r>
              <a:rPr kumimoji="1" lang="ja-JP" altLang="en-US" sz="1100" dirty="0">
                <a:solidFill>
                  <a:schemeClr val="tx1">
                    <a:lumMod val="75000"/>
                    <a:lumOff val="25000"/>
                  </a:schemeClr>
                </a:solidFill>
                <a:latin typeface="メイリオ" panose="020B0604030504040204" pitchFamily="50" charset="-128"/>
                <a:ea typeface="メイリオ" panose="020B0604030504040204" pitchFamily="50" charset="-128"/>
              </a:rPr>
              <a:t>・更新日　　　　・ベンダー名</a:t>
            </a:r>
          </a:p>
          <a:p>
            <a:pPr>
              <a:lnSpc>
                <a:spcPct val="150000"/>
              </a:lnSpc>
            </a:pPr>
            <a:r>
              <a:rPr kumimoji="1" lang="ja-JP" altLang="en-US" sz="1100" dirty="0">
                <a:solidFill>
                  <a:schemeClr val="tx1">
                    <a:lumMod val="75000"/>
                    <a:lumOff val="25000"/>
                  </a:schemeClr>
                </a:solidFill>
                <a:latin typeface="メイリオ" panose="020B0604030504040204" pitchFamily="50" charset="-128"/>
                <a:ea typeface="メイリオ" panose="020B0604030504040204" pitchFamily="50" charset="-128"/>
              </a:rPr>
              <a:t>・対象製品名　　・危険度（</a:t>
            </a:r>
            <a:r>
              <a:rPr kumimoji="1" lang="en-US" altLang="ja-JP" sz="1100" dirty="0">
                <a:solidFill>
                  <a:schemeClr val="tx1">
                    <a:lumMod val="75000"/>
                    <a:lumOff val="25000"/>
                  </a:schemeClr>
                </a:solidFill>
                <a:latin typeface="メイリオ" panose="020B0604030504040204" pitchFamily="50" charset="-128"/>
                <a:ea typeface="メイリオ" panose="020B0604030504040204" pitchFamily="50" charset="-128"/>
              </a:rPr>
              <a:t>CVSS v2,v3)</a:t>
            </a:r>
          </a:p>
          <a:p>
            <a:pPr>
              <a:lnSpc>
                <a:spcPct val="150000"/>
              </a:lnSpc>
            </a:pPr>
            <a:r>
              <a:rPr kumimoji="1" lang="ja-JP" altLang="en-US" sz="1100" dirty="0">
                <a:solidFill>
                  <a:schemeClr val="tx1">
                    <a:lumMod val="75000"/>
                    <a:lumOff val="25000"/>
                  </a:schemeClr>
                </a:solidFill>
                <a:latin typeface="メイリオ" panose="020B0604030504040204" pitchFamily="50" charset="-128"/>
                <a:ea typeface="メイリオ" panose="020B0604030504040204" pitchFamily="50" charset="-128"/>
              </a:rPr>
              <a:t>・スコア（</a:t>
            </a:r>
            <a:r>
              <a:rPr kumimoji="1" lang="en-US" altLang="ja-JP" sz="1100" dirty="0">
                <a:solidFill>
                  <a:schemeClr val="tx1">
                    <a:lumMod val="75000"/>
                    <a:lumOff val="25000"/>
                  </a:schemeClr>
                </a:solidFill>
                <a:latin typeface="メイリオ" panose="020B0604030504040204" pitchFamily="50" charset="-128"/>
                <a:ea typeface="メイリオ" panose="020B0604030504040204" pitchFamily="50" charset="-128"/>
              </a:rPr>
              <a:t>CVSS v2,v3)</a:t>
            </a:r>
          </a:p>
          <a:p>
            <a:pPr>
              <a:lnSpc>
                <a:spcPct val="150000"/>
              </a:lnSpc>
            </a:pPr>
            <a:r>
              <a:rPr kumimoji="1" lang="ja-JP" altLang="en-US" sz="1100" dirty="0">
                <a:solidFill>
                  <a:schemeClr val="tx1">
                    <a:lumMod val="75000"/>
                    <a:lumOff val="25000"/>
                  </a:schemeClr>
                </a:solidFill>
                <a:latin typeface="メイリオ" panose="020B0604030504040204" pitchFamily="50" charset="-128"/>
                <a:ea typeface="メイリオ" panose="020B0604030504040204" pitchFamily="50" charset="-128"/>
              </a:rPr>
              <a:t>・対象バージョン　・攻撃元区分</a:t>
            </a:r>
          </a:p>
          <a:p>
            <a:pPr>
              <a:lnSpc>
                <a:spcPct val="150000"/>
              </a:lnSpc>
            </a:pPr>
            <a:r>
              <a:rPr kumimoji="1" lang="ja-JP" altLang="en-US" sz="1100" dirty="0">
                <a:solidFill>
                  <a:schemeClr val="tx1">
                    <a:lumMod val="75000"/>
                    <a:lumOff val="25000"/>
                  </a:schemeClr>
                </a:solidFill>
                <a:latin typeface="メイリオ" panose="020B0604030504040204" pitchFamily="50" charset="-128"/>
                <a:ea typeface="メイリオ" panose="020B0604030504040204" pitchFamily="50" charset="-128"/>
              </a:rPr>
              <a:t>・参考情報（</a:t>
            </a:r>
            <a:r>
              <a:rPr kumimoji="1" lang="en-US" altLang="ja-JP" sz="1100" dirty="0">
                <a:solidFill>
                  <a:schemeClr val="tx1">
                    <a:lumMod val="75000"/>
                    <a:lumOff val="25000"/>
                  </a:schemeClr>
                </a:solidFill>
                <a:latin typeface="メイリオ" panose="020B0604030504040204" pitchFamily="50" charset="-128"/>
                <a:ea typeface="メイリオ" panose="020B0604030504040204" pitchFamily="50" charset="-128"/>
              </a:rPr>
              <a:t>URL </a:t>
            </a:r>
            <a:r>
              <a:rPr kumimoji="1" lang="ja-JP" altLang="en-US" sz="1100" dirty="0">
                <a:solidFill>
                  <a:schemeClr val="tx1">
                    <a:lumMod val="75000"/>
                    <a:lumOff val="25000"/>
                  </a:schemeClr>
                </a:solidFill>
                <a:latin typeface="メイリオ" panose="020B0604030504040204" pitchFamily="50" charset="-128"/>
                <a:ea typeface="メイリオ" panose="020B0604030504040204" pitchFamily="50" charset="-128"/>
              </a:rPr>
              <a:t>クリックで </a:t>
            </a:r>
            <a:r>
              <a:rPr kumimoji="1" lang="en-US" altLang="ja-JP" sz="1100" dirty="0">
                <a:solidFill>
                  <a:schemeClr val="tx1">
                    <a:lumMod val="75000"/>
                    <a:lumOff val="25000"/>
                  </a:schemeClr>
                </a:solidFill>
                <a:latin typeface="メイリオ" panose="020B0604030504040204" pitchFamily="50" charset="-128"/>
                <a:ea typeface="メイリオ" panose="020B0604030504040204" pitchFamily="50" charset="-128"/>
              </a:rPr>
              <a:t>JVN </a:t>
            </a:r>
            <a:r>
              <a:rPr kumimoji="1" lang="ja-JP" altLang="en-US" sz="1100" dirty="0">
                <a:solidFill>
                  <a:schemeClr val="tx1">
                    <a:lumMod val="75000"/>
                    <a:lumOff val="25000"/>
                  </a:schemeClr>
                </a:solidFill>
                <a:latin typeface="メイリオ" panose="020B0604030504040204" pitchFamily="50" charset="-128"/>
                <a:ea typeface="メイリオ" panose="020B0604030504040204" pitchFamily="50" charset="-128"/>
              </a:rPr>
              <a:t>元サイトへリンク）</a:t>
            </a:r>
          </a:p>
        </p:txBody>
      </p:sp>
      <p:grpSp>
        <p:nvGrpSpPr>
          <p:cNvPr id="17" name="グループ化 16">
            <a:extLst>
              <a:ext uri="{FF2B5EF4-FFF2-40B4-BE49-F238E27FC236}">
                <a16:creationId xmlns:a16="http://schemas.microsoft.com/office/drawing/2014/main" id="{8025B5BD-8F31-406D-B1DF-B093D1AF414D}"/>
              </a:ext>
            </a:extLst>
          </p:cNvPr>
          <p:cNvGrpSpPr/>
          <p:nvPr/>
        </p:nvGrpSpPr>
        <p:grpSpPr>
          <a:xfrm>
            <a:off x="2112340" y="1254285"/>
            <a:ext cx="1805772" cy="781893"/>
            <a:chOff x="8718925" y="894144"/>
            <a:chExt cx="1805772" cy="781893"/>
          </a:xfrm>
        </p:grpSpPr>
        <p:sp>
          <p:nvSpPr>
            <p:cNvPr id="18" name="四角形: 角を丸くする 17">
              <a:extLst>
                <a:ext uri="{FF2B5EF4-FFF2-40B4-BE49-F238E27FC236}">
                  <a16:creationId xmlns:a16="http://schemas.microsoft.com/office/drawing/2014/main" id="{E41AFCC6-BF80-42AA-85DB-B8C66FBDEFEA}"/>
                </a:ext>
              </a:extLst>
            </p:cNvPr>
            <p:cNvSpPr/>
            <p:nvPr/>
          </p:nvSpPr>
          <p:spPr>
            <a:xfrm>
              <a:off x="8718925" y="894144"/>
              <a:ext cx="1805772" cy="631049"/>
            </a:xfrm>
            <a:prstGeom prst="roundRect">
              <a:avLst>
                <a:gd name="adj" fmla="val 10088"/>
              </a:avLst>
            </a:prstGeom>
            <a:solidFill>
              <a:srgbClr val="64A62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nSpc>
                  <a:spcPts val="2000"/>
                </a:lnSpc>
              </a:pPr>
              <a:r>
                <a:rPr kumimoji="1" lang="en-US" altLang="ja-JP" sz="1100">
                  <a:latin typeface="メイリオ" panose="020B0604030504040204" pitchFamily="50" charset="-128"/>
                  <a:ea typeface="メイリオ" panose="020B0604030504040204" pitchFamily="50" charset="-128"/>
                </a:rPr>
                <a:t>JVN</a:t>
              </a:r>
              <a:r>
                <a:rPr kumimoji="1" lang="ja-JP" altLang="en-US" sz="1100">
                  <a:latin typeface="メイリオ" panose="020B0604030504040204" pitchFamily="50" charset="-128"/>
                  <a:ea typeface="メイリオ" panose="020B0604030504040204" pitchFamily="50" charset="-128"/>
                </a:rPr>
                <a:t>が注意喚起している情報</a:t>
              </a:r>
              <a:r>
                <a:rPr kumimoji="1" lang="en-US" altLang="ja-JP" sz="1100">
                  <a:latin typeface="メイリオ" panose="020B0604030504040204" pitchFamily="50" charset="-128"/>
                  <a:ea typeface="メイリオ" panose="020B0604030504040204" pitchFamily="50" charset="-128"/>
                </a:rPr>
                <a:t>TOP5</a:t>
              </a:r>
              <a:r>
                <a:rPr kumimoji="1" lang="ja-JP" altLang="en-US" sz="1100">
                  <a:latin typeface="メイリオ" panose="020B0604030504040204" pitchFamily="50" charset="-128"/>
                  <a:ea typeface="メイリオ" panose="020B0604030504040204" pitchFamily="50" charset="-128"/>
                </a:rPr>
                <a:t>を表示</a:t>
              </a:r>
              <a:endParaRPr kumimoji="1" lang="en-US" altLang="ja-JP" sz="1100">
                <a:latin typeface="メイリオ" panose="020B0604030504040204" pitchFamily="50" charset="-128"/>
                <a:ea typeface="メイリオ" panose="020B0604030504040204" pitchFamily="50" charset="-128"/>
              </a:endParaRPr>
            </a:p>
          </p:txBody>
        </p:sp>
        <p:sp>
          <p:nvSpPr>
            <p:cNvPr id="19" name="二等辺三角形 18">
              <a:extLst>
                <a:ext uri="{FF2B5EF4-FFF2-40B4-BE49-F238E27FC236}">
                  <a16:creationId xmlns:a16="http://schemas.microsoft.com/office/drawing/2014/main" id="{2D45AC4B-E075-44AD-8E9A-E41EFDCE4495}"/>
                </a:ext>
              </a:extLst>
            </p:cNvPr>
            <p:cNvSpPr/>
            <p:nvPr/>
          </p:nvSpPr>
          <p:spPr>
            <a:xfrm rot="10800000">
              <a:off x="9478445" y="1428853"/>
              <a:ext cx="286734" cy="247184"/>
            </a:xfrm>
            <a:prstGeom prst="triangle">
              <a:avLst/>
            </a:prstGeom>
            <a:solidFill>
              <a:srgbClr val="64A625"/>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Ins="324000" rtlCol="0" anchor="ctr"/>
            <a:lstStyle/>
            <a:p>
              <a:pPr>
                <a:lnSpc>
                  <a:spcPts val="2000"/>
                </a:lnSpc>
              </a:pPr>
              <a:endParaRPr kumimoji="1" lang="ja-JP" altLang="en-US" sz="1100">
                <a:latin typeface="メイリオ" panose="020B0604030504040204" pitchFamily="50" charset="-128"/>
                <a:ea typeface="メイリオ" panose="020B0604030504040204" pitchFamily="50" charset="-128"/>
              </a:endParaRPr>
            </a:p>
          </p:txBody>
        </p:sp>
      </p:grpSp>
      <p:grpSp>
        <p:nvGrpSpPr>
          <p:cNvPr id="16" name="グループ化 15">
            <a:extLst>
              <a:ext uri="{FF2B5EF4-FFF2-40B4-BE49-F238E27FC236}">
                <a16:creationId xmlns:a16="http://schemas.microsoft.com/office/drawing/2014/main" id="{B664F64B-5E44-4ACC-A153-A601C25221DF}"/>
              </a:ext>
            </a:extLst>
          </p:cNvPr>
          <p:cNvGrpSpPr/>
          <p:nvPr/>
        </p:nvGrpSpPr>
        <p:grpSpPr>
          <a:xfrm>
            <a:off x="5140081" y="4900040"/>
            <a:ext cx="1611407" cy="908129"/>
            <a:chOff x="9077364" y="721664"/>
            <a:chExt cx="1611407" cy="908129"/>
          </a:xfrm>
        </p:grpSpPr>
        <p:sp>
          <p:nvSpPr>
            <p:cNvPr id="20" name="四角形: 角を丸くする 19">
              <a:extLst>
                <a:ext uri="{FF2B5EF4-FFF2-40B4-BE49-F238E27FC236}">
                  <a16:creationId xmlns:a16="http://schemas.microsoft.com/office/drawing/2014/main" id="{9FC423BC-1E9F-441D-8D40-4043A4024A4E}"/>
                </a:ext>
              </a:extLst>
            </p:cNvPr>
            <p:cNvSpPr/>
            <p:nvPr/>
          </p:nvSpPr>
          <p:spPr>
            <a:xfrm>
              <a:off x="9077364" y="875740"/>
              <a:ext cx="1611407" cy="754053"/>
            </a:xfrm>
            <a:prstGeom prst="roundRect">
              <a:avLst>
                <a:gd name="adj" fmla="val 10088"/>
              </a:avLst>
            </a:prstGeom>
            <a:solidFill>
              <a:srgbClr val="64A62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nSpc>
                  <a:spcPts val="2000"/>
                </a:lnSpc>
              </a:pPr>
              <a:r>
                <a:rPr kumimoji="1" lang="en-US" altLang="ja-JP" sz="1100">
                  <a:latin typeface="メイリオ" panose="020B0604030504040204" pitchFamily="50" charset="-128"/>
                  <a:ea typeface="メイリオ" panose="020B0604030504040204" pitchFamily="50" charset="-128"/>
                </a:rPr>
                <a:t>JVN</a:t>
              </a:r>
              <a:r>
                <a:rPr kumimoji="1" lang="ja-JP" altLang="en-US" sz="1100">
                  <a:latin typeface="メイリオ" panose="020B0604030504040204" pitchFamily="50" charset="-128"/>
                  <a:ea typeface="メイリオ" panose="020B0604030504040204" pitchFamily="50" charset="-128"/>
                </a:rPr>
                <a:t>脆弱性情報ページの確認ができます</a:t>
              </a:r>
              <a:endParaRPr kumimoji="1" lang="en-US" altLang="ja-JP" sz="1100">
                <a:latin typeface="メイリオ" panose="020B0604030504040204" pitchFamily="50" charset="-128"/>
                <a:ea typeface="メイリオ" panose="020B0604030504040204" pitchFamily="50" charset="-128"/>
              </a:endParaRPr>
            </a:p>
          </p:txBody>
        </p:sp>
        <p:sp>
          <p:nvSpPr>
            <p:cNvPr id="21" name="二等辺三角形 20">
              <a:extLst>
                <a:ext uri="{FF2B5EF4-FFF2-40B4-BE49-F238E27FC236}">
                  <a16:creationId xmlns:a16="http://schemas.microsoft.com/office/drawing/2014/main" id="{B52F7AE2-1350-4128-9D03-8CB9CCF797D9}"/>
                </a:ext>
              </a:extLst>
            </p:cNvPr>
            <p:cNvSpPr/>
            <p:nvPr/>
          </p:nvSpPr>
          <p:spPr>
            <a:xfrm>
              <a:off x="10264198" y="721664"/>
              <a:ext cx="286734" cy="247184"/>
            </a:xfrm>
            <a:prstGeom prst="triangle">
              <a:avLst/>
            </a:prstGeom>
            <a:solidFill>
              <a:srgbClr val="64A625"/>
            </a:solidFill>
            <a:ln>
              <a:noFill/>
            </a:ln>
          </p:spPr>
          <p:style>
            <a:lnRef idx="2">
              <a:schemeClr val="accent1">
                <a:shade val="50000"/>
              </a:schemeClr>
            </a:lnRef>
            <a:fillRef idx="1">
              <a:schemeClr val="accent1"/>
            </a:fillRef>
            <a:effectRef idx="0">
              <a:schemeClr val="accent1"/>
            </a:effectRef>
            <a:fontRef idx="minor">
              <a:schemeClr val="lt1"/>
            </a:fontRef>
          </p:style>
          <p:txBody>
            <a:bodyPr lIns="324000" rIns="324000" rtlCol="0" anchor="ctr"/>
            <a:lstStyle/>
            <a:p>
              <a:pPr>
                <a:lnSpc>
                  <a:spcPts val="2000"/>
                </a:lnSpc>
              </a:pPr>
              <a:endParaRPr kumimoji="1" lang="ja-JP" altLang="en-US" sz="1100">
                <a:latin typeface="メイリオ" panose="020B0604030504040204" pitchFamily="50" charset="-128"/>
                <a:ea typeface="メイリオ" panose="020B0604030504040204" pitchFamily="50" charset="-128"/>
              </a:endParaRPr>
            </a:p>
          </p:txBody>
        </p:sp>
      </p:grpSp>
      <p:grpSp>
        <p:nvGrpSpPr>
          <p:cNvPr id="32" name="グループ化 31">
            <a:extLst>
              <a:ext uri="{FF2B5EF4-FFF2-40B4-BE49-F238E27FC236}">
                <a16:creationId xmlns:a16="http://schemas.microsoft.com/office/drawing/2014/main" id="{10490265-EEF2-4D0B-9413-2431FD29BA07}"/>
              </a:ext>
            </a:extLst>
          </p:cNvPr>
          <p:cNvGrpSpPr/>
          <p:nvPr/>
        </p:nvGrpSpPr>
        <p:grpSpPr>
          <a:xfrm>
            <a:off x="3251287" y="3615825"/>
            <a:ext cx="1013741" cy="950825"/>
            <a:chOff x="-3576233" y="3118133"/>
            <a:chExt cx="1013741" cy="950825"/>
          </a:xfrm>
        </p:grpSpPr>
        <p:sp>
          <p:nvSpPr>
            <p:cNvPr id="29" name="フリーフォーム: 図形 28">
              <a:extLst>
                <a:ext uri="{FF2B5EF4-FFF2-40B4-BE49-F238E27FC236}">
                  <a16:creationId xmlns:a16="http://schemas.microsoft.com/office/drawing/2014/main" id="{58B4692C-5A20-414E-9B84-666E39078858}"/>
                </a:ext>
              </a:extLst>
            </p:cNvPr>
            <p:cNvSpPr/>
            <p:nvPr/>
          </p:nvSpPr>
          <p:spPr>
            <a:xfrm rot="11700000" flipV="1">
              <a:off x="-3576233" y="3118133"/>
              <a:ext cx="1013741" cy="950825"/>
            </a:xfrm>
            <a:custGeom>
              <a:avLst/>
              <a:gdLst>
                <a:gd name="connsiteX0" fmla="*/ 661344 w 1013741"/>
                <a:gd name="connsiteY0" fmla="*/ 16313 h 950825"/>
                <a:gd name="connsiteX1" fmla="*/ 79228 w 1013741"/>
                <a:gd name="connsiteY1" fmla="*/ 352397 h 950825"/>
                <a:gd name="connsiteX2" fmla="*/ 67424 w 1013741"/>
                <a:gd name="connsiteY2" fmla="*/ 540767 h 950825"/>
                <a:gd name="connsiteX3" fmla="*/ 82612 w 1013741"/>
                <a:gd name="connsiteY3" fmla="*/ 604068 h 950825"/>
                <a:gd name="connsiteX4" fmla="*/ 0 w 1013741"/>
                <a:gd name="connsiteY4" fmla="*/ 746503 h 950825"/>
                <a:gd name="connsiteX5" fmla="*/ 150543 w 1013741"/>
                <a:gd name="connsiteY5" fmla="*/ 746503 h 950825"/>
                <a:gd name="connsiteX6" fmla="*/ 179635 w 1013741"/>
                <a:gd name="connsiteY6" fmla="*/ 787326 h 950825"/>
                <a:gd name="connsiteX7" fmla="*/ 415313 w 1013741"/>
                <a:gd name="connsiteY7" fmla="*/ 934512 h 950825"/>
                <a:gd name="connsiteX8" fmla="*/ 997428 w 1013741"/>
                <a:gd name="connsiteY8" fmla="*/ 598428 h 950825"/>
                <a:gd name="connsiteX9" fmla="*/ 661344 w 1013741"/>
                <a:gd name="connsiteY9" fmla="*/ 16313 h 95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3741" h="950825">
                  <a:moveTo>
                    <a:pt x="661344" y="16313"/>
                  </a:moveTo>
                  <a:cubicBezTo>
                    <a:pt x="407790" y="-51627"/>
                    <a:pt x="147168" y="98843"/>
                    <a:pt x="79228" y="352397"/>
                  </a:cubicBezTo>
                  <a:cubicBezTo>
                    <a:pt x="62244" y="415785"/>
                    <a:pt x="58909" y="479616"/>
                    <a:pt x="67424" y="540767"/>
                  </a:cubicBezTo>
                  <a:lnTo>
                    <a:pt x="82612" y="604068"/>
                  </a:lnTo>
                  <a:lnTo>
                    <a:pt x="0" y="746503"/>
                  </a:lnTo>
                  <a:lnTo>
                    <a:pt x="150543" y="746503"/>
                  </a:lnTo>
                  <a:lnTo>
                    <a:pt x="179635" y="787326"/>
                  </a:lnTo>
                  <a:cubicBezTo>
                    <a:pt x="239644" y="856462"/>
                    <a:pt x="320230" y="909035"/>
                    <a:pt x="415313" y="934512"/>
                  </a:cubicBezTo>
                  <a:cubicBezTo>
                    <a:pt x="668866" y="1002452"/>
                    <a:pt x="929488" y="851981"/>
                    <a:pt x="997428" y="598428"/>
                  </a:cubicBezTo>
                  <a:cubicBezTo>
                    <a:pt x="1065367" y="344874"/>
                    <a:pt x="914897" y="84252"/>
                    <a:pt x="661344" y="16313"/>
                  </a:cubicBezTo>
                  <a:close/>
                </a:path>
              </a:pathLst>
            </a:cu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6" name="テキスト ボックス 25">
              <a:extLst>
                <a:ext uri="{FF2B5EF4-FFF2-40B4-BE49-F238E27FC236}">
                  <a16:creationId xmlns:a16="http://schemas.microsoft.com/office/drawing/2014/main" id="{133FC30F-6876-49A8-B520-491B43937AA2}"/>
                </a:ext>
              </a:extLst>
            </p:cNvPr>
            <p:cNvSpPr txBox="1"/>
            <p:nvPr/>
          </p:nvSpPr>
          <p:spPr>
            <a:xfrm>
              <a:off x="-3559401" y="3303052"/>
              <a:ext cx="912088" cy="600164"/>
            </a:xfrm>
            <a:prstGeom prst="rect">
              <a:avLst/>
            </a:prstGeom>
            <a:noFill/>
          </p:spPr>
          <p:txBody>
            <a:bodyPr wrap="square" rtlCol="0">
              <a:spAutoFit/>
            </a:bodyPr>
            <a:lstStyle/>
            <a:p>
              <a:r>
                <a:rPr kumimoji="1" lang="ja-JP" altLang="en-US" sz="1100" b="1" dirty="0">
                  <a:solidFill>
                    <a:srgbClr val="FF0066"/>
                  </a:solidFill>
                  <a:latin typeface="メイリオ" panose="020B0604030504040204" pitchFamily="50" charset="-128"/>
                  <a:ea typeface="メイリオ" panose="020B0604030504040204" pitchFamily="50" charset="-128"/>
                </a:rPr>
                <a:t>危険度で優先順位が付けられます</a:t>
              </a:r>
            </a:p>
          </p:txBody>
        </p:sp>
      </p:grpSp>
      <p:grpSp>
        <p:nvGrpSpPr>
          <p:cNvPr id="34" name="グループ化 33">
            <a:extLst>
              <a:ext uri="{FF2B5EF4-FFF2-40B4-BE49-F238E27FC236}">
                <a16:creationId xmlns:a16="http://schemas.microsoft.com/office/drawing/2014/main" id="{A655A2C9-9C7C-45C1-8A7E-1153364F11AD}"/>
              </a:ext>
            </a:extLst>
          </p:cNvPr>
          <p:cNvGrpSpPr/>
          <p:nvPr/>
        </p:nvGrpSpPr>
        <p:grpSpPr>
          <a:xfrm>
            <a:off x="5583575" y="2349069"/>
            <a:ext cx="1024850" cy="950825"/>
            <a:chOff x="-1563639" y="2628477"/>
            <a:chExt cx="1024850" cy="950825"/>
          </a:xfrm>
        </p:grpSpPr>
        <p:sp>
          <p:nvSpPr>
            <p:cNvPr id="33" name="フリーフォーム: 図形 32">
              <a:extLst>
                <a:ext uri="{FF2B5EF4-FFF2-40B4-BE49-F238E27FC236}">
                  <a16:creationId xmlns:a16="http://schemas.microsoft.com/office/drawing/2014/main" id="{76F9D96A-62E6-4CFB-9814-F10CC695DB4C}"/>
                </a:ext>
              </a:extLst>
            </p:cNvPr>
            <p:cNvSpPr/>
            <p:nvPr/>
          </p:nvSpPr>
          <p:spPr>
            <a:xfrm rot="9900000" flipH="1" flipV="1">
              <a:off x="-1563639" y="2628477"/>
              <a:ext cx="1013741" cy="950825"/>
            </a:xfrm>
            <a:custGeom>
              <a:avLst/>
              <a:gdLst>
                <a:gd name="connsiteX0" fmla="*/ 661344 w 1013741"/>
                <a:gd name="connsiteY0" fmla="*/ 16313 h 950825"/>
                <a:gd name="connsiteX1" fmla="*/ 79228 w 1013741"/>
                <a:gd name="connsiteY1" fmla="*/ 352397 h 950825"/>
                <a:gd name="connsiteX2" fmla="*/ 67424 w 1013741"/>
                <a:gd name="connsiteY2" fmla="*/ 540767 h 950825"/>
                <a:gd name="connsiteX3" fmla="*/ 82612 w 1013741"/>
                <a:gd name="connsiteY3" fmla="*/ 604068 h 950825"/>
                <a:gd name="connsiteX4" fmla="*/ 0 w 1013741"/>
                <a:gd name="connsiteY4" fmla="*/ 746503 h 950825"/>
                <a:gd name="connsiteX5" fmla="*/ 150543 w 1013741"/>
                <a:gd name="connsiteY5" fmla="*/ 746503 h 950825"/>
                <a:gd name="connsiteX6" fmla="*/ 179635 w 1013741"/>
                <a:gd name="connsiteY6" fmla="*/ 787326 h 950825"/>
                <a:gd name="connsiteX7" fmla="*/ 415313 w 1013741"/>
                <a:gd name="connsiteY7" fmla="*/ 934512 h 950825"/>
                <a:gd name="connsiteX8" fmla="*/ 997428 w 1013741"/>
                <a:gd name="connsiteY8" fmla="*/ 598428 h 950825"/>
                <a:gd name="connsiteX9" fmla="*/ 661344 w 1013741"/>
                <a:gd name="connsiteY9" fmla="*/ 16313 h 950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13741" h="950825">
                  <a:moveTo>
                    <a:pt x="661344" y="16313"/>
                  </a:moveTo>
                  <a:cubicBezTo>
                    <a:pt x="407790" y="-51627"/>
                    <a:pt x="147168" y="98843"/>
                    <a:pt x="79228" y="352397"/>
                  </a:cubicBezTo>
                  <a:cubicBezTo>
                    <a:pt x="62244" y="415785"/>
                    <a:pt x="58909" y="479616"/>
                    <a:pt x="67424" y="540767"/>
                  </a:cubicBezTo>
                  <a:lnTo>
                    <a:pt x="82612" y="604068"/>
                  </a:lnTo>
                  <a:lnTo>
                    <a:pt x="0" y="746503"/>
                  </a:lnTo>
                  <a:lnTo>
                    <a:pt x="150543" y="746503"/>
                  </a:lnTo>
                  <a:lnTo>
                    <a:pt x="179635" y="787326"/>
                  </a:lnTo>
                  <a:cubicBezTo>
                    <a:pt x="239644" y="856462"/>
                    <a:pt x="320230" y="909035"/>
                    <a:pt x="415313" y="934512"/>
                  </a:cubicBezTo>
                  <a:cubicBezTo>
                    <a:pt x="668866" y="1002452"/>
                    <a:pt x="929488" y="851981"/>
                    <a:pt x="997428" y="598428"/>
                  </a:cubicBezTo>
                  <a:cubicBezTo>
                    <a:pt x="1065367" y="344874"/>
                    <a:pt x="914897" y="84252"/>
                    <a:pt x="661344" y="16313"/>
                  </a:cubicBezTo>
                  <a:close/>
                </a:path>
              </a:pathLst>
            </a:cu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30" name="テキスト ボックス 29">
              <a:extLst>
                <a:ext uri="{FF2B5EF4-FFF2-40B4-BE49-F238E27FC236}">
                  <a16:creationId xmlns:a16="http://schemas.microsoft.com/office/drawing/2014/main" id="{E75E1A6B-081B-462A-8998-0D43C4A00919}"/>
                </a:ext>
              </a:extLst>
            </p:cNvPr>
            <p:cNvSpPr txBox="1"/>
            <p:nvPr/>
          </p:nvSpPr>
          <p:spPr>
            <a:xfrm>
              <a:off x="-1450877" y="2838020"/>
              <a:ext cx="912088" cy="600164"/>
            </a:xfrm>
            <a:prstGeom prst="rect">
              <a:avLst/>
            </a:prstGeom>
            <a:noFill/>
          </p:spPr>
          <p:txBody>
            <a:bodyPr wrap="square" rtlCol="0">
              <a:spAutoFit/>
            </a:bodyPr>
            <a:lstStyle/>
            <a:p>
              <a:r>
                <a:rPr kumimoji="1" lang="ja-JP" altLang="en-US" sz="1100" b="1" dirty="0">
                  <a:solidFill>
                    <a:srgbClr val="FF0066"/>
                  </a:solidFill>
                  <a:latin typeface="メイリオ" panose="020B0604030504040204" pitchFamily="50" charset="-128"/>
                  <a:ea typeface="メイリオ" panose="020B0604030504040204" pitchFamily="50" charset="-128"/>
                </a:rPr>
                <a:t>自社内のアプリを絞り込めます</a:t>
              </a:r>
            </a:p>
          </p:txBody>
        </p:sp>
      </p:grpSp>
      <p:sp>
        <p:nvSpPr>
          <p:cNvPr id="35" name="テキスト ボックス 34">
            <a:extLst>
              <a:ext uri="{FF2B5EF4-FFF2-40B4-BE49-F238E27FC236}">
                <a16:creationId xmlns:a16="http://schemas.microsoft.com/office/drawing/2014/main" id="{42D582F0-0F7D-4DD0-9EF6-0CE805571D8D}"/>
              </a:ext>
            </a:extLst>
          </p:cNvPr>
          <p:cNvSpPr txBox="1"/>
          <p:nvPr/>
        </p:nvSpPr>
        <p:spPr>
          <a:xfrm>
            <a:off x="359197" y="6383806"/>
            <a:ext cx="4283448" cy="261610"/>
          </a:xfrm>
          <a:prstGeom prst="rect">
            <a:avLst/>
          </a:prstGeom>
          <a:noFill/>
        </p:spPr>
        <p:txBody>
          <a:bodyPr wrap="square">
            <a:spAutoFit/>
          </a:bodyPr>
          <a:lstStyle/>
          <a:p>
            <a:r>
              <a:rPr kumimoji="1" lang="en-US" altLang="ja-JP" sz="1100">
                <a:solidFill>
                  <a:schemeClr val="tx1">
                    <a:lumMod val="75000"/>
                    <a:lumOff val="25000"/>
                  </a:schemeClr>
                </a:solidFill>
                <a:latin typeface="メイリオ" panose="020B0604030504040204" pitchFamily="50" charset="-128"/>
                <a:ea typeface="メイリオ" panose="020B0604030504040204" pitchFamily="50" charset="-128"/>
              </a:rPr>
              <a:t>※</a:t>
            </a:r>
            <a:r>
              <a:rPr kumimoji="1" lang="ja-JP" altLang="en-US" sz="1100">
                <a:solidFill>
                  <a:schemeClr val="tx1">
                    <a:lumMod val="75000"/>
                    <a:lumOff val="25000"/>
                  </a:schemeClr>
                </a:solidFill>
                <a:latin typeface="メイリオ" panose="020B0604030504040204" pitchFamily="50" charset="-128"/>
                <a:ea typeface="メイリオ" panose="020B0604030504040204" pitchFamily="50" charset="-128"/>
              </a:rPr>
              <a:t>本レポートはカスタム要件のためご相談ください</a:t>
            </a:r>
          </a:p>
        </p:txBody>
      </p:sp>
      <p:grpSp>
        <p:nvGrpSpPr>
          <p:cNvPr id="3" name="グループ化 2">
            <a:extLst>
              <a:ext uri="{FF2B5EF4-FFF2-40B4-BE49-F238E27FC236}">
                <a16:creationId xmlns:a16="http://schemas.microsoft.com/office/drawing/2014/main" id="{536403C0-2B3B-19B1-7976-9E5F48938954}"/>
              </a:ext>
            </a:extLst>
          </p:cNvPr>
          <p:cNvGrpSpPr/>
          <p:nvPr/>
        </p:nvGrpSpPr>
        <p:grpSpPr>
          <a:xfrm>
            <a:off x="10364212" y="302904"/>
            <a:ext cx="1581087" cy="343139"/>
            <a:chOff x="10364212" y="302904"/>
            <a:chExt cx="1581087" cy="343139"/>
          </a:xfrm>
        </p:grpSpPr>
        <p:sp>
          <p:nvSpPr>
            <p:cNvPr id="4" name="正方形/長方形 3">
              <a:extLst>
                <a:ext uri="{FF2B5EF4-FFF2-40B4-BE49-F238E27FC236}">
                  <a16:creationId xmlns:a16="http://schemas.microsoft.com/office/drawing/2014/main" id="{5CF55DF4-4F9C-AA53-E57E-DD7DF285D5F9}"/>
                </a:ext>
              </a:extLst>
            </p:cNvPr>
            <p:cNvSpPr/>
            <p:nvPr/>
          </p:nvSpPr>
          <p:spPr>
            <a:xfrm>
              <a:off x="10364212" y="302904"/>
              <a:ext cx="1581087" cy="314510"/>
            </a:xfrm>
            <a:prstGeom prst="rect">
              <a:avLst/>
            </a:prstGeom>
          </p:spPr>
          <p:txBody>
            <a:bodyPr wrap="square">
              <a:spAutoFit/>
            </a:bodyPr>
            <a:lstStyle/>
            <a:p>
              <a:pPr algn="ctr">
                <a:lnSpc>
                  <a:spcPct val="150000"/>
                </a:lnSpc>
              </a:pPr>
              <a:r>
                <a:rPr lang="ja-JP" altLang="en-US" sz="1050" b="1">
                  <a:solidFill>
                    <a:srgbClr val="960000"/>
                  </a:solidFill>
                  <a:latin typeface="メイリオ" panose="020B0604030504040204" pitchFamily="50" charset="-128"/>
                  <a:ea typeface="メイリオ" panose="020B0604030504040204" pitchFamily="50" charset="-128"/>
                </a:rPr>
                <a:t>脆弱性対策＊連携製品</a:t>
              </a:r>
              <a:endParaRPr lang="en-US" altLang="ja-JP" sz="1050" b="1">
                <a:solidFill>
                  <a:srgbClr val="960000"/>
                </a:solidFill>
                <a:latin typeface="メイリオ" panose="020B0604030504040204" pitchFamily="50" charset="-128"/>
                <a:ea typeface="メイリオ" panose="020B0604030504040204" pitchFamily="50" charset="-128"/>
              </a:endParaRPr>
            </a:p>
          </p:txBody>
        </p:sp>
        <p:sp>
          <p:nvSpPr>
            <p:cNvPr id="13" name="四角形: 角を丸くする 12">
              <a:extLst>
                <a:ext uri="{FF2B5EF4-FFF2-40B4-BE49-F238E27FC236}">
                  <a16:creationId xmlns:a16="http://schemas.microsoft.com/office/drawing/2014/main" id="{E8874067-93BB-C61E-D814-2E5510DE44B8}"/>
                </a:ext>
              </a:extLst>
            </p:cNvPr>
            <p:cNvSpPr/>
            <p:nvPr/>
          </p:nvSpPr>
          <p:spPr>
            <a:xfrm>
              <a:off x="10402179" y="302904"/>
              <a:ext cx="1505153" cy="34313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Tree>
    <p:extLst>
      <p:ext uri="{BB962C8B-B14F-4D97-AF65-F5344CB8AC3E}">
        <p14:creationId xmlns:p14="http://schemas.microsoft.com/office/powerpoint/2010/main" val="18914367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A7869FB2-563B-49B4-B964-E087C8D11379}"/>
              </a:ext>
            </a:extLst>
          </p:cNvPr>
          <p:cNvSpPr>
            <a:spLocks noGrp="1"/>
          </p:cNvSpPr>
          <p:nvPr>
            <p:ph type="body" sz="quarter" idx="14"/>
          </p:nvPr>
        </p:nvSpPr>
        <p:spPr>
          <a:xfrm>
            <a:off x="643243" y="1681977"/>
            <a:ext cx="9469693" cy="348557"/>
          </a:xfrm>
        </p:spPr>
        <p:txBody>
          <a:bodyPr/>
          <a:lstStyle/>
          <a:p>
            <a:r>
              <a:rPr lang="ja-JP" altLang="en-US"/>
              <a:t>内部情報漏洩</a:t>
            </a:r>
          </a:p>
        </p:txBody>
      </p:sp>
      <p:sp>
        <p:nvSpPr>
          <p:cNvPr id="4" name="テキスト プレースホルダー 3">
            <a:extLst>
              <a:ext uri="{FF2B5EF4-FFF2-40B4-BE49-F238E27FC236}">
                <a16:creationId xmlns:a16="http://schemas.microsoft.com/office/drawing/2014/main" id="{D4DB383B-98C5-4358-936E-16EA641686F0}"/>
              </a:ext>
            </a:extLst>
          </p:cNvPr>
          <p:cNvSpPr>
            <a:spLocks noGrp="1"/>
          </p:cNvSpPr>
          <p:nvPr>
            <p:ph type="body" sz="quarter" idx="15"/>
          </p:nvPr>
        </p:nvSpPr>
        <p:spPr>
          <a:xfrm>
            <a:off x="643243" y="2373871"/>
            <a:ext cx="9318901" cy="372410"/>
          </a:xfrm>
        </p:spPr>
        <p:txBody>
          <a:bodyPr/>
          <a:lstStyle/>
          <a:p>
            <a:r>
              <a:rPr kumimoji="1" lang="en-US" altLang="ja-JP" dirty="0"/>
              <a:t>LANSCOPE </a:t>
            </a:r>
            <a:r>
              <a:rPr kumimoji="1" lang="ja-JP" altLang="en-US" dirty="0"/>
              <a:t>で支援する情報セキュリティ</a:t>
            </a:r>
            <a:r>
              <a:rPr lang="en-US" altLang="ja-JP" dirty="0"/>
              <a:t>10</a:t>
            </a:r>
            <a:r>
              <a:rPr lang="ja-JP" altLang="en-US" dirty="0"/>
              <a:t>大脅威</a:t>
            </a:r>
            <a:endParaRPr kumimoji="1" lang="en-US" altLang="ja-JP" dirty="0"/>
          </a:p>
        </p:txBody>
      </p:sp>
    </p:spTree>
    <p:extLst>
      <p:ext uri="{BB962C8B-B14F-4D97-AF65-F5344CB8AC3E}">
        <p14:creationId xmlns:p14="http://schemas.microsoft.com/office/powerpoint/2010/main" val="1626183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CD09AB8B-9D61-45E6-86A3-B150E954E7CD}"/>
              </a:ext>
            </a:extLst>
          </p:cNvPr>
          <p:cNvSpPr>
            <a:spLocks noGrp="1"/>
          </p:cNvSpPr>
          <p:nvPr>
            <p:ph type="body" sz="quarter" idx="15"/>
          </p:nvPr>
        </p:nvSpPr>
        <p:spPr>
          <a:prstGeom prst="rect">
            <a:avLst/>
          </a:prstGeom>
        </p:spPr>
        <p:txBody>
          <a:bodyPr/>
          <a:lstStyle/>
          <a:p>
            <a:r>
              <a:rPr lang="ja-JP" altLang="en-US" dirty="0"/>
              <a:t>内部不正や、不注意による情報漏洩など「人」に関わるリスクが増えている</a:t>
            </a:r>
          </a:p>
        </p:txBody>
      </p:sp>
      <p:sp>
        <p:nvSpPr>
          <p:cNvPr id="4" name="テキスト プレースホルダー 3">
            <a:extLst>
              <a:ext uri="{FF2B5EF4-FFF2-40B4-BE49-F238E27FC236}">
                <a16:creationId xmlns:a16="http://schemas.microsoft.com/office/drawing/2014/main" id="{9508AF33-8232-4259-97E5-2B182121B43E}"/>
              </a:ext>
            </a:extLst>
          </p:cNvPr>
          <p:cNvSpPr>
            <a:spLocks noGrp="1"/>
          </p:cNvSpPr>
          <p:nvPr>
            <p:ph type="body" sz="quarter" idx="11"/>
          </p:nvPr>
        </p:nvSpPr>
        <p:spPr>
          <a:prstGeom prst="rect">
            <a:avLst/>
          </a:prstGeom>
        </p:spPr>
        <p:txBody>
          <a:bodyPr/>
          <a:lstStyle/>
          <a:p>
            <a:r>
              <a:rPr lang="ja-JP" altLang="en-US" dirty="0"/>
              <a:t>以下のような背景・状況から、人による情報漏洩事件が起こりやすい環境になっている</a:t>
            </a:r>
            <a:endParaRPr kumimoji="1" lang="ja-JP" altLang="en-US" dirty="0"/>
          </a:p>
        </p:txBody>
      </p:sp>
      <p:sp>
        <p:nvSpPr>
          <p:cNvPr id="2" name="テキスト プレースホルダー 1">
            <a:extLst>
              <a:ext uri="{FF2B5EF4-FFF2-40B4-BE49-F238E27FC236}">
                <a16:creationId xmlns:a16="http://schemas.microsoft.com/office/drawing/2014/main" id="{FBD90FBB-E242-4F63-A786-54F11A362842}"/>
              </a:ext>
            </a:extLst>
          </p:cNvPr>
          <p:cNvSpPr>
            <a:spLocks noGrp="1"/>
          </p:cNvSpPr>
          <p:nvPr>
            <p:ph type="body" sz="quarter" idx="13"/>
          </p:nvPr>
        </p:nvSpPr>
        <p:spPr>
          <a:prstGeom prst="rect">
            <a:avLst/>
          </a:prstGeom>
        </p:spPr>
        <p:txBody>
          <a:bodyPr/>
          <a:lstStyle/>
          <a:p>
            <a:r>
              <a:rPr lang="ja-JP" altLang="en-US" dirty="0"/>
              <a:t>今年の気になる脅威は？</a:t>
            </a:r>
          </a:p>
        </p:txBody>
      </p:sp>
      <p:sp>
        <p:nvSpPr>
          <p:cNvPr id="6" name="四角形: 角を丸くする 5">
            <a:extLst>
              <a:ext uri="{FF2B5EF4-FFF2-40B4-BE49-F238E27FC236}">
                <a16:creationId xmlns:a16="http://schemas.microsoft.com/office/drawing/2014/main" id="{6A85D51B-C15A-453C-B5A9-67083603602D}"/>
              </a:ext>
            </a:extLst>
          </p:cNvPr>
          <p:cNvSpPr/>
          <p:nvPr/>
        </p:nvSpPr>
        <p:spPr>
          <a:xfrm>
            <a:off x="713678" y="1672840"/>
            <a:ext cx="5160000" cy="332399"/>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solidFill>
                  <a:schemeClr val="tx1">
                    <a:lumMod val="75000"/>
                    <a:lumOff val="25000"/>
                  </a:schemeClr>
                </a:solidFill>
                <a:latin typeface="メイリオ" panose="020B0604030504040204" pitchFamily="50" charset="-128"/>
                <a:ea typeface="メイリオ" panose="020B0604030504040204" pitchFamily="50" charset="-128"/>
              </a:rPr>
              <a:t>3</a:t>
            </a:r>
            <a:r>
              <a:rPr kumimoji="1" lang="ja-JP" altLang="en-US" sz="1400" b="1" dirty="0">
                <a:solidFill>
                  <a:schemeClr val="tx1">
                    <a:lumMod val="75000"/>
                    <a:lumOff val="25000"/>
                  </a:schemeClr>
                </a:solidFill>
                <a:latin typeface="メイリオ" panose="020B0604030504040204" pitchFamily="50" charset="-128"/>
                <a:ea typeface="メイリオ" panose="020B0604030504040204" pitchFamily="50" charset="-128"/>
              </a:rPr>
              <a:t>位：内部不正による情報漏えい等の被害</a:t>
            </a:r>
          </a:p>
        </p:txBody>
      </p:sp>
      <p:sp>
        <p:nvSpPr>
          <p:cNvPr id="16" name="正方形/長方形 15">
            <a:extLst>
              <a:ext uri="{FF2B5EF4-FFF2-40B4-BE49-F238E27FC236}">
                <a16:creationId xmlns:a16="http://schemas.microsoft.com/office/drawing/2014/main" id="{53BCA61B-9A7A-4D47-BDB3-5FAE394887B4}"/>
              </a:ext>
            </a:extLst>
          </p:cNvPr>
          <p:cNvSpPr/>
          <p:nvPr/>
        </p:nvSpPr>
        <p:spPr>
          <a:xfrm>
            <a:off x="935263" y="4949587"/>
            <a:ext cx="2176041" cy="1594667"/>
          </a:xfrm>
          <a:prstGeom prst="rect">
            <a:avLst/>
          </a:prstGeom>
        </p:spPr>
        <p:txBody>
          <a:bodyPr wrap="square">
            <a:spAutoFit/>
          </a:bodyPr>
          <a:lstStyle/>
          <a:p>
            <a:pPr>
              <a:lnSpc>
                <a:spcPct val="150000"/>
              </a:lnSpc>
            </a:pPr>
            <a:r>
              <a:rPr lang="ja-JP" altLang="en-US" sz="1100" dirty="0">
                <a:solidFill>
                  <a:srgbClr val="333333"/>
                </a:solidFill>
                <a:latin typeface="メイリオ" panose="020B0604030504040204" pitchFamily="50" charset="-128"/>
                <a:ea typeface="メイリオ" panose="020B0604030504040204" pitchFamily="50" charset="-128"/>
              </a:rPr>
              <a:t>情報がデジタル化され、簡単にアクセス、共有、ダウンロードすることが可能になった。その結果、不正な目的を持つ従業員が企業の機密情報にアクセスしやすくなっている。</a:t>
            </a:r>
            <a:endParaRPr lang="en-US" altLang="ja-JP" sz="1100" dirty="0">
              <a:solidFill>
                <a:srgbClr val="333333"/>
              </a:solidFill>
              <a:latin typeface="メイリオ" panose="020B0604030504040204" pitchFamily="50" charset="-128"/>
              <a:ea typeface="メイリオ" panose="020B0604030504040204" pitchFamily="50" charset="-128"/>
            </a:endParaRPr>
          </a:p>
        </p:txBody>
      </p:sp>
      <p:pic>
        <p:nvPicPr>
          <p:cNvPr id="42" name="図 41">
            <a:extLst>
              <a:ext uri="{FF2B5EF4-FFF2-40B4-BE49-F238E27FC236}">
                <a16:creationId xmlns:a16="http://schemas.microsoft.com/office/drawing/2014/main" id="{29873A20-3B53-9ED7-763B-16605213FBE8}"/>
              </a:ext>
            </a:extLst>
          </p:cNvPr>
          <p:cNvPicPr>
            <a:picLocks noChangeAspect="1"/>
          </p:cNvPicPr>
          <p:nvPr/>
        </p:nvPicPr>
        <p:blipFill rotWithShape="1">
          <a:blip r:embed="rId3"/>
          <a:srcRect l="32395" r="5513" b="-345"/>
          <a:stretch/>
        </p:blipFill>
        <p:spPr>
          <a:xfrm>
            <a:off x="976988" y="2635319"/>
            <a:ext cx="2092590" cy="2239637"/>
          </a:xfrm>
          <a:custGeom>
            <a:avLst/>
            <a:gdLst>
              <a:gd name="connsiteX0" fmla="*/ 0 w 3178629"/>
              <a:gd name="connsiteY0" fmla="*/ 0 h 2394975"/>
              <a:gd name="connsiteX1" fmla="*/ 3178629 w 3178629"/>
              <a:gd name="connsiteY1" fmla="*/ 0 h 2394975"/>
              <a:gd name="connsiteX2" fmla="*/ 3178629 w 3178629"/>
              <a:gd name="connsiteY2" fmla="*/ 2394975 h 2394975"/>
              <a:gd name="connsiteX3" fmla="*/ 0 w 3178629"/>
              <a:gd name="connsiteY3" fmla="*/ 2394975 h 2394975"/>
            </a:gdLst>
            <a:ahLst/>
            <a:cxnLst>
              <a:cxn ang="0">
                <a:pos x="connsiteX0" y="connsiteY0"/>
              </a:cxn>
              <a:cxn ang="0">
                <a:pos x="connsiteX1" y="connsiteY1"/>
              </a:cxn>
              <a:cxn ang="0">
                <a:pos x="connsiteX2" y="connsiteY2"/>
              </a:cxn>
              <a:cxn ang="0">
                <a:pos x="connsiteX3" y="connsiteY3"/>
              </a:cxn>
            </a:cxnLst>
            <a:rect l="l" t="t" r="r" b="b"/>
            <a:pathLst>
              <a:path w="3178629" h="2394975">
                <a:moveTo>
                  <a:pt x="0" y="0"/>
                </a:moveTo>
                <a:lnTo>
                  <a:pt x="3178629" y="0"/>
                </a:lnTo>
                <a:lnTo>
                  <a:pt x="3178629" y="2394975"/>
                </a:lnTo>
                <a:lnTo>
                  <a:pt x="0" y="2394975"/>
                </a:lnTo>
                <a:close/>
              </a:path>
            </a:pathLst>
          </a:custGeom>
        </p:spPr>
      </p:pic>
      <p:sp>
        <p:nvSpPr>
          <p:cNvPr id="8" name="四角形: 角を丸くする 7">
            <a:extLst>
              <a:ext uri="{FF2B5EF4-FFF2-40B4-BE49-F238E27FC236}">
                <a16:creationId xmlns:a16="http://schemas.microsoft.com/office/drawing/2014/main" id="{49F3E7A2-9F44-4522-0218-8CC676739FB1}"/>
              </a:ext>
            </a:extLst>
          </p:cNvPr>
          <p:cNvSpPr/>
          <p:nvPr/>
        </p:nvSpPr>
        <p:spPr>
          <a:xfrm>
            <a:off x="6318324" y="1672840"/>
            <a:ext cx="5160000" cy="332399"/>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solidFill>
                  <a:schemeClr val="tx1">
                    <a:lumMod val="75000"/>
                    <a:lumOff val="25000"/>
                  </a:schemeClr>
                </a:solidFill>
                <a:latin typeface="メイリオ" panose="020B0604030504040204" pitchFamily="50" charset="-128"/>
                <a:ea typeface="メイリオ" panose="020B0604030504040204" pitchFamily="50" charset="-128"/>
              </a:rPr>
              <a:t>6</a:t>
            </a:r>
            <a:r>
              <a:rPr kumimoji="1" lang="ja-JP" altLang="en-US" sz="1400" b="1" dirty="0">
                <a:solidFill>
                  <a:schemeClr val="tx1">
                    <a:lumMod val="75000"/>
                    <a:lumOff val="25000"/>
                  </a:schemeClr>
                </a:solidFill>
                <a:latin typeface="メイリオ" panose="020B0604030504040204" pitchFamily="50" charset="-128"/>
                <a:ea typeface="メイリオ" panose="020B0604030504040204" pitchFamily="50" charset="-128"/>
              </a:rPr>
              <a:t>位：不注意による情報漏洩等の被害</a:t>
            </a:r>
          </a:p>
        </p:txBody>
      </p:sp>
      <p:sp>
        <p:nvSpPr>
          <p:cNvPr id="15" name="正方形/長方形 14">
            <a:extLst>
              <a:ext uri="{FF2B5EF4-FFF2-40B4-BE49-F238E27FC236}">
                <a16:creationId xmlns:a16="http://schemas.microsoft.com/office/drawing/2014/main" id="{09309299-89EE-C683-D8F3-652D53E4B5C3}"/>
              </a:ext>
            </a:extLst>
          </p:cNvPr>
          <p:cNvSpPr/>
          <p:nvPr/>
        </p:nvSpPr>
        <p:spPr>
          <a:xfrm>
            <a:off x="3648844" y="4964394"/>
            <a:ext cx="2176041" cy="1340752"/>
          </a:xfrm>
          <a:prstGeom prst="rect">
            <a:avLst/>
          </a:prstGeom>
        </p:spPr>
        <p:txBody>
          <a:bodyPr wrap="square">
            <a:spAutoFit/>
          </a:bodyPr>
          <a:lstStyle/>
          <a:p>
            <a:pPr>
              <a:lnSpc>
                <a:spcPct val="150000"/>
              </a:lnSpc>
            </a:pPr>
            <a:r>
              <a:rPr lang="ja-JP" altLang="en-US" sz="1100" dirty="0">
                <a:solidFill>
                  <a:srgbClr val="333333"/>
                </a:solidFill>
                <a:latin typeface="メイリオ" panose="020B0604030504040204" pitchFamily="50" charset="-128"/>
                <a:ea typeface="メイリオ" panose="020B0604030504040204" pitchFamily="50" charset="-128"/>
              </a:rPr>
              <a:t>昨年は退職者や派遣社員の内部不正を原因とする情報漏洩事件が多発。在職中に割り当てられたアカウント不正利用して情報を持ち出すケースも多くあった。</a:t>
            </a:r>
          </a:p>
        </p:txBody>
      </p:sp>
      <p:pic>
        <p:nvPicPr>
          <p:cNvPr id="17" name="図 16">
            <a:extLst>
              <a:ext uri="{FF2B5EF4-FFF2-40B4-BE49-F238E27FC236}">
                <a16:creationId xmlns:a16="http://schemas.microsoft.com/office/drawing/2014/main" id="{1FF95562-A828-D94F-D847-E8C5643BBA9C}"/>
              </a:ext>
            </a:extLst>
          </p:cNvPr>
          <p:cNvPicPr>
            <a:picLocks noChangeAspect="1"/>
          </p:cNvPicPr>
          <p:nvPr/>
        </p:nvPicPr>
        <p:blipFill rotWithShape="1">
          <a:blip r:embed="rId4"/>
          <a:srcRect r="37537"/>
          <a:stretch/>
        </p:blipFill>
        <p:spPr>
          <a:xfrm>
            <a:off x="6469085" y="2635319"/>
            <a:ext cx="2097281" cy="2239637"/>
          </a:xfrm>
          <a:custGeom>
            <a:avLst/>
            <a:gdLst>
              <a:gd name="connsiteX0" fmla="*/ 0 w 3178629"/>
              <a:gd name="connsiteY0" fmla="*/ 0 h 2394975"/>
              <a:gd name="connsiteX1" fmla="*/ 3178629 w 3178629"/>
              <a:gd name="connsiteY1" fmla="*/ 0 h 2394975"/>
              <a:gd name="connsiteX2" fmla="*/ 3178629 w 3178629"/>
              <a:gd name="connsiteY2" fmla="*/ 2394975 h 2394975"/>
              <a:gd name="connsiteX3" fmla="*/ 0 w 3178629"/>
              <a:gd name="connsiteY3" fmla="*/ 2394975 h 2394975"/>
            </a:gdLst>
            <a:ahLst/>
            <a:cxnLst>
              <a:cxn ang="0">
                <a:pos x="connsiteX0" y="connsiteY0"/>
              </a:cxn>
              <a:cxn ang="0">
                <a:pos x="connsiteX1" y="connsiteY1"/>
              </a:cxn>
              <a:cxn ang="0">
                <a:pos x="connsiteX2" y="connsiteY2"/>
              </a:cxn>
              <a:cxn ang="0">
                <a:pos x="connsiteX3" y="connsiteY3"/>
              </a:cxn>
            </a:cxnLst>
            <a:rect l="l" t="t" r="r" b="b"/>
            <a:pathLst>
              <a:path w="3178629" h="2394975">
                <a:moveTo>
                  <a:pt x="0" y="0"/>
                </a:moveTo>
                <a:lnTo>
                  <a:pt x="3178629" y="0"/>
                </a:lnTo>
                <a:lnTo>
                  <a:pt x="3178629" y="2394975"/>
                </a:lnTo>
                <a:lnTo>
                  <a:pt x="0" y="2394975"/>
                </a:lnTo>
                <a:close/>
              </a:path>
            </a:pathLst>
          </a:custGeom>
        </p:spPr>
      </p:pic>
      <p:sp>
        <p:nvSpPr>
          <p:cNvPr id="18" name="正方形/長方形 17">
            <a:extLst>
              <a:ext uri="{FF2B5EF4-FFF2-40B4-BE49-F238E27FC236}">
                <a16:creationId xmlns:a16="http://schemas.microsoft.com/office/drawing/2014/main" id="{7501FB64-65F4-2D7E-0DC3-254A0A088FCF}"/>
              </a:ext>
            </a:extLst>
          </p:cNvPr>
          <p:cNvSpPr/>
          <p:nvPr/>
        </p:nvSpPr>
        <p:spPr>
          <a:xfrm>
            <a:off x="935263" y="2268887"/>
            <a:ext cx="2176041" cy="276999"/>
          </a:xfrm>
          <a:prstGeom prst="rect">
            <a:avLst/>
          </a:prstGeom>
        </p:spPr>
        <p:txBody>
          <a:bodyPr wrap="square">
            <a:spAutoFit/>
          </a:bodyPr>
          <a:lstStyle/>
          <a:p>
            <a:pPr algn="ctr"/>
            <a:r>
              <a:rPr lang="ja-JP" altLang="en-US" sz="1200" b="1" i="0" dirty="0">
                <a:solidFill>
                  <a:srgbClr val="08131A"/>
                </a:solidFill>
                <a:effectLst/>
                <a:latin typeface="メイリオ" panose="020B0604030504040204" pitchFamily="50" charset="-128"/>
                <a:ea typeface="メイリオ" panose="020B0604030504040204" pitchFamily="50" charset="-128"/>
              </a:rPr>
              <a:t>情報のデジタル化</a:t>
            </a:r>
          </a:p>
        </p:txBody>
      </p:sp>
      <p:sp>
        <p:nvSpPr>
          <p:cNvPr id="20" name="正方形/長方形 19">
            <a:extLst>
              <a:ext uri="{FF2B5EF4-FFF2-40B4-BE49-F238E27FC236}">
                <a16:creationId xmlns:a16="http://schemas.microsoft.com/office/drawing/2014/main" id="{BB0885C8-4DCF-9843-67F5-7A68AC002EB8}"/>
              </a:ext>
            </a:extLst>
          </p:cNvPr>
          <p:cNvSpPr/>
          <p:nvPr/>
        </p:nvSpPr>
        <p:spPr>
          <a:xfrm>
            <a:off x="3648844" y="2268886"/>
            <a:ext cx="2176041" cy="276999"/>
          </a:xfrm>
          <a:prstGeom prst="rect">
            <a:avLst/>
          </a:prstGeom>
        </p:spPr>
        <p:txBody>
          <a:bodyPr wrap="square">
            <a:spAutoFit/>
          </a:bodyPr>
          <a:lstStyle/>
          <a:p>
            <a:pPr algn="ctr"/>
            <a:r>
              <a:rPr lang="ja-JP" altLang="en-US" sz="1200" b="1" i="0" dirty="0">
                <a:solidFill>
                  <a:srgbClr val="08131A"/>
                </a:solidFill>
                <a:effectLst/>
                <a:latin typeface="メイリオ" panose="020B0604030504040204" pitchFamily="50" charset="-128"/>
                <a:ea typeface="メイリオ" panose="020B0604030504040204" pitchFamily="50" charset="-128"/>
              </a:rPr>
              <a:t>転職市場の活性化</a:t>
            </a:r>
          </a:p>
        </p:txBody>
      </p:sp>
      <p:sp>
        <p:nvSpPr>
          <p:cNvPr id="21" name="正方形/長方形 20">
            <a:extLst>
              <a:ext uri="{FF2B5EF4-FFF2-40B4-BE49-F238E27FC236}">
                <a16:creationId xmlns:a16="http://schemas.microsoft.com/office/drawing/2014/main" id="{EE3F4238-867D-320A-F7D9-08CEACF88B8D}"/>
              </a:ext>
            </a:extLst>
          </p:cNvPr>
          <p:cNvSpPr/>
          <p:nvPr/>
        </p:nvSpPr>
        <p:spPr>
          <a:xfrm>
            <a:off x="6429705" y="4964391"/>
            <a:ext cx="2176041" cy="1340752"/>
          </a:xfrm>
          <a:prstGeom prst="rect">
            <a:avLst/>
          </a:prstGeom>
        </p:spPr>
        <p:txBody>
          <a:bodyPr wrap="square">
            <a:spAutoFit/>
          </a:bodyPr>
          <a:lstStyle/>
          <a:p>
            <a:pPr>
              <a:lnSpc>
                <a:spcPct val="150000"/>
              </a:lnSpc>
            </a:pPr>
            <a:r>
              <a:rPr lang="ja-JP" altLang="en-US" sz="1100" dirty="0">
                <a:solidFill>
                  <a:srgbClr val="333333"/>
                </a:solidFill>
                <a:latin typeface="メイリオ" panose="020B0604030504040204" pitchFamily="50" charset="-128"/>
                <a:ea typeface="メイリオ" panose="020B0604030504040204" pitchFamily="50" charset="-128"/>
              </a:rPr>
              <a:t>外部に情報を持ち出す際の確認手順や作業時の確認手順等に関するプロセスを記載した社内規定の不備があると、情報漏洩が起きやすくなる。</a:t>
            </a:r>
          </a:p>
        </p:txBody>
      </p:sp>
      <p:sp>
        <p:nvSpPr>
          <p:cNvPr id="23" name="正方形/長方形 22">
            <a:extLst>
              <a:ext uri="{FF2B5EF4-FFF2-40B4-BE49-F238E27FC236}">
                <a16:creationId xmlns:a16="http://schemas.microsoft.com/office/drawing/2014/main" id="{300B30E6-7B19-77AC-3F41-5423D602FF96}"/>
              </a:ext>
            </a:extLst>
          </p:cNvPr>
          <p:cNvSpPr/>
          <p:nvPr/>
        </p:nvSpPr>
        <p:spPr>
          <a:xfrm>
            <a:off x="9048606" y="4949587"/>
            <a:ext cx="2176041" cy="1594667"/>
          </a:xfrm>
          <a:prstGeom prst="rect">
            <a:avLst/>
          </a:prstGeom>
        </p:spPr>
        <p:txBody>
          <a:bodyPr wrap="square">
            <a:spAutoFit/>
          </a:bodyPr>
          <a:lstStyle/>
          <a:p>
            <a:pPr>
              <a:lnSpc>
                <a:spcPct val="150000"/>
              </a:lnSpc>
            </a:pPr>
            <a:r>
              <a:rPr lang="ja-JP" altLang="en-US" sz="1100" dirty="0">
                <a:solidFill>
                  <a:srgbClr val="333333"/>
                </a:solidFill>
                <a:latin typeface="メイリオ" panose="020B0604030504040204" pitchFamily="50" charset="-128"/>
                <a:ea typeface="メイリオ" panose="020B0604030504040204" pitchFamily="50" charset="-128"/>
              </a:rPr>
              <a:t>情報セキュリティに対する意識が低く、自身が扱う情報の機密性や重要性等を理解していないため 、誤った情報の取り扱いをしてしまい情報漏洩につながる。</a:t>
            </a:r>
          </a:p>
        </p:txBody>
      </p:sp>
      <p:pic>
        <p:nvPicPr>
          <p:cNvPr id="24" name="図 23">
            <a:extLst>
              <a:ext uri="{FF2B5EF4-FFF2-40B4-BE49-F238E27FC236}">
                <a16:creationId xmlns:a16="http://schemas.microsoft.com/office/drawing/2014/main" id="{BFC6C2C6-4D7A-FDD4-5411-1E26DA75CBE6}"/>
              </a:ext>
            </a:extLst>
          </p:cNvPr>
          <p:cNvPicPr>
            <a:picLocks noChangeAspect="1"/>
          </p:cNvPicPr>
          <p:nvPr/>
        </p:nvPicPr>
        <p:blipFill rotWithShape="1">
          <a:blip r:embed="rId5"/>
          <a:srcRect l="1" t="16565" r="-1" b="11040"/>
          <a:stretch/>
        </p:blipFill>
        <p:spPr>
          <a:xfrm>
            <a:off x="9090332" y="2620829"/>
            <a:ext cx="2092589" cy="2231933"/>
          </a:xfrm>
          <a:custGeom>
            <a:avLst/>
            <a:gdLst>
              <a:gd name="connsiteX0" fmla="*/ 0 w 3178629"/>
              <a:gd name="connsiteY0" fmla="*/ 0 h 2394975"/>
              <a:gd name="connsiteX1" fmla="*/ 3178629 w 3178629"/>
              <a:gd name="connsiteY1" fmla="*/ 0 h 2394975"/>
              <a:gd name="connsiteX2" fmla="*/ 3178629 w 3178629"/>
              <a:gd name="connsiteY2" fmla="*/ 2394975 h 2394975"/>
              <a:gd name="connsiteX3" fmla="*/ 0 w 3178629"/>
              <a:gd name="connsiteY3" fmla="*/ 2394975 h 2394975"/>
            </a:gdLst>
            <a:ahLst/>
            <a:cxnLst>
              <a:cxn ang="0">
                <a:pos x="connsiteX0" y="connsiteY0"/>
              </a:cxn>
              <a:cxn ang="0">
                <a:pos x="connsiteX1" y="connsiteY1"/>
              </a:cxn>
              <a:cxn ang="0">
                <a:pos x="connsiteX2" y="connsiteY2"/>
              </a:cxn>
              <a:cxn ang="0">
                <a:pos x="connsiteX3" y="connsiteY3"/>
              </a:cxn>
            </a:cxnLst>
            <a:rect l="l" t="t" r="r" b="b"/>
            <a:pathLst>
              <a:path w="3178629" h="2394975">
                <a:moveTo>
                  <a:pt x="0" y="0"/>
                </a:moveTo>
                <a:lnTo>
                  <a:pt x="3178629" y="0"/>
                </a:lnTo>
                <a:lnTo>
                  <a:pt x="3178629" y="2394975"/>
                </a:lnTo>
                <a:lnTo>
                  <a:pt x="0" y="2394975"/>
                </a:lnTo>
                <a:close/>
              </a:path>
            </a:pathLst>
          </a:custGeom>
        </p:spPr>
      </p:pic>
      <p:sp>
        <p:nvSpPr>
          <p:cNvPr id="25" name="正方形/長方形 24">
            <a:extLst>
              <a:ext uri="{FF2B5EF4-FFF2-40B4-BE49-F238E27FC236}">
                <a16:creationId xmlns:a16="http://schemas.microsoft.com/office/drawing/2014/main" id="{FB5B8796-0ADE-F902-45B3-DF646C5C3B85}"/>
              </a:ext>
            </a:extLst>
          </p:cNvPr>
          <p:cNvSpPr/>
          <p:nvPr/>
        </p:nvSpPr>
        <p:spPr>
          <a:xfrm>
            <a:off x="6429705" y="2268885"/>
            <a:ext cx="2176041" cy="276999"/>
          </a:xfrm>
          <a:prstGeom prst="rect">
            <a:avLst/>
          </a:prstGeom>
        </p:spPr>
        <p:txBody>
          <a:bodyPr wrap="square">
            <a:spAutoFit/>
          </a:bodyPr>
          <a:lstStyle/>
          <a:p>
            <a:pPr algn="ctr"/>
            <a:r>
              <a:rPr lang="ja-JP" altLang="en-US" sz="1200" b="1" i="0" dirty="0">
                <a:solidFill>
                  <a:srgbClr val="08131A"/>
                </a:solidFill>
                <a:effectLst/>
                <a:latin typeface="メイリオ" panose="020B0604030504040204" pitchFamily="50" charset="-128"/>
                <a:ea typeface="メイリオ" panose="020B0604030504040204" pitchFamily="50" charset="-128"/>
              </a:rPr>
              <a:t>社内規定の不備</a:t>
            </a:r>
          </a:p>
        </p:txBody>
      </p:sp>
      <p:sp>
        <p:nvSpPr>
          <p:cNvPr id="26" name="正方形/長方形 25">
            <a:extLst>
              <a:ext uri="{FF2B5EF4-FFF2-40B4-BE49-F238E27FC236}">
                <a16:creationId xmlns:a16="http://schemas.microsoft.com/office/drawing/2014/main" id="{2B19B50D-BBC3-294B-58BE-ED58BE893337}"/>
              </a:ext>
            </a:extLst>
          </p:cNvPr>
          <p:cNvSpPr/>
          <p:nvPr/>
        </p:nvSpPr>
        <p:spPr>
          <a:xfrm>
            <a:off x="9048606" y="2268885"/>
            <a:ext cx="2176041" cy="276999"/>
          </a:xfrm>
          <a:prstGeom prst="rect">
            <a:avLst/>
          </a:prstGeom>
        </p:spPr>
        <p:txBody>
          <a:bodyPr wrap="square">
            <a:spAutoFit/>
          </a:bodyPr>
          <a:lstStyle/>
          <a:p>
            <a:pPr algn="ctr"/>
            <a:r>
              <a:rPr lang="ja-JP" altLang="en-US" sz="1200" b="1" i="0" dirty="0">
                <a:solidFill>
                  <a:srgbClr val="08131A"/>
                </a:solidFill>
                <a:effectLst/>
                <a:latin typeface="メイリオ" panose="020B0604030504040204" pitchFamily="50" charset="-128"/>
                <a:ea typeface="メイリオ" panose="020B0604030504040204" pitchFamily="50" charset="-128"/>
              </a:rPr>
              <a:t>セキュリティ意識の低さ</a:t>
            </a:r>
          </a:p>
        </p:txBody>
      </p:sp>
      <p:pic>
        <p:nvPicPr>
          <p:cNvPr id="28" name="図 27">
            <a:extLst>
              <a:ext uri="{FF2B5EF4-FFF2-40B4-BE49-F238E27FC236}">
                <a16:creationId xmlns:a16="http://schemas.microsoft.com/office/drawing/2014/main" id="{837589C2-6577-52A0-42B9-31EC8E9B4FEA}"/>
              </a:ext>
            </a:extLst>
          </p:cNvPr>
          <p:cNvPicPr>
            <a:picLocks noChangeAspect="1"/>
          </p:cNvPicPr>
          <p:nvPr/>
        </p:nvPicPr>
        <p:blipFill rotWithShape="1">
          <a:blip r:embed="rId6"/>
          <a:srcRect l="2351" t="5436" r="19940" b="39228"/>
          <a:stretch/>
        </p:blipFill>
        <p:spPr>
          <a:xfrm>
            <a:off x="3690569" y="2635319"/>
            <a:ext cx="2092590" cy="2239637"/>
          </a:xfrm>
          <a:prstGeom prst="rect">
            <a:avLst/>
          </a:prstGeom>
        </p:spPr>
      </p:pic>
    </p:spTree>
    <p:extLst>
      <p:ext uri="{BB962C8B-B14F-4D97-AF65-F5344CB8AC3E}">
        <p14:creationId xmlns:p14="http://schemas.microsoft.com/office/powerpoint/2010/main" val="30924716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6B59EA69-F3CD-465D-8CEA-AC64AC97EE1E}"/>
              </a:ext>
            </a:extLst>
          </p:cNvPr>
          <p:cNvSpPr>
            <a:spLocks noGrp="1"/>
          </p:cNvSpPr>
          <p:nvPr>
            <p:ph type="body" sz="quarter" idx="15"/>
          </p:nvPr>
        </p:nvSpPr>
        <p:spPr>
          <a:prstGeom prst="rect">
            <a:avLst/>
          </a:prstGeom>
        </p:spPr>
        <p:txBody>
          <a:bodyPr/>
          <a:lstStyle/>
          <a:p>
            <a:r>
              <a:rPr lang="ja-JP" altLang="en-US" dirty="0"/>
              <a:t>操作履歴の取得で証跡＆抑止効果！リスクのある操作を制御することでセキュアな環境づくりを実施</a:t>
            </a:r>
            <a:endParaRPr kumimoji="1" lang="ja-JP" altLang="en-US" dirty="0"/>
          </a:p>
        </p:txBody>
      </p:sp>
      <p:sp>
        <p:nvSpPr>
          <p:cNvPr id="2" name="テキスト プレースホルダー 1">
            <a:extLst>
              <a:ext uri="{FF2B5EF4-FFF2-40B4-BE49-F238E27FC236}">
                <a16:creationId xmlns:a16="http://schemas.microsoft.com/office/drawing/2014/main" id="{586C741F-8C18-4903-BED7-4DE10E94EEF7}"/>
              </a:ext>
            </a:extLst>
          </p:cNvPr>
          <p:cNvSpPr>
            <a:spLocks noGrp="1"/>
          </p:cNvSpPr>
          <p:nvPr>
            <p:ph type="body" sz="quarter" idx="11"/>
          </p:nvPr>
        </p:nvSpPr>
        <p:spPr>
          <a:prstGeom prst="rect">
            <a:avLst/>
          </a:prstGeom>
        </p:spPr>
        <p:txBody>
          <a:bodyPr/>
          <a:lstStyle/>
          <a:p>
            <a:r>
              <a:rPr kumimoji="1" lang="ja-JP" altLang="en-US" dirty="0"/>
              <a:t>ログは取得するだけでは効果を発揮できません。リスクにつながる操作を察知しインシデントを未然に防ぐことが重要です</a:t>
            </a:r>
          </a:p>
        </p:txBody>
      </p:sp>
      <p:sp>
        <p:nvSpPr>
          <p:cNvPr id="3" name="テキスト プレースホルダー 2">
            <a:extLst>
              <a:ext uri="{FF2B5EF4-FFF2-40B4-BE49-F238E27FC236}">
                <a16:creationId xmlns:a16="http://schemas.microsoft.com/office/drawing/2014/main" id="{3032F08B-E5E2-43D2-AB7E-29520B20FB84}"/>
              </a:ext>
            </a:extLst>
          </p:cNvPr>
          <p:cNvSpPr>
            <a:spLocks noGrp="1"/>
          </p:cNvSpPr>
          <p:nvPr>
            <p:ph type="body" sz="quarter" idx="13"/>
          </p:nvPr>
        </p:nvSpPr>
        <p:spPr>
          <a:prstGeom prst="rect">
            <a:avLst/>
          </a:prstGeom>
        </p:spPr>
        <p:txBody>
          <a:bodyPr/>
          <a:lstStyle/>
          <a:p>
            <a:r>
              <a:rPr lang="en-US" altLang="ja-JP" dirty="0"/>
              <a:t>LANSCOPE </a:t>
            </a:r>
            <a:r>
              <a:rPr lang="ja-JP" altLang="en-US" dirty="0"/>
              <a:t>エンドポイントマネージャーで対策する「内部情報漏洩」</a:t>
            </a:r>
          </a:p>
        </p:txBody>
      </p:sp>
      <p:sp>
        <p:nvSpPr>
          <p:cNvPr id="9" name="正方形/長方形 8">
            <a:extLst>
              <a:ext uri="{FF2B5EF4-FFF2-40B4-BE49-F238E27FC236}">
                <a16:creationId xmlns:a16="http://schemas.microsoft.com/office/drawing/2014/main" id="{697FE055-F738-4F56-A109-EA2CAE7E8CA3}"/>
              </a:ext>
            </a:extLst>
          </p:cNvPr>
          <p:cNvSpPr/>
          <p:nvPr/>
        </p:nvSpPr>
        <p:spPr>
          <a:xfrm>
            <a:off x="765729" y="4850111"/>
            <a:ext cx="3324532" cy="623248"/>
          </a:xfrm>
          <a:prstGeom prst="rect">
            <a:avLst/>
          </a:prstGeom>
        </p:spPr>
        <p:txBody>
          <a:bodyPr wrap="square">
            <a:spAutoFit/>
          </a:bodyPr>
          <a:lstStyle/>
          <a:p>
            <a:pPr>
              <a:lnSpc>
                <a:spcPct val="150000"/>
              </a:lnSpc>
            </a:pPr>
            <a:r>
              <a:rPr lang="ja-JP" altLang="en-US" sz="1200">
                <a:solidFill>
                  <a:schemeClr val="tx1">
                    <a:lumMod val="65000"/>
                    <a:lumOff val="35000"/>
                  </a:schemeClr>
                </a:solidFill>
                <a:latin typeface="メイリオ" pitchFamily="50" charset="-128"/>
                <a:ea typeface="メイリオ" pitchFamily="50" charset="-128"/>
              </a:rPr>
              <a:t>操作履歴を取得し、リスクとなる操作を監視・制御が可能です</a:t>
            </a:r>
          </a:p>
        </p:txBody>
      </p:sp>
      <p:sp>
        <p:nvSpPr>
          <p:cNvPr id="12" name="正方形/長方形 11">
            <a:extLst>
              <a:ext uri="{FF2B5EF4-FFF2-40B4-BE49-F238E27FC236}">
                <a16:creationId xmlns:a16="http://schemas.microsoft.com/office/drawing/2014/main" id="{805E0688-0715-4228-9436-8233D758C430}"/>
              </a:ext>
            </a:extLst>
          </p:cNvPr>
          <p:cNvSpPr/>
          <p:nvPr/>
        </p:nvSpPr>
        <p:spPr>
          <a:xfrm>
            <a:off x="4432506" y="4850111"/>
            <a:ext cx="3544160" cy="900246"/>
          </a:xfrm>
          <a:prstGeom prst="rect">
            <a:avLst/>
          </a:prstGeom>
        </p:spPr>
        <p:txBody>
          <a:bodyPr wrap="square">
            <a:spAutoFit/>
          </a:bodyPr>
          <a:lstStyle/>
          <a:p>
            <a:pPr>
              <a:lnSpc>
                <a:spcPct val="150000"/>
              </a:lnSpc>
            </a:pPr>
            <a:r>
              <a:rPr lang="ja-JP" altLang="en-US" sz="1200" dirty="0">
                <a:solidFill>
                  <a:srgbClr val="333333"/>
                </a:solidFill>
                <a:latin typeface="メイリオ" panose="020B0604030504040204" pitchFamily="50" charset="-128"/>
                <a:ea typeface="メイリオ" panose="020B0604030504040204" pitchFamily="50" charset="-128"/>
              </a:rPr>
              <a:t>盗難紛失による情報漏洩に備えて、</a:t>
            </a:r>
            <a:r>
              <a:rPr lang="en-US" altLang="ja-JP" sz="1200" dirty="0">
                <a:solidFill>
                  <a:srgbClr val="333333"/>
                </a:solidFill>
                <a:latin typeface="メイリオ" panose="020B0604030504040204" pitchFamily="50" charset="-128"/>
                <a:ea typeface="メイリオ" panose="020B0604030504040204" pitchFamily="50" charset="-128"/>
              </a:rPr>
              <a:t>Windows </a:t>
            </a:r>
            <a:r>
              <a:rPr lang="ja-JP" altLang="en-US" sz="1200" dirty="0">
                <a:solidFill>
                  <a:srgbClr val="333333"/>
                </a:solidFill>
                <a:latin typeface="メイリオ" panose="020B0604030504040204" pitchFamily="50" charset="-128"/>
                <a:ea typeface="メイリオ" panose="020B0604030504040204" pitchFamily="50" charset="-128"/>
              </a:rPr>
              <a:t>の暗号化機能「</a:t>
            </a:r>
            <a:r>
              <a:rPr lang="en-US" altLang="ja-JP" sz="1200" dirty="0">
                <a:solidFill>
                  <a:srgbClr val="333333"/>
                </a:solidFill>
                <a:latin typeface="メイリオ" panose="020B0604030504040204" pitchFamily="50" charset="-128"/>
                <a:ea typeface="メイリオ" panose="020B0604030504040204" pitchFamily="50" charset="-128"/>
              </a:rPr>
              <a:t>BitLocker</a:t>
            </a:r>
            <a:r>
              <a:rPr lang="ja-JP" altLang="en-US" sz="1200" dirty="0">
                <a:solidFill>
                  <a:srgbClr val="333333"/>
                </a:solidFill>
                <a:latin typeface="メイリオ" panose="020B0604030504040204" pitchFamily="50" charset="-128"/>
                <a:ea typeface="メイリオ" panose="020B0604030504040204" pitchFamily="50" charset="-128"/>
              </a:rPr>
              <a:t>」の適用状況を把握すると共に、複合キーを一括管理できます</a:t>
            </a:r>
          </a:p>
        </p:txBody>
      </p:sp>
      <p:grpSp>
        <p:nvGrpSpPr>
          <p:cNvPr id="11" name="グループ化 10">
            <a:extLst>
              <a:ext uri="{FF2B5EF4-FFF2-40B4-BE49-F238E27FC236}">
                <a16:creationId xmlns:a16="http://schemas.microsoft.com/office/drawing/2014/main" id="{D734E7C7-3A5E-4A48-AFBB-4F3F17FFF801}"/>
              </a:ext>
            </a:extLst>
          </p:cNvPr>
          <p:cNvGrpSpPr/>
          <p:nvPr/>
        </p:nvGrpSpPr>
        <p:grpSpPr>
          <a:xfrm>
            <a:off x="674051" y="2129815"/>
            <a:ext cx="3416209" cy="388568"/>
            <a:chOff x="742147" y="2339365"/>
            <a:chExt cx="3416209" cy="388568"/>
          </a:xfrm>
        </p:grpSpPr>
        <p:sp>
          <p:nvSpPr>
            <p:cNvPr id="10" name="正方形/長方形 9">
              <a:extLst>
                <a:ext uri="{FF2B5EF4-FFF2-40B4-BE49-F238E27FC236}">
                  <a16:creationId xmlns:a16="http://schemas.microsoft.com/office/drawing/2014/main" id="{5C8588F2-712F-435F-A83B-061627FFB2B9}"/>
                </a:ext>
              </a:extLst>
            </p:cNvPr>
            <p:cNvSpPr/>
            <p:nvPr/>
          </p:nvSpPr>
          <p:spPr>
            <a:xfrm>
              <a:off x="742147" y="2339365"/>
              <a:ext cx="3416209" cy="388568"/>
            </a:xfrm>
            <a:prstGeom prst="rect">
              <a:avLst/>
            </a:prstGeom>
          </p:spPr>
          <p:txBody>
            <a:bodyPr wrap="square">
              <a:spAutoFit/>
            </a:bodyPr>
            <a:lstStyle/>
            <a:p>
              <a:pPr algn="ctr">
                <a:lnSpc>
                  <a:spcPct val="150000"/>
                </a:lnSpc>
              </a:pPr>
              <a:r>
                <a:rPr lang="ja-JP" altLang="en-US" sz="1400" b="1" dirty="0">
                  <a:solidFill>
                    <a:srgbClr val="960000"/>
                  </a:solidFill>
                  <a:latin typeface="メイリオ" panose="020B0604030504040204" pitchFamily="50" charset="-128"/>
                  <a:ea typeface="メイリオ" panose="020B0604030504040204" pitchFamily="50" charset="-128"/>
                </a:rPr>
                <a:t>操作ログ取得・操作制御</a:t>
              </a:r>
              <a:endParaRPr lang="en-US" altLang="ja-JP" sz="1400" b="1" dirty="0">
                <a:solidFill>
                  <a:srgbClr val="960000"/>
                </a:solidFill>
                <a:latin typeface="メイリオ" panose="020B0604030504040204" pitchFamily="50" charset="-128"/>
                <a:ea typeface="メイリオ" panose="020B0604030504040204" pitchFamily="50" charset="-128"/>
              </a:endParaRPr>
            </a:p>
          </p:txBody>
        </p:sp>
        <p:sp>
          <p:nvSpPr>
            <p:cNvPr id="23" name="四角形: 角を丸くする 22">
              <a:extLst>
                <a:ext uri="{FF2B5EF4-FFF2-40B4-BE49-F238E27FC236}">
                  <a16:creationId xmlns:a16="http://schemas.microsoft.com/office/drawing/2014/main" id="{EF6869B4-85C6-43C7-9D6E-490B274A8A51}"/>
                </a:ext>
              </a:extLst>
            </p:cNvPr>
            <p:cNvSpPr/>
            <p:nvPr/>
          </p:nvSpPr>
          <p:spPr>
            <a:xfrm>
              <a:off x="833824" y="2339365"/>
              <a:ext cx="3252140" cy="38856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 name="グループ化 5">
            <a:extLst>
              <a:ext uri="{FF2B5EF4-FFF2-40B4-BE49-F238E27FC236}">
                <a16:creationId xmlns:a16="http://schemas.microsoft.com/office/drawing/2014/main" id="{A53C44E5-1B02-47E2-9BDD-6E90CA3FB67E}"/>
              </a:ext>
            </a:extLst>
          </p:cNvPr>
          <p:cNvGrpSpPr/>
          <p:nvPr/>
        </p:nvGrpSpPr>
        <p:grpSpPr>
          <a:xfrm>
            <a:off x="765728" y="3637190"/>
            <a:ext cx="3416209" cy="968094"/>
            <a:chOff x="2129789" y="3846739"/>
            <a:chExt cx="3677928" cy="1042261"/>
          </a:xfrm>
        </p:grpSpPr>
        <p:grpSp>
          <p:nvGrpSpPr>
            <p:cNvPr id="20" name="グループ化 19">
              <a:extLst>
                <a:ext uri="{FF2B5EF4-FFF2-40B4-BE49-F238E27FC236}">
                  <a16:creationId xmlns:a16="http://schemas.microsoft.com/office/drawing/2014/main" id="{5010EC51-563B-4E37-AB4A-0819212ED943}"/>
                </a:ext>
              </a:extLst>
            </p:cNvPr>
            <p:cNvGrpSpPr/>
            <p:nvPr/>
          </p:nvGrpSpPr>
          <p:grpSpPr>
            <a:xfrm>
              <a:off x="2129789" y="3846739"/>
              <a:ext cx="1764404" cy="1042261"/>
              <a:chOff x="1594298" y="3846739"/>
              <a:chExt cx="1764404" cy="1042261"/>
            </a:xfrm>
          </p:grpSpPr>
          <p:pic>
            <p:nvPicPr>
              <p:cNvPr id="21" name="図 20">
                <a:extLst>
                  <a:ext uri="{FF2B5EF4-FFF2-40B4-BE49-F238E27FC236}">
                    <a16:creationId xmlns:a16="http://schemas.microsoft.com/office/drawing/2014/main" id="{0FA5BDD2-E3CD-4CE9-BF4E-009FC2903F7E}"/>
                  </a:ext>
                </a:extLst>
              </p:cNvPr>
              <p:cNvPicPr>
                <a:picLocks noChangeAspect="1"/>
              </p:cNvPicPr>
              <p:nvPr/>
            </p:nvPicPr>
            <p:blipFill>
              <a:blip r:embed="rId3"/>
              <a:stretch>
                <a:fillRect/>
              </a:stretch>
            </p:blipFill>
            <p:spPr>
              <a:xfrm>
                <a:off x="1594298" y="3846739"/>
                <a:ext cx="1764404" cy="1042261"/>
              </a:xfrm>
              <a:prstGeom prst="rect">
                <a:avLst/>
              </a:prstGeom>
            </p:spPr>
          </p:pic>
          <p:sp>
            <p:nvSpPr>
              <p:cNvPr id="22" name="正方形/長方形 21">
                <a:extLst>
                  <a:ext uri="{FF2B5EF4-FFF2-40B4-BE49-F238E27FC236}">
                    <a16:creationId xmlns:a16="http://schemas.microsoft.com/office/drawing/2014/main" id="{7121F6B5-B1AE-4108-98F4-B6EA50429C71}"/>
                  </a:ext>
                </a:extLst>
              </p:cNvPr>
              <p:cNvSpPr/>
              <p:nvPr/>
            </p:nvSpPr>
            <p:spPr>
              <a:xfrm>
                <a:off x="1876425" y="4000500"/>
                <a:ext cx="1209675" cy="620794"/>
              </a:xfrm>
              <a:prstGeom prst="rect">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25" name="図 24">
              <a:extLst>
                <a:ext uri="{FF2B5EF4-FFF2-40B4-BE49-F238E27FC236}">
                  <a16:creationId xmlns:a16="http://schemas.microsoft.com/office/drawing/2014/main" id="{0A7D22B9-F009-4CAD-8A79-99CF5B0C384A}"/>
                </a:ext>
              </a:extLst>
            </p:cNvPr>
            <p:cNvPicPr>
              <a:picLocks noChangeAspect="1"/>
            </p:cNvPicPr>
            <p:nvPr/>
          </p:nvPicPr>
          <p:blipFill>
            <a:blip r:embed="rId3"/>
            <a:stretch>
              <a:fillRect/>
            </a:stretch>
          </p:blipFill>
          <p:spPr>
            <a:xfrm>
              <a:off x="4043313" y="3846739"/>
              <a:ext cx="1764404" cy="1042261"/>
            </a:xfrm>
            <a:prstGeom prst="rect">
              <a:avLst/>
            </a:prstGeom>
          </p:spPr>
        </p:pic>
      </p:grpSp>
      <p:grpSp>
        <p:nvGrpSpPr>
          <p:cNvPr id="8" name="グループ化 7">
            <a:extLst>
              <a:ext uri="{FF2B5EF4-FFF2-40B4-BE49-F238E27FC236}">
                <a16:creationId xmlns:a16="http://schemas.microsoft.com/office/drawing/2014/main" id="{200C2058-BAD4-4CB8-81AF-DC6970001E21}"/>
              </a:ext>
            </a:extLst>
          </p:cNvPr>
          <p:cNvGrpSpPr/>
          <p:nvPr/>
        </p:nvGrpSpPr>
        <p:grpSpPr>
          <a:xfrm>
            <a:off x="4496482" y="2129815"/>
            <a:ext cx="3416209" cy="388568"/>
            <a:chOff x="4841966" y="2339365"/>
            <a:chExt cx="3416209" cy="388568"/>
          </a:xfrm>
        </p:grpSpPr>
        <p:sp>
          <p:nvSpPr>
            <p:cNvPr id="17" name="正方形/長方形 16">
              <a:extLst>
                <a:ext uri="{FF2B5EF4-FFF2-40B4-BE49-F238E27FC236}">
                  <a16:creationId xmlns:a16="http://schemas.microsoft.com/office/drawing/2014/main" id="{CC7DCC5B-FB6A-42D3-8C8C-E58F9BE54C69}"/>
                </a:ext>
              </a:extLst>
            </p:cNvPr>
            <p:cNvSpPr/>
            <p:nvPr/>
          </p:nvSpPr>
          <p:spPr>
            <a:xfrm>
              <a:off x="4841966" y="2339365"/>
              <a:ext cx="3416209" cy="388568"/>
            </a:xfrm>
            <a:prstGeom prst="rect">
              <a:avLst/>
            </a:prstGeom>
          </p:spPr>
          <p:txBody>
            <a:bodyPr wrap="square">
              <a:spAutoFit/>
            </a:bodyPr>
            <a:lstStyle/>
            <a:p>
              <a:pPr algn="ctr">
                <a:lnSpc>
                  <a:spcPct val="150000"/>
                </a:lnSpc>
              </a:pPr>
              <a:r>
                <a:rPr lang="ja-JP" altLang="en-US" sz="1400" b="1">
                  <a:solidFill>
                    <a:srgbClr val="960000"/>
                  </a:solidFill>
                  <a:latin typeface="メイリオ" panose="020B0604030504040204" pitchFamily="50" charset="-128"/>
                  <a:ea typeface="メイリオ" panose="020B0604030504040204" pitchFamily="50" charset="-128"/>
                </a:rPr>
                <a:t>暗号化の適用状況を把握</a:t>
              </a:r>
              <a:endParaRPr lang="en-US" altLang="ja-JP" sz="1400" b="1">
                <a:solidFill>
                  <a:srgbClr val="960000"/>
                </a:solidFill>
                <a:latin typeface="メイリオ" panose="020B0604030504040204" pitchFamily="50" charset="-128"/>
                <a:ea typeface="メイリオ" panose="020B0604030504040204" pitchFamily="50" charset="-128"/>
              </a:endParaRPr>
            </a:p>
          </p:txBody>
        </p:sp>
        <p:sp>
          <p:nvSpPr>
            <p:cNvPr id="18" name="四角形: 角を丸くする 17">
              <a:extLst>
                <a:ext uri="{FF2B5EF4-FFF2-40B4-BE49-F238E27FC236}">
                  <a16:creationId xmlns:a16="http://schemas.microsoft.com/office/drawing/2014/main" id="{B659B066-E760-4C5B-839A-C84CD826E698}"/>
                </a:ext>
              </a:extLst>
            </p:cNvPr>
            <p:cNvSpPr/>
            <p:nvPr/>
          </p:nvSpPr>
          <p:spPr>
            <a:xfrm>
              <a:off x="4933643" y="2339365"/>
              <a:ext cx="3252140" cy="38856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 name="正方形/長方形 18">
            <a:extLst>
              <a:ext uri="{FF2B5EF4-FFF2-40B4-BE49-F238E27FC236}">
                <a16:creationId xmlns:a16="http://schemas.microsoft.com/office/drawing/2014/main" id="{9EC6B88B-4856-45AA-8FD5-68C39C68CC9F}"/>
              </a:ext>
            </a:extLst>
          </p:cNvPr>
          <p:cNvSpPr/>
          <p:nvPr/>
        </p:nvSpPr>
        <p:spPr>
          <a:xfrm>
            <a:off x="8282638" y="4850111"/>
            <a:ext cx="3324532" cy="900246"/>
          </a:xfrm>
          <a:prstGeom prst="rect">
            <a:avLst/>
          </a:prstGeom>
        </p:spPr>
        <p:txBody>
          <a:bodyPr wrap="square">
            <a:spAutoFit/>
          </a:bodyPr>
          <a:lstStyle/>
          <a:p>
            <a:pPr>
              <a:lnSpc>
                <a:spcPct val="150000"/>
              </a:lnSpc>
            </a:pPr>
            <a:r>
              <a:rPr lang="ja-JP" altLang="en-US" sz="1200">
                <a:solidFill>
                  <a:srgbClr val="333333"/>
                </a:solidFill>
                <a:latin typeface="メイリオ" panose="020B0604030504040204" pitchFamily="50" charset="-128"/>
                <a:ea typeface="メイリオ" panose="020B0604030504040204" pitchFamily="50" charset="-128"/>
              </a:rPr>
              <a:t>盗難紛失による情報漏洩に備えて、位置情報の取得が可能です。さらにリモートロックワイプで情報を守ります</a:t>
            </a:r>
          </a:p>
        </p:txBody>
      </p:sp>
      <p:grpSp>
        <p:nvGrpSpPr>
          <p:cNvPr id="7" name="グループ化 6">
            <a:extLst>
              <a:ext uri="{FF2B5EF4-FFF2-40B4-BE49-F238E27FC236}">
                <a16:creationId xmlns:a16="http://schemas.microsoft.com/office/drawing/2014/main" id="{B0BAE0DA-0F48-4AA8-9C71-C9B4BD43BAB9}"/>
              </a:ext>
            </a:extLst>
          </p:cNvPr>
          <p:cNvGrpSpPr/>
          <p:nvPr/>
        </p:nvGrpSpPr>
        <p:grpSpPr>
          <a:xfrm>
            <a:off x="8190961" y="2129815"/>
            <a:ext cx="3416209" cy="388568"/>
            <a:chOff x="8966291" y="2339365"/>
            <a:chExt cx="3416209" cy="388568"/>
          </a:xfrm>
        </p:grpSpPr>
        <p:sp>
          <p:nvSpPr>
            <p:cNvPr id="24" name="正方形/長方形 23">
              <a:extLst>
                <a:ext uri="{FF2B5EF4-FFF2-40B4-BE49-F238E27FC236}">
                  <a16:creationId xmlns:a16="http://schemas.microsoft.com/office/drawing/2014/main" id="{B5D21613-36A1-4D15-AAC5-C881DC063D55}"/>
                </a:ext>
              </a:extLst>
            </p:cNvPr>
            <p:cNvSpPr/>
            <p:nvPr/>
          </p:nvSpPr>
          <p:spPr>
            <a:xfrm>
              <a:off x="8966291" y="2339365"/>
              <a:ext cx="3416209" cy="388568"/>
            </a:xfrm>
            <a:prstGeom prst="rect">
              <a:avLst/>
            </a:prstGeom>
          </p:spPr>
          <p:txBody>
            <a:bodyPr wrap="square">
              <a:spAutoFit/>
            </a:bodyPr>
            <a:lstStyle/>
            <a:p>
              <a:pPr algn="ctr">
                <a:lnSpc>
                  <a:spcPct val="150000"/>
                </a:lnSpc>
              </a:pPr>
              <a:r>
                <a:rPr lang="ja-JP" altLang="en-US" sz="1400" b="1">
                  <a:solidFill>
                    <a:srgbClr val="960000"/>
                  </a:solidFill>
                  <a:latin typeface="メイリオ" panose="020B0604030504040204" pitchFamily="50" charset="-128"/>
                  <a:ea typeface="メイリオ" panose="020B0604030504040204" pitchFamily="50" charset="-128"/>
                </a:rPr>
                <a:t>リモートロックワイプ</a:t>
              </a:r>
              <a:endParaRPr lang="en-US" altLang="ja-JP" sz="1400" b="1">
                <a:solidFill>
                  <a:srgbClr val="960000"/>
                </a:solidFill>
                <a:latin typeface="メイリオ" panose="020B0604030504040204" pitchFamily="50" charset="-128"/>
                <a:ea typeface="メイリオ" panose="020B0604030504040204" pitchFamily="50" charset="-128"/>
              </a:endParaRPr>
            </a:p>
          </p:txBody>
        </p:sp>
        <p:sp>
          <p:nvSpPr>
            <p:cNvPr id="26" name="四角形: 角を丸くする 25">
              <a:extLst>
                <a:ext uri="{FF2B5EF4-FFF2-40B4-BE49-F238E27FC236}">
                  <a16:creationId xmlns:a16="http://schemas.microsoft.com/office/drawing/2014/main" id="{A8BDFEFF-E5C0-4E76-B959-043031D0C7C0}"/>
                </a:ext>
              </a:extLst>
            </p:cNvPr>
            <p:cNvSpPr/>
            <p:nvPr/>
          </p:nvSpPr>
          <p:spPr>
            <a:xfrm>
              <a:off x="9057968" y="2339365"/>
              <a:ext cx="3252140" cy="38856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4" name="グラフィックス 13">
            <a:extLst>
              <a:ext uri="{FF2B5EF4-FFF2-40B4-BE49-F238E27FC236}">
                <a16:creationId xmlns:a16="http://schemas.microsoft.com/office/drawing/2014/main" id="{1C037476-35E9-4614-B899-BF26805F9B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55307" y="3387364"/>
            <a:ext cx="1298558" cy="1176819"/>
          </a:xfrm>
          <a:prstGeom prst="rect">
            <a:avLst/>
          </a:prstGeom>
        </p:spPr>
      </p:pic>
      <p:pic>
        <p:nvPicPr>
          <p:cNvPr id="16" name="グラフィックス 15">
            <a:extLst>
              <a:ext uri="{FF2B5EF4-FFF2-40B4-BE49-F238E27FC236}">
                <a16:creationId xmlns:a16="http://schemas.microsoft.com/office/drawing/2014/main" id="{EFD2148A-AC36-4F18-83E1-423A4C348AB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84129" y="3288197"/>
            <a:ext cx="1229873" cy="1210656"/>
          </a:xfrm>
          <a:prstGeom prst="rect">
            <a:avLst/>
          </a:prstGeom>
        </p:spPr>
      </p:pic>
      <p:grpSp>
        <p:nvGrpSpPr>
          <p:cNvPr id="27" name="グループ化 26">
            <a:extLst>
              <a:ext uri="{FF2B5EF4-FFF2-40B4-BE49-F238E27FC236}">
                <a16:creationId xmlns:a16="http://schemas.microsoft.com/office/drawing/2014/main" id="{CBA2F05B-BC63-3E7B-B8E1-3EF3AA175193}"/>
              </a:ext>
            </a:extLst>
          </p:cNvPr>
          <p:cNvGrpSpPr/>
          <p:nvPr/>
        </p:nvGrpSpPr>
        <p:grpSpPr>
          <a:xfrm>
            <a:off x="10364212" y="316972"/>
            <a:ext cx="1581087" cy="343139"/>
            <a:chOff x="10364212" y="302904"/>
            <a:chExt cx="1581087" cy="343139"/>
          </a:xfrm>
        </p:grpSpPr>
        <p:sp>
          <p:nvSpPr>
            <p:cNvPr id="31" name="正方形/長方形 30">
              <a:extLst>
                <a:ext uri="{FF2B5EF4-FFF2-40B4-BE49-F238E27FC236}">
                  <a16:creationId xmlns:a16="http://schemas.microsoft.com/office/drawing/2014/main" id="{38A9CE17-B45C-B62A-09BE-EE436C51A62E}"/>
                </a:ext>
              </a:extLst>
            </p:cNvPr>
            <p:cNvSpPr/>
            <p:nvPr/>
          </p:nvSpPr>
          <p:spPr>
            <a:xfrm>
              <a:off x="10364212" y="302904"/>
              <a:ext cx="1581087" cy="314510"/>
            </a:xfrm>
            <a:prstGeom prst="rect">
              <a:avLst/>
            </a:prstGeom>
          </p:spPr>
          <p:txBody>
            <a:bodyPr wrap="square">
              <a:spAutoFit/>
            </a:bodyPr>
            <a:lstStyle/>
            <a:p>
              <a:pPr algn="ctr">
                <a:lnSpc>
                  <a:spcPct val="150000"/>
                </a:lnSpc>
              </a:pPr>
              <a:r>
                <a:rPr lang="ja-JP" altLang="en-US" sz="1050" b="1" dirty="0">
                  <a:solidFill>
                    <a:srgbClr val="960000"/>
                  </a:solidFill>
                  <a:latin typeface="メイリオ" panose="020B0604030504040204" pitchFamily="50" charset="-128"/>
                  <a:ea typeface="メイリオ" panose="020B0604030504040204" pitchFamily="50" charset="-128"/>
                </a:rPr>
                <a:t>内部情報漏洩対策</a:t>
              </a:r>
              <a:endParaRPr lang="en-US" altLang="ja-JP" sz="1050" b="1" dirty="0">
                <a:solidFill>
                  <a:srgbClr val="960000"/>
                </a:solidFill>
                <a:latin typeface="メイリオ" panose="020B0604030504040204" pitchFamily="50" charset="-128"/>
                <a:ea typeface="メイリオ" panose="020B0604030504040204" pitchFamily="50" charset="-128"/>
              </a:endParaRPr>
            </a:p>
          </p:txBody>
        </p:sp>
        <p:sp>
          <p:nvSpPr>
            <p:cNvPr id="32" name="四角形: 角を丸くする 31">
              <a:extLst>
                <a:ext uri="{FF2B5EF4-FFF2-40B4-BE49-F238E27FC236}">
                  <a16:creationId xmlns:a16="http://schemas.microsoft.com/office/drawing/2014/main" id="{483613B1-B252-26B1-53A4-58C03E84E40B}"/>
                </a:ext>
              </a:extLst>
            </p:cNvPr>
            <p:cNvSpPr/>
            <p:nvPr/>
          </p:nvSpPr>
          <p:spPr>
            <a:xfrm>
              <a:off x="10402179" y="302904"/>
              <a:ext cx="1505153" cy="34313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Tree>
    <p:extLst>
      <p:ext uri="{BB962C8B-B14F-4D97-AF65-F5344CB8AC3E}">
        <p14:creationId xmlns:p14="http://schemas.microsoft.com/office/powerpoint/2010/main" val="25657183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D37FCF07-CF53-1A47-AD34-58E05A7B7E29}"/>
              </a:ext>
            </a:extLst>
          </p:cNvPr>
          <p:cNvSpPr>
            <a:spLocks noGrp="1"/>
          </p:cNvSpPr>
          <p:nvPr>
            <p:ph type="body" sz="quarter" idx="15"/>
          </p:nvPr>
        </p:nvSpPr>
        <p:spPr/>
        <p:txBody>
          <a:bodyPr/>
          <a:lstStyle/>
          <a:p>
            <a:r>
              <a:rPr lang="ja-JP" altLang="en-US" dirty="0"/>
              <a:t>「どの部署の」「誰が」「いつ」「何をしたのか」をリアルタイムに取得</a:t>
            </a:r>
            <a:endParaRPr lang="en-US" altLang="ja-JP" dirty="0"/>
          </a:p>
        </p:txBody>
      </p:sp>
      <p:sp>
        <p:nvSpPr>
          <p:cNvPr id="4" name="テキスト プレースホルダー 3">
            <a:extLst>
              <a:ext uri="{FF2B5EF4-FFF2-40B4-BE49-F238E27FC236}">
                <a16:creationId xmlns:a16="http://schemas.microsoft.com/office/drawing/2014/main" id="{BBF95BCD-7E00-0C43-8CA8-185E0B2D0C0B}"/>
              </a:ext>
            </a:extLst>
          </p:cNvPr>
          <p:cNvSpPr>
            <a:spLocks noGrp="1"/>
          </p:cNvSpPr>
          <p:nvPr>
            <p:ph type="body" sz="quarter" idx="13"/>
          </p:nvPr>
        </p:nvSpPr>
        <p:spPr/>
        <p:txBody>
          <a:bodyPr/>
          <a:lstStyle/>
          <a:p>
            <a:r>
              <a:rPr lang="en-US" altLang="ja-JP" dirty="0"/>
              <a:t>Windows </a:t>
            </a:r>
            <a:r>
              <a:rPr lang="ja-JP" altLang="en-US" dirty="0"/>
              <a:t>操作ログ取得</a:t>
            </a:r>
          </a:p>
        </p:txBody>
      </p:sp>
      <p:sp>
        <p:nvSpPr>
          <p:cNvPr id="2" name="テキスト プレースホルダー 16">
            <a:extLst>
              <a:ext uri="{FF2B5EF4-FFF2-40B4-BE49-F238E27FC236}">
                <a16:creationId xmlns:a16="http://schemas.microsoft.com/office/drawing/2014/main" id="{D4C5131E-B6FF-01D8-3B00-5BA7CC75F248}"/>
              </a:ext>
            </a:extLst>
          </p:cNvPr>
          <p:cNvSpPr txBox="1">
            <a:spLocks/>
          </p:cNvSpPr>
          <p:nvPr/>
        </p:nvSpPr>
        <p:spPr>
          <a:xfrm>
            <a:off x="263132" y="1172743"/>
            <a:ext cx="11665736" cy="332399"/>
          </a:xfrm>
          <a:prstGeom prst="rect">
            <a:avLst/>
          </a:prstGeom>
        </p:spPr>
        <p:txBody>
          <a:bodyPr wrap="square" bIns="108000" anchor="ctr" anchorCtr="0">
            <a:noAutofit/>
          </a:bodyPr>
          <a:lstStyle>
            <a:lvl1pPr marL="0" indent="0" algn="l" defTabSz="914400" rtl="0" eaLnBrk="1" latinLnBrk="0" hangingPunct="1">
              <a:lnSpc>
                <a:spcPct val="140000"/>
              </a:lnSpc>
              <a:spcBef>
                <a:spcPts val="0"/>
              </a:spcBef>
              <a:buFont typeface="Arial" panose="020B0604020202020204" pitchFamily="34" charset="0"/>
              <a:buNone/>
              <a:defRPr kumimoji="1" sz="140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lgn="l" defTabSz="914400" rtl="0" eaLnBrk="1" latinLnBrk="0" hangingPunct="1">
              <a:lnSpc>
                <a:spcPct val="90000"/>
              </a:lnSpc>
              <a:spcBef>
                <a:spcPts val="500"/>
              </a:spcBef>
              <a:buFont typeface="Arial" panose="020B0604020202020204" pitchFamily="34" charset="0"/>
              <a:buNone/>
              <a:defRPr kumimoji="1"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r>
              <a:rPr lang="ja-JP" altLang="en-US" sz="1200" dirty="0"/>
              <a:t>取得した操作ログは</a:t>
            </a:r>
            <a:r>
              <a:rPr lang="en-US" altLang="ja-JP" sz="1200" dirty="0"/>
              <a:t>2</a:t>
            </a:r>
            <a:r>
              <a:rPr lang="ja-JP" altLang="en-US" sz="1200" dirty="0"/>
              <a:t>年間保存され、検索によるログの抽出と</a:t>
            </a:r>
            <a:r>
              <a:rPr lang="en-US" altLang="ja-JP" sz="1200" dirty="0"/>
              <a:t> CSV </a:t>
            </a:r>
            <a:r>
              <a:rPr lang="ja-JP" altLang="en-US" sz="1200" dirty="0"/>
              <a:t>ファイルによる出力が可能。ログ運用オプションの導入で最大</a:t>
            </a:r>
            <a:r>
              <a:rPr lang="en-US" altLang="ja-JP" sz="1200" dirty="0"/>
              <a:t>5</a:t>
            </a:r>
            <a:r>
              <a:rPr lang="ja-JP" altLang="en-US" sz="1200" dirty="0"/>
              <a:t>年保存されます。</a:t>
            </a:r>
          </a:p>
        </p:txBody>
      </p:sp>
      <p:sp>
        <p:nvSpPr>
          <p:cNvPr id="3" name="正方形/長方形 2">
            <a:extLst>
              <a:ext uri="{FF2B5EF4-FFF2-40B4-BE49-F238E27FC236}">
                <a16:creationId xmlns:a16="http://schemas.microsoft.com/office/drawing/2014/main" id="{80417EF3-D063-77B6-7572-83D5276D5349}"/>
              </a:ext>
            </a:extLst>
          </p:cNvPr>
          <p:cNvSpPr/>
          <p:nvPr/>
        </p:nvSpPr>
        <p:spPr>
          <a:xfrm>
            <a:off x="6940627" y="1693842"/>
            <a:ext cx="4966208" cy="360278"/>
          </a:xfrm>
          <a:prstGeom prst="rect">
            <a:avLst/>
          </a:prstGeom>
          <a:solidFill>
            <a:srgbClr val="FD7C7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kumimoji="1" lang="ja-JP" altLang="en-US" sz="1200">
                <a:solidFill>
                  <a:schemeClr val="bg1"/>
                </a:solidFill>
                <a:latin typeface="Meiryo" panose="020B0604030504040204" pitchFamily="34" charset="-128"/>
                <a:ea typeface="Meiryo" panose="020B0604030504040204" pitchFamily="34" charset="-128"/>
              </a:rPr>
              <a:t>取得できる操作ログ</a:t>
            </a:r>
          </a:p>
        </p:txBody>
      </p:sp>
      <p:sp>
        <p:nvSpPr>
          <p:cNvPr id="5" name="正方形/長方形 4">
            <a:extLst>
              <a:ext uri="{FF2B5EF4-FFF2-40B4-BE49-F238E27FC236}">
                <a16:creationId xmlns:a16="http://schemas.microsoft.com/office/drawing/2014/main" id="{78F4060F-8A54-2F33-3A99-30E9A05B50AD}"/>
              </a:ext>
            </a:extLst>
          </p:cNvPr>
          <p:cNvSpPr/>
          <p:nvPr/>
        </p:nvSpPr>
        <p:spPr>
          <a:xfrm>
            <a:off x="6940627" y="1970762"/>
            <a:ext cx="4966208" cy="4679680"/>
          </a:xfrm>
          <a:prstGeom prst="rect">
            <a:avLst/>
          </a:prstGeom>
          <a:solidFill>
            <a:srgbClr val="FD7C79">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15C5D24A-71D2-BF19-ED53-F2AAEC44FD54}"/>
              </a:ext>
            </a:extLst>
          </p:cNvPr>
          <p:cNvPicPr>
            <a:picLocks noChangeAspect="1"/>
          </p:cNvPicPr>
          <p:nvPr/>
        </p:nvPicPr>
        <p:blipFill>
          <a:blip r:embed="rId3"/>
          <a:stretch>
            <a:fillRect/>
          </a:stretch>
        </p:blipFill>
        <p:spPr>
          <a:xfrm>
            <a:off x="327994" y="1699345"/>
            <a:ext cx="6493216" cy="3555701"/>
          </a:xfrm>
          <a:prstGeom prst="rect">
            <a:avLst/>
          </a:prstGeom>
          <a:ln w="6350">
            <a:solidFill>
              <a:schemeClr val="bg1">
                <a:lumMod val="65000"/>
              </a:schemeClr>
            </a:solidFill>
          </a:ln>
        </p:spPr>
      </p:pic>
      <p:pic>
        <p:nvPicPr>
          <p:cNvPr id="10" name="図 9">
            <a:extLst>
              <a:ext uri="{FF2B5EF4-FFF2-40B4-BE49-F238E27FC236}">
                <a16:creationId xmlns:a16="http://schemas.microsoft.com/office/drawing/2014/main" id="{051F0AE5-72D0-589D-9A63-6E2A1B4BB3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17651" y="4123615"/>
            <a:ext cx="1929182" cy="1370991"/>
          </a:xfrm>
          <a:prstGeom prst="rect">
            <a:avLst/>
          </a:prstGeom>
        </p:spPr>
      </p:pic>
      <p:pic>
        <p:nvPicPr>
          <p:cNvPr id="23" name="図 22">
            <a:extLst>
              <a:ext uri="{FF2B5EF4-FFF2-40B4-BE49-F238E27FC236}">
                <a16:creationId xmlns:a16="http://schemas.microsoft.com/office/drawing/2014/main" id="{88526568-8367-8CA7-F279-004CD7487D9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02260" y="4123615"/>
            <a:ext cx="1929182" cy="1370991"/>
          </a:xfrm>
          <a:prstGeom prst="rect">
            <a:avLst/>
          </a:prstGeom>
        </p:spPr>
      </p:pic>
      <p:sp>
        <p:nvSpPr>
          <p:cNvPr id="24" name="角丸四角形 13">
            <a:extLst>
              <a:ext uri="{FF2B5EF4-FFF2-40B4-BE49-F238E27FC236}">
                <a16:creationId xmlns:a16="http://schemas.microsoft.com/office/drawing/2014/main" id="{44A932C3-703E-60F8-AD18-758BEDC63828}"/>
              </a:ext>
            </a:extLst>
          </p:cNvPr>
          <p:cNvSpPr/>
          <p:nvPr/>
        </p:nvSpPr>
        <p:spPr>
          <a:xfrm>
            <a:off x="2541153" y="5665440"/>
            <a:ext cx="4259580" cy="391059"/>
          </a:xfrm>
          <a:prstGeom prst="roundRect">
            <a:avLst>
              <a:gd name="adj" fmla="val 10450"/>
            </a:avLst>
          </a:prstGeom>
          <a:solidFill>
            <a:srgbClr val="FD7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kumimoji="1" lang="ja-JP" altLang="en-US" sz="1200">
                <a:solidFill>
                  <a:schemeClr val="bg1"/>
                </a:solidFill>
                <a:latin typeface="Meiryo" panose="020B0604030504040204" pitchFamily="34" charset="-128"/>
                <a:ea typeface="Meiryo" panose="020B0604030504040204" pitchFamily="34" charset="-128"/>
              </a:rPr>
              <a:t>違反操作があった場合は、リアルタイムに警告通知が可能</a:t>
            </a:r>
          </a:p>
        </p:txBody>
      </p:sp>
      <p:sp>
        <p:nvSpPr>
          <p:cNvPr id="25" name="三角形 14">
            <a:extLst>
              <a:ext uri="{FF2B5EF4-FFF2-40B4-BE49-F238E27FC236}">
                <a16:creationId xmlns:a16="http://schemas.microsoft.com/office/drawing/2014/main" id="{5F08F1FA-B310-689C-7771-858855A85931}"/>
              </a:ext>
            </a:extLst>
          </p:cNvPr>
          <p:cNvSpPr/>
          <p:nvPr/>
        </p:nvSpPr>
        <p:spPr>
          <a:xfrm>
            <a:off x="4570749" y="5504910"/>
            <a:ext cx="184669" cy="203480"/>
          </a:xfrm>
          <a:prstGeom prst="triangle">
            <a:avLst/>
          </a:prstGeom>
          <a:solidFill>
            <a:srgbClr val="FD7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9F0924D8-C9DD-40A7-3C21-467C4D2FDA1E}"/>
              </a:ext>
            </a:extLst>
          </p:cNvPr>
          <p:cNvSpPr txBox="1"/>
          <p:nvPr/>
        </p:nvSpPr>
        <p:spPr>
          <a:xfrm>
            <a:off x="6996054" y="2191599"/>
            <a:ext cx="4845917" cy="4441216"/>
          </a:xfrm>
          <a:prstGeom prst="rect">
            <a:avLst/>
          </a:prstGeom>
          <a:noFill/>
        </p:spPr>
        <p:txBody>
          <a:bodyPr wrap="square" rtlCol="0">
            <a:spAutoFit/>
          </a:bodyPr>
          <a:lstStyle/>
          <a:p>
            <a:pPr algn="just">
              <a:lnSpc>
                <a:spcPct val="140000"/>
              </a:lnSpc>
            </a:pPr>
            <a:r>
              <a:rPr kumimoji="1" lang="ja-JP" altLang="en-US" sz="1050" b="1">
                <a:solidFill>
                  <a:srgbClr val="FD7C79"/>
                </a:solidFill>
                <a:latin typeface="Meiryo" panose="020B0604030504040204" pitchFamily="34" charset="-128"/>
                <a:ea typeface="Meiryo" panose="020B0604030504040204" pitchFamily="34" charset="-128"/>
              </a:rPr>
              <a:t>ログオン・ログオフログ</a:t>
            </a:r>
            <a:endParaRPr kumimoji="1" lang="en-US" altLang="ja-JP" sz="1050" b="1">
              <a:solidFill>
                <a:srgbClr val="FD7C79"/>
              </a:solidFill>
              <a:latin typeface="Meiryo" panose="020B0604030504040204" pitchFamily="34" charset="-128"/>
              <a:ea typeface="Meiryo" panose="020B0604030504040204" pitchFamily="34" charset="-128"/>
            </a:endParaRPr>
          </a:p>
          <a:p>
            <a:pPr algn="just">
              <a:lnSpc>
                <a:spcPct val="140000"/>
              </a:lnSpc>
            </a:pP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電源</a:t>
            </a:r>
            <a:r>
              <a:rPr kumimoji="1" lang="en-US" altLang="ja-JP" sz="900">
                <a:solidFill>
                  <a:schemeClr val="tx1">
                    <a:lumMod val="75000"/>
                    <a:lumOff val="25000"/>
                  </a:schemeClr>
                </a:solidFill>
                <a:latin typeface="Meiryo" panose="020B0604030504040204" pitchFamily="34" charset="-128"/>
                <a:ea typeface="Meiryo" panose="020B0604030504040204" pitchFamily="34" charset="-128"/>
              </a:rPr>
              <a:t>ON</a:t>
            </a: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a:t>
            </a:r>
            <a:r>
              <a:rPr kumimoji="1" lang="en-US" altLang="ja-JP" sz="900">
                <a:solidFill>
                  <a:schemeClr val="tx1">
                    <a:lumMod val="75000"/>
                    <a:lumOff val="25000"/>
                  </a:schemeClr>
                </a:solidFill>
                <a:latin typeface="Meiryo" panose="020B0604030504040204" pitchFamily="34" charset="-128"/>
                <a:ea typeface="Meiryo" panose="020B0604030504040204" pitchFamily="34" charset="-128"/>
              </a:rPr>
              <a:t>OFF</a:t>
            </a: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・ログオン・ログオフのログを取得できます。</a:t>
            </a:r>
            <a:endParaRPr kumimoji="1" lang="en-US" altLang="ja-JP" sz="900">
              <a:solidFill>
                <a:schemeClr val="tx1">
                  <a:lumMod val="75000"/>
                  <a:lumOff val="25000"/>
                </a:schemeClr>
              </a:solidFill>
              <a:latin typeface="Meiryo" panose="020B0604030504040204" pitchFamily="34" charset="-128"/>
              <a:ea typeface="Meiryo" panose="020B0604030504040204" pitchFamily="34" charset="-128"/>
            </a:endParaRPr>
          </a:p>
          <a:p>
            <a:pPr algn="just">
              <a:lnSpc>
                <a:spcPct val="140000"/>
              </a:lnSpc>
            </a:pPr>
            <a:endParaRPr kumimoji="1" lang="en-US" altLang="ja-JP" sz="400">
              <a:solidFill>
                <a:schemeClr val="tx1">
                  <a:lumMod val="75000"/>
                  <a:lumOff val="25000"/>
                </a:schemeClr>
              </a:solidFill>
              <a:latin typeface="Meiryo" panose="020B0604030504040204" pitchFamily="34" charset="-128"/>
              <a:ea typeface="Meiryo" panose="020B0604030504040204" pitchFamily="34" charset="-128"/>
            </a:endParaRPr>
          </a:p>
          <a:p>
            <a:pPr algn="just">
              <a:lnSpc>
                <a:spcPct val="140000"/>
              </a:lnSpc>
            </a:pPr>
            <a:r>
              <a:rPr kumimoji="1" lang="ja-JP" altLang="en-US" sz="1050" b="1">
                <a:solidFill>
                  <a:srgbClr val="FD7C79"/>
                </a:solidFill>
                <a:latin typeface="Meiryo" panose="020B0604030504040204" pitchFamily="34" charset="-128"/>
                <a:ea typeface="Meiryo" panose="020B0604030504040204" pitchFamily="34" charset="-128"/>
              </a:rPr>
              <a:t>ウィンドウタイトルログ</a:t>
            </a:r>
            <a:endParaRPr kumimoji="1" lang="en-US" altLang="ja-JP" sz="1050" b="1">
              <a:solidFill>
                <a:srgbClr val="FD7C79"/>
              </a:solidFill>
              <a:latin typeface="Meiryo" panose="020B0604030504040204" pitchFamily="34" charset="-128"/>
              <a:ea typeface="Meiryo" panose="020B0604030504040204" pitchFamily="34" charset="-128"/>
            </a:endParaRPr>
          </a:p>
          <a:p>
            <a:pPr algn="just">
              <a:lnSpc>
                <a:spcPct val="140000"/>
              </a:lnSpc>
            </a:pP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デバイス上での閲覧画面（ウィンドウタイトル・アプリ名）のログを取得できます。</a:t>
            </a:r>
            <a:endParaRPr kumimoji="1" lang="en-US" altLang="ja-JP" sz="900">
              <a:solidFill>
                <a:schemeClr val="tx1">
                  <a:lumMod val="75000"/>
                  <a:lumOff val="25000"/>
                </a:schemeClr>
              </a:solidFill>
              <a:latin typeface="Meiryo" panose="020B0604030504040204" pitchFamily="34" charset="-128"/>
              <a:ea typeface="Meiryo" panose="020B0604030504040204" pitchFamily="34" charset="-128"/>
            </a:endParaRPr>
          </a:p>
          <a:p>
            <a:pPr algn="just">
              <a:lnSpc>
                <a:spcPct val="140000"/>
              </a:lnSpc>
            </a:pPr>
            <a:endParaRPr kumimoji="1" lang="en-US" altLang="ja-JP" sz="400">
              <a:solidFill>
                <a:schemeClr val="tx1">
                  <a:lumMod val="75000"/>
                  <a:lumOff val="25000"/>
                </a:schemeClr>
              </a:solidFill>
              <a:latin typeface="Meiryo" panose="020B0604030504040204" pitchFamily="34" charset="-128"/>
              <a:ea typeface="Meiryo" panose="020B0604030504040204" pitchFamily="34" charset="-128"/>
            </a:endParaRPr>
          </a:p>
          <a:p>
            <a:pPr algn="just">
              <a:lnSpc>
                <a:spcPct val="140000"/>
              </a:lnSpc>
            </a:pPr>
            <a:r>
              <a:rPr kumimoji="1" lang="ja-JP" altLang="en-US" sz="1050" b="1">
                <a:solidFill>
                  <a:srgbClr val="FD7C79"/>
                </a:solidFill>
                <a:latin typeface="Meiryo" panose="020B0604030504040204" pitchFamily="34" charset="-128"/>
                <a:ea typeface="Meiryo" panose="020B0604030504040204" pitchFamily="34" charset="-128"/>
              </a:rPr>
              <a:t>ファイル操作ログ</a:t>
            </a:r>
            <a:endParaRPr kumimoji="1" lang="en-US" altLang="ja-JP" sz="1050" b="1">
              <a:solidFill>
                <a:srgbClr val="FD7C79"/>
              </a:solidFill>
              <a:latin typeface="Meiryo" panose="020B0604030504040204" pitchFamily="34" charset="-128"/>
              <a:ea typeface="Meiryo" panose="020B0604030504040204" pitchFamily="34" charset="-128"/>
            </a:endParaRPr>
          </a:p>
          <a:p>
            <a:pPr algn="just">
              <a:lnSpc>
                <a:spcPct val="140000"/>
              </a:lnSpc>
            </a:pP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デバイス上でのファイル操作（ファイル・フォルダのコピー／移動／作成／上書き／削除／名前の変更）でのログを取得できます。</a:t>
            </a:r>
            <a:endParaRPr kumimoji="1" lang="en-US" altLang="ja-JP" sz="900">
              <a:solidFill>
                <a:schemeClr val="tx1">
                  <a:lumMod val="75000"/>
                  <a:lumOff val="25000"/>
                </a:schemeClr>
              </a:solidFill>
              <a:latin typeface="Meiryo" panose="020B0604030504040204" pitchFamily="34" charset="-128"/>
              <a:ea typeface="Meiryo" panose="020B0604030504040204" pitchFamily="34" charset="-128"/>
            </a:endParaRPr>
          </a:p>
          <a:p>
            <a:pPr algn="just">
              <a:lnSpc>
                <a:spcPct val="140000"/>
              </a:lnSpc>
            </a:pPr>
            <a:endParaRPr kumimoji="1" lang="en-US" altLang="ja-JP" sz="400">
              <a:solidFill>
                <a:schemeClr val="tx1">
                  <a:lumMod val="75000"/>
                  <a:lumOff val="25000"/>
                </a:schemeClr>
              </a:solidFill>
              <a:latin typeface="Meiryo" panose="020B0604030504040204" pitchFamily="34" charset="-128"/>
              <a:ea typeface="Meiryo" panose="020B0604030504040204" pitchFamily="34" charset="-128"/>
            </a:endParaRPr>
          </a:p>
          <a:p>
            <a:pPr algn="just">
              <a:lnSpc>
                <a:spcPct val="140000"/>
              </a:lnSpc>
            </a:pPr>
            <a:r>
              <a:rPr kumimoji="1" lang="en-US" altLang="ja-JP" sz="1050" b="1">
                <a:solidFill>
                  <a:srgbClr val="FD7C79"/>
                </a:solidFill>
                <a:latin typeface="Meiryo" panose="020B0604030504040204" pitchFamily="34" charset="-128"/>
                <a:ea typeface="Meiryo" panose="020B0604030504040204" pitchFamily="34" charset="-128"/>
              </a:rPr>
              <a:t>Web </a:t>
            </a:r>
            <a:r>
              <a:rPr kumimoji="1" lang="ja-JP" altLang="en-US" sz="1050" b="1">
                <a:solidFill>
                  <a:srgbClr val="FD7C79"/>
                </a:solidFill>
                <a:latin typeface="Meiryo" panose="020B0604030504040204" pitchFamily="34" charset="-128"/>
                <a:ea typeface="Meiryo" panose="020B0604030504040204" pitchFamily="34" charset="-128"/>
              </a:rPr>
              <a:t>アクセスログ</a:t>
            </a:r>
            <a:r>
              <a:rPr kumimoji="1" lang="en-US" altLang="ja-JP" sz="1050" b="1" baseline="30000">
                <a:solidFill>
                  <a:srgbClr val="FD7C79"/>
                </a:solidFill>
                <a:latin typeface="Meiryo" panose="020B0604030504040204" pitchFamily="34" charset="-128"/>
                <a:ea typeface="Meiryo" panose="020B0604030504040204" pitchFamily="34" charset="-128"/>
              </a:rPr>
              <a:t>※1</a:t>
            </a:r>
          </a:p>
          <a:p>
            <a:pPr algn="just">
              <a:lnSpc>
                <a:spcPct val="140000"/>
              </a:lnSpc>
            </a:pPr>
            <a:r>
              <a:rPr kumimoji="1" lang="en-US" altLang="ja-JP" sz="900">
                <a:solidFill>
                  <a:schemeClr val="tx1">
                    <a:lumMod val="75000"/>
                    <a:lumOff val="25000"/>
                  </a:schemeClr>
                </a:solidFill>
                <a:latin typeface="Meiryo" panose="020B0604030504040204" pitchFamily="34" charset="-128"/>
                <a:ea typeface="Meiryo" panose="020B0604030504040204" pitchFamily="34" charset="-128"/>
              </a:rPr>
              <a:t>Web</a:t>
            </a: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サイトの閲覧、</a:t>
            </a:r>
            <a:r>
              <a:rPr kumimoji="1" lang="en-US" altLang="ja-JP" sz="900">
                <a:solidFill>
                  <a:schemeClr val="tx1">
                    <a:lumMod val="75000"/>
                    <a:lumOff val="25000"/>
                  </a:schemeClr>
                </a:solidFill>
                <a:latin typeface="Meiryo" panose="020B0604030504040204" pitchFamily="34" charset="-128"/>
                <a:ea typeface="Meiryo" panose="020B0604030504040204" pitchFamily="34" charset="-128"/>
              </a:rPr>
              <a:t>Web</a:t>
            </a: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メールやクラウドストレージのアップロード／ダウンロードログを取得できます。</a:t>
            </a:r>
            <a:endParaRPr kumimoji="1" lang="en-US" altLang="ja-JP" sz="900">
              <a:solidFill>
                <a:schemeClr val="tx1">
                  <a:lumMod val="75000"/>
                  <a:lumOff val="25000"/>
                </a:schemeClr>
              </a:solidFill>
              <a:latin typeface="Meiryo" panose="020B0604030504040204" pitchFamily="34" charset="-128"/>
              <a:ea typeface="Meiryo" panose="020B0604030504040204" pitchFamily="34" charset="-128"/>
            </a:endParaRPr>
          </a:p>
          <a:p>
            <a:pPr algn="just">
              <a:lnSpc>
                <a:spcPct val="140000"/>
              </a:lnSpc>
            </a:pPr>
            <a:endParaRPr kumimoji="1" lang="en-US" altLang="ja-JP" sz="400">
              <a:solidFill>
                <a:schemeClr val="tx1">
                  <a:lumMod val="75000"/>
                  <a:lumOff val="25000"/>
                </a:schemeClr>
              </a:solidFill>
              <a:latin typeface="Meiryo" panose="020B0604030504040204" pitchFamily="34" charset="-128"/>
              <a:ea typeface="Meiryo" panose="020B0604030504040204" pitchFamily="34" charset="-128"/>
            </a:endParaRPr>
          </a:p>
          <a:p>
            <a:pPr algn="just">
              <a:lnSpc>
                <a:spcPct val="140000"/>
              </a:lnSpc>
            </a:pPr>
            <a:r>
              <a:rPr kumimoji="1" lang="ja-JP" altLang="en-US" sz="1050" b="1">
                <a:solidFill>
                  <a:srgbClr val="FD7C79"/>
                </a:solidFill>
                <a:latin typeface="Meiryo" panose="020B0604030504040204" pitchFamily="34" charset="-128"/>
                <a:ea typeface="Meiryo" panose="020B0604030504040204" pitchFamily="34" charset="-128"/>
              </a:rPr>
              <a:t>プリントログ</a:t>
            </a:r>
            <a:endParaRPr kumimoji="1" lang="en-US" altLang="ja-JP" sz="1050" b="1">
              <a:solidFill>
                <a:srgbClr val="FD7C79"/>
              </a:solidFill>
              <a:latin typeface="Meiryo" panose="020B0604030504040204" pitchFamily="34" charset="-128"/>
              <a:ea typeface="Meiryo" panose="020B0604030504040204" pitchFamily="34" charset="-128"/>
            </a:endParaRPr>
          </a:p>
          <a:p>
            <a:pPr algn="just">
              <a:lnSpc>
                <a:spcPct val="140000"/>
              </a:lnSpc>
            </a:pP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印刷状況を記録し、ドキュメントやプリンター、</a:t>
            </a:r>
            <a:r>
              <a:rPr kumimoji="1" lang="en" altLang="ja-JP" sz="900">
                <a:solidFill>
                  <a:schemeClr val="tx1">
                    <a:lumMod val="75000"/>
                    <a:lumOff val="25000"/>
                  </a:schemeClr>
                </a:solidFill>
                <a:latin typeface="Meiryo" panose="020B0604030504040204" pitchFamily="34" charset="-128"/>
                <a:ea typeface="Meiryo" panose="020B0604030504040204" pitchFamily="34" charset="-128"/>
              </a:rPr>
              <a:t>PC</a:t>
            </a: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ごとに印刷枚数を集計できます。</a:t>
            </a:r>
            <a:endParaRPr kumimoji="1" lang="en-US" altLang="ja-JP" sz="900">
              <a:solidFill>
                <a:schemeClr val="tx1">
                  <a:lumMod val="75000"/>
                  <a:lumOff val="25000"/>
                </a:schemeClr>
              </a:solidFill>
              <a:latin typeface="Meiryo" panose="020B0604030504040204" pitchFamily="34" charset="-128"/>
              <a:ea typeface="Meiryo" panose="020B0604030504040204" pitchFamily="34" charset="-128"/>
            </a:endParaRPr>
          </a:p>
          <a:p>
            <a:pPr algn="just">
              <a:lnSpc>
                <a:spcPct val="140000"/>
              </a:lnSpc>
            </a:pPr>
            <a:endParaRPr kumimoji="1" lang="en-US" altLang="ja-JP" sz="400" b="1">
              <a:solidFill>
                <a:srgbClr val="FD7C79"/>
              </a:solidFill>
              <a:latin typeface="Meiryo" panose="020B0604030504040204" pitchFamily="34" charset="-128"/>
              <a:ea typeface="Meiryo" panose="020B0604030504040204" pitchFamily="34" charset="-128"/>
            </a:endParaRPr>
          </a:p>
          <a:p>
            <a:pPr algn="just">
              <a:lnSpc>
                <a:spcPct val="140000"/>
              </a:lnSpc>
            </a:pPr>
            <a:r>
              <a:rPr kumimoji="1" lang="ja-JP" altLang="en-US" sz="1050" b="1">
                <a:solidFill>
                  <a:srgbClr val="FD7C79"/>
                </a:solidFill>
                <a:latin typeface="Meiryo" panose="020B0604030504040204" pitchFamily="34" charset="-128"/>
                <a:ea typeface="Meiryo" panose="020B0604030504040204" pitchFamily="34" charset="-128"/>
              </a:rPr>
              <a:t>周辺機器・通信機器接続ログ</a:t>
            </a:r>
            <a:r>
              <a:rPr kumimoji="1" lang="en-US" altLang="ja-JP" sz="1050" b="1" baseline="30000">
                <a:solidFill>
                  <a:srgbClr val="FD7C79"/>
                </a:solidFill>
                <a:latin typeface="Meiryo" panose="020B0604030504040204" pitchFamily="34" charset="-128"/>
                <a:ea typeface="Meiryo" panose="020B0604030504040204" pitchFamily="34" charset="-128"/>
              </a:rPr>
              <a:t>※2</a:t>
            </a:r>
          </a:p>
          <a:p>
            <a:pPr algn="just">
              <a:lnSpc>
                <a:spcPct val="140000"/>
              </a:lnSpc>
            </a:pPr>
            <a:r>
              <a:rPr kumimoji="1" lang="en" altLang="ja-JP" sz="900">
                <a:solidFill>
                  <a:schemeClr val="tx1">
                    <a:lumMod val="75000"/>
                    <a:lumOff val="25000"/>
                  </a:schemeClr>
                </a:solidFill>
                <a:latin typeface="Meiryo" panose="020B0604030504040204" pitchFamily="34" charset="-128"/>
                <a:ea typeface="Meiryo" panose="020B0604030504040204" pitchFamily="34" charset="-128"/>
              </a:rPr>
              <a:t>USB </a:t>
            </a: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メモリなどの周辺機器、</a:t>
            </a:r>
            <a:r>
              <a:rPr kumimoji="1" lang="en-US" altLang="ja-JP" sz="900">
                <a:solidFill>
                  <a:schemeClr val="tx1">
                    <a:lumMod val="75000"/>
                    <a:lumOff val="25000"/>
                  </a:schemeClr>
                </a:solidFill>
                <a:latin typeface="Meiryo" panose="020B0604030504040204" pitchFamily="34" charset="-128"/>
                <a:ea typeface="Meiryo" panose="020B0604030504040204" pitchFamily="34" charset="-128"/>
              </a:rPr>
              <a:t>Wi-Fi</a:t>
            </a: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a:t>
            </a:r>
            <a:r>
              <a:rPr kumimoji="1" lang="en-US" altLang="ja-JP" sz="900">
                <a:solidFill>
                  <a:schemeClr val="tx1">
                    <a:lumMod val="75000"/>
                    <a:lumOff val="25000"/>
                  </a:schemeClr>
                </a:solidFill>
                <a:latin typeface="Meiryo" panose="020B0604030504040204" pitchFamily="34" charset="-128"/>
                <a:ea typeface="Meiryo" panose="020B0604030504040204" pitchFamily="34" charset="-128"/>
              </a:rPr>
              <a:t>Bluetooth </a:t>
            </a: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などへの接続／切断などのログを</a:t>
            </a:r>
            <a:endParaRPr kumimoji="1" lang="en-US" altLang="ja-JP" sz="900">
              <a:solidFill>
                <a:schemeClr val="tx1">
                  <a:lumMod val="75000"/>
                  <a:lumOff val="25000"/>
                </a:schemeClr>
              </a:solidFill>
              <a:latin typeface="Meiryo" panose="020B0604030504040204" pitchFamily="34" charset="-128"/>
              <a:ea typeface="Meiryo" panose="020B0604030504040204" pitchFamily="34" charset="-128"/>
            </a:endParaRPr>
          </a:p>
          <a:p>
            <a:pPr algn="just">
              <a:lnSpc>
                <a:spcPct val="140000"/>
              </a:lnSpc>
            </a:pP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取得できます。</a:t>
            </a:r>
            <a:endParaRPr kumimoji="1" lang="en-US" altLang="ja-JP" sz="900">
              <a:solidFill>
                <a:schemeClr val="tx1">
                  <a:lumMod val="75000"/>
                  <a:lumOff val="25000"/>
                </a:schemeClr>
              </a:solidFill>
              <a:latin typeface="Meiryo" panose="020B0604030504040204" pitchFamily="34" charset="-128"/>
              <a:ea typeface="Meiryo" panose="020B0604030504040204" pitchFamily="34" charset="-128"/>
            </a:endParaRPr>
          </a:p>
          <a:p>
            <a:pPr algn="just">
              <a:lnSpc>
                <a:spcPct val="140000"/>
              </a:lnSpc>
            </a:pPr>
            <a:endParaRPr kumimoji="1" lang="en-US" altLang="ja-JP" sz="400">
              <a:solidFill>
                <a:schemeClr val="tx1">
                  <a:lumMod val="75000"/>
                  <a:lumOff val="25000"/>
                </a:schemeClr>
              </a:solidFill>
              <a:latin typeface="Meiryo" panose="020B0604030504040204" pitchFamily="34" charset="-128"/>
              <a:ea typeface="Meiryo" panose="020B0604030504040204" pitchFamily="34" charset="-128"/>
            </a:endParaRPr>
          </a:p>
          <a:p>
            <a:pPr algn="just">
              <a:lnSpc>
                <a:spcPct val="140000"/>
              </a:lnSpc>
            </a:pPr>
            <a:r>
              <a:rPr kumimoji="1" lang="ja-JP" altLang="en-US" sz="1050" b="1">
                <a:solidFill>
                  <a:srgbClr val="FD7C79"/>
                </a:solidFill>
                <a:latin typeface="Meiryo" panose="020B0604030504040204" pitchFamily="34" charset="-128"/>
                <a:ea typeface="Meiryo" panose="020B0604030504040204" pitchFamily="34" charset="-128"/>
              </a:rPr>
              <a:t>アプリ稼働・アプリ通信ログ</a:t>
            </a:r>
            <a:r>
              <a:rPr kumimoji="1" lang="en-US" altLang="ja-JP" sz="1050" b="1" baseline="30000">
                <a:solidFill>
                  <a:srgbClr val="FD7C79"/>
                </a:solidFill>
                <a:latin typeface="Meiryo" panose="020B0604030504040204" pitchFamily="34" charset="-128"/>
                <a:ea typeface="Meiryo" panose="020B0604030504040204" pitchFamily="34" charset="-128"/>
              </a:rPr>
              <a:t>※3</a:t>
            </a:r>
          </a:p>
          <a:p>
            <a:pPr algn="just">
              <a:lnSpc>
                <a:spcPct val="140000"/>
              </a:lnSpc>
            </a:pP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バックグラウンドで稼働しているアプリ情報、通信元／先の</a:t>
            </a:r>
            <a:r>
              <a:rPr kumimoji="1" lang="en" altLang="ja-JP" sz="900">
                <a:solidFill>
                  <a:schemeClr val="tx1">
                    <a:lumMod val="75000"/>
                    <a:lumOff val="25000"/>
                  </a:schemeClr>
                </a:solidFill>
                <a:latin typeface="Meiryo" panose="020B0604030504040204" pitchFamily="34" charset="-128"/>
                <a:ea typeface="Meiryo" panose="020B0604030504040204" pitchFamily="34" charset="-128"/>
              </a:rPr>
              <a:t>IP</a:t>
            </a: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アドレスやポート番号、</a:t>
            </a:r>
            <a:endParaRPr kumimoji="1" lang="en-US" altLang="ja-JP" sz="900">
              <a:solidFill>
                <a:schemeClr val="tx1">
                  <a:lumMod val="75000"/>
                  <a:lumOff val="25000"/>
                </a:schemeClr>
              </a:solidFill>
              <a:latin typeface="Meiryo" panose="020B0604030504040204" pitchFamily="34" charset="-128"/>
              <a:ea typeface="Meiryo" panose="020B0604030504040204" pitchFamily="34" charset="-128"/>
            </a:endParaRPr>
          </a:p>
          <a:p>
            <a:pPr algn="just">
              <a:lnSpc>
                <a:spcPct val="140000"/>
              </a:lnSpc>
            </a:pPr>
            <a:r>
              <a:rPr kumimoji="1" lang="ja-JP" altLang="en-US" sz="900">
                <a:solidFill>
                  <a:schemeClr val="tx1">
                    <a:lumMod val="75000"/>
                    <a:lumOff val="25000"/>
                  </a:schemeClr>
                </a:solidFill>
                <a:latin typeface="Meiryo" panose="020B0604030504040204" pitchFamily="34" charset="-128"/>
                <a:ea typeface="Meiryo" panose="020B0604030504040204" pitchFamily="34" charset="-128"/>
              </a:rPr>
              <a:t>アプリのハッシュ値を取得できます。</a:t>
            </a:r>
            <a:endParaRPr kumimoji="1" lang="en-US" altLang="ja-JP" sz="90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95D41899-1242-E8E3-E008-743AA62C4217}"/>
              </a:ext>
            </a:extLst>
          </p:cNvPr>
          <p:cNvSpPr txBox="1"/>
          <p:nvPr/>
        </p:nvSpPr>
        <p:spPr>
          <a:xfrm>
            <a:off x="139485" y="6109963"/>
            <a:ext cx="6758610" cy="529376"/>
          </a:xfrm>
          <a:prstGeom prst="rect">
            <a:avLst/>
          </a:prstGeom>
          <a:noFill/>
        </p:spPr>
        <p:txBody>
          <a:bodyPr wrap="square" rtlCol="0">
            <a:spAutoFit/>
          </a:bodyPr>
          <a:lstStyle/>
          <a:p>
            <a:pPr lvl="0">
              <a:lnSpc>
                <a:spcPct val="120000"/>
              </a:lnSpc>
              <a:defRPr/>
            </a:pPr>
            <a:r>
              <a:rPr kumimoji="0" lang="en-US" altLang="ja-JP" sz="800" b="0" i="0" u="none" strike="noStrike" kern="1200" cap="none" spc="0" normalizeH="0" baseline="0" noProof="0">
                <a:ln>
                  <a:noFill/>
                </a:ln>
                <a:solidFill>
                  <a:schemeClr val="tx1">
                    <a:lumMod val="75000"/>
                    <a:lumOff val="25000"/>
                  </a:schemeClr>
                </a:solidFill>
                <a:effectLst/>
                <a:uLnTx/>
                <a:uFillTx/>
                <a:latin typeface="Meiryo" panose="020B0604030504040204" pitchFamily="34" charset="-128"/>
                <a:ea typeface="Meiryo" panose="020B0604030504040204" pitchFamily="34" charset="-128"/>
                <a:cs typeface="+mn-cs"/>
              </a:rPr>
              <a:t>※1 macOS </a:t>
            </a:r>
            <a:r>
              <a:rPr kumimoji="0" lang="ja-JP" altLang="en-US" sz="800" b="0" i="0" u="none" strike="noStrike" kern="1200" cap="none" spc="0" normalizeH="0" baseline="0" noProof="0">
                <a:ln>
                  <a:noFill/>
                </a:ln>
                <a:solidFill>
                  <a:schemeClr val="tx1">
                    <a:lumMod val="75000"/>
                    <a:lumOff val="25000"/>
                  </a:schemeClr>
                </a:solidFill>
                <a:effectLst/>
                <a:uLnTx/>
                <a:uFillTx/>
                <a:latin typeface="Meiryo" panose="020B0604030504040204" pitchFamily="34" charset="-128"/>
                <a:ea typeface="Meiryo" panose="020B0604030504040204" pitchFamily="34" charset="-128"/>
                <a:cs typeface="+mn-cs"/>
              </a:rPr>
              <a:t>は</a:t>
            </a:r>
            <a:r>
              <a:rPr kumimoji="0" lang="en-US" altLang="ja-JP" sz="800" b="0" i="0" u="none" strike="noStrike" kern="1200" cap="none" spc="0" normalizeH="0" baseline="0" noProof="0">
                <a:ln>
                  <a:noFill/>
                </a:ln>
                <a:solidFill>
                  <a:schemeClr val="tx1">
                    <a:lumMod val="75000"/>
                    <a:lumOff val="25000"/>
                  </a:schemeClr>
                </a:solidFill>
                <a:effectLst/>
                <a:uLnTx/>
                <a:uFillTx/>
                <a:latin typeface="Meiryo" panose="020B0604030504040204" pitchFamily="34" charset="-128"/>
                <a:ea typeface="Meiryo" panose="020B0604030504040204" pitchFamily="34" charset="-128"/>
                <a:cs typeface="+mn-cs"/>
              </a:rPr>
              <a:t> Web </a:t>
            </a:r>
            <a:r>
              <a:rPr kumimoji="0" lang="ja-JP" altLang="en-US" sz="800" b="0" i="0" u="none" strike="noStrike" kern="1200" cap="none" spc="0" normalizeH="0" baseline="0" noProof="0">
                <a:ln>
                  <a:noFill/>
                </a:ln>
                <a:solidFill>
                  <a:schemeClr val="tx1">
                    <a:lumMod val="75000"/>
                    <a:lumOff val="25000"/>
                  </a:schemeClr>
                </a:solidFill>
                <a:effectLst/>
                <a:uLnTx/>
                <a:uFillTx/>
                <a:latin typeface="Meiryo" panose="020B0604030504040204" pitchFamily="34" charset="-128"/>
                <a:ea typeface="Meiryo" panose="020B0604030504040204" pitchFamily="34" charset="-128"/>
                <a:cs typeface="+mn-cs"/>
              </a:rPr>
              <a:t>サイトの閲覧ログのみ対応しています。また対応ブラウザは</a:t>
            </a:r>
            <a:r>
              <a:rPr kumimoji="0" lang="en-US" altLang="ja-JP" sz="800" b="0" i="0" u="none" strike="noStrike" kern="1200" cap="none" spc="0" normalizeH="0" baseline="0" noProof="0">
                <a:ln>
                  <a:noFill/>
                </a:ln>
                <a:solidFill>
                  <a:schemeClr val="tx1">
                    <a:lumMod val="75000"/>
                    <a:lumOff val="25000"/>
                  </a:schemeClr>
                </a:solidFill>
                <a:effectLst/>
                <a:uLnTx/>
                <a:uFillTx/>
                <a:latin typeface="Meiryo" panose="020B0604030504040204" pitchFamily="34" charset="-128"/>
                <a:ea typeface="Meiryo" panose="020B0604030504040204" pitchFamily="34" charset="-128"/>
                <a:cs typeface="+mn-cs"/>
              </a:rPr>
              <a:t> Microsoft Edge</a:t>
            </a:r>
            <a:r>
              <a:rPr kumimoji="0" lang="ja-JP" altLang="en-US" sz="800" b="0" i="0" u="none" strike="noStrike" kern="1200" cap="none" spc="0" normalizeH="0" baseline="0" noProof="0">
                <a:ln>
                  <a:noFill/>
                </a:ln>
                <a:solidFill>
                  <a:schemeClr val="tx1">
                    <a:lumMod val="75000"/>
                    <a:lumOff val="25000"/>
                  </a:schemeClr>
                </a:solidFill>
                <a:effectLst/>
                <a:uLnTx/>
                <a:uFillTx/>
                <a:latin typeface="Meiryo" panose="020B0604030504040204" pitchFamily="34" charset="-128"/>
                <a:ea typeface="Meiryo" panose="020B0604030504040204" pitchFamily="34" charset="-128"/>
                <a:cs typeface="+mn-cs"/>
              </a:rPr>
              <a:t>・</a:t>
            </a:r>
            <a:r>
              <a:rPr kumimoji="0" lang="en-US" altLang="ja-JP" sz="800" b="0" i="0" u="none" strike="noStrike" kern="1200" cap="none" spc="0" normalizeH="0" baseline="0" noProof="0">
                <a:ln>
                  <a:noFill/>
                </a:ln>
                <a:solidFill>
                  <a:schemeClr val="tx1">
                    <a:lumMod val="75000"/>
                    <a:lumOff val="25000"/>
                  </a:schemeClr>
                </a:solidFill>
                <a:effectLst/>
                <a:uLnTx/>
                <a:uFillTx/>
                <a:latin typeface="Meiryo" panose="020B0604030504040204" pitchFamily="34" charset="-128"/>
                <a:ea typeface="Meiryo" panose="020B0604030504040204" pitchFamily="34" charset="-128"/>
                <a:cs typeface="+mn-cs"/>
              </a:rPr>
              <a:t>Google Chrome</a:t>
            </a:r>
            <a:r>
              <a:rPr kumimoji="0" lang="ja-JP" altLang="en-US" sz="800" b="0" i="0" u="none" strike="noStrike" kern="1200" cap="none" spc="0" normalizeH="0" baseline="0" noProof="0">
                <a:ln>
                  <a:noFill/>
                </a:ln>
                <a:solidFill>
                  <a:schemeClr val="tx1">
                    <a:lumMod val="75000"/>
                    <a:lumOff val="25000"/>
                  </a:schemeClr>
                </a:solidFill>
                <a:effectLst/>
                <a:uLnTx/>
                <a:uFillTx/>
                <a:latin typeface="Meiryo" panose="020B0604030504040204" pitchFamily="34" charset="-128"/>
                <a:ea typeface="Meiryo" panose="020B0604030504040204" pitchFamily="34" charset="-128"/>
                <a:cs typeface="+mn-cs"/>
              </a:rPr>
              <a:t>・</a:t>
            </a:r>
            <a:r>
              <a:rPr kumimoji="0" lang="en-US" altLang="ja-JP" sz="800" b="0" i="0" u="none" strike="noStrike" kern="1200" cap="none" spc="0" normalizeH="0" baseline="0" noProof="0" err="1">
                <a:ln>
                  <a:noFill/>
                </a:ln>
                <a:solidFill>
                  <a:schemeClr val="tx1">
                    <a:lumMod val="75000"/>
                    <a:lumOff val="25000"/>
                  </a:schemeClr>
                </a:solidFill>
                <a:effectLst/>
                <a:uLnTx/>
                <a:uFillTx/>
                <a:latin typeface="Meiryo" panose="020B0604030504040204" pitchFamily="34" charset="-128"/>
                <a:ea typeface="Meiryo" panose="020B0604030504040204" pitchFamily="34" charset="-128"/>
                <a:cs typeface="+mn-cs"/>
              </a:rPr>
              <a:t>FireFox</a:t>
            </a:r>
            <a:r>
              <a:rPr kumimoji="0" lang="ja-JP" altLang="en-US" sz="800" b="0" i="0" u="none" strike="noStrike" kern="1200" cap="none" spc="0" normalizeH="0" baseline="0" noProof="0">
                <a:ln>
                  <a:noFill/>
                </a:ln>
                <a:solidFill>
                  <a:schemeClr val="tx1">
                    <a:lumMod val="75000"/>
                    <a:lumOff val="25000"/>
                  </a:schemeClr>
                </a:solidFill>
                <a:effectLst/>
                <a:uLnTx/>
                <a:uFillTx/>
                <a:latin typeface="Meiryo" panose="020B0604030504040204" pitchFamily="34" charset="-128"/>
                <a:ea typeface="Meiryo" panose="020B0604030504040204" pitchFamily="34" charset="-128"/>
                <a:cs typeface="+mn-cs"/>
              </a:rPr>
              <a:t>・</a:t>
            </a:r>
            <a:r>
              <a:rPr kumimoji="0" lang="en-US" altLang="ja-JP" sz="800" b="0" i="0" u="none" strike="noStrike" kern="1200" cap="none" spc="0" normalizeH="0" baseline="0" noProof="0">
                <a:ln>
                  <a:noFill/>
                </a:ln>
                <a:solidFill>
                  <a:schemeClr val="tx1">
                    <a:lumMod val="75000"/>
                    <a:lumOff val="25000"/>
                  </a:schemeClr>
                </a:solidFill>
                <a:effectLst/>
                <a:uLnTx/>
                <a:uFillTx/>
                <a:latin typeface="Meiryo" panose="020B0604030504040204" pitchFamily="34" charset="-128"/>
                <a:ea typeface="Meiryo" panose="020B0604030504040204" pitchFamily="34" charset="-128"/>
                <a:cs typeface="+mn-cs"/>
              </a:rPr>
              <a:t>Safari </a:t>
            </a:r>
            <a:r>
              <a:rPr kumimoji="0" lang="ja-JP" altLang="en-US" sz="800" b="0" i="0" u="none" strike="noStrike" kern="1200" cap="none" spc="0" normalizeH="0" baseline="0" noProof="0">
                <a:ln>
                  <a:noFill/>
                </a:ln>
                <a:solidFill>
                  <a:schemeClr val="tx1">
                    <a:lumMod val="75000"/>
                    <a:lumOff val="25000"/>
                  </a:schemeClr>
                </a:solidFill>
                <a:effectLst/>
                <a:uLnTx/>
                <a:uFillTx/>
                <a:latin typeface="Meiryo" panose="020B0604030504040204" pitchFamily="34" charset="-128"/>
                <a:ea typeface="Meiryo" panose="020B0604030504040204" pitchFamily="34" charset="-128"/>
                <a:cs typeface="+mn-cs"/>
              </a:rPr>
              <a:t>です。</a:t>
            </a:r>
            <a:endParaRPr kumimoji="0" lang="en-US" altLang="ja-JP" sz="800" b="0" i="0" u="none" strike="noStrike" kern="1200" cap="none" spc="0" normalizeH="0" baseline="0" noProof="0">
              <a:ln>
                <a:noFill/>
              </a:ln>
              <a:solidFill>
                <a:schemeClr val="tx1">
                  <a:lumMod val="75000"/>
                  <a:lumOff val="25000"/>
                </a:schemeClr>
              </a:solidFill>
              <a:effectLst/>
              <a:uLnTx/>
              <a:uFillTx/>
              <a:latin typeface="Meiryo" panose="020B0604030504040204" pitchFamily="34" charset="-128"/>
              <a:ea typeface="Meiryo" panose="020B0604030504040204" pitchFamily="34" charset="-128"/>
              <a:cs typeface="+mn-cs"/>
            </a:endParaRPr>
          </a:p>
          <a:p>
            <a:pPr lvl="0">
              <a:lnSpc>
                <a:spcPct val="120000"/>
              </a:lnSpc>
              <a:defRPr/>
            </a:pPr>
            <a:r>
              <a:rPr lang="en-US" altLang="ja-JP" sz="800">
                <a:solidFill>
                  <a:schemeClr val="tx1">
                    <a:lumMod val="75000"/>
                    <a:lumOff val="25000"/>
                  </a:schemeClr>
                </a:solidFill>
                <a:latin typeface="Meiryo" panose="020B0604030504040204" pitchFamily="34" charset="-128"/>
                <a:ea typeface="Meiryo" panose="020B0604030504040204" pitchFamily="34" charset="-128"/>
              </a:rPr>
              <a:t>※2 macOS </a:t>
            </a:r>
            <a:r>
              <a:rPr lang="ja-JP" altLang="en-US" sz="800">
                <a:solidFill>
                  <a:schemeClr val="tx1">
                    <a:lumMod val="75000"/>
                    <a:lumOff val="25000"/>
                  </a:schemeClr>
                </a:solidFill>
                <a:latin typeface="Meiryo" panose="020B0604030504040204" pitchFamily="34" charset="-128"/>
                <a:ea typeface="Meiryo" panose="020B0604030504040204" pitchFamily="34" charset="-128"/>
              </a:rPr>
              <a:t>は周辺機器接続ログのみ対応しています。</a:t>
            </a:r>
            <a:endParaRPr kumimoji="0" lang="en-US" altLang="ja-JP" sz="800" b="0" i="0" u="none" strike="noStrike" kern="1200" cap="none" spc="0" normalizeH="0" baseline="0" noProof="0">
              <a:ln>
                <a:noFill/>
              </a:ln>
              <a:solidFill>
                <a:schemeClr val="tx1">
                  <a:lumMod val="75000"/>
                  <a:lumOff val="25000"/>
                </a:schemeClr>
              </a:solidFill>
              <a:effectLst/>
              <a:uLnTx/>
              <a:uFillTx/>
              <a:latin typeface="Meiryo" panose="020B0604030504040204" pitchFamily="34" charset="-128"/>
              <a:ea typeface="Meiryo" panose="020B0604030504040204" pitchFamily="34" charset="-128"/>
              <a:cs typeface="+mn-cs"/>
            </a:endParaRPr>
          </a:p>
          <a:p>
            <a:pPr lvl="0">
              <a:lnSpc>
                <a:spcPct val="120000"/>
              </a:lnSpc>
              <a:defRPr/>
            </a:pPr>
            <a:r>
              <a:rPr lang="en-US" altLang="ja-JP" sz="800">
                <a:solidFill>
                  <a:schemeClr val="tx1">
                    <a:lumMod val="75000"/>
                    <a:lumOff val="25000"/>
                  </a:schemeClr>
                </a:solidFill>
                <a:latin typeface="Meiryo" panose="020B0604030504040204" pitchFamily="34" charset="-128"/>
                <a:ea typeface="Meiryo" panose="020B0604030504040204" pitchFamily="34" charset="-128"/>
              </a:rPr>
              <a:t>※3 </a:t>
            </a:r>
            <a:r>
              <a:rPr lang="ja-JP" altLang="en-US" sz="800">
                <a:solidFill>
                  <a:schemeClr val="tx1">
                    <a:lumMod val="75000"/>
                    <a:lumOff val="25000"/>
                  </a:schemeClr>
                </a:solidFill>
                <a:latin typeface="Meiryo" panose="020B0604030504040204" pitchFamily="34" charset="-128"/>
                <a:ea typeface="Meiryo" panose="020B0604030504040204" pitchFamily="34" charset="-128"/>
              </a:rPr>
              <a:t>外部脅威調査オプションの導入が必要です。尚、</a:t>
            </a:r>
            <a:r>
              <a:rPr lang="en-US" altLang="ja-JP" sz="800">
                <a:solidFill>
                  <a:schemeClr val="tx1">
                    <a:lumMod val="75000"/>
                    <a:lumOff val="25000"/>
                  </a:schemeClr>
                </a:solidFill>
                <a:latin typeface="Meiryo" panose="020B0604030504040204" pitchFamily="34" charset="-128"/>
                <a:ea typeface="Meiryo" panose="020B0604030504040204" pitchFamily="34" charset="-128"/>
              </a:rPr>
              <a:t>macOS </a:t>
            </a:r>
            <a:r>
              <a:rPr lang="ja-JP" altLang="en-US" sz="800">
                <a:solidFill>
                  <a:schemeClr val="tx1">
                    <a:lumMod val="75000"/>
                    <a:lumOff val="25000"/>
                  </a:schemeClr>
                </a:solidFill>
                <a:latin typeface="Meiryo" panose="020B0604030504040204" pitchFamily="34" charset="-128"/>
                <a:ea typeface="Meiryo" panose="020B0604030504040204" pitchFamily="34" charset="-128"/>
              </a:rPr>
              <a:t>は非対応です。</a:t>
            </a:r>
          </a:p>
        </p:txBody>
      </p:sp>
      <p:grpSp>
        <p:nvGrpSpPr>
          <p:cNvPr id="8" name="グループ化 7">
            <a:extLst>
              <a:ext uri="{FF2B5EF4-FFF2-40B4-BE49-F238E27FC236}">
                <a16:creationId xmlns:a16="http://schemas.microsoft.com/office/drawing/2014/main" id="{87185020-EF3B-C295-0FF3-34F91B1710B5}"/>
              </a:ext>
            </a:extLst>
          </p:cNvPr>
          <p:cNvGrpSpPr/>
          <p:nvPr/>
        </p:nvGrpSpPr>
        <p:grpSpPr>
          <a:xfrm>
            <a:off x="10364212" y="302904"/>
            <a:ext cx="1581087" cy="343139"/>
            <a:chOff x="10364212" y="302904"/>
            <a:chExt cx="1581087" cy="343139"/>
          </a:xfrm>
        </p:grpSpPr>
        <p:sp>
          <p:nvSpPr>
            <p:cNvPr id="9" name="正方形/長方形 8">
              <a:extLst>
                <a:ext uri="{FF2B5EF4-FFF2-40B4-BE49-F238E27FC236}">
                  <a16:creationId xmlns:a16="http://schemas.microsoft.com/office/drawing/2014/main" id="{7F8C432B-3EBA-6852-E81F-ADB33854A032}"/>
                </a:ext>
              </a:extLst>
            </p:cNvPr>
            <p:cNvSpPr/>
            <p:nvPr/>
          </p:nvSpPr>
          <p:spPr>
            <a:xfrm>
              <a:off x="10364212" y="302904"/>
              <a:ext cx="1581087" cy="314510"/>
            </a:xfrm>
            <a:prstGeom prst="rect">
              <a:avLst/>
            </a:prstGeom>
          </p:spPr>
          <p:txBody>
            <a:bodyPr wrap="square">
              <a:spAutoFit/>
            </a:bodyPr>
            <a:lstStyle/>
            <a:p>
              <a:pPr algn="ctr">
                <a:lnSpc>
                  <a:spcPct val="150000"/>
                </a:lnSpc>
              </a:pPr>
              <a:r>
                <a:rPr lang="ja-JP" altLang="en-US" sz="1050" b="1" dirty="0">
                  <a:solidFill>
                    <a:srgbClr val="960000"/>
                  </a:solidFill>
                  <a:latin typeface="メイリオ" panose="020B0604030504040204" pitchFamily="50" charset="-128"/>
                  <a:ea typeface="メイリオ" panose="020B0604030504040204" pitchFamily="50" charset="-128"/>
                </a:rPr>
                <a:t>内部情報漏洩対策</a:t>
              </a:r>
              <a:endParaRPr lang="en-US" altLang="ja-JP" sz="1050" b="1" dirty="0">
                <a:solidFill>
                  <a:srgbClr val="960000"/>
                </a:solidFill>
                <a:latin typeface="メイリオ" panose="020B0604030504040204" pitchFamily="50" charset="-128"/>
                <a:ea typeface="メイリオ" panose="020B0604030504040204" pitchFamily="50" charset="-128"/>
              </a:endParaRPr>
            </a:p>
          </p:txBody>
        </p:sp>
        <p:sp>
          <p:nvSpPr>
            <p:cNvPr id="11" name="四角形: 角を丸くする 10">
              <a:extLst>
                <a:ext uri="{FF2B5EF4-FFF2-40B4-BE49-F238E27FC236}">
                  <a16:creationId xmlns:a16="http://schemas.microsoft.com/office/drawing/2014/main" id="{3757E353-A059-AB20-C6B0-CD1E7D5CA113}"/>
                </a:ext>
              </a:extLst>
            </p:cNvPr>
            <p:cNvSpPr/>
            <p:nvPr/>
          </p:nvSpPr>
          <p:spPr>
            <a:xfrm>
              <a:off x="10402179" y="302904"/>
              <a:ext cx="1505153" cy="34313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Tree>
    <p:extLst>
      <p:ext uri="{BB962C8B-B14F-4D97-AF65-F5344CB8AC3E}">
        <p14:creationId xmlns:p14="http://schemas.microsoft.com/office/powerpoint/2010/main" val="11917254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30EC4221-F5B2-BFDC-7898-1AE8BAF967DA}"/>
              </a:ext>
            </a:extLst>
          </p:cNvPr>
          <p:cNvSpPr>
            <a:spLocks noGrp="1"/>
          </p:cNvSpPr>
          <p:nvPr>
            <p:ph type="body" sz="quarter" idx="15"/>
          </p:nvPr>
        </p:nvSpPr>
        <p:spPr>
          <a:xfrm>
            <a:off x="413588" y="258658"/>
            <a:ext cx="11074573" cy="291618"/>
          </a:xfrm>
        </p:spPr>
        <p:txBody>
          <a:bodyPr/>
          <a:lstStyle/>
          <a:p>
            <a:r>
              <a:rPr lang="en-US" altLang="ja-JP" b="0" dirty="0">
                <a:latin typeface="メイリオ" panose="020B0604030504040204" pitchFamily="50" charset="-128"/>
                <a:ea typeface="メイリオ" panose="020B0604030504040204" pitchFamily="50" charset="-128"/>
              </a:rPr>
              <a:t>LANSCOPE </a:t>
            </a:r>
            <a:r>
              <a:rPr lang="ja-JP" altLang="en-US" b="0" dirty="0">
                <a:latin typeface="メイリオ" panose="020B0604030504040204" pitchFamily="50" charset="-128"/>
                <a:ea typeface="メイリオ" panose="020B0604030504040204" pitchFamily="50" charset="-128"/>
              </a:rPr>
              <a:t>セキュリティオーディターで対策する「内部情報漏洩」</a:t>
            </a:r>
          </a:p>
        </p:txBody>
      </p:sp>
      <p:sp>
        <p:nvSpPr>
          <p:cNvPr id="4" name="テキスト プレースホルダー 3">
            <a:extLst>
              <a:ext uri="{FF2B5EF4-FFF2-40B4-BE49-F238E27FC236}">
                <a16:creationId xmlns:a16="http://schemas.microsoft.com/office/drawing/2014/main" id="{B9512862-B211-5ECF-1151-0C0E85E8D087}"/>
              </a:ext>
            </a:extLst>
          </p:cNvPr>
          <p:cNvSpPr>
            <a:spLocks noGrp="1"/>
          </p:cNvSpPr>
          <p:nvPr>
            <p:ph type="body" sz="quarter" idx="11"/>
          </p:nvPr>
        </p:nvSpPr>
        <p:spPr>
          <a:xfrm>
            <a:off x="263132" y="690627"/>
            <a:ext cx="11665736" cy="840230"/>
          </a:xfrm>
        </p:spPr>
        <p:txBody>
          <a:bodyPr/>
          <a:lstStyle/>
          <a:p>
            <a:r>
              <a:rPr lang="ja-JP" altLang="en-US" b="0" dirty="0">
                <a:latin typeface="メイリオ" panose="020B0604030504040204" pitchFamily="50" charset="-128"/>
                <a:ea typeface="メイリオ" panose="020B0604030504040204" pitchFamily="50" charset="-128"/>
              </a:rPr>
              <a:t>クラウドサービス経由の情報漏洩も増加傾向</a:t>
            </a:r>
          </a:p>
          <a:p>
            <a:r>
              <a:rPr lang="en-US" altLang="ja-JP" b="0" dirty="0">
                <a:latin typeface="メイリオ" panose="020B0604030504040204" pitchFamily="50" charset="-128"/>
                <a:ea typeface="メイリオ" panose="020B0604030504040204" pitchFamily="50" charset="-128"/>
              </a:rPr>
              <a:t>Microsoft 365 </a:t>
            </a:r>
            <a:r>
              <a:rPr lang="ja-JP" altLang="en-US" b="0" dirty="0">
                <a:latin typeface="メイリオ" panose="020B0604030504040204" pitchFamily="50" charset="-128"/>
                <a:ea typeface="メイリオ" panose="020B0604030504040204" pitchFamily="50" charset="-128"/>
              </a:rPr>
              <a:t>経由のファイル共有やダウンロードなどの情報漏洩に繋がる操作も把握する必要があります</a:t>
            </a:r>
            <a:endParaRPr lang="en-US" altLang="ja-JP" b="0" dirty="0">
              <a:latin typeface="メイリオ" panose="020B0604030504040204" pitchFamily="50" charset="-128"/>
              <a:ea typeface="メイリオ" panose="020B0604030504040204" pitchFamily="50" charset="-128"/>
            </a:endParaRPr>
          </a:p>
        </p:txBody>
      </p:sp>
      <p:sp>
        <p:nvSpPr>
          <p:cNvPr id="2" name="四角形: 角を丸くする 14">
            <a:extLst>
              <a:ext uri="{FF2B5EF4-FFF2-40B4-BE49-F238E27FC236}">
                <a16:creationId xmlns:a16="http://schemas.microsoft.com/office/drawing/2014/main" id="{6691714A-690E-75D2-8238-E3C98832412F}"/>
              </a:ext>
            </a:extLst>
          </p:cNvPr>
          <p:cNvSpPr/>
          <p:nvPr/>
        </p:nvSpPr>
        <p:spPr>
          <a:xfrm>
            <a:off x="416612" y="2125542"/>
            <a:ext cx="5464583" cy="1030212"/>
          </a:xfrm>
          <a:prstGeom prst="roundRect">
            <a:avLst>
              <a:gd name="adj" fmla="val 0"/>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endParaRPr>
          </a:p>
        </p:txBody>
      </p:sp>
      <p:sp>
        <p:nvSpPr>
          <p:cNvPr id="3" name="四角形: 角を丸くする 15">
            <a:extLst>
              <a:ext uri="{FF2B5EF4-FFF2-40B4-BE49-F238E27FC236}">
                <a16:creationId xmlns:a16="http://schemas.microsoft.com/office/drawing/2014/main" id="{4E5168C3-DEFB-8C30-3DDC-303291ADCED3}"/>
              </a:ext>
            </a:extLst>
          </p:cNvPr>
          <p:cNvSpPr/>
          <p:nvPr/>
        </p:nvSpPr>
        <p:spPr>
          <a:xfrm>
            <a:off x="406885" y="1993122"/>
            <a:ext cx="5731594" cy="452432"/>
          </a:xfrm>
          <a:prstGeom prst="roundRect">
            <a:avLst>
              <a:gd name="adj" fmla="val 0"/>
            </a:avLst>
          </a:prstGeom>
          <a:solidFill>
            <a:srgbClr val="006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56A43051-D108-15F6-543C-F7CC3840CAF3}"/>
              </a:ext>
            </a:extLst>
          </p:cNvPr>
          <p:cNvSpPr txBox="1"/>
          <p:nvPr/>
        </p:nvSpPr>
        <p:spPr>
          <a:xfrm>
            <a:off x="548333" y="2083412"/>
            <a:ext cx="5250012" cy="307777"/>
          </a:xfrm>
          <a:prstGeom prst="rect">
            <a:avLst/>
          </a:prstGeom>
          <a:noFill/>
        </p:spPr>
        <p:txBody>
          <a:bodyPr wrap="square">
            <a:spAutoFit/>
          </a:bodyPr>
          <a:lstStyle/>
          <a:p>
            <a:pPr algn="ctr"/>
            <a:r>
              <a:rPr lang="en-US" altLang="ja-JP" sz="1400">
                <a:solidFill>
                  <a:schemeClr val="bg1"/>
                </a:solidFill>
                <a:latin typeface="メイリオ" panose="020B0604030504040204" pitchFamily="50" charset="-128"/>
                <a:ea typeface="メイリオ" panose="020B0604030504040204" pitchFamily="50" charset="-128"/>
              </a:rPr>
              <a:t>IT </a:t>
            </a:r>
            <a:r>
              <a:rPr lang="ja-JP" altLang="en-US" sz="1400">
                <a:solidFill>
                  <a:schemeClr val="bg1"/>
                </a:solidFill>
                <a:latin typeface="メイリオ" panose="020B0604030504040204" pitchFamily="50" charset="-128"/>
                <a:ea typeface="メイリオ" panose="020B0604030504040204" pitchFamily="50" charset="-128"/>
              </a:rPr>
              <a:t>資産管理ツールの領域</a:t>
            </a:r>
          </a:p>
        </p:txBody>
      </p:sp>
      <p:sp>
        <p:nvSpPr>
          <p:cNvPr id="14" name="テキスト ボックス 13">
            <a:extLst>
              <a:ext uri="{FF2B5EF4-FFF2-40B4-BE49-F238E27FC236}">
                <a16:creationId xmlns:a16="http://schemas.microsoft.com/office/drawing/2014/main" id="{FC5891C1-F4F2-2AC5-356A-AA3984F6E1BF}"/>
              </a:ext>
            </a:extLst>
          </p:cNvPr>
          <p:cNvSpPr txBox="1"/>
          <p:nvPr/>
        </p:nvSpPr>
        <p:spPr>
          <a:xfrm>
            <a:off x="695742" y="3535070"/>
            <a:ext cx="1548704" cy="276999"/>
          </a:xfrm>
          <a:prstGeom prst="rect">
            <a:avLst/>
          </a:prstGeom>
          <a:noFill/>
        </p:spPr>
        <p:txBody>
          <a:bodyPr wrap="square">
            <a:spAutoFit/>
          </a:bodyPr>
          <a:lstStyle/>
          <a:p>
            <a:pPr algn="ct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コピー</a:t>
            </a:r>
            <a:endPar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D0CF8C93-DC96-511A-BD4F-895F818B08E3}"/>
              </a:ext>
            </a:extLst>
          </p:cNvPr>
          <p:cNvSpPr txBox="1"/>
          <p:nvPr/>
        </p:nvSpPr>
        <p:spPr>
          <a:xfrm>
            <a:off x="2811186" y="3535070"/>
            <a:ext cx="1548704" cy="276999"/>
          </a:xfrm>
          <a:prstGeom prst="rect">
            <a:avLst/>
          </a:prstGeom>
          <a:noFill/>
        </p:spPr>
        <p:txBody>
          <a:bodyPr wrap="square">
            <a:spAutoFit/>
          </a:bodyPr>
          <a:lstStyle/>
          <a:p>
            <a:pPr algn="ct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名前変更</a:t>
            </a:r>
            <a:endPar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p:txBody>
      </p:sp>
      <p:grpSp>
        <p:nvGrpSpPr>
          <p:cNvPr id="16" name="グループ化 15">
            <a:extLst>
              <a:ext uri="{FF2B5EF4-FFF2-40B4-BE49-F238E27FC236}">
                <a16:creationId xmlns:a16="http://schemas.microsoft.com/office/drawing/2014/main" id="{1DD3BC94-EF49-5298-5CCC-0663F098AD59}"/>
              </a:ext>
            </a:extLst>
          </p:cNvPr>
          <p:cNvGrpSpPr/>
          <p:nvPr/>
        </p:nvGrpSpPr>
        <p:grpSpPr>
          <a:xfrm>
            <a:off x="1008436" y="4210928"/>
            <a:ext cx="923316" cy="808764"/>
            <a:chOff x="1873134" y="3586766"/>
            <a:chExt cx="1065866" cy="933628"/>
          </a:xfrm>
        </p:grpSpPr>
        <p:pic>
          <p:nvPicPr>
            <p:cNvPr id="17" name="グラフィックス 16">
              <a:extLst>
                <a:ext uri="{FF2B5EF4-FFF2-40B4-BE49-F238E27FC236}">
                  <a16:creationId xmlns:a16="http://schemas.microsoft.com/office/drawing/2014/main" id="{4064C03E-9CFA-9D70-6B5D-C259C4EA5F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73134" y="3848026"/>
              <a:ext cx="941318" cy="672368"/>
            </a:xfrm>
            <a:prstGeom prst="rect">
              <a:avLst/>
            </a:prstGeom>
          </p:spPr>
        </p:pic>
        <p:pic>
          <p:nvPicPr>
            <p:cNvPr id="18" name="グラフィックス 17">
              <a:extLst>
                <a:ext uri="{FF2B5EF4-FFF2-40B4-BE49-F238E27FC236}">
                  <a16:creationId xmlns:a16="http://schemas.microsoft.com/office/drawing/2014/main" id="{63E9E555-EFF7-1327-FB54-039F2E3866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23315" y="3586766"/>
              <a:ext cx="615685" cy="665606"/>
            </a:xfrm>
            <a:prstGeom prst="rect">
              <a:avLst/>
            </a:prstGeom>
          </p:spPr>
        </p:pic>
      </p:grpSp>
      <p:grpSp>
        <p:nvGrpSpPr>
          <p:cNvPr id="19" name="グループ化 18">
            <a:extLst>
              <a:ext uri="{FF2B5EF4-FFF2-40B4-BE49-F238E27FC236}">
                <a16:creationId xmlns:a16="http://schemas.microsoft.com/office/drawing/2014/main" id="{F9BEAA06-E5EA-6DEF-164B-16BC3EF436CC}"/>
              </a:ext>
            </a:extLst>
          </p:cNvPr>
          <p:cNvGrpSpPr/>
          <p:nvPr/>
        </p:nvGrpSpPr>
        <p:grpSpPr>
          <a:xfrm>
            <a:off x="3184506" y="4195615"/>
            <a:ext cx="867950" cy="910508"/>
            <a:chOff x="3719155" y="3563599"/>
            <a:chExt cx="1001951" cy="1051080"/>
          </a:xfrm>
        </p:grpSpPr>
        <p:pic>
          <p:nvPicPr>
            <p:cNvPr id="20" name="グラフィックス 19">
              <a:extLst>
                <a:ext uri="{FF2B5EF4-FFF2-40B4-BE49-F238E27FC236}">
                  <a16:creationId xmlns:a16="http://schemas.microsoft.com/office/drawing/2014/main" id="{DA2D8E55-2254-5AE9-DCBF-963FB750188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19155" y="3563599"/>
              <a:ext cx="850280" cy="919222"/>
            </a:xfrm>
            <a:prstGeom prst="rect">
              <a:avLst/>
            </a:prstGeom>
          </p:spPr>
        </p:pic>
        <p:pic>
          <p:nvPicPr>
            <p:cNvPr id="21" name="グラフィックス 20">
              <a:extLst>
                <a:ext uri="{FF2B5EF4-FFF2-40B4-BE49-F238E27FC236}">
                  <a16:creationId xmlns:a16="http://schemas.microsoft.com/office/drawing/2014/main" id="{B41B0954-C343-5D73-940F-42A06C076D5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68656" y="4090804"/>
              <a:ext cx="552450" cy="523875"/>
            </a:xfrm>
            <a:prstGeom prst="rect">
              <a:avLst/>
            </a:prstGeom>
          </p:spPr>
        </p:pic>
      </p:grpSp>
      <p:sp>
        <p:nvSpPr>
          <p:cNvPr id="22" name="テキスト ボックス 21">
            <a:extLst>
              <a:ext uri="{FF2B5EF4-FFF2-40B4-BE49-F238E27FC236}">
                <a16:creationId xmlns:a16="http://schemas.microsoft.com/office/drawing/2014/main" id="{4A0AF676-5A59-6F5D-18DF-0F5BC7C1B7FE}"/>
              </a:ext>
            </a:extLst>
          </p:cNvPr>
          <p:cNvSpPr txBox="1"/>
          <p:nvPr/>
        </p:nvSpPr>
        <p:spPr>
          <a:xfrm>
            <a:off x="548332" y="2494640"/>
            <a:ext cx="5199443" cy="623248"/>
          </a:xfrm>
          <a:prstGeom prst="rect">
            <a:avLst/>
          </a:prstGeom>
          <a:noFill/>
        </p:spPr>
        <p:txBody>
          <a:bodyPr wrap="square">
            <a:spAutoFit/>
          </a:bodyPr>
          <a:lstStyle/>
          <a:p>
            <a:pPr algn="ctr">
              <a:lnSpc>
                <a:spcPct val="150000"/>
              </a:lnSpc>
            </a:pP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ファイルサーバーの「顧客リスト」を「参考データ」に</a:t>
            </a:r>
            <a:endPar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a:p>
            <a:pPr algn="ctr">
              <a:lnSpc>
                <a:spcPct val="150000"/>
              </a:lnSpc>
            </a:pP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名前変更してアップロード</a:t>
            </a:r>
            <a:endPar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23" name="テキスト ボックス 22">
            <a:extLst>
              <a:ext uri="{FF2B5EF4-FFF2-40B4-BE49-F238E27FC236}">
                <a16:creationId xmlns:a16="http://schemas.microsoft.com/office/drawing/2014/main" id="{52652BE6-FE1C-122B-3DBF-E6BF5D1B8478}"/>
              </a:ext>
            </a:extLst>
          </p:cNvPr>
          <p:cNvSpPr txBox="1"/>
          <p:nvPr/>
        </p:nvSpPr>
        <p:spPr>
          <a:xfrm>
            <a:off x="695742" y="5354143"/>
            <a:ext cx="1792334" cy="799258"/>
          </a:xfrm>
          <a:prstGeom prst="rect">
            <a:avLst/>
          </a:prstGeom>
          <a:noFill/>
        </p:spPr>
        <p:txBody>
          <a:bodyPr wrap="square">
            <a:spAutoFit/>
          </a:bodyPr>
          <a:lstStyle/>
          <a:p>
            <a:pPr>
              <a:lnSpc>
                <a:spcPct val="150000"/>
              </a:lnSpc>
            </a:pPr>
            <a:r>
              <a:rPr kumimoji="1" lang="ja-JP" altLang="en-US" sz="1050">
                <a:solidFill>
                  <a:schemeClr val="tx1">
                    <a:lumMod val="75000"/>
                    <a:lumOff val="25000"/>
                  </a:schemeClr>
                </a:solidFill>
                <a:latin typeface="メイリオ" panose="020B0604030504040204" pitchFamily="50" charset="-128"/>
                <a:ea typeface="メイリオ" panose="020B0604030504040204" pitchFamily="50" charset="-128"/>
              </a:rPr>
              <a:t>ファイルサーバから「社外秘顧客リスト</a:t>
            </a:r>
            <a:r>
              <a:rPr kumimoji="1" lang="en-US" altLang="ja-JP" sz="1050">
                <a:solidFill>
                  <a:schemeClr val="tx1">
                    <a:lumMod val="75000"/>
                    <a:lumOff val="25000"/>
                  </a:schemeClr>
                </a:solidFill>
                <a:latin typeface="メイリオ" panose="020B0604030504040204" pitchFamily="50" charset="-128"/>
                <a:ea typeface="メイリオ" panose="020B0604030504040204" pitchFamily="50" charset="-128"/>
              </a:rPr>
              <a:t>.</a:t>
            </a:r>
            <a:r>
              <a:rPr kumimoji="1" lang="en-US" altLang="ja-JP" sz="1050" err="1">
                <a:solidFill>
                  <a:schemeClr val="tx1">
                    <a:lumMod val="75000"/>
                    <a:lumOff val="25000"/>
                  </a:schemeClr>
                </a:solidFill>
                <a:latin typeface="メイリオ" panose="020B0604030504040204" pitchFamily="50" charset="-128"/>
                <a:ea typeface="メイリオ" panose="020B0604030504040204" pitchFamily="50" charset="-128"/>
              </a:rPr>
              <a:t>xls</a:t>
            </a:r>
            <a:r>
              <a:rPr kumimoji="1" lang="ja-JP" altLang="en-US" sz="1050">
                <a:solidFill>
                  <a:schemeClr val="tx1">
                    <a:lumMod val="75000"/>
                    <a:lumOff val="25000"/>
                  </a:schemeClr>
                </a:solidFill>
                <a:latin typeface="メイリオ" panose="020B0604030504040204" pitchFamily="50" charset="-128"/>
                <a:ea typeface="メイリオ" panose="020B0604030504040204" pitchFamily="50" charset="-128"/>
              </a:rPr>
              <a:t>」をデスクトップにコピー</a:t>
            </a:r>
            <a:endParaRPr kumimoji="1" lang="en-US" altLang="ja-JP" sz="105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D2034167-A415-4BC2-817A-9F8EB468ED76}"/>
              </a:ext>
            </a:extLst>
          </p:cNvPr>
          <p:cNvSpPr txBox="1"/>
          <p:nvPr/>
        </p:nvSpPr>
        <p:spPr>
          <a:xfrm>
            <a:off x="2738551" y="5354143"/>
            <a:ext cx="1792334" cy="799258"/>
          </a:xfrm>
          <a:prstGeom prst="rect">
            <a:avLst/>
          </a:prstGeom>
          <a:noFill/>
        </p:spPr>
        <p:txBody>
          <a:bodyPr wrap="square">
            <a:spAutoFit/>
          </a:bodyPr>
          <a:lstStyle/>
          <a:p>
            <a:pPr>
              <a:lnSpc>
                <a:spcPct val="150000"/>
              </a:lnSpc>
            </a:pPr>
            <a:r>
              <a:rPr kumimoji="1" lang="ja-JP" altLang="en-US" sz="1050">
                <a:solidFill>
                  <a:schemeClr val="tx1">
                    <a:lumMod val="75000"/>
                    <a:lumOff val="25000"/>
                  </a:schemeClr>
                </a:solidFill>
                <a:latin typeface="メイリオ" panose="020B0604030504040204" pitchFamily="50" charset="-128"/>
                <a:ea typeface="メイリオ" panose="020B0604030504040204" pitchFamily="50" charset="-128"/>
              </a:rPr>
              <a:t>「社外秘顧客リスト</a:t>
            </a:r>
            <a:r>
              <a:rPr kumimoji="1" lang="en-US" altLang="ja-JP" sz="1050">
                <a:solidFill>
                  <a:schemeClr val="tx1">
                    <a:lumMod val="75000"/>
                    <a:lumOff val="25000"/>
                  </a:schemeClr>
                </a:solidFill>
                <a:latin typeface="メイリオ" panose="020B0604030504040204" pitchFamily="50" charset="-128"/>
                <a:ea typeface="メイリオ" panose="020B0604030504040204" pitchFamily="50" charset="-128"/>
              </a:rPr>
              <a:t>.xls</a:t>
            </a:r>
            <a:r>
              <a:rPr kumimoji="1" lang="ja-JP" altLang="en-US" sz="1050">
                <a:solidFill>
                  <a:schemeClr val="tx1">
                    <a:lumMod val="75000"/>
                    <a:lumOff val="25000"/>
                  </a:schemeClr>
                </a:solidFill>
                <a:latin typeface="メイリオ" panose="020B0604030504040204" pitchFamily="50" charset="-128"/>
                <a:ea typeface="メイリオ" panose="020B0604030504040204" pitchFamily="50" charset="-128"/>
              </a:rPr>
              <a:t>」を「参考データ</a:t>
            </a:r>
            <a:r>
              <a:rPr kumimoji="1" lang="en-US" altLang="ja-JP" sz="1050">
                <a:solidFill>
                  <a:schemeClr val="tx1">
                    <a:lumMod val="75000"/>
                    <a:lumOff val="25000"/>
                  </a:schemeClr>
                </a:solidFill>
                <a:latin typeface="メイリオ" panose="020B0604030504040204" pitchFamily="50" charset="-128"/>
                <a:ea typeface="メイリオ" panose="020B0604030504040204" pitchFamily="50" charset="-128"/>
              </a:rPr>
              <a:t>.xls</a:t>
            </a:r>
            <a:r>
              <a:rPr kumimoji="1" lang="ja-JP" altLang="en-US" sz="1050">
                <a:solidFill>
                  <a:schemeClr val="tx1">
                    <a:lumMod val="75000"/>
                    <a:lumOff val="25000"/>
                  </a:schemeClr>
                </a:solidFill>
                <a:latin typeface="メイリオ" panose="020B0604030504040204" pitchFamily="50" charset="-128"/>
                <a:ea typeface="メイリオ" panose="020B0604030504040204" pitchFamily="50" charset="-128"/>
              </a:rPr>
              <a:t>」に名前変更</a:t>
            </a:r>
            <a:endParaRPr kumimoji="1" lang="en-US" altLang="ja-JP" sz="105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25" name="正方形/長方形 24">
            <a:extLst>
              <a:ext uri="{FF2B5EF4-FFF2-40B4-BE49-F238E27FC236}">
                <a16:creationId xmlns:a16="http://schemas.microsoft.com/office/drawing/2014/main" id="{DD292EBF-FCC2-2C90-65F5-6BD80ED68163}"/>
              </a:ext>
            </a:extLst>
          </p:cNvPr>
          <p:cNvSpPr/>
          <p:nvPr/>
        </p:nvSpPr>
        <p:spPr>
          <a:xfrm>
            <a:off x="406886" y="1993122"/>
            <a:ext cx="5474309" cy="444196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cxnSp>
        <p:nvCxnSpPr>
          <p:cNvPr id="26" name="直線コネクタ 25">
            <a:extLst>
              <a:ext uri="{FF2B5EF4-FFF2-40B4-BE49-F238E27FC236}">
                <a16:creationId xmlns:a16="http://schemas.microsoft.com/office/drawing/2014/main" id="{EEFF9EC5-C308-18F0-19FB-81612CFAD584}"/>
              </a:ext>
            </a:extLst>
          </p:cNvPr>
          <p:cNvCxnSpPr>
            <a:cxnSpLocks/>
          </p:cNvCxnSpPr>
          <p:nvPr/>
        </p:nvCxnSpPr>
        <p:spPr>
          <a:xfrm>
            <a:off x="2199186" y="4718751"/>
            <a:ext cx="612000" cy="0"/>
          </a:xfrm>
          <a:prstGeom prst="line">
            <a:avLst/>
          </a:prstGeom>
          <a:ln>
            <a:tailEnd type="triangle"/>
          </a:ln>
        </p:spPr>
        <p:style>
          <a:lnRef idx="1">
            <a:schemeClr val="dk1"/>
          </a:lnRef>
          <a:fillRef idx="0">
            <a:schemeClr val="dk1"/>
          </a:fillRef>
          <a:effectRef idx="0">
            <a:schemeClr val="dk1"/>
          </a:effectRef>
          <a:fontRef idx="minor">
            <a:schemeClr val="tx1"/>
          </a:fontRef>
        </p:style>
      </p:cxnSp>
      <p:cxnSp>
        <p:nvCxnSpPr>
          <p:cNvPr id="27" name="直線コネクタ 26">
            <a:extLst>
              <a:ext uri="{FF2B5EF4-FFF2-40B4-BE49-F238E27FC236}">
                <a16:creationId xmlns:a16="http://schemas.microsoft.com/office/drawing/2014/main" id="{E51A4DD1-5D63-679B-0E99-ED4BEDDACCEE}"/>
              </a:ext>
            </a:extLst>
          </p:cNvPr>
          <p:cNvCxnSpPr>
            <a:cxnSpLocks/>
          </p:cNvCxnSpPr>
          <p:nvPr/>
        </p:nvCxnSpPr>
        <p:spPr>
          <a:xfrm>
            <a:off x="4348026" y="4718751"/>
            <a:ext cx="612000" cy="0"/>
          </a:xfrm>
          <a:prstGeom prst="line">
            <a:avLst/>
          </a:prstGeom>
          <a:ln>
            <a:tailEnd type="triangle"/>
          </a:ln>
        </p:spPr>
        <p:style>
          <a:lnRef idx="1">
            <a:schemeClr val="dk1"/>
          </a:lnRef>
          <a:fillRef idx="0">
            <a:schemeClr val="dk1"/>
          </a:fillRef>
          <a:effectRef idx="0">
            <a:schemeClr val="dk1"/>
          </a:effectRef>
          <a:fontRef idx="minor">
            <a:schemeClr val="tx1"/>
          </a:fontRef>
        </p:style>
      </p:cxnSp>
      <p:sp>
        <p:nvSpPr>
          <p:cNvPr id="28" name="四角形: 角を丸くする 60">
            <a:extLst>
              <a:ext uri="{FF2B5EF4-FFF2-40B4-BE49-F238E27FC236}">
                <a16:creationId xmlns:a16="http://schemas.microsoft.com/office/drawing/2014/main" id="{5F49BC5F-2151-061F-173E-D36BD93E5192}"/>
              </a:ext>
            </a:extLst>
          </p:cNvPr>
          <p:cNvSpPr/>
          <p:nvPr/>
        </p:nvSpPr>
        <p:spPr>
          <a:xfrm>
            <a:off x="5919999" y="2125542"/>
            <a:ext cx="5890550" cy="1030212"/>
          </a:xfrm>
          <a:prstGeom prst="roundRect">
            <a:avLst>
              <a:gd name="adj" fmla="val 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endParaRPr>
          </a:p>
        </p:txBody>
      </p:sp>
      <p:sp>
        <p:nvSpPr>
          <p:cNvPr id="29" name="テキスト ボックス 28">
            <a:extLst>
              <a:ext uri="{FF2B5EF4-FFF2-40B4-BE49-F238E27FC236}">
                <a16:creationId xmlns:a16="http://schemas.microsoft.com/office/drawing/2014/main" id="{8B2F83B3-E458-30A6-923D-C966B5258367}"/>
              </a:ext>
            </a:extLst>
          </p:cNvPr>
          <p:cNvSpPr txBox="1"/>
          <p:nvPr/>
        </p:nvSpPr>
        <p:spPr>
          <a:xfrm>
            <a:off x="7559443" y="3535070"/>
            <a:ext cx="1548704" cy="276999"/>
          </a:xfrm>
          <a:prstGeom prst="rect">
            <a:avLst/>
          </a:prstGeom>
          <a:noFill/>
        </p:spPr>
        <p:txBody>
          <a:bodyPr wrap="square">
            <a:spAutoFit/>
          </a:bodyPr>
          <a:lstStyle/>
          <a:p>
            <a:pPr algn="ct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組織外共有</a:t>
            </a:r>
            <a:endPar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30" name="テキスト ボックス 29">
            <a:extLst>
              <a:ext uri="{FF2B5EF4-FFF2-40B4-BE49-F238E27FC236}">
                <a16:creationId xmlns:a16="http://schemas.microsoft.com/office/drawing/2014/main" id="{E50AC7D4-F23A-BD21-9ED5-118FCCEBCA87}"/>
              </a:ext>
            </a:extLst>
          </p:cNvPr>
          <p:cNvSpPr txBox="1"/>
          <p:nvPr/>
        </p:nvSpPr>
        <p:spPr>
          <a:xfrm>
            <a:off x="9941518" y="3535070"/>
            <a:ext cx="1548704" cy="276999"/>
          </a:xfrm>
          <a:prstGeom prst="rect">
            <a:avLst/>
          </a:prstGeom>
          <a:noFill/>
        </p:spPr>
        <p:txBody>
          <a:bodyPr wrap="square">
            <a:spAutoFit/>
          </a:bodyPr>
          <a:lstStyle/>
          <a:p>
            <a:pPr algn="ct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ダウンロード</a:t>
            </a:r>
            <a:endPar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p:txBody>
      </p:sp>
      <p:grpSp>
        <p:nvGrpSpPr>
          <p:cNvPr id="31" name="グループ化 30">
            <a:extLst>
              <a:ext uri="{FF2B5EF4-FFF2-40B4-BE49-F238E27FC236}">
                <a16:creationId xmlns:a16="http://schemas.microsoft.com/office/drawing/2014/main" id="{B0416974-8587-654C-EB3E-9BCA325547D8}"/>
              </a:ext>
            </a:extLst>
          </p:cNvPr>
          <p:cNvGrpSpPr/>
          <p:nvPr/>
        </p:nvGrpSpPr>
        <p:grpSpPr>
          <a:xfrm>
            <a:off x="9975444" y="3953945"/>
            <a:ext cx="1480852" cy="1363738"/>
            <a:chOff x="9687164" y="3423417"/>
            <a:chExt cx="1453740" cy="1338773"/>
          </a:xfrm>
        </p:grpSpPr>
        <p:grpSp>
          <p:nvGrpSpPr>
            <p:cNvPr id="32" name="グループ化 31">
              <a:extLst>
                <a:ext uri="{FF2B5EF4-FFF2-40B4-BE49-F238E27FC236}">
                  <a16:creationId xmlns:a16="http://schemas.microsoft.com/office/drawing/2014/main" id="{6B6D39BC-C30E-6C30-6C10-220678070898}"/>
                </a:ext>
              </a:extLst>
            </p:cNvPr>
            <p:cNvGrpSpPr/>
            <p:nvPr/>
          </p:nvGrpSpPr>
          <p:grpSpPr>
            <a:xfrm>
              <a:off x="9687164" y="3423417"/>
              <a:ext cx="1338773" cy="1338773"/>
              <a:chOff x="5474133" y="3535947"/>
              <a:chExt cx="1338773" cy="1338773"/>
            </a:xfrm>
          </p:grpSpPr>
          <p:pic>
            <p:nvPicPr>
              <p:cNvPr id="34" name="グラフィックス 11" descr="雲 単色塗りつぶし">
                <a:extLst>
                  <a:ext uri="{FF2B5EF4-FFF2-40B4-BE49-F238E27FC236}">
                    <a16:creationId xmlns:a16="http://schemas.microsoft.com/office/drawing/2014/main" id="{D3519941-E341-E004-2C77-08E189A22B4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474133" y="3535947"/>
                <a:ext cx="1338773" cy="1338773"/>
              </a:xfrm>
              <a:prstGeom prst="rect">
                <a:avLst/>
              </a:prstGeom>
            </p:spPr>
          </p:pic>
          <p:sp>
            <p:nvSpPr>
              <p:cNvPr id="35" name="矢印: 上 72">
                <a:extLst>
                  <a:ext uri="{FF2B5EF4-FFF2-40B4-BE49-F238E27FC236}">
                    <a16:creationId xmlns:a16="http://schemas.microsoft.com/office/drawing/2014/main" id="{7C7E58EE-66D8-2D0B-9140-F752D3B4702D}"/>
                  </a:ext>
                </a:extLst>
              </p:cNvPr>
              <p:cNvSpPr/>
              <p:nvPr/>
            </p:nvSpPr>
            <p:spPr>
              <a:xfrm rot="10800000">
                <a:off x="5969266" y="4262483"/>
                <a:ext cx="304534" cy="309517"/>
              </a:xfrm>
              <a:prstGeom prst="upArrow">
                <a:avLst>
                  <a:gd name="adj1" fmla="val 50000"/>
                  <a:gd name="adj2" fmla="val 604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grpSp>
        <p:pic>
          <p:nvPicPr>
            <p:cNvPr id="33" name="グラフィックス 32">
              <a:extLst>
                <a:ext uri="{FF2B5EF4-FFF2-40B4-BE49-F238E27FC236}">
                  <a16:creationId xmlns:a16="http://schemas.microsoft.com/office/drawing/2014/main" id="{D61E40F1-DEBB-F432-68EF-BB9A5290E4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31346" y="3593391"/>
              <a:ext cx="609558" cy="658981"/>
            </a:xfrm>
            <a:prstGeom prst="rect">
              <a:avLst/>
            </a:prstGeom>
          </p:spPr>
        </p:pic>
      </p:grpSp>
      <p:grpSp>
        <p:nvGrpSpPr>
          <p:cNvPr id="36" name="グループ化 35">
            <a:extLst>
              <a:ext uri="{FF2B5EF4-FFF2-40B4-BE49-F238E27FC236}">
                <a16:creationId xmlns:a16="http://schemas.microsoft.com/office/drawing/2014/main" id="{065016B4-CB22-E5DE-8263-2538B5045D0D}"/>
              </a:ext>
            </a:extLst>
          </p:cNvPr>
          <p:cNvGrpSpPr/>
          <p:nvPr/>
        </p:nvGrpSpPr>
        <p:grpSpPr>
          <a:xfrm>
            <a:off x="7681957" y="4126624"/>
            <a:ext cx="1303676" cy="957600"/>
            <a:chOff x="7365619" y="3490972"/>
            <a:chExt cx="1504950" cy="1105444"/>
          </a:xfrm>
        </p:grpSpPr>
        <p:pic>
          <p:nvPicPr>
            <p:cNvPr id="37" name="グラフィックス 36">
              <a:extLst>
                <a:ext uri="{FF2B5EF4-FFF2-40B4-BE49-F238E27FC236}">
                  <a16:creationId xmlns:a16="http://schemas.microsoft.com/office/drawing/2014/main" id="{3A81E984-1457-40F0-4320-537C90B073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10830" y="3490972"/>
              <a:ext cx="609558" cy="658981"/>
            </a:xfrm>
            <a:prstGeom prst="rect">
              <a:avLst/>
            </a:prstGeom>
          </p:spPr>
        </p:pic>
        <p:pic>
          <p:nvPicPr>
            <p:cNvPr id="38" name="グラフィックス 37">
              <a:extLst>
                <a:ext uri="{FF2B5EF4-FFF2-40B4-BE49-F238E27FC236}">
                  <a16:creationId xmlns:a16="http://schemas.microsoft.com/office/drawing/2014/main" id="{8D7E3017-8FFB-6A05-CD4F-F63B6D10D05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365619" y="3586766"/>
              <a:ext cx="1504950" cy="1009650"/>
            </a:xfrm>
            <a:prstGeom prst="rect">
              <a:avLst/>
            </a:prstGeom>
          </p:spPr>
        </p:pic>
      </p:grpSp>
      <p:sp>
        <p:nvSpPr>
          <p:cNvPr id="39" name="テキスト ボックス 38">
            <a:extLst>
              <a:ext uri="{FF2B5EF4-FFF2-40B4-BE49-F238E27FC236}">
                <a16:creationId xmlns:a16="http://schemas.microsoft.com/office/drawing/2014/main" id="{0D0F9AF7-E141-B93C-27CA-86B2F9C09090}"/>
              </a:ext>
            </a:extLst>
          </p:cNvPr>
          <p:cNvSpPr txBox="1"/>
          <p:nvPr/>
        </p:nvSpPr>
        <p:spPr>
          <a:xfrm>
            <a:off x="6096000" y="2634092"/>
            <a:ext cx="5407230" cy="346249"/>
          </a:xfrm>
          <a:prstGeom prst="rect">
            <a:avLst/>
          </a:prstGeom>
          <a:noFill/>
        </p:spPr>
        <p:txBody>
          <a:bodyPr wrap="square">
            <a:spAutoFit/>
          </a:bodyPr>
          <a:lstStyle/>
          <a:p>
            <a:pPr algn="ctr">
              <a:lnSpc>
                <a:spcPct val="150000"/>
              </a:lnSpc>
            </a:pP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「参考データ」を競合</a:t>
            </a:r>
            <a:r>
              <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rPr>
              <a:t>A</a:t>
            </a: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に共有、競合</a:t>
            </a:r>
            <a:r>
              <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rPr>
              <a:t>A</a:t>
            </a: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がダウンロード</a:t>
            </a:r>
            <a:endPar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40" name="テキスト ボックス 39">
            <a:extLst>
              <a:ext uri="{FF2B5EF4-FFF2-40B4-BE49-F238E27FC236}">
                <a16:creationId xmlns:a16="http://schemas.microsoft.com/office/drawing/2014/main" id="{F5C55EE2-6E34-A3AD-C25C-E52528E4B3F1}"/>
              </a:ext>
            </a:extLst>
          </p:cNvPr>
          <p:cNvSpPr txBox="1"/>
          <p:nvPr/>
        </p:nvSpPr>
        <p:spPr>
          <a:xfrm>
            <a:off x="7365474" y="5354143"/>
            <a:ext cx="1893436" cy="554447"/>
          </a:xfrm>
          <a:prstGeom prst="rect">
            <a:avLst/>
          </a:prstGeom>
          <a:noFill/>
        </p:spPr>
        <p:txBody>
          <a:bodyPr wrap="square">
            <a:spAutoFit/>
          </a:bodyPr>
          <a:lstStyle/>
          <a:p>
            <a:pPr>
              <a:lnSpc>
                <a:spcPct val="150000"/>
              </a:lnSpc>
            </a:pPr>
            <a:r>
              <a:rPr kumimoji="1" lang="en-US" altLang="ja-JP" sz="1050">
                <a:solidFill>
                  <a:schemeClr val="tx1">
                    <a:lumMod val="75000"/>
                    <a:lumOff val="25000"/>
                  </a:schemeClr>
                </a:solidFill>
                <a:latin typeface="メイリオ" panose="020B0604030504040204" pitchFamily="50" charset="-128"/>
                <a:ea typeface="メイリオ" panose="020B0604030504040204" pitchFamily="50" charset="-128"/>
              </a:rPr>
              <a:t>SharePoint </a:t>
            </a:r>
            <a:r>
              <a:rPr kumimoji="1" lang="ja-JP" altLang="en-US" sz="1050">
                <a:solidFill>
                  <a:schemeClr val="tx1">
                    <a:lumMod val="75000"/>
                    <a:lumOff val="25000"/>
                  </a:schemeClr>
                </a:solidFill>
                <a:latin typeface="メイリオ" panose="020B0604030504040204" pitchFamily="50" charset="-128"/>
                <a:ea typeface="メイリオ" panose="020B0604030504040204" pitchFamily="50" charset="-128"/>
              </a:rPr>
              <a:t>上の「参考データ</a:t>
            </a:r>
            <a:r>
              <a:rPr kumimoji="1" lang="en-US" altLang="ja-JP" sz="1050">
                <a:solidFill>
                  <a:schemeClr val="tx1">
                    <a:lumMod val="75000"/>
                    <a:lumOff val="25000"/>
                  </a:schemeClr>
                </a:solidFill>
                <a:latin typeface="メイリオ" panose="020B0604030504040204" pitchFamily="50" charset="-128"/>
                <a:ea typeface="メイリオ" panose="020B0604030504040204" pitchFamily="50" charset="-128"/>
              </a:rPr>
              <a:t>.</a:t>
            </a:r>
            <a:r>
              <a:rPr kumimoji="1" lang="en-US" altLang="ja-JP" sz="1050" err="1">
                <a:solidFill>
                  <a:schemeClr val="tx1">
                    <a:lumMod val="75000"/>
                    <a:lumOff val="25000"/>
                  </a:schemeClr>
                </a:solidFill>
                <a:latin typeface="メイリオ" panose="020B0604030504040204" pitchFamily="50" charset="-128"/>
                <a:ea typeface="メイリオ" panose="020B0604030504040204" pitchFamily="50" charset="-128"/>
              </a:rPr>
              <a:t>xls</a:t>
            </a:r>
            <a:r>
              <a:rPr kumimoji="1" lang="ja-JP" altLang="en-US" sz="1050">
                <a:solidFill>
                  <a:schemeClr val="tx1">
                    <a:lumMod val="75000"/>
                    <a:lumOff val="25000"/>
                  </a:schemeClr>
                </a:solidFill>
                <a:latin typeface="メイリオ" panose="020B0604030504040204" pitchFamily="50" charset="-128"/>
                <a:ea typeface="メイリオ" panose="020B0604030504040204" pitchFamily="50" charset="-128"/>
              </a:rPr>
              <a:t>」を競合</a:t>
            </a:r>
            <a:r>
              <a:rPr kumimoji="1" lang="en-US" altLang="ja-JP" sz="1050">
                <a:solidFill>
                  <a:schemeClr val="tx1">
                    <a:lumMod val="75000"/>
                    <a:lumOff val="25000"/>
                  </a:schemeClr>
                </a:solidFill>
                <a:latin typeface="メイリオ" panose="020B0604030504040204" pitchFamily="50" charset="-128"/>
                <a:ea typeface="メイリオ" panose="020B0604030504040204" pitchFamily="50" charset="-128"/>
              </a:rPr>
              <a:t>A</a:t>
            </a:r>
            <a:r>
              <a:rPr kumimoji="1" lang="ja-JP" altLang="en-US" sz="1050">
                <a:solidFill>
                  <a:schemeClr val="tx1">
                    <a:lumMod val="75000"/>
                    <a:lumOff val="25000"/>
                  </a:schemeClr>
                </a:solidFill>
                <a:latin typeface="メイリオ" panose="020B0604030504040204" pitchFamily="50" charset="-128"/>
                <a:ea typeface="メイリオ" panose="020B0604030504040204" pitchFamily="50" charset="-128"/>
              </a:rPr>
              <a:t>に共有</a:t>
            </a:r>
            <a:endParaRPr kumimoji="1" lang="en-US" altLang="ja-JP" sz="105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41" name="テキスト ボックス 40">
            <a:extLst>
              <a:ext uri="{FF2B5EF4-FFF2-40B4-BE49-F238E27FC236}">
                <a16:creationId xmlns:a16="http://schemas.microsoft.com/office/drawing/2014/main" id="{437A7A10-8ECC-ED49-499B-01F70B38222F}"/>
              </a:ext>
            </a:extLst>
          </p:cNvPr>
          <p:cNvSpPr txBox="1"/>
          <p:nvPr/>
        </p:nvSpPr>
        <p:spPr>
          <a:xfrm>
            <a:off x="9814024" y="5354143"/>
            <a:ext cx="1893437" cy="556884"/>
          </a:xfrm>
          <a:prstGeom prst="rect">
            <a:avLst/>
          </a:prstGeom>
          <a:noFill/>
        </p:spPr>
        <p:txBody>
          <a:bodyPr wrap="square">
            <a:spAutoFit/>
          </a:bodyPr>
          <a:lstStyle/>
          <a:p>
            <a:pPr>
              <a:lnSpc>
                <a:spcPct val="150000"/>
              </a:lnSpc>
            </a:pPr>
            <a:r>
              <a:rPr kumimoji="1" lang="ja-JP" altLang="en-US" sz="1050">
                <a:solidFill>
                  <a:schemeClr val="tx1">
                    <a:lumMod val="75000"/>
                    <a:lumOff val="25000"/>
                  </a:schemeClr>
                </a:solidFill>
                <a:latin typeface="メイリオ" panose="020B0604030504040204" pitchFamily="50" charset="-128"/>
                <a:ea typeface="メイリオ" panose="020B0604030504040204" pitchFamily="50" charset="-128"/>
              </a:rPr>
              <a:t>競合</a:t>
            </a:r>
            <a:r>
              <a:rPr kumimoji="1" lang="en-US" altLang="ja-JP" sz="1050">
                <a:solidFill>
                  <a:schemeClr val="tx1">
                    <a:lumMod val="75000"/>
                    <a:lumOff val="25000"/>
                  </a:schemeClr>
                </a:solidFill>
                <a:latin typeface="メイリオ" panose="020B0604030504040204" pitchFamily="50" charset="-128"/>
                <a:ea typeface="メイリオ" panose="020B0604030504040204" pitchFamily="50" charset="-128"/>
              </a:rPr>
              <a:t>A</a:t>
            </a:r>
            <a:r>
              <a:rPr kumimoji="1" lang="ja-JP" altLang="en-US" sz="1050">
                <a:solidFill>
                  <a:schemeClr val="tx1">
                    <a:lumMod val="75000"/>
                    <a:lumOff val="25000"/>
                  </a:schemeClr>
                </a:solidFill>
                <a:latin typeface="メイリオ" panose="020B0604030504040204" pitchFamily="50" charset="-128"/>
                <a:ea typeface="メイリオ" panose="020B0604030504040204" pitchFamily="50" charset="-128"/>
              </a:rPr>
              <a:t>が「参考データ</a:t>
            </a:r>
            <a:r>
              <a:rPr kumimoji="1" lang="en-US" altLang="ja-JP" sz="1050">
                <a:solidFill>
                  <a:schemeClr val="tx1">
                    <a:lumMod val="75000"/>
                    <a:lumOff val="25000"/>
                  </a:schemeClr>
                </a:solidFill>
                <a:latin typeface="メイリオ" panose="020B0604030504040204" pitchFamily="50" charset="-128"/>
                <a:ea typeface="メイリオ" panose="020B0604030504040204" pitchFamily="50" charset="-128"/>
              </a:rPr>
              <a:t>.xls</a:t>
            </a:r>
            <a:r>
              <a:rPr kumimoji="1" lang="ja-JP" altLang="en-US" sz="1050">
                <a:solidFill>
                  <a:schemeClr val="tx1">
                    <a:lumMod val="75000"/>
                    <a:lumOff val="25000"/>
                  </a:schemeClr>
                </a:solidFill>
                <a:latin typeface="メイリオ" panose="020B0604030504040204" pitchFamily="50" charset="-128"/>
                <a:ea typeface="メイリオ" panose="020B0604030504040204" pitchFamily="50" charset="-128"/>
              </a:rPr>
              <a:t>」をダウンロード</a:t>
            </a:r>
            <a:endParaRPr kumimoji="1" lang="en-US" altLang="ja-JP" sz="105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42" name="四角形: 角を丸くする 94">
            <a:extLst>
              <a:ext uri="{FF2B5EF4-FFF2-40B4-BE49-F238E27FC236}">
                <a16:creationId xmlns:a16="http://schemas.microsoft.com/office/drawing/2014/main" id="{EC6D12C9-744F-A90D-80C1-C7AD68FE5CF5}"/>
              </a:ext>
            </a:extLst>
          </p:cNvPr>
          <p:cNvSpPr/>
          <p:nvPr/>
        </p:nvSpPr>
        <p:spPr>
          <a:xfrm>
            <a:off x="6147599" y="1993122"/>
            <a:ext cx="5672677" cy="452432"/>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latin typeface="メイリオ" panose="020B0604030504040204" pitchFamily="50" charset="-128"/>
              <a:ea typeface="メイリオ" panose="020B0604030504040204" pitchFamily="50" charset="-128"/>
            </a:endParaRPr>
          </a:p>
        </p:txBody>
      </p:sp>
      <p:sp>
        <p:nvSpPr>
          <p:cNvPr id="43" name="テキスト ボックス 42">
            <a:extLst>
              <a:ext uri="{FF2B5EF4-FFF2-40B4-BE49-F238E27FC236}">
                <a16:creationId xmlns:a16="http://schemas.microsoft.com/office/drawing/2014/main" id="{A53CA0DF-FB62-BB9A-7E43-507E9EDE793A}"/>
              </a:ext>
            </a:extLst>
          </p:cNvPr>
          <p:cNvSpPr txBox="1"/>
          <p:nvPr/>
        </p:nvSpPr>
        <p:spPr>
          <a:xfrm>
            <a:off x="6437225" y="2083412"/>
            <a:ext cx="4781850" cy="307777"/>
          </a:xfrm>
          <a:prstGeom prst="rect">
            <a:avLst/>
          </a:prstGeom>
          <a:noFill/>
        </p:spPr>
        <p:txBody>
          <a:bodyPr wrap="square">
            <a:spAutoFit/>
          </a:bodyPr>
          <a:lstStyle/>
          <a:p>
            <a:pPr algn="ctr"/>
            <a:r>
              <a:rPr lang="en-US" altLang="ja-JP" sz="1400">
                <a:solidFill>
                  <a:schemeClr val="bg1"/>
                </a:solidFill>
                <a:latin typeface="メイリオ" panose="020B0604030504040204" pitchFamily="50" charset="-128"/>
                <a:ea typeface="メイリオ" panose="020B0604030504040204" pitchFamily="50" charset="-128"/>
              </a:rPr>
              <a:t>Microsoft 365 </a:t>
            </a:r>
            <a:r>
              <a:rPr lang="ja-JP" altLang="en-US" sz="1400">
                <a:solidFill>
                  <a:schemeClr val="bg1"/>
                </a:solidFill>
                <a:latin typeface="メイリオ" panose="020B0604030504040204" pitchFamily="50" charset="-128"/>
                <a:ea typeface="メイリオ" panose="020B0604030504040204" pitchFamily="50" charset="-128"/>
              </a:rPr>
              <a:t>の領域</a:t>
            </a:r>
          </a:p>
        </p:txBody>
      </p:sp>
      <p:sp>
        <p:nvSpPr>
          <p:cNvPr id="44" name="正方形/長方形 43">
            <a:extLst>
              <a:ext uri="{FF2B5EF4-FFF2-40B4-BE49-F238E27FC236}">
                <a16:creationId xmlns:a16="http://schemas.microsoft.com/office/drawing/2014/main" id="{BCB0C8CA-3919-25B4-824A-171379FF79C3}"/>
              </a:ext>
            </a:extLst>
          </p:cNvPr>
          <p:cNvSpPr/>
          <p:nvPr/>
        </p:nvSpPr>
        <p:spPr>
          <a:xfrm>
            <a:off x="5840420" y="1993122"/>
            <a:ext cx="5919019" cy="4441968"/>
          </a:xfrm>
          <a:prstGeom prst="rect">
            <a:avLst/>
          </a:prstGeom>
          <a:noFill/>
          <a:ln w="254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cxnSp>
        <p:nvCxnSpPr>
          <p:cNvPr id="45" name="直線コネクタ 44">
            <a:extLst>
              <a:ext uri="{FF2B5EF4-FFF2-40B4-BE49-F238E27FC236}">
                <a16:creationId xmlns:a16="http://schemas.microsoft.com/office/drawing/2014/main" id="{EFF1FC9A-705C-A7C5-A16B-61A87F9C915A}"/>
              </a:ext>
            </a:extLst>
          </p:cNvPr>
          <p:cNvCxnSpPr>
            <a:cxnSpLocks/>
          </p:cNvCxnSpPr>
          <p:nvPr/>
        </p:nvCxnSpPr>
        <p:spPr>
          <a:xfrm>
            <a:off x="9235478" y="4718751"/>
            <a:ext cx="612000" cy="0"/>
          </a:xfrm>
          <a:prstGeom prst="line">
            <a:avLst/>
          </a:prstGeom>
          <a:ln>
            <a:tailEnd type="triangle"/>
          </a:ln>
        </p:spPr>
        <p:style>
          <a:lnRef idx="1">
            <a:schemeClr val="dk1"/>
          </a:lnRef>
          <a:fillRef idx="0">
            <a:schemeClr val="dk1"/>
          </a:fillRef>
          <a:effectRef idx="0">
            <a:schemeClr val="dk1"/>
          </a:effectRef>
          <a:fontRef idx="minor">
            <a:schemeClr val="tx1"/>
          </a:fontRef>
        </p:style>
      </p:cxnSp>
      <p:sp>
        <p:nvSpPr>
          <p:cNvPr id="46" name="楕円 103">
            <a:extLst>
              <a:ext uri="{FF2B5EF4-FFF2-40B4-BE49-F238E27FC236}">
                <a16:creationId xmlns:a16="http://schemas.microsoft.com/office/drawing/2014/main" id="{C5F31505-36D8-E034-0B88-9B9FB7641BB6}"/>
              </a:ext>
            </a:extLst>
          </p:cNvPr>
          <p:cNvSpPr/>
          <p:nvPr/>
        </p:nvSpPr>
        <p:spPr>
          <a:xfrm>
            <a:off x="5589366" y="1854631"/>
            <a:ext cx="818630" cy="818630"/>
          </a:xfrm>
          <a:prstGeom prst="ellipse">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47" name="テキスト ボックス 46">
            <a:extLst>
              <a:ext uri="{FF2B5EF4-FFF2-40B4-BE49-F238E27FC236}">
                <a16:creationId xmlns:a16="http://schemas.microsoft.com/office/drawing/2014/main" id="{239402CE-3870-2DA4-89A8-A5EE9E5B637E}"/>
              </a:ext>
            </a:extLst>
          </p:cNvPr>
          <p:cNvSpPr txBox="1"/>
          <p:nvPr/>
        </p:nvSpPr>
        <p:spPr>
          <a:xfrm>
            <a:off x="5628169" y="1972153"/>
            <a:ext cx="769492" cy="646331"/>
          </a:xfrm>
          <a:prstGeom prst="rect">
            <a:avLst/>
          </a:prstGeom>
          <a:noFill/>
        </p:spPr>
        <p:txBody>
          <a:bodyPr wrap="square">
            <a:spAutoFit/>
          </a:bodyPr>
          <a:lstStyle/>
          <a:p>
            <a:pPr algn="ctr"/>
            <a:r>
              <a:rPr lang="ja-JP" altLang="en-US" sz="1200">
                <a:solidFill>
                  <a:schemeClr val="bg1"/>
                </a:solidFill>
                <a:latin typeface="メイリオ" panose="020B0604030504040204" pitchFamily="50" charset="-128"/>
                <a:ea typeface="メイリオ" panose="020B0604030504040204" pitchFamily="50" charset="-128"/>
              </a:rPr>
              <a:t>新たに</a:t>
            </a:r>
            <a:endParaRPr lang="en-US" altLang="ja-JP" sz="1200">
              <a:solidFill>
                <a:schemeClr val="bg1"/>
              </a:solidFill>
              <a:latin typeface="メイリオ" panose="020B0604030504040204" pitchFamily="50" charset="-128"/>
              <a:ea typeface="メイリオ" panose="020B0604030504040204" pitchFamily="50" charset="-128"/>
            </a:endParaRPr>
          </a:p>
          <a:p>
            <a:pPr algn="ctr"/>
            <a:r>
              <a:rPr lang="ja-JP" altLang="en-US" sz="1200">
                <a:solidFill>
                  <a:schemeClr val="bg1"/>
                </a:solidFill>
                <a:latin typeface="メイリオ" panose="020B0604030504040204" pitchFamily="50" charset="-128"/>
                <a:ea typeface="メイリオ" panose="020B0604030504040204" pitchFamily="50" charset="-128"/>
              </a:rPr>
              <a:t>取得が</a:t>
            </a:r>
            <a:endParaRPr lang="en-US" altLang="ja-JP" sz="1200">
              <a:solidFill>
                <a:schemeClr val="bg1"/>
              </a:solidFill>
              <a:latin typeface="メイリオ" panose="020B0604030504040204" pitchFamily="50" charset="-128"/>
              <a:ea typeface="メイリオ" panose="020B0604030504040204" pitchFamily="50" charset="-128"/>
            </a:endParaRPr>
          </a:p>
          <a:p>
            <a:pPr algn="ctr"/>
            <a:r>
              <a:rPr lang="ja-JP" altLang="en-US" sz="1200">
                <a:solidFill>
                  <a:schemeClr val="bg1"/>
                </a:solidFill>
                <a:latin typeface="メイリオ" panose="020B0604030504040204" pitchFamily="50" charset="-128"/>
                <a:ea typeface="メイリオ" panose="020B0604030504040204" pitchFamily="50" charset="-128"/>
              </a:rPr>
              <a:t>必要</a:t>
            </a:r>
          </a:p>
        </p:txBody>
      </p:sp>
      <p:cxnSp>
        <p:nvCxnSpPr>
          <p:cNvPr id="48" name="直線コネクタ 47">
            <a:extLst>
              <a:ext uri="{FF2B5EF4-FFF2-40B4-BE49-F238E27FC236}">
                <a16:creationId xmlns:a16="http://schemas.microsoft.com/office/drawing/2014/main" id="{22C34EA0-77C3-CC53-D245-7BD0BEB2E1E1}"/>
              </a:ext>
            </a:extLst>
          </p:cNvPr>
          <p:cNvCxnSpPr>
            <a:cxnSpLocks/>
          </p:cNvCxnSpPr>
          <p:nvPr/>
        </p:nvCxnSpPr>
        <p:spPr>
          <a:xfrm>
            <a:off x="6816906" y="4718751"/>
            <a:ext cx="612000" cy="0"/>
          </a:xfrm>
          <a:prstGeom prst="line">
            <a:avLst/>
          </a:prstGeom>
          <a:ln>
            <a:tailEnd type="triangle"/>
          </a:ln>
        </p:spPr>
        <p:style>
          <a:lnRef idx="1">
            <a:schemeClr val="dk1"/>
          </a:lnRef>
          <a:fillRef idx="0">
            <a:schemeClr val="dk1"/>
          </a:fillRef>
          <a:effectRef idx="0">
            <a:schemeClr val="dk1"/>
          </a:effectRef>
          <a:fontRef idx="minor">
            <a:schemeClr val="tx1"/>
          </a:fontRef>
        </p:style>
      </p:cxnSp>
      <p:sp>
        <p:nvSpPr>
          <p:cNvPr id="49" name="テキスト ボックス 48">
            <a:extLst>
              <a:ext uri="{FF2B5EF4-FFF2-40B4-BE49-F238E27FC236}">
                <a16:creationId xmlns:a16="http://schemas.microsoft.com/office/drawing/2014/main" id="{84709A65-D086-A4A9-11F4-564A642F1499}"/>
              </a:ext>
            </a:extLst>
          </p:cNvPr>
          <p:cNvSpPr txBox="1"/>
          <p:nvPr/>
        </p:nvSpPr>
        <p:spPr>
          <a:xfrm>
            <a:off x="5115301" y="3535070"/>
            <a:ext cx="1548704" cy="276999"/>
          </a:xfrm>
          <a:prstGeom prst="rect">
            <a:avLst/>
          </a:prstGeom>
          <a:solidFill>
            <a:schemeClr val="bg1"/>
          </a:solidFill>
        </p:spPr>
        <p:txBody>
          <a:bodyPr wrap="square">
            <a:spAutoFit/>
          </a:bodyPr>
          <a:lstStyle/>
          <a:p>
            <a:pPr algn="ct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アップロード</a:t>
            </a:r>
            <a:endPar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p:txBody>
      </p:sp>
      <p:grpSp>
        <p:nvGrpSpPr>
          <p:cNvPr id="50" name="グループ化 49">
            <a:extLst>
              <a:ext uri="{FF2B5EF4-FFF2-40B4-BE49-F238E27FC236}">
                <a16:creationId xmlns:a16="http://schemas.microsoft.com/office/drawing/2014/main" id="{1E025F45-7379-640E-5717-392C08E1D658}"/>
              </a:ext>
            </a:extLst>
          </p:cNvPr>
          <p:cNvGrpSpPr/>
          <p:nvPr/>
        </p:nvGrpSpPr>
        <p:grpSpPr>
          <a:xfrm>
            <a:off x="5212056" y="3976937"/>
            <a:ext cx="1355196" cy="1355194"/>
            <a:chOff x="5474133" y="3423417"/>
            <a:chExt cx="1338773" cy="1338773"/>
          </a:xfrm>
        </p:grpSpPr>
        <p:grpSp>
          <p:nvGrpSpPr>
            <p:cNvPr id="51" name="グループ化 50">
              <a:extLst>
                <a:ext uri="{FF2B5EF4-FFF2-40B4-BE49-F238E27FC236}">
                  <a16:creationId xmlns:a16="http://schemas.microsoft.com/office/drawing/2014/main" id="{D027DD2B-BF72-2B3F-385B-B7D69ABEDA8D}"/>
                </a:ext>
              </a:extLst>
            </p:cNvPr>
            <p:cNvGrpSpPr/>
            <p:nvPr/>
          </p:nvGrpSpPr>
          <p:grpSpPr>
            <a:xfrm>
              <a:off x="5474133" y="3423417"/>
              <a:ext cx="1338773" cy="1338773"/>
              <a:chOff x="5474133" y="3535947"/>
              <a:chExt cx="1338773" cy="1338773"/>
            </a:xfrm>
          </p:grpSpPr>
          <p:pic>
            <p:nvPicPr>
              <p:cNvPr id="53" name="グラフィックス 11" descr="雲 単色塗りつぶし">
                <a:extLst>
                  <a:ext uri="{FF2B5EF4-FFF2-40B4-BE49-F238E27FC236}">
                    <a16:creationId xmlns:a16="http://schemas.microsoft.com/office/drawing/2014/main" id="{F62729BE-D8BB-2EC1-8084-B367511ACBD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474133" y="3535947"/>
                <a:ext cx="1338773" cy="1338773"/>
              </a:xfrm>
              <a:prstGeom prst="rect">
                <a:avLst/>
              </a:prstGeom>
            </p:spPr>
          </p:pic>
          <p:sp>
            <p:nvSpPr>
              <p:cNvPr id="54" name="矢印: 上 32">
                <a:extLst>
                  <a:ext uri="{FF2B5EF4-FFF2-40B4-BE49-F238E27FC236}">
                    <a16:creationId xmlns:a16="http://schemas.microsoft.com/office/drawing/2014/main" id="{DFAB54AF-FDFC-306D-EFE5-1F18E97A2B8C}"/>
                  </a:ext>
                </a:extLst>
              </p:cNvPr>
              <p:cNvSpPr/>
              <p:nvPr/>
            </p:nvSpPr>
            <p:spPr>
              <a:xfrm>
                <a:off x="5969266" y="4262483"/>
                <a:ext cx="304534" cy="309517"/>
              </a:xfrm>
              <a:prstGeom prst="upArrow">
                <a:avLst>
                  <a:gd name="adj1" fmla="val 50000"/>
                  <a:gd name="adj2" fmla="val 604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grpSp>
        <p:pic>
          <p:nvPicPr>
            <p:cNvPr id="52" name="グラフィックス 51">
              <a:extLst>
                <a:ext uri="{FF2B5EF4-FFF2-40B4-BE49-F238E27FC236}">
                  <a16:creationId xmlns:a16="http://schemas.microsoft.com/office/drawing/2014/main" id="{E975D8C8-E5BE-F470-BE53-0C3747E666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64619" y="3593391"/>
              <a:ext cx="609558" cy="658981"/>
            </a:xfrm>
            <a:prstGeom prst="rect">
              <a:avLst/>
            </a:prstGeom>
          </p:spPr>
        </p:pic>
      </p:grpSp>
      <p:sp>
        <p:nvSpPr>
          <p:cNvPr id="55" name="テキスト ボックス 54">
            <a:extLst>
              <a:ext uri="{FF2B5EF4-FFF2-40B4-BE49-F238E27FC236}">
                <a16:creationId xmlns:a16="http://schemas.microsoft.com/office/drawing/2014/main" id="{68184D66-84B4-56FB-A1C2-49260C1430CA}"/>
              </a:ext>
            </a:extLst>
          </p:cNvPr>
          <p:cNvSpPr txBox="1"/>
          <p:nvPr/>
        </p:nvSpPr>
        <p:spPr>
          <a:xfrm>
            <a:off x="4975912" y="5354143"/>
            <a:ext cx="1932888" cy="556884"/>
          </a:xfrm>
          <a:prstGeom prst="rect">
            <a:avLst/>
          </a:prstGeom>
          <a:solidFill>
            <a:schemeClr val="bg1"/>
          </a:solidFill>
        </p:spPr>
        <p:txBody>
          <a:bodyPr wrap="square">
            <a:spAutoFit/>
          </a:bodyPr>
          <a:lstStyle/>
          <a:p>
            <a:pPr>
              <a:lnSpc>
                <a:spcPct val="150000"/>
              </a:lnSpc>
            </a:pPr>
            <a:r>
              <a:rPr kumimoji="1" lang="ja-JP" altLang="en-US" sz="1050">
                <a:solidFill>
                  <a:schemeClr val="tx1">
                    <a:lumMod val="75000"/>
                    <a:lumOff val="25000"/>
                  </a:schemeClr>
                </a:solidFill>
                <a:latin typeface="メイリオ" panose="020B0604030504040204" pitchFamily="50" charset="-128"/>
                <a:ea typeface="メイリオ" panose="020B0604030504040204" pitchFamily="50" charset="-128"/>
              </a:rPr>
              <a:t>「参考データ</a:t>
            </a:r>
            <a:r>
              <a:rPr kumimoji="1" lang="en-US" altLang="ja-JP" sz="1050">
                <a:solidFill>
                  <a:schemeClr val="tx1">
                    <a:lumMod val="75000"/>
                    <a:lumOff val="25000"/>
                  </a:schemeClr>
                </a:solidFill>
                <a:latin typeface="メイリオ" panose="020B0604030504040204" pitchFamily="50" charset="-128"/>
                <a:ea typeface="メイリオ" panose="020B0604030504040204" pitchFamily="50" charset="-128"/>
              </a:rPr>
              <a:t>.</a:t>
            </a:r>
            <a:r>
              <a:rPr kumimoji="1" lang="en-US" altLang="ja-JP" sz="1050" err="1">
                <a:solidFill>
                  <a:schemeClr val="tx1">
                    <a:lumMod val="75000"/>
                    <a:lumOff val="25000"/>
                  </a:schemeClr>
                </a:solidFill>
                <a:latin typeface="メイリオ" panose="020B0604030504040204" pitchFamily="50" charset="-128"/>
                <a:ea typeface="メイリオ" panose="020B0604030504040204" pitchFamily="50" charset="-128"/>
              </a:rPr>
              <a:t>xls</a:t>
            </a:r>
            <a:r>
              <a:rPr kumimoji="1" lang="ja-JP" altLang="en-US" sz="1050">
                <a:solidFill>
                  <a:schemeClr val="tx1">
                    <a:lumMod val="75000"/>
                    <a:lumOff val="25000"/>
                  </a:schemeClr>
                </a:solidFill>
                <a:latin typeface="メイリオ" panose="020B0604030504040204" pitchFamily="50" charset="-128"/>
                <a:ea typeface="メイリオ" panose="020B0604030504040204" pitchFamily="50" charset="-128"/>
              </a:rPr>
              <a:t>」を</a:t>
            </a:r>
            <a:r>
              <a:rPr kumimoji="1" lang="en-US" altLang="ja-JP" sz="1050">
                <a:solidFill>
                  <a:schemeClr val="tx1">
                    <a:lumMod val="75000"/>
                    <a:lumOff val="25000"/>
                  </a:schemeClr>
                </a:solidFill>
                <a:latin typeface="メイリオ" panose="020B0604030504040204" pitchFamily="50" charset="-128"/>
                <a:ea typeface="メイリオ" panose="020B0604030504040204" pitchFamily="50" charset="-128"/>
              </a:rPr>
              <a:t>SharePoint </a:t>
            </a:r>
            <a:r>
              <a:rPr kumimoji="1" lang="ja-JP" altLang="en-US" sz="1050">
                <a:solidFill>
                  <a:schemeClr val="tx1">
                    <a:lumMod val="75000"/>
                    <a:lumOff val="25000"/>
                  </a:schemeClr>
                </a:solidFill>
                <a:latin typeface="メイリオ" panose="020B0604030504040204" pitchFamily="50" charset="-128"/>
                <a:ea typeface="メイリオ" panose="020B0604030504040204" pitchFamily="50" charset="-128"/>
              </a:rPr>
              <a:t>にアップロード</a:t>
            </a:r>
            <a:endParaRPr kumimoji="1" lang="en-US" altLang="ja-JP" sz="1050">
              <a:solidFill>
                <a:schemeClr val="tx1">
                  <a:lumMod val="75000"/>
                  <a:lumOff val="25000"/>
                </a:schemeClr>
              </a:solidFill>
              <a:latin typeface="メイリオ" panose="020B0604030504040204" pitchFamily="50" charset="-128"/>
              <a:ea typeface="メイリオ" panose="020B0604030504040204" pitchFamily="50" charset="-128"/>
            </a:endParaRPr>
          </a:p>
        </p:txBody>
      </p:sp>
      <p:grpSp>
        <p:nvGrpSpPr>
          <p:cNvPr id="62" name="グループ化 61">
            <a:extLst>
              <a:ext uri="{FF2B5EF4-FFF2-40B4-BE49-F238E27FC236}">
                <a16:creationId xmlns:a16="http://schemas.microsoft.com/office/drawing/2014/main" id="{8FE69904-4E7F-CAB0-FCD0-88BA8252D56E}"/>
              </a:ext>
            </a:extLst>
          </p:cNvPr>
          <p:cNvGrpSpPr/>
          <p:nvPr/>
        </p:nvGrpSpPr>
        <p:grpSpPr>
          <a:xfrm>
            <a:off x="10364212" y="302904"/>
            <a:ext cx="1581087" cy="343139"/>
            <a:chOff x="10364212" y="302904"/>
            <a:chExt cx="1581087" cy="343139"/>
          </a:xfrm>
        </p:grpSpPr>
        <p:sp>
          <p:nvSpPr>
            <p:cNvPr id="63" name="正方形/長方形 62">
              <a:extLst>
                <a:ext uri="{FF2B5EF4-FFF2-40B4-BE49-F238E27FC236}">
                  <a16:creationId xmlns:a16="http://schemas.microsoft.com/office/drawing/2014/main" id="{4B7241BA-E6C2-DCE8-34DA-6F463A38A22C}"/>
                </a:ext>
              </a:extLst>
            </p:cNvPr>
            <p:cNvSpPr/>
            <p:nvPr/>
          </p:nvSpPr>
          <p:spPr>
            <a:xfrm>
              <a:off x="10364212" y="302904"/>
              <a:ext cx="1581087" cy="314510"/>
            </a:xfrm>
            <a:prstGeom prst="rect">
              <a:avLst/>
            </a:prstGeom>
          </p:spPr>
          <p:txBody>
            <a:bodyPr wrap="square">
              <a:spAutoFit/>
            </a:bodyPr>
            <a:lstStyle/>
            <a:p>
              <a:pPr algn="ctr">
                <a:lnSpc>
                  <a:spcPct val="150000"/>
                </a:lnSpc>
              </a:pPr>
              <a:r>
                <a:rPr lang="ja-JP" altLang="en-US" sz="1050" b="1" dirty="0">
                  <a:solidFill>
                    <a:srgbClr val="960000"/>
                  </a:solidFill>
                  <a:latin typeface="メイリオ" panose="020B0604030504040204" pitchFamily="50" charset="-128"/>
                  <a:ea typeface="メイリオ" panose="020B0604030504040204" pitchFamily="50" charset="-128"/>
                </a:rPr>
                <a:t>内部情報漏洩対策</a:t>
              </a:r>
              <a:endParaRPr lang="en-US" altLang="ja-JP" sz="1050" b="1" dirty="0">
                <a:solidFill>
                  <a:srgbClr val="960000"/>
                </a:solidFill>
                <a:latin typeface="メイリオ" panose="020B0604030504040204" pitchFamily="50" charset="-128"/>
                <a:ea typeface="メイリオ" panose="020B0604030504040204" pitchFamily="50" charset="-128"/>
              </a:endParaRPr>
            </a:p>
          </p:txBody>
        </p:sp>
        <p:sp>
          <p:nvSpPr>
            <p:cNvPr id="64" name="四角形: 角を丸くする 63">
              <a:extLst>
                <a:ext uri="{FF2B5EF4-FFF2-40B4-BE49-F238E27FC236}">
                  <a16:creationId xmlns:a16="http://schemas.microsoft.com/office/drawing/2014/main" id="{4F57DE95-ED6D-A1DD-BBB6-22F984FEB9CE}"/>
                </a:ext>
              </a:extLst>
            </p:cNvPr>
            <p:cNvSpPr/>
            <p:nvPr/>
          </p:nvSpPr>
          <p:spPr>
            <a:xfrm>
              <a:off x="10402179" y="302904"/>
              <a:ext cx="1505153" cy="34313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Tree>
    <p:extLst>
      <p:ext uri="{BB962C8B-B14F-4D97-AF65-F5344CB8AC3E}">
        <p14:creationId xmlns:p14="http://schemas.microsoft.com/office/powerpoint/2010/main" val="10645752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30EC4221-F5B2-BFDC-7898-1AE8BAF967DA}"/>
              </a:ext>
            </a:extLst>
          </p:cNvPr>
          <p:cNvSpPr>
            <a:spLocks noGrp="1"/>
          </p:cNvSpPr>
          <p:nvPr>
            <p:ph type="body" sz="quarter" idx="15"/>
          </p:nvPr>
        </p:nvSpPr>
        <p:spPr/>
        <p:txBody>
          <a:bodyPr/>
          <a:lstStyle/>
          <a:p>
            <a:r>
              <a:rPr lang="ja-JP" altLang="en-US" b="0" dirty="0">
                <a:latin typeface="メイリオ" panose="020B0604030504040204" pitchFamily="50" charset="-128"/>
                <a:ea typeface="メイリオ" panose="020B0604030504040204" pitchFamily="50" charset="-128"/>
              </a:rPr>
              <a:t>プロダクト紹介「</a:t>
            </a:r>
            <a:r>
              <a:rPr lang="en-US" altLang="ja-JP" b="0" dirty="0">
                <a:latin typeface="メイリオ" panose="020B0604030504040204" pitchFamily="50" charset="-128"/>
                <a:ea typeface="メイリオ" panose="020B0604030504040204" pitchFamily="50" charset="-128"/>
              </a:rPr>
              <a:t>LANSCOPE </a:t>
            </a:r>
            <a:r>
              <a:rPr lang="ja-JP" altLang="en-US" b="0" dirty="0">
                <a:latin typeface="メイリオ" panose="020B0604030504040204" pitchFamily="50" charset="-128"/>
                <a:ea typeface="メイリオ" panose="020B0604030504040204" pitchFamily="50" charset="-128"/>
              </a:rPr>
              <a:t>セキュリティオーディター」</a:t>
            </a:r>
          </a:p>
        </p:txBody>
      </p:sp>
      <p:sp>
        <p:nvSpPr>
          <p:cNvPr id="2" name="正方形/長方形 1">
            <a:extLst>
              <a:ext uri="{FF2B5EF4-FFF2-40B4-BE49-F238E27FC236}">
                <a16:creationId xmlns:a16="http://schemas.microsoft.com/office/drawing/2014/main" id="{50C13DF9-B232-F972-32C9-C26C79A60A52}"/>
              </a:ext>
            </a:extLst>
          </p:cNvPr>
          <p:cNvSpPr/>
          <p:nvPr/>
        </p:nvSpPr>
        <p:spPr>
          <a:xfrm>
            <a:off x="919627" y="5066082"/>
            <a:ext cx="5698867" cy="1224951"/>
          </a:xfrm>
          <a:prstGeom prst="rect">
            <a:avLst/>
          </a:prstGeom>
        </p:spPr>
        <p:txBody>
          <a:bodyPr wrap="square">
            <a:spAutoFit/>
          </a:bodyPr>
          <a:lstStyle/>
          <a:p>
            <a:pPr>
              <a:lnSpc>
                <a:spcPct val="140000"/>
              </a:lnSpc>
            </a:pPr>
            <a:r>
              <a:rPr lang="ja-JP" altLang="en-US" sz="1400">
                <a:solidFill>
                  <a:srgbClr val="138CC9"/>
                </a:solidFill>
                <a:latin typeface="メイリオ" panose="020B0604030504040204" pitchFamily="50" charset="-128"/>
                <a:ea typeface="メイリオ" panose="020B0604030504040204" pitchFamily="50" charset="-128"/>
                <a:cs typeface="メイリオ" panose="020B0604030504040204" pitchFamily="50" charset="-128"/>
              </a:rPr>
              <a:t>監査ログの保存・出力</a:t>
            </a:r>
            <a:endParaRPr lang="en-US" altLang="ja-JP" sz="1400">
              <a:solidFill>
                <a:srgbClr val="138CC9"/>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ct val="140000"/>
              </a:lnSpc>
            </a:pPr>
            <a:r>
              <a:rPr lang="en-US" altLang="ja-JP" sz="2000">
                <a:solidFill>
                  <a:schemeClr val="tx1">
                    <a:lumMod val="75000"/>
                    <a:lumOff val="25000"/>
                  </a:schemeClr>
                </a:solidFill>
                <a:latin typeface="メイリオ" panose="020B0604030504040204" pitchFamily="50" charset="-128"/>
                <a:ea typeface="メイリオ" panose="020B0604030504040204" pitchFamily="50" charset="-128"/>
              </a:rPr>
              <a:t>Microsoft 365 </a:t>
            </a:r>
            <a:r>
              <a:rPr lang="ja-JP" altLang="en-US" sz="2000">
                <a:solidFill>
                  <a:schemeClr val="tx1">
                    <a:lumMod val="75000"/>
                    <a:lumOff val="25000"/>
                  </a:schemeClr>
                </a:solidFill>
                <a:latin typeface="メイリオ" panose="020B0604030504040204" pitchFamily="50" charset="-128"/>
                <a:ea typeface="メイリオ" panose="020B0604030504040204" pitchFamily="50" charset="-128"/>
              </a:rPr>
              <a:t>監査ログを</a:t>
            </a:r>
            <a:r>
              <a:rPr lang="en-US" altLang="ja-JP" sz="2000">
                <a:solidFill>
                  <a:schemeClr val="tx1">
                    <a:lumMod val="75000"/>
                    <a:lumOff val="25000"/>
                  </a:schemeClr>
                </a:solidFill>
                <a:latin typeface="メイリオ" panose="020B0604030504040204" pitchFamily="50" charset="-128"/>
                <a:ea typeface="メイリオ" panose="020B0604030504040204" pitchFamily="50" charset="-128"/>
              </a:rPr>
              <a:t>2</a:t>
            </a:r>
            <a:r>
              <a:rPr lang="ja-JP" altLang="en-US" sz="2000">
                <a:solidFill>
                  <a:schemeClr val="tx1">
                    <a:lumMod val="75000"/>
                    <a:lumOff val="25000"/>
                  </a:schemeClr>
                </a:solidFill>
                <a:latin typeface="メイリオ" panose="020B0604030504040204" pitchFamily="50" charset="-128"/>
                <a:ea typeface="メイリオ" panose="020B0604030504040204" pitchFamily="50" charset="-128"/>
              </a:rPr>
              <a:t>年間保存</a:t>
            </a:r>
            <a:endParaRPr lang="en-US" altLang="ja-JP" sz="200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40000"/>
              </a:lnSpc>
            </a:pPr>
            <a:r>
              <a:rPr lang="ja-JP" altLang="en-US" sz="2000">
                <a:solidFill>
                  <a:schemeClr val="tx1">
                    <a:lumMod val="75000"/>
                    <a:lumOff val="25000"/>
                  </a:schemeClr>
                </a:solidFill>
                <a:latin typeface="メイリオ" panose="020B0604030504040204" pitchFamily="50" charset="-128"/>
                <a:ea typeface="メイリオ" panose="020B0604030504040204" pitchFamily="50" charset="-128"/>
              </a:rPr>
              <a:t>全期間のログを一括出力可能</a:t>
            </a:r>
            <a:endParaRPr lang="en-US" altLang="ja-JP" sz="200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3" name="正方形/長方形 2">
            <a:extLst>
              <a:ext uri="{FF2B5EF4-FFF2-40B4-BE49-F238E27FC236}">
                <a16:creationId xmlns:a16="http://schemas.microsoft.com/office/drawing/2014/main" id="{50B51818-C411-DCD2-D47F-CC5505439EE8}"/>
              </a:ext>
            </a:extLst>
          </p:cNvPr>
          <p:cNvSpPr/>
          <p:nvPr/>
        </p:nvSpPr>
        <p:spPr>
          <a:xfrm>
            <a:off x="919626" y="3484731"/>
            <a:ext cx="6308469" cy="1224951"/>
          </a:xfrm>
          <a:prstGeom prst="rect">
            <a:avLst/>
          </a:prstGeom>
        </p:spPr>
        <p:txBody>
          <a:bodyPr wrap="square">
            <a:spAutoFit/>
          </a:bodyPr>
          <a:lstStyle/>
          <a:p>
            <a:pPr>
              <a:lnSpc>
                <a:spcPct val="140000"/>
              </a:lnSpc>
            </a:pPr>
            <a:r>
              <a:rPr lang="ja-JP" altLang="en-US" sz="1400">
                <a:solidFill>
                  <a:srgbClr val="138CC9"/>
                </a:solidFill>
                <a:latin typeface="メイリオ" panose="020B0604030504040204" pitchFamily="50" charset="-128"/>
                <a:ea typeface="メイリオ" panose="020B0604030504040204" pitchFamily="50" charset="-128"/>
                <a:cs typeface="メイリオ" panose="020B0604030504040204" pitchFamily="50" charset="-128"/>
              </a:rPr>
              <a:t>アラート通知</a:t>
            </a:r>
            <a:endParaRPr lang="en-US" altLang="ja-JP" sz="1400">
              <a:solidFill>
                <a:srgbClr val="138CC9"/>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ct val="140000"/>
              </a:lnSpc>
            </a:pPr>
            <a:r>
              <a:rPr lang="ja-JP" altLang="en-US" sz="2000">
                <a:solidFill>
                  <a:schemeClr val="tx1">
                    <a:lumMod val="75000"/>
                    <a:lumOff val="25000"/>
                  </a:schemeClr>
                </a:solidFill>
                <a:latin typeface="メイリオ" panose="020B0604030504040204" pitchFamily="50" charset="-128"/>
                <a:ea typeface="メイリオ" panose="020B0604030504040204" pitchFamily="50" charset="-128"/>
              </a:rPr>
              <a:t>通知機能で必要な案内・連絡業務を</a:t>
            </a:r>
            <a:endParaRPr lang="en-US" altLang="ja-JP" sz="200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40000"/>
              </a:lnSpc>
            </a:pPr>
            <a:r>
              <a:rPr lang="ja-JP" altLang="en-US" sz="2000">
                <a:solidFill>
                  <a:schemeClr val="tx1">
                    <a:lumMod val="75000"/>
                    <a:lumOff val="25000"/>
                  </a:schemeClr>
                </a:solidFill>
                <a:latin typeface="メイリオ" panose="020B0604030504040204" pitchFamily="50" charset="-128"/>
                <a:ea typeface="メイリオ" panose="020B0604030504040204" pitchFamily="50" charset="-128"/>
              </a:rPr>
              <a:t>担当者に代わり、ボットが自動通知</a:t>
            </a:r>
            <a:endParaRPr lang="en-US" altLang="ja-JP" sz="200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4" name="正方形/長方形 3">
            <a:extLst>
              <a:ext uri="{FF2B5EF4-FFF2-40B4-BE49-F238E27FC236}">
                <a16:creationId xmlns:a16="http://schemas.microsoft.com/office/drawing/2014/main" id="{572ADC95-4B0F-D69D-4BD8-84175392EFD6}"/>
              </a:ext>
            </a:extLst>
          </p:cNvPr>
          <p:cNvSpPr/>
          <p:nvPr/>
        </p:nvSpPr>
        <p:spPr>
          <a:xfrm>
            <a:off x="919628" y="1944562"/>
            <a:ext cx="5698866" cy="1224951"/>
          </a:xfrm>
          <a:prstGeom prst="rect">
            <a:avLst/>
          </a:prstGeom>
        </p:spPr>
        <p:txBody>
          <a:bodyPr wrap="square">
            <a:spAutoFit/>
          </a:bodyPr>
          <a:lstStyle/>
          <a:p>
            <a:pPr>
              <a:lnSpc>
                <a:spcPct val="140000"/>
              </a:lnSpc>
            </a:pPr>
            <a:r>
              <a:rPr lang="ja-JP" altLang="en-US" sz="1400" dirty="0">
                <a:solidFill>
                  <a:srgbClr val="138CC9"/>
                </a:solidFill>
                <a:latin typeface="メイリオ" panose="020B0604030504040204" pitchFamily="50" charset="-128"/>
                <a:ea typeface="メイリオ" panose="020B0604030504040204" pitchFamily="50" charset="-128"/>
                <a:cs typeface="メイリオ" panose="020B0604030504040204" pitchFamily="50" charset="-128"/>
              </a:rPr>
              <a:t>現状把握</a:t>
            </a:r>
            <a:endParaRPr lang="en-US" altLang="ja-JP" sz="1400" dirty="0">
              <a:solidFill>
                <a:srgbClr val="138CC9"/>
              </a:solidFill>
              <a:latin typeface="メイリオ" panose="020B0604030504040204" pitchFamily="50" charset="-128"/>
              <a:ea typeface="メイリオ" panose="020B0604030504040204" pitchFamily="50" charset="-128"/>
              <a:cs typeface="メイリオ" panose="020B0604030504040204" pitchFamily="50" charset="-128"/>
            </a:endParaRPr>
          </a:p>
          <a:p>
            <a:pPr>
              <a:lnSpc>
                <a:spcPct val="140000"/>
              </a:lnSpc>
            </a:pPr>
            <a:r>
              <a:rPr lang="ja-JP" altLang="en-US" sz="2000" dirty="0">
                <a:solidFill>
                  <a:schemeClr val="tx1">
                    <a:lumMod val="75000"/>
                    <a:lumOff val="25000"/>
                  </a:schemeClr>
                </a:solidFill>
                <a:latin typeface="メイリオ" panose="020B0604030504040204" pitchFamily="50" charset="-128"/>
                <a:ea typeface="メイリオ" panose="020B0604030504040204" pitchFamily="50" charset="-128"/>
              </a:rPr>
              <a:t>取得したログを分かりやすくレポートに</a:t>
            </a:r>
            <a:endParaRPr lang="en-US" altLang="ja-JP" sz="2000"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40000"/>
              </a:lnSpc>
            </a:pPr>
            <a:r>
              <a:rPr lang="ja-JP" altLang="en-US" sz="2000" dirty="0">
                <a:solidFill>
                  <a:schemeClr val="tx1">
                    <a:lumMod val="75000"/>
                    <a:lumOff val="25000"/>
                  </a:schemeClr>
                </a:solidFill>
                <a:latin typeface="メイリオ" panose="020B0604030504040204" pitchFamily="50" charset="-128"/>
                <a:ea typeface="メイリオ" panose="020B0604030504040204" pitchFamily="50" charset="-128"/>
              </a:rPr>
              <a:t>利用状況とセキュリティリスクを可視化</a:t>
            </a:r>
            <a:endParaRPr lang="en-US" altLang="ja-JP" sz="20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grpSp>
        <p:nvGrpSpPr>
          <p:cNvPr id="5" name="グループ化 4">
            <a:extLst>
              <a:ext uri="{FF2B5EF4-FFF2-40B4-BE49-F238E27FC236}">
                <a16:creationId xmlns:a16="http://schemas.microsoft.com/office/drawing/2014/main" id="{68A9CBCD-57F4-2158-846A-3A303C7A4207}"/>
              </a:ext>
            </a:extLst>
          </p:cNvPr>
          <p:cNvGrpSpPr/>
          <p:nvPr/>
        </p:nvGrpSpPr>
        <p:grpSpPr>
          <a:xfrm>
            <a:off x="6461999" y="2124763"/>
            <a:ext cx="5730001" cy="3944886"/>
            <a:chOff x="5351966" y="1422267"/>
            <a:chExt cx="7177964" cy="4941753"/>
          </a:xfrm>
        </p:grpSpPr>
        <p:grpSp>
          <p:nvGrpSpPr>
            <p:cNvPr id="13" name="グループ化 12">
              <a:extLst>
                <a:ext uri="{FF2B5EF4-FFF2-40B4-BE49-F238E27FC236}">
                  <a16:creationId xmlns:a16="http://schemas.microsoft.com/office/drawing/2014/main" id="{D423E82F-0BDC-2F42-3B28-C20E3F46B3C6}"/>
                </a:ext>
              </a:extLst>
            </p:cNvPr>
            <p:cNvGrpSpPr/>
            <p:nvPr/>
          </p:nvGrpSpPr>
          <p:grpSpPr>
            <a:xfrm>
              <a:off x="5351966" y="1422267"/>
              <a:ext cx="7177964" cy="4941753"/>
              <a:chOff x="5014035" y="1530607"/>
              <a:chExt cx="7177964" cy="4941753"/>
            </a:xfrm>
          </p:grpSpPr>
          <p:grpSp>
            <p:nvGrpSpPr>
              <p:cNvPr id="15" name="グループ化 14">
                <a:extLst>
                  <a:ext uri="{FF2B5EF4-FFF2-40B4-BE49-F238E27FC236}">
                    <a16:creationId xmlns:a16="http://schemas.microsoft.com/office/drawing/2014/main" id="{06CA1815-3063-7605-0FCF-C4116E6074D0}"/>
                  </a:ext>
                </a:extLst>
              </p:cNvPr>
              <p:cNvGrpSpPr/>
              <p:nvPr/>
            </p:nvGrpSpPr>
            <p:grpSpPr>
              <a:xfrm>
                <a:off x="5014035" y="1530607"/>
                <a:ext cx="7177964" cy="4941753"/>
                <a:chOff x="5031384" y="1470991"/>
                <a:chExt cx="7160615" cy="4929809"/>
              </a:xfrm>
            </p:grpSpPr>
            <p:pic>
              <p:nvPicPr>
                <p:cNvPr id="17" name="図 16" descr="グラフィカル ユーザー インターフェイス, アプリケーション&#10;&#10;自動的に生成された説明">
                  <a:extLst>
                    <a:ext uri="{FF2B5EF4-FFF2-40B4-BE49-F238E27FC236}">
                      <a16:creationId xmlns:a16="http://schemas.microsoft.com/office/drawing/2014/main" id="{3565C30E-E706-818D-BF3A-7C4B01D60E70}"/>
                    </a:ext>
                  </a:extLst>
                </p:cNvPr>
                <p:cNvPicPr>
                  <a:picLocks noChangeAspect="1"/>
                </p:cNvPicPr>
                <p:nvPr/>
              </p:nvPicPr>
              <p:blipFill rotWithShape="1">
                <a:blip r:embed="rId2">
                  <a:clrChange>
                    <a:clrFrom>
                      <a:srgbClr val="E6E6E6"/>
                    </a:clrFrom>
                    <a:clrTo>
                      <a:srgbClr val="E6E6E6">
                        <a:alpha val="0"/>
                      </a:srgbClr>
                    </a:clrTo>
                  </a:clrChange>
                  <a:extLst>
                    <a:ext uri="{28A0092B-C50C-407E-A947-70E740481C1C}">
                      <a14:useLocalDpi xmlns:a14="http://schemas.microsoft.com/office/drawing/2010/main" val="0"/>
                    </a:ext>
                  </a:extLst>
                </a:blip>
                <a:srcRect/>
                <a:stretch/>
              </p:blipFill>
              <p:spPr>
                <a:xfrm>
                  <a:off x="5031384" y="1470991"/>
                  <a:ext cx="7160615" cy="4929809"/>
                </a:xfrm>
                <a:prstGeom prst="rect">
                  <a:avLst/>
                </a:prstGeom>
              </p:spPr>
            </p:pic>
            <p:sp>
              <p:nvSpPr>
                <p:cNvPr id="18" name="正方形/長方形 17">
                  <a:extLst>
                    <a:ext uri="{FF2B5EF4-FFF2-40B4-BE49-F238E27FC236}">
                      <a16:creationId xmlns:a16="http://schemas.microsoft.com/office/drawing/2014/main" id="{77AC6E09-32AD-5566-1CC3-1B89799D61FB}"/>
                    </a:ext>
                  </a:extLst>
                </p:cNvPr>
                <p:cNvSpPr/>
                <p:nvPr/>
              </p:nvSpPr>
              <p:spPr>
                <a:xfrm>
                  <a:off x="6096000" y="1698435"/>
                  <a:ext cx="755374" cy="214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grpSp>
          <p:pic>
            <p:nvPicPr>
              <p:cNvPr id="16" name="図 15">
                <a:extLst>
                  <a:ext uri="{FF2B5EF4-FFF2-40B4-BE49-F238E27FC236}">
                    <a16:creationId xmlns:a16="http://schemas.microsoft.com/office/drawing/2014/main" id="{412A8CDA-13F0-66CF-946E-A762E6B7B91A}"/>
                  </a:ext>
                </a:extLst>
              </p:cNvPr>
              <p:cNvPicPr>
                <a:picLocks noChangeAspect="1"/>
              </p:cNvPicPr>
              <p:nvPr/>
            </p:nvPicPr>
            <p:blipFill>
              <a:blip r:embed="rId3"/>
              <a:stretch>
                <a:fillRect/>
              </a:stretch>
            </p:blipFill>
            <p:spPr>
              <a:xfrm>
                <a:off x="8657140" y="4109461"/>
                <a:ext cx="2230469" cy="1241519"/>
              </a:xfrm>
              <a:prstGeom prst="rect">
                <a:avLst/>
              </a:prstGeom>
            </p:spPr>
          </p:pic>
        </p:grpSp>
        <p:pic>
          <p:nvPicPr>
            <p:cNvPr id="14" name="図 13">
              <a:extLst>
                <a:ext uri="{FF2B5EF4-FFF2-40B4-BE49-F238E27FC236}">
                  <a16:creationId xmlns:a16="http://schemas.microsoft.com/office/drawing/2014/main" id="{4D670EC2-59A6-401F-A296-C52F17AE682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450272" y="1664691"/>
              <a:ext cx="858803" cy="204792"/>
            </a:xfrm>
            <a:prstGeom prst="rect">
              <a:avLst/>
            </a:prstGeom>
          </p:spPr>
        </p:pic>
      </p:grpSp>
      <p:sp>
        <p:nvSpPr>
          <p:cNvPr id="19" name="テキスト プレースホルダー 3">
            <a:extLst>
              <a:ext uri="{FF2B5EF4-FFF2-40B4-BE49-F238E27FC236}">
                <a16:creationId xmlns:a16="http://schemas.microsoft.com/office/drawing/2014/main" id="{F3AD7312-E316-4FB6-B46D-7E431A5F88AB}"/>
              </a:ext>
            </a:extLst>
          </p:cNvPr>
          <p:cNvSpPr>
            <a:spLocks noGrp="1"/>
          </p:cNvSpPr>
          <p:nvPr>
            <p:ph type="body" sz="quarter" idx="11"/>
          </p:nvPr>
        </p:nvSpPr>
        <p:spPr>
          <a:xfrm>
            <a:off x="263132" y="690627"/>
            <a:ext cx="11665736" cy="835293"/>
          </a:xfrm>
        </p:spPr>
        <p:txBody>
          <a:bodyPr/>
          <a:lstStyle/>
          <a:p>
            <a:pPr marL="0" indent="0" algn="ctr">
              <a:lnSpc>
                <a:spcPct val="140000"/>
              </a:lnSpc>
              <a:spcBef>
                <a:spcPts val="0"/>
              </a:spcBef>
              <a:buNone/>
            </a:pPr>
            <a:r>
              <a:rPr lang="ja-JP" altLang="en-US" sz="1800" b="0">
                <a:solidFill>
                  <a:schemeClr val="tx1">
                    <a:lumMod val="75000"/>
                    <a:lumOff val="25000"/>
                  </a:schemeClr>
                </a:solidFill>
                <a:latin typeface="メイリオ" panose="020B0604030504040204" pitchFamily="50" charset="-128"/>
                <a:ea typeface="メイリオ" panose="020B0604030504040204" pitchFamily="50" charset="-128"/>
              </a:rPr>
              <a:t>セキュリティオーディタ</a:t>
            </a:r>
            <a:r>
              <a:rPr lang="ja-JP" altLang="en-US" b="0">
                <a:latin typeface="メイリオ" panose="020B0604030504040204" pitchFamily="50" charset="-128"/>
                <a:ea typeface="メイリオ" panose="020B0604030504040204" pitchFamily="50" charset="-128"/>
              </a:rPr>
              <a:t>ー</a:t>
            </a:r>
            <a:r>
              <a:rPr lang="ja-JP" altLang="en-US" sz="1800" b="0">
                <a:solidFill>
                  <a:schemeClr val="tx1">
                    <a:lumMod val="75000"/>
                    <a:lumOff val="25000"/>
                  </a:schemeClr>
                </a:solidFill>
                <a:latin typeface="メイリオ" panose="020B0604030504040204" pitchFamily="50" charset="-128"/>
                <a:ea typeface="メイリオ" panose="020B0604030504040204" pitchFamily="50" charset="-128"/>
              </a:rPr>
              <a:t>なら </a:t>
            </a:r>
            <a:r>
              <a:rPr lang="en-US" altLang="ja-JP" sz="1800" b="0">
                <a:solidFill>
                  <a:schemeClr val="tx1">
                    <a:lumMod val="75000"/>
                    <a:lumOff val="25000"/>
                  </a:schemeClr>
                </a:solidFill>
                <a:latin typeface="メイリオ" panose="020B0604030504040204" pitchFamily="50" charset="-128"/>
                <a:ea typeface="メイリオ" panose="020B0604030504040204" pitchFamily="50" charset="-128"/>
              </a:rPr>
              <a:t>Microsoft </a:t>
            </a:r>
            <a:r>
              <a:rPr lang="ja-JP" altLang="en-US" sz="1800" b="0">
                <a:solidFill>
                  <a:schemeClr val="tx1">
                    <a:lumMod val="75000"/>
                    <a:lumOff val="25000"/>
                  </a:schemeClr>
                </a:solidFill>
                <a:latin typeface="メイリオ" panose="020B0604030504040204" pitchFamily="50" charset="-128"/>
                <a:ea typeface="メイリオ" panose="020B0604030504040204" pitchFamily="50" charset="-128"/>
              </a:rPr>
              <a:t>テナントと連携するだけで、</a:t>
            </a:r>
            <a:endParaRPr lang="en-US" altLang="ja-JP" b="0">
              <a:latin typeface="メイリオ" panose="020B0604030504040204" pitchFamily="50" charset="-128"/>
              <a:ea typeface="メイリオ" panose="020B0604030504040204" pitchFamily="50" charset="-128"/>
            </a:endParaRPr>
          </a:p>
          <a:p>
            <a:pPr marL="0" indent="0" algn="ctr">
              <a:lnSpc>
                <a:spcPct val="140000"/>
              </a:lnSpc>
              <a:spcBef>
                <a:spcPts val="0"/>
              </a:spcBef>
              <a:buNone/>
            </a:pPr>
            <a:r>
              <a:rPr lang="ja-JP" altLang="en-US" sz="1800" b="0">
                <a:latin typeface="メイリオ" panose="020B0604030504040204" pitchFamily="50" charset="-128"/>
                <a:ea typeface="メイリオ" panose="020B0604030504040204" pitchFamily="50" charset="-128"/>
              </a:rPr>
              <a:t>認証失敗、外部とのファイル共有、ゲストユーザー招待</a:t>
            </a:r>
            <a:r>
              <a:rPr lang="ja-JP" altLang="en-US" sz="1800" b="0">
                <a:solidFill>
                  <a:schemeClr val="tx1">
                    <a:lumMod val="75000"/>
                    <a:lumOff val="25000"/>
                  </a:schemeClr>
                </a:solidFill>
                <a:latin typeface="メイリオ" panose="020B0604030504040204" pitchFamily="50" charset="-128"/>
                <a:ea typeface="メイリオ" panose="020B0604030504040204" pitchFamily="50" charset="-128"/>
              </a:rPr>
              <a:t>などの </a:t>
            </a:r>
            <a:r>
              <a:rPr lang="en-US" altLang="ja-JP" sz="1800" b="0">
                <a:solidFill>
                  <a:schemeClr val="tx1">
                    <a:lumMod val="75000"/>
                    <a:lumOff val="25000"/>
                  </a:schemeClr>
                </a:solidFill>
                <a:latin typeface="メイリオ" panose="020B0604030504040204" pitchFamily="50" charset="-128"/>
                <a:ea typeface="メイリオ" panose="020B0604030504040204" pitchFamily="50" charset="-128"/>
              </a:rPr>
              <a:t>Microsoft 365 </a:t>
            </a:r>
            <a:r>
              <a:rPr lang="ja-JP" altLang="en-US" sz="1800" b="0">
                <a:solidFill>
                  <a:schemeClr val="tx1">
                    <a:lumMod val="75000"/>
                    <a:lumOff val="25000"/>
                  </a:schemeClr>
                </a:solidFill>
                <a:latin typeface="メイリオ" panose="020B0604030504040204" pitchFamily="50" charset="-128"/>
                <a:ea typeface="メイリオ" panose="020B0604030504040204" pitchFamily="50" charset="-128"/>
              </a:rPr>
              <a:t>の利用状況を可視化！</a:t>
            </a:r>
            <a:endParaRPr lang="en" altLang="ja-JP" sz="1800" b="0">
              <a:solidFill>
                <a:schemeClr val="tx1">
                  <a:lumMod val="75000"/>
                  <a:lumOff val="25000"/>
                </a:schemeClr>
              </a:solidFill>
              <a:latin typeface="メイリオ" panose="020B0604030504040204" pitchFamily="50" charset="-128"/>
              <a:ea typeface="メイリオ" panose="020B0604030504040204" pitchFamily="50" charset="-128"/>
            </a:endParaRPr>
          </a:p>
        </p:txBody>
      </p:sp>
      <p:grpSp>
        <p:nvGrpSpPr>
          <p:cNvPr id="21" name="グループ化 20">
            <a:extLst>
              <a:ext uri="{FF2B5EF4-FFF2-40B4-BE49-F238E27FC236}">
                <a16:creationId xmlns:a16="http://schemas.microsoft.com/office/drawing/2014/main" id="{68E05637-64F4-5990-8F38-48C415DBCD5E}"/>
              </a:ext>
            </a:extLst>
          </p:cNvPr>
          <p:cNvGrpSpPr/>
          <p:nvPr/>
        </p:nvGrpSpPr>
        <p:grpSpPr>
          <a:xfrm>
            <a:off x="10364212" y="302904"/>
            <a:ext cx="1581087" cy="343139"/>
            <a:chOff x="10364212" y="302904"/>
            <a:chExt cx="1581087" cy="343139"/>
          </a:xfrm>
        </p:grpSpPr>
        <p:sp>
          <p:nvSpPr>
            <p:cNvPr id="22" name="正方形/長方形 21">
              <a:extLst>
                <a:ext uri="{FF2B5EF4-FFF2-40B4-BE49-F238E27FC236}">
                  <a16:creationId xmlns:a16="http://schemas.microsoft.com/office/drawing/2014/main" id="{01B3B330-4D69-DBBB-032F-85B9FE6B565D}"/>
                </a:ext>
              </a:extLst>
            </p:cNvPr>
            <p:cNvSpPr/>
            <p:nvPr/>
          </p:nvSpPr>
          <p:spPr>
            <a:xfrm>
              <a:off x="10364212" y="302904"/>
              <a:ext cx="1581087" cy="314510"/>
            </a:xfrm>
            <a:prstGeom prst="rect">
              <a:avLst/>
            </a:prstGeom>
          </p:spPr>
          <p:txBody>
            <a:bodyPr wrap="square">
              <a:spAutoFit/>
            </a:bodyPr>
            <a:lstStyle/>
            <a:p>
              <a:pPr algn="ctr">
                <a:lnSpc>
                  <a:spcPct val="150000"/>
                </a:lnSpc>
              </a:pPr>
              <a:r>
                <a:rPr lang="ja-JP" altLang="en-US" sz="1050" b="1" dirty="0">
                  <a:solidFill>
                    <a:srgbClr val="960000"/>
                  </a:solidFill>
                  <a:latin typeface="メイリオ" panose="020B0604030504040204" pitchFamily="50" charset="-128"/>
                  <a:ea typeface="メイリオ" panose="020B0604030504040204" pitchFamily="50" charset="-128"/>
                </a:rPr>
                <a:t>内部情報漏洩対策</a:t>
              </a:r>
              <a:endParaRPr lang="en-US" altLang="ja-JP" sz="1050" b="1" dirty="0">
                <a:solidFill>
                  <a:srgbClr val="960000"/>
                </a:solidFill>
                <a:latin typeface="メイリオ" panose="020B0604030504040204" pitchFamily="50" charset="-128"/>
                <a:ea typeface="メイリオ" panose="020B0604030504040204" pitchFamily="50" charset="-128"/>
              </a:endParaRPr>
            </a:p>
          </p:txBody>
        </p:sp>
        <p:sp>
          <p:nvSpPr>
            <p:cNvPr id="23" name="四角形: 角を丸くする 22">
              <a:extLst>
                <a:ext uri="{FF2B5EF4-FFF2-40B4-BE49-F238E27FC236}">
                  <a16:creationId xmlns:a16="http://schemas.microsoft.com/office/drawing/2014/main" id="{FFBBE2FB-2677-714D-E29D-1D37802ED127}"/>
                </a:ext>
              </a:extLst>
            </p:cNvPr>
            <p:cNvSpPr/>
            <p:nvPr/>
          </p:nvSpPr>
          <p:spPr>
            <a:xfrm>
              <a:off x="10402179" y="302904"/>
              <a:ext cx="1505153" cy="34313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Tree>
    <p:extLst>
      <p:ext uri="{BB962C8B-B14F-4D97-AF65-F5344CB8AC3E}">
        <p14:creationId xmlns:p14="http://schemas.microsoft.com/office/powerpoint/2010/main" val="35270127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5D63261-AB21-4A02-A304-5BAABA252F0C}"/>
              </a:ext>
            </a:extLst>
          </p:cNvPr>
          <p:cNvPicPr>
            <a:picLocks noChangeAspect="1"/>
          </p:cNvPicPr>
          <p:nvPr/>
        </p:nvPicPr>
        <p:blipFill rotWithShape="1">
          <a:blip r:embed="rId3"/>
          <a:srcRect t="441" b="16912"/>
          <a:stretch/>
        </p:blipFill>
        <p:spPr>
          <a:xfrm>
            <a:off x="685671" y="1375967"/>
            <a:ext cx="11044824" cy="5134590"/>
          </a:xfrm>
          <a:prstGeom prst="flowChartDocument">
            <a:avLst/>
          </a:prstGeom>
          <a:ln>
            <a:solidFill>
              <a:schemeClr val="tx1">
                <a:lumMod val="75000"/>
                <a:lumOff val="25000"/>
              </a:schemeClr>
            </a:solidFill>
          </a:ln>
        </p:spPr>
      </p:pic>
      <p:grpSp>
        <p:nvGrpSpPr>
          <p:cNvPr id="2" name="グループ化 1">
            <a:extLst>
              <a:ext uri="{FF2B5EF4-FFF2-40B4-BE49-F238E27FC236}">
                <a16:creationId xmlns:a16="http://schemas.microsoft.com/office/drawing/2014/main" id="{9AB8C67C-747A-C49D-7F24-CB463B409456}"/>
              </a:ext>
            </a:extLst>
          </p:cNvPr>
          <p:cNvGrpSpPr/>
          <p:nvPr/>
        </p:nvGrpSpPr>
        <p:grpSpPr>
          <a:xfrm>
            <a:off x="771396" y="1375967"/>
            <a:ext cx="823314" cy="227143"/>
            <a:chOff x="1241571" y="809855"/>
            <a:chExt cx="1057013" cy="291618"/>
          </a:xfrm>
        </p:grpSpPr>
        <p:sp>
          <p:nvSpPr>
            <p:cNvPr id="4" name="正方形/長方形 3">
              <a:extLst>
                <a:ext uri="{FF2B5EF4-FFF2-40B4-BE49-F238E27FC236}">
                  <a16:creationId xmlns:a16="http://schemas.microsoft.com/office/drawing/2014/main" id="{F1011D1D-6F5C-EEB5-12D1-6FA76856771E}"/>
                </a:ext>
              </a:extLst>
            </p:cNvPr>
            <p:cNvSpPr/>
            <p:nvPr/>
          </p:nvSpPr>
          <p:spPr>
            <a:xfrm>
              <a:off x="1241571" y="809855"/>
              <a:ext cx="978295" cy="291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1A31CB3E-3383-502B-626D-8E3C53EF155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241571" y="844345"/>
              <a:ext cx="1057013" cy="252058"/>
            </a:xfrm>
            <a:prstGeom prst="rect">
              <a:avLst/>
            </a:prstGeom>
          </p:spPr>
        </p:pic>
      </p:grpSp>
      <p:sp>
        <p:nvSpPr>
          <p:cNvPr id="16" name="テキスト ボックス 15">
            <a:extLst>
              <a:ext uri="{FF2B5EF4-FFF2-40B4-BE49-F238E27FC236}">
                <a16:creationId xmlns:a16="http://schemas.microsoft.com/office/drawing/2014/main" id="{0ED4124A-DB86-4C86-85E1-4A64E1ECAE28}"/>
              </a:ext>
            </a:extLst>
          </p:cNvPr>
          <p:cNvSpPr txBox="1"/>
          <p:nvPr/>
        </p:nvSpPr>
        <p:spPr>
          <a:xfrm>
            <a:off x="7170166" y="1959697"/>
            <a:ext cx="1077218" cy="215444"/>
          </a:xfrm>
          <a:prstGeom prst="rect">
            <a:avLst/>
          </a:prstGeom>
          <a:noFill/>
        </p:spPr>
        <p:txBody>
          <a:bodyPr wrap="none" lIns="0" tIns="0" rIns="0" bIns="0" rtlCol="0">
            <a:spAutoFit/>
          </a:bodyPr>
          <a:lstStyle/>
          <a:p>
            <a:r>
              <a:rPr lang="ja-JP" altLang="en-US" sz="1400" b="1">
                <a:solidFill>
                  <a:srgbClr val="FF7C79"/>
                </a:solidFill>
                <a:latin typeface="メイリオ" panose="020B0604030504040204" pitchFamily="50" charset="-128"/>
                <a:ea typeface="メイリオ" panose="020B0604030504040204" pitchFamily="50" charset="-128"/>
              </a:rPr>
              <a:t>どのアプリで</a:t>
            </a:r>
            <a:endParaRPr lang="en-US" altLang="ja-JP" sz="1400" b="1">
              <a:solidFill>
                <a:srgbClr val="FF7C79"/>
              </a:solidFill>
              <a:latin typeface="メイリオ" panose="020B0604030504040204" pitchFamily="50" charset="-128"/>
              <a:ea typeface="メイリオ" panose="020B0604030504040204" pitchFamily="50" charset="-128"/>
            </a:endParaRPr>
          </a:p>
        </p:txBody>
      </p:sp>
      <p:grpSp>
        <p:nvGrpSpPr>
          <p:cNvPr id="22" name="グループ化 21">
            <a:extLst>
              <a:ext uri="{FF2B5EF4-FFF2-40B4-BE49-F238E27FC236}">
                <a16:creationId xmlns:a16="http://schemas.microsoft.com/office/drawing/2014/main" id="{D1F2A4F8-67C3-45FD-AF15-8BA6D4208E8E}"/>
              </a:ext>
            </a:extLst>
          </p:cNvPr>
          <p:cNvGrpSpPr/>
          <p:nvPr/>
        </p:nvGrpSpPr>
        <p:grpSpPr>
          <a:xfrm>
            <a:off x="9600855" y="2182485"/>
            <a:ext cx="1361001" cy="372028"/>
            <a:chOff x="2083933" y="2193073"/>
            <a:chExt cx="1331296" cy="434894"/>
          </a:xfrm>
        </p:grpSpPr>
        <p:cxnSp>
          <p:nvCxnSpPr>
            <p:cNvPr id="25" name="直線コネクタ 24">
              <a:extLst>
                <a:ext uri="{FF2B5EF4-FFF2-40B4-BE49-F238E27FC236}">
                  <a16:creationId xmlns:a16="http://schemas.microsoft.com/office/drawing/2014/main" id="{E840B573-A939-4608-82AC-0856EDE5DB61}"/>
                </a:ext>
              </a:extLst>
            </p:cNvPr>
            <p:cNvCxnSpPr>
              <a:cxnSpLocks/>
            </p:cNvCxnSpPr>
            <p:nvPr/>
          </p:nvCxnSpPr>
          <p:spPr>
            <a:xfrm flipV="1">
              <a:off x="2083933" y="2193073"/>
              <a:ext cx="310626" cy="434894"/>
            </a:xfrm>
            <a:prstGeom prst="line">
              <a:avLst/>
            </a:prstGeom>
            <a:ln w="19050">
              <a:solidFill>
                <a:srgbClr val="FF7C79"/>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7F4736DA-5291-4D9C-9FD2-42EFC2333F51}"/>
                </a:ext>
              </a:extLst>
            </p:cNvPr>
            <p:cNvCxnSpPr>
              <a:cxnSpLocks/>
            </p:cNvCxnSpPr>
            <p:nvPr/>
          </p:nvCxnSpPr>
          <p:spPr>
            <a:xfrm>
              <a:off x="2382689" y="2196743"/>
              <a:ext cx="1032540" cy="0"/>
            </a:xfrm>
            <a:prstGeom prst="line">
              <a:avLst/>
            </a:prstGeom>
            <a:ln w="19050">
              <a:solidFill>
                <a:srgbClr val="FF7C79"/>
              </a:solidFill>
            </a:ln>
          </p:spPr>
          <p:style>
            <a:lnRef idx="1">
              <a:schemeClr val="accent1"/>
            </a:lnRef>
            <a:fillRef idx="0">
              <a:schemeClr val="accent1"/>
            </a:fillRef>
            <a:effectRef idx="0">
              <a:schemeClr val="accent1"/>
            </a:effectRef>
            <a:fontRef idx="minor">
              <a:schemeClr val="tx1"/>
            </a:fontRef>
          </p:style>
        </p:cxnSp>
      </p:grpSp>
      <p:sp>
        <p:nvSpPr>
          <p:cNvPr id="24" name="テキスト ボックス 23">
            <a:extLst>
              <a:ext uri="{FF2B5EF4-FFF2-40B4-BE49-F238E27FC236}">
                <a16:creationId xmlns:a16="http://schemas.microsoft.com/office/drawing/2014/main" id="{9D4C42F6-D230-44C5-9F73-03A035DEA83A}"/>
              </a:ext>
            </a:extLst>
          </p:cNvPr>
          <p:cNvSpPr txBox="1"/>
          <p:nvPr/>
        </p:nvSpPr>
        <p:spPr>
          <a:xfrm>
            <a:off x="10250220" y="1954889"/>
            <a:ext cx="367086" cy="220252"/>
          </a:xfrm>
          <a:prstGeom prst="rect">
            <a:avLst/>
          </a:prstGeom>
          <a:noFill/>
        </p:spPr>
        <p:txBody>
          <a:bodyPr wrap="none" lIns="0" tIns="0" rIns="0" bIns="0" rtlCol="0">
            <a:spAutoFit/>
          </a:bodyPr>
          <a:lstStyle/>
          <a:p>
            <a:r>
              <a:rPr lang="ja-JP" altLang="en-US" sz="1400" b="1">
                <a:solidFill>
                  <a:srgbClr val="FF7C79"/>
                </a:solidFill>
                <a:latin typeface="メイリオ" panose="020B0604030504040204" pitchFamily="50" charset="-128"/>
                <a:ea typeface="メイリオ" panose="020B0604030504040204" pitchFamily="50" charset="-128"/>
              </a:rPr>
              <a:t>誰が</a:t>
            </a:r>
            <a:endParaRPr lang="en-US" altLang="ja-JP" sz="1400" b="1">
              <a:solidFill>
                <a:srgbClr val="FF7C79"/>
              </a:solidFill>
              <a:latin typeface="メイリオ" panose="020B0604030504040204" pitchFamily="50" charset="-128"/>
              <a:ea typeface="メイリオ" panose="020B0604030504040204" pitchFamily="50" charset="-128"/>
            </a:endParaRPr>
          </a:p>
        </p:txBody>
      </p:sp>
      <p:sp>
        <p:nvSpPr>
          <p:cNvPr id="30" name="テキスト ボックス 29">
            <a:extLst>
              <a:ext uri="{FF2B5EF4-FFF2-40B4-BE49-F238E27FC236}">
                <a16:creationId xmlns:a16="http://schemas.microsoft.com/office/drawing/2014/main" id="{3AD90677-FD34-4C80-B9A9-C2244678BC73}"/>
              </a:ext>
            </a:extLst>
          </p:cNvPr>
          <p:cNvSpPr txBox="1"/>
          <p:nvPr/>
        </p:nvSpPr>
        <p:spPr>
          <a:xfrm>
            <a:off x="5643406" y="1959697"/>
            <a:ext cx="1256753" cy="215444"/>
          </a:xfrm>
          <a:prstGeom prst="rect">
            <a:avLst/>
          </a:prstGeom>
          <a:noFill/>
        </p:spPr>
        <p:txBody>
          <a:bodyPr wrap="none" lIns="0" tIns="0" rIns="0" bIns="0" rtlCol="0">
            <a:spAutoFit/>
          </a:bodyPr>
          <a:lstStyle/>
          <a:p>
            <a:r>
              <a:rPr lang="ja-JP" altLang="en-US" sz="1400" b="1">
                <a:solidFill>
                  <a:srgbClr val="FF7C79"/>
                </a:solidFill>
                <a:latin typeface="メイリオ" panose="020B0604030504040204" pitchFamily="50" charset="-128"/>
                <a:ea typeface="メイリオ" panose="020B0604030504040204" pitchFamily="50" charset="-128"/>
              </a:rPr>
              <a:t>どのファイルを</a:t>
            </a:r>
            <a:endParaRPr lang="en-US" altLang="ja-JP" sz="1400" b="1">
              <a:solidFill>
                <a:srgbClr val="FF7C79"/>
              </a:solidFill>
              <a:latin typeface="メイリオ" panose="020B0604030504040204" pitchFamily="50" charset="-128"/>
              <a:ea typeface="メイリオ" panose="020B0604030504040204" pitchFamily="50" charset="-128"/>
            </a:endParaRPr>
          </a:p>
        </p:txBody>
      </p:sp>
      <p:sp>
        <p:nvSpPr>
          <p:cNvPr id="36" name="テキスト ボックス 35">
            <a:extLst>
              <a:ext uri="{FF2B5EF4-FFF2-40B4-BE49-F238E27FC236}">
                <a16:creationId xmlns:a16="http://schemas.microsoft.com/office/drawing/2014/main" id="{2199AF77-6A40-4E21-B6F5-362AEFEFD921}"/>
              </a:ext>
            </a:extLst>
          </p:cNvPr>
          <p:cNvSpPr txBox="1"/>
          <p:nvPr/>
        </p:nvSpPr>
        <p:spPr>
          <a:xfrm>
            <a:off x="8658377" y="1706863"/>
            <a:ext cx="1101256" cy="440502"/>
          </a:xfrm>
          <a:prstGeom prst="rect">
            <a:avLst/>
          </a:prstGeom>
          <a:noFill/>
        </p:spPr>
        <p:txBody>
          <a:bodyPr wrap="none" lIns="0" tIns="0" rIns="0" bIns="0" rtlCol="0">
            <a:spAutoFit/>
          </a:bodyPr>
          <a:lstStyle/>
          <a:p>
            <a:r>
              <a:rPr lang="ja-JP" altLang="en-US" sz="1400" b="1">
                <a:solidFill>
                  <a:srgbClr val="FF7C79"/>
                </a:solidFill>
                <a:latin typeface="メイリオ" panose="020B0604030504040204" pitchFamily="50" charset="-128"/>
                <a:ea typeface="メイリオ" panose="020B0604030504040204" pitchFamily="50" charset="-128"/>
              </a:rPr>
              <a:t>社内／社外に</a:t>
            </a:r>
            <a:endParaRPr lang="en-US" altLang="ja-JP" sz="1400" b="1">
              <a:solidFill>
                <a:srgbClr val="FF7C79"/>
              </a:solidFill>
              <a:latin typeface="メイリオ" panose="020B0604030504040204" pitchFamily="50" charset="-128"/>
              <a:ea typeface="メイリオ" panose="020B0604030504040204" pitchFamily="50" charset="-128"/>
            </a:endParaRPr>
          </a:p>
          <a:p>
            <a:r>
              <a:rPr lang="ja-JP" altLang="en-US" sz="1400" b="1">
                <a:solidFill>
                  <a:srgbClr val="FF7C79"/>
                </a:solidFill>
                <a:latin typeface="メイリオ" panose="020B0604030504040204" pitchFamily="50" charset="-128"/>
                <a:ea typeface="メイリオ" panose="020B0604030504040204" pitchFamily="50" charset="-128"/>
              </a:rPr>
              <a:t>共有したか</a:t>
            </a:r>
            <a:endParaRPr lang="en-US" altLang="ja-JP" sz="1400" b="1">
              <a:solidFill>
                <a:srgbClr val="FF7C79"/>
              </a:solidFill>
              <a:latin typeface="メイリオ" panose="020B0604030504040204" pitchFamily="50" charset="-128"/>
              <a:ea typeface="メイリオ" panose="020B0604030504040204" pitchFamily="50" charset="-128"/>
            </a:endParaRPr>
          </a:p>
        </p:txBody>
      </p:sp>
      <p:sp>
        <p:nvSpPr>
          <p:cNvPr id="7" name="円/楕円 47">
            <a:extLst>
              <a:ext uri="{FF2B5EF4-FFF2-40B4-BE49-F238E27FC236}">
                <a16:creationId xmlns:a16="http://schemas.microsoft.com/office/drawing/2014/main" id="{A33F0BB9-5F2F-F6F3-027A-E0A80F01B565}"/>
              </a:ext>
            </a:extLst>
          </p:cNvPr>
          <p:cNvSpPr/>
          <p:nvPr/>
        </p:nvSpPr>
        <p:spPr>
          <a:xfrm>
            <a:off x="5367408" y="2493600"/>
            <a:ext cx="163551" cy="163551"/>
          </a:xfrm>
          <a:prstGeom prst="ellipse">
            <a:avLst/>
          </a:prstGeom>
          <a:solidFill>
            <a:srgbClr val="FF7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8" name="円/楕円 47">
            <a:extLst>
              <a:ext uri="{FF2B5EF4-FFF2-40B4-BE49-F238E27FC236}">
                <a16:creationId xmlns:a16="http://schemas.microsoft.com/office/drawing/2014/main" id="{B52E69D2-F9F3-0AF2-A5AB-2B3044A8E499}"/>
              </a:ext>
            </a:extLst>
          </p:cNvPr>
          <p:cNvSpPr/>
          <p:nvPr/>
        </p:nvSpPr>
        <p:spPr>
          <a:xfrm>
            <a:off x="6868646" y="2493600"/>
            <a:ext cx="163551" cy="163551"/>
          </a:xfrm>
          <a:prstGeom prst="ellipse">
            <a:avLst/>
          </a:prstGeom>
          <a:solidFill>
            <a:srgbClr val="FF7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9" name="円/楕円 47">
            <a:extLst>
              <a:ext uri="{FF2B5EF4-FFF2-40B4-BE49-F238E27FC236}">
                <a16:creationId xmlns:a16="http://schemas.microsoft.com/office/drawing/2014/main" id="{E4337FAA-0010-CF84-D94C-10C02AB6AA19}"/>
              </a:ext>
            </a:extLst>
          </p:cNvPr>
          <p:cNvSpPr/>
          <p:nvPr/>
        </p:nvSpPr>
        <p:spPr>
          <a:xfrm>
            <a:off x="8346831" y="2487484"/>
            <a:ext cx="163551" cy="163551"/>
          </a:xfrm>
          <a:prstGeom prst="ellipse">
            <a:avLst/>
          </a:prstGeom>
          <a:solidFill>
            <a:srgbClr val="FF7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0" name="円/楕円 47">
            <a:extLst>
              <a:ext uri="{FF2B5EF4-FFF2-40B4-BE49-F238E27FC236}">
                <a16:creationId xmlns:a16="http://schemas.microsoft.com/office/drawing/2014/main" id="{3699A690-A986-26C2-F629-639A16B646B1}"/>
              </a:ext>
            </a:extLst>
          </p:cNvPr>
          <p:cNvSpPr/>
          <p:nvPr/>
        </p:nvSpPr>
        <p:spPr>
          <a:xfrm>
            <a:off x="9534961" y="2487483"/>
            <a:ext cx="163551" cy="136855"/>
          </a:xfrm>
          <a:prstGeom prst="ellipse">
            <a:avLst/>
          </a:prstGeom>
          <a:solidFill>
            <a:srgbClr val="FF7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42" name="テキスト プレースホルダー 41">
            <a:extLst>
              <a:ext uri="{FF2B5EF4-FFF2-40B4-BE49-F238E27FC236}">
                <a16:creationId xmlns:a16="http://schemas.microsoft.com/office/drawing/2014/main" id="{C90CEDB8-9DF2-A645-DDB9-39771E64BCA7}"/>
              </a:ext>
            </a:extLst>
          </p:cNvPr>
          <p:cNvSpPr>
            <a:spLocks noGrp="1"/>
          </p:cNvSpPr>
          <p:nvPr>
            <p:ph type="body" sz="quarter" idx="15"/>
          </p:nvPr>
        </p:nvSpPr>
        <p:spPr/>
        <p:txBody>
          <a:bodyPr/>
          <a:lstStyle/>
          <a:p>
            <a:r>
              <a:rPr lang="ja-JP" altLang="en-US" dirty="0"/>
              <a:t>どのアプリで・誰が・いつ・どのファイルを・社内／社外に共有したかを確認できます</a:t>
            </a:r>
          </a:p>
        </p:txBody>
      </p:sp>
      <p:sp>
        <p:nvSpPr>
          <p:cNvPr id="11" name="テキスト プレースホルダー 10">
            <a:extLst>
              <a:ext uri="{FF2B5EF4-FFF2-40B4-BE49-F238E27FC236}">
                <a16:creationId xmlns:a16="http://schemas.microsoft.com/office/drawing/2014/main" id="{B894C07E-A192-7ED7-733A-A11A8580C4F7}"/>
              </a:ext>
            </a:extLst>
          </p:cNvPr>
          <p:cNvSpPr>
            <a:spLocks noGrp="1"/>
          </p:cNvSpPr>
          <p:nvPr>
            <p:ph type="body" sz="quarter" idx="13"/>
          </p:nvPr>
        </p:nvSpPr>
        <p:spPr/>
        <p:txBody>
          <a:bodyPr/>
          <a:lstStyle/>
          <a:p>
            <a:r>
              <a:rPr lang="ja-JP" altLang="en-US" dirty="0"/>
              <a:t>レポート アプリ毎の共有リンク</a:t>
            </a:r>
          </a:p>
        </p:txBody>
      </p:sp>
      <p:grpSp>
        <p:nvGrpSpPr>
          <p:cNvPr id="20" name="グループ化 19">
            <a:extLst>
              <a:ext uri="{FF2B5EF4-FFF2-40B4-BE49-F238E27FC236}">
                <a16:creationId xmlns:a16="http://schemas.microsoft.com/office/drawing/2014/main" id="{B2047620-2FB2-EBBB-2D4C-FA6AD3809F57}"/>
              </a:ext>
            </a:extLst>
          </p:cNvPr>
          <p:cNvGrpSpPr/>
          <p:nvPr/>
        </p:nvGrpSpPr>
        <p:grpSpPr>
          <a:xfrm>
            <a:off x="8398632" y="2182484"/>
            <a:ext cx="1202223" cy="372028"/>
            <a:chOff x="2083933" y="2193073"/>
            <a:chExt cx="1331296" cy="434894"/>
          </a:xfrm>
        </p:grpSpPr>
        <p:cxnSp>
          <p:nvCxnSpPr>
            <p:cNvPr id="21" name="直線コネクタ 20">
              <a:extLst>
                <a:ext uri="{FF2B5EF4-FFF2-40B4-BE49-F238E27FC236}">
                  <a16:creationId xmlns:a16="http://schemas.microsoft.com/office/drawing/2014/main" id="{853BE4EA-D60D-9CC0-F003-8AE9E6484B1A}"/>
                </a:ext>
              </a:extLst>
            </p:cNvPr>
            <p:cNvCxnSpPr>
              <a:cxnSpLocks/>
            </p:cNvCxnSpPr>
            <p:nvPr/>
          </p:nvCxnSpPr>
          <p:spPr>
            <a:xfrm flipV="1">
              <a:off x="2083933" y="2193073"/>
              <a:ext cx="310626" cy="434894"/>
            </a:xfrm>
            <a:prstGeom prst="line">
              <a:avLst/>
            </a:prstGeom>
            <a:ln w="19050">
              <a:solidFill>
                <a:srgbClr val="FF7C79"/>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0A8BFB6E-CB9A-5B70-62A5-2259DC50E6CA}"/>
                </a:ext>
              </a:extLst>
            </p:cNvPr>
            <p:cNvCxnSpPr>
              <a:cxnSpLocks/>
            </p:cNvCxnSpPr>
            <p:nvPr/>
          </p:nvCxnSpPr>
          <p:spPr>
            <a:xfrm>
              <a:off x="2382689" y="2196743"/>
              <a:ext cx="1032540" cy="0"/>
            </a:xfrm>
            <a:prstGeom prst="line">
              <a:avLst/>
            </a:prstGeom>
            <a:ln w="19050">
              <a:solidFill>
                <a:srgbClr val="FF7C79"/>
              </a:solidFill>
            </a:ln>
          </p:spPr>
          <p:style>
            <a:lnRef idx="1">
              <a:schemeClr val="accent1"/>
            </a:lnRef>
            <a:fillRef idx="0">
              <a:schemeClr val="accent1"/>
            </a:fillRef>
            <a:effectRef idx="0">
              <a:schemeClr val="accent1"/>
            </a:effectRef>
            <a:fontRef idx="minor">
              <a:schemeClr val="tx1"/>
            </a:fontRef>
          </p:style>
        </p:cxnSp>
      </p:grpSp>
      <p:grpSp>
        <p:nvGrpSpPr>
          <p:cNvPr id="27" name="グループ化 26">
            <a:extLst>
              <a:ext uri="{FF2B5EF4-FFF2-40B4-BE49-F238E27FC236}">
                <a16:creationId xmlns:a16="http://schemas.microsoft.com/office/drawing/2014/main" id="{AEEBBC2D-A83A-7158-FE94-94AF82A07176}"/>
              </a:ext>
            </a:extLst>
          </p:cNvPr>
          <p:cNvGrpSpPr/>
          <p:nvPr/>
        </p:nvGrpSpPr>
        <p:grpSpPr>
          <a:xfrm>
            <a:off x="6956409" y="2188772"/>
            <a:ext cx="1202223" cy="372028"/>
            <a:chOff x="2083933" y="2193073"/>
            <a:chExt cx="1331296" cy="434894"/>
          </a:xfrm>
        </p:grpSpPr>
        <p:cxnSp>
          <p:nvCxnSpPr>
            <p:cNvPr id="28" name="直線コネクタ 27">
              <a:extLst>
                <a:ext uri="{FF2B5EF4-FFF2-40B4-BE49-F238E27FC236}">
                  <a16:creationId xmlns:a16="http://schemas.microsoft.com/office/drawing/2014/main" id="{90194F39-9095-543C-5B70-B8572E6567F2}"/>
                </a:ext>
              </a:extLst>
            </p:cNvPr>
            <p:cNvCxnSpPr>
              <a:cxnSpLocks/>
            </p:cNvCxnSpPr>
            <p:nvPr/>
          </p:nvCxnSpPr>
          <p:spPr>
            <a:xfrm flipV="1">
              <a:off x="2083933" y="2193073"/>
              <a:ext cx="310626" cy="434894"/>
            </a:xfrm>
            <a:prstGeom prst="line">
              <a:avLst/>
            </a:prstGeom>
            <a:ln w="19050">
              <a:solidFill>
                <a:srgbClr val="FF7C79"/>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61195D8F-568A-FF20-5ADF-C3B94FF145C5}"/>
                </a:ext>
              </a:extLst>
            </p:cNvPr>
            <p:cNvCxnSpPr>
              <a:cxnSpLocks/>
            </p:cNvCxnSpPr>
            <p:nvPr/>
          </p:nvCxnSpPr>
          <p:spPr>
            <a:xfrm>
              <a:off x="2382689" y="2196743"/>
              <a:ext cx="1032540" cy="0"/>
            </a:xfrm>
            <a:prstGeom prst="line">
              <a:avLst/>
            </a:prstGeom>
            <a:ln w="19050">
              <a:solidFill>
                <a:srgbClr val="FF7C79"/>
              </a:solidFill>
            </a:ln>
          </p:spPr>
          <p:style>
            <a:lnRef idx="1">
              <a:schemeClr val="accent1"/>
            </a:lnRef>
            <a:fillRef idx="0">
              <a:schemeClr val="accent1"/>
            </a:fillRef>
            <a:effectRef idx="0">
              <a:schemeClr val="accent1"/>
            </a:effectRef>
            <a:fontRef idx="minor">
              <a:schemeClr val="tx1"/>
            </a:fontRef>
          </p:style>
        </p:cxnSp>
      </p:grpSp>
      <p:grpSp>
        <p:nvGrpSpPr>
          <p:cNvPr id="34" name="グループ化 33">
            <a:extLst>
              <a:ext uri="{FF2B5EF4-FFF2-40B4-BE49-F238E27FC236}">
                <a16:creationId xmlns:a16="http://schemas.microsoft.com/office/drawing/2014/main" id="{90CC5859-FD67-ECDC-7C72-A7AB994A7F93}"/>
              </a:ext>
            </a:extLst>
          </p:cNvPr>
          <p:cNvGrpSpPr/>
          <p:nvPr/>
        </p:nvGrpSpPr>
        <p:grpSpPr>
          <a:xfrm>
            <a:off x="5446523" y="2203464"/>
            <a:ext cx="1422123" cy="447569"/>
            <a:chOff x="2083933" y="2193073"/>
            <a:chExt cx="1331296" cy="434894"/>
          </a:xfrm>
        </p:grpSpPr>
        <p:cxnSp>
          <p:nvCxnSpPr>
            <p:cNvPr id="39" name="直線コネクタ 38">
              <a:extLst>
                <a:ext uri="{FF2B5EF4-FFF2-40B4-BE49-F238E27FC236}">
                  <a16:creationId xmlns:a16="http://schemas.microsoft.com/office/drawing/2014/main" id="{E3CE5340-185D-6A33-1D58-8002AA21F907}"/>
                </a:ext>
              </a:extLst>
            </p:cNvPr>
            <p:cNvCxnSpPr>
              <a:cxnSpLocks/>
            </p:cNvCxnSpPr>
            <p:nvPr/>
          </p:nvCxnSpPr>
          <p:spPr>
            <a:xfrm flipV="1">
              <a:off x="2083933" y="2193073"/>
              <a:ext cx="310626" cy="434894"/>
            </a:xfrm>
            <a:prstGeom prst="line">
              <a:avLst/>
            </a:prstGeom>
            <a:ln w="19050">
              <a:solidFill>
                <a:srgbClr val="FF7C79"/>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71ED9E76-4891-D73D-5F1D-DA46A8BD5F11}"/>
                </a:ext>
              </a:extLst>
            </p:cNvPr>
            <p:cNvCxnSpPr>
              <a:cxnSpLocks/>
            </p:cNvCxnSpPr>
            <p:nvPr/>
          </p:nvCxnSpPr>
          <p:spPr>
            <a:xfrm>
              <a:off x="2382689" y="2196743"/>
              <a:ext cx="1032540" cy="0"/>
            </a:xfrm>
            <a:prstGeom prst="line">
              <a:avLst/>
            </a:prstGeom>
            <a:ln w="19050">
              <a:solidFill>
                <a:srgbClr val="FF7C79"/>
              </a:solidFill>
            </a:ln>
          </p:spPr>
          <p:style>
            <a:lnRef idx="1">
              <a:schemeClr val="accent1"/>
            </a:lnRef>
            <a:fillRef idx="0">
              <a:schemeClr val="accent1"/>
            </a:fillRef>
            <a:effectRef idx="0">
              <a:schemeClr val="accent1"/>
            </a:effectRef>
            <a:fontRef idx="minor">
              <a:schemeClr val="tx1"/>
            </a:fontRef>
          </p:style>
        </p:cxnSp>
      </p:grpSp>
      <p:grpSp>
        <p:nvGrpSpPr>
          <p:cNvPr id="19" name="グループ化 18">
            <a:extLst>
              <a:ext uri="{FF2B5EF4-FFF2-40B4-BE49-F238E27FC236}">
                <a16:creationId xmlns:a16="http://schemas.microsoft.com/office/drawing/2014/main" id="{DFFB7BF0-97CA-D6CE-B727-F54C3CED1AA3}"/>
              </a:ext>
            </a:extLst>
          </p:cNvPr>
          <p:cNvGrpSpPr/>
          <p:nvPr/>
        </p:nvGrpSpPr>
        <p:grpSpPr>
          <a:xfrm>
            <a:off x="10364212" y="302904"/>
            <a:ext cx="1581087" cy="343139"/>
            <a:chOff x="10364212" y="302904"/>
            <a:chExt cx="1581087" cy="343139"/>
          </a:xfrm>
        </p:grpSpPr>
        <p:sp>
          <p:nvSpPr>
            <p:cNvPr id="29" name="正方形/長方形 28">
              <a:extLst>
                <a:ext uri="{FF2B5EF4-FFF2-40B4-BE49-F238E27FC236}">
                  <a16:creationId xmlns:a16="http://schemas.microsoft.com/office/drawing/2014/main" id="{C4566BC8-62F8-5423-2B5C-0798764BB5A5}"/>
                </a:ext>
              </a:extLst>
            </p:cNvPr>
            <p:cNvSpPr/>
            <p:nvPr/>
          </p:nvSpPr>
          <p:spPr>
            <a:xfrm>
              <a:off x="10364212" y="302904"/>
              <a:ext cx="1581087" cy="314510"/>
            </a:xfrm>
            <a:prstGeom prst="rect">
              <a:avLst/>
            </a:prstGeom>
          </p:spPr>
          <p:txBody>
            <a:bodyPr wrap="square">
              <a:spAutoFit/>
            </a:bodyPr>
            <a:lstStyle/>
            <a:p>
              <a:pPr algn="ctr">
                <a:lnSpc>
                  <a:spcPct val="150000"/>
                </a:lnSpc>
              </a:pPr>
              <a:r>
                <a:rPr lang="ja-JP" altLang="en-US" sz="1050" b="1" dirty="0">
                  <a:solidFill>
                    <a:srgbClr val="960000"/>
                  </a:solidFill>
                  <a:latin typeface="メイリオ" panose="020B0604030504040204" pitchFamily="50" charset="-128"/>
                  <a:ea typeface="メイリオ" panose="020B0604030504040204" pitchFamily="50" charset="-128"/>
                </a:rPr>
                <a:t>内部情報漏洩対策</a:t>
              </a:r>
              <a:endParaRPr lang="en-US" altLang="ja-JP" sz="1050" b="1" dirty="0">
                <a:solidFill>
                  <a:srgbClr val="960000"/>
                </a:solidFill>
                <a:latin typeface="メイリオ" panose="020B0604030504040204" pitchFamily="50" charset="-128"/>
                <a:ea typeface="メイリオ" panose="020B0604030504040204" pitchFamily="50" charset="-128"/>
              </a:endParaRPr>
            </a:p>
          </p:txBody>
        </p:sp>
        <p:sp>
          <p:nvSpPr>
            <p:cNvPr id="31" name="四角形: 角を丸くする 30">
              <a:extLst>
                <a:ext uri="{FF2B5EF4-FFF2-40B4-BE49-F238E27FC236}">
                  <a16:creationId xmlns:a16="http://schemas.microsoft.com/office/drawing/2014/main" id="{62351AFD-9D14-D3A0-1B74-2358F8841985}"/>
                </a:ext>
              </a:extLst>
            </p:cNvPr>
            <p:cNvSpPr/>
            <p:nvPr/>
          </p:nvSpPr>
          <p:spPr>
            <a:xfrm>
              <a:off x="10402179" y="302904"/>
              <a:ext cx="1505153" cy="34313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Tree>
    <p:extLst>
      <p:ext uri="{BB962C8B-B14F-4D97-AF65-F5344CB8AC3E}">
        <p14:creationId xmlns:p14="http://schemas.microsoft.com/office/powerpoint/2010/main" val="20614966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BC249E92-8B06-23B1-F411-83D083696096}"/>
              </a:ext>
            </a:extLst>
          </p:cNvPr>
          <p:cNvSpPr>
            <a:spLocks noGrp="1"/>
          </p:cNvSpPr>
          <p:nvPr>
            <p:ph type="body" sz="quarter" idx="15"/>
          </p:nvPr>
        </p:nvSpPr>
        <p:spPr/>
        <p:txBody>
          <a:bodyPr/>
          <a:lstStyle/>
          <a:p>
            <a:r>
              <a:rPr lang="ja-JP" altLang="en-US" dirty="0"/>
              <a:t>情報漏洩リスクがあることを</a:t>
            </a:r>
            <a:r>
              <a:rPr lang="ja-JP" altLang="en-US" b="1" dirty="0">
                <a:solidFill>
                  <a:srgbClr val="C00000"/>
                </a:solidFill>
              </a:rPr>
              <a:t>管理者</a:t>
            </a:r>
            <a:r>
              <a:rPr lang="ja-JP" altLang="en-US" dirty="0"/>
              <a:t>に通知するだけでなく、</a:t>
            </a:r>
            <a:r>
              <a:rPr lang="ja-JP" altLang="en-US" b="1" dirty="0">
                <a:solidFill>
                  <a:srgbClr val="C00000"/>
                </a:solidFill>
              </a:rPr>
              <a:t>本人</a:t>
            </a:r>
            <a:r>
              <a:rPr lang="ja-JP" altLang="en-US" dirty="0"/>
              <a:t>にも警告通知が可能です</a:t>
            </a:r>
          </a:p>
        </p:txBody>
      </p:sp>
      <p:sp>
        <p:nvSpPr>
          <p:cNvPr id="6" name="テキスト プレースホルダー 5">
            <a:extLst>
              <a:ext uri="{FF2B5EF4-FFF2-40B4-BE49-F238E27FC236}">
                <a16:creationId xmlns:a16="http://schemas.microsoft.com/office/drawing/2014/main" id="{77C8841F-E051-1837-C945-97E36584BAE5}"/>
              </a:ext>
            </a:extLst>
          </p:cNvPr>
          <p:cNvSpPr>
            <a:spLocks noGrp="1"/>
          </p:cNvSpPr>
          <p:nvPr>
            <p:ph type="body" sz="quarter" idx="13"/>
          </p:nvPr>
        </p:nvSpPr>
        <p:spPr/>
        <p:txBody>
          <a:bodyPr/>
          <a:lstStyle/>
          <a:p>
            <a:r>
              <a:rPr kumimoji="1" lang="ja-JP" altLang="en-US"/>
              <a:t>アラート設定</a:t>
            </a:r>
          </a:p>
        </p:txBody>
      </p:sp>
      <p:sp>
        <p:nvSpPr>
          <p:cNvPr id="28" name="テキスト ボックス 27">
            <a:extLst>
              <a:ext uri="{FF2B5EF4-FFF2-40B4-BE49-F238E27FC236}">
                <a16:creationId xmlns:a16="http://schemas.microsoft.com/office/drawing/2014/main" id="{BF55A6EE-B5BB-8692-7606-BEED4D431F29}"/>
              </a:ext>
            </a:extLst>
          </p:cNvPr>
          <p:cNvSpPr txBox="1"/>
          <p:nvPr/>
        </p:nvSpPr>
        <p:spPr>
          <a:xfrm>
            <a:off x="6423174" y="1607214"/>
            <a:ext cx="5153741" cy="4476610"/>
          </a:xfrm>
          <a:prstGeom prst="rect">
            <a:avLst/>
          </a:prstGeom>
          <a:noFill/>
        </p:spPr>
        <p:txBody>
          <a:bodyPr wrap="square" rtlCol="0">
            <a:spAutoFit/>
          </a:bodyPr>
          <a:lstStyle/>
          <a:p>
            <a:pPr>
              <a:lnSpc>
                <a:spcPct val="120000"/>
              </a:lnSpc>
            </a:pPr>
            <a:r>
              <a:rPr kumimoji="1" lang="ja-JP" altLang="en-US" sz="1400" b="1">
                <a:solidFill>
                  <a:srgbClr val="FD7C79"/>
                </a:solidFill>
                <a:latin typeface="Meiryo" panose="020B0604030504040204" pitchFamily="34" charset="-128"/>
                <a:ea typeface="Meiryo" panose="020B0604030504040204" pitchFamily="34" charset="-128"/>
              </a:rPr>
              <a:t>●</a:t>
            </a:r>
            <a:r>
              <a:rPr kumimoji="1" lang="en-US" altLang="ja-JP" sz="1400" b="1">
                <a:solidFill>
                  <a:srgbClr val="FD7C79"/>
                </a:solidFill>
                <a:latin typeface="Meiryo" panose="020B0604030504040204" pitchFamily="34" charset="-128"/>
                <a:ea typeface="Meiryo" panose="020B0604030504040204" pitchFamily="34" charset="-128"/>
              </a:rPr>
              <a:t> </a:t>
            </a:r>
            <a:r>
              <a:rPr kumimoji="1" lang="ja-JP" altLang="en-US" sz="1400" b="1">
                <a:solidFill>
                  <a:srgbClr val="FD7C79"/>
                </a:solidFill>
                <a:latin typeface="Meiryo" panose="020B0604030504040204" pitchFamily="34" charset="-128"/>
                <a:ea typeface="Meiryo" panose="020B0604030504040204" pitchFamily="34" charset="-128"/>
              </a:rPr>
              <a:t>組織外共有アラート</a:t>
            </a:r>
            <a:endParaRPr kumimoji="1" lang="en-US" altLang="ja-JP" sz="1400" b="1">
              <a:solidFill>
                <a:srgbClr val="FD7C79"/>
              </a:solidFill>
              <a:latin typeface="Meiryo" panose="020B0604030504040204" pitchFamily="34" charset="-128"/>
              <a:ea typeface="Meiryo" panose="020B0604030504040204" pitchFamily="34" charset="-128"/>
            </a:endParaRPr>
          </a:p>
          <a:p>
            <a:pPr>
              <a:lnSpc>
                <a:spcPct val="120000"/>
              </a:lnSpc>
            </a:pP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組織外にフォルダーやファイルを共有するリンクを</a:t>
            </a:r>
            <a:endParaRPr kumimoji="1" lang="en-US" altLang="ja-JP" sz="1400">
              <a:solidFill>
                <a:schemeClr val="tx1">
                  <a:lumMod val="75000"/>
                  <a:lumOff val="25000"/>
                </a:schemeClr>
              </a:solidFill>
              <a:latin typeface="Meiryo" panose="020B0604030504040204" pitchFamily="34" charset="-128"/>
              <a:ea typeface="Meiryo" panose="020B0604030504040204" pitchFamily="34" charset="-128"/>
            </a:endParaRPr>
          </a:p>
          <a:p>
            <a:pPr>
              <a:lnSpc>
                <a:spcPct val="120000"/>
              </a:lnSpc>
            </a:pP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生成した場合にアラートにします。</a:t>
            </a:r>
            <a:endParaRPr kumimoji="1" lang="en-US" altLang="ja-JP" sz="1400">
              <a:solidFill>
                <a:schemeClr val="tx1">
                  <a:lumMod val="75000"/>
                  <a:lumOff val="25000"/>
                </a:schemeClr>
              </a:solidFill>
              <a:latin typeface="Meiryo" panose="020B0604030504040204" pitchFamily="34" charset="-128"/>
              <a:ea typeface="Meiryo" panose="020B0604030504040204" pitchFamily="34" charset="-128"/>
            </a:endParaRPr>
          </a:p>
          <a:p>
            <a:pPr>
              <a:lnSpc>
                <a:spcPct val="120000"/>
              </a:lnSpc>
            </a:pPr>
            <a:endParaRPr kumimoji="1" lang="en-US" altLang="ja-JP" sz="1400" b="1">
              <a:solidFill>
                <a:srgbClr val="FD7C79"/>
              </a:solidFill>
              <a:latin typeface="Meiryo" panose="020B0604030504040204" pitchFamily="34" charset="-128"/>
              <a:ea typeface="Meiryo" panose="020B0604030504040204" pitchFamily="34" charset="-128"/>
            </a:endParaRPr>
          </a:p>
          <a:p>
            <a:pPr>
              <a:lnSpc>
                <a:spcPct val="120000"/>
              </a:lnSpc>
            </a:pPr>
            <a:r>
              <a:rPr kumimoji="1" lang="ja-JP" altLang="en-US" sz="1400" b="1">
                <a:solidFill>
                  <a:srgbClr val="FD7C79"/>
                </a:solidFill>
                <a:latin typeface="Meiryo" panose="020B0604030504040204" pitchFamily="34" charset="-128"/>
                <a:ea typeface="Meiryo" panose="020B0604030504040204" pitchFamily="34" charset="-128"/>
              </a:rPr>
              <a:t>●</a:t>
            </a:r>
            <a:r>
              <a:rPr kumimoji="1" lang="en-US" altLang="ja-JP" sz="1400" b="1">
                <a:solidFill>
                  <a:srgbClr val="FD7C79"/>
                </a:solidFill>
                <a:latin typeface="Meiryo" panose="020B0604030504040204" pitchFamily="34" charset="-128"/>
                <a:ea typeface="Meiryo" panose="020B0604030504040204" pitchFamily="34" charset="-128"/>
              </a:rPr>
              <a:t> </a:t>
            </a:r>
            <a:r>
              <a:rPr kumimoji="1" lang="ja-JP" altLang="en-US" sz="1400" b="1">
                <a:solidFill>
                  <a:srgbClr val="FD7C79"/>
                </a:solidFill>
                <a:latin typeface="Meiryo" panose="020B0604030504040204" pitchFamily="34" charset="-128"/>
                <a:ea typeface="Meiryo" panose="020B0604030504040204" pitchFamily="34" charset="-128"/>
              </a:rPr>
              <a:t>キーワード共有アラート</a:t>
            </a:r>
            <a:endParaRPr kumimoji="1" lang="en-US" altLang="ja-JP" sz="1400" b="1">
              <a:solidFill>
                <a:srgbClr val="FD7C79"/>
              </a:solidFill>
              <a:latin typeface="Meiryo" panose="020B0604030504040204" pitchFamily="34" charset="-128"/>
              <a:ea typeface="Meiryo" panose="020B0604030504040204" pitchFamily="34" charset="-128"/>
            </a:endParaRPr>
          </a:p>
          <a:p>
            <a:pPr>
              <a:lnSpc>
                <a:spcPct val="120000"/>
              </a:lnSpc>
            </a:pP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指定したキーワードを含むフォルダやファイルを</a:t>
            </a:r>
            <a:endParaRPr kumimoji="1" lang="en-US" altLang="ja-JP" sz="1400">
              <a:solidFill>
                <a:schemeClr val="tx1">
                  <a:lumMod val="75000"/>
                  <a:lumOff val="25000"/>
                </a:schemeClr>
              </a:solidFill>
              <a:latin typeface="Meiryo" panose="020B0604030504040204" pitchFamily="34" charset="-128"/>
              <a:ea typeface="Meiryo" panose="020B0604030504040204" pitchFamily="34" charset="-128"/>
            </a:endParaRPr>
          </a:p>
          <a:p>
            <a:pPr>
              <a:lnSpc>
                <a:spcPct val="120000"/>
              </a:lnSpc>
            </a:pP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共有した場合にアラートにします。</a:t>
            </a:r>
            <a:endParaRPr kumimoji="1" lang="en-US" altLang="ja-JP" sz="1400">
              <a:solidFill>
                <a:schemeClr val="tx1">
                  <a:lumMod val="75000"/>
                  <a:lumOff val="25000"/>
                </a:schemeClr>
              </a:solidFill>
              <a:latin typeface="Meiryo" panose="020B0604030504040204" pitchFamily="34" charset="-128"/>
              <a:ea typeface="Meiryo" panose="020B0604030504040204" pitchFamily="34" charset="-128"/>
            </a:endParaRPr>
          </a:p>
          <a:p>
            <a:pPr>
              <a:lnSpc>
                <a:spcPct val="120000"/>
              </a:lnSpc>
            </a:pPr>
            <a:endParaRPr kumimoji="1" lang="en-US" altLang="ja-JP" sz="1400">
              <a:solidFill>
                <a:schemeClr val="tx1">
                  <a:lumMod val="75000"/>
                  <a:lumOff val="25000"/>
                </a:schemeClr>
              </a:solidFill>
              <a:latin typeface="Meiryo" panose="020B0604030504040204" pitchFamily="34" charset="-128"/>
              <a:ea typeface="Meiryo" panose="020B0604030504040204" pitchFamily="34" charset="-128"/>
            </a:endParaRPr>
          </a:p>
          <a:p>
            <a:pPr>
              <a:lnSpc>
                <a:spcPct val="120000"/>
              </a:lnSpc>
            </a:pPr>
            <a:r>
              <a:rPr kumimoji="1" lang="ja-JP" altLang="en-US" sz="1400" b="1">
                <a:solidFill>
                  <a:srgbClr val="FD7C79"/>
                </a:solidFill>
                <a:latin typeface="Meiryo" panose="020B0604030504040204" pitchFamily="34" charset="-128"/>
                <a:ea typeface="Meiryo" panose="020B0604030504040204" pitchFamily="34" charset="-128"/>
              </a:rPr>
              <a:t>●</a:t>
            </a:r>
            <a:r>
              <a:rPr kumimoji="1" lang="en-US" altLang="ja-JP" sz="1400" b="1">
                <a:solidFill>
                  <a:srgbClr val="FD7C79"/>
                </a:solidFill>
                <a:latin typeface="Meiryo" panose="020B0604030504040204" pitchFamily="34" charset="-128"/>
                <a:ea typeface="Meiryo" panose="020B0604030504040204" pitchFamily="34" charset="-128"/>
              </a:rPr>
              <a:t> </a:t>
            </a:r>
            <a:r>
              <a:rPr kumimoji="1" lang="ja-JP" altLang="en-US" sz="1400" b="1">
                <a:solidFill>
                  <a:srgbClr val="FD7C79"/>
                </a:solidFill>
                <a:latin typeface="Meiryo" panose="020B0604030504040204" pitchFamily="34" charset="-128"/>
                <a:ea typeface="Meiryo" panose="020B0604030504040204" pitchFamily="34" charset="-128"/>
              </a:rPr>
              <a:t>時間外操作アラート</a:t>
            </a:r>
            <a:endParaRPr kumimoji="1" lang="en-US" altLang="ja-JP" sz="1400" b="1">
              <a:solidFill>
                <a:srgbClr val="FD7C79"/>
              </a:solidFill>
              <a:latin typeface="Meiryo" panose="020B0604030504040204" pitchFamily="34" charset="-128"/>
              <a:ea typeface="Meiryo" panose="020B0604030504040204" pitchFamily="34" charset="-128"/>
            </a:endParaRPr>
          </a:p>
          <a:p>
            <a:pPr>
              <a:lnSpc>
                <a:spcPct val="120000"/>
              </a:lnSpc>
            </a:pP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指定した時間外にアプリの利用があった場合に把握できます。</a:t>
            </a:r>
          </a:p>
          <a:p>
            <a:pPr>
              <a:lnSpc>
                <a:spcPct val="120000"/>
              </a:lnSpc>
            </a:pPr>
            <a:endParaRPr kumimoji="1" lang="en-US" altLang="ja-JP" sz="1400">
              <a:solidFill>
                <a:schemeClr val="tx1">
                  <a:lumMod val="75000"/>
                  <a:lumOff val="25000"/>
                </a:schemeClr>
              </a:solidFill>
              <a:latin typeface="Meiryo" panose="020B0604030504040204" pitchFamily="34" charset="-128"/>
              <a:ea typeface="Meiryo" panose="020B0604030504040204" pitchFamily="34" charset="-128"/>
            </a:endParaRPr>
          </a:p>
          <a:p>
            <a:pPr>
              <a:lnSpc>
                <a:spcPct val="120000"/>
              </a:lnSpc>
            </a:pPr>
            <a:r>
              <a:rPr kumimoji="1" lang="ja-JP" altLang="en-US" sz="1400" b="1">
                <a:solidFill>
                  <a:srgbClr val="FD7C79"/>
                </a:solidFill>
                <a:latin typeface="Meiryo" panose="020B0604030504040204" pitchFamily="34" charset="-128"/>
                <a:ea typeface="Meiryo" panose="020B0604030504040204" pitchFamily="34" charset="-128"/>
              </a:rPr>
              <a:t>●</a:t>
            </a:r>
            <a:r>
              <a:rPr kumimoji="1" lang="en-US" altLang="ja-JP" sz="1400" b="1">
                <a:solidFill>
                  <a:srgbClr val="FD7C79"/>
                </a:solidFill>
                <a:latin typeface="Meiryo" panose="020B0604030504040204" pitchFamily="34" charset="-128"/>
                <a:ea typeface="Meiryo" panose="020B0604030504040204" pitchFamily="34" charset="-128"/>
              </a:rPr>
              <a:t> </a:t>
            </a:r>
            <a:r>
              <a:rPr kumimoji="1" lang="ja-JP" altLang="en-US" sz="1400" b="1">
                <a:solidFill>
                  <a:srgbClr val="FD7C79"/>
                </a:solidFill>
                <a:latin typeface="Meiryo" panose="020B0604030504040204" pitchFamily="34" charset="-128"/>
                <a:ea typeface="Meiryo" panose="020B0604030504040204" pitchFamily="34" charset="-128"/>
              </a:rPr>
              <a:t>ゲストユーザー招待アラート</a:t>
            </a:r>
            <a:endParaRPr kumimoji="1" lang="en-US" altLang="ja-JP" sz="1400" b="1">
              <a:solidFill>
                <a:srgbClr val="FD7C79"/>
              </a:solidFill>
              <a:latin typeface="Meiryo" panose="020B0604030504040204" pitchFamily="34" charset="-128"/>
              <a:ea typeface="Meiryo" panose="020B0604030504040204" pitchFamily="34" charset="-128"/>
            </a:endParaRPr>
          </a:p>
          <a:p>
            <a:pPr>
              <a:lnSpc>
                <a:spcPct val="120000"/>
              </a:lnSpc>
            </a:pP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ゲストユーザーを招待した場合にアラートにします。</a:t>
            </a:r>
            <a:endParaRPr kumimoji="1" lang="en-US" altLang="ja-JP" sz="1400">
              <a:solidFill>
                <a:schemeClr val="tx1">
                  <a:lumMod val="75000"/>
                  <a:lumOff val="25000"/>
                </a:schemeClr>
              </a:solidFill>
              <a:latin typeface="Meiryo" panose="020B0604030504040204" pitchFamily="34" charset="-128"/>
              <a:ea typeface="Meiryo" panose="020B0604030504040204" pitchFamily="34" charset="-128"/>
            </a:endParaRPr>
          </a:p>
          <a:p>
            <a:pPr>
              <a:lnSpc>
                <a:spcPct val="120000"/>
              </a:lnSpc>
            </a:pPr>
            <a:endParaRPr kumimoji="1" lang="en-US" altLang="ja-JP" sz="1400">
              <a:solidFill>
                <a:schemeClr val="tx1">
                  <a:lumMod val="75000"/>
                  <a:lumOff val="25000"/>
                </a:schemeClr>
              </a:solidFill>
              <a:latin typeface="Meiryo" panose="020B0604030504040204" pitchFamily="34" charset="-128"/>
              <a:ea typeface="Meiryo" panose="020B0604030504040204" pitchFamily="34" charset="-128"/>
            </a:endParaRPr>
          </a:p>
          <a:p>
            <a:pPr>
              <a:lnSpc>
                <a:spcPct val="120000"/>
              </a:lnSpc>
            </a:pPr>
            <a:r>
              <a:rPr kumimoji="1" lang="ja-JP" altLang="en-US" sz="1400" b="1">
                <a:solidFill>
                  <a:srgbClr val="3790C6"/>
                </a:solidFill>
                <a:latin typeface="Meiryo" panose="020B0604030504040204" pitchFamily="34" charset="-128"/>
                <a:ea typeface="Meiryo" panose="020B0604030504040204" pitchFamily="34" charset="-128"/>
              </a:rPr>
              <a:t>●</a:t>
            </a:r>
            <a:r>
              <a:rPr kumimoji="1" lang="en-US" altLang="ja-JP" sz="1400" b="1">
                <a:solidFill>
                  <a:srgbClr val="3790C6"/>
                </a:solidFill>
                <a:latin typeface="Meiryo" panose="020B0604030504040204" pitchFamily="34" charset="-128"/>
                <a:ea typeface="Meiryo" panose="020B0604030504040204" pitchFamily="34" charset="-128"/>
              </a:rPr>
              <a:t> </a:t>
            </a:r>
            <a:r>
              <a:rPr kumimoji="1" lang="ja-JP" altLang="en-US" sz="1400" b="1">
                <a:solidFill>
                  <a:srgbClr val="3790C6"/>
                </a:solidFill>
                <a:latin typeface="Meiryo" panose="020B0604030504040204" pitchFamily="34" charset="-128"/>
                <a:ea typeface="Meiryo" panose="020B0604030504040204" pitchFamily="34" charset="-128"/>
              </a:rPr>
              <a:t>アラート通知</a:t>
            </a:r>
            <a:endParaRPr kumimoji="1" lang="en-US" altLang="ja-JP" sz="1400" b="1">
              <a:solidFill>
                <a:srgbClr val="3790C6"/>
              </a:solidFill>
              <a:latin typeface="Meiryo" panose="020B0604030504040204" pitchFamily="34" charset="-128"/>
              <a:ea typeface="Meiryo" panose="020B0604030504040204" pitchFamily="34" charset="-128"/>
            </a:endParaRPr>
          </a:p>
          <a:p>
            <a:pPr>
              <a:lnSpc>
                <a:spcPct val="120000"/>
              </a:lnSpc>
            </a:pP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アラートが発生した本人や管理者に</a:t>
            </a:r>
            <a:endParaRPr kumimoji="1" lang="en-US" altLang="ja-JP" sz="1400">
              <a:solidFill>
                <a:schemeClr val="tx1">
                  <a:lumMod val="75000"/>
                  <a:lumOff val="25000"/>
                </a:schemeClr>
              </a:solidFill>
              <a:latin typeface="Meiryo" panose="020B0604030504040204" pitchFamily="34" charset="-128"/>
              <a:ea typeface="Meiryo" panose="020B0604030504040204" pitchFamily="34" charset="-128"/>
            </a:endParaRPr>
          </a:p>
          <a:p>
            <a:pPr>
              <a:lnSpc>
                <a:spcPct val="120000"/>
              </a:lnSpc>
            </a:pPr>
            <a:r>
              <a:rPr kumimoji="1" lang="ja-JP" altLang="en-US" sz="1400">
                <a:solidFill>
                  <a:schemeClr val="tx1">
                    <a:lumMod val="75000"/>
                    <a:lumOff val="25000"/>
                  </a:schemeClr>
                </a:solidFill>
                <a:latin typeface="Meiryo" panose="020B0604030504040204" pitchFamily="34" charset="-128"/>
                <a:ea typeface="Meiryo" panose="020B0604030504040204" pitchFamily="34" charset="-128"/>
              </a:rPr>
              <a:t>ビジネスチャットからアラート内容を通知できます。</a:t>
            </a:r>
            <a:endParaRPr kumimoji="1" lang="en-US" altLang="ja-JP" sz="1400">
              <a:solidFill>
                <a:schemeClr val="tx1">
                  <a:lumMod val="75000"/>
                  <a:lumOff val="25000"/>
                </a:schemeClr>
              </a:solidFill>
              <a:latin typeface="Meiryo" panose="020B0604030504040204" pitchFamily="34" charset="-128"/>
              <a:ea typeface="Meiryo" panose="020B0604030504040204" pitchFamily="34" charset="-128"/>
            </a:endParaRPr>
          </a:p>
        </p:txBody>
      </p:sp>
      <p:grpSp>
        <p:nvGrpSpPr>
          <p:cNvPr id="29" name="グループ化 28">
            <a:extLst>
              <a:ext uri="{FF2B5EF4-FFF2-40B4-BE49-F238E27FC236}">
                <a16:creationId xmlns:a16="http://schemas.microsoft.com/office/drawing/2014/main" id="{F73B4CDD-67ED-89D5-89EF-B6D470830B39}"/>
              </a:ext>
            </a:extLst>
          </p:cNvPr>
          <p:cNvGrpSpPr/>
          <p:nvPr/>
        </p:nvGrpSpPr>
        <p:grpSpPr>
          <a:xfrm>
            <a:off x="2317441" y="1683168"/>
            <a:ext cx="3557681" cy="4618504"/>
            <a:chOff x="1071575" y="881551"/>
            <a:chExt cx="4651223" cy="5811266"/>
          </a:xfrm>
        </p:grpSpPr>
        <p:pic>
          <p:nvPicPr>
            <p:cNvPr id="30" name="図 29" descr="テキスト, 手紙&#10;&#10;自動的に生成された説明">
              <a:extLst>
                <a:ext uri="{FF2B5EF4-FFF2-40B4-BE49-F238E27FC236}">
                  <a16:creationId xmlns:a16="http://schemas.microsoft.com/office/drawing/2014/main" id="{6EA8382D-DA3B-78A3-F7C2-7455974B93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1575" y="881551"/>
              <a:ext cx="4651223" cy="5811266"/>
            </a:xfrm>
            <a:prstGeom prst="rect">
              <a:avLst/>
            </a:prstGeom>
          </p:spPr>
        </p:pic>
        <p:grpSp>
          <p:nvGrpSpPr>
            <p:cNvPr id="31" name="グループ化 30">
              <a:extLst>
                <a:ext uri="{FF2B5EF4-FFF2-40B4-BE49-F238E27FC236}">
                  <a16:creationId xmlns:a16="http://schemas.microsoft.com/office/drawing/2014/main" id="{68BA4549-A269-3528-09E8-81401F0679A6}"/>
                </a:ext>
              </a:extLst>
            </p:cNvPr>
            <p:cNvGrpSpPr/>
            <p:nvPr/>
          </p:nvGrpSpPr>
          <p:grpSpPr>
            <a:xfrm>
              <a:off x="1071575" y="891660"/>
              <a:ext cx="1187417" cy="346637"/>
              <a:chOff x="1241571" y="809855"/>
              <a:chExt cx="1057013" cy="308569"/>
            </a:xfrm>
          </p:grpSpPr>
          <p:sp>
            <p:nvSpPr>
              <p:cNvPr id="32" name="正方形/長方形 31">
                <a:extLst>
                  <a:ext uri="{FF2B5EF4-FFF2-40B4-BE49-F238E27FC236}">
                    <a16:creationId xmlns:a16="http://schemas.microsoft.com/office/drawing/2014/main" id="{F85BAF34-3683-F87B-93D4-09D45500C02D}"/>
                  </a:ext>
                </a:extLst>
              </p:cNvPr>
              <p:cNvSpPr/>
              <p:nvPr/>
            </p:nvSpPr>
            <p:spPr>
              <a:xfrm>
                <a:off x="1241571" y="809855"/>
                <a:ext cx="978295" cy="291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3" name="図 32">
                <a:extLst>
                  <a:ext uri="{FF2B5EF4-FFF2-40B4-BE49-F238E27FC236}">
                    <a16:creationId xmlns:a16="http://schemas.microsoft.com/office/drawing/2014/main" id="{E62061EA-FF92-5F9D-02F9-23E83DD703B2}"/>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241571" y="866366"/>
                <a:ext cx="1057013" cy="252058"/>
              </a:xfrm>
              <a:prstGeom prst="rect">
                <a:avLst/>
              </a:prstGeom>
            </p:spPr>
          </p:pic>
        </p:grpSp>
      </p:grpSp>
      <p:pic>
        <p:nvPicPr>
          <p:cNvPr id="34" name="図 33" descr="ダイアグラム&#10;&#10;自動的に生成された説明">
            <a:extLst>
              <a:ext uri="{FF2B5EF4-FFF2-40B4-BE49-F238E27FC236}">
                <a16:creationId xmlns:a16="http://schemas.microsoft.com/office/drawing/2014/main" id="{D6D034FF-3CDB-8EA0-89FF-489DC391600F}"/>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009443" y="4630606"/>
            <a:ext cx="1240708" cy="1662266"/>
          </a:xfrm>
          <a:custGeom>
            <a:avLst/>
            <a:gdLst>
              <a:gd name="connsiteX0" fmla="*/ 709766 w 1240708"/>
              <a:gd name="connsiteY0" fmla="*/ 0 h 1662266"/>
              <a:gd name="connsiteX1" fmla="*/ 1240708 w 1240708"/>
              <a:gd name="connsiteY1" fmla="*/ 589935 h 1662266"/>
              <a:gd name="connsiteX2" fmla="*/ 1152218 w 1240708"/>
              <a:gd name="connsiteY2" fmla="*/ 1592826 h 1662266"/>
              <a:gd name="connsiteX3" fmla="*/ 1023550 w 1240708"/>
              <a:gd name="connsiteY3" fmla="*/ 1662266 h 1662266"/>
              <a:gd name="connsiteX4" fmla="*/ 0 w 1240708"/>
              <a:gd name="connsiteY4" fmla="*/ 1662266 h 1662266"/>
              <a:gd name="connsiteX5" fmla="*/ 0 w 1240708"/>
              <a:gd name="connsiteY5" fmla="*/ 35050 h 166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0708" h="1662266">
                <a:moveTo>
                  <a:pt x="709766" y="0"/>
                </a:moveTo>
                <a:lnTo>
                  <a:pt x="1240708" y="589935"/>
                </a:lnTo>
                <a:lnTo>
                  <a:pt x="1152218" y="1592826"/>
                </a:lnTo>
                <a:lnTo>
                  <a:pt x="1023550" y="1662266"/>
                </a:lnTo>
                <a:lnTo>
                  <a:pt x="0" y="1662266"/>
                </a:lnTo>
                <a:lnTo>
                  <a:pt x="0" y="35050"/>
                </a:lnTo>
                <a:close/>
              </a:path>
            </a:pathLst>
          </a:custGeom>
        </p:spPr>
      </p:pic>
      <p:sp>
        <p:nvSpPr>
          <p:cNvPr id="35" name="テキスト ボックス 34">
            <a:extLst>
              <a:ext uri="{FF2B5EF4-FFF2-40B4-BE49-F238E27FC236}">
                <a16:creationId xmlns:a16="http://schemas.microsoft.com/office/drawing/2014/main" id="{90123D81-CFDB-1CA3-E48D-C20AD09C30DA}"/>
              </a:ext>
            </a:extLst>
          </p:cNvPr>
          <p:cNvSpPr txBox="1"/>
          <p:nvPr/>
        </p:nvSpPr>
        <p:spPr>
          <a:xfrm>
            <a:off x="1009443" y="6252671"/>
            <a:ext cx="1062290" cy="261610"/>
          </a:xfrm>
          <a:prstGeom prst="rect">
            <a:avLst/>
          </a:prstGeom>
          <a:noFill/>
        </p:spPr>
        <p:txBody>
          <a:bodyPr wrap="square">
            <a:spAutoFit/>
          </a:bodyPr>
          <a:lstStyle/>
          <a:p>
            <a:pPr algn="ctr"/>
            <a:r>
              <a:rPr lang="ja-JP" altLang="en-US" sz="1100">
                <a:solidFill>
                  <a:schemeClr val="tx1">
                    <a:lumMod val="75000"/>
                    <a:lumOff val="25000"/>
                  </a:schemeClr>
                </a:solidFill>
                <a:latin typeface="メイリオ" panose="020B0604030504040204" pitchFamily="50" charset="-128"/>
                <a:ea typeface="メイリオ" panose="020B0604030504040204" pitchFamily="50" charset="-128"/>
              </a:rPr>
              <a:t>管理者</a:t>
            </a:r>
            <a:endParaRPr lang="en-US" altLang="ja-JP" sz="1100">
              <a:solidFill>
                <a:schemeClr val="tx1">
                  <a:lumMod val="75000"/>
                  <a:lumOff val="25000"/>
                </a:schemeClr>
              </a:solidFill>
              <a:latin typeface="メイリオ" panose="020B0604030504040204" pitchFamily="50" charset="-128"/>
              <a:ea typeface="メイリオ" panose="020B0604030504040204" pitchFamily="50" charset="-128"/>
            </a:endParaRPr>
          </a:p>
        </p:txBody>
      </p:sp>
      <p:grpSp>
        <p:nvGrpSpPr>
          <p:cNvPr id="36" name="グループ化 35">
            <a:extLst>
              <a:ext uri="{FF2B5EF4-FFF2-40B4-BE49-F238E27FC236}">
                <a16:creationId xmlns:a16="http://schemas.microsoft.com/office/drawing/2014/main" id="{0959129D-13C5-36AF-42ED-176692FAE6ED}"/>
              </a:ext>
            </a:extLst>
          </p:cNvPr>
          <p:cNvGrpSpPr/>
          <p:nvPr/>
        </p:nvGrpSpPr>
        <p:grpSpPr>
          <a:xfrm>
            <a:off x="447058" y="3718351"/>
            <a:ext cx="1759680" cy="1060059"/>
            <a:chOff x="413588" y="3952567"/>
            <a:chExt cx="1366051" cy="1060059"/>
          </a:xfrm>
          <a:solidFill>
            <a:srgbClr val="008CC8"/>
          </a:solidFill>
        </p:grpSpPr>
        <p:sp>
          <p:nvSpPr>
            <p:cNvPr id="37" name="三角形 72">
              <a:extLst>
                <a:ext uri="{FF2B5EF4-FFF2-40B4-BE49-F238E27FC236}">
                  <a16:creationId xmlns:a16="http://schemas.microsoft.com/office/drawing/2014/main" id="{2B046407-6C21-690B-DF94-F4280A10D93E}"/>
                </a:ext>
              </a:extLst>
            </p:cNvPr>
            <p:cNvSpPr/>
            <p:nvPr/>
          </p:nvSpPr>
          <p:spPr>
            <a:xfrm rot="10800000">
              <a:off x="921963" y="4704435"/>
              <a:ext cx="349301" cy="308191"/>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38" name="角丸四角形 73">
              <a:extLst>
                <a:ext uri="{FF2B5EF4-FFF2-40B4-BE49-F238E27FC236}">
                  <a16:creationId xmlns:a16="http://schemas.microsoft.com/office/drawing/2014/main" id="{4058BC58-E31C-B1AE-CDE2-7ADFC9DACCE5}"/>
                </a:ext>
              </a:extLst>
            </p:cNvPr>
            <p:cNvSpPr/>
            <p:nvPr/>
          </p:nvSpPr>
          <p:spPr>
            <a:xfrm>
              <a:off x="413588" y="3952567"/>
              <a:ext cx="1366051" cy="905963"/>
            </a:xfrm>
            <a:prstGeom prst="roundRect">
              <a:avLst>
                <a:gd name="adj" fmla="val 950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lnSpc>
                  <a:spcPts val="1600"/>
                </a:lnSpc>
              </a:pPr>
              <a:r>
                <a:rPr lang="ja-JP" altLang="en-US" sz="1100" b="1">
                  <a:solidFill>
                    <a:schemeClr val="bg1"/>
                  </a:solidFill>
                  <a:latin typeface="メイリオ" panose="020B0604030504040204" pitchFamily="50" charset="-128"/>
                  <a:ea typeface="メイリオ" panose="020B0604030504040204" pitchFamily="50" charset="-128"/>
                </a:rPr>
                <a:t>組織外への共有は</a:t>
              </a:r>
              <a:endParaRPr lang="en-US" altLang="ja-JP" sz="1100" b="1">
                <a:solidFill>
                  <a:schemeClr val="bg1"/>
                </a:solidFill>
                <a:latin typeface="メイリオ" panose="020B0604030504040204" pitchFamily="50" charset="-128"/>
                <a:ea typeface="メイリオ" panose="020B0604030504040204" pitchFamily="50" charset="-128"/>
              </a:endParaRPr>
            </a:p>
            <a:p>
              <a:pPr algn="ctr">
                <a:lnSpc>
                  <a:spcPts val="1600"/>
                </a:lnSpc>
              </a:pPr>
              <a:r>
                <a:rPr lang="ja-JP" altLang="en-US" sz="1100" b="1">
                  <a:solidFill>
                    <a:schemeClr val="bg1"/>
                  </a:solidFill>
                  <a:latin typeface="メイリオ" panose="020B0604030504040204" pitchFamily="50" charset="-128"/>
                  <a:ea typeface="メイリオ" panose="020B0604030504040204" pitchFamily="50" charset="-128"/>
                </a:rPr>
                <a:t>ルールで禁止なのに！</a:t>
              </a:r>
              <a:endParaRPr lang="en-US" altLang="ja-JP" sz="1100" b="1">
                <a:solidFill>
                  <a:schemeClr val="bg1"/>
                </a:solidFill>
                <a:latin typeface="メイリオ" panose="020B0604030504040204" pitchFamily="50" charset="-128"/>
                <a:ea typeface="メイリオ" panose="020B0604030504040204" pitchFamily="50" charset="-128"/>
              </a:endParaRPr>
            </a:p>
            <a:p>
              <a:pPr algn="ctr">
                <a:lnSpc>
                  <a:spcPts val="1600"/>
                </a:lnSpc>
              </a:pPr>
              <a:r>
                <a:rPr lang="ja-JP" altLang="en-US" sz="1100">
                  <a:solidFill>
                    <a:schemeClr val="bg1"/>
                  </a:solidFill>
                  <a:latin typeface="メイリオ" panose="020B0604030504040204" pitchFamily="50" charset="-128"/>
                  <a:ea typeface="メイリオ" panose="020B0604030504040204" pitchFamily="50" charset="-128"/>
                </a:rPr>
                <a:t>スグに確認だ</a:t>
              </a:r>
              <a:endParaRPr lang="en-US" altLang="ja-JP" sz="1100">
                <a:solidFill>
                  <a:schemeClr val="bg1"/>
                </a:solidFill>
                <a:latin typeface="メイリオ" panose="020B0604030504040204" pitchFamily="50" charset="-128"/>
                <a:ea typeface="メイリオ" panose="020B0604030504040204" pitchFamily="50" charset="-128"/>
              </a:endParaRPr>
            </a:p>
          </p:txBody>
        </p:sp>
      </p:grpSp>
      <p:grpSp>
        <p:nvGrpSpPr>
          <p:cNvPr id="39" name="グループ化 38">
            <a:extLst>
              <a:ext uri="{FF2B5EF4-FFF2-40B4-BE49-F238E27FC236}">
                <a16:creationId xmlns:a16="http://schemas.microsoft.com/office/drawing/2014/main" id="{6C466748-9921-FCAB-C4A2-95978AD6450D}"/>
              </a:ext>
            </a:extLst>
          </p:cNvPr>
          <p:cNvGrpSpPr/>
          <p:nvPr/>
        </p:nvGrpSpPr>
        <p:grpSpPr>
          <a:xfrm>
            <a:off x="853283" y="4721210"/>
            <a:ext cx="234434" cy="327013"/>
            <a:chOff x="1046022" y="1819146"/>
            <a:chExt cx="684326" cy="954569"/>
          </a:xfrm>
        </p:grpSpPr>
        <p:sp>
          <p:nvSpPr>
            <p:cNvPr id="40" name="二等辺三角形 39">
              <a:extLst>
                <a:ext uri="{FF2B5EF4-FFF2-40B4-BE49-F238E27FC236}">
                  <a16:creationId xmlns:a16="http://schemas.microsoft.com/office/drawing/2014/main" id="{73E8C1F1-6A6E-A852-1478-E7F3032C20DF}"/>
                </a:ext>
              </a:extLst>
            </p:cNvPr>
            <p:cNvSpPr/>
            <p:nvPr/>
          </p:nvSpPr>
          <p:spPr>
            <a:xfrm>
              <a:off x="1046022" y="1986116"/>
              <a:ext cx="684326" cy="589936"/>
            </a:xfrm>
            <a:prstGeom prst="triangle">
              <a:avLst>
                <a:gd name="adj" fmla="val 50928"/>
              </a:avLst>
            </a:prstGeom>
            <a:solidFill>
              <a:srgbClr val="C00000"/>
            </a:solidFill>
            <a:ln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メイリオ" panose="020B0604030504040204" pitchFamily="50" charset="-128"/>
                <a:ea typeface="メイリオ" panose="020B0604030504040204" pitchFamily="50" charset="-128"/>
              </a:endParaRPr>
            </a:p>
          </p:txBody>
        </p:sp>
        <p:sp>
          <p:nvSpPr>
            <p:cNvPr id="41" name="テキスト ボックス 40">
              <a:extLst>
                <a:ext uri="{FF2B5EF4-FFF2-40B4-BE49-F238E27FC236}">
                  <a16:creationId xmlns:a16="http://schemas.microsoft.com/office/drawing/2014/main" id="{99CFF136-F175-35D8-270B-38158AC9695C}"/>
                </a:ext>
              </a:extLst>
            </p:cNvPr>
            <p:cNvSpPr txBox="1"/>
            <p:nvPr/>
          </p:nvSpPr>
          <p:spPr>
            <a:xfrm>
              <a:off x="1156462" y="1819146"/>
              <a:ext cx="463447" cy="954569"/>
            </a:xfrm>
            <a:prstGeom prst="rect">
              <a:avLst/>
            </a:prstGeom>
            <a:noFill/>
          </p:spPr>
          <p:txBody>
            <a:bodyPr wrap="square" rtlCol="0">
              <a:spAutoFit/>
            </a:bodyPr>
            <a:lstStyle/>
            <a:p>
              <a:pPr algn="ctr">
                <a:lnSpc>
                  <a:spcPts val="2000"/>
                </a:lnSpc>
              </a:pPr>
              <a:r>
                <a:rPr kumimoji="1" lang="ja-JP" altLang="en-US" sz="1100" b="1">
                  <a:solidFill>
                    <a:schemeClr val="bg1"/>
                  </a:solidFill>
                  <a:latin typeface="メイリオ" panose="020B0604030504040204" pitchFamily="50" charset="-128"/>
                  <a:ea typeface="メイリオ" panose="020B0604030504040204" pitchFamily="50" charset="-128"/>
                </a:rPr>
                <a:t>！</a:t>
              </a:r>
              <a:endParaRPr kumimoji="1" lang="en-US" altLang="ja-JP" sz="1100" b="1">
                <a:solidFill>
                  <a:schemeClr val="bg1"/>
                </a:solidFill>
                <a:latin typeface="メイリオ" panose="020B0604030504040204" pitchFamily="50" charset="-128"/>
                <a:ea typeface="メイリオ" panose="020B0604030504040204" pitchFamily="50" charset="-128"/>
              </a:endParaRPr>
            </a:p>
          </p:txBody>
        </p:sp>
      </p:grpSp>
      <p:grpSp>
        <p:nvGrpSpPr>
          <p:cNvPr id="11" name="グループ化 10">
            <a:extLst>
              <a:ext uri="{FF2B5EF4-FFF2-40B4-BE49-F238E27FC236}">
                <a16:creationId xmlns:a16="http://schemas.microsoft.com/office/drawing/2014/main" id="{7502D97A-2C54-E708-5F9B-DC6174E8394A}"/>
              </a:ext>
            </a:extLst>
          </p:cNvPr>
          <p:cNvGrpSpPr/>
          <p:nvPr/>
        </p:nvGrpSpPr>
        <p:grpSpPr>
          <a:xfrm>
            <a:off x="10364212" y="302904"/>
            <a:ext cx="1581087" cy="343139"/>
            <a:chOff x="10364212" y="302904"/>
            <a:chExt cx="1581087" cy="343139"/>
          </a:xfrm>
        </p:grpSpPr>
        <p:sp>
          <p:nvSpPr>
            <p:cNvPr id="12" name="正方形/長方形 11">
              <a:extLst>
                <a:ext uri="{FF2B5EF4-FFF2-40B4-BE49-F238E27FC236}">
                  <a16:creationId xmlns:a16="http://schemas.microsoft.com/office/drawing/2014/main" id="{15D0944E-52E6-B791-4300-811EB1AF8927}"/>
                </a:ext>
              </a:extLst>
            </p:cNvPr>
            <p:cNvSpPr/>
            <p:nvPr/>
          </p:nvSpPr>
          <p:spPr>
            <a:xfrm>
              <a:off x="10364212" y="302904"/>
              <a:ext cx="1581087" cy="314510"/>
            </a:xfrm>
            <a:prstGeom prst="rect">
              <a:avLst/>
            </a:prstGeom>
          </p:spPr>
          <p:txBody>
            <a:bodyPr wrap="square">
              <a:spAutoFit/>
            </a:bodyPr>
            <a:lstStyle/>
            <a:p>
              <a:pPr algn="ctr">
                <a:lnSpc>
                  <a:spcPct val="150000"/>
                </a:lnSpc>
              </a:pPr>
              <a:r>
                <a:rPr lang="ja-JP" altLang="en-US" sz="1050" b="1" dirty="0">
                  <a:solidFill>
                    <a:srgbClr val="960000"/>
                  </a:solidFill>
                  <a:latin typeface="メイリオ" panose="020B0604030504040204" pitchFamily="50" charset="-128"/>
                  <a:ea typeface="メイリオ" panose="020B0604030504040204" pitchFamily="50" charset="-128"/>
                </a:rPr>
                <a:t>内部情報漏洩対策</a:t>
              </a:r>
              <a:endParaRPr lang="en-US" altLang="ja-JP" sz="1050" b="1" dirty="0">
                <a:solidFill>
                  <a:srgbClr val="960000"/>
                </a:solidFill>
                <a:latin typeface="メイリオ" panose="020B0604030504040204" pitchFamily="50" charset="-128"/>
                <a:ea typeface="メイリオ" panose="020B0604030504040204" pitchFamily="50" charset="-128"/>
              </a:endParaRPr>
            </a:p>
          </p:txBody>
        </p:sp>
        <p:sp>
          <p:nvSpPr>
            <p:cNvPr id="13" name="四角形: 角を丸くする 12">
              <a:extLst>
                <a:ext uri="{FF2B5EF4-FFF2-40B4-BE49-F238E27FC236}">
                  <a16:creationId xmlns:a16="http://schemas.microsoft.com/office/drawing/2014/main" id="{4A221A43-56E2-5B18-EBCA-8495F1EE0B04}"/>
                </a:ext>
              </a:extLst>
            </p:cNvPr>
            <p:cNvSpPr/>
            <p:nvPr/>
          </p:nvSpPr>
          <p:spPr>
            <a:xfrm>
              <a:off x="10402179" y="302904"/>
              <a:ext cx="1505153" cy="34313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Tree>
    <p:extLst>
      <p:ext uri="{BB962C8B-B14F-4D97-AF65-F5344CB8AC3E}">
        <p14:creationId xmlns:p14="http://schemas.microsoft.com/office/powerpoint/2010/main" val="10543374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576191B3-0D56-91E1-9670-A3015046BC0F}"/>
              </a:ext>
            </a:extLst>
          </p:cNvPr>
          <p:cNvSpPr>
            <a:spLocks noGrp="1"/>
          </p:cNvSpPr>
          <p:nvPr>
            <p:ph type="body" sz="quarter" idx="13"/>
          </p:nvPr>
        </p:nvSpPr>
        <p:spPr/>
        <p:txBody>
          <a:bodyPr/>
          <a:lstStyle/>
          <a:p>
            <a:r>
              <a:rPr kumimoji="1" lang="en-US" altLang="ja-JP" dirty="0"/>
              <a:t>ChatGPT </a:t>
            </a:r>
            <a:r>
              <a:rPr kumimoji="1" lang="ja-JP" altLang="en-US" dirty="0"/>
              <a:t>の書き込みログ</a:t>
            </a:r>
            <a:r>
              <a:rPr kumimoji="1" lang="en-US" altLang="ja-JP" dirty="0"/>
              <a:t>※</a:t>
            </a:r>
            <a:r>
              <a:rPr kumimoji="1" lang="ja-JP" altLang="en-US" dirty="0"/>
              <a:t>の取得</a:t>
            </a:r>
          </a:p>
        </p:txBody>
      </p:sp>
      <p:sp>
        <p:nvSpPr>
          <p:cNvPr id="5" name="テキスト プレースホルダー 3">
            <a:extLst>
              <a:ext uri="{FF2B5EF4-FFF2-40B4-BE49-F238E27FC236}">
                <a16:creationId xmlns:a16="http://schemas.microsoft.com/office/drawing/2014/main" id="{20B41F13-FC9F-1403-DE59-6BBB9FD4F213}"/>
              </a:ext>
            </a:extLst>
          </p:cNvPr>
          <p:cNvSpPr txBox="1">
            <a:spLocks/>
          </p:cNvSpPr>
          <p:nvPr/>
        </p:nvSpPr>
        <p:spPr>
          <a:xfrm>
            <a:off x="263131" y="1512985"/>
            <a:ext cx="11665738" cy="3323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40000"/>
              </a:lnSpc>
              <a:spcBef>
                <a:spcPts val="0"/>
              </a:spcBef>
              <a:buNone/>
            </a:pPr>
            <a:r>
              <a:rPr lang="ja-JP" altLang="en-US" sz="1200">
                <a:latin typeface="Meiryo" panose="020B0604030504040204" pitchFamily="34" charset="-128"/>
                <a:ea typeface="Meiryo" panose="020B0604030504040204" pitchFamily="34" charset="-128"/>
              </a:rPr>
              <a:t>対応</a:t>
            </a:r>
            <a:r>
              <a:rPr lang="en-US" altLang="ja-JP" sz="1200">
                <a:latin typeface="Meiryo" panose="020B0604030504040204" pitchFamily="34" charset="-128"/>
                <a:ea typeface="Meiryo" panose="020B0604030504040204" pitchFamily="34" charset="-128"/>
              </a:rPr>
              <a:t> OS </a:t>
            </a:r>
            <a:r>
              <a:rPr lang="ja-JP" altLang="en-US" sz="1200">
                <a:latin typeface="Meiryo" panose="020B0604030504040204" pitchFamily="34" charset="-128"/>
                <a:ea typeface="Meiryo" panose="020B0604030504040204" pitchFamily="34" charset="-128"/>
              </a:rPr>
              <a:t>は</a:t>
            </a:r>
            <a:r>
              <a:rPr lang="en-US" altLang="ja-JP" sz="1200">
                <a:latin typeface="Meiryo" panose="020B0604030504040204" pitchFamily="34" charset="-128"/>
                <a:ea typeface="Meiryo" panose="020B0604030504040204" pitchFamily="34" charset="-128"/>
              </a:rPr>
              <a:t> Windows</a:t>
            </a:r>
            <a:r>
              <a:rPr lang="ja-JP" altLang="en-US" sz="1200">
                <a:latin typeface="Meiryo" panose="020B0604030504040204" pitchFamily="34" charset="-128"/>
                <a:ea typeface="Meiryo" panose="020B0604030504040204" pitchFamily="34" charset="-128"/>
              </a:rPr>
              <a:t>、対応ブラウザは</a:t>
            </a:r>
            <a:r>
              <a:rPr lang="en-US" altLang="ja-JP" sz="1200">
                <a:latin typeface="Meiryo" panose="020B0604030504040204" pitchFamily="34" charset="-128"/>
                <a:ea typeface="Meiryo" panose="020B0604030504040204" pitchFamily="34" charset="-128"/>
              </a:rPr>
              <a:t> Google Chrome</a:t>
            </a:r>
            <a:r>
              <a:rPr lang="ja-JP" altLang="en-US" sz="1200">
                <a:latin typeface="Meiryo" panose="020B0604030504040204" pitchFamily="34" charset="-128"/>
                <a:ea typeface="Meiryo" panose="020B0604030504040204" pitchFamily="34" charset="-128"/>
              </a:rPr>
              <a:t>・</a:t>
            </a:r>
            <a:r>
              <a:rPr lang="en-US" altLang="ja-JP" sz="1200">
                <a:latin typeface="Meiryo" panose="020B0604030504040204" pitchFamily="34" charset="-128"/>
                <a:ea typeface="Meiryo" panose="020B0604030504040204" pitchFamily="34" charset="-128"/>
              </a:rPr>
              <a:t>Microsoft Edge</a:t>
            </a:r>
            <a:r>
              <a:rPr lang="ja-JP" altLang="en-US" sz="1200">
                <a:latin typeface="Meiryo" panose="020B0604030504040204" pitchFamily="34" charset="-128"/>
                <a:ea typeface="Meiryo" panose="020B0604030504040204" pitchFamily="34" charset="-128"/>
              </a:rPr>
              <a:t>・</a:t>
            </a:r>
            <a:r>
              <a:rPr lang="en-US" altLang="ja-JP" sz="1200" err="1">
                <a:latin typeface="Meiryo" panose="020B0604030504040204" pitchFamily="34" charset="-128"/>
                <a:ea typeface="Meiryo" panose="020B0604030504040204" pitchFamily="34" charset="-128"/>
              </a:rPr>
              <a:t>FireFox</a:t>
            </a:r>
            <a:r>
              <a:rPr lang="en-US" altLang="ja-JP" sz="1200">
                <a:latin typeface="Meiryo" panose="020B0604030504040204" pitchFamily="34" charset="-128"/>
                <a:ea typeface="Meiryo" panose="020B0604030504040204" pitchFamily="34" charset="-128"/>
              </a:rPr>
              <a:t> </a:t>
            </a:r>
            <a:r>
              <a:rPr lang="ja-JP" altLang="en-US" sz="1200">
                <a:latin typeface="Meiryo" panose="020B0604030504040204" pitchFamily="34" charset="-128"/>
                <a:ea typeface="Meiryo" panose="020B0604030504040204" pitchFamily="34" charset="-128"/>
              </a:rPr>
              <a:t>です。</a:t>
            </a:r>
          </a:p>
        </p:txBody>
      </p:sp>
      <p:pic>
        <p:nvPicPr>
          <p:cNvPr id="6" name="図 5">
            <a:extLst>
              <a:ext uri="{FF2B5EF4-FFF2-40B4-BE49-F238E27FC236}">
                <a16:creationId xmlns:a16="http://schemas.microsoft.com/office/drawing/2014/main" id="{867332AB-00DB-17C5-9190-E49F6C0C3F44}"/>
              </a:ext>
            </a:extLst>
          </p:cNvPr>
          <p:cNvPicPr>
            <a:picLocks noChangeAspect="1"/>
          </p:cNvPicPr>
          <p:nvPr/>
        </p:nvPicPr>
        <p:blipFill>
          <a:blip r:embed="rId2"/>
          <a:stretch>
            <a:fillRect/>
          </a:stretch>
        </p:blipFill>
        <p:spPr>
          <a:xfrm>
            <a:off x="4726965" y="2158783"/>
            <a:ext cx="7135525" cy="4020027"/>
          </a:xfrm>
          <a:prstGeom prst="rect">
            <a:avLst/>
          </a:prstGeom>
          <a:ln w="6350">
            <a:solidFill>
              <a:schemeClr val="bg1">
                <a:lumMod val="65000"/>
              </a:schemeClr>
            </a:solidFill>
          </a:ln>
        </p:spPr>
      </p:pic>
      <p:sp>
        <p:nvSpPr>
          <p:cNvPr id="7" name="正方形/長方形 6">
            <a:extLst>
              <a:ext uri="{FF2B5EF4-FFF2-40B4-BE49-F238E27FC236}">
                <a16:creationId xmlns:a16="http://schemas.microsoft.com/office/drawing/2014/main" id="{AD76C901-BC70-4DCD-AB63-8A98C0577775}"/>
              </a:ext>
            </a:extLst>
          </p:cNvPr>
          <p:cNvSpPr/>
          <p:nvPr/>
        </p:nvSpPr>
        <p:spPr>
          <a:xfrm>
            <a:off x="9985546" y="4209782"/>
            <a:ext cx="1508249" cy="457907"/>
          </a:xfrm>
          <a:prstGeom prst="rect">
            <a:avLst/>
          </a:prstGeom>
          <a:noFill/>
          <a:ln w="28575">
            <a:solidFill>
              <a:srgbClr val="FD7C79"/>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pic>
        <p:nvPicPr>
          <p:cNvPr id="8" name="図 7">
            <a:extLst>
              <a:ext uri="{FF2B5EF4-FFF2-40B4-BE49-F238E27FC236}">
                <a16:creationId xmlns:a16="http://schemas.microsoft.com/office/drawing/2014/main" id="{84C11A1B-266D-921A-0BCE-441B725959A5}"/>
              </a:ext>
            </a:extLst>
          </p:cNvPr>
          <p:cNvPicPr>
            <a:picLocks noChangeAspect="1"/>
          </p:cNvPicPr>
          <p:nvPr/>
        </p:nvPicPr>
        <p:blipFill rotWithShape="1">
          <a:blip r:embed="rId2"/>
          <a:srcRect l="73419" t="41321" r="7081" b="25136"/>
          <a:stretch/>
        </p:blipFill>
        <p:spPr>
          <a:xfrm>
            <a:off x="7014513" y="3807736"/>
            <a:ext cx="2684857" cy="2629292"/>
          </a:xfrm>
          <a:prstGeom prst="ellipse">
            <a:avLst/>
          </a:prstGeom>
          <a:ln w="28575">
            <a:solidFill>
              <a:srgbClr val="FA7C79"/>
            </a:solidFill>
            <a:prstDash val="sysDash"/>
          </a:ln>
        </p:spPr>
      </p:pic>
      <p:pic>
        <p:nvPicPr>
          <p:cNvPr id="9" name="グラフィックス 8">
            <a:extLst>
              <a:ext uri="{FF2B5EF4-FFF2-40B4-BE49-F238E27FC236}">
                <a16:creationId xmlns:a16="http://schemas.microsoft.com/office/drawing/2014/main" id="{A8349A6B-412D-A463-566D-08431099AA0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329510" y="2265444"/>
            <a:ext cx="408665" cy="1076719"/>
          </a:xfrm>
          <a:prstGeom prst="rect">
            <a:avLst/>
          </a:prstGeom>
        </p:spPr>
      </p:pic>
      <p:sp>
        <p:nvSpPr>
          <p:cNvPr id="10" name="吹き出し: 四角形 82">
            <a:extLst>
              <a:ext uri="{FF2B5EF4-FFF2-40B4-BE49-F238E27FC236}">
                <a16:creationId xmlns:a16="http://schemas.microsoft.com/office/drawing/2014/main" id="{379E6CE9-5FED-8ED8-76A0-2C8E40CBF341}"/>
              </a:ext>
            </a:extLst>
          </p:cNvPr>
          <p:cNvSpPr/>
          <p:nvPr/>
        </p:nvSpPr>
        <p:spPr>
          <a:xfrm flipH="1">
            <a:off x="1141418" y="2158783"/>
            <a:ext cx="3329570" cy="948673"/>
          </a:xfrm>
          <a:prstGeom prst="wedgeRectCallout">
            <a:avLst>
              <a:gd name="adj1" fmla="val 55477"/>
              <a:gd name="adj2" fmla="val 22137"/>
            </a:avLst>
          </a:prstGeom>
          <a:solidFill>
            <a:schemeClr val="bg1">
              <a:lumMod val="95000"/>
            </a:schemeClr>
          </a:solidFill>
          <a:ln>
            <a:solidFill>
              <a:srgbClr val="C9C9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40000"/>
              </a:lnSpc>
            </a:pP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社内で利用ガイドラインを作ったまでは</a:t>
            </a:r>
            <a:endParaRPr kumimoji="1" lang="en-US" altLang="ja-JP" sz="1200">
              <a:solidFill>
                <a:schemeClr val="tx1">
                  <a:lumMod val="75000"/>
                  <a:lumOff val="25000"/>
                </a:schemeClr>
              </a:solidFill>
              <a:latin typeface="Meiryo" panose="020B0604030504040204" pitchFamily="34" charset="-128"/>
              <a:ea typeface="Meiryo" panose="020B0604030504040204" pitchFamily="34" charset="-128"/>
            </a:endParaRPr>
          </a:p>
          <a:p>
            <a:pPr>
              <a:lnSpc>
                <a:spcPct val="140000"/>
              </a:lnSpc>
            </a:pP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良いけど、規定通りの利用ができているか？</a:t>
            </a:r>
          </a:p>
        </p:txBody>
      </p:sp>
      <p:sp>
        <p:nvSpPr>
          <p:cNvPr id="11" name="吹き出し: 四角形 82">
            <a:extLst>
              <a:ext uri="{FF2B5EF4-FFF2-40B4-BE49-F238E27FC236}">
                <a16:creationId xmlns:a16="http://schemas.microsoft.com/office/drawing/2014/main" id="{90A4F220-5C9F-71B7-B490-901E2421D686}"/>
              </a:ext>
            </a:extLst>
          </p:cNvPr>
          <p:cNvSpPr/>
          <p:nvPr/>
        </p:nvSpPr>
        <p:spPr>
          <a:xfrm flipH="1">
            <a:off x="1141418" y="3316763"/>
            <a:ext cx="3329570" cy="948673"/>
          </a:xfrm>
          <a:prstGeom prst="wedgeRectCallout">
            <a:avLst>
              <a:gd name="adj1" fmla="val 55477"/>
              <a:gd name="adj2" fmla="val 22137"/>
            </a:avLst>
          </a:prstGeom>
          <a:solidFill>
            <a:schemeClr val="bg1">
              <a:lumMod val="95000"/>
            </a:schemeClr>
          </a:solidFill>
          <a:ln>
            <a:solidFill>
              <a:srgbClr val="C9C9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40000"/>
              </a:lnSpc>
            </a:pP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そもそも、</a:t>
            </a:r>
            <a:endParaRPr kumimoji="1" lang="en-US" altLang="ja-JP" sz="1200">
              <a:solidFill>
                <a:schemeClr val="tx1">
                  <a:lumMod val="75000"/>
                  <a:lumOff val="25000"/>
                </a:schemeClr>
              </a:solidFill>
              <a:latin typeface="Meiryo" panose="020B0604030504040204" pitchFamily="34" charset="-128"/>
              <a:ea typeface="Meiryo" panose="020B0604030504040204" pitchFamily="34" charset="-128"/>
            </a:endParaRPr>
          </a:p>
          <a:p>
            <a:pPr>
              <a:lnSpc>
                <a:spcPct val="140000"/>
              </a:lnSpc>
            </a:pP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どんな使い方をしているんだろう？？</a:t>
            </a:r>
          </a:p>
        </p:txBody>
      </p:sp>
      <p:sp>
        <p:nvSpPr>
          <p:cNvPr id="12" name="吹き出し: 四角形 82">
            <a:extLst>
              <a:ext uri="{FF2B5EF4-FFF2-40B4-BE49-F238E27FC236}">
                <a16:creationId xmlns:a16="http://schemas.microsoft.com/office/drawing/2014/main" id="{EEAA39F4-44FF-3A19-A121-DE42E314F72F}"/>
              </a:ext>
            </a:extLst>
          </p:cNvPr>
          <p:cNvSpPr/>
          <p:nvPr/>
        </p:nvSpPr>
        <p:spPr>
          <a:xfrm flipH="1">
            <a:off x="1141418" y="4446706"/>
            <a:ext cx="3329570" cy="948673"/>
          </a:xfrm>
          <a:prstGeom prst="wedgeRectCallout">
            <a:avLst>
              <a:gd name="adj1" fmla="val 55477"/>
              <a:gd name="adj2" fmla="val 22137"/>
            </a:avLst>
          </a:prstGeom>
          <a:solidFill>
            <a:schemeClr val="bg1">
              <a:lumMod val="95000"/>
            </a:schemeClr>
          </a:solidFill>
          <a:ln>
            <a:solidFill>
              <a:srgbClr val="C9C9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40000"/>
              </a:lnSpc>
            </a:pP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個人情報や機密情報を</a:t>
            </a:r>
            <a:r>
              <a:rPr kumimoji="1" lang="en-US" altLang="ja-JP" sz="1200">
                <a:solidFill>
                  <a:schemeClr val="tx1">
                    <a:lumMod val="75000"/>
                    <a:lumOff val="25000"/>
                  </a:schemeClr>
                </a:solidFill>
                <a:latin typeface="Meiryo" panose="020B0604030504040204" pitchFamily="34" charset="-128"/>
                <a:ea typeface="Meiryo" panose="020B0604030504040204" pitchFamily="34" charset="-128"/>
              </a:rPr>
              <a:t> </a:t>
            </a:r>
            <a:r>
              <a:rPr kumimoji="1" lang="en-US" altLang="ja-JP" sz="1200" err="1">
                <a:solidFill>
                  <a:schemeClr val="tx1">
                    <a:lumMod val="75000"/>
                    <a:lumOff val="25000"/>
                  </a:schemeClr>
                </a:solidFill>
                <a:latin typeface="Meiryo" panose="020B0604030504040204" pitchFamily="34" charset="-128"/>
                <a:ea typeface="Meiryo" panose="020B0604030504040204" pitchFamily="34" charset="-128"/>
              </a:rPr>
              <a:t>ChatGPT</a:t>
            </a:r>
            <a:r>
              <a:rPr kumimoji="1" lang="en-US" altLang="ja-JP" sz="1200">
                <a:solidFill>
                  <a:schemeClr val="tx1">
                    <a:lumMod val="75000"/>
                    <a:lumOff val="25000"/>
                  </a:schemeClr>
                </a:solidFill>
                <a:latin typeface="Meiryo" panose="020B0604030504040204" pitchFamily="34" charset="-128"/>
                <a:ea typeface="Meiryo" panose="020B0604030504040204" pitchFamily="34" charset="-128"/>
              </a:rPr>
              <a:t> </a:t>
            </a: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に</a:t>
            </a:r>
            <a:endParaRPr kumimoji="1" lang="en-US" altLang="ja-JP" sz="1200">
              <a:solidFill>
                <a:schemeClr val="tx1">
                  <a:lumMod val="75000"/>
                  <a:lumOff val="25000"/>
                </a:schemeClr>
              </a:solidFill>
              <a:latin typeface="Meiryo" panose="020B0604030504040204" pitchFamily="34" charset="-128"/>
              <a:ea typeface="Meiryo" panose="020B0604030504040204" pitchFamily="34" charset="-128"/>
            </a:endParaRPr>
          </a:p>
          <a:p>
            <a:pPr>
              <a:lnSpc>
                <a:spcPct val="140000"/>
              </a:lnSpc>
            </a:pP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書き込んでいないだろうか・・・</a:t>
            </a:r>
          </a:p>
        </p:txBody>
      </p:sp>
      <p:sp>
        <p:nvSpPr>
          <p:cNvPr id="13" name="テキスト ボックス 12">
            <a:extLst>
              <a:ext uri="{FF2B5EF4-FFF2-40B4-BE49-F238E27FC236}">
                <a16:creationId xmlns:a16="http://schemas.microsoft.com/office/drawing/2014/main" id="{2BC4306E-A451-9BC8-109E-B27D56F3FB18}"/>
              </a:ext>
            </a:extLst>
          </p:cNvPr>
          <p:cNvSpPr txBox="1"/>
          <p:nvPr/>
        </p:nvSpPr>
        <p:spPr>
          <a:xfrm>
            <a:off x="128852" y="6407676"/>
            <a:ext cx="6574627" cy="233910"/>
          </a:xfrm>
          <a:prstGeom prst="rect">
            <a:avLst/>
          </a:prstGeom>
          <a:noFill/>
        </p:spPr>
        <p:txBody>
          <a:bodyPr wrap="square" rtlCol="0">
            <a:spAutoFit/>
          </a:bodyPr>
          <a:lstStyle/>
          <a:p>
            <a:pPr lvl="0">
              <a:lnSpc>
                <a:spcPct val="120000"/>
              </a:lnSpc>
              <a:defRPr/>
            </a:pPr>
            <a:r>
              <a:rPr kumimoji="0" lang="en-US" altLang="ja-JP" sz="800" b="0" i="0" u="none" strike="noStrike" kern="1200" cap="none" spc="0" normalizeH="0" baseline="0" noProof="0">
                <a:ln>
                  <a:noFill/>
                </a:ln>
                <a:solidFill>
                  <a:schemeClr val="tx1">
                    <a:lumMod val="75000"/>
                    <a:lumOff val="25000"/>
                  </a:schemeClr>
                </a:solidFill>
                <a:effectLst/>
                <a:uLnTx/>
                <a:uFillTx/>
                <a:latin typeface="Meiryo" panose="020B0604030504040204" pitchFamily="34" charset="-128"/>
                <a:ea typeface="Meiryo" panose="020B0604030504040204" pitchFamily="34" charset="-128"/>
                <a:cs typeface="+mn-cs"/>
              </a:rPr>
              <a:t>※</a:t>
            </a:r>
            <a:r>
              <a:rPr lang="en-US" altLang="ja-JP" sz="800">
                <a:solidFill>
                  <a:schemeClr val="tx1">
                    <a:lumMod val="75000"/>
                    <a:lumOff val="25000"/>
                  </a:schemeClr>
                </a:solidFill>
                <a:latin typeface="Meiryo" panose="020B0604030504040204" pitchFamily="34" charset="-128"/>
                <a:ea typeface="Meiryo" panose="020B0604030504040204" pitchFamily="34" charset="-128"/>
              </a:rPr>
              <a:t> </a:t>
            </a:r>
            <a:r>
              <a:rPr lang="ja-JP" altLang="en-US" sz="800">
                <a:solidFill>
                  <a:schemeClr val="tx1">
                    <a:lumMod val="75000"/>
                    <a:lumOff val="25000"/>
                  </a:schemeClr>
                </a:solidFill>
                <a:latin typeface="Meiryo" panose="020B0604030504040204" pitchFamily="34" charset="-128"/>
                <a:ea typeface="Meiryo" panose="020B0604030504040204" pitchFamily="34" charset="-128"/>
              </a:rPr>
              <a:t>書き込みログは、</a:t>
            </a:r>
            <a:r>
              <a:rPr lang="en-US" altLang="ja-JP" sz="800" err="1">
                <a:solidFill>
                  <a:schemeClr val="tx1">
                    <a:lumMod val="75000"/>
                    <a:lumOff val="25000"/>
                  </a:schemeClr>
                </a:solidFill>
                <a:latin typeface="Meiryo" panose="020B0604030504040204" pitchFamily="34" charset="-128"/>
                <a:ea typeface="Meiryo" panose="020B0604030504040204" pitchFamily="34" charset="-128"/>
              </a:rPr>
              <a:t>ChatGPT</a:t>
            </a:r>
            <a:r>
              <a:rPr lang="en-US" altLang="ja-JP" sz="800">
                <a:solidFill>
                  <a:schemeClr val="tx1">
                    <a:lumMod val="75000"/>
                    <a:lumOff val="25000"/>
                  </a:schemeClr>
                </a:solidFill>
                <a:latin typeface="Meiryo" panose="020B0604030504040204" pitchFamily="34" charset="-128"/>
                <a:ea typeface="Meiryo" panose="020B0604030504040204" pitchFamily="34" charset="-128"/>
              </a:rPr>
              <a:t> </a:t>
            </a:r>
            <a:r>
              <a:rPr lang="ja-JP" altLang="en-US" sz="800">
                <a:solidFill>
                  <a:schemeClr val="tx1">
                    <a:lumMod val="75000"/>
                    <a:lumOff val="25000"/>
                  </a:schemeClr>
                </a:solidFill>
                <a:latin typeface="Meiryo" panose="020B0604030504040204" pitchFamily="34" charset="-128"/>
                <a:ea typeface="Meiryo" panose="020B0604030504040204" pitchFamily="34" charset="-128"/>
              </a:rPr>
              <a:t>の他、</a:t>
            </a:r>
            <a:r>
              <a:rPr lang="en-US" altLang="ja-JP" sz="800">
                <a:solidFill>
                  <a:schemeClr val="tx1">
                    <a:lumMod val="75000"/>
                    <a:lumOff val="25000"/>
                  </a:schemeClr>
                </a:solidFill>
                <a:latin typeface="Meiryo" panose="020B0604030504040204" pitchFamily="34" charset="-128"/>
                <a:ea typeface="Meiryo" panose="020B0604030504040204" pitchFamily="34" charset="-128"/>
              </a:rPr>
              <a:t>Gmail</a:t>
            </a:r>
            <a:r>
              <a:rPr lang="ja-JP" altLang="en-US" sz="800">
                <a:solidFill>
                  <a:schemeClr val="tx1">
                    <a:lumMod val="75000"/>
                    <a:lumOff val="25000"/>
                  </a:schemeClr>
                </a:solidFill>
                <a:latin typeface="Meiryo" panose="020B0604030504040204" pitchFamily="34" charset="-128"/>
                <a:ea typeface="Meiryo" panose="020B0604030504040204" pitchFamily="34" charset="-128"/>
              </a:rPr>
              <a:t>・</a:t>
            </a:r>
            <a:r>
              <a:rPr lang="en-US" altLang="ja-JP" sz="800">
                <a:solidFill>
                  <a:schemeClr val="tx1">
                    <a:lumMod val="75000"/>
                    <a:lumOff val="25000"/>
                  </a:schemeClr>
                </a:solidFill>
                <a:latin typeface="Meiryo" panose="020B0604030504040204" pitchFamily="34" charset="-128"/>
                <a:ea typeface="Meiryo" panose="020B0604030504040204" pitchFamily="34" charset="-128"/>
              </a:rPr>
              <a:t>Outlook Online</a:t>
            </a:r>
            <a:r>
              <a:rPr lang="ja-JP" altLang="en-US" sz="800">
                <a:solidFill>
                  <a:schemeClr val="tx1">
                    <a:lumMod val="75000"/>
                    <a:lumOff val="25000"/>
                  </a:schemeClr>
                </a:solidFill>
                <a:latin typeface="Meiryo" panose="020B0604030504040204" pitchFamily="34" charset="-128"/>
                <a:ea typeface="Meiryo" panose="020B0604030504040204" pitchFamily="34" charset="-128"/>
              </a:rPr>
              <a:t>・</a:t>
            </a:r>
            <a:r>
              <a:rPr lang="en-US" altLang="ja-JP" sz="800" err="1">
                <a:solidFill>
                  <a:schemeClr val="tx1">
                    <a:lumMod val="75000"/>
                    <a:lumOff val="25000"/>
                  </a:schemeClr>
                </a:solidFill>
                <a:latin typeface="Meiryo" panose="020B0604030504040204" pitchFamily="34" charset="-128"/>
                <a:ea typeface="Meiryo" panose="020B0604030504040204" pitchFamily="34" charset="-128"/>
              </a:rPr>
              <a:t>Outlook.com</a:t>
            </a:r>
            <a:r>
              <a:rPr lang="en-US" altLang="ja-JP" sz="800">
                <a:solidFill>
                  <a:schemeClr val="tx1">
                    <a:lumMod val="75000"/>
                    <a:lumOff val="25000"/>
                  </a:schemeClr>
                </a:solidFill>
                <a:latin typeface="Meiryo" panose="020B0604030504040204" pitchFamily="34" charset="-128"/>
                <a:ea typeface="Meiryo" panose="020B0604030504040204" pitchFamily="34" charset="-128"/>
              </a:rPr>
              <a:t> </a:t>
            </a:r>
            <a:r>
              <a:rPr lang="ja-JP" altLang="en-US" sz="800">
                <a:solidFill>
                  <a:schemeClr val="tx1">
                    <a:lumMod val="75000"/>
                    <a:lumOff val="25000"/>
                  </a:schemeClr>
                </a:solidFill>
                <a:latin typeface="Meiryo" panose="020B0604030504040204" pitchFamily="34" charset="-128"/>
                <a:ea typeface="Meiryo" panose="020B0604030504040204" pitchFamily="34" charset="-128"/>
              </a:rPr>
              <a:t>のメール送信内容の取得が可能です。</a:t>
            </a:r>
          </a:p>
        </p:txBody>
      </p:sp>
      <p:sp>
        <p:nvSpPr>
          <p:cNvPr id="14" name="テキスト プレースホルダー 5">
            <a:extLst>
              <a:ext uri="{FF2B5EF4-FFF2-40B4-BE49-F238E27FC236}">
                <a16:creationId xmlns:a16="http://schemas.microsoft.com/office/drawing/2014/main" id="{C5628AE8-1F53-CFB9-F342-F675D885E384}"/>
              </a:ext>
            </a:extLst>
          </p:cNvPr>
          <p:cNvSpPr txBox="1">
            <a:spLocks/>
          </p:cNvSpPr>
          <p:nvPr/>
        </p:nvSpPr>
        <p:spPr>
          <a:xfrm>
            <a:off x="263132" y="700152"/>
            <a:ext cx="11665736" cy="452432"/>
          </a:xfrm>
          <a:prstGeom prst="rect">
            <a:avLst/>
          </a:prstGeom>
        </p:spPr>
        <p:txBody>
          <a:bodyPr wrap="square"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kumimoji="1" sz="1800" b="0" i="0" kern="120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1800" dirty="0">
                <a:solidFill>
                  <a:schemeClr val="tx1">
                    <a:lumMod val="75000"/>
                    <a:lumOff val="25000"/>
                  </a:schemeClr>
                </a:solidFill>
                <a:highlight>
                  <a:srgbClr val="FFFF00"/>
                </a:highlight>
                <a:latin typeface="Meiryo" panose="020B0604030504040204" pitchFamily="34" charset="-128"/>
                <a:ea typeface="Meiryo" panose="020B0604030504040204" pitchFamily="34" charset="-128"/>
              </a:rPr>
              <a:t>ChatGPT</a:t>
            </a:r>
            <a:r>
              <a:rPr lang="ja-JP" altLang="en-US" sz="1400" dirty="0">
                <a:solidFill>
                  <a:schemeClr val="tx1">
                    <a:lumMod val="75000"/>
                    <a:lumOff val="25000"/>
                  </a:schemeClr>
                </a:solidFill>
                <a:latin typeface="Meiryo" panose="020B0604030504040204" pitchFamily="34" charset="-128"/>
                <a:ea typeface="Meiryo" panose="020B0604030504040204" pitchFamily="34" charset="-128"/>
              </a:rPr>
              <a:t>（</a:t>
            </a:r>
            <a:r>
              <a:rPr lang="en-US" altLang="ja-JP" sz="1400" dirty="0">
                <a:solidFill>
                  <a:schemeClr val="tx1">
                    <a:lumMod val="75000"/>
                    <a:lumOff val="25000"/>
                  </a:schemeClr>
                </a:solidFill>
                <a:latin typeface="Meiryo" panose="020B0604030504040204" pitchFamily="34" charset="-128"/>
                <a:ea typeface="Meiryo" panose="020B0604030504040204" pitchFamily="34" charset="-128"/>
                <a:hlinkClick r:id="rId5">
                  <a:extLst>
                    <a:ext uri="{A12FA001-AC4F-418D-AE19-62706E023703}">
                      <ahyp:hlinkClr xmlns:ahyp="http://schemas.microsoft.com/office/drawing/2018/hyperlinkcolor" val="tx"/>
                    </a:ext>
                  </a:extLst>
                </a:hlinkClick>
              </a:rPr>
              <a:t>https://chat.openai.com/</a:t>
            </a:r>
            <a:r>
              <a:rPr lang="ja-JP" altLang="en-US" sz="1400" dirty="0">
                <a:solidFill>
                  <a:schemeClr val="tx1">
                    <a:lumMod val="75000"/>
                    <a:lumOff val="25000"/>
                  </a:schemeClr>
                </a:solidFill>
                <a:latin typeface="Meiryo" panose="020B0604030504040204" pitchFamily="34" charset="-128"/>
                <a:ea typeface="Meiryo" panose="020B0604030504040204" pitchFamily="34" charset="-128"/>
              </a:rPr>
              <a:t>）</a:t>
            </a:r>
            <a:r>
              <a:rPr lang="ja-JP" altLang="en-US" sz="1800" dirty="0">
                <a:solidFill>
                  <a:schemeClr val="tx1">
                    <a:lumMod val="75000"/>
                    <a:lumOff val="25000"/>
                  </a:schemeClr>
                </a:solidFill>
                <a:latin typeface="Meiryo" panose="020B0604030504040204" pitchFamily="34" charset="-128"/>
                <a:ea typeface="Meiryo" panose="020B0604030504040204" pitchFamily="34" charset="-128"/>
              </a:rPr>
              <a:t>の</a:t>
            </a:r>
            <a:r>
              <a:rPr lang="ja-JP" altLang="en-US" sz="1800" dirty="0">
                <a:solidFill>
                  <a:schemeClr val="tx1">
                    <a:lumMod val="75000"/>
                    <a:lumOff val="25000"/>
                  </a:schemeClr>
                </a:solidFill>
                <a:highlight>
                  <a:srgbClr val="FFFF00"/>
                </a:highlight>
                <a:latin typeface="Meiryo" panose="020B0604030504040204" pitchFamily="34" charset="-128"/>
                <a:ea typeface="Meiryo" panose="020B0604030504040204" pitchFamily="34" charset="-128"/>
              </a:rPr>
              <a:t>書き込み内容＝質問内容の取得</a:t>
            </a:r>
            <a:r>
              <a:rPr lang="ja-JP" altLang="en-US" sz="1800" dirty="0">
                <a:solidFill>
                  <a:schemeClr val="tx1">
                    <a:lumMod val="75000"/>
                    <a:lumOff val="25000"/>
                  </a:schemeClr>
                </a:solidFill>
                <a:latin typeface="Meiryo" panose="020B0604030504040204" pitchFamily="34" charset="-128"/>
                <a:ea typeface="Meiryo" panose="020B0604030504040204" pitchFamily="34" charset="-128"/>
              </a:rPr>
              <a:t>に対応、</a:t>
            </a:r>
            <a:r>
              <a:rPr lang="ja-JP" altLang="en-US" sz="1800" dirty="0">
                <a:latin typeface="Meiryo" panose="020B0604030504040204" pitchFamily="34" charset="-128"/>
                <a:ea typeface="Meiryo" panose="020B0604030504040204" pitchFamily="34" charset="-128"/>
              </a:rPr>
              <a:t>利用実態の見える化に！</a:t>
            </a:r>
          </a:p>
        </p:txBody>
      </p:sp>
      <p:grpSp>
        <p:nvGrpSpPr>
          <p:cNvPr id="17" name="グループ化 16">
            <a:extLst>
              <a:ext uri="{FF2B5EF4-FFF2-40B4-BE49-F238E27FC236}">
                <a16:creationId xmlns:a16="http://schemas.microsoft.com/office/drawing/2014/main" id="{61E23954-B13D-10AB-F277-22B22A96BBF6}"/>
              </a:ext>
            </a:extLst>
          </p:cNvPr>
          <p:cNvGrpSpPr/>
          <p:nvPr/>
        </p:nvGrpSpPr>
        <p:grpSpPr>
          <a:xfrm>
            <a:off x="10364212" y="302904"/>
            <a:ext cx="1581087" cy="343139"/>
            <a:chOff x="10364212" y="302904"/>
            <a:chExt cx="1581087" cy="343139"/>
          </a:xfrm>
        </p:grpSpPr>
        <p:sp>
          <p:nvSpPr>
            <p:cNvPr id="18" name="正方形/長方形 17">
              <a:extLst>
                <a:ext uri="{FF2B5EF4-FFF2-40B4-BE49-F238E27FC236}">
                  <a16:creationId xmlns:a16="http://schemas.microsoft.com/office/drawing/2014/main" id="{16E28DF3-7055-F549-22BC-59911B5FC432}"/>
                </a:ext>
              </a:extLst>
            </p:cNvPr>
            <p:cNvSpPr/>
            <p:nvPr/>
          </p:nvSpPr>
          <p:spPr>
            <a:xfrm>
              <a:off x="10364212" y="302904"/>
              <a:ext cx="1581087" cy="314510"/>
            </a:xfrm>
            <a:prstGeom prst="rect">
              <a:avLst/>
            </a:prstGeom>
          </p:spPr>
          <p:txBody>
            <a:bodyPr wrap="square">
              <a:spAutoFit/>
            </a:bodyPr>
            <a:lstStyle/>
            <a:p>
              <a:pPr algn="ctr">
                <a:lnSpc>
                  <a:spcPct val="150000"/>
                </a:lnSpc>
              </a:pPr>
              <a:r>
                <a:rPr lang="ja-JP" altLang="en-US" sz="1050" b="1">
                  <a:solidFill>
                    <a:srgbClr val="960000"/>
                  </a:solidFill>
                  <a:latin typeface="メイリオ" panose="020B0604030504040204" pitchFamily="50" charset="-128"/>
                  <a:ea typeface="メイリオ" panose="020B0604030504040204" pitchFamily="50" charset="-128"/>
                </a:rPr>
                <a:t>内部情報漏洩対策</a:t>
              </a:r>
              <a:endParaRPr lang="en-US" altLang="ja-JP" sz="1050" b="1">
                <a:solidFill>
                  <a:srgbClr val="960000"/>
                </a:solidFill>
                <a:latin typeface="メイリオ" panose="020B0604030504040204" pitchFamily="50" charset="-128"/>
                <a:ea typeface="メイリオ" panose="020B0604030504040204" pitchFamily="50" charset="-128"/>
              </a:endParaRPr>
            </a:p>
          </p:txBody>
        </p:sp>
        <p:sp>
          <p:nvSpPr>
            <p:cNvPr id="19" name="四角形: 角を丸くする 18">
              <a:extLst>
                <a:ext uri="{FF2B5EF4-FFF2-40B4-BE49-F238E27FC236}">
                  <a16:creationId xmlns:a16="http://schemas.microsoft.com/office/drawing/2014/main" id="{1B5C847F-CDF0-6C97-A4CE-196E329D7FC7}"/>
                </a:ext>
              </a:extLst>
            </p:cNvPr>
            <p:cNvSpPr/>
            <p:nvPr/>
          </p:nvSpPr>
          <p:spPr>
            <a:xfrm>
              <a:off x="10402179" y="302904"/>
              <a:ext cx="1505153" cy="34313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Tree>
    <p:extLst>
      <p:ext uri="{BB962C8B-B14F-4D97-AF65-F5344CB8AC3E}">
        <p14:creationId xmlns:p14="http://schemas.microsoft.com/office/powerpoint/2010/main" val="36921896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5950D576-FC4A-414D-846B-8D0F42904855}"/>
              </a:ext>
            </a:extLst>
          </p:cNvPr>
          <p:cNvSpPr>
            <a:spLocks noGrp="1"/>
          </p:cNvSpPr>
          <p:nvPr>
            <p:ph type="body" sz="quarter" idx="15"/>
          </p:nvPr>
        </p:nvSpPr>
        <p:spPr>
          <a:xfrm>
            <a:off x="263132" y="700151"/>
            <a:ext cx="11665736" cy="820141"/>
          </a:xfrm>
        </p:spPr>
        <p:txBody>
          <a:bodyPr/>
          <a:lstStyle/>
          <a:p>
            <a:r>
              <a:rPr lang="ja-JP" altLang="en-US" dirty="0"/>
              <a:t>「長時間働きすぎていないか？」「休憩は適切に取れているか？」</a:t>
            </a:r>
            <a:endParaRPr lang="en-US" altLang="ja-JP" dirty="0"/>
          </a:p>
          <a:p>
            <a:r>
              <a:rPr lang="ja-JP" altLang="en-US" dirty="0"/>
              <a:t>「業務をしっかりしているか？」の切り口でレポート化</a:t>
            </a:r>
          </a:p>
        </p:txBody>
      </p:sp>
      <p:sp>
        <p:nvSpPr>
          <p:cNvPr id="4" name="テキスト プレースホルダー 3">
            <a:extLst>
              <a:ext uri="{FF2B5EF4-FFF2-40B4-BE49-F238E27FC236}">
                <a16:creationId xmlns:a16="http://schemas.microsoft.com/office/drawing/2014/main" id="{82CAFD79-B886-374F-8839-A0FCAFA7D7FB}"/>
              </a:ext>
            </a:extLst>
          </p:cNvPr>
          <p:cNvSpPr>
            <a:spLocks noGrp="1"/>
          </p:cNvSpPr>
          <p:nvPr>
            <p:ph type="body" sz="quarter" idx="13"/>
          </p:nvPr>
        </p:nvSpPr>
        <p:spPr/>
        <p:txBody>
          <a:bodyPr/>
          <a:lstStyle/>
          <a:p>
            <a:r>
              <a:rPr lang="en-US" altLang="ja-JP"/>
              <a:t>PC </a:t>
            </a:r>
            <a:r>
              <a:rPr lang="ja-JP" altLang="en-US"/>
              <a:t>業務の見える化</a:t>
            </a:r>
          </a:p>
        </p:txBody>
      </p:sp>
      <p:grpSp>
        <p:nvGrpSpPr>
          <p:cNvPr id="28" name="グループ化 27">
            <a:extLst>
              <a:ext uri="{FF2B5EF4-FFF2-40B4-BE49-F238E27FC236}">
                <a16:creationId xmlns:a16="http://schemas.microsoft.com/office/drawing/2014/main" id="{BE8173A9-C856-485F-9169-54790059F10E}"/>
              </a:ext>
            </a:extLst>
          </p:cNvPr>
          <p:cNvGrpSpPr/>
          <p:nvPr/>
        </p:nvGrpSpPr>
        <p:grpSpPr>
          <a:xfrm>
            <a:off x="10364212" y="302904"/>
            <a:ext cx="1581087" cy="343139"/>
            <a:chOff x="10364212" y="302904"/>
            <a:chExt cx="1581087" cy="343139"/>
          </a:xfrm>
        </p:grpSpPr>
        <p:sp>
          <p:nvSpPr>
            <p:cNvPr id="29" name="正方形/長方形 28">
              <a:extLst>
                <a:ext uri="{FF2B5EF4-FFF2-40B4-BE49-F238E27FC236}">
                  <a16:creationId xmlns:a16="http://schemas.microsoft.com/office/drawing/2014/main" id="{487858CE-71D6-43A6-B558-6941B273BF05}"/>
                </a:ext>
              </a:extLst>
            </p:cNvPr>
            <p:cNvSpPr/>
            <p:nvPr/>
          </p:nvSpPr>
          <p:spPr>
            <a:xfrm>
              <a:off x="10364212" y="302904"/>
              <a:ext cx="1581087" cy="314510"/>
            </a:xfrm>
            <a:prstGeom prst="rect">
              <a:avLst/>
            </a:prstGeom>
          </p:spPr>
          <p:txBody>
            <a:bodyPr wrap="square">
              <a:spAutoFit/>
            </a:bodyPr>
            <a:lstStyle/>
            <a:p>
              <a:pPr algn="ctr">
                <a:lnSpc>
                  <a:spcPct val="150000"/>
                </a:lnSpc>
              </a:pPr>
              <a:r>
                <a:rPr lang="ja-JP" altLang="en-US" sz="1050" b="1">
                  <a:solidFill>
                    <a:srgbClr val="960000"/>
                  </a:solidFill>
                  <a:latin typeface="メイリオ" panose="020B0604030504040204" pitchFamily="50" charset="-128"/>
                  <a:ea typeface="メイリオ" panose="020B0604030504040204" pitchFamily="50" charset="-128"/>
                </a:rPr>
                <a:t>内部情報漏洩対策</a:t>
              </a:r>
              <a:endParaRPr lang="en-US" altLang="ja-JP" sz="1050" b="1">
                <a:solidFill>
                  <a:srgbClr val="960000"/>
                </a:solidFill>
                <a:latin typeface="メイリオ" panose="020B0604030504040204" pitchFamily="50" charset="-128"/>
                <a:ea typeface="メイリオ" panose="020B0604030504040204" pitchFamily="50" charset="-128"/>
              </a:endParaRPr>
            </a:p>
          </p:txBody>
        </p:sp>
        <p:sp>
          <p:nvSpPr>
            <p:cNvPr id="30" name="四角形: 角を丸くする 29">
              <a:extLst>
                <a:ext uri="{FF2B5EF4-FFF2-40B4-BE49-F238E27FC236}">
                  <a16:creationId xmlns:a16="http://schemas.microsoft.com/office/drawing/2014/main" id="{C8300A3C-4AB8-4326-ADFF-2331D2A21AFC}"/>
                </a:ext>
              </a:extLst>
            </p:cNvPr>
            <p:cNvSpPr/>
            <p:nvPr/>
          </p:nvSpPr>
          <p:spPr>
            <a:xfrm>
              <a:off x="10402179" y="302904"/>
              <a:ext cx="1505153" cy="34313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pic>
        <p:nvPicPr>
          <p:cNvPr id="11" name="図 10">
            <a:extLst>
              <a:ext uri="{FF2B5EF4-FFF2-40B4-BE49-F238E27FC236}">
                <a16:creationId xmlns:a16="http://schemas.microsoft.com/office/drawing/2014/main" id="{522A5C14-8DB5-4A51-E0D8-7850FB321861}"/>
              </a:ext>
            </a:extLst>
          </p:cNvPr>
          <p:cNvPicPr>
            <a:picLocks noChangeAspect="1"/>
          </p:cNvPicPr>
          <p:nvPr/>
        </p:nvPicPr>
        <p:blipFill>
          <a:blip r:embed="rId2"/>
          <a:stretch>
            <a:fillRect/>
          </a:stretch>
        </p:blipFill>
        <p:spPr>
          <a:xfrm>
            <a:off x="345608" y="1688916"/>
            <a:ext cx="7772400" cy="4857750"/>
          </a:xfrm>
          <a:prstGeom prst="rect">
            <a:avLst/>
          </a:prstGeom>
          <a:ln w="6350">
            <a:solidFill>
              <a:schemeClr val="bg1">
                <a:lumMod val="65000"/>
              </a:schemeClr>
            </a:solidFill>
          </a:ln>
        </p:spPr>
      </p:pic>
      <p:sp>
        <p:nvSpPr>
          <p:cNvPr id="14" name="正方形/長方形 13">
            <a:extLst>
              <a:ext uri="{FF2B5EF4-FFF2-40B4-BE49-F238E27FC236}">
                <a16:creationId xmlns:a16="http://schemas.microsoft.com/office/drawing/2014/main" id="{CB6DCCD7-E5A3-F596-64FE-067D992649DB}"/>
              </a:ext>
            </a:extLst>
          </p:cNvPr>
          <p:cNvSpPr/>
          <p:nvPr/>
        </p:nvSpPr>
        <p:spPr>
          <a:xfrm>
            <a:off x="1933618" y="2516012"/>
            <a:ext cx="1986450" cy="1674498"/>
          </a:xfrm>
          <a:prstGeom prst="rect">
            <a:avLst/>
          </a:prstGeom>
          <a:noFill/>
          <a:ln w="19050">
            <a:solidFill>
              <a:srgbClr val="FD7C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2DB09991-3A01-7165-38E1-ACD838261685}"/>
              </a:ext>
            </a:extLst>
          </p:cNvPr>
          <p:cNvSpPr/>
          <p:nvPr/>
        </p:nvSpPr>
        <p:spPr>
          <a:xfrm>
            <a:off x="3651152" y="3938583"/>
            <a:ext cx="270588" cy="251927"/>
          </a:xfrm>
          <a:prstGeom prst="rect">
            <a:avLst/>
          </a:prstGeom>
          <a:solidFill>
            <a:srgbClr val="FD7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a:t>①</a:t>
            </a:r>
            <a:endParaRPr kumimoji="1" lang="ja-JP" altLang="en-US" sz="1600"/>
          </a:p>
        </p:txBody>
      </p:sp>
      <p:sp>
        <p:nvSpPr>
          <p:cNvPr id="17" name="円形吹き出し 33">
            <a:extLst>
              <a:ext uri="{FF2B5EF4-FFF2-40B4-BE49-F238E27FC236}">
                <a16:creationId xmlns:a16="http://schemas.microsoft.com/office/drawing/2014/main" id="{00F00943-84A9-9926-30D7-2934EF36F337}"/>
              </a:ext>
            </a:extLst>
          </p:cNvPr>
          <p:cNvSpPr/>
          <p:nvPr/>
        </p:nvSpPr>
        <p:spPr>
          <a:xfrm>
            <a:off x="719989" y="1688916"/>
            <a:ext cx="1110343" cy="1101012"/>
          </a:xfrm>
          <a:prstGeom prst="wedgeEllipseCallout">
            <a:avLst>
              <a:gd name="adj1" fmla="val 51436"/>
              <a:gd name="adj2" fmla="val 43856"/>
            </a:avLst>
          </a:prstGeom>
          <a:solidFill>
            <a:srgbClr val="FD7C79">
              <a:alpha val="9804"/>
            </a:srgbClr>
          </a:solidFill>
          <a:ln w="12700">
            <a:solidFill>
              <a:srgbClr val="FD7C79"/>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D7C79"/>
              </a:solidFill>
            </a:endParaRPr>
          </a:p>
        </p:txBody>
      </p:sp>
      <p:sp>
        <p:nvSpPr>
          <p:cNvPr id="18" name="テキスト ボックス 17">
            <a:extLst>
              <a:ext uri="{FF2B5EF4-FFF2-40B4-BE49-F238E27FC236}">
                <a16:creationId xmlns:a16="http://schemas.microsoft.com/office/drawing/2014/main" id="{02194A7E-32AF-929E-CC7E-E8FD352E7330}"/>
              </a:ext>
            </a:extLst>
          </p:cNvPr>
          <p:cNvSpPr txBox="1"/>
          <p:nvPr/>
        </p:nvSpPr>
        <p:spPr>
          <a:xfrm>
            <a:off x="808872" y="2050335"/>
            <a:ext cx="954107" cy="461665"/>
          </a:xfrm>
          <a:prstGeom prst="rect">
            <a:avLst/>
          </a:prstGeom>
          <a:noFill/>
        </p:spPr>
        <p:txBody>
          <a:bodyPr wrap="none" rtlCol="0">
            <a:spAutoFit/>
          </a:bodyPr>
          <a:lstStyle/>
          <a:p>
            <a:r>
              <a:rPr kumimoji="1" lang="ja-JP" altLang="en-US" sz="1200" b="1">
                <a:solidFill>
                  <a:srgbClr val="FD7C79"/>
                </a:solidFill>
                <a:latin typeface="Meiryo" panose="020B0604030504040204" pitchFamily="34" charset="-128"/>
                <a:ea typeface="Meiryo" panose="020B0604030504040204" pitchFamily="34" charset="-128"/>
              </a:rPr>
              <a:t>働きすぎて</a:t>
            </a:r>
            <a:endParaRPr kumimoji="1" lang="en-US" altLang="ja-JP" sz="1200" b="1">
              <a:solidFill>
                <a:srgbClr val="FD7C79"/>
              </a:solidFill>
              <a:latin typeface="Meiryo" panose="020B0604030504040204" pitchFamily="34" charset="-128"/>
              <a:ea typeface="Meiryo" panose="020B0604030504040204" pitchFamily="34" charset="-128"/>
            </a:endParaRPr>
          </a:p>
          <a:p>
            <a:r>
              <a:rPr kumimoji="1" lang="ja-JP" altLang="en-US" sz="1200" b="1">
                <a:solidFill>
                  <a:srgbClr val="FD7C79"/>
                </a:solidFill>
                <a:latin typeface="Meiryo" panose="020B0604030504040204" pitchFamily="34" charset="-128"/>
                <a:ea typeface="Meiryo" panose="020B0604030504040204" pitchFamily="34" charset="-128"/>
              </a:rPr>
              <a:t>いないか？</a:t>
            </a:r>
          </a:p>
        </p:txBody>
      </p:sp>
      <p:sp>
        <p:nvSpPr>
          <p:cNvPr id="22" name="円形吹き出し 35">
            <a:extLst>
              <a:ext uri="{FF2B5EF4-FFF2-40B4-BE49-F238E27FC236}">
                <a16:creationId xmlns:a16="http://schemas.microsoft.com/office/drawing/2014/main" id="{8FB2303A-BE14-59EF-5139-F6E0AAF58C3A}"/>
              </a:ext>
            </a:extLst>
          </p:cNvPr>
          <p:cNvSpPr/>
          <p:nvPr/>
        </p:nvSpPr>
        <p:spPr>
          <a:xfrm>
            <a:off x="3418112" y="4373970"/>
            <a:ext cx="1110343" cy="1101012"/>
          </a:xfrm>
          <a:prstGeom prst="wedgeEllipseCallout">
            <a:avLst>
              <a:gd name="adj1" fmla="val 37991"/>
              <a:gd name="adj2" fmla="val -59534"/>
            </a:avLst>
          </a:prstGeom>
          <a:solidFill>
            <a:srgbClr val="FD7C79">
              <a:alpha val="9804"/>
            </a:srgbClr>
          </a:solidFill>
          <a:ln w="12700">
            <a:solidFill>
              <a:srgbClr val="FD7C79"/>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296AE801-4E80-B9FD-BD51-DB82B4A4DEE6}"/>
              </a:ext>
            </a:extLst>
          </p:cNvPr>
          <p:cNvSpPr txBox="1"/>
          <p:nvPr/>
        </p:nvSpPr>
        <p:spPr>
          <a:xfrm>
            <a:off x="3432347" y="4735389"/>
            <a:ext cx="1107996" cy="461665"/>
          </a:xfrm>
          <a:prstGeom prst="rect">
            <a:avLst/>
          </a:prstGeom>
          <a:noFill/>
        </p:spPr>
        <p:txBody>
          <a:bodyPr wrap="none" rtlCol="0">
            <a:spAutoFit/>
          </a:bodyPr>
          <a:lstStyle/>
          <a:p>
            <a:r>
              <a:rPr kumimoji="1" lang="ja-JP" altLang="en-US" sz="1200" b="1">
                <a:solidFill>
                  <a:srgbClr val="FD7C79"/>
                </a:solidFill>
                <a:latin typeface="Meiryo" panose="020B0604030504040204" pitchFamily="34" charset="-128"/>
                <a:ea typeface="Meiryo" panose="020B0604030504040204" pitchFamily="34" charset="-128"/>
              </a:rPr>
              <a:t>休憩は適切に</a:t>
            </a:r>
            <a:endParaRPr kumimoji="1" lang="en-US" altLang="ja-JP" sz="1200" b="1">
              <a:solidFill>
                <a:srgbClr val="FD7C79"/>
              </a:solidFill>
              <a:latin typeface="Meiryo" panose="020B0604030504040204" pitchFamily="34" charset="-128"/>
              <a:ea typeface="Meiryo" panose="020B0604030504040204" pitchFamily="34" charset="-128"/>
            </a:endParaRPr>
          </a:p>
          <a:p>
            <a:r>
              <a:rPr kumimoji="1" lang="ja-JP" altLang="en-US" sz="1200" b="1">
                <a:solidFill>
                  <a:srgbClr val="FD7C79"/>
                </a:solidFill>
                <a:latin typeface="Meiryo" panose="020B0604030504040204" pitchFamily="34" charset="-128"/>
                <a:ea typeface="Meiryo" panose="020B0604030504040204" pitchFamily="34" charset="-128"/>
              </a:rPr>
              <a:t>取れている？</a:t>
            </a:r>
          </a:p>
        </p:txBody>
      </p:sp>
      <p:grpSp>
        <p:nvGrpSpPr>
          <p:cNvPr id="24" name="グループ化 23">
            <a:extLst>
              <a:ext uri="{FF2B5EF4-FFF2-40B4-BE49-F238E27FC236}">
                <a16:creationId xmlns:a16="http://schemas.microsoft.com/office/drawing/2014/main" id="{9A5C3038-A4CF-E0C1-F02A-889A1B055690}"/>
              </a:ext>
            </a:extLst>
          </p:cNvPr>
          <p:cNvGrpSpPr/>
          <p:nvPr/>
        </p:nvGrpSpPr>
        <p:grpSpPr>
          <a:xfrm>
            <a:off x="5541097" y="4409283"/>
            <a:ext cx="1112900" cy="1101012"/>
            <a:chOff x="5352765" y="1861133"/>
            <a:chExt cx="1112900" cy="1101012"/>
          </a:xfrm>
        </p:grpSpPr>
        <p:sp>
          <p:nvSpPr>
            <p:cNvPr id="25" name="円形吹き出し 38">
              <a:extLst>
                <a:ext uri="{FF2B5EF4-FFF2-40B4-BE49-F238E27FC236}">
                  <a16:creationId xmlns:a16="http://schemas.microsoft.com/office/drawing/2014/main" id="{1C2DDDE5-2AA3-25BD-2055-BB5DAC0119E9}"/>
                </a:ext>
              </a:extLst>
            </p:cNvPr>
            <p:cNvSpPr/>
            <p:nvPr/>
          </p:nvSpPr>
          <p:spPr>
            <a:xfrm>
              <a:off x="5352765" y="1861133"/>
              <a:ext cx="1110343" cy="1101012"/>
            </a:xfrm>
            <a:prstGeom prst="wedgeEllipseCallout">
              <a:avLst>
                <a:gd name="adj1" fmla="val 32949"/>
                <a:gd name="adj2" fmla="val -64619"/>
              </a:avLst>
            </a:prstGeom>
            <a:solidFill>
              <a:srgbClr val="FD7C79">
                <a:alpha val="9804"/>
              </a:srgbClr>
            </a:solidFill>
            <a:ln w="12700">
              <a:solidFill>
                <a:srgbClr val="FD7C79"/>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5A480B90-003B-4C3F-C72D-39C6EA99C4F8}"/>
                </a:ext>
              </a:extLst>
            </p:cNvPr>
            <p:cNvSpPr txBox="1"/>
            <p:nvPr/>
          </p:nvSpPr>
          <p:spPr>
            <a:xfrm>
              <a:off x="5357669" y="2222552"/>
              <a:ext cx="1107996" cy="461665"/>
            </a:xfrm>
            <a:prstGeom prst="rect">
              <a:avLst/>
            </a:prstGeom>
            <a:noFill/>
          </p:spPr>
          <p:txBody>
            <a:bodyPr wrap="none" rtlCol="0">
              <a:spAutoFit/>
            </a:bodyPr>
            <a:lstStyle/>
            <a:p>
              <a:r>
                <a:rPr kumimoji="1" lang="ja-JP" altLang="en-US" sz="1200" b="1">
                  <a:solidFill>
                    <a:srgbClr val="FD7C79"/>
                  </a:solidFill>
                  <a:latin typeface="Meiryo" panose="020B0604030504040204" pitchFamily="34" charset="-128"/>
                  <a:ea typeface="Meiryo" panose="020B0604030504040204" pitchFamily="34" charset="-128"/>
                </a:rPr>
                <a:t>業務しっかり</a:t>
              </a:r>
              <a:endParaRPr kumimoji="1" lang="en-US" altLang="ja-JP" sz="1200" b="1">
                <a:solidFill>
                  <a:srgbClr val="FD7C79"/>
                </a:solidFill>
                <a:latin typeface="Meiryo" panose="020B0604030504040204" pitchFamily="34" charset="-128"/>
                <a:ea typeface="Meiryo" panose="020B0604030504040204" pitchFamily="34" charset="-128"/>
              </a:endParaRPr>
            </a:p>
            <a:p>
              <a:r>
                <a:rPr kumimoji="1" lang="ja-JP" altLang="en-US" sz="1200" b="1">
                  <a:solidFill>
                    <a:srgbClr val="FD7C79"/>
                  </a:solidFill>
                  <a:latin typeface="Meiryo" panose="020B0604030504040204" pitchFamily="34" charset="-128"/>
                  <a:ea typeface="Meiryo" panose="020B0604030504040204" pitchFamily="34" charset="-128"/>
                </a:rPr>
                <a:t>している？</a:t>
              </a:r>
            </a:p>
          </p:txBody>
        </p:sp>
      </p:grpSp>
      <p:sp>
        <p:nvSpPr>
          <p:cNvPr id="27" name="テキスト ボックス 26">
            <a:extLst>
              <a:ext uri="{FF2B5EF4-FFF2-40B4-BE49-F238E27FC236}">
                <a16:creationId xmlns:a16="http://schemas.microsoft.com/office/drawing/2014/main" id="{6313FA79-EB4A-2949-76FA-FDCF58E4F9AB}"/>
              </a:ext>
            </a:extLst>
          </p:cNvPr>
          <p:cNvSpPr txBox="1"/>
          <p:nvPr/>
        </p:nvSpPr>
        <p:spPr>
          <a:xfrm>
            <a:off x="8165310" y="1828802"/>
            <a:ext cx="3471943" cy="276999"/>
          </a:xfrm>
          <a:prstGeom prst="rect">
            <a:avLst/>
          </a:prstGeom>
          <a:noFill/>
        </p:spPr>
        <p:txBody>
          <a:bodyPr wrap="square" rtlCol="0">
            <a:spAutoFit/>
          </a:bodyPr>
          <a:lstStyle/>
          <a:p>
            <a:r>
              <a:rPr kumimoji="1" lang="ja-JP" altLang="en-US" sz="1200" b="1">
                <a:solidFill>
                  <a:srgbClr val="FD7C79"/>
                </a:solidFill>
                <a:latin typeface="Meiryo" panose="020B0604030504040204" pitchFamily="34" charset="-128"/>
                <a:ea typeface="Meiryo" panose="020B0604030504040204" pitchFamily="34" charset="-128"/>
              </a:rPr>
              <a:t>①</a:t>
            </a:r>
            <a:r>
              <a:rPr kumimoji="1" lang="en-US" altLang="ja-JP" sz="1200" b="1">
                <a:solidFill>
                  <a:srgbClr val="FD7C79"/>
                </a:solidFill>
                <a:latin typeface="Meiryo" panose="020B0604030504040204" pitchFamily="34" charset="-128"/>
                <a:ea typeface="Meiryo" panose="020B0604030504040204" pitchFamily="34" charset="-128"/>
              </a:rPr>
              <a:t> </a:t>
            </a:r>
            <a:r>
              <a:rPr kumimoji="1" lang="ja-JP" altLang="en-US" sz="1200" b="1">
                <a:solidFill>
                  <a:srgbClr val="FD7C79"/>
                </a:solidFill>
                <a:latin typeface="Meiryo" panose="020B0604030504040204" pitchFamily="34" charset="-128"/>
                <a:ea typeface="Meiryo" panose="020B0604030504040204" pitchFamily="34" charset="-128"/>
              </a:rPr>
              <a:t>残業注意のデバイス</a:t>
            </a:r>
          </a:p>
        </p:txBody>
      </p:sp>
      <p:sp>
        <p:nvSpPr>
          <p:cNvPr id="31" name="テキスト ボックス 30">
            <a:extLst>
              <a:ext uri="{FF2B5EF4-FFF2-40B4-BE49-F238E27FC236}">
                <a16:creationId xmlns:a16="http://schemas.microsoft.com/office/drawing/2014/main" id="{2B27F39D-F9A1-6019-2F75-4FC0DE97CE1A}"/>
              </a:ext>
            </a:extLst>
          </p:cNvPr>
          <p:cNvSpPr txBox="1"/>
          <p:nvPr/>
        </p:nvSpPr>
        <p:spPr>
          <a:xfrm>
            <a:off x="8193302" y="2065172"/>
            <a:ext cx="3625098" cy="1053750"/>
          </a:xfrm>
          <a:prstGeom prst="rect">
            <a:avLst/>
          </a:prstGeom>
          <a:noFill/>
        </p:spPr>
        <p:txBody>
          <a:bodyPr wrap="square" rtlCol="0">
            <a:spAutoFit/>
          </a:bodyPr>
          <a:lstStyle/>
          <a:p>
            <a:pPr>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業務時間外の稼働から、申請外の残業や働きすぎにつながるデバイスをみつけます。</a:t>
            </a:r>
            <a:endParaRPr kumimoji="1" lang="en-US" altLang="ja-JP" sz="1050">
              <a:solidFill>
                <a:schemeClr val="tx1">
                  <a:lumMod val="75000"/>
                  <a:lumOff val="25000"/>
                </a:schemeClr>
              </a:solidFill>
              <a:latin typeface="Meiryo" panose="020B0604030504040204" pitchFamily="34" charset="-128"/>
              <a:ea typeface="Meiryo" panose="020B0604030504040204" pitchFamily="34" charset="-128"/>
            </a:endParaRPr>
          </a:p>
          <a:p>
            <a:pPr>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＜集計単位は</a:t>
            </a:r>
            <a:r>
              <a:rPr kumimoji="1" lang="en-US" altLang="ja-JP" sz="1050">
                <a:solidFill>
                  <a:schemeClr val="tx1">
                    <a:lumMod val="75000"/>
                    <a:lumOff val="25000"/>
                  </a:schemeClr>
                </a:solidFill>
                <a:latin typeface="Meiryo" panose="020B0604030504040204" pitchFamily="34" charset="-128"/>
                <a:ea typeface="Meiryo" panose="020B0604030504040204" pitchFamily="34" charset="-128"/>
              </a:rPr>
              <a:t>1</a:t>
            </a: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ヶ月間＞</a:t>
            </a:r>
            <a:endParaRPr kumimoji="1" lang="en-US" altLang="ja-JP" sz="1050">
              <a:solidFill>
                <a:schemeClr val="tx1">
                  <a:lumMod val="75000"/>
                  <a:lumOff val="25000"/>
                </a:schemeClr>
              </a:solidFill>
              <a:latin typeface="Meiryo" panose="020B0604030504040204" pitchFamily="34" charset="-128"/>
              <a:ea typeface="Meiryo" panose="020B0604030504040204" pitchFamily="34" charset="-128"/>
            </a:endParaRPr>
          </a:p>
          <a:p>
            <a:pPr>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　・</a:t>
            </a:r>
            <a:r>
              <a:rPr kumimoji="1" lang="en-US" altLang="ja-JP" sz="1050">
                <a:solidFill>
                  <a:schemeClr val="tx1">
                    <a:lumMod val="75000"/>
                    <a:lumOff val="25000"/>
                  </a:schemeClr>
                </a:solidFill>
                <a:latin typeface="Meiryo" panose="020B0604030504040204" pitchFamily="34" charset="-128"/>
                <a:ea typeface="Meiryo" panose="020B0604030504040204" pitchFamily="34" charset="-128"/>
              </a:rPr>
              <a:t>30</a:t>
            </a: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時間</a:t>
            </a:r>
            <a:r>
              <a:rPr kumimoji="1" lang="en-US" altLang="ja-JP" sz="1050">
                <a:solidFill>
                  <a:schemeClr val="tx1">
                    <a:lumMod val="75000"/>
                    <a:lumOff val="25000"/>
                  </a:schemeClr>
                </a:solidFill>
                <a:latin typeface="Meiryo" panose="020B0604030504040204" pitchFamily="34" charset="-128"/>
                <a:ea typeface="Meiryo" panose="020B0604030504040204" pitchFamily="34" charset="-128"/>
              </a:rPr>
              <a:t>〜45</a:t>
            </a: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時間</a:t>
            </a:r>
            <a:endParaRPr kumimoji="1" lang="en-US" altLang="ja-JP" sz="1050">
              <a:solidFill>
                <a:schemeClr val="tx1">
                  <a:lumMod val="75000"/>
                  <a:lumOff val="25000"/>
                </a:schemeClr>
              </a:solidFill>
              <a:latin typeface="Meiryo" panose="020B0604030504040204" pitchFamily="34" charset="-128"/>
              <a:ea typeface="Meiryo" panose="020B0604030504040204" pitchFamily="34" charset="-128"/>
            </a:endParaRPr>
          </a:p>
          <a:p>
            <a:pPr>
              <a:lnSpc>
                <a:spcPct val="120000"/>
              </a:lnSpc>
            </a:pP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　・</a:t>
            </a:r>
            <a:r>
              <a:rPr kumimoji="1" lang="en-US" altLang="ja-JP" sz="1050">
                <a:solidFill>
                  <a:schemeClr val="tx1">
                    <a:lumMod val="75000"/>
                    <a:lumOff val="25000"/>
                  </a:schemeClr>
                </a:solidFill>
                <a:latin typeface="Meiryo" panose="020B0604030504040204" pitchFamily="34" charset="-128"/>
                <a:ea typeface="Meiryo" panose="020B0604030504040204" pitchFamily="34" charset="-128"/>
              </a:rPr>
              <a:t>45</a:t>
            </a:r>
            <a:r>
              <a:rPr kumimoji="1" lang="ja-JP" altLang="en-US" sz="1050">
                <a:solidFill>
                  <a:schemeClr val="tx1">
                    <a:lumMod val="75000"/>
                    <a:lumOff val="25000"/>
                  </a:schemeClr>
                </a:solidFill>
                <a:latin typeface="Meiryo" panose="020B0604030504040204" pitchFamily="34" charset="-128"/>
                <a:ea typeface="Meiryo" panose="020B0604030504040204" pitchFamily="34" charset="-128"/>
              </a:rPr>
              <a:t>時間以上</a:t>
            </a:r>
            <a:r>
              <a:rPr kumimoji="1" lang="en-US" altLang="ja-JP" sz="1050">
                <a:solidFill>
                  <a:schemeClr val="tx1">
                    <a:lumMod val="75000"/>
                    <a:lumOff val="25000"/>
                  </a:schemeClr>
                </a:solidFill>
                <a:latin typeface="Meiryo" panose="020B0604030504040204" pitchFamily="34" charset="-128"/>
                <a:ea typeface="Meiryo" panose="020B0604030504040204" pitchFamily="34" charset="-128"/>
              </a:rPr>
              <a:t> </a:t>
            </a:r>
            <a:endParaRPr kumimoji="1" lang="ja-JP" altLang="en-US" sz="105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32" name="テキスト ボックス 31">
            <a:extLst>
              <a:ext uri="{FF2B5EF4-FFF2-40B4-BE49-F238E27FC236}">
                <a16:creationId xmlns:a16="http://schemas.microsoft.com/office/drawing/2014/main" id="{1F531C63-4553-BB70-9C81-74463CF5CD4B}"/>
              </a:ext>
            </a:extLst>
          </p:cNvPr>
          <p:cNvSpPr txBox="1"/>
          <p:nvPr/>
        </p:nvSpPr>
        <p:spPr>
          <a:xfrm>
            <a:off x="8193302" y="3361437"/>
            <a:ext cx="3471943" cy="276999"/>
          </a:xfrm>
          <a:prstGeom prst="rect">
            <a:avLst/>
          </a:prstGeom>
          <a:noFill/>
        </p:spPr>
        <p:txBody>
          <a:bodyPr wrap="square" rtlCol="0">
            <a:spAutoFit/>
          </a:bodyPr>
          <a:lstStyle/>
          <a:p>
            <a:r>
              <a:rPr kumimoji="1" lang="ja-JP" altLang="en-US" sz="1200" b="1">
                <a:solidFill>
                  <a:srgbClr val="FD7C79"/>
                </a:solidFill>
                <a:latin typeface="Meiryo" panose="020B0604030504040204" pitchFamily="34" charset="-128"/>
                <a:ea typeface="Meiryo" panose="020B0604030504040204" pitchFamily="34" charset="-128"/>
              </a:rPr>
              <a:t>②</a:t>
            </a:r>
            <a:r>
              <a:rPr kumimoji="1" lang="en-US" altLang="ja-JP" sz="1200" b="1">
                <a:solidFill>
                  <a:srgbClr val="FD7C79"/>
                </a:solidFill>
                <a:latin typeface="Meiryo" panose="020B0604030504040204" pitchFamily="34" charset="-128"/>
                <a:ea typeface="Meiryo" panose="020B0604030504040204" pitchFamily="34" charset="-128"/>
              </a:rPr>
              <a:t> </a:t>
            </a:r>
            <a:r>
              <a:rPr kumimoji="1" lang="ja-JP" altLang="en-US" sz="1200" b="1">
                <a:solidFill>
                  <a:srgbClr val="FD7C79"/>
                </a:solidFill>
                <a:latin typeface="Meiryo" panose="020B0604030504040204" pitchFamily="34" charset="-128"/>
                <a:ea typeface="Meiryo" panose="020B0604030504040204" pitchFamily="34" charset="-128"/>
              </a:rPr>
              <a:t>デバイスの放置時間</a:t>
            </a:r>
          </a:p>
        </p:txBody>
      </p:sp>
      <p:sp>
        <p:nvSpPr>
          <p:cNvPr id="33" name="テキスト ボックス 32">
            <a:extLst>
              <a:ext uri="{FF2B5EF4-FFF2-40B4-BE49-F238E27FC236}">
                <a16:creationId xmlns:a16="http://schemas.microsoft.com/office/drawing/2014/main" id="{9C369490-29D9-549E-54A5-D832E808CED3}"/>
              </a:ext>
            </a:extLst>
          </p:cNvPr>
          <p:cNvSpPr txBox="1"/>
          <p:nvPr/>
        </p:nvSpPr>
        <p:spPr>
          <a:xfrm>
            <a:off x="8221294" y="3588476"/>
            <a:ext cx="3625098" cy="1053750"/>
          </a:xfrm>
          <a:prstGeom prst="rect">
            <a:avLst/>
          </a:prstGeom>
          <a:noFill/>
        </p:spPr>
        <p:txBody>
          <a:bodyPr wrap="square" rtlCol="0">
            <a:spAutoFit/>
          </a:bodyPr>
          <a:lstStyle/>
          <a:p>
            <a:pPr>
              <a:lnSpc>
                <a:spcPct val="120000"/>
              </a:lnSpc>
            </a:pPr>
            <a:r>
              <a:rPr lang="ja-JP" altLang="en-US" sz="1050">
                <a:solidFill>
                  <a:schemeClr val="tx1">
                    <a:lumMod val="75000"/>
                    <a:lumOff val="25000"/>
                  </a:schemeClr>
                </a:solidFill>
                <a:latin typeface="Meiryo" panose="020B0604030504040204" pitchFamily="34" charset="-128"/>
                <a:ea typeface="Meiryo" panose="020B0604030504040204" pitchFamily="34" charset="-128"/>
                <a:cs typeface="Arial"/>
              </a:rPr>
              <a:t>スクリーンセーバー・画面ロックの時間から利用していない時間が多いデバイスをみつけます。</a:t>
            </a:r>
            <a:endParaRPr lang="en-US" altLang="ja-JP" sz="1050">
              <a:solidFill>
                <a:schemeClr val="tx1">
                  <a:lumMod val="75000"/>
                  <a:lumOff val="25000"/>
                </a:schemeClr>
              </a:solidFill>
              <a:latin typeface="Meiryo" panose="020B0604030504040204" pitchFamily="34" charset="-128"/>
              <a:ea typeface="Meiryo" panose="020B0604030504040204" pitchFamily="34" charset="-128"/>
              <a:cs typeface="Arial"/>
            </a:endParaRPr>
          </a:p>
          <a:p>
            <a:pPr>
              <a:lnSpc>
                <a:spcPct val="120000"/>
              </a:lnSpc>
            </a:pPr>
            <a:r>
              <a:rPr lang="ja-JP" altLang="en-US" sz="1050">
                <a:solidFill>
                  <a:schemeClr val="tx1">
                    <a:lumMod val="75000"/>
                    <a:lumOff val="25000"/>
                  </a:schemeClr>
                </a:solidFill>
                <a:latin typeface="Meiryo" panose="020B0604030504040204" pitchFamily="34" charset="-128"/>
                <a:ea typeface="Meiryo" panose="020B0604030504040204" pitchFamily="34" charset="-128"/>
                <a:cs typeface="Arial"/>
              </a:rPr>
              <a:t>＜集計単位は1ヶ月間＞</a:t>
            </a:r>
          </a:p>
          <a:p>
            <a:pPr>
              <a:lnSpc>
                <a:spcPct val="120000"/>
              </a:lnSpc>
            </a:pPr>
            <a:r>
              <a:rPr lang="ja-JP" altLang="en-US" sz="1050">
                <a:solidFill>
                  <a:schemeClr val="tx1">
                    <a:lumMod val="75000"/>
                    <a:lumOff val="25000"/>
                  </a:schemeClr>
                </a:solidFill>
                <a:latin typeface="Meiryo" panose="020B0604030504040204" pitchFamily="34" charset="-128"/>
                <a:ea typeface="Meiryo" panose="020B0604030504040204" pitchFamily="34" charset="-128"/>
                <a:cs typeface="Arial"/>
              </a:rPr>
              <a:t>　・放置時間</a:t>
            </a:r>
            <a:endParaRPr lang="en-US" altLang="ja-JP" sz="1050">
              <a:solidFill>
                <a:schemeClr val="tx1">
                  <a:lumMod val="75000"/>
                  <a:lumOff val="25000"/>
                </a:schemeClr>
              </a:solidFill>
              <a:latin typeface="Meiryo" panose="020B0604030504040204" pitchFamily="34" charset="-128"/>
              <a:ea typeface="Meiryo" panose="020B0604030504040204" pitchFamily="34" charset="-128"/>
              <a:cs typeface="Arial"/>
            </a:endParaRPr>
          </a:p>
          <a:p>
            <a:pPr>
              <a:lnSpc>
                <a:spcPct val="120000"/>
              </a:lnSpc>
            </a:pPr>
            <a:r>
              <a:rPr lang="ja-JP" altLang="en-US" sz="1050">
                <a:solidFill>
                  <a:schemeClr val="tx1">
                    <a:lumMod val="75000"/>
                    <a:lumOff val="25000"/>
                  </a:schemeClr>
                </a:solidFill>
                <a:latin typeface="Meiryo" panose="020B0604030504040204" pitchFamily="34" charset="-128"/>
                <a:ea typeface="Meiryo" panose="020B0604030504040204" pitchFamily="34" charset="-128"/>
                <a:cs typeface="Arial"/>
              </a:rPr>
              <a:t>　・前月比</a:t>
            </a:r>
          </a:p>
        </p:txBody>
      </p:sp>
      <p:sp>
        <p:nvSpPr>
          <p:cNvPr id="34" name="テキスト ボックス 33">
            <a:extLst>
              <a:ext uri="{FF2B5EF4-FFF2-40B4-BE49-F238E27FC236}">
                <a16:creationId xmlns:a16="http://schemas.microsoft.com/office/drawing/2014/main" id="{C98192EB-4A71-C2F7-59A8-D32447BA075C}"/>
              </a:ext>
            </a:extLst>
          </p:cNvPr>
          <p:cNvSpPr txBox="1"/>
          <p:nvPr/>
        </p:nvSpPr>
        <p:spPr>
          <a:xfrm>
            <a:off x="8193302" y="4838086"/>
            <a:ext cx="3471943" cy="276999"/>
          </a:xfrm>
          <a:prstGeom prst="rect">
            <a:avLst/>
          </a:prstGeom>
          <a:noFill/>
        </p:spPr>
        <p:txBody>
          <a:bodyPr wrap="square" rtlCol="0">
            <a:spAutoFit/>
          </a:bodyPr>
          <a:lstStyle/>
          <a:p>
            <a:r>
              <a:rPr kumimoji="1" lang="ja-JP" altLang="en-US" sz="1200" b="1">
                <a:solidFill>
                  <a:srgbClr val="FD7C79"/>
                </a:solidFill>
                <a:latin typeface="Meiryo" panose="020B0604030504040204" pitchFamily="34" charset="-128"/>
                <a:ea typeface="Meiryo" panose="020B0604030504040204" pitchFamily="34" charset="-128"/>
              </a:rPr>
              <a:t>③</a:t>
            </a:r>
            <a:r>
              <a:rPr kumimoji="1" lang="en-US" altLang="ja-JP" sz="1200" b="1">
                <a:solidFill>
                  <a:srgbClr val="FD7C79"/>
                </a:solidFill>
                <a:latin typeface="Meiryo" panose="020B0604030504040204" pitchFamily="34" charset="-128"/>
                <a:ea typeface="Meiryo" panose="020B0604030504040204" pitchFamily="34" charset="-128"/>
              </a:rPr>
              <a:t> </a:t>
            </a:r>
            <a:r>
              <a:rPr kumimoji="1" lang="ja-JP" altLang="en-US" sz="1200" b="1">
                <a:solidFill>
                  <a:srgbClr val="FD7C79"/>
                </a:solidFill>
                <a:latin typeface="Meiryo" panose="020B0604030504040204" pitchFamily="34" charset="-128"/>
                <a:ea typeface="Meiryo" panose="020B0604030504040204" pitchFamily="34" charset="-128"/>
              </a:rPr>
              <a:t>デバイスの業務利用時間</a:t>
            </a:r>
          </a:p>
        </p:txBody>
      </p:sp>
      <p:sp>
        <p:nvSpPr>
          <p:cNvPr id="35" name="テキスト ボックス 34">
            <a:extLst>
              <a:ext uri="{FF2B5EF4-FFF2-40B4-BE49-F238E27FC236}">
                <a16:creationId xmlns:a16="http://schemas.microsoft.com/office/drawing/2014/main" id="{DA0FDF9F-C2C5-25AE-7C4D-66FE57C28447}"/>
              </a:ext>
            </a:extLst>
          </p:cNvPr>
          <p:cNvSpPr txBox="1"/>
          <p:nvPr/>
        </p:nvSpPr>
        <p:spPr>
          <a:xfrm>
            <a:off x="8221294" y="5111780"/>
            <a:ext cx="3625098" cy="1053750"/>
          </a:xfrm>
          <a:prstGeom prst="rect">
            <a:avLst/>
          </a:prstGeom>
          <a:noFill/>
        </p:spPr>
        <p:txBody>
          <a:bodyPr wrap="square" rtlCol="0">
            <a:spAutoFit/>
          </a:bodyPr>
          <a:lstStyle/>
          <a:p>
            <a:pPr lvl="0">
              <a:lnSpc>
                <a:spcPct val="120000"/>
              </a:lnSpc>
              <a:defRPr/>
            </a:pPr>
            <a:r>
              <a:rPr lang="ja-JP" altLang="en-US" sz="1050">
                <a:solidFill>
                  <a:prstClr val="black">
                    <a:lumMod val="65000"/>
                    <a:lumOff val="35000"/>
                  </a:prstClr>
                </a:solidFill>
                <a:latin typeface="Meiryo" panose="020B0604030504040204" pitchFamily="34" charset="-128"/>
                <a:ea typeface="Meiryo" panose="020B0604030504040204" pitchFamily="34" charset="-128"/>
                <a:cs typeface="Arial"/>
              </a:rPr>
              <a:t>業務に関するアプリや</a:t>
            </a:r>
            <a:r>
              <a:rPr lang="en-US" altLang="ja-JP" sz="1050">
                <a:solidFill>
                  <a:prstClr val="black">
                    <a:lumMod val="65000"/>
                    <a:lumOff val="35000"/>
                  </a:prstClr>
                </a:solidFill>
                <a:latin typeface="Meiryo" panose="020B0604030504040204" pitchFamily="34" charset="-128"/>
                <a:ea typeface="Meiryo" panose="020B0604030504040204" pitchFamily="34" charset="-128"/>
                <a:cs typeface="Arial"/>
              </a:rPr>
              <a:t>Web</a:t>
            </a:r>
            <a:r>
              <a:rPr lang="ja-JP" altLang="en-US" sz="1050">
                <a:solidFill>
                  <a:prstClr val="black">
                    <a:lumMod val="65000"/>
                    <a:lumOff val="35000"/>
                  </a:prstClr>
                </a:solidFill>
                <a:latin typeface="Meiryo" panose="020B0604030504040204" pitchFamily="34" charset="-128"/>
                <a:ea typeface="Meiryo" panose="020B0604030504040204" pitchFamily="34" charset="-128"/>
                <a:cs typeface="Arial"/>
              </a:rPr>
              <a:t>の利用時間から業務での活用度が高いデバイスをみつけます。</a:t>
            </a:r>
            <a:endParaRPr lang="en-US" altLang="ja-JP" sz="1050">
              <a:solidFill>
                <a:prstClr val="black">
                  <a:lumMod val="65000"/>
                  <a:lumOff val="35000"/>
                </a:prstClr>
              </a:solidFill>
              <a:latin typeface="Meiryo" panose="020B0604030504040204" pitchFamily="34" charset="-128"/>
              <a:ea typeface="Meiryo" panose="020B0604030504040204" pitchFamily="34" charset="-128"/>
              <a:cs typeface="Arial"/>
            </a:endParaRPr>
          </a:p>
          <a:p>
            <a:pPr lvl="0">
              <a:lnSpc>
                <a:spcPct val="120000"/>
              </a:lnSpc>
              <a:defRPr/>
            </a:pPr>
            <a:r>
              <a:rPr lang="ja-JP" altLang="en-US" sz="1050">
                <a:solidFill>
                  <a:prstClr val="black">
                    <a:lumMod val="65000"/>
                    <a:lumOff val="35000"/>
                  </a:prstClr>
                </a:solidFill>
                <a:latin typeface="Meiryo" panose="020B0604030504040204" pitchFamily="34" charset="-128"/>
                <a:ea typeface="Meiryo" panose="020B0604030504040204" pitchFamily="34" charset="-128"/>
                <a:cs typeface="Arial"/>
              </a:rPr>
              <a:t>＜集計単位は1ヶ月＞</a:t>
            </a:r>
          </a:p>
          <a:p>
            <a:pPr lvl="0">
              <a:lnSpc>
                <a:spcPct val="120000"/>
              </a:lnSpc>
              <a:defRPr/>
            </a:pPr>
            <a:r>
              <a:rPr lang="ja-JP" altLang="en-US" sz="1050">
                <a:solidFill>
                  <a:prstClr val="black">
                    <a:lumMod val="65000"/>
                    <a:lumOff val="35000"/>
                  </a:prstClr>
                </a:solidFill>
                <a:latin typeface="Meiryo" panose="020B0604030504040204" pitchFamily="34" charset="-128"/>
                <a:ea typeface="Meiryo" panose="020B0604030504040204" pitchFamily="34" charset="-128"/>
                <a:cs typeface="Arial"/>
              </a:rPr>
              <a:t>　・業務利用時間</a:t>
            </a:r>
            <a:endParaRPr lang="en-US" altLang="ja-JP" sz="1050">
              <a:solidFill>
                <a:prstClr val="black">
                  <a:lumMod val="65000"/>
                  <a:lumOff val="35000"/>
                </a:prstClr>
              </a:solidFill>
              <a:latin typeface="Meiryo" panose="020B0604030504040204" pitchFamily="34" charset="-128"/>
              <a:ea typeface="Meiryo" panose="020B0604030504040204" pitchFamily="34" charset="-128"/>
              <a:cs typeface="Arial"/>
            </a:endParaRPr>
          </a:p>
          <a:p>
            <a:pPr lvl="0">
              <a:lnSpc>
                <a:spcPct val="120000"/>
              </a:lnSpc>
              <a:defRPr/>
            </a:pPr>
            <a:r>
              <a:rPr lang="ja-JP" altLang="en-US" sz="1050">
                <a:solidFill>
                  <a:prstClr val="black">
                    <a:lumMod val="65000"/>
                    <a:lumOff val="35000"/>
                  </a:prstClr>
                </a:solidFill>
                <a:latin typeface="Meiryo" panose="020B0604030504040204" pitchFamily="34" charset="-128"/>
                <a:ea typeface="Meiryo" panose="020B0604030504040204" pitchFamily="34" charset="-128"/>
                <a:cs typeface="Arial"/>
              </a:rPr>
              <a:t>　・その他</a:t>
            </a:r>
          </a:p>
        </p:txBody>
      </p:sp>
      <p:sp>
        <p:nvSpPr>
          <p:cNvPr id="36" name="正方形/長方形 35">
            <a:extLst>
              <a:ext uri="{FF2B5EF4-FFF2-40B4-BE49-F238E27FC236}">
                <a16:creationId xmlns:a16="http://schemas.microsoft.com/office/drawing/2014/main" id="{47E61EE7-28EB-9520-CDB3-57F522EDAF89}"/>
              </a:ext>
            </a:extLst>
          </p:cNvPr>
          <p:cNvSpPr/>
          <p:nvPr/>
        </p:nvSpPr>
        <p:spPr>
          <a:xfrm>
            <a:off x="3995362" y="2516012"/>
            <a:ext cx="1986450" cy="1674498"/>
          </a:xfrm>
          <a:prstGeom prst="rect">
            <a:avLst/>
          </a:prstGeom>
          <a:noFill/>
          <a:ln w="19050">
            <a:solidFill>
              <a:srgbClr val="FD7C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D7EAF6B7-CA3E-19D6-C9D4-BB6FC1B823B6}"/>
              </a:ext>
            </a:extLst>
          </p:cNvPr>
          <p:cNvSpPr/>
          <p:nvPr/>
        </p:nvSpPr>
        <p:spPr>
          <a:xfrm>
            <a:off x="5712896" y="3938583"/>
            <a:ext cx="270588" cy="251927"/>
          </a:xfrm>
          <a:prstGeom prst="rect">
            <a:avLst/>
          </a:prstGeom>
          <a:solidFill>
            <a:srgbClr val="FD7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a:t>②</a:t>
            </a:r>
            <a:endParaRPr kumimoji="1" lang="ja-JP" altLang="en-US" sz="1600"/>
          </a:p>
        </p:txBody>
      </p:sp>
      <p:sp>
        <p:nvSpPr>
          <p:cNvPr id="38" name="正方形/長方形 37">
            <a:extLst>
              <a:ext uri="{FF2B5EF4-FFF2-40B4-BE49-F238E27FC236}">
                <a16:creationId xmlns:a16="http://schemas.microsoft.com/office/drawing/2014/main" id="{950F7563-7118-7189-EEC9-5E49649E0A62}"/>
              </a:ext>
            </a:extLst>
          </p:cNvPr>
          <p:cNvSpPr/>
          <p:nvPr/>
        </p:nvSpPr>
        <p:spPr>
          <a:xfrm>
            <a:off x="6055013" y="2524188"/>
            <a:ext cx="1986450" cy="1674498"/>
          </a:xfrm>
          <a:prstGeom prst="rect">
            <a:avLst/>
          </a:prstGeom>
          <a:noFill/>
          <a:ln w="19050">
            <a:solidFill>
              <a:srgbClr val="FD7C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94F22B5F-DF31-D3A1-C00B-D14E855EE94C}"/>
              </a:ext>
            </a:extLst>
          </p:cNvPr>
          <p:cNvSpPr/>
          <p:nvPr/>
        </p:nvSpPr>
        <p:spPr>
          <a:xfrm>
            <a:off x="7772547" y="3946759"/>
            <a:ext cx="270588" cy="251927"/>
          </a:xfrm>
          <a:prstGeom prst="rect">
            <a:avLst/>
          </a:prstGeom>
          <a:solidFill>
            <a:srgbClr val="FD7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t>③</a:t>
            </a:r>
            <a:endParaRPr kumimoji="1" lang="ja-JP" altLang="en-US" sz="1600"/>
          </a:p>
        </p:txBody>
      </p:sp>
    </p:spTree>
    <p:extLst>
      <p:ext uri="{BB962C8B-B14F-4D97-AF65-F5344CB8AC3E}">
        <p14:creationId xmlns:p14="http://schemas.microsoft.com/office/powerpoint/2010/main" val="22806526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D44D6FDA-9216-4948-BE4C-3E03E3DDE30F}"/>
              </a:ext>
            </a:extLst>
          </p:cNvPr>
          <p:cNvSpPr>
            <a:spLocks noGrp="1"/>
          </p:cNvSpPr>
          <p:nvPr>
            <p:ph type="body" sz="quarter" idx="15"/>
          </p:nvPr>
        </p:nvSpPr>
        <p:spPr/>
        <p:txBody>
          <a:bodyPr/>
          <a:lstStyle/>
          <a:p>
            <a:r>
              <a:rPr lang="en" altLang="ja-JP" dirty="0"/>
              <a:t>USB </a:t>
            </a:r>
            <a:r>
              <a:rPr lang="ja-JP" altLang="en-US" dirty="0"/>
              <a:t>メモリなどの記録メディアの利用を制御し、情報漏洩を防止</a:t>
            </a:r>
          </a:p>
        </p:txBody>
      </p:sp>
      <p:sp>
        <p:nvSpPr>
          <p:cNvPr id="4" name="テキスト プレースホルダー 3">
            <a:extLst>
              <a:ext uri="{FF2B5EF4-FFF2-40B4-BE49-F238E27FC236}">
                <a16:creationId xmlns:a16="http://schemas.microsoft.com/office/drawing/2014/main" id="{CDC2734A-1699-8E4F-8DFD-C3560518CA58}"/>
              </a:ext>
            </a:extLst>
          </p:cNvPr>
          <p:cNvSpPr>
            <a:spLocks noGrp="1"/>
          </p:cNvSpPr>
          <p:nvPr>
            <p:ph type="body" sz="quarter" idx="13"/>
          </p:nvPr>
        </p:nvSpPr>
        <p:spPr/>
        <p:txBody>
          <a:bodyPr/>
          <a:lstStyle/>
          <a:p>
            <a:r>
              <a:rPr lang="en-US" altLang="ja-JP"/>
              <a:t>USB </a:t>
            </a:r>
            <a:r>
              <a:rPr lang="ja-JP" altLang="en-US"/>
              <a:t>メモリなどの記録メディア制御</a:t>
            </a:r>
          </a:p>
        </p:txBody>
      </p:sp>
      <p:grpSp>
        <p:nvGrpSpPr>
          <p:cNvPr id="100" name="グループ化 99">
            <a:extLst>
              <a:ext uri="{FF2B5EF4-FFF2-40B4-BE49-F238E27FC236}">
                <a16:creationId xmlns:a16="http://schemas.microsoft.com/office/drawing/2014/main" id="{9D823913-EB96-4A47-8AE9-A4913753F1DA}"/>
              </a:ext>
            </a:extLst>
          </p:cNvPr>
          <p:cNvGrpSpPr/>
          <p:nvPr/>
        </p:nvGrpSpPr>
        <p:grpSpPr>
          <a:xfrm>
            <a:off x="10364212" y="302904"/>
            <a:ext cx="1581087" cy="343139"/>
            <a:chOff x="10364212" y="302904"/>
            <a:chExt cx="1581087" cy="343139"/>
          </a:xfrm>
        </p:grpSpPr>
        <p:sp>
          <p:nvSpPr>
            <p:cNvPr id="101" name="正方形/長方形 100">
              <a:extLst>
                <a:ext uri="{FF2B5EF4-FFF2-40B4-BE49-F238E27FC236}">
                  <a16:creationId xmlns:a16="http://schemas.microsoft.com/office/drawing/2014/main" id="{E2AD29F6-47EB-471D-9BEE-A5742978C2C8}"/>
                </a:ext>
              </a:extLst>
            </p:cNvPr>
            <p:cNvSpPr/>
            <p:nvPr/>
          </p:nvSpPr>
          <p:spPr>
            <a:xfrm>
              <a:off x="10364212" y="302904"/>
              <a:ext cx="1581087" cy="314510"/>
            </a:xfrm>
            <a:prstGeom prst="rect">
              <a:avLst/>
            </a:prstGeom>
          </p:spPr>
          <p:txBody>
            <a:bodyPr wrap="square">
              <a:spAutoFit/>
            </a:bodyPr>
            <a:lstStyle/>
            <a:p>
              <a:pPr algn="ctr">
                <a:lnSpc>
                  <a:spcPct val="150000"/>
                </a:lnSpc>
              </a:pPr>
              <a:r>
                <a:rPr lang="ja-JP" altLang="en-US" sz="1050" b="1">
                  <a:solidFill>
                    <a:srgbClr val="960000"/>
                  </a:solidFill>
                  <a:latin typeface="メイリオ" panose="020B0604030504040204" pitchFamily="50" charset="-128"/>
                  <a:ea typeface="メイリオ" panose="020B0604030504040204" pitchFamily="50" charset="-128"/>
                </a:rPr>
                <a:t>内部情報漏洩対策</a:t>
              </a:r>
              <a:endParaRPr lang="en-US" altLang="ja-JP" sz="1050" b="1">
                <a:solidFill>
                  <a:srgbClr val="960000"/>
                </a:solidFill>
                <a:latin typeface="メイリオ" panose="020B0604030504040204" pitchFamily="50" charset="-128"/>
                <a:ea typeface="メイリオ" panose="020B0604030504040204" pitchFamily="50" charset="-128"/>
              </a:endParaRPr>
            </a:p>
          </p:txBody>
        </p:sp>
        <p:sp>
          <p:nvSpPr>
            <p:cNvPr id="102" name="四角形: 角を丸くする 101">
              <a:extLst>
                <a:ext uri="{FF2B5EF4-FFF2-40B4-BE49-F238E27FC236}">
                  <a16:creationId xmlns:a16="http://schemas.microsoft.com/office/drawing/2014/main" id="{49A1CC68-1A9C-46B4-99A1-97A41013AA8C}"/>
                </a:ext>
              </a:extLst>
            </p:cNvPr>
            <p:cNvSpPr/>
            <p:nvPr/>
          </p:nvSpPr>
          <p:spPr>
            <a:xfrm>
              <a:off x="10402179" y="302904"/>
              <a:ext cx="1505153" cy="34313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2" name="テキスト プレースホルダー 8">
            <a:extLst>
              <a:ext uri="{FF2B5EF4-FFF2-40B4-BE49-F238E27FC236}">
                <a16:creationId xmlns:a16="http://schemas.microsoft.com/office/drawing/2014/main" id="{BE27965E-6AA9-9830-0D5F-2ACFFFC7198A}"/>
              </a:ext>
            </a:extLst>
          </p:cNvPr>
          <p:cNvSpPr txBox="1">
            <a:spLocks/>
          </p:cNvSpPr>
          <p:nvPr/>
        </p:nvSpPr>
        <p:spPr>
          <a:xfrm>
            <a:off x="263132" y="1172743"/>
            <a:ext cx="11665736" cy="332399"/>
          </a:xfrm>
          <a:prstGeom prst="rect">
            <a:avLst/>
          </a:prstGeom>
        </p:spPr>
        <p:txBody>
          <a:bodyPr wrap="square" bIns="108000" anchor="ctr" anchorCtr="0">
            <a:noAutofit/>
          </a:bodyPr>
          <a:lstStyle>
            <a:lvl1pPr marL="0" indent="0" algn="l" defTabSz="914400" rtl="0" eaLnBrk="1" latinLnBrk="0" hangingPunct="1">
              <a:lnSpc>
                <a:spcPct val="140000"/>
              </a:lnSpc>
              <a:spcBef>
                <a:spcPts val="0"/>
              </a:spcBef>
              <a:buFont typeface="Arial" panose="020B0604020202020204" pitchFamily="34" charset="0"/>
              <a:buNone/>
              <a:defRPr kumimoji="1" sz="140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lgn="l" defTabSz="914400" rtl="0" eaLnBrk="1" latinLnBrk="0" hangingPunct="1">
              <a:lnSpc>
                <a:spcPct val="90000"/>
              </a:lnSpc>
              <a:spcBef>
                <a:spcPts val="500"/>
              </a:spcBef>
              <a:buFont typeface="Arial" panose="020B0604020202020204" pitchFamily="34" charset="0"/>
              <a:buNone/>
              <a:defRPr kumimoji="1"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r>
              <a:rPr lang="ja-JP" altLang="en-US" sz="1200" dirty="0"/>
              <a:t>グループ単位で禁止・読取専用・許可のいずれかから基本ポリシーを設定。特定記録メディアのみ許可</a:t>
            </a:r>
            <a:r>
              <a:rPr lang="en-US" altLang="ja-JP" sz="1200" dirty="0"/>
              <a:t>/</a:t>
            </a:r>
            <a:r>
              <a:rPr lang="ja-JP" altLang="en-US" sz="1200" dirty="0"/>
              <a:t>特定</a:t>
            </a:r>
            <a:r>
              <a:rPr lang="en-US" altLang="ja-JP" sz="1200" dirty="0"/>
              <a:t> PC </a:t>
            </a:r>
            <a:r>
              <a:rPr lang="ja-JP" altLang="en-US" sz="1200" dirty="0"/>
              <a:t>のみ許可</a:t>
            </a:r>
            <a:r>
              <a:rPr lang="en-US" altLang="ja-JP" sz="1200" dirty="0"/>
              <a:t>/</a:t>
            </a:r>
            <a:r>
              <a:rPr lang="ja-JP" altLang="en-US" sz="1200" dirty="0"/>
              <a:t>特定時間のみ許可など柔軟な設定が可能。</a:t>
            </a:r>
          </a:p>
        </p:txBody>
      </p:sp>
      <p:sp>
        <p:nvSpPr>
          <p:cNvPr id="3" name="正方形/長方形 2">
            <a:extLst>
              <a:ext uri="{FF2B5EF4-FFF2-40B4-BE49-F238E27FC236}">
                <a16:creationId xmlns:a16="http://schemas.microsoft.com/office/drawing/2014/main" id="{90904DEA-E769-7ECD-5BDB-9AC96FA455B9}"/>
              </a:ext>
            </a:extLst>
          </p:cNvPr>
          <p:cNvSpPr/>
          <p:nvPr/>
        </p:nvSpPr>
        <p:spPr>
          <a:xfrm>
            <a:off x="461438" y="1962475"/>
            <a:ext cx="4650391" cy="4603581"/>
          </a:xfrm>
          <a:prstGeom prst="rect">
            <a:avLst/>
          </a:prstGeom>
          <a:solidFill>
            <a:srgbClr val="FD7C79">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A3133B7A-69AA-4AC1-D0DC-AA5C02EB68B5}"/>
              </a:ext>
            </a:extLst>
          </p:cNvPr>
          <p:cNvSpPr/>
          <p:nvPr/>
        </p:nvSpPr>
        <p:spPr>
          <a:xfrm>
            <a:off x="461438" y="1693845"/>
            <a:ext cx="4650391" cy="360278"/>
          </a:xfrm>
          <a:prstGeom prst="rect">
            <a:avLst/>
          </a:prstGeom>
          <a:solidFill>
            <a:srgbClr val="FD7C79"/>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kumimoji="1" lang="ja-JP" altLang="en-US" sz="1200">
                <a:solidFill>
                  <a:schemeClr val="bg1"/>
                </a:solidFill>
                <a:latin typeface="Meiryo" panose="020B0604030504040204" pitchFamily="34" charset="-128"/>
                <a:ea typeface="Meiryo" panose="020B0604030504040204" pitchFamily="34" charset="-128"/>
              </a:rPr>
              <a:t>記録メディア制御のイメージ</a:t>
            </a:r>
          </a:p>
        </p:txBody>
      </p:sp>
      <p:pic>
        <p:nvPicPr>
          <p:cNvPr id="7" name="図 6">
            <a:extLst>
              <a:ext uri="{FF2B5EF4-FFF2-40B4-BE49-F238E27FC236}">
                <a16:creationId xmlns:a16="http://schemas.microsoft.com/office/drawing/2014/main" id="{DA9698CB-0B62-844B-10E2-E01AA106E47A}"/>
              </a:ext>
            </a:extLst>
          </p:cNvPr>
          <p:cNvPicPr>
            <a:picLocks noChangeAspect="1"/>
          </p:cNvPicPr>
          <p:nvPr/>
        </p:nvPicPr>
        <p:blipFill>
          <a:blip r:embed="rId2"/>
          <a:stretch>
            <a:fillRect/>
          </a:stretch>
        </p:blipFill>
        <p:spPr>
          <a:xfrm>
            <a:off x="3732220" y="3432741"/>
            <a:ext cx="331805" cy="477709"/>
          </a:xfrm>
          <a:prstGeom prst="rect">
            <a:avLst/>
          </a:prstGeom>
        </p:spPr>
      </p:pic>
      <p:pic>
        <p:nvPicPr>
          <p:cNvPr id="8" name="図 7">
            <a:extLst>
              <a:ext uri="{FF2B5EF4-FFF2-40B4-BE49-F238E27FC236}">
                <a16:creationId xmlns:a16="http://schemas.microsoft.com/office/drawing/2014/main" id="{DBE20A44-559E-08CF-6928-7C59BD486171}"/>
              </a:ext>
            </a:extLst>
          </p:cNvPr>
          <p:cNvPicPr>
            <a:picLocks noChangeAspect="1"/>
          </p:cNvPicPr>
          <p:nvPr/>
        </p:nvPicPr>
        <p:blipFill rotWithShape="1">
          <a:blip r:embed="rId3"/>
          <a:srcRect l="49502"/>
          <a:stretch/>
        </p:blipFill>
        <p:spPr>
          <a:xfrm>
            <a:off x="3349153" y="3390261"/>
            <a:ext cx="233623" cy="562668"/>
          </a:xfrm>
          <a:prstGeom prst="rect">
            <a:avLst/>
          </a:prstGeom>
        </p:spPr>
      </p:pic>
      <p:grpSp>
        <p:nvGrpSpPr>
          <p:cNvPr id="9" name="グループ化 8">
            <a:extLst>
              <a:ext uri="{FF2B5EF4-FFF2-40B4-BE49-F238E27FC236}">
                <a16:creationId xmlns:a16="http://schemas.microsoft.com/office/drawing/2014/main" id="{30476F50-2B1A-358B-0B3F-8A029EAFC4EA}"/>
              </a:ext>
            </a:extLst>
          </p:cNvPr>
          <p:cNvGrpSpPr/>
          <p:nvPr/>
        </p:nvGrpSpPr>
        <p:grpSpPr>
          <a:xfrm>
            <a:off x="1010511" y="2692474"/>
            <a:ext cx="1454652" cy="931441"/>
            <a:chOff x="5672694" y="2963279"/>
            <a:chExt cx="1454652" cy="931441"/>
          </a:xfrm>
        </p:grpSpPr>
        <p:grpSp>
          <p:nvGrpSpPr>
            <p:cNvPr id="10" name="グループ化 9">
              <a:extLst>
                <a:ext uri="{FF2B5EF4-FFF2-40B4-BE49-F238E27FC236}">
                  <a16:creationId xmlns:a16="http://schemas.microsoft.com/office/drawing/2014/main" id="{E9A660BF-2FF4-8D41-5C34-300C681AF39F}"/>
                </a:ext>
              </a:extLst>
            </p:cNvPr>
            <p:cNvGrpSpPr/>
            <p:nvPr/>
          </p:nvGrpSpPr>
          <p:grpSpPr>
            <a:xfrm>
              <a:off x="5672694" y="2963279"/>
              <a:ext cx="1454652" cy="931441"/>
              <a:chOff x="715910" y="2772883"/>
              <a:chExt cx="5524039" cy="3274690"/>
            </a:xfrm>
          </p:grpSpPr>
          <p:pic>
            <p:nvPicPr>
              <p:cNvPr id="12" name="図 11">
                <a:extLst>
                  <a:ext uri="{FF2B5EF4-FFF2-40B4-BE49-F238E27FC236}">
                    <a16:creationId xmlns:a16="http://schemas.microsoft.com/office/drawing/2014/main" id="{018E8527-68E9-C133-093D-225FCDAD595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5910" y="2772883"/>
                <a:ext cx="5524039" cy="3274690"/>
              </a:xfrm>
              <a:prstGeom prst="rect">
                <a:avLst/>
              </a:prstGeom>
            </p:spPr>
          </p:pic>
          <p:pic>
            <p:nvPicPr>
              <p:cNvPr id="13" name="図 12" descr="夜空の星雲のcg画像&#10;&#10;自動的に生成された説明">
                <a:extLst>
                  <a:ext uri="{FF2B5EF4-FFF2-40B4-BE49-F238E27FC236}">
                    <a16:creationId xmlns:a16="http://schemas.microsoft.com/office/drawing/2014/main" id="{561CFD23-D8E5-0871-92D3-606D6E25B9A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64596" y="2974485"/>
                <a:ext cx="4040909" cy="2711844"/>
              </a:xfrm>
              <a:prstGeom prst="rect">
                <a:avLst/>
              </a:prstGeom>
            </p:spPr>
          </p:pic>
        </p:grpSp>
        <p:sp>
          <p:nvSpPr>
            <p:cNvPr id="11" name="正方形/長方形 10">
              <a:extLst>
                <a:ext uri="{FF2B5EF4-FFF2-40B4-BE49-F238E27FC236}">
                  <a16:creationId xmlns:a16="http://schemas.microsoft.com/office/drawing/2014/main" id="{E6DEE4EF-0C66-6DC2-8CB3-8C069ECDA65B}"/>
                </a:ext>
              </a:extLst>
            </p:cNvPr>
            <p:cNvSpPr/>
            <p:nvPr/>
          </p:nvSpPr>
          <p:spPr>
            <a:xfrm>
              <a:off x="5869846" y="3020622"/>
              <a:ext cx="1064098" cy="771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4" name="グループ化 13">
            <a:extLst>
              <a:ext uri="{FF2B5EF4-FFF2-40B4-BE49-F238E27FC236}">
                <a16:creationId xmlns:a16="http://schemas.microsoft.com/office/drawing/2014/main" id="{11E25DD1-C020-4F58-657C-8E6F9115DCB6}"/>
              </a:ext>
            </a:extLst>
          </p:cNvPr>
          <p:cNvGrpSpPr/>
          <p:nvPr/>
        </p:nvGrpSpPr>
        <p:grpSpPr>
          <a:xfrm>
            <a:off x="1010511" y="4081499"/>
            <a:ext cx="1454652" cy="931441"/>
            <a:chOff x="5672694" y="2963279"/>
            <a:chExt cx="1454652" cy="931441"/>
          </a:xfrm>
        </p:grpSpPr>
        <p:grpSp>
          <p:nvGrpSpPr>
            <p:cNvPr id="15" name="グループ化 14">
              <a:extLst>
                <a:ext uri="{FF2B5EF4-FFF2-40B4-BE49-F238E27FC236}">
                  <a16:creationId xmlns:a16="http://schemas.microsoft.com/office/drawing/2014/main" id="{1E3E76C9-E2D1-1FD5-7AC6-6C36DAE0FE22}"/>
                </a:ext>
              </a:extLst>
            </p:cNvPr>
            <p:cNvGrpSpPr/>
            <p:nvPr/>
          </p:nvGrpSpPr>
          <p:grpSpPr>
            <a:xfrm>
              <a:off x="5672694" y="2963279"/>
              <a:ext cx="1454652" cy="931441"/>
              <a:chOff x="715910" y="2772883"/>
              <a:chExt cx="5524039" cy="3274690"/>
            </a:xfrm>
          </p:grpSpPr>
          <p:pic>
            <p:nvPicPr>
              <p:cNvPr id="17" name="図 16">
                <a:extLst>
                  <a:ext uri="{FF2B5EF4-FFF2-40B4-BE49-F238E27FC236}">
                    <a16:creationId xmlns:a16="http://schemas.microsoft.com/office/drawing/2014/main" id="{0DEFA86B-CD23-1D2D-F77E-87A675FA1F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5910" y="2772883"/>
                <a:ext cx="5524039" cy="3274690"/>
              </a:xfrm>
              <a:prstGeom prst="rect">
                <a:avLst/>
              </a:prstGeom>
            </p:spPr>
          </p:pic>
          <p:pic>
            <p:nvPicPr>
              <p:cNvPr id="18" name="図 17" descr="夜空の星雲のcg画像&#10;&#10;自動的に生成された説明">
                <a:extLst>
                  <a:ext uri="{FF2B5EF4-FFF2-40B4-BE49-F238E27FC236}">
                    <a16:creationId xmlns:a16="http://schemas.microsoft.com/office/drawing/2014/main" id="{BC74164A-FF51-7FFE-951C-6B59381ED5A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64596" y="2974485"/>
                <a:ext cx="4040909" cy="2711844"/>
              </a:xfrm>
              <a:prstGeom prst="rect">
                <a:avLst/>
              </a:prstGeom>
            </p:spPr>
          </p:pic>
        </p:grpSp>
        <p:sp>
          <p:nvSpPr>
            <p:cNvPr id="16" name="正方形/長方形 15">
              <a:extLst>
                <a:ext uri="{FF2B5EF4-FFF2-40B4-BE49-F238E27FC236}">
                  <a16:creationId xmlns:a16="http://schemas.microsoft.com/office/drawing/2014/main" id="{7A782AB4-C2F5-B473-CAAD-7F82960C233B}"/>
                </a:ext>
              </a:extLst>
            </p:cNvPr>
            <p:cNvSpPr/>
            <p:nvPr/>
          </p:nvSpPr>
          <p:spPr>
            <a:xfrm>
              <a:off x="5869846" y="3020622"/>
              <a:ext cx="1064098" cy="771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99" name="角丸四角形 22">
            <a:extLst>
              <a:ext uri="{FF2B5EF4-FFF2-40B4-BE49-F238E27FC236}">
                <a16:creationId xmlns:a16="http://schemas.microsoft.com/office/drawing/2014/main" id="{2AA7A2F3-1C1B-34F8-4F7A-B2229F9C96F2}"/>
              </a:ext>
            </a:extLst>
          </p:cNvPr>
          <p:cNvSpPr/>
          <p:nvPr/>
        </p:nvSpPr>
        <p:spPr>
          <a:xfrm>
            <a:off x="1343556" y="2976709"/>
            <a:ext cx="805848" cy="295571"/>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a:latin typeface="Meiryo" panose="020B0604030504040204" pitchFamily="34" charset="-128"/>
                <a:ea typeface="Meiryo" panose="020B0604030504040204" pitchFamily="34" charset="-128"/>
              </a:rPr>
              <a:t>原則禁止</a:t>
            </a:r>
          </a:p>
        </p:txBody>
      </p:sp>
      <p:pic>
        <p:nvPicPr>
          <p:cNvPr id="103" name="図 102">
            <a:extLst>
              <a:ext uri="{FF2B5EF4-FFF2-40B4-BE49-F238E27FC236}">
                <a16:creationId xmlns:a16="http://schemas.microsoft.com/office/drawing/2014/main" id="{6BDD3C2F-411E-BEAD-812E-FA4F1405067F}"/>
              </a:ext>
            </a:extLst>
          </p:cNvPr>
          <p:cNvPicPr>
            <a:picLocks noChangeAspect="1"/>
          </p:cNvPicPr>
          <p:nvPr/>
        </p:nvPicPr>
        <p:blipFill rotWithShape="1">
          <a:blip r:embed="rId3"/>
          <a:srcRect l="49502"/>
          <a:stretch/>
        </p:blipFill>
        <p:spPr>
          <a:xfrm>
            <a:off x="3349153" y="4106733"/>
            <a:ext cx="233623" cy="562668"/>
          </a:xfrm>
          <a:prstGeom prst="rect">
            <a:avLst/>
          </a:prstGeom>
        </p:spPr>
      </p:pic>
      <p:pic>
        <p:nvPicPr>
          <p:cNvPr id="104" name="図 103">
            <a:extLst>
              <a:ext uri="{FF2B5EF4-FFF2-40B4-BE49-F238E27FC236}">
                <a16:creationId xmlns:a16="http://schemas.microsoft.com/office/drawing/2014/main" id="{6CAC93DF-0731-C373-9912-C9A8E1B554ED}"/>
              </a:ext>
            </a:extLst>
          </p:cNvPr>
          <p:cNvPicPr>
            <a:picLocks noChangeAspect="1"/>
          </p:cNvPicPr>
          <p:nvPr/>
        </p:nvPicPr>
        <p:blipFill rotWithShape="1">
          <a:blip r:embed="rId3"/>
          <a:srcRect l="49502"/>
          <a:stretch/>
        </p:blipFill>
        <p:spPr>
          <a:xfrm>
            <a:off x="3740063" y="4114198"/>
            <a:ext cx="233623" cy="562668"/>
          </a:xfrm>
          <a:prstGeom prst="rect">
            <a:avLst/>
          </a:prstGeom>
        </p:spPr>
      </p:pic>
      <p:pic>
        <p:nvPicPr>
          <p:cNvPr id="105" name="図 104">
            <a:extLst>
              <a:ext uri="{FF2B5EF4-FFF2-40B4-BE49-F238E27FC236}">
                <a16:creationId xmlns:a16="http://schemas.microsoft.com/office/drawing/2014/main" id="{BC1C72AA-8502-7958-6327-24369CF948E8}"/>
              </a:ext>
            </a:extLst>
          </p:cNvPr>
          <p:cNvPicPr>
            <a:picLocks noChangeAspect="1"/>
          </p:cNvPicPr>
          <p:nvPr/>
        </p:nvPicPr>
        <p:blipFill rotWithShape="1">
          <a:blip r:embed="rId3"/>
          <a:srcRect l="49502"/>
          <a:stretch/>
        </p:blipFill>
        <p:spPr>
          <a:xfrm>
            <a:off x="4129340" y="4114198"/>
            <a:ext cx="233623" cy="562668"/>
          </a:xfrm>
          <a:prstGeom prst="rect">
            <a:avLst/>
          </a:prstGeom>
        </p:spPr>
      </p:pic>
      <p:sp>
        <p:nvSpPr>
          <p:cNvPr id="106" name="角丸四角形 26">
            <a:extLst>
              <a:ext uri="{FF2B5EF4-FFF2-40B4-BE49-F238E27FC236}">
                <a16:creationId xmlns:a16="http://schemas.microsoft.com/office/drawing/2014/main" id="{E7D93336-E413-4CC3-BFBD-2C5D2AAF4341}"/>
              </a:ext>
            </a:extLst>
          </p:cNvPr>
          <p:cNvSpPr/>
          <p:nvPr/>
        </p:nvSpPr>
        <p:spPr>
          <a:xfrm>
            <a:off x="3051842" y="2692474"/>
            <a:ext cx="1633547" cy="2254063"/>
          </a:xfrm>
          <a:prstGeom prst="roundRect">
            <a:avLst>
              <a:gd name="adj" fmla="val 6253"/>
            </a:avLst>
          </a:prstGeom>
          <a:noFill/>
          <a:ln w="1905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7" name="直線矢印コネクタ 106">
            <a:extLst>
              <a:ext uri="{FF2B5EF4-FFF2-40B4-BE49-F238E27FC236}">
                <a16:creationId xmlns:a16="http://schemas.microsoft.com/office/drawing/2014/main" id="{95A32204-A3F2-0A88-1CE8-E1BEF2BC30AB}"/>
              </a:ext>
            </a:extLst>
          </p:cNvPr>
          <p:cNvCxnSpPr>
            <a:cxnSpLocks/>
          </p:cNvCxnSpPr>
          <p:nvPr/>
        </p:nvCxnSpPr>
        <p:spPr>
          <a:xfrm flipH="1">
            <a:off x="2393005" y="3294512"/>
            <a:ext cx="623650" cy="0"/>
          </a:xfrm>
          <a:prstGeom prst="straightConnector1">
            <a:avLst/>
          </a:prstGeom>
          <a:ln>
            <a:solidFill>
              <a:schemeClr val="accent3">
                <a:lumMod val="50000"/>
              </a:schemeClr>
            </a:solidFill>
            <a:tailEnd type="oval" w="lg" len="lg"/>
          </a:ln>
        </p:spPr>
        <p:style>
          <a:lnRef idx="1">
            <a:schemeClr val="accent1"/>
          </a:lnRef>
          <a:fillRef idx="0">
            <a:schemeClr val="accent1"/>
          </a:fillRef>
          <a:effectRef idx="0">
            <a:schemeClr val="accent1"/>
          </a:effectRef>
          <a:fontRef idx="minor">
            <a:schemeClr val="tx1"/>
          </a:fontRef>
        </p:style>
      </p:cxnSp>
      <p:cxnSp>
        <p:nvCxnSpPr>
          <p:cNvPr id="108" name="直線矢印コネクタ 107">
            <a:extLst>
              <a:ext uri="{FF2B5EF4-FFF2-40B4-BE49-F238E27FC236}">
                <a16:creationId xmlns:a16="http://schemas.microsoft.com/office/drawing/2014/main" id="{CAF571FB-0649-2B3B-6EBE-1D1D3004ABFB}"/>
              </a:ext>
            </a:extLst>
          </p:cNvPr>
          <p:cNvCxnSpPr>
            <a:cxnSpLocks/>
          </p:cNvCxnSpPr>
          <p:nvPr/>
        </p:nvCxnSpPr>
        <p:spPr>
          <a:xfrm flipH="1">
            <a:off x="2387202" y="4318782"/>
            <a:ext cx="629453" cy="1809"/>
          </a:xfrm>
          <a:prstGeom prst="straightConnector1">
            <a:avLst/>
          </a:prstGeom>
          <a:ln>
            <a:solidFill>
              <a:schemeClr val="accent3">
                <a:lumMod val="50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109" name="角丸四角形 29">
            <a:extLst>
              <a:ext uri="{FF2B5EF4-FFF2-40B4-BE49-F238E27FC236}">
                <a16:creationId xmlns:a16="http://schemas.microsoft.com/office/drawing/2014/main" id="{2FF80324-1F95-6175-3859-C07012D3F246}"/>
              </a:ext>
            </a:extLst>
          </p:cNvPr>
          <p:cNvSpPr/>
          <p:nvPr/>
        </p:nvSpPr>
        <p:spPr>
          <a:xfrm>
            <a:off x="3410584" y="4817006"/>
            <a:ext cx="975076" cy="26870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latin typeface="Meiryo" panose="020B0604030504040204" pitchFamily="34" charset="-128"/>
                <a:ea typeface="Meiryo" panose="020B0604030504040204" pitchFamily="34" charset="-128"/>
              </a:rPr>
              <a:t>許可</a:t>
            </a:r>
          </a:p>
        </p:txBody>
      </p:sp>
      <p:sp>
        <p:nvSpPr>
          <p:cNvPr id="110" name="テキスト ボックス 109">
            <a:extLst>
              <a:ext uri="{FF2B5EF4-FFF2-40B4-BE49-F238E27FC236}">
                <a16:creationId xmlns:a16="http://schemas.microsoft.com/office/drawing/2014/main" id="{715589E5-4C9A-4BE5-9DA0-6FD263E396E9}"/>
              </a:ext>
            </a:extLst>
          </p:cNvPr>
          <p:cNvSpPr txBox="1"/>
          <p:nvPr/>
        </p:nvSpPr>
        <p:spPr>
          <a:xfrm>
            <a:off x="3346516" y="2742097"/>
            <a:ext cx="1107996" cy="526298"/>
          </a:xfrm>
          <a:prstGeom prst="rect">
            <a:avLst/>
          </a:prstGeom>
          <a:noFill/>
        </p:spPr>
        <p:txBody>
          <a:bodyPr wrap="none" rtlCol="0">
            <a:spAutoFit/>
          </a:bodyPr>
          <a:lstStyle/>
          <a:p>
            <a:pPr algn="ctr">
              <a:lnSpc>
                <a:spcPct val="120000"/>
              </a:lnSpc>
            </a:pP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会社貸与の</a:t>
            </a:r>
            <a:endParaRPr kumimoji="1" lang="en-US" altLang="ja-JP" sz="1200">
              <a:solidFill>
                <a:schemeClr val="tx1">
                  <a:lumMod val="75000"/>
                  <a:lumOff val="25000"/>
                </a:schemeClr>
              </a:solidFill>
              <a:latin typeface="Meiryo" panose="020B0604030504040204" pitchFamily="34" charset="-128"/>
              <a:ea typeface="Meiryo" panose="020B0604030504040204" pitchFamily="34" charset="-128"/>
            </a:endParaRPr>
          </a:p>
          <a:p>
            <a:pPr algn="ctr">
              <a:lnSpc>
                <a:spcPct val="120000"/>
              </a:lnSpc>
            </a:pP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記録メディア</a:t>
            </a:r>
          </a:p>
        </p:txBody>
      </p:sp>
      <p:grpSp>
        <p:nvGrpSpPr>
          <p:cNvPr id="111" name="グループ化 110">
            <a:extLst>
              <a:ext uri="{FF2B5EF4-FFF2-40B4-BE49-F238E27FC236}">
                <a16:creationId xmlns:a16="http://schemas.microsoft.com/office/drawing/2014/main" id="{8F556635-9A59-0EF7-303C-81302C2EE92D}"/>
              </a:ext>
            </a:extLst>
          </p:cNvPr>
          <p:cNvGrpSpPr/>
          <p:nvPr/>
        </p:nvGrpSpPr>
        <p:grpSpPr>
          <a:xfrm>
            <a:off x="1010511" y="5415002"/>
            <a:ext cx="1454652" cy="931441"/>
            <a:chOff x="5672694" y="2963279"/>
            <a:chExt cx="1454652" cy="931441"/>
          </a:xfrm>
        </p:grpSpPr>
        <p:grpSp>
          <p:nvGrpSpPr>
            <p:cNvPr id="112" name="グループ化 111">
              <a:extLst>
                <a:ext uri="{FF2B5EF4-FFF2-40B4-BE49-F238E27FC236}">
                  <a16:creationId xmlns:a16="http://schemas.microsoft.com/office/drawing/2014/main" id="{E8B57763-27E6-233C-BEBD-EC0AB9BC7BE5}"/>
                </a:ext>
              </a:extLst>
            </p:cNvPr>
            <p:cNvGrpSpPr/>
            <p:nvPr/>
          </p:nvGrpSpPr>
          <p:grpSpPr>
            <a:xfrm>
              <a:off x="5672694" y="2963279"/>
              <a:ext cx="1454652" cy="931441"/>
              <a:chOff x="715910" y="2772883"/>
              <a:chExt cx="5524039" cy="3274690"/>
            </a:xfrm>
          </p:grpSpPr>
          <p:pic>
            <p:nvPicPr>
              <p:cNvPr id="114" name="図 113">
                <a:extLst>
                  <a:ext uri="{FF2B5EF4-FFF2-40B4-BE49-F238E27FC236}">
                    <a16:creationId xmlns:a16="http://schemas.microsoft.com/office/drawing/2014/main" id="{FE0A2863-892D-3404-A8FF-81A6EB116BA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5910" y="2772883"/>
                <a:ext cx="5524039" cy="3274690"/>
              </a:xfrm>
              <a:prstGeom prst="rect">
                <a:avLst/>
              </a:prstGeom>
            </p:spPr>
          </p:pic>
          <p:pic>
            <p:nvPicPr>
              <p:cNvPr id="115" name="図 114" descr="夜空の星雲のcg画像&#10;&#10;自動的に生成された説明">
                <a:extLst>
                  <a:ext uri="{FF2B5EF4-FFF2-40B4-BE49-F238E27FC236}">
                    <a16:creationId xmlns:a16="http://schemas.microsoft.com/office/drawing/2014/main" id="{01943E3A-C772-FFDD-7302-D80BD537A07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64596" y="2974485"/>
                <a:ext cx="4040909" cy="2711844"/>
              </a:xfrm>
              <a:prstGeom prst="rect">
                <a:avLst/>
              </a:prstGeom>
            </p:spPr>
          </p:pic>
        </p:grpSp>
        <p:sp>
          <p:nvSpPr>
            <p:cNvPr id="113" name="正方形/長方形 112">
              <a:extLst>
                <a:ext uri="{FF2B5EF4-FFF2-40B4-BE49-F238E27FC236}">
                  <a16:creationId xmlns:a16="http://schemas.microsoft.com/office/drawing/2014/main" id="{83B6EDA3-1A74-5007-5B94-D4FEC3CDF8F1}"/>
                </a:ext>
              </a:extLst>
            </p:cNvPr>
            <p:cNvSpPr/>
            <p:nvPr/>
          </p:nvSpPr>
          <p:spPr>
            <a:xfrm>
              <a:off x="5869846" y="3020622"/>
              <a:ext cx="1064098" cy="771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6" name="テキスト ボックス 115">
            <a:extLst>
              <a:ext uri="{FF2B5EF4-FFF2-40B4-BE49-F238E27FC236}">
                <a16:creationId xmlns:a16="http://schemas.microsoft.com/office/drawing/2014/main" id="{8EFB4FEF-D66B-F5A9-50D9-A4E5983137B1}"/>
              </a:ext>
            </a:extLst>
          </p:cNvPr>
          <p:cNvSpPr txBox="1"/>
          <p:nvPr/>
        </p:nvSpPr>
        <p:spPr>
          <a:xfrm>
            <a:off x="1207663" y="5517337"/>
            <a:ext cx="1048685" cy="304699"/>
          </a:xfrm>
          <a:prstGeom prst="rect">
            <a:avLst/>
          </a:prstGeom>
          <a:noFill/>
        </p:spPr>
        <p:txBody>
          <a:bodyPr wrap="none" rtlCol="0">
            <a:spAutoFit/>
          </a:bodyPr>
          <a:lstStyle/>
          <a:p>
            <a:pPr algn="ctr">
              <a:lnSpc>
                <a:spcPct val="120000"/>
              </a:lnSpc>
            </a:pPr>
            <a:r>
              <a:rPr kumimoji="1" lang="ja-JP" altLang="en-US" sz="1200">
                <a:solidFill>
                  <a:schemeClr val="tx1">
                    <a:lumMod val="75000"/>
                    <a:lumOff val="25000"/>
                  </a:schemeClr>
                </a:solidFill>
                <a:latin typeface="Meiryo" panose="020B0604030504040204" pitchFamily="34" charset="-128"/>
                <a:ea typeface="Meiryo" panose="020B0604030504040204" pitchFamily="34" charset="-128"/>
              </a:rPr>
              <a:t>責任者の</a:t>
            </a:r>
            <a:r>
              <a:rPr kumimoji="1" lang="en-US" altLang="ja-JP" sz="1200">
                <a:solidFill>
                  <a:schemeClr val="tx1">
                    <a:lumMod val="75000"/>
                    <a:lumOff val="25000"/>
                  </a:schemeClr>
                </a:solidFill>
                <a:latin typeface="Meiryo" panose="020B0604030504040204" pitchFamily="34" charset="-128"/>
                <a:ea typeface="Meiryo" panose="020B0604030504040204" pitchFamily="34" charset="-128"/>
              </a:rPr>
              <a:t> PC</a:t>
            </a:r>
            <a:endParaRPr kumimoji="1" lang="ja-JP" altLang="en-US" sz="120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117" name="角丸四角形 37">
            <a:extLst>
              <a:ext uri="{FF2B5EF4-FFF2-40B4-BE49-F238E27FC236}">
                <a16:creationId xmlns:a16="http://schemas.microsoft.com/office/drawing/2014/main" id="{70C83FAE-74D8-5567-AA27-5D7931AA2F98}"/>
              </a:ext>
            </a:extLst>
          </p:cNvPr>
          <p:cNvSpPr/>
          <p:nvPr/>
        </p:nvSpPr>
        <p:spPr>
          <a:xfrm>
            <a:off x="1341393" y="5879112"/>
            <a:ext cx="805848" cy="26870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a:latin typeface="Meiryo" panose="020B0604030504040204" pitchFamily="34" charset="-128"/>
                <a:ea typeface="Meiryo" panose="020B0604030504040204" pitchFamily="34" charset="-128"/>
              </a:rPr>
              <a:t>許可</a:t>
            </a:r>
          </a:p>
        </p:txBody>
      </p:sp>
      <p:grpSp>
        <p:nvGrpSpPr>
          <p:cNvPr id="118" name="グループ化 117">
            <a:extLst>
              <a:ext uri="{FF2B5EF4-FFF2-40B4-BE49-F238E27FC236}">
                <a16:creationId xmlns:a16="http://schemas.microsoft.com/office/drawing/2014/main" id="{712D39BC-99EB-D175-3B67-5171F3480558}"/>
              </a:ext>
            </a:extLst>
          </p:cNvPr>
          <p:cNvGrpSpPr/>
          <p:nvPr/>
        </p:nvGrpSpPr>
        <p:grpSpPr>
          <a:xfrm>
            <a:off x="2655906" y="5413391"/>
            <a:ext cx="1454652" cy="931441"/>
            <a:chOff x="5672694" y="2963279"/>
            <a:chExt cx="1454652" cy="931441"/>
          </a:xfrm>
        </p:grpSpPr>
        <p:grpSp>
          <p:nvGrpSpPr>
            <p:cNvPr id="119" name="グループ化 118">
              <a:extLst>
                <a:ext uri="{FF2B5EF4-FFF2-40B4-BE49-F238E27FC236}">
                  <a16:creationId xmlns:a16="http://schemas.microsoft.com/office/drawing/2014/main" id="{28F5DEEA-F718-74BE-9A73-4DDDD1F64172}"/>
                </a:ext>
              </a:extLst>
            </p:cNvPr>
            <p:cNvGrpSpPr/>
            <p:nvPr/>
          </p:nvGrpSpPr>
          <p:grpSpPr>
            <a:xfrm>
              <a:off x="5672694" y="2963279"/>
              <a:ext cx="1454652" cy="931441"/>
              <a:chOff x="715910" y="2772883"/>
              <a:chExt cx="5524039" cy="3274690"/>
            </a:xfrm>
          </p:grpSpPr>
          <p:pic>
            <p:nvPicPr>
              <p:cNvPr id="121" name="図 120">
                <a:extLst>
                  <a:ext uri="{FF2B5EF4-FFF2-40B4-BE49-F238E27FC236}">
                    <a16:creationId xmlns:a16="http://schemas.microsoft.com/office/drawing/2014/main" id="{6C45B706-0547-3FE3-2DA7-0A4DB8D8684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5910" y="2772883"/>
                <a:ext cx="5524039" cy="3274690"/>
              </a:xfrm>
              <a:prstGeom prst="rect">
                <a:avLst/>
              </a:prstGeom>
            </p:spPr>
          </p:pic>
          <p:pic>
            <p:nvPicPr>
              <p:cNvPr id="122" name="図 121" descr="夜空の星雲のcg画像&#10;&#10;自動的に生成された説明">
                <a:extLst>
                  <a:ext uri="{FF2B5EF4-FFF2-40B4-BE49-F238E27FC236}">
                    <a16:creationId xmlns:a16="http://schemas.microsoft.com/office/drawing/2014/main" id="{BBEAB961-9AE1-8E2B-0570-4F8E47B9D93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64596" y="2974485"/>
                <a:ext cx="4040909" cy="2711844"/>
              </a:xfrm>
              <a:prstGeom prst="rect">
                <a:avLst/>
              </a:prstGeom>
            </p:spPr>
          </p:pic>
        </p:grpSp>
        <p:sp>
          <p:nvSpPr>
            <p:cNvPr id="120" name="正方形/長方形 119">
              <a:extLst>
                <a:ext uri="{FF2B5EF4-FFF2-40B4-BE49-F238E27FC236}">
                  <a16:creationId xmlns:a16="http://schemas.microsoft.com/office/drawing/2014/main" id="{72ECEFE8-65AF-8626-52C9-1C1C4597246B}"/>
                </a:ext>
              </a:extLst>
            </p:cNvPr>
            <p:cNvSpPr/>
            <p:nvPr/>
          </p:nvSpPr>
          <p:spPr>
            <a:xfrm>
              <a:off x="5869846" y="3020622"/>
              <a:ext cx="1064098" cy="771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3" name="テキスト ボックス 122">
            <a:extLst>
              <a:ext uri="{FF2B5EF4-FFF2-40B4-BE49-F238E27FC236}">
                <a16:creationId xmlns:a16="http://schemas.microsoft.com/office/drawing/2014/main" id="{A8E9FE45-CD09-8291-35BC-5FBF9F6FFBFF}"/>
              </a:ext>
            </a:extLst>
          </p:cNvPr>
          <p:cNvSpPr txBox="1"/>
          <p:nvPr/>
        </p:nvSpPr>
        <p:spPr>
          <a:xfrm>
            <a:off x="2797379" y="5536992"/>
            <a:ext cx="1202573" cy="278153"/>
          </a:xfrm>
          <a:prstGeom prst="rect">
            <a:avLst/>
          </a:prstGeom>
          <a:noFill/>
        </p:spPr>
        <p:txBody>
          <a:bodyPr wrap="none" rtlCol="0">
            <a:spAutoFit/>
          </a:bodyPr>
          <a:lstStyle/>
          <a:p>
            <a:pPr algn="ctr">
              <a:lnSpc>
                <a:spcPct val="120000"/>
              </a:lnSpc>
            </a:pPr>
            <a:r>
              <a:rPr kumimoji="1" lang="en-US" altLang="ja-JP" sz="1000">
                <a:solidFill>
                  <a:schemeClr val="tx1">
                    <a:lumMod val="75000"/>
                    <a:lumOff val="25000"/>
                  </a:schemeClr>
                </a:solidFill>
                <a:latin typeface="Meiryo" panose="020B0604030504040204" pitchFamily="34" charset="-128"/>
                <a:ea typeface="Meiryo" panose="020B0604030504040204" pitchFamily="34" charset="-128"/>
              </a:rPr>
              <a:t>4/15 12:00</a:t>
            </a:r>
            <a:r>
              <a:rPr kumimoji="1" lang="ja-JP" altLang="en-US" sz="1000">
                <a:solidFill>
                  <a:schemeClr val="tx1">
                    <a:lumMod val="75000"/>
                    <a:lumOff val="25000"/>
                  </a:schemeClr>
                </a:solidFill>
                <a:latin typeface="Meiryo" panose="020B0604030504040204" pitchFamily="34" charset="-128"/>
                <a:ea typeface="Meiryo" panose="020B0604030504040204" pitchFamily="34" charset="-128"/>
              </a:rPr>
              <a:t>まで</a:t>
            </a:r>
          </a:p>
        </p:txBody>
      </p:sp>
      <p:sp>
        <p:nvSpPr>
          <p:cNvPr id="124" name="角丸四角形 44">
            <a:extLst>
              <a:ext uri="{FF2B5EF4-FFF2-40B4-BE49-F238E27FC236}">
                <a16:creationId xmlns:a16="http://schemas.microsoft.com/office/drawing/2014/main" id="{D66A1A01-09C8-B6FE-A699-4493945C49CB}"/>
              </a:ext>
            </a:extLst>
          </p:cNvPr>
          <p:cNvSpPr/>
          <p:nvPr/>
        </p:nvSpPr>
        <p:spPr>
          <a:xfrm>
            <a:off x="2986788" y="5877501"/>
            <a:ext cx="805848" cy="268701"/>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a:latin typeface="Meiryo" panose="020B0604030504040204" pitchFamily="34" charset="-128"/>
                <a:ea typeface="Meiryo" panose="020B0604030504040204" pitchFamily="34" charset="-128"/>
              </a:rPr>
              <a:t>一時許可</a:t>
            </a:r>
          </a:p>
        </p:txBody>
      </p:sp>
      <p:sp>
        <p:nvSpPr>
          <p:cNvPr id="125" name="角丸四角形 45">
            <a:extLst>
              <a:ext uri="{FF2B5EF4-FFF2-40B4-BE49-F238E27FC236}">
                <a16:creationId xmlns:a16="http://schemas.microsoft.com/office/drawing/2014/main" id="{6E2A9CD2-8ED5-0F10-5271-EA193915B5D2}"/>
              </a:ext>
            </a:extLst>
          </p:cNvPr>
          <p:cNvSpPr/>
          <p:nvPr/>
        </p:nvSpPr>
        <p:spPr>
          <a:xfrm>
            <a:off x="1341180" y="4394257"/>
            <a:ext cx="805848" cy="295571"/>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50">
                <a:latin typeface="Meiryo" panose="020B0604030504040204" pitchFamily="34" charset="-128"/>
                <a:ea typeface="Meiryo" panose="020B0604030504040204" pitchFamily="34" charset="-128"/>
              </a:rPr>
              <a:t>原則禁止</a:t>
            </a:r>
          </a:p>
        </p:txBody>
      </p:sp>
      <p:pic>
        <p:nvPicPr>
          <p:cNvPr id="126" name="図 125">
            <a:extLst>
              <a:ext uri="{FF2B5EF4-FFF2-40B4-BE49-F238E27FC236}">
                <a16:creationId xmlns:a16="http://schemas.microsoft.com/office/drawing/2014/main" id="{B425B19B-F0A9-73E3-FDC2-092106B8E0CB}"/>
              </a:ext>
            </a:extLst>
          </p:cNvPr>
          <p:cNvPicPr>
            <a:picLocks noChangeAspect="1"/>
          </p:cNvPicPr>
          <p:nvPr/>
        </p:nvPicPr>
        <p:blipFill rotWithShape="1">
          <a:blip r:embed="rId6"/>
          <a:srcRect r="41001" b="4930"/>
          <a:stretch/>
        </p:blipFill>
        <p:spPr>
          <a:xfrm>
            <a:off x="5302572" y="1688717"/>
            <a:ext cx="4793118" cy="4827159"/>
          </a:xfrm>
          <a:prstGeom prst="rect">
            <a:avLst/>
          </a:prstGeom>
          <a:ln w="6350">
            <a:solidFill>
              <a:schemeClr val="bg1">
                <a:lumMod val="65000"/>
              </a:schemeClr>
            </a:solidFill>
          </a:ln>
        </p:spPr>
      </p:pic>
      <p:pic>
        <p:nvPicPr>
          <p:cNvPr id="127" name="図 126">
            <a:extLst>
              <a:ext uri="{FF2B5EF4-FFF2-40B4-BE49-F238E27FC236}">
                <a16:creationId xmlns:a16="http://schemas.microsoft.com/office/drawing/2014/main" id="{D3F06461-D454-7F8A-0712-C1377CEC67C0}"/>
              </a:ext>
            </a:extLst>
          </p:cNvPr>
          <p:cNvPicPr>
            <a:picLocks noChangeAspect="1"/>
          </p:cNvPicPr>
          <p:nvPr/>
        </p:nvPicPr>
        <p:blipFill rotWithShape="1">
          <a:blip r:embed="rId7"/>
          <a:srcRect r="20302"/>
          <a:stretch/>
        </p:blipFill>
        <p:spPr>
          <a:xfrm>
            <a:off x="9579231" y="2944036"/>
            <a:ext cx="2349638" cy="1226672"/>
          </a:xfrm>
          <a:prstGeom prst="rect">
            <a:avLst/>
          </a:prstGeom>
          <a:ln w="6350">
            <a:solidFill>
              <a:schemeClr val="bg1">
                <a:lumMod val="65000"/>
              </a:schemeClr>
            </a:solidFill>
          </a:ln>
        </p:spPr>
      </p:pic>
      <p:sp>
        <p:nvSpPr>
          <p:cNvPr id="128" name="正方形/長方形 127">
            <a:extLst>
              <a:ext uri="{FF2B5EF4-FFF2-40B4-BE49-F238E27FC236}">
                <a16:creationId xmlns:a16="http://schemas.microsoft.com/office/drawing/2014/main" id="{43BEAD10-37BA-FB1D-EB03-1090C7AD7B8E}"/>
              </a:ext>
            </a:extLst>
          </p:cNvPr>
          <p:cNvSpPr/>
          <p:nvPr/>
        </p:nvSpPr>
        <p:spPr>
          <a:xfrm>
            <a:off x="7286384" y="3607003"/>
            <a:ext cx="1678428" cy="439013"/>
          </a:xfrm>
          <a:prstGeom prst="rect">
            <a:avLst/>
          </a:prstGeom>
          <a:noFill/>
          <a:ln w="38100">
            <a:solidFill>
              <a:srgbClr val="FD7C79"/>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cxnSp>
        <p:nvCxnSpPr>
          <p:cNvPr id="129" name="直線矢印コネクタ 128">
            <a:extLst>
              <a:ext uri="{FF2B5EF4-FFF2-40B4-BE49-F238E27FC236}">
                <a16:creationId xmlns:a16="http://schemas.microsoft.com/office/drawing/2014/main" id="{75C4ED7A-E8CC-063A-6B03-C07E6467431D}"/>
              </a:ext>
            </a:extLst>
          </p:cNvPr>
          <p:cNvCxnSpPr>
            <a:cxnSpLocks/>
          </p:cNvCxnSpPr>
          <p:nvPr/>
        </p:nvCxnSpPr>
        <p:spPr>
          <a:xfrm>
            <a:off x="8987507" y="3819365"/>
            <a:ext cx="570457" cy="0"/>
          </a:xfrm>
          <a:prstGeom prst="straightConnector1">
            <a:avLst/>
          </a:prstGeom>
          <a:ln w="28575">
            <a:solidFill>
              <a:srgbClr val="FD7C79"/>
            </a:solidFill>
            <a:tailEnd type="triangle"/>
          </a:ln>
          <a:effectLst>
            <a:glow rad="25400">
              <a:schemeClr val="bg1"/>
            </a:glow>
          </a:effectLst>
        </p:spPr>
        <p:style>
          <a:lnRef idx="1">
            <a:schemeClr val="accent1"/>
          </a:lnRef>
          <a:fillRef idx="0">
            <a:schemeClr val="accent1"/>
          </a:fillRef>
          <a:effectRef idx="0">
            <a:schemeClr val="accent1"/>
          </a:effectRef>
          <a:fontRef idx="minor">
            <a:schemeClr val="tx1"/>
          </a:fontRef>
        </p:style>
      </p:cxnSp>
      <p:sp>
        <p:nvSpPr>
          <p:cNvPr id="130" name="正方形/長方形 129">
            <a:extLst>
              <a:ext uri="{FF2B5EF4-FFF2-40B4-BE49-F238E27FC236}">
                <a16:creationId xmlns:a16="http://schemas.microsoft.com/office/drawing/2014/main" id="{4BD1FBDD-B9DB-C68A-304F-98C194A7A306}"/>
              </a:ext>
            </a:extLst>
          </p:cNvPr>
          <p:cNvSpPr/>
          <p:nvPr/>
        </p:nvSpPr>
        <p:spPr>
          <a:xfrm>
            <a:off x="7162337" y="4826824"/>
            <a:ext cx="2496167" cy="1586499"/>
          </a:xfrm>
          <a:prstGeom prst="rect">
            <a:avLst/>
          </a:prstGeom>
          <a:noFill/>
          <a:ln w="38100">
            <a:solidFill>
              <a:srgbClr val="FD7C79"/>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31" name="正方形/長方形 130">
            <a:extLst>
              <a:ext uri="{FF2B5EF4-FFF2-40B4-BE49-F238E27FC236}">
                <a16:creationId xmlns:a16="http://schemas.microsoft.com/office/drawing/2014/main" id="{49397438-A651-CE94-D141-F00CFE7353AA}"/>
              </a:ext>
            </a:extLst>
          </p:cNvPr>
          <p:cNvSpPr/>
          <p:nvPr/>
        </p:nvSpPr>
        <p:spPr>
          <a:xfrm>
            <a:off x="1448430" y="2205007"/>
            <a:ext cx="1620957" cy="348172"/>
          </a:xfrm>
          <a:prstGeom prst="rect">
            <a:avLst/>
          </a:prstGeom>
        </p:spPr>
        <p:txBody>
          <a:bodyPr wrap="none">
            <a:spAutoFit/>
          </a:bodyPr>
          <a:lstStyle/>
          <a:p>
            <a:pPr algn="ctr">
              <a:lnSpc>
                <a:spcPts val="2100"/>
              </a:lnSpc>
            </a:pPr>
            <a:r>
              <a:rPr lang="ja-JP" altLang="en-US" sz="1400">
                <a:solidFill>
                  <a:schemeClr val="tx1">
                    <a:lumMod val="75000"/>
                    <a:lumOff val="25000"/>
                  </a:schemeClr>
                </a:solidFill>
                <a:latin typeface="メイリオ" panose="020B0604030504040204" pitchFamily="50" charset="-128"/>
                <a:ea typeface="メイリオ" panose="020B0604030504040204" pitchFamily="50" charset="-128"/>
              </a:rPr>
              <a:t>営業部のポリシー</a:t>
            </a:r>
            <a:endParaRPr lang="en-US" altLang="ja-JP" sz="140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132" name="角丸四角形 59">
            <a:extLst>
              <a:ext uri="{FF2B5EF4-FFF2-40B4-BE49-F238E27FC236}">
                <a16:creationId xmlns:a16="http://schemas.microsoft.com/office/drawing/2014/main" id="{B14EC047-8931-F2E4-F2C0-107A6A9E2E12}"/>
              </a:ext>
            </a:extLst>
          </p:cNvPr>
          <p:cNvSpPr/>
          <p:nvPr/>
        </p:nvSpPr>
        <p:spPr>
          <a:xfrm>
            <a:off x="3095238" y="2228671"/>
            <a:ext cx="975076" cy="295571"/>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latin typeface="Meiryo" panose="020B0604030504040204" pitchFamily="34" charset="-128"/>
                <a:ea typeface="Meiryo" panose="020B0604030504040204" pitchFamily="34" charset="-128"/>
              </a:rPr>
              <a:t>禁止</a:t>
            </a:r>
          </a:p>
        </p:txBody>
      </p:sp>
      <p:sp>
        <p:nvSpPr>
          <p:cNvPr id="133" name="三角形 60">
            <a:extLst>
              <a:ext uri="{FF2B5EF4-FFF2-40B4-BE49-F238E27FC236}">
                <a16:creationId xmlns:a16="http://schemas.microsoft.com/office/drawing/2014/main" id="{53EBEFF7-5094-F83E-64FC-28066B001F6B}"/>
              </a:ext>
            </a:extLst>
          </p:cNvPr>
          <p:cNvSpPr/>
          <p:nvPr/>
        </p:nvSpPr>
        <p:spPr>
          <a:xfrm>
            <a:off x="10674746" y="4111761"/>
            <a:ext cx="175631" cy="166545"/>
          </a:xfrm>
          <a:prstGeom prst="triangle">
            <a:avLst/>
          </a:prstGeom>
          <a:solidFill>
            <a:srgbClr val="FF7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4" name="角丸四角形 61">
            <a:extLst>
              <a:ext uri="{FF2B5EF4-FFF2-40B4-BE49-F238E27FC236}">
                <a16:creationId xmlns:a16="http://schemas.microsoft.com/office/drawing/2014/main" id="{994B7316-A2AD-F489-42B3-920DAAD66B54}"/>
              </a:ext>
            </a:extLst>
          </p:cNvPr>
          <p:cNvSpPr/>
          <p:nvPr/>
        </p:nvSpPr>
        <p:spPr>
          <a:xfrm>
            <a:off x="9588231" y="4234332"/>
            <a:ext cx="2356352" cy="356385"/>
          </a:xfrm>
          <a:prstGeom prst="roundRect">
            <a:avLst>
              <a:gd name="adj" fmla="val 9506"/>
            </a:avLst>
          </a:prstGeom>
          <a:solidFill>
            <a:srgbClr val="FF7C79"/>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lnSpc>
                <a:spcPct val="120000"/>
              </a:lnSpc>
            </a:pPr>
            <a:r>
              <a:rPr lang="ja-JP" altLang="en-US" sz="1200">
                <a:solidFill>
                  <a:schemeClr val="bg1"/>
                </a:solidFill>
                <a:latin typeface="Meiryo" panose="020B0604030504040204" pitchFamily="34" charset="-128"/>
                <a:ea typeface="Meiryo" panose="020B0604030504040204" pitchFamily="34" charset="-128"/>
              </a:rPr>
              <a:t>特定の記録メディアを許可</a:t>
            </a:r>
            <a:endParaRPr lang="en-US" altLang="ja-JP" sz="1200">
              <a:solidFill>
                <a:schemeClr val="bg1"/>
              </a:solidFill>
              <a:latin typeface="Meiryo" panose="020B0604030504040204" pitchFamily="34" charset="-128"/>
              <a:ea typeface="Meiryo" panose="020B0604030504040204" pitchFamily="34" charset="-128"/>
            </a:endParaRPr>
          </a:p>
        </p:txBody>
      </p:sp>
      <p:grpSp>
        <p:nvGrpSpPr>
          <p:cNvPr id="135" name="グループ化 134">
            <a:extLst>
              <a:ext uri="{FF2B5EF4-FFF2-40B4-BE49-F238E27FC236}">
                <a16:creationId xmlns:a16="http://schemas.microsoft.com/office/drawing/2014/main" id="{7AC46337-C0FC-C592-00B5-BEA056B7DE6C}"/>
              </a:ext>
            </a:extLst>
          </p:cNvPr>
          <p:cNvGrpSpPr/>
          <p:nvPr/>
        </p:nvGrpSpPr>
        <p:grpSpPr>
          <a:xfrm>
            <a:off x="9658504" y="5434971"/>
            <a:ext cx="1780590" cy="631358"/>
            <a:chOff x="9943868" y="5337235"/>
            <a:chExt cx="1780590" cy="631358"/>
          </a:xfrm>
        </p:grpSpPr>
        <p:sp>
          <p:nvSpPr>
            <p:cNvPr id="136" name="角丸四角形 62">
              <a:extLst>
                <a:ext uri="{FF2B5EF4-FFF2-40B4-BE49-F238E27FC236}">
                  <a16:creationId xmlns:a16="http://schemas.microsoft.com/office/drawing/2014/main" id="{C5FAE839-CAC4-9C2C-2C31-B9AA0E436DDA}"/>
                </a:ext>
              </a:extLst>
            </p:cNvPr>
            <p:cNvSpPr/>
            <p:nvPr/>
          </p:nvSpPr>
          <p:spPr>
            <a:xfrm>
              <a:off x="10115038" y="5337235"/>
              <a:ext cx="1609420" cy="631358"/>
            </a:xfrm>
            <a:prstGeom prst="roundRect">
              <a:avLst>
                <a:gd name="adj" fmla="val 9506"/>
              </a:avLst>
            </a:prstGeom>
            <a:solidFill>
              <a:srgbClr val="FF7C79"/>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nSpc>
                  <a:spcPct val="120000"/>
                </a:lnSpc>
              </a:pPr>
              <a:r>
                <a:rPr lang="ja-JP" altLang="en-US" sz="1200">
                  <a:solidFill>
                    <a:schemeClr val="bg1"/>
                  </a:solidFill>
                  <a:latin typeface="Meiryo" panose="020B0604030504040204" pitchFamily="34" charset="-128"/>
                  <a:ea typeface="Meiryo" panose="020B0604030504040204" pitchFamily="34" charset="-128"/>
                </a:rPr>
                <a:t>禁止時には利用者に</a:t>
              </a:r>
              <a:endParaRPr lang="en-US" altLang="ja-JP" sz="1200">
                <a:solidFill>
                  <a:schemeClr val="bg1"/>
                </a:solidFill>
                <a:latin typeface="Meiryo" panose="020B0604030504040204" pitchFamily="34" charset="-128"/>
                <a:ea typeface="Meiryo" panose="020B0604030504040204" pitchFamily="34" charset="-128"/>
              </a:endParaRPr>
            </a:p>
            <a:p>
              <a:pPr>
                <a:lnSpc>
                  <a:spcPct val="120000"/>
                </a:lnSpc>
              </a:pPr>
              <a:r>
                <a:rPr lang="ja-JP" altLang="en-US" sz="1200">
                  <a:solidFill>
                    <a:schemeClr val="bg1"/>
                  </a:solidFill>
                  <a:latin typeface="Meiryo" panose="020B0604030504040204" pitchFamily="34" charset="-128"/>
                  <a:ea typeface="Meiryo" panose="020B0604030504040204" pitchFamily="34" charset="-128"/>
                </a:rPr>
                <a:t>メッセージを表示</a:t>
              </a:r>
              <a:endParaRPr lang="en-US" altLang="ja-JP" sz="1200">
                <a:solidFill>
                  <a:schemeClr val="bg1"/>
                </a:solidFill>
                <a:latin typeface="Meiryo" panose="020B0604030504040204" pitchFamily="34" charset="-128"/>
                <a:ea typeface="Meiryo" panose="020B0604030504040204" pitchFamily="34" charset="-128"/>
              </a:endParaRPr>
            </a:p>
          </p:txBody>
        </p:sp>
        <p:sp>
          <p:nvSpPr>
            <p:cNvPr id="137" name="三角形 63">
              <a:extLst>
                <a:ext uri="{FF2B5EF4-FFF2-40B4-BE49-F238E27FC236}">
                  <a16:creationId xmlns:a16="http://schemas.microsoft.com/office/drawing/2014/main" id="{94221D55-DF43-CB5D-B15B-DB32BCD1C689}"/>
                </a:ext>
              </a:extLst>
            </p:cNvPr>
            <p:cNvSpPr/>
            <p:nvPr/>
          </p:nvSpPr>
          <p:spPr>
            <a:xfrm rot="16200000">
              <a:off x="9964795" y="5550854"/>
              <a:ext cx="159665" cy="201520"/>
            </a:xfrm>
            <a:prstGeom prst="triangle">
              <a:avLst/>
            </a:prstGeom>
            <a:solidFill>
              <a:srgbClr val="FF7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7668574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090A3A80-F196-6C47-A105-A0525C19FC77}"/>
              </a:ext>
            </a:extLst>
          </p:cNvPr>
          <p:cNvSpPr>
            <a:spLocks noGrp="1"/>
          </p:cNvSpPr>
          <p:nvPr>
            <p:ph type="body" sz="quarter" idx="15"/>
          </p:nvPr>
        </p:nvSpPr>
        <p:spPr/>
        <p:txBody>
          <a:bodyPr/>
          <a:lstStyle/>
          <a:p>
            <a:r>
              <a:rPr lang="ja-JP" altLang="en-US" dirty="0"/>
              <a:t>利用者に依存しがちなパスコードの設定ルールを会社で統一！</a:t>
            </a:r>
          </a:p>
        </p:txBody>
      </p:sp>
      <p:sp>
        <p:nvSpPr>
          <p:cNvPr id="4" name="テキスト プレースホルダー 3">
            <a:extLst>
              <a:ext uri="{FF2B5EF4-FFF2-40B4-BE49-F238E27FC236}">
                <a16:creationId xmlns:a16="http://schemas.microsoft.com/office/drawing/2014/main" id="{27ACE9AD-A866-054B-A975-FB2CB90241F8}"/>
              </a:ext>
            </a:extLst>
          </p:cNvPr>
          <p:cNvSpPr>
            <a:spLocks noGrp="1"/>
          </p:cNvSpPr>
          <p:nvPr>
            <p:ph type="body" sz="quarter" idx="13"/>
          </p:nvPr>
        </p:nvSpPr>
        <p:spPr/>
        <p:txBody>
          <a:bodyPr/>
          <a:lstStyle/>
          <a:p>
            <a:r>
              <a:rPr lang="ja-JP" altLang="en-US"/>
              <a:t>紛失リスクに備える事前対策：パスワードポリシー</a:t>
            </a:r>
          </a:p>
        </p:txBody>
      </p:sp>
      <p:grpSp>
        <p:nvGrpSpPr>
          <p:cNvPr id="24" name="グループ化 23">
            <a:extLst>
              <a:ext uri="{FF2B5EF4-FFF2-40B4-BE49-F238E27FC236}">
                <a16:creationId xmlns:a16="http://schemas.microsoft.com/office/drawing/2014/main" id="{B0437CAE-A58E-407F-B5D3-8820B13093B1}"/>
              </a:ext>
            </a:extLst>
          </p:cNvPr>
          <p:cNvGrpSpPr/>
          <p:nvPr/>
        </p:nvGrpSpPr>
        <p:grpSpPr>
          <a:xfrm>
            <a:off x="10364212" y="302904"/>
            <a:ext cx="1581087" cy="343139"/>
            <a:chOff x="10364212" y="302904"/>
            <a:chExt cx="1581087" cy="343139"/>
          </a:xfrm>
        </p:grpSpPr>
        <p:sp>
          <p:nvSpPr>
            <p:cNvPr id="25" name="正方形/長方形 24">
              <a:extLst>
                <a:ext uri="{FF2B5EF4-FFF2-40B4-BE49-F238E27FC236}">
                  <a16:creationId xmlns:a16="http://schemas.microsoft.com/office/drawing/2014/main" id="{994F5908-015D-461A-BEBF-FC8B9BE286C5}"/>
                </a:ext>
              </a:extLst>
            </p:cNvPr>
            <p:cNvSpPr/>
            <p:nvPr/>
          </p:nvSpPr>
          <p:spPr>
            <a:xfrm>
              <a:off x="10364212" y="302904"/>
              <a:ext cx="1581087" cy="314510"/>
            </a:xfrm>
            <a:prstGeom prst="rect">
              <a:avLst/>
            </a:prstGeom>
          </p:spPr>
          <p:txBody>
            <a:bodyPr wrap="square">
              <a:spAutoFit/>
            </a:bodyPr>
            <a:lstStyle/>
            <a:p>
              <a:pPr algn="ctr">
                <a:lnSpc>
                  <a:spcPct val="150000"/>
                </a:lnSpc>
              </a:pPr>
              <a:r>
                <a:rPr lang="ja-JP" altLang="en-US" sz="1050" b="1">
                  <a:solidFill>
                    <a:srgbClr val="960000"/>
                  </a:solidFill>
                  <a:latin typeface="メイリオ" panose="020B0604030504040204" pitchFamily="50" charset="-128"/>
                  <a:ea typeface="メイリオ" panose="020B0604030504040204" pitchFamily="50" charset="-128"/>
                </a:rPr>
                <a:t>内部情報漏洩対策</a:t>
              </a:r>
              <a:endParaRPr lang="en-US" altLang="ja-JP" sz="1050" b="1">
                <a:solidFill>
                  <a:srgbClr val="960000"/>
                </a:solidFill>
                <a:latin typeface="メイリオ" panose="020B0604030504040204" pitchFamily="50" charset="-128"/>
                <a:ea typeface="メイリオ" panose="020B0604030504040204" pitchFamily="50" charset="-128"/>
              </a:endParaRPr>
            </a:p>
          </p:txBody>
        </p:sp>
        <p:sp>
          <p:nvSpPr>
            <p:cNvPr id="26" name="四角形: 角を丸くする 25">
              <a:extLst>
                <a:ext uri="{FF2B5EF4-FFF2-40B4-BE49-F238E27FC236}">
                  <a16:creationId xmlns:a16="http://schemas.microsoft.com/office/drawing/2014/main" id="{651CEA15-2A75-4CF8-8D65-CC8DF75F0ACA}"/>
                </a:ext>
              </a:extLst>
            </p:cNvPr>
            <p:cNvSpPr/>
            <p:nvPr/>
          </p:nvSpPr>
          <p:spPr>
            <a:xfrm>
              <a:off x="10402179" y="302904"/>
              <a:ext cx="1505153" cy="34313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pic>
        <p:nvPicPr>
          <p:cNvPr id="2" name="図 1">
            <a:extLst>
              <a:ext uri="{FF2B5EF4-FFF2-40B4-BE49-F238E27FC236}">
                <a16:creationId xmlns:a16="http://schemas.microsoft.com/office/drawing/2014/main" id="{977084F1-EDDD-CB92-6C72-7165711C7BB0}"/>
              </a:ext>
            </a:extLst>
          </p:cNvPr>
          <p:cNvPicPr>
            <a:picLocks noChangeAspect="1"/>
          </p:cNvPicPr>
          <p:nvPr/>
        </p:nvPicPr>
        <p:blipFill>
          <a:blip r:embed="rId2"/>
          <a:stretch>
            <a:fillRect/>
          </a:stretch>
        </p:blipFill>
        <p:spPr>
          <a:xfrm>
            <a:off x="441529" y="1407793"/>
            <a:ext cx="2703263" cy="4868780"/>
          </a:xfrm>
          <a:prstGeom prst="rect">
            <a:avLst/>
          </a:prstGeom>
          <a:ln w="6350">
            <a:solidFill>
              <a:schemeClr val="bg1">
                <a:lumMod val="65000"/>
              </a:schemeClr>
            </a:solidFill>
          </a:ln>
        </p:spPr>
      </p:pic>
      <p:sp>
        <p:nvSpPr>
          <p:cNvPr id="3" name="正方形/長方形 2">
            <a:extLst>
              <a:ext uri="{FF2B5EF4-FFF2-40B4-BE49-F238E27FC236}">
                <a16:creationId xmlns:a16="http://schemas.microsoft.com/office/drawing/2014/main" id="{B0786364-67D5-F599-3E06-F48FC5114566}"/>
              </a:ext>
            </a:extLst>
          </p:cNvPr>
          <p:cNvSpPr/>
          <p:nvPr/>
        </p:nvSpPr>
        <p:spPr>
          <a:xfrm>
            <a:off x="441529" y="1407793"/>
            <a:ext cx="2442344" cy="2320034"/>
          </a:xfrm>
          <a:prstGeom prst="rect">
            <a:avLst/>
          </a:prstGeom>
          <a:noFill/>
          <a:ln w="38100">
            <a:solidFill>
              <a:srgbClr val="FD7C79"/>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 name="正方形/長方形 4">
            <a:extLst>
              <a:ext uri="{FF2B5EF4-FFF2-40B4-BE49-F238E27FC236}">
                <a16:creationId xmlns:a16="http://schemas.microsoft.com/office/drawing/2014/main" id="{FA66A1E4-FFB5-743D-B867-B073CE02CDF4}"/>
              </a:ext>
            </a:extLst>
          </p:cNvPr>
          <p:cNvSpPr/>
          <p:nvPr/>
        </p:nvSpPr>
        <p:spPr>
          <a:xfrm>
            <a:off x="447779" y="5496337"/>
            <a:ext cx="2436094" cy="763546"/>
          </a:xfrm>
          <a:prstGeom prst="rect">
            <a:avLst/>
          </a:prstGeom>
          <a:noFill/>
          <a:ln w="38100">
            <a:solidFill>
              <a:srgbClr val="FD7C79"/>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aphicFrame>
        <p:nvGraphicFramePr>
          <p:cNvPr id="7" name="表 6">
            <a:extLst>
              <a:ext uri="{FF2B5EF4-FFF2-40B4-BE49-F238E27FC236}">
                <a16:creationId xmlns:a16="http://schemas.microsoft.com/office/drawing/2014/main" id="{1B453ECA-B6B5-B1ED-A8B0-C0DD88264C21}"/>
              </a:ext>
            </a:extLst>
          </p:cNvPr>
          <p:cNvGraphicFramePr>
            <a:graphicFrameLocks noGrp="1"/>
          </p:cNvGraphicFramePr>
          <p:nvPr>
            <p:extLst>
              <p:ext uri="{D42A27DB-BD31-4B8C-83A1-F6EECF244321}">
                <p14:modId xmlns:p14="http://schemas.microsoft.com/office/powerpoint/2010/main" val="808315213"/>
              </p:ext>
            </p:extLst>
          </p:nvPr>
        </p:nvGraphicFramePr>
        <p:xfrm>
          <a:off x="5317704" y="1437937"/>
          <a:ext cx="3429761" cy="2959620"/>
        </p:xfrm>
        <a:graphic>
          <a:graphicData uri="http://schemas.openxmlformats.org/drawingml/2006/table">
            <a:tbl>
              <a:tblPr firstRow="1" bandRow="1">
                <a:tableStyleId>{9D7B26C5-4107-4FEC-AEDC-1716B250A1EF}</a:tableStyleId>
              </a:tblPr>
              <a:tblGrid>
                <a:gridCol w="3429761">
                  <a:extLst>
                    <a:ext uri="{9D8B030D-6E8A-4147-A177-3AD203B41FA5}">
                      <a16:colId xmlns:a16="http://schemas.microsoft.com/office/drawing/2014/main" val="20000"/>
                    </a:ext>
                  </a:extLst>
                </a:gridCol>
              </a:tblGrid>
              <a:tr h="241748">
                <a:tc>
                  <a:txBody>
                    <a:bodyPr/>
                    <a:lstStyle/>
                    <a:p>
                      <a:pPr algn="ctr"/>
                      <a:r>
                        <a:rPr kumimoji="1" lang="en-US" altLang="ja-JP" sz="105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iOS</a:t>
                      </a:r>
                      <a:r>
                        <a:rPr kumimoji="1" lang="ja-JP" altLang="en-US" sz="105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05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macOS </a:t>
                      </a:r>
                      <a:r>
                        <a:rPr kumimoji="1" lang="ja-JP" altLang="en-US" sz="105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の設定項目</a:t>
                      </a:r>
                    </a:p>
                  </a:txBody>
                  <a:tcPr marL="54000" marR="54000" marT="46800" marB="46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AEAEA"/>
                    </a:solidFill>
                  </a:tcPr>
                </a:tc>
                <a:extLst>
                  <a:ext uri="{0D108BD9-81ED-4DB2-BD59-A6C34878D82A}">
                    <a16:rowId xmlns:a16="http://schemas.microsoft.com/office/drawing/2014/main" val="10000"/>
                  </a:ext>
                </a:extLst>
              </a:tr>
              <a:tr h="206470">
                <a:tc>
                  <a:txBody>
                    <a:bodyPr/>
                    <a:lstStyle/>
                    <a:p>
                      <a:pPr algn="l"/>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パスコードの最少文字数</a:t>
                      </a:r>
                    </a:p>
                  </a:txBody>
                  <a:tcPr marL="54000" marR="54000" marT="46800" marB="46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06470">
                <a:tc>
                  <a:txBody>
                    <a:bodyPr/>
                    <a:lstStyle/>
                    <a:p>
                      <a:pPr algn="l"/>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単純値（</a:t>
                      </a:r>
                      <a:r>
                        <a:rPr kumimoji="1" lang="en-US" altLang="ja-JP" sz="1000" b="0" err="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aaaa</a:t>
                      </a:r>
                      <a:r>
                        <a:rPr kumimoji="1" lang="ja-JP" altLang="en-US" sz="1000" b="0" err="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1234</a:t>
                      </a:r>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など）を禁止</a:t>
                      </a:r>
                    </a:p>
                  </a:txBody>
                  <a:tcPr marL="54000" marR="54000" marT="46800" marB="46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06470">
                <a:tc>
                  <a:txBody>
                    <a:bodyPr/>
                    <a:lstStyle/>
                    <a:p>
                      <a:pPr algn="l"/>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英字と数字が必要</a:t>
                      </a:r>
                    </a:p>
                  </a:txBody>
                  <a:tcPr marL="54000" marR="54000" marT="46800" marB="46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06470">
                <a:tc>
                  <a:txBody>
                    <a:bodyPr/>
                    <a:lstStyle/>
                    <a:p>
                      <a:pPr algn="l"/>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英数字以外の文字の最少文字数</a:t>
                      </a:r>
                    </a:p>
                  </a:txBody>
                  <a:tcPr marL="54000" marR="54000" marT="46800" marB="46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06470">
                <a:tc>
                  <a:txBody>
                    <a:bodyPr/>
                    <a:lstStyle/>
                    <a:p>
                      <a:pPr algn="l"/>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パスコードの有効期間</a:t>
                      </a:r>
                    </a:p>
                  </a:txBody>
                  <a:tcPr marL="54000" marR="54000" marT="46800" marB="46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06470">
                <a:tc>
                  <a:txBody>
                    <a:bodyPr/>
                    <a:lstStyle/>
                    <a:p>
                      <a:pPr algn="l"/>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以前使用したパスコードの再使用を禁止</a:t>
                      </a:r>
                    </a:p>
                  </a:txBody>
                  <a:tcPr marL="54000" marR="54000" marT="46800" marB="46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06470">
                <a:tc>
                  <a:txBody>
                    <a:bodyPr/>
                    <a:lstStyle/>
                    <a:p>
                      <a:pPr algn="l"/>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パスコード入力連続失敗によるデバイス初期化</a:t>
                      </a:r>
                      <a:r>
                        <a:rPr kumimoji="1" lang="en-US" altLang="ja-JP" sz="1000" b="0" baseline="300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*1</a:t>
                      </a:r>
                      <a:endParaRPr kumimoji="1" lang="ja-JP" altLang="en-US" sz="1000" b="0" baseline="300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marL="54000" marR="54000" marT="46800" marB="46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06470">
                <a:tc>
                  <a:txBody>
                    <a:bodyPr/>
                    <a:lstStyle/>
                    <a:p>
                      <a:pPr algn="l"/>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デバイスロック開始までの最大許容時間</a:t>
                      </a:r>
                    </a:p>
                  </a:txBody>
                  <a:tcPr marL="54000" marR="54000" marT="46800" marB="46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06470">
                <a:tc>
                  <a:txBody>
                    <a:bodyPr/>
                    <a:lstStyle/>
                    <a:p>
                      <a:pPr algn="l"/>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画面ロック解除時のパスコード要求までの最大許容時間</a:t>
                      </a:r>
                      <a:endParaRPr kumimoji="1" lang="en-US" altLang="ja-JP"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txBody>
                  <a:tcPr marL="54000" marR="54000" marT="46800" marB="46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206470">
                <a:tc>
                  <a:txBody>
                    <a:bodyPr/>
                    <a:lstStyle/>
                    <a:p>
                      <a:pPr algn="l"/>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ログイン失敗後の待ち時間</a:t>
                      </a:r>
                      <a:r>
                        <a:rPr kumimoji="1" lang="en-US" altLang="ja-JP" sz="1000" b="0" baseline="300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*2</a:t>
                      </a:r>
                    </a:p>
                  </a:txBody>
                  <a:tcPr marL="54000" marR="54000" marT="46800" marB="46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2435937"/>
                  </a:ext>
                </a:extLst>
              </a:tr>
              <a:tr h="206470">
                <a:tc>
                  <a:txBody>
                    <a:bodyPr/>
                    <a:lstStyle/>
                    <a:p>
                      <a:pPr algn="l"/>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パスワードリセットの強制</a:t>
                      </a:r>
                      <a:r>
                        <a:rPr kumimoji="1" lang="en-US" altLang="ja-JP" sz="1000" b="0" baseline="300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*2</a:t>
                      </a:r>
                    </a:p>
                  </a:txBody>
                  <a:tcPr marL="54000" marR="54000" marT="46800" marB="46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9165671"/>
                  </a:ext>
                </a:extLst>
              </a:tr>
            </a:tbl>
          </a:graphicData>
        </a:graphic>
      </p:graphicFrame>
      <p:graphicFrame>
        <p:nvGraphicFramePr>
          <p:cNvPr id="27" name="表 26">
            <a:extLst>
              <a:ext uri="{FF2B5EF4-FFF2-40B4-BE49-F238E27FC236}">
                <a16:creationId xmlns:a16="http://schemas.microsoft.com/office/drawing/2014/main" id="{266F8199-EADF-B85A-EF1D-C736DCE07849}"/>
              </a:ext>
            </a:extLst>
          </p:cNvPr>
          <p:cNvGraphicFramePr>
            <a:graphicFrameLocks noGrp="1"/>
          </p:cNvGraphicFramePr>
          <p:nvPr/>
        </p:nvGraphicFramePr>
        <p:xfrm>
          <a:off x="8902775" y="1437937"/>
          <a:ext cx="2982235" cy="2256032"/>
        </p:xfrm>
        <a:graphic>
          <a:graphicData uri="http://schemas.openxmlformats.org/drawingml/2006/table">
            <a:tbl>
              <a:tblPr firstRow="1" bandRow="1">
                <a:tableStyleId>{9D7B26C5-4107-4FEC-AEDC-1716B250A1EF}</a:tableStyleId>
              </a:tblPr>
              <a:tblGrid>
                <a:gridCol w="2982235">
                  <a:extLst>
                    <a:ext uri="{9D8B030D-6E8A-4147-A177-3AD203B41FA5}">
                      <a16:colId xmlns:a16="http://schemas.microsoft.com/office/drawing/2014/main" val="20000"/>
                    </a:ext>
                  </a:extLst>
                </a:gridCol>
              </a:tblGrid>
              <a:tr h="288032">
                <a:tc>
                  <a:txBody>
                    <a:bodyPr/>
                    <a:lstStyle/>
                    <a:p>
                      <a:pPr algn="ctr"/>
                      <a:r>
                        <a:rPr kumimoji="1" lang="en-US" altLang="ja-JP"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Android</a:t>
                      </a:r>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の設定項目</a:t>
                      </a:r>
                    </a:p>
                  </a:txBody>
                  <a:tcPr marL="54000" marR="54000" marT="46800" marB="46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EAEAEA"/>
                    </a:solidFill>
                  </a:tcPr>
                </a:tc>
                <a:extLst>
                  <a:ext uri="{0D108BD9-81ED-4DB2-BD59-A6C34878D82A}">
                    <a16:rowId xmlns:a16="http://schemas.microsoft.com/office/drawing/2014/main" val="10000"/>
                  </a:ext>
                </a:extLst>
              </a:tr>
              <a:tr h="216000">
                <a:tc>
                  <a:txBody>
                    <a:bodyPr/>
                    <a:lstStyle/>
                    <a:p>
                      <a:pPr algn="l"/>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パスワードの最少文字数</a:t>
                      </a:r>
                    </a:p>
                  </a:txBody>
                  <a:tcPr marL="54000" marR="54000" marT="46800" marB="46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16000">
                <a:tc>
                  <a:txBody>
                    <a:bodyPr/>
                    <a:lstStyle/>
                    <a:p>
                      <a:pPr algn="l"/>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使用しなければならない文字の種類</a:t>
                      </a:r>
                    </a:p>
                  </a:txBody>
                  <a:tcPr marL="54000" marR="54000" marT="46800" marB="46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16000">
                <a:tc>
                  <a:txBody>
                    <a:bodyPr/>
                    <a:lstStyle/>
                    <a:p>
                      <a:pPr algn="l"/>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パスワードの有効期間</a:t>
                      </a:r>
                    </a:p>
                  </a:txBody>
                  <a:tcPr marL="54000" marR="54000" marT="46800" marB="46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16000">
                <a:tc>
                  <a:txBody>
                    <a:bodyPr/>
                    <a:lstStyle/>
                    <a:p>
                      <a:pPr algn="l"/>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パスワードの有効期限を事前の通知</a:t>
                      </a:r>
                    </a:p>
                  </a:txBody>
                  <a:tcPr marL="54000" marR="54000" marT="46800" marB="46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16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以前使用したパスワードの再使用を禁止</a:t>
                      </a:r>
                    </a:p>
                  </a:txBody>
                  <a:tcPr marL="54000" marR="54000" marT="46800" marB="46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216000">
                <a:tc>
                  <a:txBody>
                    <a:bodyPr/>
                    <a:lstStyle/>
                    <a:p>
                      <a:pPr algn="l"/>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以前使用したパスワードの再使用を禁止</a:t>
                      </a:r>
                    </a:p>
                  </a:txBody>
                  <a:tcPr marL="54000" marR="54000" marT="46800" marB="46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216000">
                <a:tc>
                  <a:txBody>
                    <a:bodyPr/>
                    <a:lstStyle/>
                    <a:p>
                      <a:pPr algn="l"/>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パスワード入力連続失敗によるデバイス初期化</a:t>
                      </a:r>
                    </a:p>
                  </a:txBody>
                  <a:tcPr marL="54000" marR="54000" marT="46800" marB="46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635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216000">
                <a:tc>
                  <a:txBody>
                    <a:bodyPr/>
                    <a:lstStyle/>
                    <a:p>
                      <a:pPr algn="l"/>
                      <a:r>
                        <a:rPr kumimoji="1" lang="ja-JP" altLang="en-US" sz="1000" b="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スリープ開始までの最大許容時間</a:t>
                      </a:r>
                    </a:p>
                  </a:txBody>
                  <a:tcPr marL="54000" marR="54000" marT="46800" marB="46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6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sp>
        <p:nvSpPr>
          <p:cNvPr id="28" name="正方形/長方形 27">
            <a:extLst>
              <a:ext uri="{FF2B5EF4-FFF2-40B4-BE49-F238E27FC236}">
                <a16:creationId xmlns:a16="http://schemas.microsoft.com/office/drawing/2014/main" id="{F18C9E7F-4D86-C1FD-05B8-154BA2659581}"/>
              </a:ext>
            </a:extLst>
          </p:cNvPr>
          <p:cNvSpPr/>
          <p:nvPr/>
        </p:nvSpPr>
        <p:spPr>
          <a:xfrm>
            <a:off x="5317704" y="4586411"/>
            <a:ext cx="6519877" cy="1161480"/>
          </a:xfrm>
          <a:prstGeom prst="rect">
            <a:avLst/>
          </a:prstGeom>
          <a:solidFill>
            <a:srgbClr val="FFF2C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94A17B1C-B3FE-3CFD-E6B0-AC2CE744402D}"/>
              </a:ext>
            </a:extLst>
          </p:cNvPr>
          <p:cNvSpPr txBox="1"/>
          <p:nvPr/>
        </p:nvSpPr>
        <p:spPr>
          <a:xfrm>
            <a:off x="5874148" y="4920185"/>
            <a:ext cx="5781942" cy="754822"/>
          </a:xfrm>
          <a:prstGeom prst="rect">
            <a:avLst/>
          </a:prstGeom>
          <a:noFill/>
        </p:spPr>
        <p:txBody>
          <a:bodyPr wrap="square" rtlCol="0">
            <a:spAutoFit/>
          </a:bodyPr>
          <a:lstStyle/>
          <a:p>
            <a:pPr algn="just">
              <a:lnSpc>
                <a:spcPct val="140000"/>
              </a:lnSpc>
            </a:pPr>
            <a:r>
              <a:rPr lang="ja-JP" altLang="en-US" sz="1050">
                <a:solidFill>
                  <a:schemeClr val="tx1">
                    <a:lumMod val="75000"/>
                    <a:lumOff val="25000"/>
                  </a:schemeClr>
                </a:solidFill>
                <a:latin typeface="Meiryo" panose="020B0604030504040204" pitchFamily="34" charset="-128"/>
                <a:ea typeface="Meiryo" panose="020B0604030504040204" pitchFamily="34" charset="-128"/>
              </a:rPr>
              <a:t>パスワードを設定していない場合、画面ロックの解除は容易です。情報漏洩を防ぐためにも、利用者にパスワードの設定条件を委ねるのではなく、会社のポリシーをデバイスに設定することは、紛失対策の基本と言えます。</a:t>
            </a:r>
          </a:p>
        </p:txBody>
      </p:sp>
      <p:pic>
        <p:nvPicPr>
          <p:cNvPr id="30" name="グラフィックス 29" descr="右向き指示マーク">
            <a:extLst>
              <a:ext uri="{FF2B5EF4-FFF2-40B4-BE49-F238E27FC236}">
                <a16:creationId xmlns:a16="http://schemas.microsoft.com/office/drawing/2014/main" id="{BDB7EB7F-0D3E-0E88-A485-95E42AE94C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91463" y="4637200"/>
            <a:ext cx="352541" cy="352541"/>
          </a:xfrm>
          <a:prstGeom prst="rect">
            <a:avLst/>
          </a:prstGeom>
        </p:spPr>
      </p:pic>
      <p:sp>
        <p:nvSpPr>
          <p:cNvPr id="31" name="テキスト ボックス 30">
            <a:extLst>
              <a:ext uri="{FF2B5EF4-FFF2-40B4-BE49-F238E27FC236}">
                <a16:creationId xmlns:a16="http://schemas.microsoft.com/office/drawing/2014/main" id="{88539821-AC75-BDF0-666E-AA13130B4204}"/>
              </a:ext>
            </a:extLst>
          </p:cNvPr>
          <p:cNvSpPr txBox="1"/>
          <p:nvPr/>
        </p:nvSpPr>
        <p:spPr>
          <a:xfrm>
            <a:off x="5874148" y="4678947"/>
            <a:ext cx="2492990" cy="276999"/>
          </a:xfrm>
          <a:prstGeom prst="rect">
            <a:avLst/>
          </a:prstGeom>
          <a:noFill/>
        </p:spPr>
        <p:txBody>
          <a:bodyPr wrap="none" rtlCol="0">
            <a:spAutoFit/>
          </a:bodyPr>
          <a:lstStyle/>
          <a:p>
            <a:r>
              <a:rPr kumimoji="1" lang="ja-JP" altLang="en-US" sz="1200" b="1">
                <a:solidFill>
                  <a:schemeClr val="tx1">
                    <a:lumMod val="75000"/>
                    <a:lumOff val="25000"/>
                  </a:schemeClr>
                </a:solidFill>
                <a:latin typeface="Meiryo" panose="020B0604030504040204" pitchFamily="34" charset="-128"/>
                <a:ea typeface="Meiryo" panose="020B0604030504040204" pitchFamily="34" charset="-128"/>
              </a:rPr>
              <a:t>パスワードポリシー設定の重要性</a:t>
            </a:r>
          </a:p>
        </p:txBody>
      </p:sp>
      <p:sp>
        <p:nvSpPr>
          <p:cNvPr id="32" name="正方形/長方形 31">
            <a:extLst>
              <a:ext uri="{FF2B5EF4-FFF2-40B4-BE49-F238E27FC236}">
                <a16:creationId xmlns:a16="http://schemas.microsoft.com/office/drawing/2014/main" id="{7D124900-EDDB-1492-5DD1-19DE96EEED08}"/>
              </a:ext>
            </a:extLst>
          </p:cNvPr>
          <p:cNvSpPr/>
          <p:nvPr/>
        </p:nvSpPr>
        <p:spPr>
          <a:xfrm>
            <a:off x="5317704" y="5844141"/>
            <a:ext cx="6519877" cy="518395"/>
          </a:xfrm>
          <a:prstGeom prst="rect">
            <a:avLst/>
          </a:prstGeom>
          <a:solidFill>
            <a:srgbClr val="FF0000">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3" name="グラフィックス 32" descr="警告">
            <a:extLst>
              <a:ext uri="{FF2B5EF4-FFF2-40B4-BE49-F238E27FC236}">
                <a16:creationId xmlns:a16="http://schemas.microsoft.com/office/drawing/2014/main" id="{486D1B39-28A5-A9A6-CC20-CFDF6A06C87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31269" y="5945182"/>
            <a:ext cx="291356" cy="291356"/>
          </a:xfrm>
          <a:prstGeom prst="rect">
            <a:avLst/>
          </a:prstGeom>
        </p:spPr>
      </p:pic>
      <p:sp>
        <p:nvSpPr>
          <p:cNvPr id="34" name="テキスト ボックス 33">
            <a:extLst>
              <a:ext uri="{FF2B5EF4-FFF2-40B4-BE49-F238E27FC236}">
                <a16:creationId xmlns:a16="http://schemas.microsoft.com/office/drawing/2014/main" id="{E08A3E14-2F4D-7151-73C5-E11E8B4809DE}"/>
              </a:ext>
            </a:extLst>
          </p:cNvPr>
          <p:cNvSpPr txBox="1"/>
          <p:nvPr/>
        </p:nvSpPr>
        <p:spPr>
          <a:xfrm>
            <a:off x="5888233" y="5950294"/>
            <a:ext cx="5767857" cy="302390"/>
          </a:xfrm>
          <a:prstGeom prst="rect">
            <a:avLst/>
          </a:prstGeom>
          <a:noFill/>
        </p:spPr>
        <p:txBody>
          <a:bodyPr wrap="square" rtlCol="0">
            <a:spAutoFit/>
          </a:bodyPr>
          <a:lstStyle/>
          <a:p>
            <a:pPr algn="just">
              <a:lnSpc>
                <a:spcPct val="140000"/>
              </a:lnSpc>
            </a:pPr>
            <a:r>
              <a:rPr lang="en-US" altLang="ja-JP" sz="1050">
                <a:solidFill>
                  <a:schemeClr val="tx1">
                    <a:lumMod val="75000"/>
                    <a:lumOff val="25000"/>
                  </a:schemeClr>
                </a:solidFill>
                <a:latin typeface="Meiryo" panose="020B0604030504040204" pitchFamily="34" charset="-128"/>
                <a:ea typeface="Meiryo" panose="020B0604030504040204" pitchFamily="34" charset="-128"/>
              </a:rPr>
              <a:t>Android10</a:t>
            </a:r>
            <a:r>
              <a:rPr lang="ja-JP" altLang="en-US" sz="1050">
                <a:solidFill>
                  <a:schemeClr val="tx1">
                    <a:lumMod val="75000"/>
                    <a:lumOff val="25000"/>
                  </a:schemeClr>
                </a:solidFill>
                <a:latin typeface="Meiryo" panose="020B0604030504040204" pitchFamily="34" charset="-128"/>
                <a:ea typeface="Meiryo" panose="020B0604030504040204" pitchFamily="34" charset="-128"/>
              </a:rPr>
              <a:t>以降のデバイスの場合、</a:t>
            </a:r>
            <a:r>
              <a:rPr lang="en-US" altLang="ja-JP" sz="1050">
                <a:solidFill>
                  <a:schemeClr val="tx1">
                    <a:lumMod val="75000"/>
                    <a:lumOff val="25000"/>
                  </a:schemeClr>
                </a:solidFill>
                <a:latin typeface="Meiryo" panose="020B0604030504040204" pitchFamily="34" charset="-128"/>
                <a:ea typeface="Meiryo" panose="020B0604030504040204" pitchFamily="34" charset="-128"/>
              </a:rPr>
              <a:t>Android Enterprise </a:t>
            </a:r>
            <a:r>
              <a:rPr lang="ja-JP" altLang="en-US" sz="1050">
                <a:solidFill>
                  <a:schemeClr val="tx1">
                    <a:lumMod val="75000"/>
                    <a:lumOff val="25000"/>
                  </a:schemeClr>
                </a:solidFill>
                <a:latin typeface="Meiryo" panose="020B0604030504040204" pitchFamily="34" charset="-128"/>
                <a:ea typeface="Meiryo" panose="020B0604030504040204" pitchFamily="34" charset="-128"/>
              </a:rPr>
              <a:t>の利用が必要です。</a:t>
            </a:r>
            <a:endParaRPr lang="en-US" altLang="ja-JP" sz="1050">
              <a:solidFill>
                <a:schemeClr val="tx1">
                  <a:lumMod val="75000"/>
                  <a:lumOff val="25000"/>
                </a:schemeClr>
              </a:solidFill>
              <a:latin typeface="Meiryo" panose="020B0604030504040204" pitchFamily="34" charset="-128"/>
              <a:ea typeface="Meiryo" panose="020B0604030504040204" pitchFamily="34" charset="-128"/>
            </a:endParaRPr>
          </a:p>
        </p:txBody>
      </p:sp>
      <p:sp>
        <p:nvSpPr>
          <p:cNvPr id="35" name="テキスト ボックス 34">
            <a:extLst>
              <a:ext uri="{FF2B5EF4-FFF2-40B4-BE49-F238E27FC236}">
                <a16:creationId xmlns:a16="http://schemas.microsoft.com/office/drawing/2014/main" id="{DEA9EA99-1003-B4AD-2F5D-43F8AA8CFE4B}"/>
              </a:ext>
            </a:extLst>
          </p:cNvPr>
          <p:cNvSpPr txBox="1"/>
          <p:nvPr/>
        </p:nvSpPr>
        <p:spPr>
          <a:xfrm>
            <a:off x="8902775" y="3984525"/>
            <a:ext cx="2480166" cy="381643"/>
          </a:xfrm>
          <a:prstGeom prst="rect">
            <a:avLst/>
          </a:prstGeom>
          <a:noFill/>
        </p:spPr>
        <p:txBody>
          <a:bodyPr wrap="none" rtlCol="0">
            <a:spAutoFit/>
          </a:bodyPr>
          <a:lstStyle/>
          <a:p>
            <a:pPr>
              <a:lnSpc>
                <a:spcPct val="120000"/>
              </a:lnSpc>
            </a:pP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*1 macOS </a:t>
            </a: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はアカウントのロックが行われます。</a:t>
            </a:r>
            <a:endParaRPr kumimoji="1" lang="en-US" altLang="ja-JP" sz="800">
              <a:solidFill>
                <a:schemeClr val="tx1">
                  <a:lumMod val="75000"/>
                  <a:lumOff val="25000"/>
                </a:schemeClr>
              </a:solidFill>
              <a:latin typeface="Meiryo" panose="020B0604030504040204" pitchFamily="34" charset="-128"/>
              <a:ea typeface="Meiryo" panose="020B0604030504040204" pitchFamily="34" charset="-128"/>
            </a:endParaRPr>
          </a:p>
          <a:p>
            <a:pPr>
              <a:lnSpc>
                <a:spcPct val="120000"/>
              </a:lnSpc>
            </a:pPr>
            <a:r>
              <a:rPr kumimoji="1" lang="en-US" altLang="ja-JP" sz="800">
                <a:solidFill>
                  <a:schemeClr val="tx1">
                    <a:lumMod val="75000"/>
                    <a:lumOff val="25000"/>
                  </a:schemeClr>
                </a:solidFill>
                <a:latin typeface="Meiryo" panose="020B0604030504040204" pitchFamily="34" charset="-128"/>
                <a:ea typeface="Meiryo" panose="020B0604030504040204" pitchFamily="34" charset="-128"/>
              </a:rPr>
              <a:t>*2 macOS </a:t>
            </a:r>
            <a:r>
              <a:rPr kumimoji="1" lang="ja-JP" altLang="en-US" sz="800">
                <a:solidFill>
                  <a:schemeClr val="tx1">
                    <a:lumMod val="75000"/>
                    <a:lumOff val="25000"/>
                  </a:schemeClr>
                </a:solidFill>
                <a:latin typeface="Meiryo" panose="020B0604030504040204" pitchFamily="34" charset="-128"/>
                <a:ea typeface="Meiryo" panose="020B0604030504040204" pitchFamily="34" charset="-128"/>
              </a:rPr>
              <a:t>のみ対応しています。</a:t>
            </a:r>
          </a:p>
        </p:txBody>
      </p:sp>
      <p:grpSp>
        <p:nvGrpSpPr>
          <p:cNvPr id="36" name="グループ化 35">
            <a:extLst>
              <a:ext uri="{FF2B5EF4-FFF2-40B4-BE49-F238E27FC236}">
                <a16:creationId xmlns:a16="http://schemas.microsoft.com/office/drawing/2014/main" id="{3357370F-823C-5A72-A747-690B7EFB9F87}"/>
              </a:ext>
            </a:extLst>
          </p:cNvPr>
          <p:cNvGrpSpPr/>
          <p:nvPr/>
        </p:nvGrpSpPr>
        <p:grpSpPr>
          <a:xfrm>
            <a:off x="2875294" y="1793358"/>
            <a:ext cx="1963186" cy="629805"/>
            <a:chOff x="8592725" y="3581776"/>
            <a:chExt cx="1963186" cy="629805"/>
          </a:xfrm>
        </p:grpSpPr>
        <p:sp>
          <p:nvSpPr>
            <p:cNvPr id="37" name="角丸四角形 2">
              <a:extLst>
                <a:ext uri="{FF2B5EF4-FFF2-40B4-BE49-F238E27FC236}">
                  <a16:creationId xmlns:a16="http://schemas.microsoft.com/office/drawing/2014/main" id="{3AD43E27-060A-A92C-09AE-31996CAF042C}"/>
                </a:ext>
              </a:extLst>
            </p:cNvPr>
            <p:cNvSpPr/>
            <p:nvPr/>
          </p:nvSpPr>
          <p:spPr>
            <a:xfrm>
              <a:off x="8778241" y="3581776"/>
              <a:ext cx="1777670" cy="629805"/>
            </a:xfrm>
            <a:prstGeom prst="roundRect">
              <a:avLst>
                <a:gd name="adj" fmla="val 10450"/>
              </a:avLst>
            </a:prstGeom>
            <a:solidFill>
              <a:srgbClr val="FD7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kumimoji="1" lang="ja-JP" altLang="en-US" sz="1200">
                  <a:solidFill>
                    <a:schemeClr val="bg1"/>
                  </a:solidFill>
                  <a:latin typeface="Meiryo" panose="020B0604030504040204" pitchFamily="34" charset="-128"/>
                  <a:ea typeface="Meiryo" panose="020B0604030504040204" pitchFamily="34" charset="-128"/>
                </a:rPr>
                <a:t>パスコードの文字列や</a:t>
              </a:r>
              <a:endParaRPr kumimoji="1" lang="en-US" altLang="ja-JP" sz="1200">
                <a:solidFill>
                  <a:schemeClr val="bg1"/>
                </a:solidFill>
                <a:latin typeface="Meiryo" panose="020B0604030504040204" pitchFamily="34" charset="-128"/>
                <a:ea typeface="Meiryo" panose="020B0604030504040204" pitchFamily="34" charset="-128"/>
              </a:endParaRPr>
            </a:p>
            <a:p>
              <a:pPr>
                <a:lnSpc>
                  <a:spcPct val="120000"/>
                </a:lnSpc>
              </a:pPr>
              <a:r>
                <a:rPr kumimoji="1" lang="ja-JP" altLang="en-US" sz="1200">
                  <a:solidFill>
                    <a:schemeClr val="bg1"/>
                  </a:solidFill>
                  <a:latin typeface="Meiryo" panose="020B0604030504040204" pitchFamily="34" charset="-128"/>
                  <a:ea typeface="Meiryo" panose="020B0604030504040204" pitchFamily="34" charset="-128"/>
                </a:rPr>
                <a:t>有効期限の設定が可能</a:t>
              </a:r>
            </a:p>
          </p:txBody>
        </p:sp>
        <p:sp>
          <p:nvSpPr>
            <p:cNvPr id="38" name="三角形 3">
              <a:extLst>
                <a:ext uri="{FF2B5EF4-FFF2-40B4-BE49-F238E27FC236}">
                  <a16:creationId xmlns:a16="http://schemas.microsoft.com/office/drawing/2014/main" id="{4C60269F-D859-0D75-A869-CB6A17F2C105}"/>
                </a:ext>
              </a:extLst>
            </p:cNvPr>
            <p:cNvSpPr/>
            <p:nvPr/>
          </p:nvSpPr>
          <p:spPr>
            <a:xfrm rot="16200000">
              <a:off x="8602130" y="3803852"/>
              <a:ext cx="184669" cy="203480"/>
            </a:xfrm>
            <a:prstGeom prst="triangle">
              <a:avLst/>
            </a:prstGeom>
            <a:solidFill>
              <a:srgbClr val="FD7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9" name="グループ化 38">
            <a:extLst>
              <a:ext uri="{FF2B5EF4-FFF2-40B4-BE49-F238E27FC236}">
                <a16:creationId xmlns:a16="http://schemas.microsoft.com/office/drawing/2014/main" id="{0810EF77-E986-13BC-7E07-D4AC6FD76E9F}"/>
              </a:ext>
            </a:extLst>
          </p:cNvPr>
          <p:cNvGrpSpPr/>
          <p:nvPr/>
        </p:nvGrpSpPr>
        <p:grpSpPr>
          <a:xfrm>
            <a:off x="1778607" y="4448012"/>
            <a:ext cx="2862317" cy="1002923"/>
            <a:chOff x="8778545" y="3125001"/>
            <a:chExt cx="2862317" cy="1002923"/>
          </a:xfrm>
        </p:grpSpPr>
        <p:sp>
          <p:nvSpPr>
            <p:cNvPr id="40" name="角丸四角形 6">
              <a:extLst>
                <a:ext uri="{FF2B5EF4-FFF2-40B4-BE49-F238E27FC236}">
                  <a16:creationId xmlns:a16="http://schemas.microsoft.com/office/drawing/2014/main" id="{EF8C3F38-3FC1-8A0A-BC36-0B4CE88BDD0B}"/>
                </a:ext>
              </a:extLst>
            </p:cNvPr>
            <p:cNvSpPr/>
            <p:nvPr/>
          </p:nvSpPr>
          <p:spPr>
            <a:xfrm>
              <a:off x="8778545" y="3125001"/>
              <a:ext cx="2862317" cy="838272"/>
            </a:xfrm>
            <a:prstGeom prst="roundRect">
              <a:avLst>
                <a:gd name="adj" fmla="val 10450"/>
              </a:avLst>
            </a:prstGeom>
            <a:solidFill>
              <a:srgbClr val="FD7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kumimoji="1" lang="ja-JP" altLang="en-US" sz="1200">
                  <a:solidFill>
                    <a:schemeClr val="bg1"/>
                  </a:solidFill>
                  <a:latin typeface="Meiryo" panose="020B0604030504040204" pitchFamily="34" charset="-128"/>
                  <a:ea typeface="Meiryo" panose="020B0604030504040204" pitchFamily="34" charset="-128"/>
                </a:rPr>
                <a:t>この設定を有効にすることで、オフライン時でもワイプが実行されます。</a:t>
              </a:r>
              <a:endParaRPr kumimoji="1" lang="en-US" altLang="ja-JP" sz="1200">
                <a:solidFill>
                  <a:schemeClr val="bg1"/>
                </a:solidFill>
                <a:latin typeface="Meiryo" panose="020B0604030504040204" pitchFamily="34" charset="-128"/>
                <a:ea typeface="Meiryo" panose="020B0604030504040204" pitchFamily="34" charset="-128"/>
              </a:endParaRPr>
            </a:p>
            <a:p>
              <a:pPr>
                <a:lnSpc>
                  <a:spcPct val="120000"/>
                </a:lnSpc>
              </a:pPr>
              <a:r>
                <a:rPr kumimoji="1" lang="en" altLang="ja-JP" sz="1200">
                  <a:solidFill>
                    <a:schemeClr val="bg1"/>
                  </a:solidFill>
                  <a:latin typeface="Meiryo" panose="020B0604030504040204" pitchFamily="34" charset="-128"/>
                  <a:ea typeface="Meiryo" panose="020B0604030504040204" pitchFamily="34" charset="-128"/>
                </a:rPr>
                <a:t>Wi-Fi </a:t>
              </a:r>
              <a:r>
                <a:rPr kumimoji="1" lang="ja-JP" altLang="en-US" sz="1200">
                  <a:solidFill>
                    <a:schemeClr val="bg1"/>
                  </a:solidFill>
                  <a:latin typeface="Meiryo" panose="020B0604030504040204" pitchFamily="34" charset="-128"/>
                  <a:ea typeface="Meiryo" panose="020B0604030504040204" pitchFamily="34" charset="-128"/>
                </a:rPr>
                <a:t>モデルのデバイスにも有効！</a:t>
              </a:r>
            </a:p>
          </p:txBody>
        </p:sp>
        <p:sp>
          <p:nvSpPr>
            <p:cNvPr id="41" name="三角形 26">
              <a:extLst>
                <a:ext uri="{FF2B5EF4-FFF2-40B4-BE49-F238E27FC236}">
                  <a16:creationId xmlns:a16="http://schemas.microsoft.com/office/drawing/2014/main" id="{7092D405-BA27-1BA8-1902-A419E3EEFA46}"/>
                </a:ext>
              </a:extLst>
            </p:cNvPr>
            <p:cNvSpPr/>
            <p:nvPr/>
          </p:nvSpPr>
          <p:spPr>
            <a:xfrm rot="10800000">
              <a:off x="9351278" y="3924444"/>
              <a:ext cx="184669" cy="203480"/>
            </a:xfrm>
            <a:prstGeom prst="triangle">
              <a:avLst/>
            </a:prstGeom>
            <a:solidFill>
              <a:srgbClr val="FD7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4186251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EC0B956F-0F38-64CA-2AD1-11DECB3B25D7}"/>
              </a:ext>
            </a:extLst>
          </p:cNvPr>
          <p:cNvSpPr>
            <a:spLocks noGrp="1"/>
          </p:cNvSpPr>
          <p:nvPr>
            <p:ph type="body" sz="quarter" idx="15"/>
          </p:nvPr>
        </p:nvSpPr>
        <p:spPr/>
        <p:txBody>
          <a:bodyPr/>
          <a:lstStyle/>
          <a:p>
            <a:r>
              <a:rPr lang="en-US" altLang="ja-JP" dirty="0"/>
              <a:t>VPN </a:t>
            </a:r>
            <a:r>
              <a:rPr lang="ja-JP" altLang="en-US" dirty="0"/>
              <a:t>の脆弱性を突いた攻撃が増加！データを暗号化することで事業が停止するケースも多発</a:t>
            </a:r>
            <a:endParaRPr kumimoji="1" lang="ja-JP" altLang="en-US" dirty="0"/>
          </a:p>
        </p:txBody>
      </p:sp>
      <p:sp>
        <p:nvSpPr>
          <p:cNvPr id="3" name="テキスト プレースホルダー 2">
            <a:extLst>
              <a:ext uri="{FF2B5EF4-FFF2-40B4-BE49-F238E27FC236}">
                <a16:creationId xmlns:a16="http://schemas.microsoft.com/office/drawing/2014/main" id="{4955196B-4A83-4263-987C-D142BBF49168}"/>
              </a:ext>
            </a:extLst>
          </p:cNvPr>
          <p:cNvSpPr>
            <a:spLocks noGrp="1"/>
          </p:cNvSpPr>
          <p:nvPr>
            <p:ph type="body" sz="quarter" idx="13"/>
          </p:nvPr>
        </p:nvSpPr>
        <p:spPr>
          <a:prstGeom prst="rect">
            <a:avLst/>
          </a:prstGeom>
        </p:spPr>
        <p:txBody>
          <a:bodyPr/>
          <a:lstStyle/>
          <a:p>
            <a:r>
              <a:rPr lang="ja-JP" altLang="en-US"/>
              <a:t>１位「ランサムウェアによる被害」解説</a:t>
            </a:r>
          </a:p>
        </p:txBody>
      </p:sp>
      <p:sp>
        <p:nvSpPr>
          <p:cNvPr id="7" name="正方形/長方形 6">
            <a:extLst>
              <a:ext uri="{FF2B5EF4-FFF2-40B4-BE49-F238E27FC236}">
                <a16:creationId xmlns:a16="http://schemas.microsoft.com/office/drawing/2014/main" id="{1A9AB377-D00C-C5A8-8160-3468214F1F32}"/>
              </a:ext>
            </a:extLst>
          </p:cNvPr>
          <p:cNvSpPr/>
          <p:nvPr/>
        </p:nvSpPr>
        <p:spPr>
          <a:xfrm>
            <a:off x="467032" y="1409431"/>
            <a:ext cx="11257935" cy="1330267"/>
          </a:xfrm>
          <a:prstGeom prst="rect">
            <a:avLst/>
          </a:prstGeom>
          <a:solidFill>
            <a:srgbClr val="FFFAEB"/>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9E92806C-3665-E71C-4A9C-2A90E545DD1D}"/>
              </a:ext>
            </a:extLst>
          </p:cNvPr>
          <p:cNvSpPr txBox="1"/>
          <p:nvPr/>
        </p:nvSpPr>
        <p:spPr>
          <a:xfrm>
            <a:off x="825909" y="1626376"/>
            <a:ext cx="10540180" cy="900246"/>
          </a:xfrm>
          <a:prstGeom prst="rect">
            <a:avLst/>
          </a:prstGeom>
          <a:noFill/>
        </p:spPr>
        <p:txBody>
          <a:bodyPr wrap="square">
            <a:spAutoFit/>
          </a:bodyPr>
          <a:lstStyle/>
          <a:p>
            <a:pPr>
              <a:lnSpc>
                <a:spcPct val="150000"/>
              </a:lnSpc>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感染すると</a:t>
            </a:r>
            <a:r>
              <a:rPr lang="ja-JP" altLang="en-US" sz="1200" b="1" dirty="0">
                <a:solidFill>
                  <a:srgbClr val="C00000"/>
                </a:solidFill>
                <a:latin typeface="メイリオ" panose="020B0604030504040204" pitchFamily="50" charset="-128"/>
                <a:ea typeface="メイリオ" panose="020B0604030504040204" pitchFamily="50" charset="-128"/>
              </a:rPr>
              <a:t>データが暗号化され、暗号化を解くために金銭を要求するマルウェア</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の一種。暗号化に加え機密情報を搾取し支払いを拒否した場合、その情報を公開するという</a:t>
            </a:r>
            <a:r>
              <a:rPr lang="ja-JP" altLang="en-US" sz="1200" b="1" dirty="0">
                <a:solidFill>
                  <a:srgbClr val="C00000"/>
                </a:solidFill>
                <a:latin typeface="メイリオ" panose="020B0604030504040204" pitchFamily="50" charset="-128"/>
                <a:ea typeface="メイリオ" panose="020B0604030504040204" pitchFamily="50" charset="-128"/>
              </a:rPr>
              <a:t>二重脅迫</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も増えている。加えて取得した情報から関係者へ </a:t>
            </a:r>
            <a:r>
              <a:rPr lang="en-US" altLang="ja-JP" sz="1200" dirty="0" err="1">
                <a:solidFill>
                  <a:schemeClr val="tx1">
                    <a:lumMod val="75000"/>
                    <a:lumOff val="25000"/>
                  </a:schemeClr>
                </a:solidFill>
                <a:latin typeface="メイリオ" panose="020B0604030504040204" pitchFamily="50" charset="-128"/>
                <a:ea typeface="メイリオ" panose="020B0604030504040204" pitchFamily="50" charset="-128"/>
              </a:rPr>
              <a:t>DDos</a:t>
            </a: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 </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攻撃を仕掛けるという</a:t>
            </a:r>
            <a:r>
              <a:rPr lang="ja-JP" altLang="en-US" sz="1200" b="1" dirty="0">
                <a:solidFill>
                  <a:srgbClr val="C00000"/>
                </a:solidFill>
                <a:latin typeface="メイリオ" panose="020B0604030504040204" pitchFamily="50" charset="-128"/>
                <a:ea typeface="メイリオ" panose="020B0604030504040204" pitchFamily="50" charset="-128"/>
              </a:rPr>
              <a:t>四重脅迫</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も行われることがある。攻撃者は組織の規模や業種に関係なく攻撃を行う点にも注意が必要。</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70" name="テキスト ボックス 69">
            <a:extLst>
              <a:ext uri="{FF2B5EF4-FFF2-40B4-BE49-F238E27FC236}">
                <a16:creationId xmlns:a16="http://schemas.microsoft.com/office/drawing/2014/main" id="{9582B8BB-776F-000C-B767-C1A65724686B}"/>
              </a:ext>
            </a:extLst>
          </p:cNvPr>
          <p:cNvSpPr txBox="1"/>
          <p:nvPr/>
        </p:nvSpPr>
        <p:spPr>
          <a:xfrm>
            <a:off x="6189405" y="5534600"/>
            <a:ext cx="5235677" cy="900246"/>
          </a:xfrm>
          <a:prstGeom prst="rect">
            <a:avLst/>
          </a:prstGeom>
          <a:noFill/>
        </p:spPr>
        <p:txBody>
          <a:bodyPr wrap="square">
            <a:spAutoFit/>
          </a:bodyPr>
          <a:lstStyle/>
          <a:p>
            <a:pPr>
              <a:lnSpc>
                <a:spcPct val="150000"/>
              </a:lnSpc>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某港の統一ターミナルシステムにランサムウェア感染による障害が発生。物理サーバー基盤および全仮想サーバーが暗号化され、約</a:t>
            </a: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2</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日半ターミナルでの作業が停止に。</a:t>
            </a:r>
          </a:p>
        </p:txBody>
      </p:sp>
      <p:pic>
        <p:nvPicPr>
          <p:cNvPr id="8" name="図 7">
            <a:extLst>
              <a:ext uri="{FF2B5EF4-FFF2-40B4-BE49-F238E27FC236}">
                <a16:creationId xmlns:a16="http://schemas.microsoft.com/office/drawing/2014/main" id="{CEC6598A-3EB1-6A2C-D788-53552E1F0FD2}"/>
              </a:ext>
            </a:extLst>
          </p:cNvPr>
          <p:cNvPicPr>
            <a:picLocks noChangeAspect="1"/>
          </p:cNvPicPr>
          <p:nvPr/>
        </p:nvPicPr>
        <p:blipFill>
          <a:blip r:embed="rId3"/>
          <a:srcRect/>
          <a:stretch/>
        </p:blipFill>
        <p:spPr>
          <a:xfrm>
            <a:off x="770642" y="3162341"/>
            <a:ext cx="5033413" cy="2642542"/>
          </a:xfrm>
          <a:prstGeom prst="rect">
            <a:avLst/>
          </a:prstGeom>
        </p:spPr>
      </p:pic>
      <p:grpSp>
        <p:nvGrpSpPr>
          <p:cNvPr id="9" name="グループ化 8">
            <a:extLst>
              <a:ext uri="{FF2B5EF4-FFF2-40B4-BE49-F238E27FC236}">
                <a16:creationId xmlns:a16="http://schemas.microsoft.com/office/drawing/2014/main" id="{5FA6C4E3-E5E2-82A0-A9EB-BCE81543A924}"/>
              </a:ext>
            </a:extLst>
          </p:cNvPr>
          <p:cNvGrpSpPr/>
          <p:nvPr/>
        </p:nvGrpSpPr>
        <p:grpSpPr>
          <a:xfrm>
            <a:off x="6095999" y="5047253"/>
            <a:ext cx="5329084" cy="336117"/>
            <a:chOff x="508899" y="4661699"/>
            <a:chExt cx="3296848" cy="388490"/>
          </a:xfrm>
        </p:grpSpPr>
        <p:sp>
          <p:nvSpPr>
            <p:cNvPr id="10" name="角丸四角形 7">
              <a:extLst>
                <a:ext uri="{FF2B5EF4-FFF2-40B4-BE49-F238E27FC236}">
                  <a16:creationId xmlns:a16="http://schemas.microsoft.com/office/drawing/2014/main" id="{A6D700D8-7FD3-C12D-6F03-5002CC7D5F40}"/>
                </a:ext>
              </a:extLst>
            </p:cNvPr>
            <p:cNvSpPr/>
            <p:nvPr/>
          </p:nvSpPr>
          <p:spPr>
            <a:xfrm>
              <a:off x="508899" y="4661699"/>
              <a:ext cx="3296848" cy="388490"/>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sp>
          <p:nvSpPr>
            <p:cNvPr id="11" name="テキスト ボックス 10">
              <a:extLst>
                <a:ext uri="{FF2B5EF4-FFF2-40B4-BE49-F238E27FC236}">
                  <a16:creationId xmlns:a16="http://schemas.microsoft.com/office/drawing/2014/main" id="{05AFAF9F-CF98-C176-72DD-F2FC0A26D00F}"/>
                </a:ext>
              </a:extLst>
            </p:cNvPr>
            <p:cNvSpPr txBox="1"/>
            <p:nvPr/>
          </p:nvSpPr>
          <p:spPr>
            <a:xfrm>
              <a:off x="652982" y="4724987"/>
              <a:ext cx="3025027" cy="302373"/>
            </a:xfrm>
            <a:prstGeom prst="rect">
              <a:avLst/>
            </a:prstGeom>
            <a:noFill/>
          </p:spPr>
          <p:txBody>
            <a:bodyPr wrap="square" rtlCol="0">
              <a:spAutoFit/>
            </a:bodyPr>
            <a:lstStyle/>
            <a:p>
              <a:pPr algn="ctr"/>
              <a:r>
                <a:rPr lang="ja-JP" altLang="en-US" sz="11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インシデント事例</a:t>
              </a:r>
            </a:p>
          </p:txBody>
        </p:sp>
      </p:grpSp>
      <p:sp>
        <p:nvSpPr>
          <p:cNvPr id="12" name="テキスト ボックス 11">
            <a:extLst>
              <a:ext uri="{FF2B5EF4-FFF2-40B4-BE49-F238E27FC236}">
                <a16:creationId xmlns:a16="http://schemas.microsoft.com/office/drawing/2014/main" id="{6CA43F57-5A21-9CDF-5BF9-55B7E14FB5C7}"/>
              </a:ext>
            </a:extLst>
          </p:cNvPr>
          <p:cNvSpPr txBox="1"/>
          <p:nvPr/>
        </p:nvSpPr>
        <p:spPr>
          <a:xfrm>
            <a:off x="6155912" y="3592867"/>
            <a:ext cx="5235677" cy="1177245"/>
          </a:xfrm>
          <a:prstGeom prst="rect">
            <a:avLst/>
          </a:prstGeom>
          <a:noFill/>
        </p:spPr>
        <p:txBody>
          <a:bodyPr wrap="square">
            <a:spAutoFit/>
          </a:bodyPr>
          <a:lstStyle/>
          <a:p>
            <a:pPr>
              <a:lnSpc>
                <a:spcPct val="150000"/>
              </a:lnSpc>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・脆弱性を悪用しネットワークから感染させる</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・公開サーバーに不正アクセスして感染させる</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・メールから感染させる</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a:t>
            </a: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Web</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 サイト</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から感染させる</a:t>
            </a:r>
          </a:p>
        </p:txBody>
      </p:sp>
      <p:grpSp>
        <p:nvGrpSpPr>
          <p:cNvPr id="14" name="グループ化 13">
            <a:extLst>
              <a:ext uri="{FF2B5EF4-FFF2-40B4-BE49-F238E27FC236}">
                <a16:creationId xmlns:a16="http://schemas.microsoft.com/office/drawing/2014/main" id="{A01A840F-319C-4E1D-31C9-BF32AC5837C5}"/>
              </a:ext>
            </a:extLst>
          </p:cNvPr>
          <p:cNvGrpSpPr/>
          <p:nvPr/>
        </p:nvGrpSpPr>
        <p:grpSpPr>
          <a:xfrm>
            <a:off x="6095999" y="3139730"/>
            <a:ext cx="5329084" cy="336117"/>
            <a:chOff x="508899" y="4661699"/>
            <a:chExt cx="3296848" cy="388490"/>
          </a:xfrm>
        </p:grpSpPr>
        <p:sp>
          <p:nvSpPr>
            <p:cNvPr id="15" name="角丸四角形 7">
              <a:extLst>
                <a:ext uri="{FF2B5EF4-FFF2-40B4-BE49-F238E27FC236}">
                  <a16:creationId xmlns:a16="http://schemas.microsoft.com/office/drawing/2014/main" id="{AF876D95-0BE3-8DF1-3E6F-BF24F8CA193F}"/>
                </a:ext>
              </a:extLst>
            </p:cNvPr>
            <p:cNvSpPr/>
            <p:nvPr/>
          </p:nvSpPr>
          <p:spPr>
            <a:xfrm>
              <a:off x="508899" y="4661699"/>
              <a:ext cx="3296848" cy="388490"/>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sp>
          <p:nvSpPr>
            <p:cNvPr id="16" name="テキスト ボックス 15">
              <a:extLst>
                <a:ext uri="{FF2B5EF4-FFF2-40B4-BE49-F238E27FC236}">
                  <a16:creationId xmlns:a16="http://schemas.microsoft.com/office/drawing/2014/main" id="{FFBC3800-C8EE-36C0-13EB-1E4A43619894}"/>
                </a:ext>
              </a:extLst>
            </p:cNvPr>
            <p:cNvSpPr txBox="1"/>
            <p:nvPr/>
          </p:nvSpPr>
          <p:spPr>
            <a:xfrm>
              <a:off x="652982" y="4724987"/>
              <a:ext cx="3025027" cy="302373"/>
            </a:xfrm>
            <a:prstGeom prst="rect">
              <a:avLst/>
            </a:prstGeom>
            <a:noFill/>
          </p:spPr>
          <p:txBody>
            <a:bodyPr wrap="square" rtlCol="0">
              <a:spAutoFit/>
            </a:bodyPr>
            <a:lstStyle/>
            <a:p>
              <a:pPr algn="ctr"/>
              <a:r>
                <a:rPr lang="ja-JP" altLang="en-US" sz="11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よくある手口</a:t>
              </a:r>
            </a:p>
          </p:txBody>
        </p:sp>
      </p:grpSp>
    </p:spTree>
    <p:extLst>
      <p:ext uri="{BB962C8B-B14F-4D97-AF65-F5344CB8AC3E}">
        <p14:creationId xmlns:p14="http://schemas.microsoft.com/office/powerpoint/2010/main" val="22653484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プレースホルダー 22">
            <a:extLst>
              <a:ext uri="{FF2B5EF4-FFF2-40B4-BE49-F238E27FC236}">
                <a16:creationId xmlns:a16="http://schemas.microsoft.com/office/drawing/2014/main" id="{AFDE8443-3790-4472-84E7-6DE472889F2B}"/>
              </a:ext>
            </a:extLst>
          </p:cNvPr>
          <p:cNvSpPr>
            <a:spLocks noGrp="1"/>
          </p:cNvSpPr>
          <p:nvPr>
            <p:ph type="body" sz="quarter" idx="15"/>
          </p:nvPr>
        </p:nvSpPr>
        <p:spPr>
          <a:xfrm>
            <a:off x="263132" y="700152"/>
            <a:ext cx="11665736" cy="957504"/>
          </a:xfrm>
          <a:prstGeom prst="rect">
            <a:avLst/>
          </a:prstGeom>
        </p:spPr>
        <p:txBody>
          <a:bodyPr/>
          <a:lstStyle/>
          <a:p>
            <a:r>
              <a:rPr lang="en-US" altLang="ja-JP" dirty="0"/>
              <a:t>Windows</a:t>
            </a:r>
            <a:r>
              <a:rPr lang="ja-JP" altLang="en-US" dirty="0"/>
              <a:t>・</a:t>
            </a:r>
            <a:r>
              <a:rPr lang="en-US" altLang="ja-JP" dirty="0"/>
              <a:t>Mac </a:t>
            </a:r>
            <a:r>
              <a:rPr lang="ja-JP" altLang="en-US" dirty="0"/>
              <a:t>デバイス</a:t>
            </a:r>
            <a:r>
              <a:rPr lang="en-US" altLang="ja-JP" dirty="0"/>
              <a:t> </a:t>
            </a:r>
            <a:r>
              <a:rPr lang="ja-JP" altLang="en-US" dirty="0"/>
              <a:t>標準搭載の</a:t>
            </a:r>
            <a:endParaRPr lang="en-US" altLang="ja-JP" dirty="0"/>
          </a:p>
          <a:p>
            <a:r>
              <a:rPr lang="ja-JP" altLang="en-US" dirty="0"/>
              <a:t>ドライブ・ディスク暗号化機能の運用管理をエンドポイントマネージャーで！</a:t>
            </a:r>
          </a:p>
        </p:txBody>
      </p:sp>
      <p:sp>
        <p:nvSpPr>
          <p:cNvPr id="22" name="テキスト プレースホルダー 21">
            <a:extLst>
              <a:ext uri="{FF2B5EF4-FFF2-40B4-BE49-F238E27FC236}">
                <a16:creationId xmlns:a16="http://schemas.microsoft.com/office/drawing/2014/main" id="{44DC4750-D1A6-44D9-B851-5A1583997F6C}"/>
              </a:ext>
            </a:extLst>
          </p:cNvPr>
          <p:cNvSpPr>
            <a:spLocks noGrp="1"/>
          </p:cNvSpPr>
          <p:nvPr>
            <p:ph type="body" sz="quarter" idx="13"/>
          </p:nvPr>
        </p:nvSpPr>
        <p:spPr/>
        <p:txBody>
          <a:bodyPr/>
          <a:lstStyle/>
          <a:p>
            <a:r>
              <a:rPr lang="ja-JP" altLang="en-US" dirty="0"/>
              <a:t>紛失リスクに備える</a:t>
            </a:r>
            <a:r>
              <a:rPr lang="ja-JP" altLang="en-US" u="sng" dirty="0"/>
              <a:t>事前</a:t>
            </a:r>
            <a:r>
              <a:rPr lang="ja-JP" altLang="en-US" dirty="0"/>
              <a:t>対策：</a:t>
            </a:r>
            <a:r>
              <a:rPr lang="en" altLang="ja-JP" dirty="0"/>
              <a:t>BitLocker / FileVault </a:t>
            </a:r>
            <a:r>
              <a:rPr lang="ja-JP" altLang="en-US" dirty="0"/>
              <a:t>の運用</a:t>
            </a:r>
          </a:p>
        </p:txBody>
      </p:sp>
      <p:grpSp>
        <p:nvGrpSpPr>
          <p:cNvPr id="24" name="グループ化 23">
            <a:extLst>
              <a:ext uri="{FF2B5EF4-FFF2-40B4-BE49-F238E27FC236}">
                <a16:creationId xmlns:a16="http://schemas.microsoft.com/office/drawing/2014/main" id="{09633B8E-1755-4F41-B071-2DE5E4660CEC}"/>
              </a:ext>
            </a:extLst>
          </p:cNvPr>
          <p:cNvGrpSpPr/>
          <p:nvPr/>
        </p:nvGrpSpPr>
        <p:grpSpPr>
          <a:xfrm>
            <a:off x="10364212" y="302904"/>
            <a:ext cx="1581087" cy="343139"/>
            <a:chOff x="10364212" y="302904"/>
            <a:chExt cx="1581087" cy="343139"/>
          </a:xfrm>
        </p:grpSpPr>
        <p:sp>
          <p:nvSpPr>
            <p:cNvPr id="25" name="正方形/長方形 24">
              <a:extLst>
                <a:ext uri="{FF2B5EF4-FFF2-40B4-BE49-F238E27FC236}">
                  <a16:creationId xmlns:a16="http://schemas.microsoft.com/office/drawing/2014/main" id="{0FB13172-8282-4EC2-AB45-0A69EC6535C9}"/>
                </a:ext>
              </a:extLst>
            </p:cNvPr>
            <p:cNvSpPr/>
            <p:nvPr/>
          </p:nvSpPr>
          <p:spPr>
            <a:xfrm>
              <a:off x="10364212" y="302904"/>
              <a:ext cx="1581087" cy="314510"/>
            </a:xfrm>
            <a:prstGeom prst="rect">
              <a:avLst/>
            </a:prstGeom>
          </p:spPr>
          <p:txBody>
            <a:bodyPr wrap="square">
              <a:spAutoFit/>
            </a:bodyPr>
            <a:lstStyle/>
            <a:p>
              <a:pPr algn="ctr">
                <a:lnSpc>
                  <a:spcPct val="150000"/>
                </a:lnSpc>
              </a:pPr>
              <a:r>
                <a:rPr lang="ja-JP" altLang="en-US" sz="1050" b="1">
                  <a:solidFill>
                    <a:srgbClr val="960000"/>
                  </a:solidFill>
                  <a:latin typeface="メイリオ" panose="020B0604030504040204" pitchFamily="50" charset="-128"/>
                  <a:ea typeface="メイリオ" panose="020B0604030504040204" pitchFamily="50" charset="-128"/>
                </a:rPr>
                <a:t>内部情報漏洩対策</a:t>
              </a:r>
              <a:endParaRPr lang="en-US" altLang="ja-JP" sz="1050" b="1">
                <a:solidFill>
                  <a:srgbClr val="960000"/>
                </a:solidFill>
                <a:latin typeface="メイリオ" panose="020B0604030504040204" pitchFamily="50" charset="-128"/>
                <a:ea typeface="メイリオ" panose="020B0604030504040204" pitchFamily="50" charset="-128"/>
              </a:endParaRPr>
            </a:p>
          </p:txBody>
        </p:sp>
        <p:sp>
          <p:nvSpPr>
            <p:cNvPr id="26" name="四角形: 角を丸くする 25">
              <a:extLst>
                <a:ext uri="{FF2B5EF4-FFF2-40B4-BE49-F238E27FC236}">
                  <a16:creationId xmlns:a16="http://schemas.microsoft.com/office/drawing/2014/main" id="{4DB14A0A-99AE-4BB9-BABE-8EB8D593DC29}"/>
                </a:ext>
              </a:extLst>
            </p:cNvPr>
            <p:cNvSpPr/>
            <p:nvPr/>
          </p:nvSpPr>
          <p:spPr>
            <a:xfrm>
              <a:off x="10402179" y="302904"/>
              <a:ext cx="1505153" cy="34313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
        <p:nvSpPr>
          <p:cNvPr id="7" name="正方形/長方形 6">
            <a:extLst>
              <a:ext uri="{FF2B5EF4-FFF2-40B4-BE49-F238E27FC236}">
                <a16:creationId xmlns:a16="http://schemas.microsoft.com/office/drawing/2014/main" id="{CCCCAB84-14A1-6774-E7E3-91360086EED2}"/>
              </a:ext>
            </a:extLst>
          </p:cNvPr>
          <p:cNvSpPr/>
          <p:nvPr/>
        </p:nvSpPr>
        <p:spPr>
          <a:xfrm>
            <a:off x="426476" y="1824880"/>
            <a:ext cx="5417275" cy="405648"/>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kumimoji="1" lang="en-US" altLang="ja-JP" sz="1600">
                <a:solidFill>
                  <a:srgbClr val="0070C0"/>
                </a:solidFill>
                <a:latin typeface="Meiryo" panose="020B0604030504040204" pitchFamily="34" charset="-128"/>
                <a:ea typeface="Meiryo" panose="020B0604030504040204" pitchFamily="34" charset="-128"/>
              </a:rPr>
              <a:t>Windows</a:t>
            </a:r>
            <a:r>
              <a:rPr kumimoji="1" lang="ja-JP" altLang="en-US" sz="1600">
                <a:solidFill>
                  <a:srgbClr val="0070C0"/>
                </a:solidFill>
                <a:latin typeface="Meiryo" panose="020B0604030504040204" pitchFamily="34" charset="-128"/>
                <a:ea typeface="Meiryo" panose="020B0604030504040204" pitchFamily="34" charset="-128"/>
              </a:rPr>
              <a:t>：</a:t>
            </a:r>
            <a:r>
              <a:rPr kumimoji="1" lang="en-US" altLang="ja-JP" sz="1600">
                <a:solidFill>
                  <a:srgbClr val="0070C0"/>
                </a:solidFill>
                <a:latin typeface="Meiryo" panose="020B0604030504040204" pitchFamily="34" charset="-128"/>
                <a:ea typeface="Meiryo" panose="020B0604030504040204" pitchFamily="34" charset="-128"/>
              </a:rPr>
              <a:t>BitLocker</a:t>
            </a:r>
            <a:endParaRPr kumimoji="1" lang="ja-JP" altLang="en-US" sz="1600">
              <a:solidFill>
                <a:srgbClr val="0070C0"/>
              </a:solidFill>
              <a:latin typeface="Meiryo" panose="020B0604030504040204" pitchFamily="34" charset="-128"/>
              <a:ea typeface="Meiryo" panose="020B0604030504040204" pitchFamily="34" charset="-128"/>
            </a:endParaRPr>
          </a:p>
        </p:txBody>
      </p:sp>
      <p:cxnSp>
        <p:nvCxnSpPr>
          <p:cNvPr id="8" name="直線コネクタ 7">
            <a:extLst>
              <a:ext uri="{FF2B5EF4-FFF2-40B4-BE49-F238E27FC236}">
                <a16:creationId xmlns:a16="http://schemas.microsoft.com/office/drawing/2014/main" id="{FB850806-9EBD-30A3-CCA0-64F87A4D4BEE}"/>
              </a:ext>
            </a:extLst>
          </p:cNvPr>
          <p:cNvCxnSpPr>
            <a:cxnSpLocks/>
          </p:cNvCxnSpPr>
          <p:nvPr/>
        </p:nvCxnSpPr>
        <p:spPr>
          <a:xfrm>
            <a:off x="6096000" y="1777843"/>
            <a:ext cx="0" cy="4163561"/>
          </a:xfrm>
          <a:prstGeom prst="line">
            <a:avLst/>
          </a:prstGeom>
          <a:ln>
            <a:solidFill>
              <a:schemeClr val="bg1">
                <a:lumMod val="65000"/>
              </a:schemeClr>
            </a:solidFill>
            <a:prstDash val="dashDot"/>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4E501FD5-02A2-3533-2C88-111A1EE5FF33}"/>
              </a:ext>
            </a:extLst>
          </p:cNvPr>
          <p:cNvSpPr/>
          <p:nvPr/>
        </p:nvSpPr>
        <p:spPr>
          <a:xfrm>
            <a:off x="6348259" y="1825494"/>
            <a:ext cx="5417265" cy="405034"/>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kumimoji="1" lang="en-US" altLang="ja-JP" sz="1600">
                <a:solidFill>
                  <a:schemeClr val="tx1">
                    <a:lumMod val="75000"/>
                    <a:lumOff val="25000"/>
                  </a:schemeClr>
                </a:solidFill>
                <a:latin typeface="Meiryo" panose="020B0604030504040204" pitchFamily="34" charset="-128"/>
                <a:ea typeface="Meiryo" panose="020B0604030504040204" pitchFamily="34" charset="-128"/>
              </a:rPr>
              <a:t>macOS</a:t>
            </a:r>
            <a:r>
              <a:rPr kumimoji="1" lang="ja-JP" altLang="en-US" sz="1600">
                <a:solidFill>
                  <a:schemeClr val="tx1">
                    <a:lumMod val="75000"/>
                    <a:lumOff val="25000"/>
                  </a:schemeClr>
                </a:solidFill>
                <a:latin typeface="Meiryo" panose="020B0604030504040204" pitchFamily="34" charset="-128"/>
                <a:ea typeface="Meiryo" panose="020B0604030504040204" pitchFamily="34" charset="-128"/>
              </a:rPr>
              <a:t>：</a:t>
            </a:r>
            <a:r>
              <a:rPr kumimoji="1" lang="en-US" altLang="ja-JP" sz="1600" err="1">
                <a:solidFill>
                  <a:schemeClr val="tx1">
                    <a:lumMod val="75000"/>
                    <a:lumOff val="25000"/>
                  </a:schemeClr>
                </a:solidFill>
                <a:latin typeface="Meiryo" panose="020B0604030504040204" pitchFamily="34" charset="-128"/>
                <a:ea typeface="Meiryo" panose="020B0604030504040204" pitchFamily="34" charset="-128"/>
              </a:rPr>
              <a:t>FileVault</a:t>
            </a:r>
            <a:endParaRPr kumimoji="1" lang="ja-JP" altLang="en-US" sz="1600">
              <a:solidFill>
                <a:schemeClr val="tx1">
                  <a:lumMod val="75000"/>
                  <a:lumOff val="25000"/>
                </a:schemeClr>
              </a:solidFill>
              <a:latin typeface="Meiryo" panose="020B0604030504040204" pitchFamily="34" charset="-128"/>
              <a:ea typeface="Meiryo" panose="020B0604030504040204" pitchFamily="34" charset="-128"/>
            </a:endParaRPr>
          </a:p>
        </p:txBody>
      </p:sp>
      <p:pic>
        <p:nvPicPr>
          <p:cNvPr id="10" name="図 9">
            <a:extLst>
              <a:ext uri="{FF2B5EF4-FFF2-40B4-BE49-F238E27FC236}">
                <a16:creationId xmlns:a16="http://schemas.microsoft.com/office/drawing/2014/main" id="{99D18D5B-E3DC-4445-E94F-9190FFFE1B4D}"/>
              </a:ext>
            </a:extLst>
          </p:cNvPr>
          <p:cNvPicPr>
            <a:picLocks noChangeAspect="1"/>
          </p:cNvPicPr>
          <p:nvPr/>
        </p:nvPicPr>
        <p:blipFill>
          <a:blip r:embed="rId2"/>
          <a:stretch>
            <a:fillRect/>
          </a:stretch>
        </p:blipFill>
        <p:spPr>
          <a:xfrm>
            <a:off x="458171" y="3037016"/>
            <a:ext cx="5303827" cy="2904388"/>
          </a:xfrm>
          <a:prstGeom prst="rect">
            <a:avLst/>
          </a:prstGeom>
          <a:ln w="6350">
            <a:solidFill>
              <a:schemeClr val="bg1">
                <a:lumMod val="65000"/>
              </a:schemeClr>
            </a:solidFill>
          </a:ln>
        </p:spPr>
      </p:pic>
      <p:pic>
        <p:nvPicPr>
          <p:cNvPr id="11" name="図 10">
            <a:extLst>
              <a:ext uri="{FF2B5EF4-FFF2-40B4-BE49-F238E27FC236}">
                <a16:creationId xmlns:a16="http://schemas.microsoft.com/office/drawing/2014/main" id="{35FE159D-0971-8258-D654-07D8D28ED91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37817" y="4458270"/>
            <a:ext cx="2132313" cy="2095838"/>
          </a:xfrm>
          <a:prstGeom prst="ellipse">
            <a:avLst/>
          </a:prstGeom>
          <a:ln w="6350">
            <a:solidFill>
              <a:schemeClr val="bg1">
                <a:lumMod val="65000"/>
              </a:schemeClr>
            </a:solidFill>
          </a:ln>
        </p:spPr>
      </p:pic>
      <p:sp>
        <p:nvSpPr>
          <p:cNvPr id="20" name="正方形/長方形 19">
            <a:extLst>
              <a:ext uri="{FF2B5EF4-FFF2-40B4-BE49-F238E27FC236}">
                <a16:creationId xmlns:a16="http://schemas.microsoft.com/office/drawing/2014/main" id="{9BCCF7BD-C2DE-7ADE-FAB9-509481D515F8}"/>
              </a:ext>
            </a:extLst>
          </p:cNvPr>
          <p:cNvSpPr/>
          <p:nvPr/>
        </p:nvSpPr>
        <p:spPr>
          <a:xfrm>
            <a:off x="3397800" y="5284561"/>
            <a:ext cx="1806673" cy="278628"/>
          </a:xfrm>
          <a:prstGeom prst="rect">
            <a:avLst/>
          </a:prstGeom>
          <a:noFill/>
          <a:ln w="38100">
            <a:solidFill>
              <a:srgbClr val="FD7C79"/>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1" name="テキスト ボックス 20">
            <a:extLst>
              <a:ext uri="{FF2B5EF4-FFF2-40B4-BE49-F238E27FC236}">
                <a16:creationId xmlns:a16="http://schemas.microsoft.com/office/drawing/2014/main" id="{DEA3AC54-8DEF-277E-FB6F-78544DE15AF0}"/>
              </a:ext>
            </a:extLst>
          </p:cNvPr>
          <p:cNvSpPr txBox="1"/>
          <p:nvPr/>
        </p:nvSpPr>
        <p:spPr>
          <a:xfrm>
            <a:off x="413588" y="2370567"/>
            <a:ext cx="5417275" cy="609398"/>
          </a:xfrm>
          <a:prstGeom prst="rect">
            <a:avLst/>
          </a:prstGeom>
          <a:noFill/>
        </p:spPr>
        <p:txBody>
          <a:bodyPr wrap="square" rtlCol="0">
            <a:spAutoFit/>
          </a:bodyPr>
          <a:lstStyle/>
          <a:p>
            <a:pPr>
              <a:lnSpc>
                <a:spcPct val="120000"/>
              </a:lnSpc>
            </a:pPr>
            <a:r>
              <a:rPr lang="en-US" altLang="ja-JP" sz="1400">
                <a:solidFill>
                  <a:schemeClr val="tx1">
                    <a:lumMod val="75000"/>
                    <a:lumOff val="25000"/>
                  </a:schemeClr>
                </a:solidFill>
                <a:latin typeface="Meiryo" panose="020B0604030504040204" pitchFamily="34" charset="-128"/>
                <a:ea typeface="Meiryo" panose="020B0604030504040204" pitchFamily="34" charset="-128"/>
                <a:cs typeface="メイリオ" panose="020B0604030504040204" pitchFamily="50" charset="-128"/>
              </a:rPr>
              <a:t>BitLocker </a:t>
            </a:r>
            <a:r>
              <a:rPr lang="ja-JP" altLang="en-US" sz="1400">
                <a:solidFill>
                  <a:schemeClr val="tx1">
                    <a:lumMod val="75000"/>
                    <a:lumOff val="25000"/>
                  </a:schemeClr>
                </a:solidFill>
                <a:latin typeface="Meiryo" panose="020B0604030504040204" pitchFamily="34" charset="-128"/>
                <a:ea typeface="Meiryo" panose="020B0604030504040204" pitchFamily="34" charset="-128"/>
                <a:cs typeface="メイリオ" panose="020B0604030504040204" pitchFamily="50" charset="-128"/>
              </a:rPr>
              <a:t>の回復キーを自動取得できるので、デバイス毎にファイルや印刷で保存する必要がなくなります。</a:t>
            </a:r>
            <a:endParaRPr lang="en-US" altLang="ja-JP" sz="1400">
              <a:solidFill>
                <a:schemeClr val="tx1">
                  <a:lumMod val="75000"/>
                  <a:lumOff val="25000"/>
                </a:schemeClr>
              </a:solidFill>
              <a:latin typeface="Meiryo" panose="020B0604030504040204" pitchFamily="34" charset="-128"/>
              <a:ea typeface="Meiryo" panose="020B0604030504040204" pitchFamily="34" charset="-128"/>
              <a:cs typeface="メイリオ" panose="020B0604030504040204" pitchFamily="50" charset="-128"/>
            </a:endParaRPr>
          </a:p>
        </p:txBody>
      </p:sp>
      <p:pic>
        <p:nvPicPr>
          <p:cNvPr id="27" name="図 26">
            <a:extLst>
              <a:ext uri="{FF2B5EF4-FFF2-40B4-BE49-F238E27FC236}">
                <a16:creationId xmlns:a16="http://schemas.microsoft.com/office/drawing/2014/main" id="{A2CC629E-FAFE-1422-08FD-1AC8292F119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484407" y="3037017"/>
            <a:ext cx="5177914" cy="3008030"/>
          </a:xfrm>
          <a:prstGeom prst="flowChartDocument">
            <a:avLst/>
          </a:prstGeom>
        </p:spPr>
      </p:pic>
      <p:sp>
        <p:nvSpPr>
          <p:cNvPr id="28" name="正方形/長方形 27">
            <a:extLst>
              <a:ext uri="{FF2B5EF4-FFF2-40B4-BE49-F238E27FC236}">
                <a16:creationId xmlns:a16="http://schemas.microsoft.com/office/drawing/2014/main" id="{B49E05BB-BA07-A8E3-2D4E-92CBFD86A627}"/>
              </a:ext>
            </a:extLst>
          </p:cNvPr>
          <p:cNvSpPr/>
          <p:nvPr/>
        </p:nvSpPr>
        <p:spPr>
          <a:xfrm>
            <a:off x="9837024" y="3869373"/>
            <a:ext cx="1344837" cy="315131"/>
          </a:xfrm>
          <a:prstGeom prst="rect">
            <a:avLst/>
          </a:prstGeom>
          <a:noFill/>
          <a:ln w="28575">
            <a:solidFill>
              <a:srgbClr val="FD7C79"/>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FE1C1BA2-7966-5265-E06D-74AAC25B8438}"/>
              </a:ext>
            </a:extLst>
          </p:cNvPr>
          <p:cNvSpPr txBox="1"/>
          <p:nvPr/>
        </p:nvSpPr>
        <p:spPr>
          <a:xfrm>
            <a:off x="6340068" y="2342946"/>
            <a:ext cx="5417275" cy="340093"/>
          </a:xfrm>
          <a:prstGeom prst="rect">
            <a:avLst/>
          </a:prstGeom>
          <a:noFill/>
        </p:spPr>
        <p:txBody>
          <a:bodyPr wrap="square" rtlCol="0">
            <a:spAutoFit/>
          </a:bodyPr>
          <a:lstStyle/>
          <a:p>
            <a:pPr>
              <a:lnSpc>
                <a:spcPct val="120000"/>
              </a:lnSpc>
            </a:pPr>
            <a:r>
              <a:rPr lang="en-US" altLang="ja-JP" sz="1400" err="1">
                <a:solidFill>
                  <a:schemeClr val="tx1">
                    <a:lumMod val="75000"/>
                    <a:lumOff val="25000"/>
                  </a:schemeClr>
                </a:solidFill>
                <a:latin typeface="Meiryo" panose="020B0604030504040204" pitchFamily="34" charset="-128"/>
                <a:ea typeface="Meiryo" panose="020B0604030504040204" pitchFamily="34" charset="-128"/>
                <a:cs typeface="メイリオ" panose="020B0604030504040204" pitchFamily="50" charset="-128"/>
              </a:rPr>
              <a:t>FileVault</a:t>
            </a:r>
            <a:r>
              <a:rPr lang="en-US" altLang="ja-JP" sz="1400">
                <a:solidFill>
                  <a:schemeClr val="tx1">
                    <a:lumMod val="75000"/>
                    <a:lumOff val="25000"/>
                  </a:schemeClr>
                </a:solidFill>
                <a:latin typeface="Meiryo" panose="020B0604030504040204" pitchFamily="34" charset="-128"/>
                <a:ea typeface="Meiryo" panose="020B0604030504040204" pitchFamily="34" charset="-128"/>
                <a:cs typeface="メイリオ" panose="020B0604030504040204" pitchFamily="50" charset="-128"/>
              </a:rPr>
              <a:t> </a:t>
            </a:r>
            <a:r>
              <a:rPr lang="ja-JP" altLang="en-US" sz="1400">
                <a:solidFill>
                  <a:schemeClr val="tx1">
                    <a:lumMod val="75000"/>
                    <a:lumOff val="25000"/>
                  </a:schemeClr>
                </a:solidFill>
                <a:latin typeface="Meiryo" panose="020B0604030504040204" pitchFamily="34" charset="-128"/>
                <a:ea typeface="Meiryo" panose="020B0604030504040204" pitchFamily="34" charset="-128"/>
                <a:cs typeface="メイリオ" panose="020B0604030504040204" pitchFamily="50" charset="-128"/>
              </a:rPr>
              <a:t>の設定を強制化したり、復旧キーを自動取得します。</a:t>
            </a:r>
            <a:endParaRPr lang="en-US" altLang="ja-JP" sz="1400">
              <a:solidFill>
                <a:schemeClr val="tx1">
                  <a:lumMod val="75000"/>
                  <a:lumOff val="25000"/>
                </a:schemeClr>
              </a:solidFill>
              <a:latin typeface="Meiryo" panose="020B0604030504040204" pitchFamily="34" charset="-128"/>
              <a:ea typeface="Meiryo" panose="020B0604030504040204" pitchFamily="34" charset="-128"/>
              <a:cs typeface="メイリオ" panose="020B0604030504040204" pitchFamily="50" charset="-128"/>
            </a:endParaRPr>
          </a:p>
        </p:txBody>
      </p:sp>
    </p:spTree>
    <p:extLst>
      <p:ext uri="{BB962C8B-B14F-4D97-AF65-F5344CB8AC3E}">
        <p14:creationId xmlns:p14="http://schemas.microsoft.com/office/powerpoint/2010/main" val="13075300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C4A384A4-CAEB-A444-B636-8C6B89341049}"/>
              </a:ext>
            </a:extLst>
          </p:cNvPr>
          <p:cNvSpPr>
            <a:spLocks noGrp="1"/>
          </p:cNvSpPr>
          <p:nvPr>
            <p:ph type="body" sz="quarter" idx="15"/>
          </p:nvPr>
        </p:nvSpPr>
        <p:spPr/>
        <p:txBody>
          <a:bodyPr/>
          <a:lstStyle/>
          <a:p>
            <a:r>
              <a:rPr lang="ja-JP" altLang="en-US" dirty="0"/>
              <a:t>位置情報から所在確認！遠隔でリモートロックやワイプを実行し情報漏洩を防止！</a:t>
            </a:r>
          </a:p>
        </p:txBody>
      </p:sp>
      <p:sp>
        <p:nvSpPr>
          <p:cNvPr id="4" name="テキスト プレースホルダー 3">
            <a:extLst>
              <a:ext uri="{FF2B5EF4-FFF2-40B4-BE49-F238E27FC236}">
                <a16:creationId xmlns:a16="http://schemas.microsoft.com/office/drawing/2014/main" id="{6A8D669D-4438-E744-9A68-EF2F85E00EE6}"/>
              </a:ext>
            </a:extLst>
          </p:cNvPr>
          <p:cNvSpPr>
            <a:spLocks noGrp="1"/>
          </p:cNvSpPr>
          <p:nvPr>
            <p:ph type="body" sz="quarter" idx="13"/>
          </p:nvPr>
        </p:nvSpPr>
        <p:spPr/>
        <p:txBody>
          <a:bodyPr/>
          <a:lstStyle/>
          <a:p>
            <a:r>
              <a:rPr lang="ja-JP" altLang="en-US"/>
              <a:t>紛失時の対策は位置の確認とリモートロック・ワイプ</a:t>
            </a:r>
          </a:p>
        </p:txBody>
      </p:sp>
      <p:grpSp>
        <p:nvGrpSpPr>
          <p:cNvPr id="18" name="グループ化 17">
            <a:extLst>
              <a:ext uri="{FF2B5EF4-FFF2-40B4-BE49-F238E27FC236}">
                <a16:creationId xmlns:a16="http://schemas.microsoft.com/office/drawing/2014/main" id="{83207577-8695-4EC7-AC44-CB9690615BC2}"/>
              </a:ext>
            </a:extLst>
          </p:cNvPr>
          <p:cNvGrpSpPr/>
          <p:nvPr/>
        </p:nvGrpSpPr>
        <p:grpSpPr>
          <a:xfrm>
            <a:off x="10364212" y="302904"/>
            <a:ext cx="1581087" cy="343139"/>
            <a:chOff x="10364212" y="302904"/>
            <a:chExt cx="1581087" cy="343139"/>
          </a:xfrm>
        </p:grpSpPr>
        <p:sp>
          <p:nvSpPr>
            <p:cNvPr id="19" name="正方形/長方形 18">
              <a:extLst>
                <a:ext uri="{FF2B5EF4-FFF2-40B4-BE49-F238E27FC236}">
                  <a16:creationId xmlns:a16="http://schemas.microsoft.com/office/drawing/2014/main" id="{DEFFD484-9D6E-48F1-9EE9-4CF1BAE3C235}"/>
                </a:ext>
              </a:extLst>
            </p:cNvPr>
            <p:cNvSpPr/>
            <p:nvPr/>
          </p:nvSpPr>
          <p:spPr>
            <a:xfrm>
              <a:off x="10364212" y="302904"/>
              <a:ext cx="1581087" cy="314510"/>
            </a:xfrm>
            <a:prstGeom prst="rect">
              <a:avLst/>
            </a:prstGeom>
          </p:spPr>
          <p:txBody>
            <a:bodyPr wrap="square">
              <a:spAutoFit/>
            </a:bodyPr>
            <a:lstStyle/>
            <a:p>
              <a:pPr algn="ctr">
                <a:lnSpc>
                  <a:spcPct val="150000"/>
                </a:lnSpc>
              </a:pPr>
              <a:r>
                <a:rPr lang="ja-JP" altLang="en-US" sz="1050" b="1">
                  <a:solidFill>
                    <a:srgbClr val="960000"/>
                  </a:solidFill>
                  <a:latin typeface="メイリオ" panose="020B0604030504040204" pitchFamily="50" charset="-128"/>
                  <a:ea typeface="メイリオ" panose="020B0604030504040204" pitchFamily="50" charset="-128"/>
                </a:rPr>
                <a:t>内部情報漏洩対策</a:t>
              </a:r>
              <a:endParaRPr lang="en-US" altLang="ja-JP" sz="1050" b="1">
                <a:solidFill>
                  <a:srgbClr val="960000"/>
                </a:solidFill>
                <a:latin typeface="メイリオ" panose="020B0604030504040204" pitchFamily="50" charset="-128"/>
                <a:ea typeface="メイリオ" panose="020B0604030504040204" pitchFamily="50" charset="-128"/>
              </a:endParaRPr>
            </a:p>
          </p:txBody>
        </p:sp>
        <p:sp>
          <p:nvSpPr>
            <p:cNvPr id="20" name="四角形: 角を丸くする 19">
              <a:extLst>
                <a:ext uri="{FF2B5EF4-FFF2-40B4-BE49-F238E27FC236}">
                  <a16:creationId xmlns:a16="http://schemas.microsoft.com/office/drawing/2014/main" id="{C7A43B5E-47F7-4ABC-BCE7-D6C11A6311B6}"/>
                </a:ext>
              </a:extLst>
            </p:cNvPr>
            <p:cNvSpPr/>
            <p:nvPr/>
          </p:nvSpPr>
          <p:spPr>
            <a:xfrm>
              <a:off x="10402179" y="302904"/>
              <a:ext cx="1505153" cy="34313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pic>
        <p:nvPicPr>
          <p:cNvPr id="2" name="図 1">
            <a:extLst>
              <a:ext uri="{FF2B5EF4-FFF2-40B4-BE49-F238E27FC236}">
                <a16:creationId xmlns:a16="http://schemas.microsoft.com/office/drawing/2014/main" id="{32902EED-2195-C2D5-71A0-D101931CC07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57963" y="1470850"/>
            <a:ext cx="4967240" cy="3010215"/>
          </a:xfrm>
          <a:prstGeom prst="rect">
            <a:avLst/>
          </a:prstGeom>
          <a:ln w="6350">
            <a:solidFill>
              <a:schemeClr val="tx1"/>
            </a:solidFill>
          </a:ln>
        </p:spPr>
      </p:pic>
      <p:pic>
        <p:nvPicPr>
          <p:cNvPr id="3" name="図 2">
            <a:extLst>
              <a:ext uri="{FF2B5EF4-FFF2-40B4-BE49-F238E27FC236}">
                <a16:creationId xmlns:a16="http://schemas.microsoft.com/office/drawing/2014/main" id="{71C9DD0D-1F4F-FFEA-C587-E66AD02A89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0172" y="1470851"/>
            <a:ext cx="6293529" cy="3871161"/>
          </a:xfrm>
          <a:prstGeom prst="rect">
            <a:avLst/>
          </a:prstGeom>
          <a:ln w="6350">
            <a:solidFill>
              <a:schemeClr val="bg1">
                <a:lumMod val="65000"/>
              </a:schemeClr>
            </a:solidFill>
          </a:ln>
        </p:spPr>
      </p:pic>
      <p:sp>
        <p:nvSpPr>
          <p:cNvPr id="5" name="テキスト ボックス 4">
            <a:extLst>
              <a:ext uri="{FF2B5EF4-FFF2-40B4-BE49-F238E27FC236}">
                <a16:creationId xmlns:a16="http://schemas.microsoft.com/office/drawing/2014/main" id="{B6C6094E-8A57-0E6C-A26B-4DB46AE7B694}"/>
              </a:ext>
            </a:extLst>
          </p:cNvPr>
          <p:cNvSpPr txBox="1"/>
          <p:nvPr/>
        </p:nvSpPr>
        <p:spPr>
          <a:xfrm>
            <a:off x="130151" y="5894383"/>
            <a:ext cx="8238946" cy="750205"/>
          </a:xfrm>
          <a:prstGeom prst="rect">
            <a:avLst/>
          </a:prstGeom>
          <a:noFill/>
        </p:spPr>
        <p:txBody>
          <a:bodyPr wrap="square" rtlCol="0">
            <a:spAutoFit/>
          </a:bodyPr>
          <a:lstStyle/>
          <a:p>
            <a:pPr>
              <a:lnSpc>
                <a:spcPct val="120000"/>
              </a:lnSpc>
            </a:pPr>
            <a:r>
              <a:rPr lang="en-US" altLang="ja-JP" sz="900">
                <a:solidFill>
                  <a:schemeClr val="tx1">
                    <a:lumMod val="75000"/>
                    <a:lumOff val="25000"/>
                  </a:schemeClr>
                </a:solidFill>
                <a:latin typeface="Meiryo" charset="-128"/>
                <a:ea typeface="Meiryo" charset="-128"/>
                <a:cs typeface="Meiryo" charset="-128"/>
              </a:rPr>
              <a:t>※ </a:t>
            </a:r>
            <a:r>
              <a:rPr lang="ja-JP" altLang="en-US" sz="900">
                <a:solidFill>
                  <a:schemeClr val="tx1">
                    <a:lumMod val="75000"/>
                    <a:lumOff val="25000"/>
                  </a:schemeClr>
                </a:solidFill>
                <a:latin typeface="Meiryo" charset="-128"/>
                <a:ea typeface="Meiryo" charset="-128"/>
                <a:cs typeface="Meiryo" charset="-128"/>
              </a:rPr>
              <a:t>位置情報の取得のためにはデバイス側で必要な設定があります。詳細はお問い合わせください。また位置情報の取得精度はデバイスに依存します。</a:t>
            </a:r>
            <a:endParaRPr lang="en-US" altLang="ja-JP" sz="900">
              <a:solidFill>
                <a:schemeClr val="tx1">
                  <a:lumMod val="75000"/>
                  <a:lumOff val="25000"/>
                </a:schemeClr>
              </a:solidFill>
              <a:latin typeface="Meiryo" charset="-128"/>
              <a:ea typeface="Meiryo" charset="-128"/>
              <a:cs typeface="Meiryo" charset="-128"/>
            </a:endParaRPr>
          </a:p>
          <a:p>
            <a:pPr>
              <a:lnSpc>
                <a:spcPct val="120000"/>
              </a:lnSpc>
            </a:pPr>
            <a:r>
              <a:rPr lang="en-US" altLang="ja-JP" sz="900">
                <a:solidFill>
                  <a:schemeClr val="tx1">
                    <a:lumMod val="75000"/>
                    <a:lumOff val="25000"/>
                  </a:schemeClr>
                </a:solidFill>
                <a:latin typeface="Meiryo" charset="-128"/>
                <a:ea typeface="Meiryo" charset="-128"/>
                <a:cs typeface="Meiryo" charset="-128"/>
              </a:rPr>
              <a:t>※ OS</a:t>
            </a:r>
            <a:r>
              <a:rPr lang="ja-JP" altLang="en-US" sz="900">
                <a:solidFill>
                  <a:schemeClr val="tx1">
                    <a:lumMod val="75000"/>
                    <a:lumOff val="25000"/>
                  </a:schemeClr>
                </a:solidFill>
                <a:latin typeface="Meiryo" charset="-128"/>
                <a:ea typeface="Meiryo" charset="-128"/>
                <a:cs typeface="Meiryo" charset="-128"/>
              </a:rPr>
              <a:t>によってリモートロック・ワイプの仕様は異なります。</a:t>
            </a:r>
            <a:r>
              <a:rPr lang="en-US" altLang="ja-JP" sz="900">
                <a:solidFill>
                  <a:schemeClr val="tx1">
                    <a:lumMod val="75000"/>
                    <a:lumOff val="25000"/>
                  </a:schemeClr>
                </a:solidFill>
                <a:latin typeface="Meiryo" charset="-128"/>
                <a:ea typeface="Meiryo" charset="-128"/>
                <a:cs typeface="Meiryo" charset="-128"/>
              </a:rPr>
              <a:t>Windows Server OS </a:t>
            </a:r>
            <a:r>
              <a:rPr lang="ja-JP" altLang="en-US" sz="900">
                <a:solidFill>
                  <a:schemeClr val="tx1">
                    <a:lumMod val="75000"/>
                    <a:lumOff val="25000"/>
                  </a:schemeClr>
                </a:solidFill>
                <a:latin typeface="Meiryo" charset="-128"/>
                <a:ea typeface="Meiryo" charset="-128"/>
                <a:cs typeface="Meiryo" charset="-128"/>
              </a:rPr>
              <a:t>はリモートロック・ワイプ機能に対応していません。</a:t>
            </a:r>
            <a:endParaRPr lang="en-US" altLang="ja-JP" sz="900">
              <a:solidFill>
                <a:schemeClr val="tx1">
                  <a:lumMod val="75000"/>
                  <a:lumOff val="25000"/>
                </a:schemeClr>
              </a:solidFill>
              <a:latin typeface="Meiryo" charset="-128"/>
              <a:ea typeface="Meiryo" charset="-128"/>
              <a:cs typeface="Meiryo" charset="-128"/>
            </a:endParaRPr>
          </a:p>
          <a:p>
            <a:pPr>
              <a:lnSpc>
                <a:spcPct val="120000"/>
              </a:lnSpc>
            </a:pPr>
            <a:r>
              <a:rPr lang="en-US" altLang="ja-JP" sz="900">
                <a:solidFill>
                  <a:schemeClr val="tx1">
                    <a:lumMod val="75000"/>
                    <a:lumOff val="25000"/>
                  </a:schemeClr>
                </a:solidFill>
                <a:latin typeface="Meiryo" charset="-128"/>
                <a:ea typeface="Meiryo" charset="-128"/>
                <a:cs typeface="Meiryo" charset="-128"/>
              </a:rPr>
              <a:t>※ Windows Server OS</a:t>
            </a:r>
            <a:r>
              <a:rPr lang="ja-JP" altLang="en-US" sz="900">
                <a:solidFill>
                  <a:schemeClr val="tx1">
                    <a:lumMod val="75000"/>
                    <a:lumOff val="25000"/>
                  </a:schemeClr>
                </a:solidFill>
                <a:latin typeface="Meiryo" charset="-128"/>
                <a:ea typeface="Meiryo" charset="-128"/>
                <a:cs typeface="Meiryo" charset="-128"/>
              </a:rPr>
              <a:t>・</a:t>
            </a:r>
            <a:r>
              <a:rPr lang="en-US" altLang="ja-JP" sz="900">
                <a:solidFill>
                  <a:schemeClr val="tx1">
                    <a:lumMod val="75000"/>
                    <a:lumOff val="25000"/>
                  </a:schemeClr>
                </a:solidFill>
                <a:latin typeface="Meiryo" charset="-128"/>
                <a:ea typeface="Meiryo" charset="-128"/>
                <a:cs typeface="Meiryo" charset="-128"/>
              </a:rPr>
              <a:t>macOS </a:t>
            </a:r>
            <a:r>
              <a:rPr lang="ja-JP" altLang="en-US" sz="900">
                <a:solidFill>
                  <a:schemeClr val="tx1">
                    <a:lumMod val="75000"/>
                    <a:lumOff val="25000"/>
                  </a:schemeClr>
                </a:solidFill>
                <a:latin typeface="Meiryo" charset="-128"/>
                <a:ea typeface="Meiryo" charset="-128"/>
                <a:cs typeface="Meiryo" charset="-128"/>
              </a:rPr>
              <a:t>は位置情報取得機能には対応していません。</a:t>
            </a:r>
            <a:endParaRPr lang="en-US" altLang="ja-JP" sz="900">
              <a:solidFill>
                <a:schemeClr val="tx1">
                  <a:lumMod val="75000"/>
                  <a:lumOff val="25000"/>
                </a:schemeClr>
              </a:solidFill>
              <a:latin typeface="Meiryo" charset="-128"/>
              <a:ea typeface="Meiryo" charset="-128"/>
              <a:cs typeface="Meiryo" charset="-128"/>
            </a:endParaRPr>
          </a:p>
          <a:p>
            <a:pPr>
              <a:lnSpc>
                <a:spcPct val="120000"/>
              </a:lnSpc>
            </a:pPr>
            <a:r>
              <a:rPr lang="en-US" altLang="ja-JP" sz="900">
                <a:solidFill>
                  <a:schemeClr val="tx1">
                    <a:lumMod val="75000"/>
                    <a:lumOff val="25000"/>
                  </a:schemeClr>
                </a:solidFill>
                <a:latin typeface="Meiryo" charset="-128"/>
                <a:ea typeface="Meiryo" charset="-128"/>
                <a:cs typeface="Meiryo" charset="-128"/>
              </a:rPr>
              <a:t>※ Windows </a:t>
            </a:r>
            <a:r>
              <a:rPr lang="ja-JP" altLang="en-US" sz="900">
                <a:solidFill>
                  <a:schemeClr val="tx1">
                    <a:lumMod val="75000"/>
                    <a:lumOff val="25000"/>
                  </a:schemeClr>
                </a:solidFill>
                <a:latin typeface="Meiryo" charset="-128"/>
                <a:ea typeface="Meiryo" charset="-128"/>
                <a:cs typeface="Meiryo" charset="-128"/>
              </a:rPr>
              <a:t>はスリープ状態の場合、位置情報が取得できません。</a:t>
            </a:r>
            <a:endParaRPr lang="en-US" altLang="ja-JP" sz="900">
              <a:solidFill>
                <a:schemeClr val="tx1">
                  <a:lumMod val="75000"/>
                  <a:lumOff val="25000"/>
                </a:schemeClr>
              </a:solidFill>
              <a:latin typeface="Meiryo" charset="-128"/>
              <a:ea typeface="Meiryo" charset="-128"/>
              <a:cs typeface="Meiryo" charset="-128"/>
            </a:endParaRPr>
          </a:p>
        </p:txBody>
      </p:sp>
      <p:sp>
        <p:nvSpPr>
          <p:cNvPr id="7" name="正方形/長方形 6">
            <a:extLst>
              <a:ext uri="{FF2B5EF4-FFF2-40B4-BE49-F238E27FC236}">
                <a16:creationId xmlns:a16="http://schemas.microsoft.com/office/drawing/2014/main" id="{559CD5BD-4DD3-9C63-61DD-8C4642C26BC4}"/>
              </a:ext>
            </a:extLst>
          </p:cNvPr>
          <p:cNvSpPr/>
          <p:nvPr/>
        </p:nvSpPr>
        <p:spPr>
          <a:xfrm>
            <a:off x="380172" y="3304593"/>
            <a:ext cx="1017966" cy="250397"/>
          </a:xfrm>
          <a:prstGeom prst="rect">
            <a:avLst/>
          </a:prstGeom>
          <a:noFill/>
          <a:ln w="38100">
            <a:solidFill>
              <a:srgbClr val="FD7C79"/>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9" name="正方形/長方形 8">
            <a:extLst>
              <a:ext uri="{FF2B5EF4-FFF2-40B4-BE49-F238E27FC236}">
                <a16:creationId xmlns:a16="http://schemas.microsoft.com/office/drawing/2014/main" id="{AD1DB2A7-A3A6-E726-5789-F4BA924882CA}"/>
              </a:ext>
            </a:extLst>
          </p:cNvPr>
          <p:cNvSpPr/>
          <p:nvPr/>
        </p:nvSpPr>
        <p:spPr>
          <a:xfrm>
            <a:off x="380173" y="3967357"/>
            <a:ext cx="1017968" cy="270628"/>
          </a:xfrm>
          <a:prstGeom prst="rect">
            <a:avLst/>
          </a:prstGeom>
          <a:noFill/>
          <a:ln w="38100">
            <a:solidFill>
              <a:srgbClr val="FD7C79"/>
            </a:solidFill>
            <a:prstDash val="sysDash"/>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cxnSp>
        <p:nvCxnSpPr>
          <p:cNvPr id="10" name="直線矢印コネクタ 9">
            <a:extLst>
              <a:ext uri="{FF2B5EF4-FFF2-40B4-BE49-F238E27FC236}">
                <a16:creationId xmlns:a16="http://schemas.microsoft.com/office/drawing/2014/main" id="{C6D685EA-B24F-1287-C1D6-2D5A00660E0C}"/>
              </a:ext>
            </a:extLst>
          </p:cNvPr>
          <p:cNvCxnSpPr>
            <a:cxnSpLocks/>
          </p:cNvCxnSpPr>
          <p:nvPr/>
        </p:nvCxnSpPr>
        <p:spPr>
          <a:xfrm>
            <a:off x="1241533" y="3576437"/>
            <a:ext cx="0" cy="376702"/>
          </a:xfrm>
          <a:prstGeom prst="straightConnector1">
            <a:avLst/>
          </a:prstGeom>
          <a:ln w="28575">
            <a:solidFill>
              <a:srgbClr val="FD7C79"/>
            </a:solidFill>
            <a:tailEnd type="triangle"/>
          </a:ln>
          <a:effectLst>
            <a:glow rad="25400">
              <a:schemeClr val="bg1"/>
            </a:glow>
          </a:effectLst>
        </p:spPr>
        <p:style>
          <a:lnRef idx="1">
            <a:schemeClr val="accent1"/>
          </a:lnRef>
          <a:fillRef idx="0">
            <a:schemeClr val="accent1"/>
          </a:fillRef>
          <a:effectRef idx="0">
            <a:schemeClr val="accent1"/>
          </a:effectRef>
          <a:fontRef idx="minor">
            <a:schemeClr val="tx1"/>
          </a:fontRef>
        </p:style>
      </p:cxnSp>
      <p:pic>
        <p:nvPicPr>
          <p:cNvPr id="21" name="図 20">
            <a:extLst>
              <a:ext uri="{FF2B5EF4-FFF2-40B4-BE49-F238E27FC236}">
                <a16:creationId xmlns:a16="http://schemas.microsoft.com/office/drawing/2014/main" id="{B18B16F4-C968-D6C1-1895-50813666919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457508" y="2857796"/>
            <a:ext cx="2521427" cy="2532545"/>
          </a:xfrm>
          <a:prstGeom prst="ellipse">
            <a:avLst/>
          </a:prstGeom>
          <a:ln w="6350">
            <a:solidFill>
              <a:schemeClr val="tx1"/>
            </a:solidFill>
          </a:ln>
        </p:spPr>
      </p:pic>
      <p:cxnSp>
        <p:nvCxnSpPr>
          <p:cNvPr id="22" name="カギ線コネクタ 18">
            <a:extLst>
              <a:ext uri="{FF2B5EF4-FFF2-40B4-BE49-F238E27FC236}">
                <a16:creationId xmlns:a16="http://schemas.microsoft.com/office/drawing/2014/main" id="{209A2499-BA0B-A149-D0E7-B8BDDC4AB2F1}"/>
              </a:ext>
            </a:extLst>
          </p:cNvPr>
          <p:cNvCxnSpPr>
            <a:cxnSpLocks/>
            <a:stCxn id="9" idx="2"/>
          </p:cNvCxnSpPr>
          <p:nvPr/>
        </p:nvCxnSpPr>
        <p:spPr>
          <a:xfrm rot="5400000" flipH="1" flipV="1">
            <a:off x="3582062" y="862085"/>
            <a:ext cx="682994" cy="6068805"/>
          </a:xfrm>
          <a:prstGeom prst="bentConnector4">
            <a:avLst>
              <a:gd name="adj1" fmla="val -33470"/>
              <a:gd name="adj2" fmla="val 96451"/>
            </a:avLst>
          </a:prstGeom>
          <a:ln w="28575">
            <a:solidFill>
              <a:srgbClr val="FD7C79"/>
            </a:solidFill>
            <a:tailEnd type="triangle"/>
          </a:ln>
        </p:spPr>
        <p:style>
          <a:lnRef idx="1">
            <a:schemeClr val="accent1"/>
          </a:lnRef>
          <a:fillRef idx="0">
            <a:schemeClr val="accent1"/>
          </a:fillRef>
          <a:effectRef idx="0">
            <a:schemeClr val="accent1"/>
          </a:effectRef>
          <a:fontRef idx="minor">
            <a:schemeClr val="tx1"/>
          </a:fontRef>
        </p:style>
      </p:cxnSp>
      <p:grpSp>
        <p:nvGrpSpPr>
          <p:cNvPr id="23" name="グループ化 22">
            <a:extLst>
              <a:ext uri="{FF2B5EF4-FFF2-40B4-BE49-F238E27FC236}">
                <a16:creationId xmlns:a16="http://schemas.microsoft.com/office/drawing/2014/main" id="{EE540654-80A9-1E7C-CA5D-40D5B89D9B0E}"/>
              </a:ext>
            </a:extLst>
          </p:cNvPr>
          <p:cNvGrpSpPr/>
          <p:nvPr/>
        </p:nvGrpSpPr>
        <p:grpSpPr>
          <a:xfrm>
            <a:off x="2382087" y="2717226"/>
            <a:ext cx="1615704" cy="574767"/>
            <a:chOff x="9401851" y="3329055"/>
            <a:chExt cx="1615704" cy="574767"/>
          </a:xfrm>
        </p:grpSpPr>
        <p:sp>
          <p:nvSpPr>
            <p:cNvPr id="24" name="角丸四角形 2">
              <a:extLst>
                <a:ext uri="{FF2B5EF4-FFF2-40B4-BE49-F238E27FC236}">
                  <a16:creationId xmlns:a16="http://schemas.microsoft.com/office/drawing/2014/main" id="{F0A75699-DCDC-0A74-7996-88A96D52848B}"/>
                </a:ext>
              </a:extLst>
            </p:cNvPr>
            <p:cNvSpPr/>
            <p:nvPr/>
          </p:nvSpPr>
          <p:spPr>
            <a:xfrm>
              <a:off x="9401851" y="3329055"/>
              <a:ext cx="1615704" cy="430165"/>
            </a:xfrm>
            <a:prstGeom prst="roundRect">
              <a:avLst>
                <a:gd name="adj" fmla="val 10450"/>
              </a:avLst>
            </a:prstGeom>
            <a:solidFill>
              <a:srgbClr val="FD7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kumimoji="1" lang="ja-JP" altLang="en-US" sz="1200">
                  <a:solidFill>
                    <a:schemeClr val="bg1"/>
                  </a:solidFill>
                  <a:latin typeface="Meiryo" panose="020B0604030504040204" pitchFamily="34" charset="-128"/>
                  <a:ea typeface="Meiryo" panose="020B0604030504040204" pitchFamily="34" charset="-128"/>
                </a:rPr>
                <a:t>位置情報を自動取得</a:t>
              </a:r>
            </a:p>
          </p:txBody>
        </p:sp>
        <p:sp>
          <p:nvSpPr>
            <p:cNvPr id="25" name="三角形 4">
              <a:extLst>
                <a:ext uri="{FF2B5EF4-FFF2-40B4-BE49-F238E27FC236}">
                  <a16:creationId xmlns:a16="http://schemas.microsoft.com/office/drawing/2014/main" id="{4866CF61-6AF5-1ECD-2112-BB1FAB25A27C}"/>
                </a:ext>
              </a:extLst>
            </p:cNvPr>
            <p:cNvSpPr/>
            <p:nvPr/>
          </p:nvSpPr>
          <p:spPr>
            <a:xfrm rot="10800000">
              <a:off x="10134707" y="3735657"/>
              <a:ext cx="167881" cy="168165"/>
            </a:xfrm>
            <a:prstGeom prst="triangle">
              <a:avLst/>
            </a:prstGeom>
            <a:solidFill>
              <a:srgbClr val="FD7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1285710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グループ化 21">
            <a:extLst>
              <a:ext uri="{FF2B5EF4-FFF2-40B4-BE49-F238E27FC236}">
                <a16:creationId xmlns:a16="http://schemas.microsoft.com/office/drawing/2014/main" id="{08E226B2-6D13-CAC0-1695-7FECBA45D9B7}"/>
              </a:ext>
            </a:extLst>
          </p:cNvPr>
          <p:cNvGrpSpPr/>
          <p:nvPr/>
        </p:nvGrpSpPr>
        <p:grpSpPr>
          <a:xfrm>
            <a:off x="9047018" y="1706880"/>
            <a:ext cx="2477609" cy="1905511"/>
            <a:chOff x="8827399" y="1706879"/>
            <a:chExt cx="3500021" cy="2691841"/>
          </a:xfrm>
        </p:grpSpPr>
        <p:pic>
          <p:nvPicPr>
            <p:cNvPr id="19" name="図 18">
              <a:extLst>
                <a:ext uri="{FF2B5EF4-FFF2-40B4-BE49-F238E27FC236}">
                  <a16:creationId xmlns:a16="http://schemas.microsoft.com/office/drawing/2014/main" id="{E18EA583-7379-CD42-8105-C32ECA19D6A7}"/>
                </a:ext>
              </a:extLst>
            </p:cNvPr>
            <p:cNvPicPr>
              <a:picLocks noChangeAspect="1"/>
            </p:cNvPicPr>
            <p:nvPr/>
          </p:nvPicPr>
          <p:blipFill rotWithShape="1">
            <a:blip r:embed="rId2"/>
            <a:srcRect r="71977" b="54788"/>
            <a:stretch/>
          </p:blipFill>
          <p:spPr>
            <a:xfrm>
              <a:off x="8986773" y="1706879"/>
              <a:ext cx="2985608" cy="694875"/>
            </a:xfrm>
            <a:prstGeom prst="rect">
              <a:avLst/>
            </a:prstGeom>
          </p:spPr>
        </p:pic>
        <p:pic>
          <p:nvPicPr>
            <p:cNvPr id="20" name="図 19">
              <a:extLst>
                <a:ext uri="{FF2B5EF4-FFF2-40B4-BE49-F238E27FC236}">
                  <a16:creationId xmlns:a16="http://schemas.microsoft.com/office/drawing/2014/main" id="{38D1D086-F227-7282-5BEF-C72FFE7AA9E0}"/>
                </a:ext>
              </a:extLst>
            </p:cNvPr>
            <p:cNvPicPr>
              <a:picLocks noChangeAspect="1"/>
            </p:cNvPicPr>
            <p:nvPr/>
          </p:nvPicPr>
          <p:blipFill rotWithShape="1">
            <a:blip r:embed="rId2"/>
            <a:srcRect l="32264" r="36168" b="54788"/>
            <a:stretch/>
          </p:blipFill>
          <p:spPr>
            <a:xfrm>
              <a:off x="8827399" y="2684341"/>
              <a:ext cx="3363309" cy="694875"/>
            </a:xfrm>
            <a:prstGeom prst="rect">
              <a:avLst/>
            </a:prstGeom>
          </p:spPr>
        </p:pic>
        <p:pic>
          <p:nvPicPr>
            <p:cNvPr id="21" name="図 20">
              <a:extLst>
                <a:ext uri="{FF2B5EF4-FFF2-40B4-BE49-F238E27FC236}">
                  <a16:creationId xmlns:a16="http://schemas.microsoft.com/office/drawing/2014/main" id="{505BEDFF-6F74-E122-CE9B-0EDA809CD7D3}"/>
                </a:ext>
              </a:extLst>
            </p:cNvPr>
            <p:cNvPicPr>
              <a:picLocks noChangeAspect="1"/>
            </p:cNvPicPr>
            <p:nvPr/>
          </p:nvPicPr>
          <p:blipFill rotWithShape="1">
            <a:blip r:embed="rId2"/>
            <a:srcRect l="66002" r="1353" b="54788"/>
            <a:stretch/>
          </p:blipFill>
          <p:spPr>
            <a:xfrm>
              <a:off x="8849296" y="3703845"/>
              <a:ext cx="3478124" cy="694875"/>
            </a:xfrm>
            <a:prstGeom prst="rect">
              <a:avLst/>
            </a:prstGeom>
          </p:spPr>
        </p:pic>
      </p:grpSp>
      <p:sp>
        <p:nvSpPr>
          <p:cNvPr id="17" name="テキスト プレースホルダー 16">
            <a:extLst>
              <a:ext uri="{FF2B5EF4-FFF2-40B4-BE49-F238E27FC236}">
                <a16:creationId xmlns:a16="http://schemas.microsoft.com/office/drawing/2014/main" id="{30DAB402-D74E-D181-A508-FC5A86893451}"/>
              </a:ext>
            </a:extLst>
          </p:cNvPr>
          <p:cNvSpPr>
            <a:spLocks noGrp="1"/>
          </p:cNvSpPr>
          <p:nvPr>
            <p:ph type="body" sz="quarter" idx="15"/>
          </p:nvPr>
        </p:nvSpPr>
        <p:spPr/>
        <p:txBody>
          <a:bodyPr/>
          <a:lstStyle/>
          <a:p>
            <a:r>
              <a:rPr kumimoji="1" lang="ja-JP" altLang="en-US"/>
              <a:t>会社指定の</a:t>
            </a:r>
            <a:r>
              <a:rPr kumimoji="1" lang="en-US" altLang="ja-JP"/>
              <a:t>USB</a:t>
            </a:r>
            <a:r>
              <a:rPr kumimoji="1" lang="ja-JP" altLang="en-US"/>
              <a:t>メモリ以外は使わせない・万が一紛失しても</a:t>
            </a:r>
            <a:r>
              <a:rPr lang="ja-JP" altLang="en-US"/>
              <a:t>暗号化されており情報が盗まれる心配ナシ</a:t>
            </a:r>
            <a:endParaRPr kumimoji="1" lang="ja-JP" altLang="en-US"/>
          </a:p>
        </p:txBody>
      </p:sp>
      <p:sp>
        <p:nvSpPr>
          <p:cNvPr id="3" name="テキスト プレースホルダー 2">
            <a:extLst>
              <a:ext uri="{FF2B5EF4-FFF2-40B4-BE49-F238E27FC236}">
                <a16:creationId xmlns:a16="http://schemas.microsoft.com/office/drawing/2014/main" id="{EC48D78E-EA3F-DB18-9718-AB9199BE4309}"/>
              </a:ext>
            </a:extLst>
          </p:cNvPr>
          <p:cNvSpPr>
            <a:spLocks noGrp="1"/>
          </p:cNvSpPr>
          <p:nvPr>
            <p:ph type="body" sz="quarter" idx="13"/>
          </p:nvPr>
        </p:nvSpPr>
        <p:spPr/>
        <p:txBody>
          <a:bodyPr/>
          <a:lstStyle/>
          <a:p>
            <a:r>
              <a:rPr lang="ja-JP" altLang="en-US"/>
              <a:t>アイ・オー・データ機器「暗号機能付セキュリティ</a:t>
            </a:r>
            <a:r>
              <a:rPr lang="en-US" altLang="ja-JP"/>
              <a:t>USB</a:t>
            </a:r>
            <a:r>
              <a:rPr lang="ja-JP" altLang="en-US"/>
              <a:t>メモリ」</a:t>
            </a:r>
          </a:p>
        </p:txBody>
      </p:sp>
      <p:grpSp>
        <p:nvGrpSpPr>
          <p:cNvPr id="4" name="グループ化 3">
            <a:extLst>
              <a:ext uri="{FF2B5EF4-FFF2-40B4-BE49-F238E27FC236}">
                <a16:creationId xmlns:a16="http://schemas.microsoft.com/office/drawing/2014/main" id="{DC78A09C-79FE-1A62-A663-E62AADDBEE17}"/>
              </a:ext>
            </a:extLst>
          </p:cNvPr>
          <p:cNvGrpSpPr/>
          <p:nvPr/>
        </p:nvGrpSpPr>
        <p:grpSpPr>
          <a:xfrm>
            <a:off x="9659008" y="302904"/>
            <a:ext cx="2286292" cy="343139"/>
            <a:chOff x="10364212" y="302904"/>
            <a:chExt cx="1581087" cy="343139"/>
          </a:xfrm>
        </p:grpSpPr>
        <p:sp>
          <p:nvSpPr>
            <p:cNvPr id="5" name="正方形/長方形 4">
              <a:extLst>
                <a:ext uri="{FF2B5EF4-FFF2-40B4-BE49-F238E27FC236}">
                  <a16:creationId xmlns:a16="http://schemas.microsoft.com/office/drawing/2014/main" id="{E5EDC591-35BD-1475-2701-36645748F69B}"/>
                </a:ext>
              </a:extLst>
            </p:cNvPr>
            <p:cNvSpPr/>
            <p:nvPr/>
          </p:nvSpPr>
          <p:spPr>
            <a:xfrm>
              <a:off x="10364212" y="302904"/>
              <a:ext cx="1581087" cy="314510"/>
            </a:xfrm>
            <a:prstGeom prst="rect">
              <a:avLst/>
            </a:prstGeom>
          </p:spPr>
          <p:txBody>
            <a:bodyPr wrap="square">
              <a:spAutoFit/>
            </a:bodyPr>
            <a:lstStyle/>
            <a:p>
              <a:pPr algn="ctr">
                <a:lnSpc>
                  <a:spcPct val="150000"/>
                </a:lnSpc>
              </a:pPr>
              <a:r>
                <a:rPr lang="ja-JP" altLang="en-US" sz="1050" b="1">
                  <a:solidFill>
                    <a:srgbClr val="960000"/>
                  </a:solidFill>
                  <a:latin typeface="メイリオ" panose="020B0604030504040204" pitchFamily="50" charset="-128"/>
                  <a:ea typeface="メイリオ" panose="020B0604030504040204" pitchFamily="50" charset="-128"/>
                </a:rPr>
                <a:t>内部情報漏洩対策＊連携製品</a:t>
              </a:r>
              <a:endParaRPr lang="en-US" altLang="ja-JP" sz="1050" b="1">
                <a:solidFill>
                  <a:srgbClr val="960000"/>
                </a:solidFill>
                <a:latin typeface="メイリオ" panose="020B0604030504040204" pitchFamily="50" charset="-128"/>
                <a:ea typeface="メイリオ" panose="020B0604030504040204" pitchFamily="50" charset="-128"/>
              </a:endParaRPr>
            </a:p>
          </p:txBody>
        </p:sp>
        <p:sp>
          <p:nvSpPr>
            <p:cNvPr id="6" name="四角形: 角を丸くする 5">
              <a:extLst>
                <a:ext uri="{FF2B5EF4-FFF2-40B4-BE49-F238E27FC236}">
                  <a16:creationId xmlns:a16="http://schemas.microsoft.com/office/drawing/2014/main" id="{AD1FDA0E-3B14-52C7-3F63-A23D3554A237}"/>
                </a:ext>
              </a:extLst>
            </p:cNvPr>
            <p:cNvSpPr/>
            <p:nvPr/>
          </p:nvSpPr>
          <p:spPr>
            <a:xfrm>
              <a:off x="10402179" y="302904"/>
              <a:ext cx="1505153" cy="34313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pic>
        <p:nvPicPr>
          <p:cNvPr id="8" name="図 7">
            <a:extLst>
              <a:ext uri="{FF2B5EF4-FFF2-40B4-BE49-F238E27FC236}">
                <a16:creationId xmlns:a16="http://schemas.microsoft.com/office/drawing/2014/main" id="{5CDA6032-DFE0-6994-BFD3-280B808C980E}"/>
              </a:ext>
            </a:extLst>
          </p:cNvPr>
          <p:cNvPicPr>
            <a:picLocks noChangeAspect="1"/>
          </p:cNvPicPr>
          <p:nvPr/>
        </p:nvPicPr>
        <p:blipFill rotWithShape="1">
          <a:blip r:embed="rId3"/>
          <a:srcRect l="42335" t="22308" r="42021" b="23315"/>
          <a:stretch/>
        </p:blipFill>
        <p:spPr>
          <a:xfrm rot="2700000">
            <a:off x="9998401" y="3710751"/>
            <a:ext cx="1049821" cy="2578509"/>
          </a:xfrm>
          <a:prstGeom prst="rect">
            <a:avLst/>
          </a:prstGeom>
          <a:effectLst>
            <a:outerShdw blurRad="76200" dir="13500000" sy="23000" kx="1200000" algn="br" rotWithShape="0">
              <a:prstClr val="black">
                <a:alpha val="20000"/>
              </a:prstClr>
            </a:outerShdw>
          </a:effectLst>
        </p:spPr>
      </p:pic>
      <p:pic>
        <p:nvPicPr>
          <p:cNvPr id="14" name="図 13">
            <a:extLst>
              <a:ext uri="{FF2B5EF4-FFF2-40B4-BE49-F238E27FC236}">
                <a16:creationId xmlns:a16="http://schemas.microsoft.com/office/drawing/2014/main" id="{0C88E5ED-5E5B-1809-BDC2-C823108B9E8A}"/>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0000"/>
                    </a14:imgEffect>
                  </a14:imgLayer>
                </a14:imgProps>
              </a:ext>
            </a:extLst>
          </a:blip>
          <a:srcRect l="3765" t="24186" r="51682" b="13382"/>
          <a:stretch/>
        </p:blipFill>
        <p:spPr>
          <a:xfrm>
            <a:off x="385880" y="1714499"/>
            <a:ext cx="4132846" cy="4290061"/>
          </a:xfrm>
          <a:prstGeom prst="rect">
            <a:avLst/>
          </a:prstGeom>
          <a:ln>
            <a:solidFill>
              <a:schemeClr val="bg1">
                <a:lumMod val="75000"/>
              </a:schemeClr>
            </a:solidFill>
          </a:ln>
        </p:spPr>
      </p:pic>
      <p:pic>
        <p:nvPicPr>
          <p:cNvPr id="15" name="図 14">
            <a:extLst>
              <a:ext uri="{FF2B5EF4-FFF2-40B4-BE49-F238E27FC236}">
                <a16:creationId xmlns:a16="http://schemas.microsoft.com/office/drawing/2014/main" id="{71B55BF3-4EFA-6C3C-5616-509F6D0D5E51}"/>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0000"/>
                    </a14:imgEffect>
                  </a14:imgLayer>
                </a14:imgProps>
              </a:ext>
            </a:extLst>
          </a:blip>
          <a:srcRect l="51693" t="24074" r="3754" b="13050"/>
          <a:stretch/>
        </p:blipFill>
        <p:spPr>
          <a:xfrm>
            <a:off x="4716449" y="1706879"/>
            <a:ext cx="4132846" cy="4320541"/>
          </a:xfrm>
          <a:prstGeom prst="rect">
            <a:avLst/>
          </a:prstGeom>
          <a:ln>
            <a:solidFill>
              <a:schemeClr val="bg1">
                <a:lumMod val="75000"/>
              </a:schemeClr>
            </a:solidFill>
          </a:ln>
        </p:spPr>
      </p:pic>
    </p:spTree>
    <p:extLst>
      <p:ext uri="{BB962C8B-B14F-4D97-AF65-F5344CB8AC3E}">
        <p14:creationId xmlns:p14="http://schemas.microsoft.com/office/powerpoint/2010/main" val="40180534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ー 2">
            <a:extLst>
              <a:ext uri="{FF2B5EF4-FFF2-40B4-BE49-F238E27FC236}">
                <a16:creationId xmlns:a16="http://schemas.microsoft.com/office/drawing/2014/main" id="{A7869FB2-563B-49B4-B964-E087C8D11379}"/>
              </a:ext>
            </a:extLst>
          </p:cNvPr>
          <p:cNvSpPr>
            <a:spLocks noGrp="1"/>
          </p:cNvSpPr>
          <p:nvPr>
            <p:ph type="body" sz="quarter" idx="14"/>
          </p:nvPr>
        </p:nvSpPr>
        <p:spPr>
          <a:xfrm>
            <a:off x="643243" y="1681977"/>
            <a:ext cx="9469693" cy="348557"/>
          </a:xfrm>
        </p:spPr>
        <p:txBody>
          <a:bodyPr/>
          <a:lstStyle/>
          <a:p>
            <a:r>
              <a:rPr lang="ja-JP" altLang="en-US"/>
              <a:t>サイバー攻撃対策</a:t>
            </a:r>
          </a:p>
        </p:txBody>
      </p:sp>
      <p:sp>
        <p:nvSpPr>
          <p:cNvPr id="4" name="テキスト プレースホルダー 3">
            <a:extLst>
              <a:ext uri="{FF2B5EF4-FFF2-40B4-BE49-F238E27FC236}">
                <a16:creationId xmlns:a16="http://schemas.microsoft.com/office/drawing/2014/main" id="{D4DB383B-98C5-4358-936E-16EA641686F0}"/>
              </a:ext>
            </a:extLst>
          </p:cNvPr>
          <p:cNvSpPr>
            <a:spLocks noGrp="1"/>
          </p:cNvSpPr>
          <p:nvPr>
            <p:ph type="body" sz="quarter" idx="15"/>
          </p:nvPr>
        </p:nvSpPr>
        <p:spPr>
          <a:xfrm>
            <a:off x="643243" y="2373871"/>
            <a:ext cx="9318901" cy="372410"/>
          </a:xfrm>
        </p:spPr>
        <p:txBody>
          <a:bodyPr/>
          <a:lstStyle/>
          <a:p>
            <a:r>
              <a:rPr kumimoji="1" lang="en-US" altLang="ja-JP"/>
              <a:t>LANSCOPE </a:t>
            </a:r>
            <a:r>
              <a:rPr kumimoji="1" lang="ja-JP" altLang="en-US"/>
              <a:t>エンドポイントマネージャーで支援する情報セキュリティ</a:t>
            </a:r>
            <a:r>
              <a:rPr lang="en-US" altLang="ja-JP"/>
              <a:t>10</a:t>
            </a:r>
            <a:r>
              <a:rPr lang="ja-JP" altLang="en-US"/>
              <a:t>大脅威</a:t>
            </a:r>
            <a:endParaRPr kumimoji="1" lang="en-US" altLang="ja-JP"/>
          </a:p>
        </p:txBody>
      </p:sp>
    </p:spTree>
    <p:extLst>
      <p:ext uri="{BB962C8B-B14F-4D97-AF65-F5344CB8AC3E}">
        <p14:creationId xmlns:p14="http://schemas.microsoft.com/office/powerpoint/2010/main" val="1272319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6B59EA69-F3CD-465D-8CEA-AC64AC97EE1E}"/>
              </a:ext>
            </a:extLst>
          </p:cNvPr>
          <p:cNvSpPr>
            <a:spLocks noGrp="1"/>
          </p:cNvSpPr>
          <p:nvPr>
            <p:ph type="body" sz="quarter" idx="15"/>
          </p:nvPr>
        </p:nvSpPr>
        <p:spPr>
          <a:prstGeom prst="rect">
            <a:avLst/>
          </a:prstGeom>
        </p:spPr>
        <p:txBody>
          <a:bodyPr/>
          <a:lstStyle/>
          <a:p>
            <a:r>
              <a:rPr kumimoji="1" lang="ja-JP" altLang="en-US" dirty="0"/>
              <a:t>亜種・未知のマルウェアも</a:t>
            </a:r>
            <a:r>
              <a:rPr kumimoji="1" lang="en-US" altLang="ja-JP" dirty="0"/>
              <a:t>99%</a:t>
            </a:r>
            <a:r>
              <a:rPr kumimoji="1" lang="ja-JP" altLang="en-US" dirty="0"/>
              <a:t>予測検知！攻撃原因をカンタンに解析できます</a:t>
            </a:r>
          </a:p>
        </p:txBody>
      </p:sp>
      <p:sp>
        <p:nvSpPr>
          <p:cNvPr id="2" name="テキスト プレースホルダー 1">
            <a:extLst>
              <a:ext uri="{FF2B5EF4-FFF2-40B4-BE49-F238E27FC236}">
                <a16:creationId xmlns:a16="http://schemas.microsoft.com/office/drawing/2014/main" id="{586C741F-8C18-4903-BED7-4DE10E94EEF7}"/>
              </a:ext>
            </a:extLst>
          </p:cNvPr>
          <p:cNvSpPr>
            <a:spLocks noGrp="1"/>
          </p:cNvSpPr>
          <p:nvPr>
            <p:ph type="body" sz="quarter" idx="11"/>
          </p:nvPr>
        </p:nvSpPr>
        <p:spPr>
          <a:prstGeom prst="rect">
            <a:avLst/>
          </a:prstGeom>
        </p:spPr>
        <p:txBody>
          <a:bodyPr/>
          <a:lstStyle/>
          <a:p>
            <a:r>
              <a:rPr kumimoji="1" lang="en-US" altLang="ja-JP" dirty="0"/>
              <a:t>AI </a:t>
            </a:r>
            <a:r>
              <a:rPr kumimoji="1" lang="ja-JP" altLang="en-US" dirty="0"/>
              <a:t>を活用した最新技術により従来型では検知が難しかった未知・亜種のマルウェアも高確率で検知できます</a:t>
            </a:r>
          </a:p>
        </p:txBody>
      </p:sp>
      <p:sp>
        <p:nvSpPr>
          <p:cNvPr id="3" name="テキスト プレースホルダー 2">
            <a:extLst>
              <a:ext uri="{FF2B5EF4-FFF2-40B4-BE49-F238E27FC236}">
                <a16:creationId xmlns:a16="http://schemas.microsoft.com/office/drawing/2014/main" id="{3032F08B-E5E2-43D2-AB7E-29520B20FB84}"/>
              </a:ext>
            </a:extLst>
          </p:cNvPr>
          <p:cNvSpPr>
            <a:spLocks noGrp="1"/>
          </p:cNvSpPr>
          <p:nvPr>
            <p:ph type="body" sz="quarter" idx="13"/>
          </p:nvPr>
        </p:nvSpPr>
        <p:spPr>
          <a:prstGeom prst="rect">
            <a:avLst/>
          </a:prstGeom>
        </p:spPr>
        <p:txBody>
          <a:bodyPr/>
          <a:lstStyle/>
          <a:p>
            <a:r>
              <a:rPr lang="en-US" altLang="ja-JP" dirty="0"/>
              <a:t>LANSCOPE </a:t>
            </a:r>
            <a:r>
              <a:rPr lang="ja-JP" altLang="en-US" dirty="0"/>
              <a:t>エンドポイントマネージャーで対策する「サイバー攻撃」</a:t>
            </a:r>
          </a:p>
        </p:txBody>
      </p:sp>
      <p:sp>
        <p:nvSpPr>
          <p:cNvPr id="8" name="正方形/長方形 7">
            <a:extLst>
              <a:ext uri="{FF2B5EF4-FFF2-40B4-BE49-F238E27FC236}">
                <a16:creationId xmlns:a16="http://schemas.microsoft.com/office/drawing/2014/main" id="{9D1268BB-7FAF-4998-935D-7FC5C311F26A}"/>
              </a:ext>
            </a:extLst>
          </p:cNvPr>
          <p:cNvSpPr/>
          <p:nvPr/>
        </p:nvSpPr>
        <p:spPr>
          <a:xfrm>
            <a:off x="2014026" y="5172422"/>
            <a:ext cx="3712335" cy="747897"/>
          </a:xfrm>
          <a:prstGeom prst="rect">
            <a:avLst/>
          </a:prstGeom>
        </p:spPr>
        <p:txBody>
          <a:bodyPr wrap="square">
            <a:spAutoFit/>
          </a:bodyPr>
          <a:lstStyle/>
          <a:p>
            <a:pPr>
              <a:lnSpc>
                <a:spcPct val="120000"/>
              </a:lnSpc>
            </a:pPr>
            <a:r>
              <a:rPr lang="en-US" altLang="ja-JP" sz="1200" dirty="0">
                <a:solidFill>
                  <a:schemeClr val="tx1">
                    <a:lumMod val="65000"/>
                    <a:lumOff val="35000"/>
                  </a:schemeClr>
                </a:solidFill>
                <a:latin typeface="メイリオ" pitchFamily="50" charset="-128"/>
                <a:ea typeface="メイリオ" pitchFamily="50" charset="-128"/>
              </a:rPr>
              <a:t>AI </a:t>
            </a:r>
            <a:r>
              <a:rPr lang="ja-JP" altLang="en-US" sz="1200" dirty="0">
                <a:solidFill>
                  <a:schemeClr val="tx1">
                    <a:lumMod val="65000"/>
                    <a:lumOff val="35000"/>
                  </a:schemeClr>
                </a:solidFill>
                <a:latin typeface="メイリオ" pitchFamily="50" charset="-128"/>
                <a:ea typeface="メイリオ" pitchFamily="50" charset="-128"/>
              </a:rPr>
              <a:t>を活用した新技術により、未知・亜種のマルウェア・ランサムウェアを９９％という高確率で検知が可能です</a:t>
            </a:r>
            <a:endParaRPr lang="en-US" altLang="ja-JP" sz="1200" dirty="0">
              <a:solidFill>
                <a:schemeClr val="tx1">
                  <a:lumMod val="65000"/>
                  <a:lumOff val="35000"/>
                </a:schemeClr>
              </a:solidFill>
              <a:latin typeface="メイリオ" pitchFamily="50" charset="-128"/>
              <a:ea typeface="メイリオ" pitchFamily="50" charset="-128"/>
            </a:endParaRPr>
          </a:p>
        </p:txBody>
      </p:sp>
      <p:sp>
        <p:nvSpPr>
          <p:cNvPr id="9" name="正方形/長方形 8">
            <a:extLst>
              <a:ext uri="{FF2B5EF4-FFF2-40B4-BE49-F238E27FC236}">
                <a16:creationId xmlns:a16="http://schemas.microsoft.com/office/drawing/2014/main" id="{EB9009CB-C34A-44A8-A925-BC828942A64B}"/>
              </a:ext>
            </a:extLst>
          </p:cNvPr>
          <p:cNvSpPr/>
          <p:nvPr/>
        </p:nvSpPr>
        <p:spPr>
          <a:xfrm>
            <a:off x="1961347" y="2205801"/>
            <a:ext cx="3817692" cy="388568"/>
          </a:xfrm>
          <a:prstGeom prst="rect">
            <a:avLst/>
          </a:prstGeom>
        </p:spPr>
        <p:txBody>
          <a:bodyPr wrap="square">
            <a:spAutoFit/>
          </a:bodyPr>
          <a:lstStyle/>
          <a:p>
            <a:pPr algn="ctr">
              <a:lnSpc>
                <a:spcPct val="150000"/>
              </a:lnSpc>
            </a:pPr>
            <a:r>
              <a:rPr lang="ja-JP" altLang="en-US" sz="1400" b="1">
                <a:solidFill>
                  <a:srgbClr val="960000"/>
                </a:solidFill>
                <a:latin typeface="メイリオ" panose="020B0604030504040204" pitchFamily="50" charset="-128"/>
                <a:ea typeface="メイリオ" panose="020B0604030504040204" pitchFamily="50" charset="-128"/>
              </a:rPr>
              <a:t>未知・亜種のマルウェア検知</a:t>
            </a:r>
            <a:endParaRPr lang="en-US" altLang="ja-JP" sz="1400" b="1">
              <a:solidFill>
                <a:srgbClr val="960000"/>
              </a:solidFill>
              <a:latin typeface="メイリオ" panose="020B0604030504040204" pitchFamily="50" charset="-128"/>
              <a:ea typeface="メイリオ" panose="020B0604030504040204" pitchFamily="50" charset="-128"/>
            </a:endParaRPr>
          </a:p>
        </p:txBody>
      </p:sp>
      <p:sp>
        <p:nvSpPr>
          <p:cNvPr id="11" name="正方形/長方形 10">
            <a:extLst>
              <a:ext uri="{FF2B5EF4-FFF2-40B4-BE49-F238E27FC236}">
                <a16:creationId xmlns:a16="http://schemas.microsoft.com/office/drawing/2014/main" id="{51ADB50B-97BF-496D-ACD4-FFE2B6A91E55}"/>
              </a:ext>
            </a:extLst>
          </p:cNvPr>
          <p:cNvSpPr/>
          <p:nvPr/>
        </p:nvSpPr>
        <p:spPr>
          <a:xfrm>
            <a:off x="6429287" y="5172422"/>
            <a:ext cx="3544160" cy="623248"/>
          </a:xfrm>
          <a:prstGeom prst="rect">
            <a:avLst/>
          </a:prstGeom>
        </p:spPr>
        <p:txBody>
          <a:bodyPr wrap="square">
            <a:spAutoFit/>
          </a:bodyPr>
          <a:lstStyle/>
          <a:p>
            <a:pPr>
              <a:lnSpc>
                <a:spcPct val="150000"/>
              </a:lnSpc>
            </a:pPr>
            <a:r>
              <a:rPr lang="ja-JP" altLang="en-US" sz="1200">
                <a:solidFill>
                  <a:srgbClr val="333333"/>
                </a:solidFill>
                <a:latin typeface="メイリオ" panose="020B0604030504040204" pitchFamily="50" charset="-128"/>
                <a:ea typeface="メイリオ" panose="020B0604030504040204" pitchFamily="50" charset="-128"/>
              </a:rPr>
              <a:t>攻撃を受けてしまった原因をクリックだけでカンタンに解析・再発防止策を打てます</a:t>
            </a:r>
          </a:p>
        </p:txBody>
      </p:sp>
      <p:sp>
        <p:nvSpPr>
          <p:cNvPr id="12" name="四角形: 角を丸くする 11">
            <a:extLst>
              <a:ext uri="{FF2B5EF4-FFF2-40B4-BE49-F238E27FC236}">
                <a16:creationId xmlns:a16="http://schemas.microsoft.com/office/drawing/2014/main" id="{2730E480-B53F-42D6-B74A-F67661B22E44}"/>
              </a:ext>
            </a:extLst>
          </p:cNvPr>
          <p:cNvSpPr/>
          <p:nvPr/>
        </p:nvSpPr>
        <p:spPr>
          <a:xfrm>
            <a:off x="2053023" y="2205801"/>
            <a:ext cx="3634341" cy="38856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a:extLst>
              <a:ext uri="{FF2B5EF4-FFF2-40B4-BE49-F238E27FC236}">
                <a16:creationId xmlns:a16="http://schemas.microsoft.com/office/drawing/2014/main" id="{E2C01554-FF54-4712-8636-0CA0A4C75DD0}"/>
              </a:ext>
            </a:extLst>
          </p:cNvPr>
          <p:cNvGrpSpPr/>
          <p:nvPr/>
        </p:nvGrpSpPr>
        <p:grpSpPr>
          <a:xfrm>
            <a:off x="2987991" y="3713175"/>
            <a:ext cx="1764404" cy="1042261"/>
            <a:chOff x="1594298" y="3846739"/>
            <a:chExt cx="1764404" cy="1042261"/>
          </a:xfrm>
        </p:grpSpPr>
        <p:pic>
          <p:nvPicPr>
            <p:cNvPr id="16" name="図 15">
              <a:extLst>
                <a:ext uri="{FF2B5EF4-FFF2-40B4-BE49-F238E27FC236}">
                  <a16:creationId xmlns:a16="http://schemas.microsoft.com/office/drawing/2014/main" id="{410381C2-34AD-4419-9B7A-D2656EED943F}"/>
                </a:ext>
              </a:extLst>
            </p:cNvPr>
            <p:cNvPicPr>
              <a:picLocks noChangeAspect="1"/>
            </p:cNvPicPr>
            <p:nvPr/>
          </p:nvPicPr>
          <p:blipFill>
            <a:blip r:embed="rId3"/>
            <a:stretch>
              <a:fillRect/>
            </a:stretch>
          </p:blipFill>
          <p:spPr>
            <a:xfrm>
              <a:off x="1594298" y="3846739"/>
              <a:ext cx="1764404" cy="1042261"/>
            </a:xfrm>
            <a:prstGeom prst="rect">
              <a:avLst/>
            </a:prstGeom>
          </p:spPr>
        </p:pic>
        <p:sp>
          <p:nvSpPr>
            <p:cNvPr id="17" name="正方形/長方形 16">
              <a:extLst>
                <a:ext uri="{FF2B5EF4-FFF2-40B4-BE49-F238E27FC236}">
                  <a16:creationId xmlns:a16="http://schemas.microsoft.com/office/drawing/2014/main" id="{AE43110F-B5D5-47C1-BB26-A51DC7FE8067}"/>
                </a:ext>
              </a:extLst>
            </p:cNvPr>
            <p:cNvSpPr/>
            <p:nvPr/>
          </p:nvSpPr>
          <p:spPr>
            <a:xfrm>
              <a:off x="1876425" y="4000500"/>
              <a:ext cx="1209675" cy="620794"/>
            </a:xfrm>
            <a:prstGeom prst="rect">
              <a:avLst/>
            </a:prstGeom>
            <a:solidFill>
              <a:srgbClr val="9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8" name="正方形/長方形 17">
            <a:extLst>
              <a:ext uri="{FF2B5EF4-FFF2-40B4-BE49-F238E27FC236}">
                <a16:creationId xmlns:a16="http://schemas.microsoft.com/office/drawing/2014/main" id="{5F707F34-6E1C-4D6D-AA3B-36253503EEAB}"/>
              </a:ext>
            </a:extLst>
          </p:cNvPr>
          <p:cNvSpPr/>
          <p:nvPr/>
        </p:nvSpPr>
        <p:spPr>
          <a:xfrm>
            <a:off x="6292521" y="2205801"/>
            <a:ext cx="3817692" cy="388568"/>
          </a:xfrm>
          <a:prstGeom prst="rect">
            <a:avLst/>
          </a:prstGeom>
        </p:spPr>
        <p:txBody>
          <a:bodyPr wrap="square">
            <a:spAutoFit/>
          </a:bodyPr>
          <a:lstStyle/>
          <a:p>
            <a:pPr algn="ctr">
              <a:lnSpc>
                <a:spcPct val="150000"/>
              </a:lnSpc>
            </a:pPr>
            <a:r>
              <a:rPr lang="ja-JP" altLang="en-US" sz="1400" b="1">
                <a:solidFill>
                  <a:srgbClr val="960000"/>
                </a:solidFill>
                <a:latin typeface="メイリオ" panose="020B0604030504040204" pitchFamily="50" charset="-128"/>
                <a:ea typeface="メイリオ" panose="020B0604030504040204" pitchFamily="50" charset="-128"/>
              </a:rPr>
              <a:t>攻撃原因を解析・対策</a:t>
            </a:r>
            <a:endParaRPr lang="en-US" altLang="ja-JP" sz="1400" b="1">
              <a:solidFill>
                <a:srgbClr val="960000"/>
              </a:solidFill>
              <a:latin typeface="メイリオ" panose="020B0604030504040204" pitchFamily="50" charset="-128"/>
              <a:ea typeface="メイリオ" panose="020B0604030504040204" pitchFamily="50" charset="-128"/>
            </a:endParaRPr>
          </a:p>
        </p:txBody>
      </p:sp>
      <p:sp>
        <p:nvSpPr>
          <p:cNvPr id="19" name="四角形: 角を丸くする 18">
            <a:extLst>
              <a:ext uri="{FF2B5EF4-FFF2-40B4-BE49-F238E27FC236}">
                <a16:creationId xmlns:a16="http://schemas.microsoft.com/office/drawing/2014/main" id="{DCD93498-B422-4659-AB64-C9B4E89D0DE8}"/>
              </a:ext>
            </a:extLst>
          </p:cNvPr>
          <p:cNvSpPr/>
          <p:nvPr/>
        </p:nvSpPr>
        <p:spPr>
          <a:xfrm>
            <a:off x="6384197" y="2205801"/>
            <a:ext cx="3634341" cy="38856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C39C86AE-1786-47C0-BDCB-61A731731C4A}"/>
              </a:ext>
            </a:extLst>
          </p:cNvPr>
          <p:cNvPicPr>
            <a:picLocks noChangeAspect="1"/>
          </p:cNvPicPr>
          <p:nvPr/>
        </p:nvPicPr>
        <p:blipFill>
          <a:blip r:embed="rId4"/>
          <a:stretch>
            <a:fillRect/>
          </a:stretch>
        </p:blipFill>
        <p:spPr>
          <a:xfrm>
            <a:off x="7681905" y="3574549"/>
            <a:ext cx="1038925" cy="1319511"/>
          </a:xfrm>
          <a:prstGeom prst="rect">
            <a:avLst/>
          </a:prstGeom>
        </p:spPr>
      </p:pic>
      <p:grpSp>
        <p:nvGrpSpPr>
          <p:cNvPr id="15" name="グループ化 14">
            <a:extLst>
              <a:ext uri="{FF2B5EF4-FFF2-40B4-BE49-F238E27FC236}">
                <a16:creationId xmlns:a16="http://schemas.microsoft.com/office/drawing/2014/main" id="{5A143B35-6380-4AA0-9B77-E23DCD006E78}"/>
              </a:ext>
            </a:extLst>
          </p:cNvPr>
          <p:cNvGrpSpPr/>
          <p:nvPr/>
        </p:nvGrpSpPr>
        <p:grpSpPr>
          <a:xfrm>
            <a:off x="10039350" y="256600"/>
            <a:ext cx="1905950" cy="343139"/>
            <a:chOff x="10364212" y="302904"/>
            <a:chExt cx="1581087" cy="343139"/>
          </a:xfrm>
        </p:grpSpPr>
        <p:sp>
          <p:nvSpPr>
            <p:cNvPr id="21" name="正方形/長方形 20">
              <a:extLst>
                <a:ext uri="{FF2B5EF4-FFF2-40B4-BE49-F238E27FC236}">
                  <a16:creationId xmlns:a16="http://schemas.microsoft.com/office/drawing/2014/main" id="{0BC28D5E-1A93-4829-B05C-E1AB0F864920}"/>
                </a:ext>
              </a:extLst>
            </p:cNvPr>
            <p:cNvSpPr/>
            <p:nvPr/>
          </p:nvSpPr>
          <p:spPr>
            <a:xfrm>
              <a:off x="10364212" y="302904"/>
              <a:ext cx="1581087" cy="314510"/>
            </a:xfrm>
            <a:prstGeom prst="rect">
              <a:avLst/>
            </a:prstGeom>
          </p:spPr>
          <p:txBody>
            <a:bodyPr wrap="square">
              <a:spAutoFit/>
            </a:bodyPr>
            <a:lstStyle/>
            <a:p>
              <a:pPr algn="ctr">
                <a:lnSpc>
                  <a:spcPct val="150000"/>
                </a:lnSpc>
              </a:pPr>
              <a:r>
                <a:rPr lang="ja-JP" altLang="en-US" sz="1050" b="1">
                  <a:solidFill>
                    <a:srgbClr val="960000"/>
                  </a:solidFill>
                  <a:latin typeface="メイリオ" panose="020B0604030504040204" pitchFamily="50" charset="-128"/>
                  <a:ea typeface="メイリオ" panose="020B0604030504040204" pitchFamily="50" charset="-128"/>
                </a:rPr>
                <a:t>サイバー攻撃対策</a:t>
              </a:r>
              <a:endParaRPr lang="en-US" altLang="ja-JP" sz="1050" b="1">
                <a:solidFill>
                  <a:srgbClr val="960000"/>
                </a:solidFill>
                <a:latin typeface="メイリオ" panose="020B0604030504040204" pitchFamily="50" charset="-128"/>
                <a:ea typeface="メイリオ" panose="020B0604030504040204" pitchFamily="50" charset="-128"/>
              </a:endParaRPr>
            </a:p>
          </p:txBody>
        </p:sp>
        <p:sp>
          <p:nvSpPr>
            <p:cNvPr id="22" name="四角形: 角を丸くする 21">
              <a:extLst>
                <a:ext uri="{FF2B5EF4-FFF2-40B4-BE49-F238E27FC236}">
                  <a16:creationId xmlns:a16="http://schemas.microsoft.com/office/drawing/2014/main" id="{F853FB99-7006-449F-A2E1-2C09B1C370BA}"/>
                </a:ext>
              </a:extLst>
            </p:cNvPr>
            <p:cNvSpPr/>
            <p:nvPr/>
          </p:nvSpPr>
          <p:spPr>
            <a:xfrm>
              <a:off x="10402179" y="302904"/>
              <a:ext cx="1505153" cy="34313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Tree>
    <p:extLst>
      <p:ext uri="{BB962C8B-B14F-4D97-AF65-F5344CB8AC3E}">
        <p14:creationId xmlns:p14="http://schemas.microsoft.com/office/powerpoint/2010/main" val="16249916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プレースホルダー 5">
            <a:extLst>
              <a:ext uri="{FF2B5EF4-FFF2-40B4-BE49-F238E27FC236}">
                <a16:creationId xmlns:a16="http://schemas.microsoft.com/office/drawing/2014/main" id="{67C7ECBF-675E-FD49-BE61-6868A4DA3A44}"/>
              </a:ext>
            </a:extLst>
          </p:cNvPr>
          <p:cNvSpPr>
            <a:spLocks noGrp="1"/>
          </p:cNvSpPr>
          <p:nvPr>
            <p:ph type="body" sz="quarter" idx="15"/>
          </p:nvPr>
        </p:nvSpPr>
        <p:spPr>
          <a:xfrm>
            <a:off x="263132" y="700151"/>
            <a:ext cx="11665736" cy="798157"/>
          </a:xfrm>
        </p:spPr>
        <p:txBody>
          <a:bodyPr/>
          <a:lstStyle/>
          <a:p>
            <a:r>
              <a:rPr lang="en-US" altLang="ja-JP" dirty="0"/>
              <a:t>AI </a:t>
            </a:r>
            <a:r>
              <a:rPr lang="ja-JP" altLang="en-US" dirty="0"/>
              <a:t>を活用した次世代型アンチウイルス製品と連携し、</a:t>
            </a:r>
            <a:endParaRPr lang="en-US" altLang="ja-JP" dirty="0"/>
          </a:p>
          <a:p>
            <a:r>
              <a:rPr lang="ja-JP" altLang="en-US" dirty="0"/>
              <a:t>操作ログから、未知・亜種のマルウェア感染原因を特定</a:t>
            </a:r>
          </a:p>
        </p:txBody>
      </p:sp>
      <p:sp>
        <p:nvSpPr>
          <p:cNvPr id="4" name="テキスト プレースホルダー 3">
            <a:extLst>
              <a:ext uri="{FF2B5EF4-FFF2-40B4-BE49-F238E27FC236}">
                <a16:creationId xmlns:a16="http://schemas.microsoft.com/office/drawing/2014/main" id="{BC56974C-DCBA-E249-9544-3682F0E0F531}"/>
              </a:ext>
            </a:extLst>
          </p:cNvPr>
          <p:cNvSpPr>
            <a:spLocks noGrp="1"/>
          </p:cNvSpPr>
          <p:nvPr>
            <p:ph type="body" sz="quarter" idx="13"/>
          </p:nvPr>
        </p:nvSpPr>
        <p:spPr/>
        <p:txBody>
          <a:bodyPr/>
          <a:lstStyle/>
          <a:p>
            <a:r>
              <a:rPr lang="en-US" altLang="ja-JP" dirty="0"/>
              <a:t>LANSCOPE </a:t>
            </a:r>
            <a:r>
              <a:rPr lang="ja-JP" altLang="en-US" dirty="0"/>
              <a:t>サイバープロテクション連携：次世代型アンチウイルス</a:t>
            </a:r>
          </a:p>
        </p:txBody>
      </p:sp>
      <p:sp>
        <p:nvSpPr>
          <p:cNvPr id="2" name="テキスト プレースホルダー 5">
            <a:extLst>
              <a:ext uri="{FF2B5EF4-FFF2-40B4-BE49-F238E27FC236}">
                <a16:creationId xmlns:a16="http://schemas.microsoft.com/office/drawing/2014/main" id="{3431714F-6B37-0240-9DD0-FF371B1460E5}"/>
              </a:ext>
            </a:extLst>
          </p:cNvPr>
          <p:cNvSpPr txBox="1">
            <a:spLocks/>
          </p:cNvSpPr>
          <p:nvPr/>
        </p:nvSpPr>
        <p:spPr>
          <a:xfrm>
            <a:off x="482898" y="3091630"/>
            <a:ext cx="5543830" cy="832920"/>
          </a:xfrm>
          <a:prstGeom prst="rect">
            <a:avLst/>
          </a:prstGeom>
        </p:spPr>
        <p:txBody>
          <a:bodyPr wrap="square" anchor="t" anchorCtr="0">
            <a:spAutoFit/>
          </a:bodyPr>
          <a:lstStyle>
            <a:lvl1pPr marL="0" indent="0" algn="ctr" defTabSz="914400" rtl="0" eaLnBrk="1" latinLnBrk="0" hangingPunct="1">
              <a:lnSpc>
                <a:spcPct val="140000"/>
              </a:lnSpc>
              <a:spcBef>
                <a:spcPts val="0"/>
              </a:spcBef>
              <a:buFont typeface="Arial" panose="020B0604020202020204" pitchFamily="34" charset="0"/>
              <a:buNone/>
              <a:defRPr kumimoji="1" sz="2000" b="1"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just">
              <a:lnSpc>
                <a:spcPct val="150000"/>
              </a:lnSpc>
            </a:pPr>
            <a:r>
              <a:rPr lang="en-US" altLang="ja-JP" sz="1100" b="0"/>
              <a:t>AI </a:t>
            </a:r>
            <a:r>
              <a:rPr lang="ja-JP" altLang="en-US" sz="1100" b="0"/>
              <a:t>を活用した「予測脅威防御」で、マルウェアの特徴点を見つけて実行前に検知・隔離します。エンドポイントマネージャー</a:t>
            </a:r>
            <a:r>
              <a:rPr lang="en-US" altLang="ja-JP" sz="1100" b="0"/>
              <a:t> </a:t>
            </a:r>
            <a:r>
              <a:rPr lang="ja-JP" altLang="en-US" sz="1100" b="0"/>
              <a:t>クラウド版と連携することで、マルウェアに感染してしまった直前の操作を特定。原因の追求や再発防止に活用できます。</a:t>
            </a:r>
            <a:endParaRPr lang="en-US" altLang="ja-JP" sz="1100" b="0"/>
          </a:p>
        </p:txBody>
      </p:sp>
      <p:sp>
        <p:nvSpPr>
          <p:cNvPr id="3" name="四角形: 角を丸くする 25">
            <a:extLst>
              <a:ext uri="{FF2B5EF4-FFF2-40B4-BE49-F238E27FC236}">
                <a16:creationId xmlns:a16="http://schemas.microsoft.com/office/drawing/2014/main" id="{F41B49F7-4A89-9C8C-C225-5931E9C7990B}"/>
              </a:ext>
            </a:extLst>
          </p:cNvPr>
          <p:cNvSpPr/>
          <p:nvPr/>
        </p:nvSpPr>
        <p:spPr>
          <a:xfrm>
            <a:off x="510224" y="4472616"/>
            <a:ext cx="1776268" cy="785802"/>
          </a:xfrm>
          <a:prstGeom prst="roundRect">
            <a:avLst/>
          </a:prstGeom>
          <a:solidFill>
            <a:srgbClr val="2B9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kumimoji="1" lang="ja-JP" altLang="en-US" sz="1100">
                <a:latin typeface="メイリオ" panose="020B0604030504040204" pitchFamily="50" charset="-128"/>
                <a:ea typeface="メイリオ" panose="020B0604030504040204" pitchFamily="50" charset="-128"/>
                <a:cs typeface="メイリオ" panose="020B0604030504040204" pitchFamily="50" charset="-128"/>
              </a:rPr>
              <a:t>検知率は</a:t>
            </a:r>
            <a:r>
              <a:rPr kumimoji="1" lang="en-US" altLang="ja-JP" sz="1100">
                <a:latin typeface="メイリオ" panose="020B0604030504040204" pitchFamily="50" charset="-128"/>
                <a:ea typeface="メイリオ" panose="020B0604030504040204" pitchFamily="50" charset="-128"/>
                <a:cs typeface="メイリオ" panose="020B0604030504040204" pitchFamily="50" charset="-128"/>
              </a:rPr>
              <a:t>99% *</a:t>
            </a:r>
          </a:p>
          <a:p>
            <a:pPr algn="ctr">
              <a:lnSpc>
                <a:spcPct val="120000"/>
              </a:lnSpc>
            </a:pPr>
            <a:r>
              <a:rPr kumimoji="1" lang="ja-JP" altLang="en-US" sz="1100">
                <a:latin typeface="メイリオ" panose="020B0604030504040204" pitchFamily="50" charset="-128"/>
                <a:ea typeface="メイリオ" panose="020B0604030504040204" pitchFamily="50" charset="-128"/>
                <a:cs typeface="メイリオ" panose="020B0604030504040204" pitchFamily="50" charset="-128"/>
              </a:rPr>
              <a:t>未知のマルウェアも</a:t>
            </a:r>
            <a:endParaRPr kumimoji="1" lang="en-US" altLang="ja-JP" sz="1100">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120000"/>
              </a:lnSpc>
            </a:pPr>
            <a:r>
              <a:rPr kumimoji="1" lang="ja-JP" altLang="en-US" sz="1100">
                <a:latin typeface="メイリオ" panose="020B0604030504040204" pitchFamily="50" charset="-128"/>
                <a:ea typeface="メイリオ" panose="020B0604030504040204" pitchFamily="50" charset="-128"/>
                <a:cs typeface="メイリオ" panose="020B0604030504040204" pitchFamily="50" charset="-128"/>
              </a:rPr>
              <a:t>検知・隔離</a:t>
            </a:r>
          </a:p>
        </p:txBody>
      </p:sp>
      <p:sp>
        <p:nvSpPr>
          <p:cNvPr id="5" name="四角形: 角を丸くする 26">
            <a:extLst>
              <a:ext uri="{FF2B5EF4-FFF2-40B4-BE49-F238E27FC236}">
                <a16:creationId xmlns:a16="http://schemas.microsoft.com/office/drawing/2014/main" id="{8977C9F0-992B-08E1-68A6-3EDD46DE88EA}"/>
              </a:ext>
            </a:extLst>
          </p:cNvPr>
          <p:cNvSpPr/>
          <p:nvPr/>
        </p:nvSpPr>
        <p:spPr>
          <a:xfrm>
            <a:off x="2349533" y="4462270"/>
            <a:ext cx="1761595" cy="796148"/>
          </a:xfrm>
          <a:prstGeom prst="roundRect">
            <a:avLst/>
          </a:prstGeom>
          <a:solidFill>
            <a:srgbClr val="2B9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kumimoji="1" lang="en-US" altLang="ja-JP" sz="1100">
                <a:latin typeface="メイリオ" panose="020B0604030504040204" pitchFamily="50" charset="-128"/>
                <a:ea typeface="メイリオ" panose="020B0604030504040204" pitchFamily="50" charset="-128"/>
                <a:cs typeface="メイリオ" panose="020B0604030504040204" pitchFamily="50" charset="-128"/>
              </a:rPr>
              <a:t>PC</a:t>
            </a:r>
            <a:r>
              <a:rPr kumimoji="1" lang="ja-JP" altLang="en-US" sz="1100">
                <a:latin typeface="メイリオ" panose="020B0604030504040204" pitchFamily="50" charset="-128"/>
                <a:ea typeface="メイリオ" panose="020B0604030504040204" pitchFamily="50" charset="-128"/>
                <a:cs typeface="メイリオ" panose="020B0604030504040204" pitchFamily="50" charset="-128"/>
              </a:rPr>
              <a:t> への負荷が小さく</a:t>
            </a:r>
            <a:endParaRPr kumimoji="1" lang="en-US" altLang="ja-JP" sz="1100">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120000"/>
              </a:lnSpc>
            </a:pPr>
            <a:r>
              <a:rPr kumimoji="1" lang="ja-JP" altLang="en-US" sz="1100">
                <a:latin typeface="メイリオ" panose="020B0604030504040204" pitchFamily="50" charset="-128"/>
                <a:ea typeface="メイリオ" panose="020B0604030504040204" pitchFamily="50" charset="-128"/>
                <a:cs typeface="メイリオ" panose="020B0604030504040204" pitchFamily="50" charset="-128"/>
              </a:rPr>
              <a:t>快適なパフォーマンスを発揮</a:t>
            </a:r>
          </a:p>
        </p:txBody>
      </p:sp>
      <p:sp>
        <p:nvSpPr>
          <p:cNvPr id="7" name="四角形: 角を丸くする 27">
            <a:extLst>
              <a:ext uri="{FF2B5EF4-FFF2-40B4-BE49-F238E27FC236}">
                <a16:creationId xmlns:a16="http://schemas.microsoft.com/office/drawing/2014/main" id="{2DF63778-192F-7FF4-281C-40BA8E4879E6}"/>
              </a:ext>
            </a:extLst>
          </p:cNvPr>
          <p:cNvSpPr/>
          <p:nvPr/>
        </p:nvSpPr>
        <p:spPr>
          <a:xfrm>
            <a:off x="4173987" y="4462270"/>
            <a:ext cx="1780241" cy="796148"/>
          </a:xfrm>
          <a:prstGeom prst="roundRect">
            <a:avLst/>
          </a:prstGeom>
          <a:solidFill>
            <a:srgbClr val="2B93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kumimoji="1" lang="ja-JP" altLang="en-US" sz="1100">
                <a:latin typeface="メイリオ" panose="020B0604030504040204" pitchFamily="50" charset="-128"/>
                <a:ea typeface="メイリオ" panose="020B0604030504040204" pitchFamily="50" charset="-128"/>
                <a:cs typeface="メイリオ" panose="020B0604030504040204" pitchFamily="50" charset="-128"/>
              </a:rPr>
              <a:t>クラウド型のため、</a:t>
            </a:r>
            <a:endParaRPr kumimoji="1" lang="en-US" altLang="ja-JP" sz="1100">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120000"/>
              </a:lnSpc>
            </a:pPr>
            <a:r>
              <a:rPr kumimoji="1" lang="ja-JP" altLang="en-US" sz="1100">
                <a:latin typeface="メイリオ" panose="020B0604030504040204" pitchFamily="50" charset="-128"/>
                <a:ea typeface="メイリオ" panose="020B0604030504040204" pitchFamily="50" charset="-128"/>
                <a:cs typeface="メイリオ" panose="020B0604030504040204" pitchFamily="50" charset="-128"/>
              </a:rPr>
              <a:t>サーバー構築や</a:t>
            </a:r>
            <a:endParaRPr kumimoji="1" lang="en-US" altLang="ja-JP" sz="1100">
              <a:latin typeface="メイリオ" panose="020B0604030504040204" pitchFamily="50" charset="-128"/>
              <a:ea typeface="メイリオ" panose="020B0604030504040204" pitchFamily="50" charset="-128"/>
              <a:cs typeface="メイリオ" panose="020B0604030504040204" pitchFamily="50" charset="-128"/>
            </a:endParaRPr>
          </a:p>
          <a:p>
            <a:pPr algn="ctr">
              <a:lnSpc>
                <a:spcPct val="120000"/>
              </a:lnSpc>
            </a:pPr>
            <a:r>
              <a:rPr kumimoji="1" lang="ja-JP" altLang="en-US" sz="1100">
                <a:latin typeface="メイリオ" panose="020B0604030504040204" pitchFamily="50" charset="-128"/>
                <a:ea typeface="メイリオ" panose="020B0604030504040204" pitchFamily="50" charset="-128"/>
                <a:cs typeface="メイリオ" panose="020B0604030504040204" pitchFamily="50" charset="-128"/>
              </a:rPr>
              <a:t>メンテナンスも不要</a:t>
            </a:r>
          </a:p>
        </p:txBody>
      </p:sp>
      <p:sp>
        <p:nvSpPr>
          <p:cNvPr id="12" name="テキスト プレースホルダー 5">
            <a:extLst>
              <a:ext uri="{FF2B5EF4-FFF2-40B4-BE49-F238E27FC236}">
                <a16:creationId xmlns:a16="http://schemas.microsoft.com/office/drawing/2014/main" id="{F453CE5F-29D5-2A67-E1E1-7A43D86721D2}"/>
              </a:ext>
            </a:extLst>
          </p:cNvPr>
          <p:cNvSpPr txBox="1">
            <a:spLocks/>
          </p:cNvSpPr>
          <p:nvPr/>
        </p:nvSpPr>
        <p:spPr>
          <a:xfrm>
            <a:off x="529947" y="5426750"/>
            <a:ext cx="5134760" cy="325089"/>
          </a:xfrm>
          <a:prstGeom prst="rect">
            <a:avLst/>
          </a:prstGeom>
        </p:spPr>
        <p:txBody>
          <a:bodyPr wrap="square" anchor="t" anchorCtr="0">
            <a:spAutoFit/>
          </a:bodyPr>
          <a:lstStyle>
            <a:lvl1pPr marL="0" indent="0" algn="ctr" defTabSz="914400" rtl="0" eaLnBrk="1" latinLnBrk="0" hangingPunct="1">
              <a:lnSpc>
                <a:spcPct val="140000"/>
              </a:lnSpc>
              <a:spcBef>
                <a:spcPts val="0"/>
              </a:spcBef>
              <a:buFont typeface="Arial" panose="020B0604020202020204" pitchFamily="34" charset="0"/>
              <a:buNone/>
              <a:defRPr kumimoji="1" sz="2000" b="1"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50000"/>
              </a:lnSpc>
            </a:pPr>
            <a:r>
              <a:rPr lang="en-US" altLang="ja-JP" sz="1100" b="0">
                <a:solidFill>
                  <a:srgbClr val="2B9370"/>
                </a:solidFill>
              </a:rPr>
              <a:t>https://</a:t>
            </a:r>
            <a:r>
              <a:rPr lang="en-US" altLang="ja-JP" sz="1100" b="0" err="1">
                <a:solidFill>
                  <a:srgbClr val="2B9370"/>
                </a:solidFill>
              </a:rPr>
              <a:t>www.lanscope.jp</a:t>
            </a:r>
            <a:r>
              <a:rPr lang="en-US" altLang="ja-JP" sz="1100" b="0">
                <a:solidFill>
                  <a:srgbClr val="2B9370"/>
                </a:solidFill>
              </a:rPr>
              <a:t>/</a:t>
            </a:r>
            <a:r>
              <a:rPr lang="en-US" altLang="ja-JP" sz="1100" b="0" err="1">
                <a:solidFill>
                  <a:srgbClr val="2B9370"/>
                </a:solidFill>
              </a:rPr>
              <a:t>cpms</a:t>
            </a:r>
            <a:r>
              <a:rPr lang="en-US" altLang="ja-JP" sz="1100" b="0">
                <a:solidFill>
                  <a:srgbClr val="2B9370"/>
                </a:solidFill>
              </a:rPr>
              <a:t>/</a:t>
            </a:r>
          </a:p>
        </p:txBody>
      </p:sp>
      <p:sp>
        <p:nvSpPr>
          <p:cNvPr id="14" name="テキスト プレースホルダー 5">
            <a:extLst>
              <a:ext uri="{FF2B5EF4-FFF2-40B4-BE49-F238E27FC236}">
                <a16:creationId xmlns:a16="http://schemas.microsoft.com/office/drawing/2014/main" id="{CC3EE560-B27B-898D-29A9-B917F0B98D92}"/>
              </a:ext>
            </a:extLst>
          </p:cNvPr>
          <p:cNvSpPr txBox="1">
            <a:spLocks/>
          </p:cNvSpPr>
          <p:nvPr/>
        </p:nvSpPr>
        <p:spPr>
          <a:xfrm>
            <a:off x="123006" y="6305421"/>
            <a:ext cx="9504469" cy="282770"/>
          </a:xfrm>
          <a:prstGeom prst="rect">
            <a:avLst/>
          </a:prstGeom>
        </p:spPr>
        <p:txBody>
          <a:bodyPr wrap="square" anchor="t" anchorCtr="0">
            <a:spAutoFit/>
          </a:bodyPr>
          <a:lstStyle>
            <a:lvl1pPr marL="0" indent="0" algn="ctr" defTabSz="914400" rtl="0" eaLnBrk="1" latinLnBrk="0" hangingPunct="1">
              <a:lnSpc>
                <a:spcPct val="140000"/>
              </a:lnSpc>
              <a:spcBef>
                <a:spcPts val="0"/>
              </a:spcBef>
              <a:buFont typeface="Arial" panose="020B0604020202020204" pitchFamily="34" charset="0"/>
              <a:buNone/>
              <a:defRPr kumimoji="1" sz="2000" b="1"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just">
              <a:lnSpc>
                <a:spcPct val="150000"/>
              </a:lnSpc>
            </a:pPr>
            <a:r>
              <a:rPr lang="en-US" altLang="ja-JP" sz="900" b="0"/>
              <a:t>* 2018 NSS Labs Advanced Endpoint Protection Test / Unit 221B </a:t>
            </a:r>
            <a:r>
              <a:rPr lang="ja-JP" altLang="en-US" sz="900" b="0"/>
              <a:t>調べ</a:t>
            </a:r>
            <a:endParaRPr lang="en-US" altLang="ja-JP" sz="900" b="0"/>
          </a:p>
        </p:txBody>
      </p:sp>
      <p:sp>
        <p:nvSpPr>
          <p:cNvPr id="16" name="テキスト ボックス 15">
            <a:extLst>
              <a:ext uri="{FF2B5EF4-FFF2-40B4-BE49-F238E27FC236}">
                <a16:creationId xmlns:a16="http://schemas.microsoft.com/office/drawing/2014/main" id="{B8AB54BC-80B0-1398-87F8-56FABBF2632C}"/>
              </a:ext>
            </a:extLst>
          </p:cNvPr>
          <p:cNvSpPr txBox="1"/>
          <p:nvPr/>
        </p:nvSpPr>
        <p:spPr>
          <a:xfrm>
            <a:off x="2999122" y="2396743"/>
            <a:ext cx="431528" cy="461665"/>
          </a:xfrm>
          <a:prstGeom prst="rect">
            <a:avLst/>
          </a:prstGeom>
          <a:noFill/>
        </p:spPr>
        <p:txBody>
          <a:bodyPr wrap="none" rtlCol="0">
            <a:spAutoFit/>
          </a:bodyPr>
          <a:lstStyle/>
          <a:p>
            <a:r>
              <a:rPr kumimoji="1" lang="en-US" altLang="ja-JP" sz="2400">
                <a:solidFill>
                  <a:schemeClr val="tx1">
                    <a:lumMod val="75000"/>
                    <a:lumOff val="25000"/>
                  </a:schemeClr>
                </a:solidFill>
                <a:latin typeface="Meiryo" panose="020B0604030504040204" pitchFamily="34" charset="-128"/>
                <a:ea typeface="Meiryo" panose="020B0604030504040204" pitchFamily="34" charset="-128"/>
              </a:rPr>
              <a:t>×</a:t>
            </a:r>
            <a:endParaRPr kumimoji="1" lang="ja-JP" altLang="en-US" sz="2400">
              <a:solidFill>
                <a:schemeClr val="tx1">
                  <a:lumMod val="75000"/>
                  <a:lumOff val="25000"/>
                </a:schemeClr>
              </a:solidFill>
              <a:latin typeface="Meiryo" panose="020B0604030504040204" pitchFamily="34" charset="-128"/>
              <a:ea typeface="Meiryo" panose="020B0604030504040204" pitchFamily="34" charset="-128"/>
            </a:endParaRPr>
          </a:p>
        </p:txBody>
      </p:sp>
      <p:pic>
        <p:nvPicPr>
          <p:cNvPr id="24" name="図 23">
            <a:extLst>
              <a:ext uri="{FF2B5EF4-FFF2-40B4-BE49-F238E27FC236}">
                <a16:creationId xmlns:a16="http://schemas.microsoft.com/office/drawing/2014/main" id="{21210D82-CB5E-63CD-C51D-09A60CECE4CF}"/>
              </a:ext>
            </a:extLst>
          </p:cNvPr>
          <p:cNvPicPr>
            <a:picLocks noChangeAspect="1"/>
          </p:cNvPicPr>
          <p:nvPr/>
        </p:nvPicPr>
        <p:blipFill>
          <a:blip r:embed="rId3"/>
          <a:stretch>
            <a:fillRect/>
          </a:stretch>
        </p:blipFill>
        <p:spPr>
          <a:xfrm>
            <a:off x="3497067" y="2356514"/>
            <a:ext cx="1993490" cy="494612"/>
          </a:xfrm>
          <a:prstGeom prst="rect">
            <a:avLst/>
          </a:prstGeom>
        </p:spPr>
      </p:pic>
      <p:pic>
        <p:nvPicPr>
          <p:cNvPr id="26" name="図 25">
            <a:extLst>
              <a:ext uri="{FF2B5EF4-FFF2-40B4-BE49-F238E27FC236}">
                <a16:creationId xmlns:a16="http://schemas.microsoft.com/office/drawing/2014/main" id="{825CAF48-4679-7231-D25A-DC6DFA6904B9}"/>
              </a:ext>
            </a:extLst>
          </p:cNvPr>
          <p:cNvPicPr>
            <a:picLocks noChangeAspect="1"/>
          </p:cNvPicPr>
          <p:nvPr/>
        </p:nvPicPr>
        <p:blipFill>
          <a:blip r:embed="rId4"/>
          <a:stretch>
            <a:fillRect/>
          </a:stretch>
        </p:blipFill>
        <p:spPr>
          <a:xfrm>
            <a:off x="911210" y="2406237"/>
            <a:ext cx="1993490" cy="427955"/>
          </a:xfrm>
          <a:prstGeom prst="rect">
            <a:avLst/>
          </a:prstGeom>
        </p:spPr>
      </p:pic>
      <p:pic>
        <p:nvPicPr>
          <p:cNvPr id="34" name="図 33">
            <a:extLst>
              <a:ext uri="{FF2B5EF4-FFF2-40B4-BE49-F238E27FC236}">
                <a16:creationId xmlns:a16="http://schemas.microsoft.com/office/drawing/2014/main" id="{40266CC6-8348-A7F8-37C9-33802D0E2FC1}"/>
              </a:ext>
            </a:extLst>
          </p:cNvPr>
          <p:cNvPicPr>
            <a:picLocks noChangeAspect="1"/>
          </p:cNvPicPr>
          <p:nvPr/>
        </p:nvPicPr>
        <p:blipFill>
          <a:blip r:embed="rId5"/>
          <a:stretch>
            <a:fillRect/>
          </a:stretch>
        </p:blipFill>
        <p:spPr>
          <a:xfrm>
            <a:off x="6401800" y="1994261"/>
            <a:ext cx="5371511" cy="2943499"/>
          </a:xfrm>
          <a:prstGeom prst="rect">
            <a:avLst/>
          </a:prstGeom>
          <a:ln w="6350">
            <a:solidFill>
              <a:schemeClr val="bg1">
                <a:lumMod val="65000"/>
              </a:schemeClr>
            </a:solidFill>
          </a:ln>
        </p:spPr>
      </p:pic>
      <p:pic>
        <p:nvPicPr>
          <p:cNvPr id="35" name="図 34">
            <a:extLst>
              <a:ext uri="{FF2B5EF4-FFF2-40B4-BE49-F238E27FC236}">
                <a16:creationId xmlns:a16="http://schemas.microsoft.com/office/drawing/2014/main" id="{77B25AA4-762D-3808-9713-2D77C96902ED}"/>
              </a:ext>
            </a:extLst>
          </p:cNvPr>
          <p:cNvPicPr>
            <a:picLocks noChangeAspect="1"/>
          </p:cNvPicPr>
          <p:nvPr/>
        </p:nvPicPr>
        <p:blipFill rotWithShape="1">
          <a:blip r:embed="rId6"/>
          <a:srcRect l="16897" t="1604" r="62033" b="57647"/>
          <a:stretch/>
        </p:blipFill>
        <p:spPr>
          <a:xfrm>
            <a:off x="6212955" y="4204186"/>
            <a:ext cx="1820731" cy="1771644"/>
          </a:xfrm>
          <a:prstGeom prst="ellipse">
            <a:avLst/>
          </a:prstGeom>
          <a:ln w="6350">
            <a:solidFill>
              <a:schemeClr val="bg1">
                <a:lumMod val="65000"/>
              </a:schemeClr>
            </a:solidFill>
          </a:ln>
        </p:spPr>
      </p:pic>
      <p:pic>
        <p:nvPicPr>
          <p:cNvPr id="36" name="図 35">
            <a:extLst>
              <a:ext uri="{FF2B5EF4-FFF2-40B4-BE49-F238E27FC236}">
                <a16:creationId xmlns:a16="http://schemas.microsoft.com/office/drawing/2014/main" id="{7196E5BB-23F5-530D-3154-0ACC9472699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306642" y="4630188"/>
            <a:ext cx="3531588" cy="1973837"/>
          </a:xfrm>
          <a:prstGeom prst="rect">
            <a:avLst/>
          </a:prstGeom>
          <a:ln w="6350">
            <a:solidFill>
              <a:schemeClr val="bg1">
                <a:lumMod val="65000"/>
              </a:schemeClr>
            </a:solidFill>
          </a:ln>
        </p:spPr>
      </p:pic>
      <p:cxnSp>
        <p:nvCxnSpPr>
          <p:cNvPr id="37" name="直線矢印コネクタ 36">
            <a:extLst>
              <a:ext uri="{FF2B5EF4-FFF2-40B4-BE49-F238E27FC236}">
                <a16:creationId xmlns:a16="http://schemas.microsoft.com/office/drawing/2014/main" id="{65002A4C-61E3-00A4-CC9B-BE5129D8FF40}"/>
              </a:ext>
            </a:extLst>
          </p:cNvPr>
          <p:cNvCxnSpPr>
            <a:cxnSpLocks/>
          </p:cNvCxnSpPr>
          <p:nvPr/>
        </p:nvCxnSpPr>
        <p:spPr>
          <a:xfrm>
            <a:off x="6733643" y="5687512"/>
            <a:ext cx="1540987" cy="0"/>
          </a:xfrm>
          <a:prstGeom prst="straightConnector1">
            <a:avLst/>
          </a:prstGeom>
          <a:ln w="28575">
            <a:solidFill>
              <a:srgbClr val="FD7C79"/>
            </a:solidFill>
            <a:tailEnd type="triangle"/>
          </a:ln>
          <a:effectLst>
            <a:glow rad="25400">
              <a:schemeClr val="bg1"/>
            </a:glow>
          </a:effectLst>
        </p:spPr>
        <p:style>
          <a:lnRef idx="1">
            <a:schemeClr val="accent1"/>
          </a:lnRef>
          <a:fillRef idx="0">
            <a:schemeClr val="accent1"/>
          </a:fillRef>
          <a:effectRef idx="0">
            <a:schemeClr val="accent1"/>
          </a:effectRef>
          <a:fontRef idx="minor">
            <a:schemeClr val="tx1"/>
          </a:fontRef>
        </p:style>
      </p:cxnSp>
      <p:grpSp>
        <p:nvGrpSpPr>
          <p:cNvPr id="38" name="グループ化 37">
            <a:extLst>
              <a:ext uri="{FF2B5EF4-FFF2-40B4-BE49-F238E27FC236}">
                <a16:creationId xmlns:a16="http://schemas.microsoft.com/office/drawing/2014/main" id="{C5D92F10-40A3-4E5E-BC1F-4694C6EA29D1}"/>
              </a:ext>
            </a:extLst>
          </p:cNvPr>
          <p:cNvGrpSpPr/>
          <p:nvPr/>
        </p:nvGrpSpPr>
        <p:grpSpPr>
          <a:xfrm>
            <a:off x="9270716" y="3936477"/>
            <a:ext cx="1987125" cy="755409"/>
            <a:chOff x="8103337" y="3339582"/>
            <a:chExt cx="1987125" cy="755409"/>
          </a:xfrm>
        </p:grpSpPr>
        <p:sp>
          <p:nvSpPr>
            <p:cNvPr id="39" name="角丸四角形 29">
              <a:extLst>
                <a:ext uri="{FF2B5EF4-FFF2-40B4-BE49-F238E27FC236}">
                  <a16:creationId xmlns:a16="http://schemas.microsoft.com/office/drawing/2014/main" id="{C3A9E1B1-33A6-53B9-8B9A-FA9EF7F5AF0D}"/>
                </a:ext>
              </a:extLst>
            </p:cNvPr>
            <p:cNvSpPr/>
            <p:nvPr/>
          </p:nvSpPr>
          <p:spPr>
            <a:xfrm>
              <a:off x="8103337" y="3339582"/>
              <a:ext cx="1987125" cy="572550"/>
            </a:xfrm>
            <a:prstGeom prst="roundRect">
              <a:avLst>
                <a:gd name="adj" fmla="val 10450"/>
              </a:avLst>
            </a:prstGeom>
            <a:solidFill>
              <a:srgbClr val="FD7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kumimoji="1" lang="en-US" altLang="ja-JP" sz="1200">
                  <a:solidFill>
                    <a:schemeClr val="bg1"/>
                  </a:solidFill>
                  <a:latin typeface="Meiryo" panose="020B0604030504040204" pitchFamily="34" charset="-128"/>
                  <a:ea typeface="Meiryo" panose="020B0604030504040204" pitchFamily="34" charset="-128"/>
                </a:rPr>
                <a:t>1Click</a:t>
              </a:r>
              <a:r>
                <a:rPr kumimoji="1" lang="ja-JP" altLang="en-US" sz="1200">
                  <a:solidFill>
                    <a:schemeClr val="bg1"/>
                  </a:solidFill>
                  <a:latin typeface="Meiryo" panose="020B0604030504040204" pitchFamily="34" charset="-128"/>
                  <a:ea typeface="Meiryo" panose="020B0604030504040204" pitchFamily="34" charset="-128"/>
                </a:rPr>
                <a:t>で、直前・直後の</a:t>
              </a:r>
              <a:endParaRPr kumimoji="1" lang="en-US" altLang="ja-JP" sz="1200">
                <a:solidFill>
                  <a:schemeClr val="bg1"/>
                </a:solidFill>
                <a:latin typeface="Meiryo" panose="020B0604030504040204" pitchFamily="34" charset="-128"/>
                <a:ea typeface="Meiryo" panose="020B0604030504040204" pitchFamily="34" charset="-128"/>
              </a:endParaRPr>
            </a:p>
            <a:p>
              <a:pPr algn="ctr">
                <a:lnSpc>
                  <a:spcPct val="120000"/>
                </a:lnSpc>
              </a:pPr>
              <a:r>
                <a:rPr kumimoji="1" lang="ja-JP" altLang="en-US" sz="1200">
                  <a:solidFill>
                    <a:schemeClr val="bg1"/>
                  </a:solidFill>
                  <a:latin typeface="Meiryo" panose="020B0604030504040204" pitchFamily="34" charset="-128"/>
                  <a:ea typeface="Meiryo" panose="020B0604030504040204" pitchFamily="34" charset="-128"/>
                </a:rPr>
                <a:t>操作ログを確認</a:t>
              </a:r>
            </a:p>
          </p:txBody>
        </p:sp>
        <p:sp>
          <p:nvSpPr>
            <p:cNvPr id="40" name="三角形 30">
              <a:extLst>
                <a:ext uri="{FF2B5EF4-FFF2-40B4-BE49-F238E27FC236}">
                  <a16:creationId xmlns:a16="http://schemas.microsoft.com/office/drawing/2014/main" id="{DF9CF307-58E3-03C2-683D-EFF40161CC6D}"/>
                </a:ext>
              </a:extLst>
            </p:cNvPr>
            <p:cNvSpPr/>
            <p:nvPr/>
          </p:nvSpPr>
          <p:spPr>
            <a:xfrm rot="10800000">
              <a:off x="9004180" y="3891511"/>
              <a:ext cx="184669" cy="203480"/>
            </a:xfrm>
            <a:prstGeom prst="triangle">
              <a:avLst/>
            </a:prstGeom>
            <a:solidFill>
              <a:srgbClr val="FD7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1" name="グループ化 15">
            <a:extLst>
              <a:ext uri="{FF2B5EF4-FFF2-40B4-BE49-F238E27FC236}">
                <a16:creationId xmlns:a16="http://schemas.microsoft.com/office/drawing/2014/main" id="{8A05FC64-1AEB-1E6A-D352-DEC4837CB93E}"/>
              </a:ext>
            </a:extLst>
          </p:cNvPr>
          <p:cNvGrpSpPr/>
          <p:nvPr/>
        </p:nvGrpSpPr>
        <p:grpSpPr>
          <a:xfrm>
            <a:off x="5971525" y="5178264"/>
            <a:ext cx="762118" cy="886523"/>
            <a:chOff x="2051721" y="-616790"/>
            <a:chExt cx="756084" cy="879504"/>
          </a:xfrm>
        </p:grpSpPr>
        <p:sp>
          <p:nvSpPr>
            <p:cNvPr id="42" name="円/楕円 32">
              <a:extLst>
                <a:ext uri="{FF2B5EF4-FFF2-40B4-BE49-F238E27FC236}">
                  <a16:creationId xmlns:a16="http://schemas.microsoft.com/office/drawing/2014/main" id="{AC3461D0-061D-84A8-F4AF-5DA5DECE007A}"/>
                </a:ext>
              </a:extLst>
            </p:cNvPr>
            <p:cNvSpPr/>
            <p:nvPr/>
          </p:nvSpPr>
          <p:spPr>
            <a:xfrm>
              <a:off x="2051721" y="-482496"/>
              <a:ext cx="756084" cy="720080"/>
            </a:xfrm>
            <a:prstGeom prst="ellipse">
              <a:avLst/>
            </a:prstGeom>
            <a:solidFill>
              <a:srgbClr val="FD7C7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solidFill>
                  <a:prstClr val="white"/>
                </a:solidFill>
              </a:endParaRPr>
            </a:p>
          </p:txBody>
        </p:sp>
        <p:pic>
          <p:nvPicPr>
            <p:cNvPr id="43" name="Picture 2" descr="PCのマウスアイコン素材">
              <a:extLst>
                <a:ext uri="{FF2B5EF4-FFF2-40B4-BE49-F238E27FC236}">
                  <a16:creationId xmlns:a16="http://schemas.microsoft.com/office/drawing/2014/main" id="{910A90DF-A8BF-6DC2-DAC6-42D4C23045F3}"/>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2312432" y="-443248"/>
              <a:ext cx="242523" cy="458199"/>
            </a:xfrm>
            <a:prstGeom prst="rect">
              <a:avLst/>
            </a:prstGeom>
            <a:noFill/>
            <a:extLst>
              <a:ext uri="{909E8E84-426E-40DD-AFC4-6F175D3DCCD1}">
                <a14:hiddenFill xmlns:a14="http://schemas.microsoft.com/office/drawing/2010/main">
                  <a:solidFill>
                    <a:srgbClr val="FFFFFF"/>
                  </a:solidFill>
                </a14:hiddenFill>
              </a:ext>
            </a:extLst>
          </p:spPr>
        </p:pic>
        <p:sp>
          <p:nvSpPr>
            <p:cNvPr id="44" name="テキスト ボックス 43">
              <a:extLst>
                <a:ext uri="{FF2B5EF4-FFF2-40B4-BE49-F238E27FC236}">
                  <a16:creationId xmlns:a16="http://schemas.microsoft.com/office/drawing/2014/main" id="{1360B75B-3121-2DE6-FE64-65AB30D84FB5}"/>
                </a:ext>
              </a:extLst>
            </p:cNvPr>
            <p:cNvSpPr txBox="1"/>
            <p:nvPr/>
          </p:nvSpPr>
          <p:spPr>
            <a:xfrm>
              <a:off x="2145640" y="18443"/>
              <a:ext cx="595095" cy="244271"/>
            </a:xfrm>
            <a:prstGeom prst="rect">
              <a:avLst/>
            </a:prstGeom>
            <a:noFill/>
          </p:spPr>
          <p:txBody>
            <a:bodyPr wrap="none" rtlCol="0">
              <a:spAutoFit/>
            </a:bodyPr>
            <a:lstStyle/>
            <a:p>
              <a:r>
                <a:rPr lang="en-US" altLang="ja-JP" sz="1000" b="1">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Click!!</a:t>
              </a:r>
              <a:endParaRPr lang="ja-JP" altLang="en-US" sz="1000" b="1">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二等辺三角形 21">
              <a:extLst>
                <a:ext uri="{FF2B5EF4-FFF2-40B4-BE49-F238E27FC236}">
                  <a16:creationId xmlns:a16="http://schemas.microsoft.com/office/drawing/2014/main" id="{097AB1E8-2D97-381A-2B78-0398A4120DB2}"/>
                </a:ext>
              </a:extLst>
            </p:cNvPr>
            <p:cNvSpPr/>
            <p:nvPr/>
          </p:nvSpPr>
          <p:spPr>
            <a:xfrm>
              <a:off x="2368049" y="-616790"/>
              <a:ext cx="123425" cy="144016"/>
            </a:xfrm>
            <a:prstGeom prst="triangle">
              <a:avLst/>
            </a:prstGeom>
            <a:solidFill>
              <a:srgbClr val="FD7C7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solidFill>
                  <a:prstClr val="white"/>
                </a:solidFill>
              </a:endParaRPr>
            </a:p>
          </p:txBody>
        </p:sp>
      </p:grpSp>
      <p:grpSp>
        <p:nvGrpSpPr>
          <p:cNvPr id="8" name="グループ化 7">
            <a:extLst>
              <a:ext uri="{FF2B5EF4-FFF2-40B4-BE49-F238E27FC236}">
                <a16:creationId xmlns:a16="http://schemas.microsoft.com/office/drawing/2014/main" id="{10C5C3EF-E4B5-487F-D230-C8E164A21D96}"/>
              </a:ext>
            </a:extLst>
          </p:cNvPr>
          <p:cNvGrpSpPr/>
          <p:nvPr/>
        </p:nvGrpSpPr>
        <p:grpSpPr>
          <a:xfrm>
            <a:off x="10039350" y="256600"/>
            <a:ext cx="1905950" cy="343139"/>
            <a:chOff x="10364212" y="302904"/>
            <a:chExt cx="1581087" cy="343139"/>
          </a:xfrm>
        </p:grpSpPr>
        <p:sp>
          <p:nvSpPr>
            <p:cNvPr id="9" name="正方形/長方形 8">
              <a:extLst>
                <a:ext uri="{FF2B5EF4-FFF2-40B4-BE49-F238E27FC236}">
                  <a16:creationId xmlns:a16="http://schemas.microsoft.com/office/drawing/2014/main" id="{88E6FD70-111A-02A4-320A-AFCFE6A0D3CD}"/>
                </a:ext>
              </a:extLst>
            </p:cNvPr>
            <p:cNvSpPr/>
            <p:nvPr/>
          </p:nvSpPr>
          <p:spPr>
            <a:xfrm>
              <a:off x="10364212" y="302904"/>
              <a:ext cx="1581087" cy="314510"/>
            </a:xfrm>
            <a:prstGeom prst="rect">
              <a:avLst/>
            </a:prstGeom>
          </p:spPr>
          <p:txBody>
            <a:bodyPr wrap="square">
              <a:spAutoFit/>
            </a:bodyPr>
            <a:lstStyle/>
            <a:p>
              <a:pPr algn="ctr">
                <a:lnSpc>
                  <a:spcPct val="150000"/>
                </a:lnSpc>
              </a:pPr>
              <a:r>
                <a:rPr lang="ja-JP" altLang="en-US" sz="1050" b="1">
                  <a:solidFill>
                    <a:srgbClr val="960000"/>
                  </a:solidFill>
                  <a:latin typeface="メイリオ" panose="020B0604030504040204" pitchFamily="50" charset="-128"/>
                  <a:ea typeface="メイリオ" panose="020B0604030504040204" pitchFamily="50" charset="-128"/>
                </a:rPr>
                <a:t>サイバー攻撃対策</a:t>
              </a:r>
              <a:endParaRPr lang="en-US" altLang="ja-JP" sz="1050" b="1">
                <a:solidFill>
                  <a:srgbClr val="960000"/>
                </a:solidFill>
                <a:latin typeface="メイリオ" panose="020B0604030504040204" pitchFamily="50" charset="-128"/>
                <a:ea typeface="メイリオ" panose="020B0604030504040204" pitchFamily="50" charset="-128"/>
              </a:endParaRPr>
            </a:p>
          </p:txBody>
        </p:sp>
        <p:sp>
          <p:nvSpPr>
            <p:cNvPr id="10" name="四角形: 角を丸くする 9">
              <a:extLst>
                <a:ext uri="{FF2B5EF4-FFF2-40B4-BE49-F238E27FC236}">
                  <a16:creationId xmlns:a16="http://schemas.microsoft.com/office/drawing/2014/main" id="{2AEA9CD7-1CFF-1FF1-4FA5-ABCBFA994E2D}"/>
                </a:ext>
              </a:extLst>
            </p:cNvPr>
            <p:cNvSpPr/>
            <p:nvPr/>
          </p:nvSpPr>
          <p:spPr>
            <a:xfrm>
              <a:off x="10402179" y="302904"/>
              <a:ext cx="1505153" cy="34313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Tree>
    <p:extLst>
      <p:ext uri="{BB962C8B-B14F-4D97-AF65-F5344CB8AC3E}">
        <p14:creationId xmlns:p14="http://schemas.microsoft.com/office/powerpoint/2010/main" val="28552606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テキスト プレースホルダー 4">
            <a:extLst>
              <a:ext uri="{FF2B5EF4-FFF2-40B4-BE49-F238E27FC236}">
                <a16:creationId xmlns:a16="http://schemas.microsoft.com/office/drawing/2014/main" id="{67114064-50DC-4AC5-8136-3ECF4BBDD892}"/>
              </a:ext>
            </a:extLst>
          </p:cNvPr>
          <p:cNvSpPr>
            <a:spLocks noGrp="1"/>
          </p:cNvSpPr>
          <p:nvPr>
            <p:ph type="body" sz="quarter" idx="15"/>
          </p:nvPr>
        </p:nvSpPr>
        <p:spPr>
          <a:prstGeom prst="rect">
            <a:avLst/>
          </a:prstGeom>
        </p:spPr>
        <p:txBody>
          <a:bodyPr/>
          <a:lstStyle/>
          <a:p>
            <a:r>
              <a:rPr lang="ja-JP" altLang="en-US" dirty="0"/>
              <a:t>未知・亜種のマルウェアもマシンラーニングで</a:t>
            </a:r>
            <a:r>
              <a:rPr lang="en-US" altLang="ja-JP" dirty="0"/>
              <a:t>99%</a:t>
            </a:r>
            <a:r>
              <a:rPr lang="en-US" altLang="ja-JP" sz="1200" dirty="0"/>
              <a:t>※</a:t>
            </a:r>
            <a:r>
              <a:rPr lang="ja-JP" altLang="en-US" dirty="0"/>
              <a:t>検知！次世代のアンチウイルス</a:t>
            </a:r>
          </a:p>
        </p:txBody>
      </p:sp>
      <p:sp>
        <p:nvSpPr>
          <p:cNvPr id="2" name="テキスト プレースホルダー 1">
            <a:extLst>
              <a:ext uri="{FF2B5EF4-FFF2-40B4-BE49-F238E27FC236}">
                <a16:creationId xmlns:a16="http://schemas.microsoft.com/office/drawing/2014/main" id="{80E7F51B-5477-4B64-A0D4-AF1C3900D677}"/>
              </a:ext>
            </a:extLst>
          </p:cNvPr>
          <p:cNvSpPr>
            <a:spLocks noGrp="1"/>
          </p:cNvSpPr>
          <p:nvPr>
            <p:ph type="body" sz="quarter" idx="13"/>
          </p:nvPr>
        </p:nvSpPr>
        <p:spPr>
          <a:prstGeom prst="rect">
            <a:avLst/>
          </a:prstGeom>
        </p:spPr>
        <p:txBody>
          <a:bodyPr/>
          <a:lstStyle/>
          <a:p>
            <a:r>
              <a:rPr lang="ja-JP" altLang="en-US" dirty="0"/>
              <a:t>プロダクト紹介「</a:t>
            </a:r>
            <a:r>
              <a:rPr lang="en-US" altLang="ja-JP" dirty="0"/>
              <a:t>LANSCOPE </a:t>
            </a:r>
            <a:r>
              <a:rPr lang="ja-JP" altLang="en-US" dirty="0"/>
              <a:t>サイバープロテクション </a:t>
            </a:r>
            <a:r>
              <a:rPr lang="en-US" altLang="ja-JP" dirty="0"/>
              <a:t> powered by </a:t>
            </a:r>
            <a:r>
              <a:rPr lang="en-US" altLang="ja-JP" dirty="0" err="1"/>
              <a:t>CylancePROTECT</a:t>
            </a:r>
            <a:r>
              <a:rPr lang="ja-JP" altLang="en-US" dirty="0"/>
              <a:t>」</a:t>
            </a:r>
          </a:p>
        </p:txBody>
      </p:sp>
      <p:pic>
        <p:nvPicPr>
          <p:cNvPr id="9" name="図 8" descr="図形&#10;&#10;中程度の精度で自動的に生成された説明">
            <a:extLst>
              <a:ext uri="{FF2B5EF4-FFF2-40B4-BE49-F238E27FC236}">
                <a16:creationId xmlns:a16="http://schemas.microsoft.com/office/drawing/2014/main" id="{AB484C54-0141-5312-37B1-1082080462B8}"/>
              </a:ext>
            </a:extLst>
          </p:cNvPr>
          <p:cNvPicPr>
            <a:picLocks noChangeAspect="1"/>
          </p:cNvPicPr>
          <p:nvPr/>
        </p:nvPicPr>
        <p:blipFill>
          <a:blip r:embed="rId3"/>
          <a:stretch>
            <a:fillRect/>
          </a:stretch>
        </p:blipFill>
        <p:spPr>
          <a:xfrm>
            <a:off x="10077769" y="218249"/>
            <a:ext cx="1823391" cy="391439"/>
          </a:xfrm>
          <a:prstGeom prst="rect">
            <a:avLst/>
          </a:prstGeom>
        </p:spPr>
      </p:pic>
      <p:sp>
        <p:nvSpPr>
          <p:cNvPr id="8" name="テキスト ボックス 7">
            <a:extLst>
              <a:ext uri="{FF2B5EF4-FFF2-40B4-BE49-F238E27FC236}">
                <a16:creationId xmlns:a16="http://schemas.microsoft.com/office/drawing/2014/main" id="{32B0D54C-5527-F668-6877-92DF2227DBCF}"/>
              </a:ext>
            </a:extLst>
          </p:cNvPr>
          <p:cNvSpPr txBox="1"/>
          <p:nvPr/>
        </p:nvSpPr>
        <p:spPr>
          <a:xfrm>
            <a:off x="5526195" y="1748235"/>
            <a:ext cx="5526709" cy="372410"/>
          </a:xfrm>
          <a:prstGeom prst="rect">
            <a:avLst/>
          </a:prstGeom>
          <a:noFill/>
        </p:spPr>
        <p:txBody>
          <a:bodyPr wrap="square" rtlCol="0">
            <a:spAutoFit/>
          </a:bodyPr>
          <a:lstStyle/>
          <a:p>
            <a:pPr algn="just">
              <a:lnSpc>
                <a:spcPct val="140000"/>
              </a:lnSpc>
            </a:pPr>
            <a:r>
              <a:rPr kumimoji="1" lang="ja-JP" altLang="en-US" sz="1400" b="1">
                <a:solidFill>
                  <a:schemeClr val="tx1">
                    <a:lumMod val="65000"/>
                    <a:lumOff val="35000"/>
                  </a:schemeClr>
                </a:solidFill>
                <a:latin typeface="Meiryo" panose="020B0604030504040204" pitchFamily="34" charset="-128"/>
                <a:ea typeface="Meiryo" panose="020B0604030504040204" pitchFamily="34" charset="-128"/>
              </a:rPr>
              <a:t>次世代型</a:t>
            </a:r>
            <a:r>
              <a:rPr kumimoji="1" lang="en-US" altLang="ja-JP" sz="1400" b="1">
                <a:solidFill>
                  <a:schemeClr val="tx1">
                    <a:lumMod val="65000"/>
                    <a:lumOff val="35000"/>
                  </a:schemeClr>
                </a:solidFill>
                <a:latin typeface="Meiryo" panose="020B0604030504040204" pitchFamily="34" charset="-128"/>
                <a:ea typeface="Meiryo" panose="020B0604030504040204" pitchFamily="34" charset="-128"/>
              </a:rPr>
              <a:t>AI</a:t>
            </a:r>
            <a:r>
              <a:rPr kumimoji="1" lang="ja-JP" altLang="en-US" sz="1400" b="1">
                <a:solidFill>
                  <a:schemeClr val="tx1">
                    <a:lumMod val="65000"/>
                    <a:lumOff val="35000"/>
                  </a:schemeClr>
                </a:solidFill>
                <a:latin typeface="Meiryo" panose="020B0604030504040204" pitchFamily="34" charset="-128"/>
                <a:ea typeface="Meiryo" panose="020B0604030504040204" pitchFamily="34" charset="-128"/>
              </a:rPr>
              <a:t>アンチウイルス</a:t>
            </a:r>
          </a:p>
        </p:txBody>
      </p:sp>
      <p:sp>
        <p:nvSpPr>
          <p:cNvPr id="10" name="テキスト ボックス 9">
            <a:extLst>
              <a:ext uri="{FF2B5EF4-FFF2-40B4-BE49-F238E27FC236}">
                <a16:creationId xmlns:a16="http://schemas.microsoft.com/office/drawing/2014/main" id="{36C8278C-4339-1C0A-2DA9-79CF1F7AD151}"/>
              </a:ext>
            </a:extLst>
          </p:cNvPr>
          <p:cNvSpPr txBox="1"/>
          <p:nvPr/>
        </p:nvSpPr>
        <p:spPr>
          <a:xfrm>
            <a:off x="5526194" y="3403460"/>
            <a:ext cx="5371192" cy="914353"/>
          </a:xfrm>
          <a:prstGeom prst="rect">
            <a:avLst/>
          </a:prstGeom>
          <a:noFill/>
        </p:spPr>
        <p:txBody>
          <a:bodyPr wrap="square" rtlCol="0">
            <a:spAutoFit/>
          </a:bodyPr>
          <a:lstStyle/>
          <a:p>
            <a:pPr>
              <a:lnSpc>
                <a:spcPts val="2200"/>
              </a:lnSpc>
            </a:pPr>
            <a:r>
              <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rPr>
              <a:t>AI </a:t>
            </a: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を活用したマシンラーニングによる予測検知が可能で、未知・亜種の</a:t>
            </a:r>
            <a:endPar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a:p>
            <a:pPr>
              <a:lnSpc>
                <a:spcPts val="2200"/>
              </a:lnSpc>
            </a:pP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マルウェアも </a:t>
            </a:r>
            <a:r>
              <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rPr>
              <a:t>99%</a:t>
            </a:r>
            <a:r>
              <a:rPr kumimoji="1" lang="en-US" altLang="ja-JP" sz="800">
                <a:solidFill>
                  <a:schemeClr val="tx1">
                    <a:lumMod val="75000"/>
                    <a:lumOff val="25000"/>
                  </a:schemeClr>
                </a:solidFill>
                <a:latin typeface="メイリオ" panose="020B0604030504040204" pitchFamily="50" charset="-128"/>
                <a:ea typeface="メイリオ" panose="020B0604030504040204" pitchFamily="50" charset="-128"/>
              </a:rPr>
              <a:t>※</a:t>
            </a:r>
            <a:r>
              <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rPr>
              <a:t> </a:t>
            </a: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の高検知が実現。別途オプションの </a:t>
            </a:r>
            <a:r>
              <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rPr>
              <a:t>OPTICS</a:t>
            </a: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a:t>
            </a:r>
            <a:r>
              <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rPr>
              <a:t>EDR</a:t>
            </a: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 で感染原因の調査も可能</a:t>
            </a:r>
            <a:endParaRPr kumimoji="1"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11" name="四角形: 角を丸くする 10">
            <a:extLst>
              <a:ext uri="{FF2B5EF4-FFF2-40B4-BE49-F238E27FC236}">
                <a16:creationId xmlns:a16="http://schemas.microsoft.com/office/drawing/2014/main" id="{CBA6462F-C17D-C0F0-1367-FBCBB7311A4D}"/>
              </a:ext>
            </a:extLst>
          </p:cNvPr>
          <p:cNvSpPr/>
          <p:nvPr/>
        </p:nvSpPr>
        <p:spPr>
          <a:xfrm>
            <a:off x="5614219" y="4474047"/>
            <a:ext cx="4906297" cy="374156"/>
          </a:xfrm>
          <a:prstGeom prst="roundRect">
            <a:avLst/>
          </a:prstGeom>
          <a:solidFill>
            <a:srgbClr val="41B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a:latin typeface="メイリオ" panose="020B0604030504040204" pitchFamily="50" charset="-128"/>
                <a:ea typeface="メイリオ" panose="020B0604030504040204" pitchFamily="50" charset="-128"/>
                <a:cs typeface="メイリオ" panose="020B0604030504040204" pitchFamily="50" charset="-128"/>
              </a:rPr>
              <a:t>AI </a:t>
            </a:r>
            <a:r>
              <a:rPr lang="ja-JP" altLang="en-US" sz="1200">
                <a:latin typeface="メイリオ" panose="020B0604030504040204" pitchFamily="50" charset="-128"/>
                <a:ea typeface="メイリオ" panose="020B0604030504040204" pitchFamily="50" charset="-128"/>
                <a:cs typeface="メイリオ" panose="020B0604030504040204" pitchFamily="50" charset="-128"/>
              </a:rPr>
              <a:t>による高精度な予測検知</a:t>
            </a:r>
            <a:endParaRPr kumimoji="1"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四角形: 角を丸くする 11">
            <a:extLst>
              <a:ext uri="{FF2B5EF4-FFF2-40B4-BE49-F238E27FC236}">
                <a16:creationId xmlns:a16="http://schemas.microsoft.com/office/drawing/2014/main" id="{CEF516C6-137B-49EB-C7FA-3B279938E91D}"/>
              </a:ext>
            </a:extLst>
          </p:cNvPr>
          <p:cNvSpPr/>
          <p:nvPr/>
        </p:nvSpPr>
        <p:spPr>
          <a:xfrm>
            <a:off x="5614219" y="4918734"/>
            <a:ext cx="4906297" cy="374156"/>
          </a:xfrm>
          <a:prstGeom prst="roundRect">
            <a:avLst/>
          </a:prstGeom>
          <a:solidFill>
            <a:srgbClr val="41B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a:latin typeface="メイリオ" panose="020B0604030504040204" pitchFamily="50" charset="-128"/>
                <a:ea typeface="メイリオ" panose="020B0604030504040204" pitchFamily="50" charset="-128"/>
                <a:cs typeface="メイリオ" panose="020B0604030504040204" pitchFamily="50" charset="-128"/>
              </a:rPr>
              <a:t>シグネチャレスで日々のアップデート不要</a:t>
            </a:r>
          </a:p>
        </p:txBody>
      </p:sp>
      <p:sp>
        <p:nvSpPr>
          <p:cNvPr id="14" name="四角形: 角を丸くする 13">
            <a:extLst>
              <a:ext uri="{FF2B5EF4-FFF2-40B4-BE49-F238E27FC236}">
                <a16:creationId xmlns:a16="http://schemas.microsoft.com/office/drawing/2014/main" id="{69670C2D-B0D1-4820-69F5-9C7BD3ABDBB3}"/>
              </a:ext>
            </a:extLst>
          </p:cNvPr>
          <p:cNvSpPr/>
          <p:nvPr/>
        </p:nvSpPr>
        <p:spPr>
          <a:xfrm>
            <a:off x="5614219" y="5400970"/>
            <a:ext cx="4906297" cy="374156"/>
          </a:xfrm>
          <a:prstGeom prst="roundRect">
            <a:avLst/>
          </a:prstGeom>
          <a:solidFill>
            <a:srgbClr val="41B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a:latin typeface="メイリオ" panose="020B0604030504040204" pitchFamily="50" charset="-128"/>
                <a:ea typeface="メイリオ" panose="020B0604030504040204" pitchFamily="50" charset="-128"/>
                <a:cs typeface="メイリオ" panose="020B0604030504040204" pitchFamily="50" charset="-128"/>
              </a:rPr>
              <a:t>過検知が少なく低負荷</a:t>
            </a:r>
            <a:endParaRPr kumimoji="1" lang="ja-JP" altLang="en-US" sz="120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5" name="グループ化 14">
            <a:extLst>
              <a:ext uri="{FF2B5EF4-FFF2-40B4-BE49-F238E27FC236}">
                <a16:creationId xmlns:a16="http://schemas.microsoft.com/office/drawing/2014/main" id="{9F1C3085-660B-6748-083D-2D1C37F10C5F}"/>
              </a:ext>
            </a:extLst>
          </p:cNvPr>
          <p:cNvGrpSpPr/>
          <p:nvPr/>
        </p:nvGrpSpPr>
        <p:grpSpPr>
          <a:xfrm>
            <a:off x="0" y="1867865"/>
            <a:ext cx="4978110" cy="4298666"/>
            <a:chOff x="0" y="1867865"/>
            <a:chExt cx="4978110" cy="4298666"/>
          </a:xfrm>
        </p:grpSpPr>
        <p:grpSp>
          <p:nvGrpSpPr>
            <p:cNvPr id="16" name="グループ化 15">
              <a:extLst>
                <a:ext uri="{FF2B5EF4-FFF2-40B4-BE49-F238E27FC236}">
                  <a16:creationId xmlns:a16="http://schemas.microsoft.com/office/drawing/2014/main" id="{344956EA-B679-69B1-2095-522549542AD1}"/>
                </a:ext>
              </a:extLst>
            </p:cNvPr>
            <p:cNvGrpSpPr/>
            <p:nvPr/>
          </p:nvGrpSpPr>
          <p:grpSpPr>
            <a:xfrm>
              <a:off x="0" y="1867865"/>
              <a:ext cx="4978110" cy="4298666"/>
              <a:chOff x="0" y="2100979"/>
              <a:chExt cx="4978110" cy="4298666"/>
            </a:xfrm>
          </p:grpSpPr>
          <p:pic>
            <p:nvPicPr>
              <p:cNvPr id="18" name="図 17">
                <a:extLst>
                  <a:ext uri="{FF2B5EF4-FFF2-40B4-BE49-F238E27FC236}">
                    <a16:creationId xmlns:a16="http://schemas.microsoft.com/office/drawing/2014/main" id="{56C0C6BB-F4D9-476C-6FE8-1EEBED04DA62}"/>
                  </a:ext>
                </a:extLst>
              </p:cNvPr>
              <p:cNvPicPr>
                <a:picLocks noChangeAspect="1"/>
              </p:cNvPicPr>
              <p:nvPr/>
            </p:nvPicPr>
            <p:blipFill rotWithShape="1">
              <a:blip r:embed="rId4"/>
              <a:srcRect l="31349"/>
              <a:stretch/>
            </p:blipFill>
            <p:spPr>
              <a:xfrm>
                <a:off x="0" y="2100979"/>
                <a:ext cx="4978110" cy="4298666"/>
              </a:xfrm>
              <a:prstGeom prst="rect">
                <a:avLst/>
              </a:prstGeom>
            </p:spPr>
          </p:pic>
          <p:pic>
            <p:nvPicPr>
              <p:cNvPr id="20" name="図 19">
                <a:extLst>
                  <a:ext uri="{FF2B5EF4-FFF2-40B4-BE49-F238E27FC236}">
                    <a16:creationId xmlns:a16="http://schemas.microsoft.com/office/drawing/2014/main" id="{4ED1A293-C08F-BF47-A85C-7A4741329A4C}"/>
                  </a:ext>
                </a:extLst>
              </p:cNvPr>
              <p:cNvPicPr>
                <a:picLocks noChangeAspect="1"/>
              </p:cNvPicPr>
              <p:nvPr/>
            </p:nvPicPr>
            <p:blipFill rotWithShape="1">
              <a:blip r:embed="rId5">
                <a:extLst>
                  <a:ext uri="{28A0092B-C50C-407E-A947-70E740481C1C}">
                    <a14:useLocalDpi xmlns:a14="http://schemas.microsoft.com/office/drawing/2010/main" val="0"/>
                  </a:ext>
                </a:extLst>
              </a:blip>
              <a:srcRect t="-1" r="35804" b="558"/>
              <a:stretch/>
            </p:blipFill>
            <p:spPr>
              <a:xfrm>
                <a:off x="0" y="2414646"/>
                <a:ext cx="4020458" cy="3503096"/>
              </a:xfrm>
              <a:prstGeom prst="rect">
                <a:avLst/>
              </a:prstGeom>
              <a:ln>
                <a:solidFill>
                  <a:schemeClr val="bg1">
                    <a:lumMod val="50000"/>
                  </a:schemeClr>
                </a:solidFill>
              </a:ln>
            </p:spPr>
          </p:pic>
        </p:grpSp>
        <p:sp>
          <p:nvSpPr>
            <p:cNvPr id="17" name="正方形/長方形 16">
              <a:extLst>
                <a:ext uri="{FF2B5EF4-FFF2-40B4-BE49-F238E27FC236}">
                  <a16:creationId xmlns:a16="http://schemas.microsoft.com/office/drawing/2014/main" id="{F52BCE3A-757D-00CE-DA56-D036EE73FC12}"/>
                </a:ext>
              </a:extLst>
            </p:cNvPr>
            <p:cNvSpPr/>
            <p:nvPr/>
          </p:nvSpPr>
          <p:spPr>
            <a:xfrm>
              <a:off x="66675" y="2240275"/>
              <a:ext cx="919163" cy="183838"/>
            </a:xfrm>
            <a:prstGeom prst="rect">
              <a:avLst/>
            </a:prstGeom>
            <a:solidFill>
              <a:srgbClr val="2A2E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1" name="テキスト ボックス 20">
            <a:extLst>
              <a:ext uri="{FF2B5EF4-FFF2-40B4-BE49-F238E27FC236}">
                <a16:creationId xmlns:a16="http://schemas.microsoft.com/office/drawing/2014/main" id="{A3FD46FC-D126-9D69-16DE-D0495B37F407}"/>
              </a:ext>
            </a:extLst>
          </p:cNvPr>
          <p:cNvSpPr txBox="1"/>
          <p:nvPr/>
        </p:nvSpPr>
        <p:spPr>
          <a:xfrm>
            <a:off x="5540603" y="5829187"/>
            <a:ext cx="4008750" cy="303929"/>
          </a:xfrm>
          <a:prstGeom prst="rect">
            <a:avLst/>
          </a:prstGeom>
          <a:noFill/>
        </p:spPr>
        <p:txBody>
          <a:bodyPr wrap="square">
            <a:spAutoFit/>
          </a:bodyPr>
          <a:lstStyle/>
          <a:p>
            <a:pPr>
              <a:lnSpc>
                <a:spcPct val="150000"/>
              </a:lnSpc>
            </a:pPr>
            <a:r>
              <a:rPr kumimoji="1" lang="en-US" altLang="ja-JP" sz="1000">
                <a:solidFill>
                  <a:schemeClr val="tx1">
                    <a:lumMod val="75000"/>
                    <a:lumOff val="25000"/>
                  </a:schemeClr>
                </a:solidFill>
                <a:latin typeface="メイリオ" panose="020B0604030504040204" pitchFamily="50" charset="-128"/>
                <a:ea typeface="メイリオ" panose="020B0604030504040204" pitchFamily="50" charset="-128"/>
              </a:rPr>
              <a:t>※2023</a:t>
            </a:r>
            <a:r>
              <a:rPr kumimoji="1" lang="ja-JP" altLang="en-US" sz="1000">
                <a:solidFill>
                  <a:schemeClr val="tx1">
                    <a:lumMod val="75000"/>
                    <a:lumOff val="25000"/>
                  </a:schemeClr>
                </a:solidFill>
                <a:latin typeface="メイリオ" panose="020B0604030504040204" pitchFamily="50" charset="-128"/>
                <a:ea typeface="メイリオ" panose="020B0604030504040204" pitchFamily="50" charset="-128"/>
              </a:rPr>
              <a:t>年</a:t>
            </a:r>
            <a:r>
              <a:rPr kumimoji="1" lang="en-US" altLang="ja-JP" sz="1000">
                <a:solidFill>
                  <a:schemeClr val="tx1">
                    <a:lumMod val="75000"/>
                    <a:lumOff val="25000"/>
                  </a:schemeClr>
                </a:solidFill>
                <a:latin typeface="メイリオ" panose="020B0604030504040204" pitchFamily="50" charset="-128"/>
                <a:ea typeface="メイリオ" panose="020B0604030504040204" pitchFamily="50" charset="-128"/>
              </a:rPr>
              <a:t>3</a:t>
            </a:r>
            <a:r>
              <a:rPr kumimoji="1" lang="ja-JP" altLang="en-US" sz="1000">
                <a:solidFill>
                  <a:schemeClr val="tx1">
                    <a:lumMod val="75000"/>
                    <a:lumOff val="25000"/>
                  </a:schemeClr>
                </a:solidFill>
                <a:latin typeface="メイリオ" panose="020B0604030504040204" pitchFamily="50" charset="-128"/>
                <a:ea typeface="メイリオ" panose="020B0604030504040204" pitchFamily="50" charset="-128"/>
              </a:rPr>
              <a:t>月 </a:t>
            </a:r>
            <a:r>
              <a:rPr kumimoji="1" lang="en-US" altLang="ja-JP" sz="1000">
                <a:solidFill>
                  <a:schemeClr val="tx1">
                    <a:lumMod val="75000"/>
                    <a:lumOff val="25000"/>
                  </a:schemeClr>
                </a:solidFill>
                <a:latin typeface="メイリオ" panose="020B0604030504040204" pitchFamily="50" charset="-128"/>
                <a:ea typeface="メイリオ" panose="020B0604030504040204" pitchFamily="50" charset="-128"/>
              </a:rPr>
              <a:t>Tolly </a:t>
            </a:r>
            <a:r>
              <a:rPr kumimoji="1" lang="ja-JP" altLang="en-US" sz="1000">
                <a:solidFill>
                  <a:schemeClr val="tx1">
                    <a:lumMod val="75000"/>
                    <a:lumOff val="25000"/>
                  </a:schemeClr>
                </a:solidFill>
                <a:latin typeface="メイリオ" panose="020B0604030504040204" pitchFamily="50" charset="-128"/>
                <a:ea typeface="メイリオ" panose="020B0604030504040204" pitchFamily="50" charset="-128"/>
              </a:rPr>
              <a:t>社のテスト結果より</a:t>
            </a:r>
          </a:p>
        </p:txBody>
      </p:sp>
      <p:pic>
        <p:nvPicPr>
          <p:cNvPr id="22" name="Picture 4">
            <a:extLst>
              <a:ext uri="{FF2B5EF4-FFF2-40B4-BE49-F238E27FC236}">
                <a16:creationId xmlns:a16="http://schemas.microsoft.com/office/drawing/2014/main" id="{545AFD1F-F4E6-A632-9656-5FEBE3CE30AB}"/>
              </a:ext>
            </a:extLst>
          </p:cNvPr>
          <p:cNvPicPr>
            <a:picLocks noChangeAspect="1" noChangeArrowheads="1"/>
          </p:cNvPicPr>
          <p:nvPr/>
        </p:nvPicPr>
        <p:blipFill>
          <a:blip r:embed="rId6"/>
          <a:srcRect/>
          <a:stretch/>
        </p:blipFill>
        <p:spPr bwMode="auto">
          <a:xfrm>
            <a:off x="5841913" y="2342971"/>
            <a:ext cx="4300903" cy="900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5802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77977D3F-95B8-4249-A059-014A3CF8BDBA}"/>
              </a:ext>
            </a:extLst>
          </p:cNvPr>
          <p:cNvSpPr>
            <a:spLocks noGrp="1"/>
          </p:cNvSpPr>
          <p:nvPr>
            <p:ph type="body" sz="quarter" idx="15"/>
          </p:nvPr>
        </p:nvSpPr>
        <p:spPr>
          <a:prstGeom prst="rect">
            <a:avLst/>
          </a:prstGeom>
        </p:spPr>
        <p:txBody>
          <a:bodyPr/>
          <a:lstStyle/>
          <a:p>
            <a:r>
              <a:rPr kumimoji="1" lang="ja-JP" altLang="en-US" dirty="0"/>
              <a:t>マシンラーニングをサイバー攻撃対策に活用した 次世代型ウイルス対策ソフト</a:t>
            </a:r>
          </a:p>
        </p:txBody>
      </p:sp>
      <p:sp>
        <p:nvSpPr>
          <p:cNvPr id="3" name="テキスト プレースホルダー 2">
            <a:extLst>
              <a:ext uri="{FF2B5EF4-FFF2-40B4-BE49-F238E27FC236}">
                <a16:creationId xmlns:a16="http://schemas.microsoft.com/office/drawing/2014/main" id="{A59C27F3-44B7-4E66-AEDD-264A3D83974B}"/>
              </a:ext>
            </a:extLst>
          </p:cNvPr>
          <p:cNvSpPr>
            <a:spLocks noGrp="1"/>
          </p:cNvSpPr>
          <p:nvPr>
            <p:ph type="body" sz="quarter" idx="13"/>
          </p:nvPr>
        </p:nvSpPr>
        <p:spPr>
          <a:prstGeom prst="rect">
            <a:avLst/>
          </a:prstGeom>
        </p:spPr>
        <p:txBody>
          <a:bodyPr/>
          <a:lstStyle/>
          <a:p>
            <a:r>
              <a:rPr lang="en-US" altLang="ja-JP" dirty="0" err="1"/>
              <a:t>CylancePROTECT</a:t>
            </a:r>
            <a:r>
              <a:rPr lang="ja-JP" altLang="en-US" dirty="0"/>
              <a:t> の特長</a:t>
            </a:r>
          </a:p>
        </p:txBody>
      </p:sp>
      <p:grpSp>
        <p:nvGrpSpPr>
          <p:cNvPr id="29" name="グループ化 28">
            <a:extLst>
              <a:ext uri="{FF2B5EF4-FFF2-40B4-BE49-F238E27FC236}">
                <a16:creationId xmlns:a16="http://schemas.microsoft.com/office/drawing/2014/main" id="{7BE2663C-EBED-F6BC-F830-519555225943}"/>
              </a:ext>
            </a:extLst>
          </p:cNvPr>
          <p:cNvGrpSpPr/>
          <p:nvPr/>
        </p:nvGrpSpPr>
        <p:grpSpPr>
          <a:xfrm>
            <a:off x="939896" y="1957559"/>
            <a:ext cx="4980137" cy="4100418"/>
            <a:chOff x="826774" y="1995266"/>
            <a:chExt cx="4980137" cy="4100418"/>
          </a:xfrm>
        </p:grpSpPr>
        <p:sp>
          <p:nvSpPr>
            <p:cNvPr id="30" name="TextBox 18">
              <a:extLst>
                <a:ext uri="{FF2B5EF4-FFF2-40B4-BE49-F238E27FC236}">
                  <a16:creationId xmlns:a16="http://schemas.microsoft.com/office/drawing/2014/main" id="{77105621-50AB-E815-16A5-DBBF68E0757A}"/>
                </a:ext>
              </a:extLst>
            </p:cNvPr>
            <p:cNvSpPr txBox="1"/>
            <p:nvPr/>
          </p:nvSpPr>
          <p:spPr>
            <a:xfrm>
              <a:off x="826774" y="1995266"/>
              <a:ext cx="4980137" cy="677108"/>
            </a:xfrm>
            <a:prstGeom prst="rect">
              <a:avLst/>
            </a:prstGeom>
            <a:noFill/>
          </p:spPr>
          <p:txBody>
            <a:bodyPr wrap="square" rtlCol="1">
              <a:spAutoFit/>
            </a:bodyPr>
            <a:lstStyle>
              <a:defPPr>
                <a:defRPr lang="en-US"/>
              </a:defPPr>
              <a:lvl1pPr lvl="0">
                <a:defRPr b="0">
                  <a:solidFill>
                    <a:prstClr val="white"/>
                  </a:solidFill>
                  <a:latin typeface="Ubuntu" charset="0"/>
                  <a:ea typeface="Ubuntu" charset="0"/>
                  <a:cs typeface="Ubuntu" charset="0"/>
                </a:defRPr>
              </a:lvl1pPr>
            </a:lstStyle>
            <a:p>
              <a:pPr marL="0" marR="0" lvl="0" indent="0" defTabSz="914400" rtl="0" eaLnBrk="1" fontAlgn="auto" latinLnBrk="0" hangingPunct="1">
                <a:lnSpc>
                  <a:spcPts val="24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schemeClr val="accent6">
                      <a:lumMod val="75000"/>
                    </a:schemeClr>
                  </a:solidFill>
                  <a:effectLst/>
                  <a:uLnTx/>
                  <a:uFillTx/>
                  <a:latin typeface="メイリオ" panose="020B0604030504040204" pitchFamily="50" charset="-128"/>
                  <a:ea typeface="メイリオ" panose="020B0604030504040204" pitchFamily="50" charset="-128"/>
                </a:rPr>
                <a:t>１</a:t>
              </a:r>
              <a:r>
                <a:rPr kumimoji="0" lang="ja-JP" altLang="en-US" sz="1500" b="1" i="0" u="none" strike="noStrike" kern="1200" cap="none" spc="0" normalizeH="0" baseline="0" noProof="0" dirty="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rPr>
                <a:t>．</a:t>
              </a:r>
              <a:r>
                <a:rPr lang="ja-JP" altLang="en-US" sz="1500" dirty="0">
                  <a:solidFill>
                    <a:schemeClr val="tx1">
                      <a:lumMod val="75000"/>
                      <a:lumOff val="25000"/>
                    </a:schemeClr>
                  </a:solidFill>
                  <a:latin typeface="メイリオ" panose="020B0604030504040204" pitchFamily="50" charset="-128"/>
                  <a:ea typeface="メイリオ" panose="020B0604030504040204" pitchFamily="50" charset="-128"/>
                </a:rPr>
                <a:t>レガシー </a:t>
              </a:r>
              <a:r>
                <a:rPr lang="en-US" altLang="ja-JP" sz="1500" dirty="0">
                  <a:solidFill>
                    <a:schemeClr val="tx1">
                      <a:lumMod val="75000"/>
                      <a:lumOff val="25000"/>
                    </a:schemeClr>
                  </a:solidFill>
                  <a:latin typeface="メイリオ" panose="020B0604030504040204" pitchFamily="50" charset="-128"/>
                  <a:ea typeface="メイリオ" panose="020B0604030504040204" pitchFamily="50" charset="-128"/>
                </a:rPr>
                <a:t>OS </a:t>
              </a:r>
              <a:r>
                <a:rPr lang="ja-JP" altLang="en-US" sz="1500" dirty="0">
                  <a:solidFill>
                    <a:schemeClr val="tx1">
                      <a:lumMod val="75000"/>
                      <a:lumOff val="25000"/>
                    </a:schemeClr>
                  </a:solidFill>
                  <a:latin typeface="メイリオ" panose="020B0604030504040204" pitchFamily="50" charset="-128"/>
                  <a:ea typeface="メイリオ" panose="020B0604030504040204" pitchFamily="50" charset="-128"/>
                </a:rPr>
                <a:t>に</a:t>
              </a:r>
              <a:r>
                <a:rPr kumimoji="0" lang="ja-JP" altLang="en-US" sz="1500" i="0" u="none" strike="noStrike" kern="1200" cap="none" spc="0" normalizeH="0" baseline="0" noProof="0" dirty="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rPr>
                <a:t>対応</a:t>
              </a:r>
              <a:endParaRPr lang="en-GB" altLang="ja-JP" sz="1500" dirty="0">
                <a:solidFill>
                  <a:schemeClr val="tx1">
                    <a:lumMod val="75000"/>
                    <a:lumOff val="25000"/>
                  </a:schemeClr>
                </a:solidFill>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ts val="2400"/>
                </a:lnSpc>
                <a:spcBef>
                  <a:spcPts val="0"/>
                </a:spcBef>
                <a:spcAft>
                  <a:spcPts val="0"/>
                </a:spcAft>
                <a:buClrTx/>
                <a:buSzTx/>
                <a:buFontTx/>
                <a:buNone/>
                <a:tabLst/>
                <a:defRPr/>
              </a:pPr>
              <a:r>
                <a:rPr kumimoji="0" lang="ja-JP" altLang="en-US" sz="1200" i="0" u="none" strike="noStrike" kern="1200" cap="none" spc="0" normalizeH="0" baseline="0" noProof="0" dirty="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rPr>
                <a:t>　　  </a:t>
              </a:r>
              <a:r>
                <a:rPr kumimoji="0" lang="en-GB" sz="1200" i="0" u="none" strike="noStrike" kern="1200" cap="none" spc="0" normalizeH="0" baseline="0" noProof="0" dirty="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rPr>
                <a:t>Windows</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a:t>
              </a:r>
              <a:r>
                <a:rPr kumimoji="0" lang="en-GB" sz="1200" i="0" u="none" strike="noStrike" kern="1200" cap="none" spc="0" normalizeH="0" baseline="0" noProof="0" dirty="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rPr>
                <a:t>macOS</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a:t>
              </a:r>
              <a:r>
                <a:rPr kumimoji="0" lang="en-GB" sz="1200" i="0" u="none" strike="noStrike" kern="1200" cap="none" spc="0" normalizeH="0" baseline="0" noProof="0" dirty="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rPr>
                <a:t>Linux </a:t>
              </a:r>
              <a:r>
                <a:rPr kumimoji="0" lang="ja-JP" altLang="en-US" sz="1200" i="0" u="none" strike="noStrike" kern="1200" cap="none" spc="0" normalizeH="0" baseline="0" noProof="0" dirty="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rPr>
                <a:t>に対応</a:t>
              </a:r>
              <a:endParaRPr kumimoji="0" lang="en-GB" sz="1200" i="0" u="none" strike="noStrike" kern="1200" cap="none" spc="0" normalizeH="0" baseline="0" noProof="0" dirty="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endParaRPr>
            </a:p>
          </p:txBody>
        </p:sp>
        <p:sp>
          <p:nvSpPr>
            <p:cNvPr id="31" name="TextBox 24">
              <a:extLst>
                <a:ext uri="{FF2B5EF4-FFF2-40B4-BE49-F238E27FC236}">
                  <a16:creationId xmlns:a16="http://schemas.microsoft.com/office/drawing/2014/main" id="{C7265B29-4A4C-7A2B-B464-ABB0FD28937D}"/>
                </a:ext>
              </a:extLst>
            </p:cNvPr>
            <p:cNvSpPr txBox="1"/>
            <p:nvPr/>
          </p:nvSpPr>
          <p:spPr>
            <a:xfrm>
              <a:off x="826775" y="2969993"/>
              <a:ext cx="4867015" cy="677108"/>
            </a:xfrm>
            <a:prstGeom prst="rect">
              <a:avLst/>
            </a:prstGeom>
            <a:noFill/>
          </p:spPr>
          <p:txBody>
            <a:bodyPr wrap="square" rtlCol="1">
              <a:spAutoFit/>
            </a:bodyPr>
            <a:lstStyle>
              <a:defPPr>
                <a:defRPr lang="en-US"/>
              </a:defPPr>
              <a:lvl1pPr lvl="0">
                <a:defRPr b="1">
                  <a:solidFill>
                    <a:prstClr val="white"/>
                  </a:solidFill>
                  <a:latin typeface="Ubuntu" charset="0"/>
                  <a:ea typeface="Ubuntu" charset="0"/>
                  <a:cs typeface="Ubuntu" charset="0"/>
                </a:defRPr>
              </a:lvl1pPr>
            </a:lstStyle>
            <a:p>
              <a:pPr marL="0" marR="0" lvl="0" indent="0" defTabSz="914400" rtl="0" eaLnBrk="1" fontAlgn="auto" latinLnBrk="0" hangingPunct="1">
                <a:lnSpc>
                  <a:spcPts val="2400"/>
                </a:lnSpc>
                <a:spcBef>
                  <a:spcPts val="0"/>
                </a:spcBef>
                <a:spcAft>
                  <a:spcPts val="0"/>
                </a:spcAft>
                <a:buClrTx/>
                <a:buSzTx/>
                <a:buFontTx/>
                <a:buNone/>
                <a:tabLst/>
                <a:defRPr/>
              </a:pPr>
              <a:r>
                <a:rPr kumimoji="0" lang="ja-JP" altLang="en-US" sz="1500" i="0" u="none" strike="noStrike" kern="1200" cap="none" spc="0" normalizeH="0" baseline="0" noProof="0" dirty="0">
                  <a:ln>
                    <a:noFill/>
                  </a:ln>
                  <a:solidFill>
                    <a:schemeClr val="accent6">
                      <a:lumMod val="75000"/>
                    </a:schemeClr>
                  </a:solidFill>
                  <a:effectLst/>
                  <a:uLnTx/>
                  <a:uFillTx/>
                  <a:latin typeface="メイリオ" panose="020B0604030504040204" pitchFamily="50" charset="-128"/>
                  <a:ea typeface="メイリオ" panose="020B0604030504040204" pitchFamily="50" charset="-128"/>
                </a:rPr>
                <a:t>２</a:t>
              </a:r>
              <a:r>
                <a:rPr kumimoji="0" lang="ja-JP" altLang="en-US" sz="1500" i="0" u="none" strike="noStrike" kern="1200" cap="none" spc="0" normalizeH="0" baseline="0" noProof="0" dirty="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rPr>
                <a:t>．</a:t>
              </a:r>
              <a:r>
                <a:rPr kumimoji="0" lang="ja-JP" altLang="en-US" sz="1500" b="0" i="0" u="none" strike="noStrike" kern="1200" cap="none" spc="0" normalizeH="0" baseline="0" noProof="0" dirty="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rPr>
                <a:t>ゼロディ脅威の防御（</a:t>
              </a:r>
              <a:r>
                <a:rPr lang="ja-JP" altLang="en-US" sz="1500" b="0" dirty="0">
                  <a:solidFill>
                    <a:schemeClr val="tx1">
                      <a:lumMod val="75000"/>
                      <a:lumOff val="25000"/>
                    </a:schemeClr>
                  </a:solidFill>
                  <a:latin typeface="メイリオ" panose="020B0604030504040204" pitchFamily="50" charset="-128"/>
                  <a:ea typeface="メイリオ" panose="020B0604030504040204" pitchFamily="50" charset="-128"/>
                </a:rPr>
                <a:t>マシン</a:t>
              </a:r>
              <a:r>
                <a:rPr kumimoji="0" lang="ja-JP" altLang="en-US" sz="1500" b="0" i="0" u="none" strike="noStrike" kern="1200" cap="none" spc="0" normalizeH="0" baseline="0" noProof="0" dirty="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rPr>
                <a:t>ラーニング）</a:t>
              </a:r>
              <a:endParaRPr lang="en-US" altLang="ja-JP" sz="1500" b="0" dirty="0">
                <a:solidFill>
                  <a:schemeClr val="tx1">
                    <a:lumMod val="75000"/>
                    <a:lumOff val="25000"/>
                  </a:schemeClr>
                </a:solidFill>
                <a:latin typeface="メイリオ" panose="020B0604030504040204" pitchFamily="50" charset="-128"/>
                <a:ea typeface="メイリオ" panose="020B0604030504040204" pitchFamily="50" charset="-128"/>
              </a:endParaRPr>
            </a:p>
            <a:p>
              <a:pPr lvl="0">
                <a:lnSpc>
                  <a:spcPts val="2400"/>
                </a:lnSpc>
                <a:defRPr/>
              </a:pPr>
              <a:r>
                <a:rPr kumimoji="0" lang="ja-JP" altLang="en-US" sz="1200" b="0" i="0" u="none" strike="noStrike" kern="1200" cap="none" spc="0" normalizeH="0" baseline="0" noProof="0" dirty="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rPr>
                <a:t>　　　高性能な </a:t>
              </a:r>
              <a:r>
                <a:rPr kumimoji="0" lang="en-US" altLang="ja-JP" sz="1200" b="0" i="0" u="none" strike="noStrike" kern="1200" cap="none" spc="0" normalizeH="0" baseline="0" noProof="0" dirty="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rPr>
                <a:t>AI </a:t>
              </a:r>
              <a:r>
                <a:rPr kumimoji="0" lang="ja-JP" altLang="en-US" sz="1200" b="0" i="0" u="none" strike="noStrike" kern="1200" cap="none" spc="0" normalizeH="0" baseline="0" noProof="0" dirty="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rPr>
                <a:t>が</a:t>
              </a:r>
              <a:r>
                <a:rPr lang="ja-JP" altLang="en-US" sz="1200" b="0" dirty="0">
                  <a:solidFill>
                    <a:schemeClr val="tx1">
                      <a:lumMod val="75000"/>
                      <a:lumOff val="25000"/>
                    </a:schemeClr>
                  </a:solidFill>
                  <a:latin typeface="メイリオ" panose="020B0604030504040204" pitchFamily="50" charset="-128"/>
                  <a:ea typeface="メイリオ" panose="020B0604030504040204" pitchFamily="50" charset="-128"/>
                </a:rPr>
                <a:t>未知の脅威を </a:t>
              </a:r>
              <a:r>
                <a:rPr lang="en-US" altLang="ja-JP" sz="1200" b="0" dirty="0">
                  <a:solidFill>
                    <a:schemeClr val="tx1">
                      <a:lumMod val="75000"/>
                      <a:lumOff val="25000"/>
                    </a:schemeClr>
                  </a:solidFill>
                  <a:latin typeface="メイリオ" panose="020B0604030504040204" pitchFamily="50" charset="-128"/>
                  <a:ea typeface="メイリオ" panose="020B0604030504040204" pitchFamily="50" charset="-128"/>
                </a:rPr>
                <a:t>99% </a:t>
              </a:r>
              <a:r>
                <a:rPr lang="ja-JP" altLang="en-US" sz="1200" b="0" dirty="0">
                  <a:solidFill>
                    <a:schemeClr val="tx1">
                      <a:lumMod val="75000"/>
                      <a:lumOff val="25000"/>
                    </a:schemeClr>
                  </a:solidFill>
                  <a:latin typeface="メイリオ" panose="020B0604030504040204" pitchFamily="50" charset="-128"/>
                  <a:ea typeface="メイリオ" panose="020B0604030504040204" pitchFamily="50" charset="-128"/>
                </a:rPr>
                <a:t>予防</a:t>
              </a:r>
              <a:endParaRPr kumimoji="0" lang="en-US" altLang="ja-JP" sz="1200" b="0" i="0" u="none" strike="noStrike" kern="1200" cap="none" spc="0" normalizeH="0" baseline="0" noProof="0" dirty="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endParaRPr>
            </a:p>
          </p:txBody>
        </p:sp>
        <p:sp>
          <p:nvSpPr>
            <p:cNvPr id="32" name="TextBox 39">
              <a:extLst>
                <a:ext uri="{FF2B5EF4-FFF2-40B4-BE49-F238E27FC236}">
                  <a16:creationId xmlns:a16="http://schemas.microsoft.com/office/drawing/2014/main" id="{9157A612-E2A9-7A1A-FF56-7336A7FD5407}"/>
                </a:ext>
              </a:extLst>
            </p:cNvPr>
            <p:cNvSpPr txBox="1"/>
            <p:nvPr/>
          </p:nvSpPr>
          <p:spPr>
            <a:xfrm>
              <a:off x="826774" y="3962931"/>
              <a:ext cx="4112872" cy="1608133"/>
            </a:xfrm>
            <a:prstGeom prst="rect">
              <a:avLst/>
            </a:prstGeom>
            <a:noFill/>
          </p:spPr>
          <p:txBody>
            <a:bodyPr wrap="square" rtlCol="1">
              <a:spAutoFit/>
            </a:bodyPr>
            <a:lstStyle>
              <a:defPPr>
                <a:defRPr lang="en-US"/>
              </a:defPPr>
              <a:lvl1pPr lvl="0">
                <a:defRPr b="1">
                  <a:solidFill>
                    <a:prstClr val="white"/>
                  </a:solidFill>
                  <a:latin typeface="Ubuntu" charset="0"/>
                  <a:ea typeface="Ubuntu" charset="0"/>
                  <a:cs typeface="Ubuntu" charset="0"/>
                </a:defRPr>
              </a:lvl1pPr>
            </a:lstStyle>
            <a:p>
              <a:pPr marL="0" marR="0" lvl="0" indent="0" defTabSz="914400" rtl="0" eaLnBrk="1" fontAlgn="auto" latinLnBrk="0" hangingPunct="1">
                <a:lnSpc>
                  <a:spcPts val="2400"/>
                </a:lnSpc>
                <a:spcBef>
                  <a:spcPts val="0"/>
                </a:spcBef>
                <a:spcAft>
                  <a:spcPts val="0"/>
                </a:spcAft>
                <a:buClrTx/>
                <a:buSzTx/>
                <a:buFontTx/>
                <a:buNone/>
                <a:tabLst/>
                <a:defRPr/>
              </a:pPr>
              <a:r>
                <a:rPr kumimoji="0" lang="ja-JP" altLang="en-US" sz="1500" b="1" i="0" u="none" strike="noStrike" kern="1200" cap="none" spc="0" normalizeH="0" baseline="0" noProof="0" dirty="0">
                  <a:ln>
                    <a:noFill/>
                  </a:ln>
                  <a:solidFill>
                    <a:schemeClr val="accent6">
                      <a:lumMod val="75000"/>
                    </a:schemeClr>
                  </a:solidFill>
                  <a:effectLst/>
                  <a:uLnTx/>
                  <a:uFillTx/>
                  <a:latin typeface="メイリオ" panose="020B0604030504040204" pitchFamily="50" charset="-128"/>
                  <a:ea typeface="メイリオ" panose="020B0604030504040204" pitchFamily="50" charset="-128"/>
                </a:rPr>
                <a:t>３</a:t>
              </a:r>
              <a:r>
                <a:rPr kumimoji="0" lang="ja-JP" altLang="en-US" sz="1500" b="1" i="0" u="none" strike="noStrike" kern="1200" cap="none" spc="0" normalizeH="0" baseline="0" noProof="0" dirty="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rPr>
                <a:t>．</a:t>
              </a:r>
              <a:r>
                <a:rPr kumimoji="0" lang="ja-JP" altLang="en-US" sz="1500" b="0" i="0" u="none" strike="noStrike" kern="1200" cap="none" spc="0" normalizeH="0" baseline="0" noProof="0" dirty="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rPr>
                <a:t>運用コストが低い</a:t>
              </a:r>
              <a:endParaRPr kumimoji="0" lang="en-GB" sz="1500" b="0" i="0" u="none" strike="noStrike" kern="1200" cap="none" spc="0" normalizeH="0" baseline="0" noProof="0" dirty="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endParaRPr>
            </a:p>
            <a:p>
              <a:pPr marL="0" marR="0" lvl="0" indent="0" defTabSz="914400" rtl="0" eaLnBrk="1" fontAlgn="auto" latinLnBrk="0" hangingPunct="1">
                <a:lnSpc>
                  <a:spcPts val="24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rPr>
                <a:t>　　　誤検知</a:t>
              </a:r>
              <a:r>
                <a:rPr lang="ja-JP" altLang="en-US" sz="1200" b="0" dirty="0">
                  <a:solidFill>
                    <a:schemeClr val="tx1">
                      <a:lumMod val="75000"/>
                      <a:lumOff val="25000"/>
                    </a:schemeClr>
                  </a:solidFill>
                  <a:latin typeface="メイリオ" panose="020B0604030504040204" pitchFamily="50" charset="-128"/>
                  <a:ea typeface="メイリオ" panose="020B0604030504040204" pitchFamily="50" charset="-128"/>
                </a:rPr>
                <a:t>が少ない</a:t>
              </a:r>
              <a:endParaRPr lang="en-US" altLang="ja-JP" sz="1200" b="0" dirty="0">
                <a:solidFill>
                  <a:schemeClr val="tx1">
                    <a:lumMod val="75000"/>
                    <a:lumOff val="25000"/>
                  </a:schemeClr>
                </a:solidFill>
                <a:latin typeface="メイリオ" panose="020B0604030504040204" pitchFamily="50" charset="-128"/>
                <a:ea typeface="メイリオ" panose="020B0604030504040204" pitchFamily="50" charset="-128"/>
              </a:endParaRPr>
            </a:p>
            <a:p>
              <a:pPr lvl="0">
                <a:lnSpc>
                  <a:spcPts val="2400"/>
                </a:lnSpc>
                <a:defRPr/>
              </a:pPr>
              <a:r>
                <a:rPr kumimoji="0" lang="ja-JP" altLang="en-US" sz="1200" b="0" i="0" u="none" strike="noStrike" kern="1200" cap="none" spc="0" normalizeH="0" baseline="0" noProof="0" dirty="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rPr>
                <a:t>　　　</a:t>
              </a:r>
              <a:r>
                <a:rPr lang="ja-JP" altLang="en-US" sz="1200" b="0" dirty="0">
                  <a:solidFill>
                    <a:schemeClr val="tx1">
                      <a:lumMod val="75000"/>
                      <a:lumOff val="25000"/>
                    </a:schemeClr>
                  </a:solidFill>
                  <a:latin typeface="メイリオ" panose="020B0604030504040204" pitchFamily="50" charset="-128"/>
                  <a:ea typeface="メイリオ" panose="020B0604030504040204" pitchFamily="50" charset="-128"/>
                </a:rPr>
                <a:t>リソース消費が少なく軽い</a:t>
              </a:r>
              <a:endParaRPr kumimoji="0" lang="en-US" altLang="ja-JP" sz="1200" b="0" i="0" u="none" strike="noStrike" kern="1200" cap="none" spc="0" normalizeH="0" baseline="0" noProof="0" dirty="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endParaRPr>
            </a:p>
            <a:p>
              <a:pPr>
                <a:lnSpc>
                  <a:spcPts val="2400"/>
                </a:lnSpc>
                <a:defRPr/>
              </a:pPr>
              <a:r>
                <a:rPr lang="ja-JP" altLang="en-US" sz="1200" b="0" dirty="0">
                  <a:solidFill>
                    <a:schemeClr val="tx1">
                      <a:lumMod val="75000"/>
                      <a:lumOff val="25000"/>
                    </a:schemeClr>
                  </a:solidFill>
                  <a:latin typeface="メイリオ" panose="020B0604030504040204" pitchFamily="50" charset="-128"/>
                  <a:ea typeface="メイリオ" panose="020B0604030504040204" pitchFamily="50" charset="-128"/>
                </a:rPr>
                <a:t>　　　毎日のアップデートやフルスキャン不要</a:t>
              </a:r>
            </a:p>
            <a:p>
              <a:pPr lvl="0">
                <a:lnSpc>
                  <a:spcPts val="2400"/>
                </a:lnSpc>
                <a:defRPr/>
              </a:pPr>
              <a:r>
                <a:rPr lang="ja-JP" altLang="en-US" sz="1200" b="0" dirty="0">
                  <a:solidFill>
                    <a:schemeClr val="tx1">
                      <a:lumMod val="75000"/>
                      <a:lumOff val="25000"/>
                    </a:schemeClr>
                  </a:solidFill>
                  <a:latin typeface="メイリオ" panose="020B0604030504040204" pitchFamily="50" charset="-128"/>
                  <a:ea typeface="メイリオ" panose="020B0604030504040204" pitchFamily="50" charset="-128"/>
                </a:rPr>
                <a:t>　　　オフライン時でも利用可能*　</a:t>
              </a:r>
              <a:endParaRPr kumimoji="0" lang="en-GB" sz="1200" b="0" i="0" u="none" strike="noStrike" kern="1200" cap="none" spc="0" normalizeH="0" baseline="0" noProof="0" dirty="0">
                <a:ln>
                  <a:noFill/>
                </a:ln>
                <a:solidFill>
                  <a:schemeClr val="tx1">
                    <a:lumMod val="75000"/>
                    <a:lumOff val="25000"/>
                  </a:schemeClr>
                </a:solidFill>
                <a:effectLst/>
                <a:uLnTx/>
                <a:uFillTx/>
                <a:latin typeface="メイリオ" panose="020B0604030504040204" pitchFamily="50" charset="-128"/>
                <a:ea typeface="メイリオ" panose="020B0604030504040204" pitchFamily="50" charset="-128"/>
              </a:endParaRPr>
            </a:p>
          </p:txBody>
        </p:sp>
        <p:sp>
          <p:nvSpPr>
            <p:cNvPr id="33" name="テキスト ボックス 32">
              <a:extLst>
                <a:ext uri="{FF2B5EF4-FFF2-40B4-BE49-F238E27FC236}">
                  <a16:creationId xmlns:a16="http://schemas.microsoft.com/office/drawing/2014/main" id="{0A6502C3-9B9E-5CF0-E9E3-2369DD5407CA}"/>
                </a:ext>
              </a:extLst>
            </p:cNvPr>
            <p:cNvSpPr txBox="1"/>
            <p:nvPr/>
          </p:nvSpPr>
          <p:spPr>
            <a:xfrm>
              <a:off x="1326357" y="5532453"/>
              <a:ext cx="2952328" cy="563231"/>
            </a:xfrm>
            <a:prstGeom prst="rect">
              <a:avLst/>
            </a:prstGeom>
            <a:noFill/>
          </p:spPr>
          <p:txBody>
            <a:bodyPr wrap="square">
              <a:spAutoFit/>
            </a:bodyPr>
            <a:lstStyle/>
            <a:p>
              <a:pPr>
                <a:lnSpc>
                  <a:spcPct val="130000"/>
                </a:lnSpc>
              </a:pPr>
              <a:r>
                <a:rPr lang="ja-JP" altLang="en-US" sz="800" b="1">
                  <a:solidFill>
                    <a:schemeClr val="tx1">
                      <a:lumMod val="75000"/>
                      <a:lumOff val="25000"/>
                    </a:schemeClr>
                  </a:solidFill>
                  <a:latin typeface="メイリオ" panose="020B0604030504040204" pitchFamily="50" charset="-128"/>
                  <a:ea typeface="メイリオ" panose="020B0604030504040204" pitchFamily="50" charset="-128"/>
                </a:rPr>
                <a:t>※インストール時にはインターネット接続が必要です​</a:t>
              </a:r>
            </a:p>
            <a:p>
              <a:pPr>
                <a:lnSpc>
                  <a:spcPct val="130000"/>
                </a:lnSpc>
              </a:pPr>
              <a:r>
                <a:rPr lang="en-US" altLang="ja-JP" sz="800" b="1">
                  <a:solidFill>
                    <a:schemeClr val="tx1">
                      <a:lumMod val="75000"/>
                      <a:lumOff val="25000"/>
                    </a:schemeClr>
                  </a:solidFill>
                  <a:latin typeface="メイリオ" panose="020B0604030504040204" pitchFamily="50" charset="-128"/>
                  <a:ea typeface="メイリオ" panose="020B0604030504040204" pitchFamily="50" charset="-128"/>
                </a:rPr>
                <a:t>※</a:t>
              </a:r>
              <a:r>
                <a:rPr lang="ja-JP" altLang="en-US" sz="800" b="1">
                  <a:solidFill>
                    <a:schemeClr val="tx1">
                      <a:lumMod val="75000"/>
                      <a:lumOff val="25000"/>
                    </a:schemeClr>
                  </a:solidFill>
                  <a:latin typeface="メイリオ" panose="020B0604030504040204" pitchFamily="50" charset="-128"/>
                  <a:ea typeface="メイリオ" panose="020B0604030504040204" pitchFamily="50" charset="-128"/>
                </a:rPr>
                <a:t>バージョンアップ時もインターネット接続は必須です</a:t>
              </a:r>
            </a:p>
            <a:p>
              <a:pPr>
                <a:lnSpc>
                  <a:spcPct val="130000"/>
                </a:lnSpc>
              </a:pPr>
              <a:r>
                <a:rPr lang="en-US" altLang="ja-JP" sz="800" b="1">
                  <a:solidFill>
                    <a:schemeClr val="tx1">
                      <a:lumMod val="75000"/>
                      <a:lumOff val="25000"/>
                    </a:schemeClr>
                  </a:solidFill>
                  <a:latin typeface="メイリオ" panose="020B0604030504040204" pitchFamily="50" charset="-128"/>
                  <a:ea typeface="メイリオ" panose="020B0604030504040204" pitchFamily="50" charset="-128"/>
                </a:rPr>
                <a:t>※</a:t>
              </a:r>
              <a:r>
                <a:rPr lang="ja-JP" altLang="en-US" sz="800" b="1">
                  <a:solidFill>
                    <a:schemeClr val="tx1">
                      <a:lumMod val="75000"/>
                      <a:lumOff val="25000"/>
                    </a:schemeClr>
                  </a:solidFill>
                  <a:latin typeface="メイリオ" panose="020B0604030504040204" pitchFamily="50" charset="-128"/>
                  <a:ea typeface="メイリオ" panose="020B0604030504040204" pitchFamily="50" charset="-128"/>
                </a:rPr>
                <a:t>インターネット非接続時の設定変更とログ確認は不可</a:t>
              </a:r>
            </a:p>
          </p:txBody>
        </p:sp>
      </p:grpSp>
      <p:grpSp>
        <p:nvGrpSpPr>
          <p:cNvPr id="34" name="グループ化 33">
            <a:extLst>
              <a:ext uri="{FF2B5EF4-FFF2-40B4-BE49-F238E27FC236}">
                <a16:creationId xmlns:a16="http://schemas.microsoft.com/office/drawing/2014/main" id="{42BE9C18-317A-A18A-50CC-C666FB05C86A}"/>
              </a:ext>
            </a:extLst>
          </p:cNvPr>
          <p:cNvGrpSpPr/>
          <p:nvPr/>
        </p:nvGrpSpPr>
        <p:grpSpPr>
          <a:xfrm>
            <a:off x="1781564" y="2294890"/>
            <a:ext cx="12186022" cy="5611414"/>
            <a:chOff x="1913539" y="2247756"/>
            <a:chExt cx="12186022" cy="5611414"/>
          </a:xfrm>
        </p:grpSpPr>
        <p:pic>
          <p:nvPicPr>
            <p:cNvPr id="35" name="図 34" descr="テキスト が含まれている画像&#10;&#10;自動的に生成された説明">
              <a:extLst>
                <a:ext uri="{FF2B5EF4-FFF2-40B4-BE49-F238E27FC236}">
                  <a16:creationId xmlns:a16="http://schemas.microsoft.com/office/drawing/2014/main" id="{DCFDA28B-299B-ADFB-09EC-8F6F9B2C45D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502" b="89946" l="9988" r="99599">
                          <a14:foregroundMark x1="54285" y1="4005" x2="59371" y2="39925"/>
                          <a14:foregroundMark x1="59371" y1="39925" x2="65506" y2="42219"/>
                          <a14:foregroundMark x1="65506" y1="42219" x2="81412" y2="41761"/>
                          <a14:foregroundMark x1="81412" y1="41761" x2="91584" y2="41927"/>
                          <a14:foregroundMark x1="54593" y1="42470" x2="59371" y2="40843"/>
                          <a14:foregroundMark x1="61221" y1="14435" x2="83200" y2="11640"/>
                          <a14:foregroundMark x1="83200" y1="11640" x2="85697" y2="12641"/>
                          <a14:foregroundMark x1="92694" y1="42345" x2="97534" y2="39549"/>
                          <a14:foregroundMark x1="97534" y1="39549" x2="97565" y2="5841"/>
                          <a14:foregroundMark x1="97565" y1="5841" x2="91153" y2="2461"/>
                          <a14:foregroundMark x1="91153" y1="2461" x2="61097" y2="1502"/>
                          <a14:foregroundMark x1="61097" y1="1502" x2="61097" y2="1502"/>
                          <a14:foregroundMark x1="57552" y1="8678" x2="87053" y2="23821"/>
                          <a14:foregroundMark x1="87053" y1="23821" x2="77713" y2="27993"/>
                          <a14:foregroundMark x1="77713" y1="27993" x2="75925" y2="26783"/>
                          <a14:foregroundMark x1="74815" y1="21318" x2="72596" y2="8928"/>
                          <a14:foregroundMark x1="72596" y1="8928" x2="72596" y2="8928"/>
                          <a14:foregroundMark x1="87115" y1="6049" x2="92293" y2="13600"/>
                          <a14:foregroundMark x1="92293" y1="13600" x2="95715" y2="22945"/>
                          <a14:foregroundMark x1="95715" y1="22945" x2="96147" y2="41802"/>
                          <a14:foregroundMark x1="96147" y1="41802" x2="96147" y2="41802"/>
                          <a14:foregroundMark x1="96948" y1="42470" x2="99599" y2="26742"/>
                          <a14:foregroundMark x1="99599" y1="26742" x2="98674" y2="2753"/>
                          <a14:foregroundMark x1="75432" y1="45223" x2="73305" y2="48102"/>
                          <a14:foregroundMark x1="73890" y1="47685" x2="79192" y2="50980"/>
                          <a14:foregroundMark x1="79192" y1="50980" x2="75617" y2="50980"/>
                        </a14:backgroundRemoval>
                      </a14:imgEffect>
                    </a14:imgLayer>
                  </a14:imgProps>
                </a:ext>
              </a:extLst>
            </a:blip>
            <a:stretch>
              <a:fillRect/>
            </a:stretch>
          </p:blipFill>
          <p:spPr>
            <a:xfrm>
              <a:off x="1913539" y="2247756"/>
              <a:ext cx="7594254" cy="5611414"/>
            </a:xfrm>
            <a:prstGeom prst="rect">
              <a:avLst/>
            </a:prstGeom>
          </p:spPr>
        </p:pic>
        <p:pic>
          <p:nvPicPr>
            <p:cNvPr id="36" name="図 35" descr="テキスト が含まれている画像&#10;&#10;自動的に生成された説明">
              <a:extLst>
                <a:ext uri="{FF2B5EF4-FFF2-40B4-BE49-F238E27FC236}">
                  <a16:creationId xmlns:a16="http://schemas.microsoft.com/office/drawing/2014/main" id="{463D399D-7840-7000-E9DB-0B689C38A65E}"/>
                </a:ext>
              </a:extLst>
            </p:cNvPr>
            <p:cNvPicPr>
              <a:picLocks noChangeAspect="1"/>
            </p:cNvPicPr>
            <p:nvPr/>
          </p:nvPicPr>
          <p:blipFill>
            <a:blip r:embed="rId5">
              <a:extLst>
                <a:ext uri="{BEBA8EAE-BF5A-486C-A8C5-ECC9F3942E4B}">
                  <a14:imgProps xmlns:a14="http://schemas.microsoft.com/office/drawing/2010/main">
                    <a14:imgLayer r:embed="rId4">
                      <a14:imgEffect>
                        <a14:backgroundRemoval t="2712" b="89946" l="986" r="89982">
                          <a14:foregroundMark x1="5549" y1="7301" x2="23181" y2="30038"/>
                          <a14:foregroundMark x1="23181" y1="30038" x2="24353" y2="30663"/>
                          <a14:foregroundMark x1="4131" y1="47267" x2="9217" y2="37797"/>
                          <a14:foregroundMark x1="27805" y1="13892" x2="36930" y2="28035"/>
                          <a14:foregroundMark x1="36930" y1="28035" x2="36930" y2="28160"/>
                          <a14:foregroundMark x1="40290" y1="30246" x2="30055" y2="11973"/>
                          <a14:foregroundMark x1="30055" y1="11973" x2="28792" y2="11973"/>
                          <a14:foregroundMark x1="10018" y1="2753" x2="43342" y2="2879"/>
                          <a14:foregroundMark x1="31042" y1="9220" x2="17016" y2="20442"/>
                          <a14:foregroundMark x1="17016" y1="20442" x2="16430" y2="21443"/>
                          <a14:foregroundMark x1="986" y1="47559" x2="2312" y2="45891"/>
                        </a14:backgroundRemoval>
                      </a14:imgEffect>
                    </a14:imgLayer>
                  </a14:imgProps>
                </a:ext>
              </a:extLst>
            </a:blip>
            <a:stretch>
              <a:fillRect/>
            </a:stretch>
          </p:blipFill>
          <p:spPr>
            <a:xfrm>
              <a:off x="8537096" y="3744063"/>
              <a:ext cx="5562465" cy="4110120"/>
            </a:xfrm>
            <a:prstGeom prst="rect">
              <a:avLst/>
            </a:prstGeom>
          </p:spPr>
        </p:pic>
        <p:sp>
          <p:nvSpPr>
            <p:cNvPr id="37" name="テキスト ボックス 36">
              <a:extLst>
                <a:ext uri="{FF2B5EF4-FFF2-40B4-BE49-F238E27FC236}">
                  <a16:creationId xmlns:a16="http://schemas.microsoft.com/office/drawing/2014/main" id="{869A39F7-7F7F-A43D-8692-10AAC234F033}"/>
                </a:ext>
              </a:extLst>
            </p:cNvPr>
            <p:cNvSpPr txBox="1"/>
            <p:nvPr/>
          </p:nvSpPr>
          <p:spPr>
            <a:xfrm>
              <a:off x="6730739" y="3723589"/>
              <a:ext cx="2026762" cy="307777"/>
            </a:xfrm>
            <a:prstGeom prst="rect">
              <a:avLst/>
            </a:prstGeom>
            <a:noFill/>
          </p:spPr>
          <p:txBody>
            <a:bodyPr wrap="square" rtlCol="0">
              <a:spAutoFit/>
            </a:bodyPr>
            <a:lstStyle/>
            <a:p>
              <a:r>
                <a:rPr kumimoji="1" lang="en-US" altLang="ja-JP" sz="1400" b="1" err="1">
                  <a:solidFill>
                    <a:schemeClr val="tx1">
                      <a:lumMod val="75000"/>
                      <a:lumOff val="25000"/>
                    </a:schemeClr>
                  </a:solidFill>
                  <a:latin typeface="メイリオ" panose="020B0604030504040204" pitchFamily="50" charset="-128"/>
                  <a:ea typeface="メイリオ" panose="020B0604030504040204" pitchFamily="50" charset="-128"/>
                </a:rPr>
                <a:t>CylancePROTECT</a:t>
              </a:r>
              <a:endParaRPr kumimoji="1" lang="ja-JP" altLang="en-US" sz="1400" b="1">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38" name="テキスト ボックス 37">
              <a:extLst>
                <a:ext uri="{FF2B5EF4-FFF2-40B4-BE49-F238E27FC236}">
                  <a16:creationId xmlns:a16="http://schemas.microsoft.com/office/drawing/2014/main" id="{2F33CA96-689C-FA6F-4191-2DAFFD3DE2B7}"/>
                </a:ext>
              </a:extLst>
            </p:cNvPr>
            <p:cNvSpPr txBox="1"/>
            <p:nvPr/>
          </p:nvSpPr>
          <p:spPr>
            <a:xfrm>
              <a:off x="9234059" y="4856377"/>
              <a:ext cx="1798948" cy="276999"/>
            </a:xfrm>
            <a:prstGeom prst="rect">
              <a:avLst/>
            </a:prstGeom>
            <a:noFill/>
          </p:spPr>
          <p:txBody>
            <a:bodyPr wrap="square" rtlCol="0">
              <a:spAutoFit/>
            </a:bodyPr>
            <a:lstStyle/>
            <a:p>
              <a:r>
                <a:rPr kumimoji="1" lang="en-US" altLang="ja-JP" sz="1200" b="1" err="1">
                  <a:solidFill>
                    <a:schemeClr val="tx1">
                      <a:lumMod val="75000"/>
                      <a:lumOff val="25000"/>
                    </a:schemeClr>
                  </a:solidFill>
                  <a:latin typeface="メイリオ" panose="020B0604030504040204" pitchFamily="50" charset="-128"/>
                  <a:ea typeface="メイリオ" panose="020B0604030504040204" pitchFamily="50" charset="-128"/>
                </a:rPr>
                <a:t>CylancePROTECT</a:t>
              </a:r>
              <a:endParaRPr kumimoji="1" lang="ja-JP" altLang="en-US" sz="1200" b="1">
                <a:solidFill>
                  <a:schemeClr val="tx1">
                    <a:lumMod val="75000"/>
                    <a:lumOff val="25000"/>
                  </a:schemeClr>
                </a:solidFill>
                <a:latin typeface="メイリオ" panose="020B0604030504040204" pitchFamily="50" charset="-128"/>
                <a:ea typeface="メイリオ" panose="020B0604030504040204" pitchFamily="50" charset="-128"/>
              </a:endParaRPr>
            </a:p>
          </p:txBody>
        </p:sp>
      </p:grpSp>
      <p:pic>
        <p:nvPicPr>
          <p:cNvPr id="39" name="図 38">
            <a:extLst>
              <a:ext uri="{FF2B5EF4-FFF2-40B4-BE49-F238E27FC236}">
                <a16:creationId xmlns:a16="http://schemas.microsoft.com/office/drawing/2014/main" id="{81E73CC5-0B53-4B89-484F-A5AC1C653B5B}"/>
              </a:ext>
            </a:extLst>
          </p:cNvPr>
          <p:cNvPicPr>
            <a:picLocks noChangeAspect="1"/>
          </p:cNvPicPr>
          <p:nvPr/>
        </p:nvPicPr>
        <p:blipFill>
          <a:blip r:embed="rId6"/>
          <a:srcRect/>
          <a:stretch/>
        </p:blipFill>
        <p:spPr>
          <a:xfrm>
            <a:off x="7104112" y="2832591"/>
            <a:ext cx="841483" cy="884441"/>
          </a:xfrm>
          <a:prstGeom prst="rect">
            <a:avLst/>
          </a:prstGeom>
        </p:spPr>
      </p:pic>
      <p:pic>
        <p:nvPicPr>
          <p:cNvPr id="40" name="図 39">
            <a:extLst>
              <a:ext uri="{FF2B5EF4-FFF2-40B4-BE49-F238E27FC236}">
                <a16:creationId xmlns:a16="http://schemas.microsoft.com/office/drawing/2014/main" id="{C328C7C4-A92D-40EA-73AD-D7B7E86B69C7}"/>
              </a:ext>
            </a:extLst>
          </p:cNvPr>
          <p:cNvPicPr>
            <a:picLocks noChangeAspect="1"/>
          </p:cNvPicPr>
          <p:nvPr/>
        </p:nvPicPr>
        <p:blipFill>
          <a:blip r:embed="rId6"/>
          <a:srcRect/>
          <a:stretch/>
        </p:blipFill>
        <p:spPr>
          <a:xfrm>
            <a:off x="9408368" y="4077072"/>
            <a:ext cx="841483" cy="884441"/>
          </a:xfrm>
          <a:prstGeom prst="rect">
            <a:avLst/>
          </a:prstGeom>
        </p:spPr>
      </p:pic>
      <p:grpSp>
        <p:nvGrpSpPr>
          <p:cNvPr id="2" name="グループ化 1">
            <a:extLst>
              <a:ext uri="{FF2B5EF4-FFF2-40B4-BE49-F238E27FC236}">
                <a16:creationId xmlns:a16="http://schemas.microsoft.com/office/drawing/2014/main" id="{8EF94767-2A15-44DD-2BF9-72C6CDEC0E53}"/>
              </a:ext>
            </a:extLst>
          </p:cNvPr>
          <p:cNvGrpSpPr/>
          <p:nvPr/>
        </p:nvGrpSpPr>
        <p:grpSpPr>
          <a:xfrm>
            <a:off x="10191750" y="409000"/>
            <a:ext cx="1905950" cy="343139"/>
            <a:chOff x="10364212" y="302904"/>
            <a:chExt cx="1581087" cy="343139"/>
          </a:xfrm>
        </p:grpSpPr>
        <p:sp>
          <p:nvSpPr>
            <p:cNvPr id="5" name="正方形/長方形 4">
              <a:extLst>
                <a:ext uri="{FF2B5EF4-FFF2-40B4-BE49-F238E27FC236}">
                  <a16:creationId xmlns:a16="http://schemas.microsoft.com/office/drawing/2014/main" id="{EF111721-EF8E-CD30-0F12-76034ADB4DD5}"/>
                </a:ext>
              </a:extLst>
            </p:cNvPr>
            <p:cNvSpPr/>
            <p:nvPr/>
          </p:nvSpPr>
          <p:spPr>
            <a:xfrm>
              <a:off x="10364212" y="302904"/>
              <a:ext cx="1581087" cy="314510"/>
            </a:xfrm>
            <a:prstGeom prst="rect">
              <a:avLst/>
            </a:prstGeom>
          </p:spPr>
          <p:txBody>
            <a:bodyPr wrap="square">
              <a:spAutoFit/>
            </a:bodyPr>
            <a:lstStyle/>
            <a:p>
              <a:pPr algn="ctr">
                <a:lnSpc>
                  <a:spcPct val="150000"/>
                </a:lnSpc>
              </a:pPr>
              <a:r>
                <a:rPr lang="ja-JP" altLang="en-US" sz="1050" b="1">
                  <a:solidFill>
                    <a:srgbClr val="960000"/>
                  </a:solidFill>
                  <a:latin typeface="メイリオ" panose="020B0604030504040204" pitchFamily="50" charset="-128"/>
                  <a:ea typeface="メイリオ" panose="020B0604030504040204" pitchFamily="50" charset="-128"/>
                </a:rPr>
                <a:t>サイバー攻撃対策</a:t>
              </a:r>
              <a:endParaRPr lang="en-US" altLang="ja-JP" sz="1050" b="1">
                <a:solidFill>
                  <a:srgbClr val="960000"/>
                </a:solidFill>
                <a:latin typeface="メイリオ" panose="020B0604030504040204" pitchFamily="50" charset="-128"/>
                <a:ea typeface="メイリオ" panose="020B0604030504040204" pitchFamily="50" charset="-128"/>
              </a:endParaRPr>
            </a:p>
          </p:txBody>
        </p:sp>
        <p:sp>
          <p:nvSpPr>
            <p:cNvPr id="6" name="四角形: 角を丸くする 5">
              <a:extLst>
                <a:ext uri="{FF2B5EF4-FFF2-40B4-BE49-F238E27FC236}">
                  <a16:creationId xmlns:a16="http://schemas.microsoft.com/office/drawing/2014/main" id="{E72C462C-BEB5-50E1-B2C8-927702E31A9B}"/>
                </a:ext>
              </a:extLst>
            </p:cNvPr>
            <p:cNvSpPr/>
            <p:nvPr/>
          </p:nvSpPr>
          <p:spPr>
            <a:xfrm>
              <a:off x="10402179" y="302904"/>
              <a:ext cx="1505153" cy="34313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Tree>
    <p:extLst>
      <p:ext uri="{BB962C8B-B14F-4D97-AF65-F5344CB8AC3E}">
        <p14:creationId xmlns:p14="http://schemas.microsoft.com/office/powerpoint/2010/main" val="4221085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BF06E071-060B-4697-85A8-F0FD5BA27878}"/>
              </a:ext>
            </a:extLst>
          </p:cNvPr>
          <p:cNvSpPr>
            <a:spLocks noGrp="1"/>
          </p:cNvSpPr>
          <p:nvPr>
            <p:ph type="body" sz="quarter" idx="15"/>
          </p:nvPr>
        </p:nvSpPr>
        <p:spPr>
          <a:prstGeom prst="rect">
            <a:avLst/>
          </a:prstGeom>
        </p:spPr>
        <p:txBody>
          <a:bodyPr/>
          <a:lstStyle/>
          <a:p>
            <a:r>
              <a:rPr lang="ja-JP" altLang="en-US" dirty="0"/>
              <a:t>未来に発生するマルウェアを予測して </a:t>
            </a:r>
            <a:r>
              <a:rPr lang="en-US" altLang="ja-JP" dirty="0"/>
              <a:t>99% </a:t>
            </a:r>
            <a:r>
              <a:rPr lang="ja-JP" altLang="en-US" dirty="0"/>
              <a:t>検知！あらゆる未知・亜種のマルウェアから保護</a:t>
            </a:r>
          </a:p>
        </p:txBody>
      </p:sp>
      <p:sp>
        <p:nvSpPr>
          <p:cNvPr id="2" name="テキスト プレースホルダー 1">
            <a:extLst>
              <a:ext uri="{FF2B5EF4-FFF2-40B4-BE49-F238E27FC236}">
                <a16:creationId xmlns:a16="http://schemas.microsoft.com/office/drawing/2014/main" id="{BCE2D3C5-0E2F-4432-8BB8-64C08A5625C1}"/>
              </a:ext>
            </a:extLst>
          </p:cNvPr>
          <p:cNvSpPr>
            <a:spLocks noGrp="1"/>
          </p:cNvSpPr>
          <p:nvPr>
            <p:ph type="body" sz="quarter" idx="11"/>
          </p:nvPr>
        </p:nvSpPr>
        <p:spPr>
          <a:xfrm>
            <a:off x="263132" y="1172743"/>
            <a:ext cx="11665736" cy="332399"/>
          </a:xfrm>
          <a:prstGeom prst="rect">
            <a:avLst/>
          </a:prstGeom>
        </p:spPr>
        <p:txBody>
          <a:bodyPr/>
          <a:lstStyle/>
          <a:p>
            <a:r>
              <a:rPr lang="en-US" altLang="ja-JP" dirty="0" err="1"/>
              <a:t>CylancePROTECT</a:t>
            </a:r>
            <a:r>
              <a:rPr lang="en-US" altLang="ja-JP" dirty="0"/>
              <a:t> </a:t>
            </a:r>
            <a:r>
              <a:rPr lang="ja-JP" altLang="en-US" dirty="0"/>
              <a:t>の検知方式は、</a:t>
            </a:r>
            <a:r>
              <a:rPr lang="en-US" altLang="ja-JP" sz="1050" b="1" dirty="0">
                <a:solidFill>
                  <a:srgbClr val="C00000"/>
                </a:solidFill>
              </a:rPr>
              <a:t>2</a:t>
            </a:r>
            <a:r>
              <a:rPr lang="ja-JP" altLang="en-US" sz="1050" b="1" dirty="0">
                <a:solidFill>
                  <a:srgbClr val="C00000"/>
                </a:solidFill>
              </a:rPr>
              <a:t>年ほど前の過去の検知エンジン</a:t>
            </a:r>
            <a:r>
              <a:rPr lang="ja-JP" altLang="en-US" dirty="0"/>
              <a:t>でも、未知のマルウェアを予測検知しています</a:t>
            </a:r>
          </a:p>
        </p:txBody>
      </p:sp>
      <p:sp>
        <p:nvSpPr>
          <p:cNvPr id="3" name="テキスト プレースホルダー 2">
            <a:extLst>
              <a:ext uri="{FF2B5EF4-FFF2-40B4-BE49-F238E27FC236}">
                <a16:creationId xmlns:a16="http://schemas.microsoft.com/office/drawing/2014/main" id="{9D13235B-A61A-4AB8-8EA2-C1C5377C0A37}"/>
              </a:ext>
            </a:extLst>
          </p:cNvPr>
          <p:cNvSpPr>
            <a:spLocks noGrp="1"/>
          </p:cNvSpPr>
          <p:nvPr>
            <p:ph type="body" sz="quarter" idx="13"/>
          </p:nvPr>
        </p:nvSpPr>
        <p:spPr>
          <a:prstGeom prst="rect">
            <a:avLst/>
          </a:prstGeom>
        </p:spPr>
        <p:txBody>
          <a:bodyPr/>
          <a:lstStyle/>
          <a:p>
            <a:r>
              <a:rPr lang="en-US" altLang="ja-JP" dirty="0" err="1"/>
              <a:t>CylancePROTECT</a:t>
            </a:r>
            <a:r>
              <a:rPr lang="en-US" altLang="ja-JP" dirty="0"/>
              <a:t> </a:t>
            </a:r>
            <a:r>
              <a:rPr lang="ja-JP" altLang="en-US" dirty="0"/>
              <a:t>の実績</a:t>
            </a:r>
            <a:endParaRPr kumimoji="1" lang="ja-JP" altLang="en-US" dirty="0"/>
          </a:p>
        </p:txBody>
      </p:sp>
      <p:grpSp>
        <p:nvGrpSpPr>
          <p:cNvPr id="4" name="グループ化 3">
            <a:extLst>
              <a:ext uri="{FF2B5EF4-FFF2-40B4-BE49-F238E27FC236}">
                <a16:creationId xmlns:a16="http://schemas.microsoft.com/office/drawing/2014/main" id="{F805F4C9-D282-CEFD-ABF4-1029FA97290D}"/>
              </a:ext>
            </a:extLst>
          </p:cNvPr>
          <p:cNvGrpSpPr/>
          <p:nvPr/>
        </p:nvGrpSpPr>
        <p:grpSpPr>
          <a:xfrm>
            <a:off x="4114786" y="2442403"/>
            <a:ext cx="3600000" cy="3600000"/>
            <a:chOff x="4303898" y="2779132"/>
            <a:chExt cx="3600000" cy="3600000"/>
          </a:xfrm>
        </p:grpSpPr>
        <p:grpSp>
          <p:nvGrpSpPr>
            <p:cNvPr id="6" name="グループ化 5">
              <a:extLst>
                <a:ext uri="{FF2B5EF4-FFF2-40B4-BE49-F238E27FC236}">
                  <a16:creationId xmlns:a16="http://schemas.microsoft.com/office/drawing/2014/main" id="{5903F20E-B4CF-F341-BD5E-93CD0FEA8426}"/>
                </a:ext>
              </a:extLst>
            </p:cNvPr>
            <p:cNvGrpSpPr/>
            <p:nvPr/>
          </p:nvGrpSpPr>
          <p:grpSpPr>
            <a:xfrm>
              <a:off x="4303898" y="2779132"/>
              <a:ext cx="3600000" cy="3600000"/>
              <a:chOff x="12394279" y="-2543203"/>
              <a:chExt cx="3600000" cy="3600000"/>
            </a:xfrm>
          </p:grpSpPr>
          <p:sp>
            <p:nvSpPr>
              <p:cNvPr id="9" name="楕円 8">
                <a:extLst>
                  <a:ext uri="{FF2B5EF4-FFF2-40B4-BE49-F238E27FC236}">
                    <a16:creationId xmlns:a16="http://schemas.microsoft.com/office/drawing/2014/main" id="{E183C981-BF6B-02E1-C49E-DBDA232150EF}"/>
                  </a:ext>
                </a:extLst>
              </p:cNvPr>
              <p:cNvSpPr/>
              <p:nvPr/>
            </p:nvSpPr>
            <p:spPr>
              <a:xfrm>
                <a:off x="12394279" y="-2543203"/>
                <a:ext cx="3600000" cy="3600000"/>
              </a:xfrm>
              <a:prstGeom prst="ellipse">
                <a:avLst/>
              </a:prstGeom>
              <a:solidFill>
                <a:srgbClr val="34F13D">
                  <a:alpha val="20000"/>
                </a:srgbClr>
              </a:solidFill>
              <a:ln w="25400" cap="flat" cmpd="sng" algn="ctr">
                <a:solidFill>
                  <a:srgbClr val="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2000" b="0" i="0" u="none" strike="noStrike" kern="0" cap="none" spc="0" normalizeH="0" baseline="0" noProof="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楕円 9">
                <a:extLst>
                  <a:ext uri="{FF2B5EF4-FFF2-40B4-BE49-F238E27FC236}">
                    <a16:creationId xmlns:a16="http://schemas.microsoft.com/office/drawing/2014/main" id="{86B52679-054C-7CBF-4627-CCB9EE115ABE}"/>
                  </a:ext>
                </a:extLst>
              </p:cNvPr>
              <p:cNvSpPr/>
              <p:nvPr/>
            </p:nvSpPr>
            <p:spPr>
              <a:xfrm>
                <a:off x="12557916" y="-2379566"/>
                <a:ext cx="3272727" cy="3272727"/>
              </a:xfrm>
              <a:prstGeom prst="ellipse">
                <a:avLst/>
              </a:prstGeom>
              <a:solidFill>
                <a:srgbClr val="34F13D">
                  <a:alpha val="20000"/>
                </a:srgbClr>
              </a:solidFill>
              <a:ln w="25400" cap="flat" cmpd="sng" algn="ctr">
                <a:solidFill>
                  <a:srgbClr val="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2000" b="0" i="0" u="none" strike="noStrike" kern="0" cap="none" spc="0" normalizeH="0" baseline="0" noProof="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楕円 10">
                <a:extLst>
                  <a:ext uri="{FF2B5EF4-FFF2-40B4-BE49-F238E27FC236}">
                    <a16:creationId xmlns:a16="http://schemas.microsoft.com/office/drawing/2014/main" id="{2BCB2872-705A-18C2-91B6-BEBEF49B5D52}"/>
                  </a:ext>
                </a:extLst>
              </p:cNvPr>
              <p:cNvSpPr/>
              <p:nvPr/>
            </p:nvSpPr>
            <p:spPr>
              <a:xfrm>
                <a:off x="12706676" y="-2230806"/>
                <a:ext cx="2975206" cy="2975206"/>
              </a:xfrm>
              <a:prstGeom prst="ellipse">
                <a:avLst/>
              </a:prstGeom>
              <a:solidFill>
                <a:srgbClr val="34F13D">
                  <a:alpha val="20000"/>
                </a:srgbClr>
              </a:solidFill>
              <a:ln w="25400" cap="flat" cmpd="sng" algn="ctr">
                <a:solidFill>
                  <a:srgbClr val="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2000" b="0" i="0" u="none" strike="noStrike" kern="0" cap="none" spc="0" normalizeH="0" baseline="0" noProof="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楕円 11">
                <a:extLst>
                  <a:ext uri="{FF2B5EF4-FFF2-40B4-BE49-F238E27FC236}">
                    <a16:creationId xmlns:a16="http://schemas.microsoft.com/office/drawing/2014/main" id="{6AC6D73A-61C1-5E50-2EF5-4A91336CF23C}"/>
                  </a:ext>
                </a:extLst>
              </p:cNvPr>
              <p:cNvSpPr/>
              <p:nvPr/>
            </p:nvSpPr>
            <p:spPr>
              <a:xfrm>
                <a:off x="12964855" y="-1972627"/>
                <a:ext cx="2458848" cy="2458848"/>
              </a:xfrm>
              <a:prstGeom prst="ellipse">
                <a:avLst/>
              </a:prstGeom>
              <a:solidFill>
                <a:srgbClr val="34F13D">
                  <a:alpha val="60000"/>
                </a:srgbClr>
              </a:solidFill>
              <a:ln w="25400" cap="flat" cmpd="sng" algn="ctr">
                <a:solidFill>
                  <a:srgbClr val="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2000" b="0" i="0" u="none" strike="noStrike" kern="0" cap="none" spc="0" normalizeH="0" baseline="0" noProof="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楕円 12">
                <a:extLst>
                  <a:ext uri="{FF2B5EF4-FFF2-40B4-BE49-F238E27FC236}">
                    <a16:creationId xmlns:a16="http://schemas.microsoft.com/office/drawing/2014/main" id="{3B2D7062-C4BF-02CA-79F1-268FBD58D543}"/>
                  </a:ext>
                </a:extLst>
              </p:cNvPr>
              <p:cNvSpPr/>
              <p:nvPr/>
            </p:nvSpPr>
            <p:spPr>
              <a:xfrm>
                <a:off x="13178227" y="-1759255"/>
                <a:ext cx="2032105" cy="2032105"/>
              </a:xfrm>
              <a:prstGeom prst="ellipse">
                <a:avLst/>
              </a:prstGeom>
              <a:solidFill>
                <a:srgbClr val="FFFFFF">
                  <a:alpha val="75000"/>
                </a:srgbClr>
              </a:solidFill>
              <a:ln w="25400" cap="flat" cmpd="sng" algn="ctr">
                <a:solidFill>
                  <a:srgbClr val="FFFF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2000" b="0" i="0" u="none" strike="noStrike" kern="0" cap="none" spc="0" normalizeH="0" baseline="0" noProof="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7" name="正方形/長方形 6">
              <a:extLst>
                <a:ext uri="{FF2B5EF4-FFF2-40B4-BE49-F238E27FC236}">
                  <a16:creationId xmlns:a16="http://schemas.microsoft.com/office/drawing/2014/main" id="{6A7F9A5A-EE0F-3267-736C-4672B78B9957}"/>
                </a:ext>
              </a:extLst>
            </p:cNvPr>
            <p:cNvSpPr/>
            <p:nvPr/>
          </p:nvSpPr>
          <p:spPr>
            <a:xfrm>
              <a:off x="5170547" y="3869497"/>
              <a:ext cx="1906763" cy="1174501"/>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2000" b="0" i="0" u="none" strike="noStrike" kern="0" cap="none" spc="0" normalizeH="0" baseline="0" noProof="0">
                <a:ln>
                  <a:noFill/>
                </a:ln>
                <a:solidFill>
                  <a:srgbClr val="FFFFFF"/>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8" name="図 7">
              <a:extLst>
                <a:ext uri="{FF2B5EF4-FFF2-40B4-BE49-F238E27FC236}">
                  <a16:creationId xmlns:a16="http://schemas.microsoft.com/office/drawing/2014/main" id="{61333A9A-D356-CFA1-223A-AF546A3BE3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8397" y="3640597"/>
              <a:ext cx="2015206" cy="2015206"/>
            </a:xfrm>
            <a:prstGeom prst="rect">
              <a:avLst/>
            </a:prstGeom>
          </p:spPr>
        </p:pic>
      </p:grpSp>
      <p:pic>
        <p:nvPicPr>
          <p:cNvPr id="14" name="図 13">
            <a:extLst>
              <a:ext uri="{FF2B5EF4-FFF2-40B4-BE49-F238E27FC236}">
                <a16:creationId xmlns:a16="http://schemas.microsoft.com/office/drawing/2014/main" id="{BEEB5CD2-C421-1D3C-A636-D4199B0DE52B}"/>
              </a:ext>
            </a:extLst>
          </p:cNvPr>
          <p:cNvPicPr>
            <a:picLocks noChangeAspect="1"/>
          </p:cNvPicPr>
          <p:nvPr/>
        </p:nvPicPr>
        <p:blipFill>
          <a:blip r:embed="rId4">
            <a:clrChange>
              <a:clrFrom>
                <a:srgbClr val="FFFFFF"/>
              </a:clrFrom>
              <a:clrTo>
                <a:srgbClr val="FFFFFF">
                  <a:alpha val="0"/>
                </a:srgbClr>
              </a:clrTo>
            </a:clrChange>
            <a:duotone>
              <a:srgbClr val="808080">
                <a:shade val="45000"/>
                <a:satMod val="135000"/>
              </a:srgbClr>
              <a:prstClr val="white"/>
            </a:duotone>
          </a:blip>
          <a:stretch>
            <a:fillRect/>
          </a:stretch>
        </p:blipFill>
        <p:spPr>
          <a:xfrm>
            <a:off x="818090" y="1944892"/>
            <a:ext cx="1189591" cy="1174501"/>
          </a:xfrm>
          <a:prstGeom prst="rect">
            <a:avLst/>
          </a:prstGeom>
        </p:spPr>
      </p:pic>
      <p:sp>
        <p:nvSpPr>
          <p:cNvPr id="15" name="テキスト ボックス 14">
            <a:extLst>
              <a:ext uri="{FF2B5EF4-FFF2-40B4-BE49-F238E27FC236}">
                <a16:creationId xmlns:a16="http://schemas.microsoft.com/office/drawing/2014/main" id="{B903B386-36AD-B671-837F-F553E98285E7}"/>
              </a:ext>
            </a:extLst>
          </p:cNvPr>
          <p:cNvSpPr txBox="1"/>
          <p:nvPr/>
        </p:nvSpPr>
        <p:spPr>
          <a:xfrm>
            <a:off x="230469" y="3145221"/>
            <a:ext cx="2363173" cy="307777"/>
          </a:xfrm>
          <a:prstGeom prst="rect">
            <a:avLst/>
          </a:prstGeom>
          <a:noFill/>
        </p:spPr>
        <p:txBody>
          <a:bodyPr wrap="square" rtlCol="0">
            <a:spAutoFit/>
          </a:bodyPr>
          <a:lstStyle/>
          <a:p>
            <a:pPr algn="ctr" fontAlgn="base">
              <a:spcBef>
                <a:spcPct val="0"/>
              </a:spcBef>
              <a:spcAft>
                <a:spcPct val="0"/>
              </a:spcAft>
            </a:pPr>
            <a:r>
              <a:rPr kumimoji="1" lang="en-US" altLang="ja-JP" sz="1400" b="1">
                <a:solidFill>
                  <a:srgbClr val="000000">
                    <a:lumMod val="75000"/>
                    <a:lumOff val="25000"/>
                  </a:srgbClr>
                </a:solidFill>
                <a:latin typeface="メイリオ" panose="020B0604030504040204" pitchFamily="50" charset="-128"/>
                <a:ea typeface="メイリオ" panose="020B0604030504040204" pitchFamily="50" charset="-128"/>
                <a:cs typeface="メイリオ" panose="020B0604030504040204" pitchFamily="50" charset="-128"/>
              </a:rPr>
              <a:t>MyWebSearch</a:t>
            </a:r>
          </a:p>
        </p:txBody>
      </p:sp>
      <p:pic>
        <p:nvPicPr>
          <p:cNvPr id="16" name="図 15">
            <a:extLst>
              <a:ext uri="{FF2B5EF4-FFF2-40B4-BE49-F238E27FC236}">
                <a16:creationId xmlns:a16="http://schemas.microsoft.com/office/drawing/2014/main" id="{CED04F64-3F93-CBCD-053B-5902ABE758AD}"/>
              </a:ext>
            </a:extLst>
          </p:cNvPr>
          <p:cNvPicPr>
            <a:picLocks noChangeAspect="1"/>
          </p:cNvPicPr>
          <p:nvPr/>
        </p:nvPicPr>
        <p:blipFill>
          <a:blip r:embed="rId4">
            <a:clrChange>
              <a:clrFrom>
                <a:srgbClr val="FFFFFF"/>
              </a:clrFrom>
              <a:clrTo>
                <a:srgbClr val="FFFFFF">
                  <a:alpha val="0"/>
                </a:srgbClr>
              </a:clrTo>
            </a:clrChange>
            <a:duotone>
              <a:srgbClr val="808080">
                <a:shade val="45000"/>
                <a:satMod val="135000"/>
              </a:srgbClr>
              <a:prstClr val="white"/>
            </a:duotone>
          </a:blip>
          <a:stretch>
            <a:fillRect/>
          </a:stretch>
        </p:blipFill>
        <p:spPr>
          <a:xfrm>
            <a:off x="820323" y="4318262"/>
            <a:ext cx="1189591" cy="1174501"/>
          </a:xfrm>
          <a:prstGeom prst="rect">
            <a:avLst/>
          </a:prstGeom>
        </p:spPr>
      </p:pic>
      <p:sp>
        <p:nvSpPr>
          <p:cNvPr id="17" name="テキスト ボックス 16">
            <a:extLst>
              <a:ext uri="{FF2B5EF4-FFF2-40B4-BE49-F238E27FC236}">
                <a16:creationId xmlns:a16="http://schemas.microsoft.com/office/drawing/2014/main" id="{769CE7D2-BF12-E05F-0A15-5C68014051C5}"/>
              </a:ext>
            </a:extLst>
          </p:cNvPr>
          <p:cNvSpPr txBox="1"/>
          <p:nvPr/>
        </p:nvSpPr>
        <p:spPr>
          <a:xfrm>
            <a:off x="232702" y="5518591"/>
            <a:ext cx="2363173" cy="307777"/>
          </a:xfrm>
          <a:prstGeom prst="rect">
            <a:avLst/>
          </a:prstGeom>
          <a:noFill/>
        </p:spPr>
        <p:txBody>
          <a:bodyPr wrap="square" rtlCol="0">
            <a:spAutoFit/>
          </a:bodyPr>
          <a:lstStyle/>
          <a:p>
            <a:pPr algn="ctr" fontAlgn="base">
              <a:spcBef>
                <a:spcPct val="0"/>
              </a:spcBef>
              <a:spcAft>
                <a:spcPct val="0"/>
              </a:spcAft>
            </a:pPr>
            <a:r>
              <a:rPr kumimoji="1" lang="en-US" altLang="ja-JP" sz="1400" b="1">
                <a:solidFill>
                  <a:srgbClr val="000000">
                    <a:lumMod val="75000"/>
                    <a:lumOff val="25000"/>
                  </a:srgbClr>
                </a:solidFill>
                <a:latin typeface="メイリオ" panose="020B0604030504040204" pitchFamily="50" charset="-128"/>
                <a:ea typeface="メイリオ" panose="020B0604030504040204" pitchFamily="50" charset="-128"/>
                <a:cs typeface="メイリオ" panose="020B0604030504040204" pitchFamily="50" charset="-128"/>
              </a:rPr>
              <a:t>PolyRansom</a:t>
            </a:r>
          </a:p>
        </p:txBody>
      </p:sp>
      <p:pic>
        <p:nvPicPr>
          <p:cNvPr id="18" name="図 17">
            <a:extLst>
              <a:ext uri="{FF2B5EF4-FFF2-40B4-BE49-F238E27FC236}">
                <a16:creationId xmlns:a16="http://schemas.microsoft.com/office/drawing/2014/main" id="{E5FBD878-F937-AAA5-A01E-9D1376FA176E}"/>
              </a:ext>
            </a:extLst>
          </p:cNvPr>
          <p:cNvPicPr>
            <a:picLocks noChangeAspect="1"/>
          </p:cNvPicPr>
          <p:nvPr/>
        </p:nvPicPr>
        <p:blipFill>
          <a:blip r:embed="rId4">
            <a:clrChange>
              <a:clrFrom>
                <a:srgbClr val="FFFFFF"/>
              </a:clrFrom>
              <a:clrTo>
                <a:srgbClr val="FFFFFF">
                  <a:alpha val="0"/>
                </a:srgbClr>
              </a:clrTo>
            </a:clrChange>
            <a:duotone>
              <a:srgbClr val="808080">
                <a:shade val="45000"/>
                <a:satMod val="135000"/>
              </a:srgbClr>
              <a:prstClr val="white"/>
            </a:duotone>
          </a:blip>
          <a:stretch>
            <a:fillRect/>
          </a:stretch>
        </p:blipFill>
        <p:spPr>
          <a:xfrm>
            <a:off x="2528061" y="4034107"/>
            <a:ext cx="1189591" cy="1174501"/>
          </a:xfrm>
          <a:prstGeom prst="rect">
            <a:avLst/>
          </a:prstGeom>
        </p:spPr>
      </p:pic>
      <p:sp>
        <p:nvSpPr>
          <p:cNvPr id="19" name="テキスト ボックス 18">
            <a:extLst>
              <a:ext uri="{FF2B5EF4-FFF2-40B4-BE49-F238E27FC236}">
                <a16:creationId xmlns:a16="http://schemas.microsoft.com/office/drawing/2014/main" id="{4BDB4CCF-199E-103E-3D95-73DE61D409E2}"/>
              </a:ext>
            </a:extLst>
          </p:cNvPr>
          <p:cNvSpPr txBox="1"/>
          <p:nvPr/>
        </p:nvSpPr>
        <p:spPr>
          <a:xfrm>
            <a:off x="1940440" y="5234436"/>
            <a:ext cx="2363173" cy="307777"/>
          </a:xfrm>
          <a:prstGeom prst="rect">
            <a:avLst/>
          </a:prstGeom>
          <a:noFill/>
        </p:spPr>
        <p:txBody>
          <a:bodyPr wrap="square" rtlCol="0">
            <a:spAutoFit/>
          </a:bodyPr>
          <a:lstStyle/>
          <a:p>
            <a:pPr algn="ctr" fontAlgn="base">
              <a:spcBef>
                <a:spcPct val="0"/>
              </a:spcBef>
              <a:spcAft>
                <a:spcPct val="0"/>
              </a:spcAft>
            </a:pPr>
            <a:r>
              <a:rPr kumimoji="1" lang="en-US" altLang="ja-JP" sz="1400" b="1">
                <a:solidFill>
                  <a:srgbClr val="000000">
                    <a:lumMod val="75000"/>
                    <a:lumOff val="25000"/>
                  </a:srgbClr>
                </a:solidFill>
                <a:latin typeface="メイリオ" panose="020B0604030504040204" pitchFamily="50" charset="-128"/>
                <a:ea typeface="メイリオ" panose="020B0604030504040204" pitchFamily="50" charset="-128"/>
                <a:cs typeface="メイリオ" panose="020B0604030504040204" pitchFamily="50" charset="-128"/>
              </a:rPr>
              <a:t>GandCrab</a:t>
            </a:r>
          </a:p>
        </p:txBody>
      </p:sp>
      <p:pic>
        <p:nvPicPr>
          <p:cNvPr id="20" name="図 19">
            <a:extLst>
              <a:ext uri="{FF2B5EF4-FFF2-40B4-BE49-F238E27FC236}">
                <a16:creationId xmlns:a16="http://schemas.microsoft.com/office/drawing/2014/main" id="{5ABD3C44-6F11-F2F5-ED47-6743015B69F5}"/>
              </a:ext>
            </a:extLst>
          </p:cNvPr>
          <p:cNvPicPr>
            <a:picLocks noChangeAspect="1"/>
          </p:cNvPicPr>
          <p:nvPr/>
        </p:nvPicPr>
        <p:blipFill>
          <a:blip r:embed="rId4">
            <a:clrChange>
              <a:clrFrom>
                <a:srgbClr val="FFFFFF"/>
              </a:clrFrom>
              <a:clrTo>
                <a:srgbClr val="FFFFFF">
                  <a:alpha val="0"/>
                </a:srgbClr>
              </a:clrTo>
            </a:clrChange>
            <a:duotone>
              <a:srgbClr val="808080">
                <a:shade val="45000"/>
                <a:satMod val="135000"/>
              </a:srgbClr>
              <a:prstClr val="white"/>
            </a:duotone>
          </a:blip>
          <a:stretch>
            <a:fillRect/>
          </a:stretch>
        </p:blipFill>
        <p:spPr>
          <a:xfrm>
            <a:off x="2799129" y="2183910"/>
            <a:ext cx="1189591" cy="1174501"/>
          </a:xfrm>
          <a:prstGeom prst="rect">
            <a:avLst/>
          </a:prstGeom>
        </p:spPr>
      </p:pic>
      <p:sp>
        <p:nvSpPr>
          <p:cNvPr id="21" name="テキスト ボックス 20">
            <a:extLst>
              <a:ext uri="{FF2B5EF4-FFF2-40B4-BE49-F238E27FC236}">
                <a16:creationId xmlns:a16="http://schemas.microsoft.com/office/drawing/2014/main" id="{2D398B58-075F-35CF-0D3F-DA7756D7F154}"/>
              </a:ext>
            </a:extLst>
          </p:cNvPr>
          <p:cNvSpPr txBox="1"/>
          <p:nvPr/>
        </p:nvSpPr>
        <p:spPr>
          <a:xfrm>
            <a:off x="2211508" y="3384239"/>
            <a:ext cx="2363173" cy="307777"/>
          </a:xfrm>
          <a:prstGeom prst="rect">
            <a:avLst/>
          </a:prstGeom>
          <a:noFill/>
        </p:spPr>
        <p:txBody>
          <a:bodyPr wrap="square" rtlCol="0">
            <a:spAutoFit/>
          </a:bodyPr>
          <a:lstStyle/>
          <a:p>
            <a:pPr algn="ctr" fontAlgn="base">
              <a:spcBef>
                <a:spcPct val="0"/>
              </a:spcBef>
              <a:spcAft>
                <a:spcPct val="0"/>
              </a:spcAft>
            </a:pPr>
            <a:r>
              <a:rPr kumimoji="1" lang="en-US" altLang="ja-JP" sz="1400" b="1">
                <a:solidFill>
                  <a:srgbClr val="000000">
                    <a:lumMod val="75000"/>
                    <a:lumOff val="25000"/>
                  </a:srgbClr>
                </a:solidFill>
                <a:latin typeface="メイリオ" panose="020B0604030504040204" pitchFamily="50" charset="-128"/>
                <a:ea typeface="メイリオ" panose="020B0604030504040204" pitchFamily="50" charset="-128"/>
                <a:cs typeface="メイリオ" panose="020B0604030504040204" pitchFamily="50" charset="-128"/>
              </a:rPr>
              <a:t>Emotet</a:t>
            </a:r>
          </a:p>
        </p:txBody>
      </p:sp>
      <p:pic>
        <p:nvPicPr>
          <p:cNvPr id="22" name="図 21">
            <a:extLst>
              <a:ext uri="{FF2B5EF4-FFF2-40B4-BE49-F238E27FC236}">
                <a16:creationId xmlns:a16="http://schemas.microsoft.com/office/drawing/2014/main" id="{7DF834EE-D477-5135-1981-837F3AEF860D}"/>
              </a:ext>
            </a:extLst>
          </p:cNvPr>
          <p:cNvPicPr>
            <a:picLocks noChangeAspect="1"/>
          </p:cNvPicPr>
          <p:nvPr/>
        </p:nvPicPr>
        <p:blipFill>
          <a:blip r:embed="rId4">
            <a:clrChange>
              <a:clrFrom>
                <a:srgbClr val="FFFFFF"/>
              </a:clrFrom>
              <a:clrTo>
                <a:srgbClr val="FFFFFF">
                  <a:alpha val="0"/>
                </a:srgbClr>
              </a:clrTo>
            </a:clrChange>
            <a:duotone>
              <a:srgbClr val="808080">
                <a:shade val="45000"/>
                <a:satMod val="135000"/>
              </a:srgbClr>
              <a:prstClr val="white"/>
            </a:duotone>
          </a:blip>
          <a:stretch>
            <a:fillRect/>
          </a:stretch>
        </p:blipFill>
        <p:spPr>
          <a:xfrm flipH="1">
            <a:off x="10067687" y="1881188"/>
            <a:ext cx="1189593" cy="1174501"/>
          </a:xfrm>
          <a:prstGeom prst="rect">
            <a:avLst/>
          </a:prstGeom>
        </p:spPr>
      </p:pic>
      <p:sp>
        <p:nvSpPr>
          <p:cNvPr id="23" name="テキスト ボックス 22">
            <a:extLst>
              <a:ext uri="{FF2B5EF4-FFF2-40B4-BE49-F238E27FC236}">
                <a16:creationId xmlns:a16="http://schemas.microsoft.com/office/drawing/2014/main" id="{CE68AA32-594C-FDE9-6CA8-29DB479CE2DF}"/>
              </a:ext>
            </a:extLst>
          </p:cNvPr>
          <p:cNvSpPr txBox="1"/>
          <p:nvPr/>
        </p:nvSpPr>
        <p:spPr>
          <a:xfrm>
            <a:off x="9480896" y="3066316"/>
            <a:ext cx="2363173" cy="307777"/>
          </a:xfrm>
          <a:prstGeom prst="rect">
            <a:avLst/>
          </a:prstGeom>
          <a:noFill/>
        </p:spPr>
        <p:txBody>
          <a:bodyPr wrap="square" rtlCol="0">
            <a:spAutoFit/>
          </a:bodyPr>
          <a:lstStyle/>
          <a:p>
            <a:pPr algn="ctr" fontAlgn="base">
              <a:spcBef>
                <a:spcPct val="0"/>
              </a:spcBef>
              <a:spcAft>
                <a:spcPct val="0"/>
              </a:spcAft>
            </a:pPr>
            <a:r>
              <a:rPr kumimoji="1" lang="en-US" altLang="ja-JP" sz="1400" b="1">
                <a:solidFill>
                  <a:srgbClr val="000000">
                    <a:lumMod val="75000"/>
                    <a:lumOff val="25000"/>
                  </a:srgbClr>
                </a:solidFill>
                <a:latin typeface="メイリオ" panose="020B0604030504040204" pitchFamily="50" charset="-128"/>
                <a:ea typeface="メイリオ" panose="020B0604030504040204" pitchFamily="50" charset="-128"/>
                <a:cs typeface="メイリオ" panose="020B0604030504040204" pitchFamily="50" charset="-128"/>
              </a:rPr>
              <a:t>Petya-Like</a:t>
            </a:r>
          </a:p>
        </p:txBody>
      </p:sp>
      <p:pic>
        <p:nvPicPr>
          <p:cNvPr id="24" name="図 23">
            <a:extLst>
              <a:ext uri="{FF2B5EF4-FFF2-40B4-BE49-F238E27FC236}">
                <a16:creationId xmlns:a16="http://schemas.microsoft.com/office/drawing/2014/main" id="{2E04EA05-EC68-31EC-A4C7-E8BF9D3A8670}"/>
              </a:ext>
            </a:extLst>
          </p:cNvPr>
          <p:cNvPicPr>
            <a:picLocks noChangeAspect="1"/>
          </p:cNvPicPr>
          <p:nvPr/>
        </p:nvPicPr>
        <p:blipFill>
          <a:blip r:embed="rId4">
            <a:clrChange>
              <a:clrFrom>
                <a:srgbClr val="FFFFFF"/>
              </a:clrFrom>
              <a:clrTo>
                <a:srgbClr val="FFFFFF">
                  <a:alpha val="0"/>
                </a:srgbClr>
              </a:clrTo>
            </a:clrChange>
            <a:duotone>
              <a:srgbClr val="808080">
                <a:shade val="45000"/>
                <a:satMod val="135000"/>
              </a:srgbClr>
              <a:prstClr val="white"/>
            </a:duotone>
          </a:blip>
          <a:stretch>
            <a:fillRect/>
          </a:stretch>
        </p:blipFill>
        <p:spPr>
          <a:xfrm flipH="1">
            <a:off x="10080656" y="4293403"/>
            <a:ext cx="1189593" cy="1174501"/>
          </a:xfrm>
          <a:prstGeom prst="rect">
            <a:avLst/>
          </a:prstGeom>
        </p:spPr>
      </p:pic>
      <p:sp>
        <p:nvSpPr>
          <p:cNvPr id="25" name="テキスト ボックス 24">
            <a:extLst>
              <a:ext uri="{FF2B5EF4-FFF2-40B4-BE49-F238E27FC236}">
                <a16:creationId xmlns:a16="http://schemas.microsoft.com/office/drawing/2014/main" id="{9E5830A5-629F-F853-0415-0D235010D223}"/>
              </a:ext>
            </a:extLst>
          </p:cNvPr>
          <p:cNvSpPr txBox="1"/>
          <p:nvPr/>
        </p:nvSpPr>
        <p:spPr>
          <a:xfrm>
            <a:off x="9493865" y="5478531"/>
            <a:ext cx="2363173" cy="307777"/>
          </a:xfrm>
          <a:prstGeom prst="rect">
            <a:avLst/>
          </a:prstGeom>
          <a:noFill/>
        </p:spPr>
        <p:txBody>
          <a:bodyPr wrap="square" rtlCol="0">
            <a:spAutoFit/>
          </a:bodyPr>
          <a:lstStyle/>
          <a:p>
            <a:pPr algn="ctr" fontAlgn="base">
              <a:spcBef>
                <a:spcPct val="0"/>
              </a:spcBef>
              <a:spcAft>
                <a:spcPct val="0"/>
              </a:spcAft>
            </a:pPr>
            <a:r>
              <a:rPr kumimoji="1" lang="en-US" altLang="ja-JP" sz="1400" b="1">
                <a:solidFill>
                  <a:srgbClr val="000000">
                    <a:lumMod val="75000"/>
                    <a:lumOff val="25000"/>
                  </a:srgbClr>
                </a:solidFill>
                <a:latin typeface="メイリオ" panose="020B0604030504040204" pitchFamily="50" charset="-128"/>
                <a:ea typeface="メイリオ" panose="020B0604030504040204" pitchFamily="50" charset="-128"/>
                <a:cs typeface="メイリオ" panose="020B0604030504040204" pitchFamily="50" charset="-128"/>
              </a:rPr>
              <a:t>WannaCry</a:t>
            </a:r>
          </a:p>
        </p:txBody>
      </p:sp>
      <p:pic>
        <p:nvPicPr>
          <p:cNvPr id="26" name="図 25">
            <a:extLst>
              <a:ext uri="{FF2B5EF4-FFF2-40B4-BE49-F238E27FC236}">
                <a16:creationId xmlns:a16="http://schemas.microsoft.com/office/drawing/2014/main" id="{F05AB310-62D4-B0D0-0CBA-6ADC741B388A}"/>
              </a:ext>
            </a:extLst>
          </p:cNvPr>
          <p:cNvPicPr>
            <a:picLocks noChangeAspect="1"/>
          </p:cNvPicPr>
          <p:nvPr/>
        </p:nvPicPr>
        <p:blipFill>
          <a:blip r:embed="rId4">
            <a:clrChange>
              <a:clrFrom>
                <a:srgbClr val="FFFFFF"/>
              </a:clrFrom>
              <a:clrTo>
                <a:srgbClr val="FFFFFF">
                  <a:alpha val="0"/>
                </a:srgbClr>
              </a:clrTo>
            </a:clrChange>
            <a:duotone>
              <a:srgbClr val="808080">
                <a:shade val="45000"/>
                <a:satMod val="135000"/>
              </a:srgbClr>
              <a:prstClr val="white"/>
            </a:duotone>
          </a:blip>
          <a:stretch>
            <a:fillRect/>
          </a:stretch>
        </p:blipFill>
        <p:spPr>
          <a:xfrm flipH="1">
            <a:off x="8106782" y="3901282"/>
            <a:ext cx="1189593" cy="1174501"/>
          </a:xfrm>
          <a:prstGeom prst="rect">
            <a:avLst/>
          </a:prstGeom>
        </p:spPr>
      </p:pic>
      <p:sp>
        <p:nvSpPr>
          <p:cNvPr id="27" name="テキスト ボックス 26">
            <a:extLst>
              <a:ext uri="{FF2B5EF4-FFF2-40B4-BE49-F238E27FC236}">
                <a16:creationId xmlns:a16="http://schemas.microsoft.com/office/drawing/2014/main" id="{1B063C59-E5AE-DAAD-B53E-B0E964DA1A80}"/>
              </a:ext>
            </a:extLst>
          </p:cNvPr>
          <p:cNvSpPr txBox="1"/>
          <p:nvPr/>
        </p:nvSpPr>
        <p:spPr>
          <a:xfrm>
            <a:off x="7519991" y="5086410"/>
            <a:ext cx="2363173" cy="307777"/>
          </a:xfrm>
          <a:prstGeom prst="rect">
            <a:avLst/>
          </a:prstGeom>
          <a:noFill/>
        </p:spPr>
        <p:txBody>
          <a:bodyPr wrap="square" rtlCol="0">
            <a:spAutoFit/>
          </a:bodyPr>
          <a:lstStyle/>
          <a:p>
            <a:pPr algn="ctr" fontAlgn="base">
              <a:spcBef>
                <a:spcPct val="0"/>
              </a:spcBef>
              <a:spcAft>
                <a:spcPct val="0"/>
              </a:spcAft>
            </a:pPr>
            <a:r>
              <a:rPr kumimoji="1" lang="en-US" altLang="ja-JP" sz="1400" b="1">
                <a:solidFill>
                  <a:srgbClr val="000000">
                    <a:lumMod val="75000"/>
                    <a:lumOff val="25000"/>
                  </a:srgbClr>
                </a:solidFill>
                <a:latin typeface="メイリオ" panose="020B0604030504040204" pitchFamily="50" charset="-128"/>
                <a:ea typeface="メイリオ" panose="020B0604030504040204" pitchFamily="50" charset="-128"/>
                <a:cs typeface="メイリオ" panose="020B0604030504040204" pitchFamily="50" charset="-128"/>
              </a:rPr>
              <a:t>GoldenEye</a:t>
            </a:r>
          </a:p>
        </p:txBody>
      </p:sp>
      <p:pic>
        <p:nvPicPr>
          <p:cNvPr id="28" name="図 27">
            <a:extLst>
              <a:ext uri="{FF2B5EF4-FFF2-40B4-BE49-F238E27FC236}">
                <a16:creationId xmlns:a16="http://schemas.microsoft.com/office/drawing/2014/main" id="{EAB4B0B5-A48C-EEE7-79DE-A0EC5ABFCA93}"/>
              </a:ext>
            </a:extLst>
          </p:cNvPr>
          <p:cNvPicPr>
            <a:picLocks noChangeAspect="1"/>
          </p:cNvPicPr>
          <p:nvPr/>
        </p:nvPicPr>
        <p:blipFill>
          <a:blip r:embed="rId4">
            <a:clrChange>
              <a:clrFrom>
                <a:srgbClr val="FFFFFF"/>
              </a:clrFrom>
              <a:clrTo>
                <a:srgbClr val="FFFFFF">
                  <a:alpha val="0"/>
                </a:srgbClr>
              </a:clrTo>
            </a:clrChange>
            <a:duotone>
              <a:srgbClr val="808080">
                <a:shade val="45000"/>
                <a:satMod val="135000"/>
              </a:srgbClr>
              <a:prstClr val="white"/>
            </a:duotone>
          </a:blip>
          <a:stretch>
            <a:fillRect/>
          </a:stretch>
        </p:blipFill>
        <p:spPr>
          <a:xfrm flipH="1">
            <a:off x="8162660" y="2098759"/>
            <a:ext cx="1189593" cy="1174501"/>
          </a:xfrm>
          <a:prstGeom prst="rect">
            <a:avLst/>
          </a:prstGeom>
        </p:spPr>
      </p:pic>
      <p:sp>
        <p:nvSpPr>
          <p:cNvPr id="29" name="テキスト ボックス 28">
            <a:extLst>
              <a:ext uri="{FF2B5EF4-FFF2-40B4-BE49-F238E27FC236}">
                <a16:creationId xmlns:a16="http://schemas.microsoft.com/office/drawing/2014/main" id="{85655F56-3A08-9CBB-7701-B8D8BFF7EA88}"/>
              </a:ext>
            </a:extLst>
          </p:cNvPr>
          <p:cNvSpPr txBox="1"/>
          <p:nvPr/>
        </p:nvSpPr>
        <p:spPr>
          <a:xfrm>
            <a:off x="7575869" y="3283887"/>
            <a:ext cx="2363173" cy="307777"/>
          </a:xfrm>
          <a:prstGeom prst="rect">
            <a:avLst/>
          </a:prstGeom>
          <a:noFill/>
        </p:spPr>
        <p:txBody>
          <a:bodyPr wrap="square" rtlCol="0">
            <a:spAutoFit/>
          </a:bodyPr>
          <a:lstStyle/>
          <a:p>
            <a:pPr algn="ctr" fontAlgn="base">
              <a:spcBef>
                <a:spcPct val="0"/>
              </a:spcBef>
              <a:spcAft>
                <a:spcPct val="0"/>
              </a:spcAft>
            </a:pPr>
            <a:r>
              <a:rPr kumimoji="1" lang="en-US" altLang="ja-JP" sz="1400" b="1">
                <a:solidFill>
                  <a:srgbClr val="000000">
                    <a:lumMod val="75000"/>
                    <a:lumOff val="25000"/>
                  </a:srgbClr>
                </a:solidFill>
                <a:latin typeface="メイリオ" panose="020B0604030504040204" pitchFamily="50" charset="-128"/>
                <a:ea typeface="メイリオ" panose="020B0604030504040204" pitchFamily="50" charset="-128"/>
                <a:cs typeface="メイリオ" panose="020B0604030504040204" pitchFamily="50" charset="-128"/>
              </a:rPr>
              <a:t>Lockbit 2.0</a:t>
            </a:r>
          </a:p>
        </p:txBody>
      </p:sp>
      <p:sp>
        <p:nvSpPr>
          <p:cNvPr id="31" name="&quot;禁止&quot;マーク 30">
            <a:extLst>
              <a:ext uri="{FF2B5EF4-FFF2-40B4-BE49-F238E27FC236}">
                <a16:creationId xmlns:a16="http://schemas.microsoft.com/office/drawing/2014/main" id="{889E4997-DA5B-1455-60B1-040C915C2DEF}"/>
              </a:ext>
            </a:extLst>
          </p:cNvPr>
          <p:cNvSpPr/>
          <p:nvPr/>
        </p:nvSpPr>
        <p:spPr>
          <a:xfrm>
            <a:off x="1781665" y="1979629"/>
            <a:ext cx="452487" cy="471340"/>
          </a:xfrm>
          <a:prstGeom prst="noSmoking">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2" name="&quot;禁止&quot;マーク 31">
            <a:extLst>
              <a:ext uri="{FF2B5EF4-FFF2-40B4-BE49-F238E27FC236}">
                <a16:creationId xmlns:a16="http://schemas.microsoft.com/office/drawing/2014/main" id="{ED3AE8F0-B3A5-73C4-B8BC-73506CD80ACA}"/>
              </a:ext>
            </a:extLst>
          </p:cNvPr>
          <p:cNvSpPr/>
          <p:nvPr/>
        </p:nvSpPr>
        <p:spPr>
          <a:xfrm>
            <a:off x="3800573" y="2207443"/>
            <a:ext cx="452487" cy="471340"/>
          </a:xfrm>
          <a:prstGeom prst="noSmoking">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3" name="&quot;禁止&quot;マーク 32">
            <a:extLst>
              <a:ext uri="{FF2B5EF4-FFF2-40B4-BE49-F238E27FC236}">
                <a16:creationId xmlns:a16="http://schemas.microsoft.com/office/drawing/2014/main" id="{A28B5A32-7F9F-2B15-072E-3C845ED0F414}"/>
              </a:ext>
            </a:extLst>
          </p:cNvPr>
          <p:cNvSpPr/>
          <p:nvPr/>
        </p:nvSpPr>
        <p:spPr>
          <a:xfrm>
            <a:off x="1775381" y="4320618"/>
            <a:ext cx="452487" cy="471340"/>
          </a:xfrm>
          <a:prstGeom prst="noSmoking">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4" name="&quot;禁止&quot;マーク 33">
            <a:extLst>
              <a:ext uri="{FF2B5EF4-FFF2-40B4-BE49-F238E27FC236}">
                <a16:creationId xmlns:a16="http://schemas.microsoft.com/office/drawing/2014/main" id="{3E8460B2-E4E6-034C-77C5-7DC0848E980D}"/>
              </a:ext>
            </a:extLst>
          </p:cNvPr>
          <p:cNvSpPr/>
          <p:nvPr/>
        </p:nvSpPr>
        <p:spPr>
          <a:xfrm>
            <a:off x="3492630" y="4114800"/>
            <a:ext cx="452487" cy="471340"/>
          </a:xfrm>
          <a:prstGeom prst="noSmoking">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8" name="&quot;禁止&quot;マーク 37">
            <a:extLst>
              <a:ext uri="{FF2B5EF4-FFF2-40B4-BE49-F238E27FC236}">
                <a16:creationId xmlns:a16="http://schemas.microsoft.com/office/drawing/2014/main" id="{C2DD0970-855C-2112-11DB-54D74D23592A}"/>
              </a:ext>
            </a:extLst>
          </p:cNvPr>
          <p:cNvSpPr/>
          <p:nvPr/>
        </p:nvSpPr>
        <p:spPr>
          <a:xfrm>
            <a:off x="7993930" y="2187018"/>
            <a:ext cx="452487" cy="471340"/>
          </a:xfrm>
          <a:prstGeom prst="noSmoking">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9" name="&quot;禁止&quot;マーク 38">
            <a:extLst>
              <a:ext uri="{FF2B5EF4-FFF2-40B4-BE49-F238E27FC236}">
                <a16:creationId xmlns:a16="http://schemas.microsoft.com/office/drawing/2014/main" id="{3F3EE0A7-FF95-4D38-CD91-371206D8DE95}"/>
              </a:ext>
            </a:extLst>
          </p:cNvPr>
          <p:cNvSpPr/>
          <p:nvPr/>
        </p:nvSpPr>
        <p:spPr>
          <a:xfrm>
            <a:off x="7948367" y="3998536"/>
            <a:ext cx="452487" cy="471340"/>
          </a:xfrm>
          <a:prstGeom prst="noSmoking">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0" name="&quot;禁止&quot;マーク 39">
            <a:extLst>
              <a:ext uri="{FF2B5EF4-FFF2-40B4-BE49-F238E27FC236}">
                <a16:creationId xmlns:a16="http://schemas.microsoft.com/office/drawing/2014/main" id="{5ACD1339-5C13-E6E8-985F-F4AC6EC9F615}"/>
              </a:ext>
            </a:extLst>
          </p:cNvPr>
          <p:cNvSpPr/>
          <p:nvPr/>
        </p:nvSpPr>
        <p:spPr>
          <a:xfrm>
            <a:off x="9938993" y="4386606"/>
            <a:ext cx="452487" cy="471340"/>
          </a:xfrm>
          <a:prstGeom prst="noSmoking">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1" name="&quot;禁止&quot;マーク 40">
            <a:extLst>
              <a:ext uri="{FF2B5EF4-FFF2-40B4-BE49-F238E27FC236}">
                <a16:creationId xmlns:a16="http://schemas.microsoft.com/office/drawing/2014/main" id="{DE62016E-D044-974F-15E1-FC68B88252CE}"/>
              </a:ext>
            </a:extLst>
          </p:cNvPr>
          <p:cNvSpPr/>
          <p:nvPr/>
        </p:nvSpPr>
        <p:spPr>
          <a:xfrm>
            <a:off x="9888717" y="2007909"/>
            <a:ext cx="452487" cy="471340"/>
          </a:xfrm>
          <a:prstGeom prst="noSmoking">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42" name="図 41">
            <a:extLst>
              <a:ext uri="{FF2B5EF4-FFF2-40B4-BE49-F238E27FC236}">
                <a16:creationId xmlns:a16="http://schemas.microsoft.com/office/drawing/2014/main" id="{84C7BFE8-95A6-2426-D627-BDCF8F6A0331}"/>
              </a:ext>
            </a:extLst>
          </p:cNvPr>
          <p:cNvPicPr>
            <a:picLocks noChangeAspect="1"/>
          </p:cNvPicPr>
          <p:nvPr/>
        </p:nvPicPr>
        <p:blipFill>
          <a:blip r:embed="rId5"/>
          <a:srcRect/>
          <a:stretch/>
        </p:blipFill>
        <p:spPr>
          <a:xfrm>
            <a:off x="5470541" y="3645024"/>
            <a:ext cx="841483" cy="884441"/>
          </a:xfrm>
          <a:prstGeom prst="rect">
            <a:avLst/>
          </a:prstGeom>
        </p:spPr>
      </p:pic>
      <p:grpSp>
        <p:nvGrpSpPr>
          <p:cNvPr id="30" name="グループ化 29">
            <a:extLst>
              <a:ext uri="{FF2B5EF4-FFF2-40B4-BE49-F238E27FC236}">
                <a16:creationId xmlns:a16="http://schemas.microsoft.com/office/drawing/2014/main" id="{7C3243A9-C47F-5C09-20B6-878A50486D1C}"/>
              </a:ext>
            </a:extLst>
          </p:cNvPr>
          <p:cNvGrpSpPr/>
          <p:nvPr/>
        </p:nvGrpSpPr>
        <p:grpSpPr>
          <a:xfrm>
            <a:off x="10039350" y="256600"/>
            <a:ext cx="1905950" cy="343139"/>
            <a:chOff x="10364212" y="302904"/>
            <a:chExt cx="1581087" cy="343139"/>
          </a:xfrm>
        </p:grpSpPr>
        <p:sp>
          <p:nvSpPr>
            <p:cNvPr id="43" name="正方形/長方形 42">
              <a:extLst>
                <a:ext uri="{FF2B5EF4-FFF2-40B4-BE49-F238E27FC236}">
                  <a16:creationId xmlns:a16="http://schemas.microsoft.com/office/drawing/2014/main" id="{1F92187F-A08A-1C15-9524-AA9705E800F7}"/>
                </a:ext>
              </a:extLst>
            </p:cNvPr>
            <p:cNvSpPr/>
            <p:nvPr/>
          </p:nvSpPr>
          <p:spPr>
            <a:xfrm>
              <a:off x="10364212" y="302904"/>
              <a:ext cx="1581087" cy="314510"/>
            </a:xfrm>
            <a:prstGeom prst="rect">
              <a:avLst/>
            </a:prstGeom>
          </p:spPr>
          <p:txBody>
            <a:bodyPr wrap="square">
              <a:spAutoFit/>
            </a:bodyPr>
            <a:lstStyle/>
            <a:p>
              <a:pPr algn="ctr">
                <a:lnSpc>
                  <a:spcPct val="150000"/>
                </a:lnSpc>
              </a:pPr>
              <a:r>
                <a:rPr lang="ja-JP" altLang="en-US" sz="1050" b="1">
                  <a:solidFill>
                    <a:srgbClr val="960000"/>
                  </a:solidFill>
                  <a:latin typeface="メイリオ" panose="020B0604030504040204" pitchFamily="50" charset="-128"/>
                  <a:ea typeface="メイリオ" panose="020B0604030504040204" pitchFamily="50" charset="-128"/>
                </a:rPr>
                <a:t>サイバー攻撃対策</a:t>
              </a:r>
              <a:endParaRPr lang="en-US" altLang="ja-JP" sz="1050" b="1">
                <a:solidFill>
                  <a:srgbClr val="960000"/>
                </a:solidFill>
                <a:latin typeface="メイリオ" panose="020B0604030504040204" pitchFamily="50" charset="-128"/>
                <a:ea typeface="メイリオ" panose="020B0604030504040204" pitchFamily="50" charset="-128"/>
              </a:endParaRPr>
            </a:p>
          </p:txBody>
        </p:sp>
        <p:sp>
          <p:nvSpPr>
            <p:cNvPr id="44" name="四角形: 角を丸くする 43">
              <a:extLst>
                <a:ext uri="{FF2B5EF4-FFF2-40B4-BE49-F238E27FC236}">
                  <a16:creationId xmlns:a16="http://schemas.microsoft.com/office/drawing/2014/main" id="{E1687C4D-A8D4-1390-88E4-211CCAF5700B}"/>
                </a:ext>
              </a:extLst>
            </p:cNvPr>
            <p:cNvSpPr/>
            <p:nvPr/>
          </p:nvSpPr>
          <p:spPr>
            <a:xfrm>
              <a:off x="10402179" y="302904"/>
              <a:ext cx="1505153" cy="34313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Tree>
    <p:extLst>
      <p:ext uri="{BB962C8B-B14F-4D97-AF65-F5344CB8AC3E}">
        <p14:creationId xmlns:p14="http://schemas.microsoft.com/office/powerpoint/2010/main" val="37544088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5B803A40-2B84-4F02-9B92-1B4F1118B83B}"/>
              </a:ext>
            </a:extLst>
          </p:cNvPr>
          <p:cNvSpPr>
            <a:spLocks noGrp="1"/>
          </p:cNvSpPr>
          <p:nvPr>
            <p:ph type="body" sz="quarter" idx="15"/>
          </p:nvPr>
        </p:nvSpPr>
        <p:spPr>
          <a:prstGeom prst="rect">
            <a:avLst/>
          </a:prstGeom>
        </p:spPr>
        <p:txBody>
          <a:bodyPr/>
          <a:lstStyle/>
          <a:p>
            <a:r>
              <a:rPr lang="ja-JP" altLang="en-US" dirty="0"/>
              <a:t>シグネチャレスのためパッチの有無に左右されず、未知のマルウェアにも即対応が可能</a:t>
            </a:r>
          </a:p>
        </p:txBody>
      </p:sp>
      <p:sp>
        <p:nvSpPr>
          <p:cNvPr id="4" name="テキスト プレースホルダー 3">
            <a:extLst>
              <a:ext uri="{FF2B5EF4-FFF2-40B4-BE49-F238E27FC236}">
                <a16:creationId xmlns:a16="http://schemas.microsoft.com/office/drawing/2014/main" id="{6166A016-EDA8-45D7-9711-DF04DE08C360}"/>
              </a:ext>
            </a:extLst>
          </p:cNvPr>
          <p:cNvSpPr>
            <a:spLocks noGrp="1"/>
          </p:cNvSpPr>
          <p:nvPr>
            <p:ph type="body" sz="quarter" idx="13"/>
          </p:nvPr>
        </p:nvSpPr>
        <p:spPr>
          <a:prstGeom prst="rect">
            <a:avLst/>
          </a:prstGeom>
        </p:spPr>
        <p:txBody>
          <a:bodyPr/>
          <a:lstStyle/>
          <a:p>
            <a:r>
              <a:rPr lang="en-US" altLang="ja-JP" dirty="0" err="1"/>
              <a:t>CylancePROTECT</a:t>
            </a:r>
            <a:r>
              <a:rPr lang="en-US" altLang="ja-JP" dirty="0"/>
              <a:t> </a:t>
            </a:r>
            <a:r>
              <a:rPr lang="ja-JP" altLang="en-US" dirty="0"/>
              <a:t>の場合</a:t>
            </a:r>
            <a:endParaRPr kumimoji="1" lang="ja-JP" altLang="en-US" dirty="0"/>
          </a:p>
        </p:txBody>
      </p:sp>
      <p:sp>
        <p:nvSpPr>
          <p:cNvPr id="7" name="テキスト プレースホルダー 3">
            <a:extLst>
              <a:ext uri="{FF2B5EF4-FFF2-40B4-BE49-F238E27FC236}">
                <a16:creationId xmlns:a16="http://schemas.microsoft.com/office/drawing/2014/main" id="{2F21D924-400A-69A9-E140-9125F48B368E}"/>
              </a:ext>
            </a:extLst>
          </p:cNvPr>
          <p:cNvSpPr txBox="1">
            <a:spLocks/>
          </p:cNvSpPr>
          <p:nvPr/>
        </p:nvSpPr>
        <p:spPr>
          <a:xfrm>
            <a:off x="263132" y="1328700"/>
            <a:ext cx="11665736" cy="332399"/>
          </a:xfrm>
          <a:prstGeom prst="rect">
            <a:avLst/>
          </a:prstGeom>
        </p:spPr>
        <p:txBody>
          <a:bodyPr wrap="square" bIns="108000" anchor="ctr" anchorCtr="0">
            <a:noAutofit/>
          </a:bodyPr>
          <a:lstStyle>
            <a:lvl1pPr marL="0" indent="0" algn="l" defTabSz="914400" rtl="0" eaLnBrk="1" latinLnBrk="0" hangingPunct="1">
              <a:lnSpc>
                <a:spcPct val="140000"/>
              </a:lnSpc>
              <a:spcBef>
                <a:spcPts val="0"/>
              </a:spcBef>
              <a:buFont typeface="Arial" panose="020B0604020202020204" pitchFamily="34" charset="0"/>
              <a:buNone/>
              <a:defRPr kumimoji="1" sz="1400" kern="12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defRPr>
            </a:lvl1pPr>
            <a:lvl2pPr marL="457200" indent="0" algn="l" defTabSz="914400" rtl="0" eaLnBrk="1" latinLnBrk="0" hangingPunct="1">
              <a:lnSpc>
                <a:spcPct val="90000"/>
              </a:lnSpc>
              <a:spcBef>
                <a:spcPts val="500"/>
              </a:spcBef>
              <a:buFont typeface="Arial" panose="020B0604020202020204" pitchFamily="34" charset="0"/>
              <a:buNone/>
              <a:defRPr kumimoji="1"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r>
              <a:rPr lang="en-US" altLang="ja-JP" sz="1200" dirty="0"/>
              <a:t>AI </a:t>
            </a:r>
            <a:r>
              <a:rPr lang="ja-JP" altLang="en-US" sz="1200" dirty="0"/>
              <a:t>によるこれまでにない検知方式を採用することで、マルウェアの種類・時期に関係なく安定した検知率を保てています</a:t>
            </a:r>
          </a:p>
        </p:txBody>
      </p:sp>
      <p:grpSp>
        <p:nvGrpSpPr>
          <p:cNvPr id="8" name="グループ化 7">
            <a:extLst>
              <a:ext uri="{FF2B5EF4-FFF2-40B4-BE49-F238E27FC236}">
                <a16:creationId xmlns:a16="http://schemas.microsoft.com/office/drawing/2014/main" id="{B22B937A-F624-B2CA-82B9-E06382CB1C0A}"/>
              </a:ext>
            </a:extLst>
          </p:cNvPr>
          <p:cNvGrpSpPr/>
          <p:nvPr/>
        </p:nvGrpSpPr>
        <p:grpSpPr>
          <a:xfrm>
            <a:off x="842661" y="2040399"/>
            <a:ext cx="10506678" cy="4314111"/>
            <a:chOff x="357379" y="2189005"/>
            <a:chExt cx="10506678" cy="4314111"/>
          </a:xfrm>
        </p:grpSpPr>
        <p:cxnSp>
          <p:nvCxnSpPr>
            <p:cNvPr id="9" name="直線コネクタ 8">
              <a:extLst>
                <a:ext uri="{FF2B5EF4-FFF2-40B4-BE49-F238E27FC236}">
                  <a16:creationId xmlns:a16="http://schemas.microsoft.com/office/drawing/2014/main" id="{BEE6C6AB-6F1A-3F3F-092F-84DDD9CAD58A}"/>
                </a:ext>
              </a:extLst>
            </p:cNvPr>
            <p:cNvCxnSpPr/>
            <p:nvPr/>
          </p:nvCxnSpPr>
          <p:spPr bwMode="auto">
            <a:xfrm flipH="1">
              <a:off x="1567355" y="5417025"/>
              <a:ext cx="7328138" cy="11304"/>
            </a:xfrm>
            <a:prstGeom prst="line">
              <a:avLst/>
            </a:prstGeom>
            <a:noFill/>
            <a:ln w="19050" cap="flat" cmpd="sng" algn="ctr">
              <a:solidFill>
                <a:schemeClr val="tx1"/>
              </a:solidFill>
              <a:prstDash val="solid"/>
              <a:round/>
              <a:headEnd type="arrow" w="med" len="med"/>
              <a:tailEnd type="none" w="med" len="med"/>
            </a:ln>
            <a:effectLst/>
          </p:spPr>
        </p:cxnSp>
        <p:cxnSp>
          <p:nvCxnSpPr>
            <p:cNvPr id="10" name="直線コネクタ 9">
              <a:extLst>
                <a:ext uri="{FF2B5EF4-FFF2-40B4-BE49-F238E27FC236}">
                  <a16:creationId xmlns:a16="http://schemas.microsoft.com/office/drawing/2014/main" id="{7D1A75D1-2EDB-1406-F5F1-1120289CC067}"/>
                </a:ext>
              </a:extLst>
            </p:cNvPr>
            <p:cNvCxnSpPr/>
            <p:nvPr/>
          </p:nvCxnSpPr>
          <p:spPr bwMode="auto">
            <a:xfrm>
              <a:off x="1474096" y="4346554"/>
              <a:ext cx="177611" cy="0"/>
            </a:xfrm>
            <a:prstGeom prst="line">
              <a:avLst/>
            </a:prstGeom>
            <a:noFill/>
            <a:ln w="19050" cap="flat" cmpd="sng" algn="ctr">
              <a:solidFill>
                <a:schemeClr val="tx1"/>
              </a:solidFill>
              <a:prstDash val="solid"/>
              <a:round/>
              <a:headEnd type="none" w="med" len="med"/>
              <a:tailEnd type="none" w="med" len="med"/>
            </a:ln>
            <a:effectLst/>
          </p:spPr>
        </p:cxnSp>
        <p:sp>
          <p:nvSpPr>
            <p:cNvPr id="11" name="テキスト ボックス 10">
              <a:extLst>
                <a:ext uri="{FF2B5EF4-FFF2-40B4-BE49-F238E27FC236}">
                  <a16:creationId xmlns:a16="http://schemas.microsoft.com/office/drawing/2014/main" id="{5C48A64B-C2C4-E123-1F8B-6E244376859C}"/>
                </a:ext>
              </a:extLst>
            </p:cNvPr>
            <p:cNvSpPr txBox="1"/>
            <p:nvPr/>
          </p:nvSpPr>
          <p:spPr bwMode="auto">
            <a:xfrm>
              <a:off x="757626" y="2549573"/>
              <a:ext cx="727358" cy="246221"/>
            </a:xfrm>
            <a:prstGeom prst="rect">
              <a:avLst/>
            </a:prstGeom>
            <a:noFill/>
            <a:ln w="3175" cap="rnd">
              <a:noFill/>
              <a:miter lim="800000"/>
              <a:headEnd/>
              <a:tailEnd/>
            </a:ln>
            <a:effectLst/>
          </p:spPr>
          <p:txBody>
            <a:bodyPr wrap="square" rtlCol="0">
              <a:spAutoFit/>
            </a:bodyPr>
            <a:lstStyle/>
            <a:p>
              <a:pPr algn="r"/>
              <a:r>
                <a:rPr lang="en-US" altLang="ja-JP" sz="1000" kern="0">
                  <a:latin typeface="メイリオ" panose="020B0604030504040204" pitchFamily="50" charset="-128"/>
                  <a:ea typeface="メイリオ" panose="020B0604030504040204" pitchFamily="50" charset="-128"/>
                  <a:cs typeface="メイリオ" panose="020B0604030504040204" pitchFamily="50" charset="-128"/>
                </a:rPr>
                <a:t>100%</a:t>
              </a:r>
              <a:endParaRPr lang="ja-JP" altLang="en-US" sz="1000" ker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テキスト ボックス 11">
              <a:extLst>
                <a:ext uri="{FF2B5EF4-FFF2-40B4-BE49-F238E27FC236}">
                  <a16:creationId xmlns:a16="http://schemas.microsoft.com/office/drawing/2014/main" id="{C69CCDA1-A72C-3D0E-F03A-C2EF34A0EAB4}"/>
                </a:ext>
              </a:extLst>
            </p:cNvPr>
            <p:cNvSpPr txBox="1"/>
            <p:nvPr/>
          </p:nvSpPr>
          <p:spPr bwMode="auto">
            <a:xfrm>
              <a:off x="747624" y="4202775"/>
              <a:ext cx="737359" cy="246221"/>
            </a:xfrm>
            <a:prstGeom prst="rect">
              <a:avLst/>
            </a:prstGeom>
            <a:noFill/>
            <a:ln w="3175" cap="rnd">
              <a:noFill/>
              <a:miter lim="800000"/>
              <a:headEnd/>
              <a:tailEnd/>
            </a:ln>
            <a:effectLst/>
          </p:spPr>
          <p:txBody>
            <a:bodyPr wrap="square" rtlCol="0">
              <a:spAutoFit/>
            </a:bodyPr>
            <a:lstStyle/>
            <a:p>
              <a:pPr algn="r"/>
              <a:r>
                <a:rPr lang="en-US" altLang="ja-JP" sz="1000" kern="0">
                  <a:latin typeface="メイリオ" panose="020B0604030504040204" pitchFamily="50" charset="-128"/>
                  <a:ea typeface="メイリオ" panose="020B0604030504040204" pitchFamily="50" charset="-128"/>
                  <a:cs typeface="メイリオ" panose="020B0604030504040204" pitchFamily="50" charset="-128"/>
                </a:rPr>
                <a:t> 50%</a:t>
              </a:r>
              <a:endParaRPr lang="ja-JP" altLang="en-US" sz="1000" ker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テキスト ボックス 12">
              <a:extLst>
                <a:ext uri="{FF2B5EF4-FFF2-40B4-BE49-F238E27FC236}">
                  <a16:creationId xmlns:a16="http://schemas.microsoft.com/office/drawing/2014/main" id="{5A86A8B8-D27C-B598-EC64-8C0DBCDE67D2}"/>
                </a:ext>
              </a:extLst>
            </p:cNvPr>
            <p:cNvSpPr txBox="1"/>
            <p:nvPr/>
          </p:nvSpPr>
          <p:spPr bwMode="auto">
            <a:xfrm>
              <a:off x="8914966" y="5318535"/>
              <a:ext cx="1172224" cy="261610"/>
            </a:xfrm>
            <a:prstGeom prst="rect">
              <a:avLst/>
            </a:prstGeom>
            <a:noFill/>
            <a:ln w="3175" cap="rnd">
              <a:noFill/>
              <a:miter lim="800000"/>
              <a:headEnd/>
              <a:tailEnd/>
            </a:ln>
            <a:effectLst/>
          </p:spPr>
          <p:txBody>
            <a:bodyPr wrap="square" rtlCol="0">
              <a:spAutoFit/>
            </a:bodyPr>
            <a:lstStyle/>
            <a:p>
              <a:r>
                <a:rPr lang="ja-JP" altLang="en-US" sz="1050" b="1"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時間経過</a:t>
              </a:r>
            </a:p>
          </p:txBody>
        </p:sp>
        <p:cxnSp>
          <p:nvCxnSpPr>
            <p:cNvPr id="14" name="直線コネクタ 13">
              <a:extLst>
                <a:ext uri="{FF2B5EF4-FFF2-40B4-BE49-F238E27FC236}">
                  <a16:creationId xmlns:a16="http://schemas.microsoft.com/office/drawing/2014/main" id="{8C98324F-76D3-349D-23AB-A38BC8DC7AE9}"/>
                </a:ext>
              </a:extLst>
            </p:cNvPr>
            <p:cNvCxnSpPr>
              <a:cxnSpLocks/>
            </p:cNvCxnSpPr>
            <p:nvPr/>
          </p:nvCxnSpPr>
          <p:spPr bwMode="auto">
            <a:xfrm rot="5400000">
              <a:off x="3517082" y="5428017"/>
              <a:ext cx="177611" cy="0"/>
            </a:xfrm>
            <a:prstGeom prst="line">
              <a:avLst/>
            </a:prstGeom>
            <a:noFill/>
            <a:ln w="19050" cap="flat" cmpd="sng" algn="ctr">
              <a:solidFill>
                <a:schemeClr val="tx1"/>
              </a:solidFill>
              <a:prstDash val="solid"/>
              <a:round/>
              <a:headEnd type="none" w="med" len="med"/>
              <a:tailEnd type="none" w="med" len="med"/>
            </a:ln>
            <a:effectLst/>
          </p:spPr>
        </p:cxnSp>
        <p:cxnSp>
          <p:nvCxnSpPr>
            <p:cNvPr id="15" name="直線コネクタ 14">
              <a:extLst>
                <a:ext uri="{FF2B5EF4-FFF2-40B4-BE49-F238E27FC236}">
                  <a16:creationId xmlns:a16="http://schemas.microsoft.com/office/drawing/2014/main" id="{E47D61A4-F701-6924-A09C-E20314CEC538}"/>
                </a:ext>
              </a:extLst>
            </p:cNvPr>
            <p:cNvCxnSpPr/>
            <p:nvPr/>
          </p:nvCxnSpPr>
          <p:spPr bwMode="auto">
            <a:xfrm rot="5400000">
              <a:off x="5163694" y="5428017"/>
              <a:ext cx="177611" cy="0"/>
            </a:xfrm>
            <a:prstGeom prst="line">
              <a:avLst/>
            </a:prstGeom>
            <a:noFill/>
            <a:ln w="19050" cap="flat" cmpd="sng" algn="ctr">
              <a:solidFill>
                <a:schemeClr val="tx1"/>
              </a:solidFill>
              <a:prstDash val="solid"/>
              <a:round/>
              <a:headEnd type="none" w="med" len="med"/>
              <a:tailEnd type="none" w="med" len="med"/>
            </a:ln>
            <a:effectLst/>
          </p:spPr>
        </p:cxnSp>
        <p:sp>
          <p:nvSpPr>
            <p:cNvPr id="16" name="テキスト ボックス 15">
              <a:extLst>
                <a:ext uri="{FF2B5EF4-FFF2-40B4-BE49-F238E27FC236}">
                  <a16:creationId xmlns:a16="http://schemas.microsoft.com/office/drawing/2014/main" id="{D3D58AA1-76DC-9BE8-6D0F-1B0B7AA9535E}"/>
                </a:ext>
              </a:extLst>
            </p:cNvPr>
            <p:cNvSpPr txBox="1"/>
            <p:nvPr/>
          </p:nvSpPr>
          <p:spPr bwMode="auto">
            <a:xfrm>
              <a:off x="2684215" y="5599856"/>
              <a:ext cx="2037702" cy="430887"/>
            </a:xfrm>
            <a:prstGeom prst="rect">
              <a:avLst/>
            </a:prstGeom>
            <a:noFill/>
            <a:ln w="3175" cap="rnd">
              <a:noFill/>
              <a:miter lim="800000"/>
              <a:headEnd/>
              <a:tailEnd/>
            </a:ln>
            <a:effectLst/>
          </p:spPr>
          <p:txBody>
            <a:bodyPr wrap="square" rtlCol="0">
              <a:spAutoFit/>
            </a:bodyPr>
            <a:lstStyle/>
            <a:p>
              <a:pPr algn="ctr"/>
              <a:r>
                <a:rPr lang="en-US" altLang="ja-JP" sz="11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マルウェアが</a:t>
              </a:r>
              <a:br>
                <a:rPr lang="en-US" altLang="ja-JP" sz="11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br>
              <a:r>
                <a:rPr lang="en-US" altLang="ja-JP" sz="11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AV</a:t>
              </a:r>
              <a:r>
                <a:rPr lang="ja-JP" altLang="en-US" sz="11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メーカーに報告される</a:t>
              </a:r>
            </a:p>
          </p:txBody>
        </p:sp>
        <p:sp>
          <p:nvSpPr>
            <p:cNvPr id="17" name="テキスト ボックス 16">
              <a:extLst>
                <a:ext uri="{FF2B5EF4-FFF2-40B4-BE49-F238E27FC236}">
                  <a16:creationId xmlns:a16="http://schemas.microsoft.com/office/drawing/2014/main" id="{15B51F23-FF09-953D-D598-9B5C5CCD6E03}"/>
                </a:ext>
              </a:extLst>
            </p:cNvPr>
            <p:cNvSpPr txBox="1"/>
            <p:nvPr/>
          </p:nvSpPr>
          <p:spPr bwMode="auto">
            <a:xfrm>
              <a:off x="4825387" y="5692189"/>
              <a:ext cx="854223" cy="261610"/>
            </a:xfrm>
            <a:prstGeom prst="rect">
              <a:avLst/>
            </a:prstGeom>
            <a:noFill/>
            <a:ln w="3175" cap="rnd">
              <a:noFill/>
              <a:miter lim="800000"/>
              <a:headEnd/>
              <a:tailEnd/>
            </a:ln>
            <a:effectLst/>
          </p:spPr>
          <p:txBody>
            <a:bodyPr wrap="square" rtlCol="0">
              <a:spAutoFit/>
            </a:bodyPr>
            <a:lstStyle/>
            <a:p>
              <a:r>
                <a:rPr lang="en-US" altLang="ja-JP" sz="11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１週間後</a:t>
              </a:r>
            </a:p>
          </p:txBody>
        </p:sp>
        <p:sp>
          <p:nvSpPr>
            <p:cNvPr id="18" name="テキスト ボックス 17">
              <a:extLst>
                <a:ext uri="{FF2B5EF4-FFF2-40B4-BE49-F238E27FC236}">
                  <a16:creationId xmlns:a16="http://schemas.microsoft.com/office/drawing/2014/main" id="{958FC818-07F5-762E-968E-193DB68264DF}"/>
                </a:ext>
              </a:extLst>
            </p:cNvPr>
            <p:cNvSpPr txBox="1"/>
            <p:nvPr/>
          </p:nvSpPr>
          <p:spPr bwMode="auto">
            <a:xfrm>
              <a:off x="952151" y="5813226"/>
              <a:ext cx="532831" cy="246221"/>
            </a:xfrm>
            <a:prstGeom prst="rect">
              <a:avLst/>
            </a:prstGeom>
            <a:noFill/>
            <a:ln w="3175" cap="rnd">
              <a:noFill/>
              <a:miter lim="800000"/>
              <a:headEnd/>
              <a:tailEnd/>
            </a:ln>
            <a:effectLst/>
          </p:spPr>
          <p:txBody>
            <a:bodyPr wrap="square" rtlCol="0">
              <a:spAutoFit/>
            </a:bodyPr>
            <a:lstStyle/>
            <a:p>
              <a:pPr algn="r"/>
              <a:r>
                <a:rPr lang="en-US" altLang="ja-JP" sz="1000" kern="0">
                  <a:latin typeface="メイリオ" panose="020B0604030504040204" pitchFamily="50" charset="-128"/>
                  <a:ea typeface="メイリオ" panose="020B0604030504040204" pitchFamily="50" charset="-128"/>
                  <a:cs typeface="メイリオ" panose="020B0604030504040204" pitchFamily="50" charset="-128"/>
                </a:rPr>
                <a:t> 0%</a:t>
              </a:r>
              <a:endParaRPr lang="ja-JP" altLang="en-US" sz="1000" kern="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9" name="直線コネクタ 18">
              <a:extLst>
                <a:ext uri="{FF2B5EF4-FFF2-40B4-BE49-F238E27FC236}">
                  <a16:creationId xmlns:a16="http://schemas.microsoft.com/office/drawing/2014/main" id="{C934776A-2C32-D587-023A-C2AB4F18A041}"/>
                </a:ext>
              </a:extLst>
            </p:cNvPr>
            <p:cNvCxnSpPr/>
            <p:nvPr/>
          </p:nvCxnSpPr>
          <p:spPr bwMode="auto">
            <a:xfrm rot="5400000">
              <a:off x="8128674" y="5428018"/>
              <a:ext cx="177611" cy="0"/>
            </a:xfrm>
            <a:prstGeom prst="line">
              <a:avLst/>
            </a:prstGeom>
            <a:noFill/>
            <a:ln w="19050" cap="flat" cmpd="sng" algn="ctr">
              <a:solidFill>
                <a:schemeClr val="tx1"/>
              </a:solidFill>
              <a:prstDash val="solid"/>
              <a:round/>
              <a:headEnd type="none" w="med" len="med"/>
              <a:tailEnd type="none" w="med" len="med"/>
            </a:ln>
            <a:effectLst/>
          </p:spPr>
        </p:cxnSp>
        <p:sp>
          <p:nvSpPr>
            <p:cNvPr id="20" name="テキスト ボックス 19">
              <a:extLst>
                <a:ext uri="{FF2B5EF4-FFF2-40B4-BE49-F238E27FC236}">
                  <a16:creationId xmlns:a16="http://schemas.microsoft.com/office/drawing/2014/main" id="{6E91B558-0A70-B96C-64D2-5401CAD4C25C}"/>
                </a:ext>
              </a:extLst>
            </p:cNvPr>
            <p:cNvSpPr txBox="1"/>
            <p:nvPr/>
          </p:nvSpPr>
          <p:spPr bwMode="auto">
            <a:xfrm>
              <a:off x="7790821" y="5692189"/>
              <a:ext cx="854223" cy="261610"/>
            </a:xfrm>
            <a:prstGeom prst="rect">
              <a:avLst/>
            </a:prstGeom>
            <a:noFill/>
            <a:ln w="3175" cap="rnd">
              <a:noFill/>
              <a:miter lim="800000"/>
              <a:headEnd/>
              <a:tailEnd/>
            </a:ln>
            <a:effectLst/>
          </p:spPr>
          <p:txBody>
            <a:bodyPr wrap="square" rtlCol="0">
              <a:spAutoFit/>
            </a:bodyPr>
            <a:lstStyle/>
            <a:p>
              <a:r>
                <a:rPr lang="en-US" altLang="ja-JP" sz="11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数ヶ月後</a:t>
              </a:r>
            </a:p>
          </p:txBody>
        </p:sp>
        <p:cxnSp>
          <p:nvCxnSpPr>
            <p:cNvPr id="21" name="直線コネクタ 20">
              <a:extLst>
                <a:ext uri="{FF2B5EF4-FFF2-40B4-BE49-F238E27FC236}">
                  <a16:creationId xmlns:a16="http://schemas.microsoft.com/office/drawing/2014/main" id="{682791BB-96F7-0DD0-6B47-0F2D55DD7569}"/>
                </a:ext>
              </a:extLst>
            </p:cNvPr>
            <p:cNvCxnSpPr/>
            <p:nvPr/>
          </p:nvCxnSpPr>
          <p:spPr bwMode="auto">
            <a:xfrm rot="5400000">
              <a:off x="2023985" y="5428017"/>
              <a:ext cx="177611" cy="0"/>
            </a:xfrm>
            <a:prstGeom prst="line">
              <a:avLst/>
            </a:prstGeom>
            <a:noFill/>
            <a:ln w="19050" cap="flat" cmpd="sng" algn="ctr">
              <a:solidFill>
                <a:schemeClr val="tx1"/>
              </a:solidFill>
              <a:prstDash val="solid"/>
              <a:round/>
              <a:headEnd type="none" w="med" len="med"/>
              <a:tailEnd type="none" w="med" len="med"/>
            </a:ln>
            <a:effectLst/>
          </p:spPr>
        </p:cxnSp>
        <p:sp>
          <p:nvSpPr>
            <p:cNvPr id="22" name="テキスト ボックス 21">
              <a:extLst>
                <a:ext uri="{FF2B5EF4-FFF2-40B4-BE49-F238E27FC236}">
                  <a16:creationId xmlns:a16="http://schemas.microsoft.com/office/drawing/2014/main" id="{8881C29C-44AF-E1F2-F022-4EBE2490D219}"/>
                </a:ext>
              </a:extLst>
            </p:cNvPr>
            <p:cNvSpPr txBox="1"/>
            <p:nvPr/>
          </p:nvSpPr>
          <p:spPr bwMode="auto">
            <a:xfrm>
              <a:off x="1389041" y="5599856"/>
              <a:ext cx="1447498" cy="430887"/>
            </a:xfrm>
            <a:prstGeom prst="rect">
              <a:avLst/>
            </a:prstGeom>
            <a:noFill/>
            <a:ln w="3175" cap="rnd">
              <a:noFill/>
              <a:miter lim="800000"/>
              <a:headEnd/>
              <a:tailEnd/>
            </a:ln>
            <a:effectLst/>
          </p:spPr>
          <p:txBody>
            <a:bodyPr wrap="square" rtlCol="0">
              <a:spAutoFit/>
            </a:bodyPr>
            <a:lstStyle/>
            <a:p>
              <a:pPr algn="ctr"/>
              <a:r>
                <a:rPr lang="en-US" altLang="ja-JP" sz="11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マルウェアが</a:t>
              </a:r>
              <a:br>
                <a:rPr lang="en-US" altLang="ja-JP" sz="11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br>
              <a:r>
                <a:rPr lang="ja-JP" altLang="en-US" sz="1100"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作成される</a:t>
              </a:r>
            </a:p>
          </p:txBody>
        </p:sp>
        <p:sp>
          <p:nvSpPr>
            <p:cNvPr id="23" name="角丸四角形 51">
              <a:extLst>
                <a:ext uri="{FF2B5EF4-FFF2-40B4-BE49-F238E27FC236}">
                  <a16:creationId xmlns:a16="http://schemas.microsoft.com/office/drawing/2014/main" id="{554E9535-8BED-3D24-8984-95797B401CAF}"/>
                </a:ext>
              </a:extLst>
            </p:cNvPr>
            <p:cNvSpPr/>
            <p:nvPr/>
          </p:nvSpPr>
          <p:spPr>
            <a:xfrm>
              <a:off x="2135560" y="2814143"/>
              <a:ext cx="2972778" cy="2470407"/>
            </a:xfrm>
            <a:prstGeom prst="roundRect">
              <a:avLst>
                <a:gd name="adj" fmla="val 6689"/>
              </a:avLst>
            </a:pr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実際に</a:t>
              </a:r>
              <a:endParaRPr lang="en-US" altLang="ja-JP"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攻撃される期間</a:t>
              </a:r>
            </a:p>
          </p:txBody>
        </p:sp>
        <p:sp>
          <p:nvSpPr>
            <p:cNvPr id="24" name="角丸四角形 53">
              <a:extLst>
                <a:ext uri="{FF2B5EF4-FFF2-40B4-BE49-F238E27FC236}">
                  <a16:creationId xmlns:a16="http://schemas.microsoft.com/office/drawing/2014/main" id="{9D128358-34C4-BA50-EFA9-DB77DF23E686}"/>
                </a:ext>
              </a:extLst>
            </p:cNvPr>
            <p:cNvSpPr/>
            <p:nvPr/>
          </p:nvSpPr>
          <p:spPr>
            <a:xfrm>
              <a:off x="5244704" y="2814144"/>
              <a:ext cx="2972776" cy="2470408"/>
            </a:xfrm>
            <a:prstGeom prst="roundRect">
              <a:avLst>
                <a:gd name="adj" fmla="val 9779"/>
              </a:avLst>
            </a:pr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アンチウイルス</a:t>
              </a:r>
              <a:endParaRPr lang="en-US" altLang="ja-JP"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メーカーが</a:t>
              </a:r>
              <a:endParaRPr lang="en-US" altLang="ja-JP"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公表する検知率の</a:t>
              </a:r>
              <a:endParaRPr lang="en-US" altLang="ja-JP"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計測期間</a:t>
              </a:r>
              <a:endParaRPr lang="en-US" altLang="ja-JP" sz="105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25" name="直線コネクタ 24">
              <a:extLst>
                <a:ext uri="{FF2B5EF4-FFF2-40B4-BE49-F238E27FC236}">
                  <a16:creationId xmlns:a16="http://schemas.microsoft.com/office/drawing/2014/main" id="{590892F3-3B3A-A4C7-7A88-34EDD2D18770}"/>
                </a:ext>
              </a:extLst>
            </p:cNvPr>
            <p:cNvCxnSpPr/>
            <p:nvPr/>
          </p:nvCxnSpPr>
          <p:spPr bwMode="auto">
            <a:xfrm>
              <a:off x="1474096" y="2684246"/>
              <a:ext cx="177611" cy="0"/>
            </a:xfrm>
            <a:prstGeom prst="line">
              <a:avLst/>
            </a:prstGeom>
            <a:noFill/>
            <a:ln w="19050" cap="flat" cmpd="sng" algn="ctr">
              <a:solidFill>
                <a:schemeClr val="tx1"/>
              </a:solidFill>
              <a:prstDash val="solid"/>
              <a:round/>
              <a:headEnd type="none" w="med" len="med"/>
              <a:tailEnd type="none" w="med" len="med"/>
            </a:ln>
            <a:effectLst/>
          </p:spPr>
        </p:cxnSp>
        <p:sp>
          <p:nvSpPr>
            <p:cNvPr id="26" name="テキスト ボックス 25">
              <a:extLst>
                <a:ext uri="{FF2B5EF4-FFF2-40B4-BE49-F238E27FC236}">
                  <a16:creationId xmlns:a16="http://schemas.microsoft.com/office/drawing/2014/main" id="{7F1AF06C-0A5A-6235-5120-F69BB289975C}"/>
                </a:ext>
              </a:extLst>
            </p:cNvPr>
            <p:cNvSpPr txBox="1"/>
            <p:nvPr/>
          </p:nvSpPr>
          <p:spPr bwMode="auto">
            <a:xfrm>
              <a:off x="357379" y="2352076"/>
              <a:ext cx="2037532" cy="261610"/>
            </a:xfrm>
            <a:prstGeom prst="rect">
              <a:avLst/>
            </a:prstGeom>
            <a:noFill/>
            <a:ln w="3175" cap="rnd">
              <a:noFill/>
              <a:miter lim="800000"/>
              <a:headEnd/>
              <a:tailEnd/>
            </a:ln>
            <a:effectLst/>
          </p:spPr>
          <p:txBody>
            <a:bodyPr wrap="square" rtlCol="0">
              <a:spAutoFit/>
            </a:bodyPr>
            <a:lstStyle/>
            <a:p>
              <a:r>
                <a:rPr lang="ja-JP" altLang="en-US" sz="1050" b="1" kern="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マルウェア検知率</a:t>
              </a:r>
            </a:p>
          </p:txBody>
        </p:sp>
        <p:cxnSp>
          <p:nvCxnSpPr>
            <p:cNvPr id="27" name="直線コネクタ 26">
              <a:extLst>
                <a:ext uri="{FF2B5EF4-FFF2-40B4-BE49-F238E27FC236}">
                  <a16:creationId xmlns:a16="http://schemas.microsoft.com/office/drawing/2014/main" id="{808043B3-A74F-2A83-9CFB-45264CE8638A}"/>
                </a:ext>
              </a:extLst>
            </p:cNvPr>
            <p:cNvCxnSpPr>
              <a:cxnSpLocks/>
            </p:cNvCxnSpPr>
            <p:nvPr/>
          </p:nvCxnSpPr>
          <p:spPr bwMode="auto">
            <a:xfrm>
              <a:off x="1567340" y="2681303"/>
              <a:ext cx="0" cy="2747026"/>
            </a:xfrm>
            <a:prstGeom prst="line">
              <a:avLst/>
            </a:prstGeom>
            <a:noFill/>
            <a:ln w="19050" cap="flat" cmpd="sng" algn="ctr">
              <a:solidFill>
                <a:schemeClr val="tx1"/>
              </a:solidFill>
              <a:prstDash val="solid"/>
              <a:round/>
              <a:headEnd type="none" w="med" len="med"/>
              <a:tailEnd type="none" w="med" len="med"/>
            </a:ln>
            <a:effectLst/>
          </p:spPr>
        </p:cxnSp>
        <p:sp>
          <p:nvSpPr>
            <p:cNvPr id="28" name="フリーフォーム 49">
              <a:extLst>
                <a:ext uri="{FF2B5EF4-FFF2-40B4-BE49-F238E27FC236}">
                  <a16:creationId xmlns:a16="http://schemas.microsoft.com/office/drawing/2014/main" id="{F4778B4A-06B0-71B0-D021-A82A5F7ADC4F}"/>
                </a:ext>
              </a:extLst>
            </p:cNvPr>
            <p:cNvSpPr/>
            <p:nvPr/>
          </p:nvSpPr>
          <p:spPr>
            <a:xfrm>
              <a:off x="1581059" y="2708896"/>
              <a:ext cx="7466902" cy="2651340"/>
            </a:xfrm>
            <a:custGeom>
              <a:avLst/>
              <a:gdLst>
                <a:gd name="connsiteX0" fmla="*/ 0 w 8211844"/>
                <a:gd name="connsiteY0" fmla="*/ 2505879 h 2518587"/>
                <a:gd name="connsiteX1" fmla="*/ 621437 w 8211844"/>
                <a:gd name="connsiteY1" fmla="*/ 2505879 h 2518587"/>
                <a:gd name="connsiteX2" fmla="*/ 1811044 w 8211844"/>
                <a:gd name="connsiteY2" fmla="*/ 2514756 h 2518587"/>
                <a:gd name="connsiteX3" fmla="*/ 2157273 w 8211844"/>
                <a:gd name="connsiteY3" fmla="*/ 2434857 h 2518587"/>
                <a:gd name="connsiteX4" fmla="*/ 2370337 w 8211844"/>
                <a:gd name="connsiteY4" fmla="*/ 2266181 h 2518587"/>
                <a:gd name="connsiteX5" fmla="*/ 2752077 w 8211844"/>
                <a:gd name="connsiteY5" fmla="*/ 1591479 h 2518587"/>
                <a:gd name="connsiteX6" fmla="*/ 3080551 w 8211844"/>
                <a:gd name="connsiteY6" fmla="*/ 384115 h 2518587"/>
                <a:gd name="connsiteX7" fmla="*/ 3320248 w 8211844"/>
                <a:gd name="connsiteY7" fmla="*/ 91152 h 2518587"/>
                <a:gd name="connsiteX8" fmla="*/ 3790765 w 8211844"/>
                <a:gd name="connsiteY8" fmla="*/ 29009 h 2518587"/>
                <a:gd name="connsiteX9" fmla="*/ 4944862 w 8211844"/>
                <a:gd name="connsiteY9" fmla="*/ 11253 h 2518587"/>
                <a:gd name="connsiteX10" fmla="*/ 5921405 w 8211844"/>
                <a:gd name="connsiteY10" fmla="*/ 2376 h 2518587"/>
                <a:gd name="connsiteX11" fmla="*/ 6631619 w 8211844"/>
                <a:gd name="connsiteY11" fmla="*/ 55642 h 2518587"/>
                <a:gd name="connsiteX12" fmla="*/ 7253056 w 8211844"/>
                <a:gd name="connsiteY12" fmla="*/ 455137 h 2518587"/>
                <a:gd name="connsiteX13" fmla="*/ 8034291 w 8211844"/>
                <a:gd name="connsiteY13" fmla="*/ 1138717 h 2518587"/>
                <a:gd name="connsiteX14" fmla="*/ 8211844 w 8211844"/>
                <a:gd name="connsiteY14" fmla="*/ 1316271 h 2518587"/>
                <a:gd name="connsiteX0" fmla="*/ 0 w 8211844"/>
                <a:gd name="connsiteY0" fmla="*/ 2505879 h 2518587"/>
                <a:gd name="connsiteX1" fmla="*/ 621437 w 8211844"/>
                <a:gd name="connsiteY1" fmla="*/ 2505879 h 2518587"/>
                <a:gd name="connsiteX2" fmla="*/ 1811044 w 8211844"/>
                <a:gd name="connsiteY2" fmla="*/ 2514756 h 2518587"/>
                <a:gd name="connsiteX3" fmla="*/ 2157273 w 8211844"/>
                <a:gd name="connsiteY3" fmla="*/ 2434857 h 2518587"/>
                <a:gd name="connsiteX4" fmla="*/ 2370337 w 8211844"/>
                <a:gd name="connsiteY4" fmla="*/ 2266181 h 2518587"/>
                <a:gd name="connsiteX5" fmla="*/ 2907519 w 8211844"/>
                <a:gd name="connsiteY5" fmla="*/ 1184677 h 2518587"/>
                <a:gd name="connsiteX6" fmla="*/ 3080551 w 8211844"/>
                <a:gd name="connsiteY6" fmla="*/ 384115 h 2518587"/>
                <a:gd name="connsiteX7" fmla="*/ 3320248 w 8211844"/>
                <a:gd name="connsiteY7" fmla="*/ 91152 h 2518587"/>
                <a:gd name="connsiteX8" fmla="*/ 3790765 w 8211844"/>
                <a:gd name="connsiteY8" fmla="*/ 29009 h 2518587"/>
                <a:gd name="connsiteX9" fmla="*/ 4944862 w 8211844"/>
                <a:gd name="connsiteY9" fmla="*/ 11253 h 2518587"/>
                <a:gd name="connsiteX10" fmla="*/ 5921405 w 8211844"/>
                <a:gd name="connsiteY10" fmla="*/ 2376 h 2518587"/>
                <a:gd name="connsiteX11" fmla="*/ 6631619 w 8211844"/>
                <a:gd name="connsiteY11" fmla="*/ 55642 h 2518587"/>
                <a:gd name="connsiteX12" fmla="*/ 7253056 w 8211844"/>
                <a:gd name="connsiteY12" fmla="*/ 455137 h 2518587"/>
                <a:gd name="connsiteX13" fmla="*/ 8034291 w 8211844"/>
                <a:gd name="connsiteY13" fmla="*/ 1138717 h 2518587"/>
                <a:gd name="connsiteX14" fmla="*/ 8211844 w 8211844"/>
                <a:gd name="connsiteY14" fmla="*/ 1316271 h 2518587"/>
                <a:gd name="connsiteX0" fmla="*/ 0 w 8211844"/>
                <a:gd name="connsiteY0" fmla="*/ 2505879 h 2518587"/>
                <a:gd name="connsiteX1" fmla="*/ 621437 w 8211844"/>
                <a:gd name="connsiteY1" fmla="*/ 2505879 h 2518587"/>
                <a:gd name="connsiteX2" fmla="*/ 1811044 w 8211844"/>
                <a:gd name="connsiteY2" fmla="*/ 2514756 h 2518587"/>
                <a:gd name="connsiteX3" fmla="*/ 2157273 w 8211844"/>
                <a:gd name="connsiteY3" fmla="*/ 2434857 h 2518587"/>
                <a:gd name="connsiteX4" fmla="*/ 2370337 w 8211844"/>
                <a:gd name="connsiteY4" fmla="*/ 2266181 h 2518587"/>
                <a:gd name="connsiteX5" fmla="*/ 3080551 w 8211844"/>
                <a:gd name="connsiteY5" fmla="*/ 384115 h 2518587"/>
                <a:gd name="connsiteX6" fmla="*/ 3320248 w 8211844"/>
                <a:gd name="connsiteY6" fmla="*/ 91152 h 2518587"/>
                <a:gd name="connsiteX7" fmla="*/ 3790765 w 8211844"/>
                <a:gd name="connsiteY7" fmla="*/ 29009 h 2518587"/>
                <a:gd name="connsiteX8" fmla="*/ 4944862 w 8211844"/>
                <a:gd name="connsiteY8" fmla="*/ 11253 h 2518587"/>
                <a:gd name="connsiteX9" fmla="*/ 5921405 w 8211844"/>
                <a:gd name="connsiteY9" fmla="*/ 2376 h 2518587"/>
                <a:gd name="connsiteX10" fmla="*/ 6631619 w 8211844"/>
                <a:gd name="connsiteY10" fmla="*/ 55642 h 2518587"/>
                <a:gd name="connsiteX11" fmla="*/ 7253056 w 8211844"/>
                <a:gd name="connsiteY11" fmla="*/ 455137 h 2518587"/>
                <a:gd name="connsiteX12" fmla="*/ 8034291 w 8211844"/>
                <a:gd name="connsiteY12" fmla="*/ 1138717 h 2518587"/>
                <a:gd name="connsiteX13" fmla="*/ 8211844 w 8211844"/>
                <a:gd name="connsiteY13" fmla="*/ 1316271 h 2518587"/>
                <a:gd name="connsiteX0" fmla="*/ 0 w 8211844"/>
                <a:gd name="connsiteY0" fmla="*/ 2505879 h 2530739"/>
                <a:gd name="connsiteX1" fmla="*/ 621437 w 8211844"/>
                <a:gd name="connsiteY1" fmla="*/ 2505879 h 2530739"/>
                <a:gd name="connsiteX2" fmla="*/ 1811044 w 8211844"/>
                <a:gd name="connsiteY2" fmla="*/ 2514756 h 2530739"/>
                <a:gd name="connsiteX3" fmla="*/ 2370337 w 8211844"/>
                <a:gd name="connsiteY3" fmla="*/ 2266181 h 2530739"/>
                <a:gd name="connsiteX4" fmla="*/ 3080551 w 8211844"/>
                <a:gd name="connsiteY4" fmla="*/ 384115 h 2530739"/>
                <a:gd name="connsiteX5" fmla="*/ 3320248 w 8211844"/>
                <a:gd name="connsiteY5" fmla="*/ 91152 h 2530739"/>
                <a:gd name="connsiteX6" fmla="*/ 3790765 w 8211844"/>
                <a:gd name="connsiteY6" fmla="*/ 29009 h 2530739"/>
                <a:gd name="connsiteX7" fmla="*/ 4944862 w 8211844"/>
                <a:gd name="connsiteY7" fmla="*/ 11253 h 2530739"/>
                <a:gd name="connsiteX8" fmla="*/ 5921405 w 8211844"/>
                <a:gd name="connsiteY8" fmla="*/ 2376 h 2530739"/>
                <a:gd name="connsiteX9" fmla="*/ 6631619 w 8211844"/>
                <a:gd name="connsiteY9" fmla="*/ 55642 h 2530739"/>
                <a:gd name="connsiteX10" fmla="*/ 7253056 w 8211844"/>
                <a:gd name="connsiteY10" fmla="*/ 455137 h 2530739"/>
                <a:gd name="connsiteX11" fmla="*/ 8034291 w 8211844"/>
                <a:gd name="connsiteY11" fmla="*/ 1138717 h 2530739"/>
                <a:gd name="connsiteX12" fmla="*/ 8211844 w 8211844"/>
                <a:gd name="connsiteY12" fmla="*/ 1316271 h 2530739"/>
                <a:gd name="connsiteX0" fmla="*/ 0 w 8211844"/>
                <a:gd name="connsiteY0" fmla="*/ 2505879 h 2578810"/>
                <a:gd name="connsiteX1" fmla="*/ 621437 w 8211844"/>
                <a:gd name="connsiteY1" fmla="*/ 2505879 h 2578810"/>
                <a:gd name="connsiteX2" fmla="*/ 1811044 w 8211844"/>
                <a:gd name="connsiteY2" fmla="*/ 2514756 h 2578810"/>
                <a:gd name="connsiteX3" fmla="*/ 3001817 w 8211844"/>
                <a:gd name="connsiteY3" fmla="*/ 1615298 h 2578810"/>
                <a:gd name="connsiteX4" fmla="*/ 3080551 w 8211844"/>
                <a:gd name="connsiteY4" fmla="*/ 384115 h 2578810"/>
                <a:gd name="connsiteX5" fmla="*/ 3320248 w 8211844"/>
                <a:gd name="connsiteY5" fmla="*/ 91152 h 2578810"/>
                <a:gd name="connsiteX6" fmla="*/ 3790765 w 8211844"/>
                <a:gd name="connsiteY6" fmla="*/ 29009 h 2578810"/>
                <a:gd name="connsiteX7" fmla="*/ 4944862 w 8211844"/>
                <a:gd name="connsiteY7" fmla="*/ 11253 h 2578810"/>
                <a:gd name="connsiteX8" fmla="*/ 5921405 w 8211844"/>
                <a:gd name="connsiteY8" fmla="*/ 2376 h 2578810"/>
                <a:gd name="connsiteX9" fmla="*/ 6631619 w 8211844"/>
                <a:gd name="connsiteY9" fmla="*/ 55642 h 2578810"/>
                <a:gd name="connsiteX10" fmla="*/ 7253056 w 8211844"/>
                <a:gd name="connsiteY10" fmla="*/ 455137 h 2578810"/>
                <a:gd name="connsiteX11" fmla="*/ 8034291 w 8211844"/>
                <a:gd name="connsiteY11" fmla="*/ 1138717 h 2578810"/>
                <a:gd name="connsiteX12" fmla="*/ 8211844 w 8211844"/>
                <a:gd name="connsiteY12" fmla="*/ 1316271 h 2578810"/>
                <a:gd name="connsiteX0" fmla="*/ 0 w 8211844"/>
                <a:gd name="connsiteY0" fmla="*/ 2547121 h 2620052"/>
                <a:gd name="connsiteX1" fmla="*/ 621437 w 8211844"/>
                <a:gd name="connsiteY1" fmla="*/ 2547121 h 2620052"/>
                <a:gd name="connsiteX2" fmla="*/ 1811044 w 8211844"/>
                <a:gd name="connsiteY2" fmla="*/ 2555998 h 2620052"/>
                <a:gd name="connsiteX3" fmla="*/ 3001817 w 8211844"/>
                <a:gd name="connsiteY3" fmla="*/ 1656540 h 2620052"/>
                <a:gd name="connsiteX4" fmla="*/ 3320248 w 8211844"/>
                <a:gd name="connsiteY4" fmla="*/ 132394 h 2620052"/>
                <a:gd name="connsiteX5" fmla="*/ 3790765 w 8211844"/>
                <a:gd name="connsiteY5" fmla="*/ 70251 h 2620052"/>
                <a:gd name="connsiteX6" fmla="*/ 4944862 w 8211844"/>
                <a:gd name="connsiteY6" fmla="*/ 52495 h 2620052"/>
                <a:gd name="connsiteX7" fmla="*/ 5921405 w 8211844"/>
                <a:gd name="connsiteY7" fmla="*/ 43618 h 2620052"/>
                <a:gd name="connsiteX8" fmla="*/ 6631619 w 8211844"/>
                <a:gd name="connsiteY8" fmla="*/ 96884 h 2620052"/>
                <a:gd name="connsiteX9" fmla="*/ 7253056 w 8211844"/>
                <a:gd name="connsiteY9" fmla="*/ 496379 h 2620052"/>
                <a:gd name="connsiteX10" fmla="*/ 8034291 w 8211844"/>
                <a:gd name="connsiteY10" fmla="*/ 1179959 h 2620052"/>
                <a:gd name="connsiteX11" fmla="*/ 8211844 w 8211844"/>
                <a:gd name="connsiteY11" fmla="*/ 1357513 h 2620052"/>
                <a:gd name="connsiteX0" fmla="*/ 0 w 8211844"/>
                <a:gd name="connsiteY0" fmla="*/ 2505880 h 2578811"/>
                <a:gd name="connsiteX1" fmla="*/ 621437 w 8211844"/>
                <a:gd name="connsiteY1" fmla="*/ 2505880 h 2578811"/>
                <a:gd name="connsiteX2" fmla="*/ 1811044 w 8211844"/>
                <a:gd name="connsiteY2" fmla="*/ 2514757 h 2578811"/>
                <a:gd name="connsiteX3" fmla="*/ 3001817 w 8211844"/>
                <a:gd name="connsiteY3" fmla="*/ 1615299 h 2578811"/>
                <a:gd name="connsiteX4" fmla="*/ 3790765 w 8211844"/>
                <a:gd name="connsiteY4" fmla="*/ 29010 h 2578811"/>
                <a:gd name="connsiteX5" fmla="*/ 4944862 w 8211844"/>
                <a:gd name="connsiteY5" fmla="*/ 11254 h 2578811"/>
                <a:gd name="connsiteX6" fmla="*/ 5921405 w 8211844"/>
                <a:gd name="connsiteY6" fmla="*/ 2377 h 2578811"/>
                <a:gd name="connsiteX7" fmla="*/ 6631619 w 8211844"/>
                <a:gd name="connsiteY7" fmla="*/ 55643 h 2578811"/>
                <a:gd name="connsiteX8" fmla="*/ 7253056 w 8211844"/>
                <a:gd name="connsiteY8" fmla="*/ 455138 h 2578811"/>
                <a:gd name="connsiteX9" fmla="*/ 8034291 w 8211844"/>
                <a:gd name="connsiteY9" fmla="*/ 1138718 h 2578811"/>
                <a:gd name="connsiteX10" fmla="*/ 8211844 w 8211844"/>
                <a:gd name="connsiteY10" fmla="*/ 1316272 h 2578811"/>
                <a:gd name="connsiteX0" fmla="*/ 0 w 8211844"/>
                <a:gd name="connsiteY0" fmla="*/ 2505880 h 2519492"/>
                <a:gd name="connsiteX1" fmla="*/ 621437 w 8211844"/>
                <a:gd name="connsiteY1" fmla="*/ 2505880 h 2519492"/>
                <a:gd name="connsiteX2" fmla="*/ 2393948 w 8211844"/>
                <a:gd name="connsiteY2" fmla="*/ 2419837 h 2519492"/>
                <a:gd name="connsiteX3" fmla="*/ 3001817 w 8211844"/>
                <a:gd name="connsiteY3" fmla="*/ 1615299 h 2519492"/>
                <a:gd name="connsiteX4" fmla="*/ 3790765 w 8211844"/>
                <a:gd name="connsiteY4" fmla="*/ 29010 h 2519492"/>
                <a:gd name="connsiteX5" fmla="*/ 4944862 w 8211844"/>
                <a:gd name="connsiteY5" fmla="*/ 11254 h 2519492"/>
                <a:gd name="connsiteX6" fmla="*/ 5921405 w 8211844"/>
                <a:gd name="connsiteY6" fmla="*/ 2377 h 2519492"/>
                <a:gd name="connsiteX7" fmla="*/ 6631619 w 8211844"/>
                <a:gd name="connsiteY7" fmla="*/ 55643 h 2519492"/>
                <a:gd name="connsiteX8" fmla="*/ 7253056 w 8211844"/>
                <a:gd name="connsiteY8" fmla="*/ 455138 h 2519492"/>
                <a:gd name="connsiteX9" fmla="*/ 8034291 w 8211844"/>
                <a:gd name="connsiteY9" fmla="*/ 1138718 h 2519492"/>
                <a:gd name="connsiteX10" fmla="*/ 8211844 w 8211844"/>
                <a:gd name="connsiteY10" fmla="*/ 1316272 h 2519492"/>
                <a:gd name="connsiteX0" fmla="*/ 0 w 8211844"/>
                <a:gd name="connsiteY0" fmla="*/ 2505880 h 2528418"/>
                <a:gd name="connsiteX1" fmla="*/ 1495793 w 8211844"/>
                <a:gd name="connsiteY1" fmla="*/ 2519440 h 2528418"/>
                <a:gd name="connsiteX2" fmla="*/ 2393948 w 8211844"/>
                <a:gd name="connsiteY2" fmla="*/ 2419837 h 2528418"/>
                <a:gd name="connsiteX3" fmla="*/ 3001817 w 8211844"/>
                <a:gd name="connsiteY3" fmla="*/ 1615299 h 2528418"/>
                <a:gd name="connsiteX4" fmla="*/ 3790765 w 8211844"/>
                <a:gd name="connsiteY4" fmla="*/ 29010 h 2528418"/>
                <a:gd name="connsiteX5" fmla="*/ 4944862 w 8211844"/>
                <a:gd name="connsiteY5" fmla="*/ 11254 h 2528418"/>
                <a:gd name="connsiteX6" fmla="*/ 5921405 w 8211844"/>
                <a:gd name="connsiteY6" fmla="*/ 2377 h 2528418"/>
                <a:gd name="connsiteX7" fmla="*/ 6631619 w 8211844"/>
                <a:gd name="connsiteY7" fmla="*/ 55643 h 2528418"/>
                <a:gd name="connsiteX8" fmla="*/ 7253056 w 8211844"/>
                <a:gd name="connsiteY8" fmla="*/ 455138 h 2528418"/>
                <a:gd name="connsiteX9" fmla="*/ 8034291 w 8211844"/>
                <a:gd name="connsiteY9" fmla="*/ 1138718 h 2528418"/>
                <a:gd name="connsiteX10" fmla="*/ 8211844 w 8211844"/>
                <a:gd name="connsiteY10" fmla="*/ 1316272 h 2528418"/>
                <a:gd name="connsiteX0" fmla="*/ 0 w 8211844"/>
                <a:gd name="connsiteY0" fmla="*/ 2505880 h 2519819"/>
                <a:gd name="connsiteX1" fmla="*/ 1495793 w 8211844"/>
                <a:gd name="connsiteY1" fmla="*/ 2519440 h 2519819"/>
                <a:gd name="connsiteX2" fmla="*/ 2393948 w 8211844"/>
                <a:gd name="connsiteY2" fmla="*/ 2419837 h 2519819"/>
                <a:gd name="connsiteX3" fmla="*/ 3001817 w 8211844"/>
                <a:gd name="connsiteY3" fmla="*/ 1615299 h 2519819"/>
                <a:gd name="connsiteX4" fmla="*/ 3790765 w 8211844"/>
                <a:gd name="connsiteY4" fmla="*/ 29010 h 2519819"/>
                <a:gd name="connsiteX5" fmla="*/ 4944862 w 8211844"/>
                <a:gd name="connsiteY5" fmla="*/ 11254 h 2519819"/>
                <a:gd name="connsiteX6" fmla="*/ 5921405 w 8211844"/>
                <a:gd name="connsiteY6" fmla="*/ 2377 h 2519819"/>
                <a:gd name="connsiteX7" fmla="*/ 6631619 w 8211844"/>
                <a:gd name="connsiteY7" fmla="*/ 55643 h 2519819"/>
                <a:gd name="connsiteX8" fmla="*/ 7253056 w 8211844"/>
                <a:gd name="connsiteY8" fmla="*/ 455138 h 2519819"/>
                <a:gd name="connsiteX9" fmla="*/ 8034291 w 8211844"/>
                <a:gd name="connsiteY9" fmla="*/ 1138718 h 2519819"/>
                <a:gd name="connsiteX10" fmla="*/ 8211844 w 8211844"/>
                <a:gd name="connsiteY10" fmla="*/ 1316272 h 2519819"/>
                <a:gd name="connsiteX0" fmla="*/ 0 w 8211844"/>
                <a:gd name="connsiteY0" fmla="*/ 2505880 h 2519819"/>
                <a:gd name="connsiteX1" fmla="*/ 1495793 w 8211844"/>
                <a:gd name="connsiteY1" fmla="*/ 2519440 h 2519819"/>
                <a:gd name="connsiteX2" fmla="*/ 2393948 w 8211844"/>
                <a:gd name="connsiteY2" fmla="*/ 2419837 h 2519819"/>
                <a:gd name="connsiteX3" fmla="*/ 3001817 w 8211844"/>
                <a:gd name="connsiteY3" fmla="*/ 1615299 h 2519819"/>
                <a:gd name="connsiteX4" fmla="*/ 3921532 w 8211844"/>
                <a:gd name="connsiteY4" fmla="*/ 29010 h 2519819"/>
                <a:gd name="connsiteX5" fmla="*/ 4944862 w 8211844"/>
                <a:gd name="connsiteY5" fmla="*/ 11254 h 2519819"/>
                <a:gd name="connsiteX6" fmla="*/ 5921405 w 8211844"/>
                <a:gd name="connsiteY6" fmla="*/ 2377 h 2519819"/>
                <a:gd name="connsiteX7" fmla="*/ 6631619 w 8211844"/>
                <a:gd name="connsiteY7" fmla="*/ 55643 h 2519819"/>
                <a:gd name="connsiteX8" fmla="*/ 7253056 w 8211844"/>
                <a:gd name="connsiteY8" fmla="*/ 455138 h 2519819"/>
                <a:gd name="connsiteX9" fmla="*/ 8034291 w 8211844"/>
                <a:gd name="connsiteY9" fmla="*/ 1138718 h 2519819"/>
                <a:gd name="connsiteX10" fmla="*/ 8211844 w 8211844"/>
                <a:gd name="connsiteY10" fmla="*/ 1316272 h 2519819"/>
                <a:gd name="connsiteX0" fmla="*/ 0 w 8211844"/>
                <a:gd name="connsiteY0" fmla="*/ 2505880 h 2519819"/>
                <a:gd name="connsiteX1" fmla="*/ 1495793 w 8211844"/>
                <a:gd name="connsiteY1" fmla="*/ 2519440 h 2519819"/>
                <a:gd name="connsiteX2" fmla="*/ 2393948 w 8211844"/>
                <a:gd name="connsiteY2" fmla="*/ 2419837 h 2519819"/>
                <a:gd name="connsiteX3" fmla="*/ 3001817 w 8211844"/>
                <a:gd name="connsiteY3" fmla="*/ 1615299 h 2519819"/>
                <a:gd name="connsiteX4" fmla="*/ 3921532 w 8211844"/>
                <a:gd name="connsiteY4" fmla="*/ 29010 h 2519819"/>
                <a:gd name="connsiteX5" fmla="*/ 4944862 w 8211844"/>
                <a:gd name="connsiteY5" fmla="*/ 11254 h 2519819"/>
                <a:gd name="connsiteX6" fmla="*/ 5921405 w 8211844"/>
                <a:gd name="connsiteY6" fmla="*/ 2377 h 2519819"/>
                <a:gd name="connsiteX7" fmla="*/ 6631619 w 8211844"/>
                <a:gd name="connsiteY7" fmla="*/ 55643 h 2519819"/>
                <a:gd name="connsiteX8" fmla="*/ 7253056 w 8211844"/>
                <a:gd name="connsiteY8" fmla="*/ 455138 h 2519819"/>
                <a:gd name="connsiteX9" fmla="*/ 8034291 w 8211844"/>
                <a:gd name="connsiteY9" fmla="*/ 1138718 h 2519819"/>
                <a:gd name="connsiteX10" fmla="*/ 8211844 w 8211844"/>
                <a:gd name="connsiteY10" fmla="*/ 1316272 h 2519819"/>
                <a:gd name="connsiteX0" fmla="*/ 0 w 8211844"/>
                <a:gd name="connsiteY0" fmla="*/ 2498664 h 2512603"/>
                <a:gd name="connsiteX1" fmla="*/ 1495793 w 8211844"/>
                <a:gd name="connsiteY1" fmla="*/ 2512224 h 2512603"/>
                <a:gd name="connsiteX2" fmla="*/ 2393948 w 8211844"/>
                <a:gd name="connsiteY2" fmla="*/ 2412621 h 2512603"/>
                <a:gd name="connsiteX3" fmla="*/ 3001817 w 8211844"/>
                <a:gd name="connsiteY3" fmla="*/ 1608083 h 2512603"/>
                <a:gd name="connsiteX4" fmla="*/ 3921532 w 8211844"/>
                <a:gd name="connsiteY4" fmla="*/ 21794 h 2512603"/>
                <a:gd name="connsiteX5" fmla="*/ 4944862 w 8211844"/>
                <a:gd name="connsiteY5" fmla="*/ 4038 h 2512603"/>
                <a:gd name="connsiteX6" fmla="*/ 6631619 w 8211844"/>
                <a:gd name="connsiteY6" fmla="*/ 48427 h 2512603"/>
                <a:gd name="connsiteX7" fmla="*/ 7253056 w 8211844"/>
                <a:gd name="connsiteY7" fmla="*/ 447922 h 2512603"/>
                <a:gd name="connsiteX8" fmla="*/ 8034291 w 8211844"/>
                <a:gd name="connsiteY8" fmla="*/ 1131502 h 2512603"/>
                <a:gd name="connsiteX9" fmla="*/ 8211844 w 8211844"/>
                <a:gd name="connsiteY9" fmla="*/ 1309056 h 2512603"/>
                <a:gd name="connsiteX0" fmla="*/ 0 w 8211844"/>
                <a:gd name="connsiteY0" fmla="*/ 2514329 h 2528268"/>
                <a:gd name="connsiteX1" fmla="*/ 1495793 w 8211844"/>
                <a:gd name="connsiteY1" fmla="*/ 2527889 h 2528268"/>
                <a:gd name="connsiteX2" fmla="*/ 2393948 w 8211844"/>
                <a:gd name="connsiteY2" fmla="*/ 2428286 h 2528268"/>
                <a:gd name="connsiteX3" fmla="*/ 3001817 w 8211844"/>
                <a:gd name="connsiteY3" fmla="*/ 1623748 h 2528268"/>
                <a:gd name="connsiteX4" fmla="*/ 3921532 w 8211844"/>
                <a:gd name="connsiteY4" fmla="*/ 37459 h 2528268"/>
                <a:gd name="connsiteX5" fmla="*/ 4944862 w 8211844"/>
                <a:gd name="connsiteY5" fmla="*/ 19703 h 2528268"/>
                <a:gd name="connsiteX6" fmla="*/ 6631619 w 8211844"/>
                <a:gd name="connsiteY6" fmla="*/ 64092 h 2528268"/>
                <a:gd name="connsiteX7" fmla="*/ 7253056 w 8211844"/>
                <a:gd name="connsiteY7" fmla="*/ 463587 h 2528268"/>
                <a:gd name="connsiteX8" fmla="*/ 8034291 w 8211844"/>
                <a:gd name="connsiteY8" fmla="*/ 1147167 h 2528268"/>
                <a:gd name="connsiteX9" fmla="*/ 8211844 w 8211844"/>
                <a:gd name="connsiteY9" fmla="*/ 1324721 h 2528268"/>
                <a:gd name="connsiteX0" fmla="*/ 0 w 8211844"/>
                <a:gd name="connsiteY0" fmla="*/ 2506095 h 2520034"/>
                <a:gd name="connsiteX1" fmla="*/ 1495793 w 8211844"/>
                <a:gd name="connsiteY1" fmla="*/ 2519655 h 2520034"/>
                <a:gd name="connsiteX2" fmla="*/ 2393948 w 8211844"/>
                <a:gd name="connsiteY2" fmla="*/ 2420052 h 2520034"/>
                <a:gd name="connsiteX3" fmla="*/ 3001817 w 8211844"/>
                <a:gd name="connsiteY3" fmla="*/ 1615514 h 2520034"/>
                <a:gd name="connsiteX4" fmla="*/ 3921532 w 8211844"/>
                <a:gd name="connsiteY4" fmla="*/ 29225 h 2520034"/>
                <a:gd name="connsiteX5" fmla="*/ 4944862 w 8211844"/>
                <a:gd name="connsiteY5" fmla="*/ 11469 h 2520034"/>
                <a:gd name="connsiteX6" fmla="*/ 6795079 w 8211844"/>
                <a:gd name="connsiteY6" fmla="*/ 69301 h 2520034"/>
                <a:gd name="connsiteX7" fmla="*/ 7253056 w 8211844"/>
                <a:gd name="connsiteY7" fmla="*/ 455353 h 2520034"/>
                <a:gd name="connsiteX8" fmla="*/ 8034291 w 8211844"/>
                <a:gd name="connsiteY8" fmla="*/ 1138933 h 2520034"/>
                <a:gd name="connsiteX9" fmla="*/ 8211844 w 8211844"/>
                <a:gd name="connsiteY9" fmla="*/ 1316487 h 2520034"/>
                <a:gd name="connsiteX0" fmla="*/ 0 w 8211844"/>
                <a:gd name="connsiteY0" fmla="*/ 2498999 h 2512938"/>
                <a:gd name="connsiteX1" fmla="*/ 1495793 w 8211844"/>
                <a:gd name="connsiteY1" fmla="*/ 2512559 h 2512938"/>
                <a:gd name="connsiteX2" fmla="*/ 2393948 w 8211844"/>
                <a:gd name="connsiteY2" fmla="*/ 2412956 h 2512938"/>
                <a:gd name="connsiteX3" fmla="*/ 3001817 w 8211844"/>
                <a:gd name="connsiteY3" fmla="*/ 1608418 h 2512938"/>
                <a:gd name="connsiteX4" fmla="*/ 3921532 w 8211844"/>
                <a:gd name="connsiteY4" fmla="*/ 22129 h 2512938"/>
                <a:gd name="connsiteX5" fmla="*/ 4944862 w 8211844"/>
                <a:gd name="connsiteY5" fmla="*/ 4373 h 2512938"/>
                <a:gd name="connsiteX6" fmla="*/ 6795079 w 8211844"/>
                <a:gd name="connsiteY6" fmla="*/ 62205 h 2512938"/>
                <a:gd name="connsiteX7" fmla="*/ 7253056 w 8211844"/>
                <a:gd name="connsiteY7" fmla="*/ 448257 h 2512938"/>
                <a:gd name="connsiteX8" fmla="*/ 8034291 w 8211844"/>
                <a:gd name="connsiteY8" fmla="*/ 1131837 h 2512938"/>
                <a:gd name="connsiteX9" fmla="*/ 8211844 w 8211844"/>
                <a:gd name="connsiteY9" fmla="*/ 1309391 h 2512938"/>
                <a:gd name="connsiteX0" fmla="*/ 0 w 8211844"/>
                <a:gd name="connsiteY0" fmla="*/ 2536457 h 2550396"/>
                <a:gd name="connsiteX1" fmla="*/ 1495793 w 8211844"/>
                <a:gd name="connsiteY1" fmla="*/ 2550017 h 2550396"/>
                <a:gd name="connsiteX2" fmla="*/ 2393948 w 8211844"/>
                <a:gd name="connsiteY2" fmla="*/ 2450414 h 2550396"/>
                <a:gd name="connsiteX3" fmla="*/ 3001817 w 8211844"/>
                <a:gd name="connsiteY3" fmla="*/ 1645876 h 2550396"/>
                <a:gd name="connsiteX4" fmla="*/ 3921532 w 8211844"/>
                <a:gd name="connsiteY4" fmla="*/ 59587 h 2550396"/>
                <a:gd name="connsiteX5" fmla="*/ 4944862 w 8211844"/>
                <a:gd name="connsiteY5" fmla="*/ 41831 h 2550396"/>
                <a:gd name="connsiteX6" fmla="*/ 6795079 w 8211844"/>
                <a:gd name="connsiteY6" fmla="*/ 99663 h 2550396"/>
                <a:gd name="connsiteX7" fmla="*/ 8034291 w 8211844"/>
                <a:gd name="connsiteY7" fmla="*/ 1169295 h 2550396"/>
                <a:gd name="connsiteX8" fmla="*/ 8211844 w 8211844"/>
                <a:gd name="connsiteY8" fmla="*/ 1346849 h 2550396"/>
                <a:gd name="connsiteX0" fmla="*/ 0 w 8211844"/>
                <a:gd name="connsiteY0" fmla="*/ 2511003 h 2524942"/>
                <a:gd name="connsiteX1" fmla="*/ 1495793 w 8211844"/>
                <a:gd name="connsiteY1" fmla="*/ 2524563 h 2524942"/>
                <a:gd name="connsiteX2" fmla="*/ 2393948 w 8211844"/>
                <a:gd name="connsiteY2" fmla="*/ 2424960 h 2524942"/>
                <a:gd name="connsiteX3" fmla="*/ 3001817 w 8211844"/>
                <a:gd name="connsiteY3" fmla="*/ 1620422 h 2524942"/>
                <a:gd name="connsiteX4" fmla="*/ 3921532 w 8211844"/>
                <a:gd name="connsiteY4" fmla="*/ 34133 h 2524942"/>
                <a:gd name="connsiteX5" fmla="*/ 4944862 w 8211844"/>
                <a:gd name="connsiteY5" fmla="*/ 16377 h 2524942"/>
                <a:gd name="connsiteX6" fmla="*/ 7007577 w 8211844"/>
                <a:gd name="connsiteY6" fmla="*/ 114534 h 2524942"/>
                <a:gd name="connsiteX7" fmla="*/ 8034291 w 8211844"/>
                <a:gd name="connsiteY7" fmla="*/ 1143841 h 2524942"/>
                <a:gd name="connsiteX8" fmla="*/ 8211844 w 8211844"/>
                <a:gd name="connsiteY8" fmla="*/ 1321395 h 2524942"/>
                <a:gd name="connsiteX0" fmla="*/ 0 w 8211844"/>
                <a:gd name="connsiteY0" fmla="*/ 2511003 h 2524942"/>
                <a:gd name="connsiteX1" fmla="*/ 1495793 w 8211844"/>
                <a:gd name="connsiteY1" fmla="*/ 2524563 h 2524942"/>
                <a:gd name="connsiteX2" fmla="*/ 2393948 w 8211844"/>
                <a:gd name="connsiteY2" fmla="*/ 2424960 h 2524942"/>
                <a:gd name="connsiteX3" fmla="*/ 3001817 w 8211844"/>
                <a:gd name="connsiteY3" fmla="*/ 1620422 h 2524942"/>
                <a:gd name="connsiteX4" fmla="*/ 3921532 w 8211844"/>
                <a:gd name="connsiteY4" fmla="*/ 34133 h 2524942"/>
                <a:gd name="connsiteX5" fmla="*/ 4944862 w 8211844"/>
                <a:gd name="connsiteY5" fmla="*/ 16377 h 2524942"/>
                <a:gd name="connsiteX6" fmla="*/ 7007577 w 8211844"/>
                <a:gd name="connsiteY6" fmla="*/ 114534 h 2524942"/>
                <a:gd name="connsiteX7" fmla="*/ 8034291 w 8211844"/>
                <a:gd name="connsiteY7" fmla="*/ 1143841 h 2524942"/>
                <a:gd name="connsiteX8" fmla="*/ 8211844 w 8211844"/>
                <a:gd name="connsiteY8" fmla="*/ 1321395 h 2524942"/>
                <a:gd name="connsiteX0" fmla="*/ 0 w 8211844"/>
                <a:gd name="connsiteY0" fmla="*/ 2501966 h 2515905"/>
                <a:gd name="connsiteX1" fmla="*/ 1495793 w 8211844"/>
                <a:gd name="connsiteY1" fmla="*/ 2515526 h 2515905"/>
                <a:gd name="connsiteX2" fmla="*/ 2393948 w 8211844"/>
                <a:gd name="connsiteY2" fmla="*/ 2415923 h 2515905"/>
                <a:gd name="connsiteX3" fmla="*/ 3001817 w 8211844"/>
                <a:gd name="connsiteY3" fmla="*/ 1611385 h 2515905"/>
                <a:gd name="connsiteX4" fmla="*/ 3921532 w 8211844"/>
                <a:gd name="connsiteY4" fmla="*/ 25096 h 2515905"/>
                <a:gd name="connsiteX5" fmla="*/ 4944862 w 8211844"/>
                <a:gd name="connsiteY5" fmla="*/ 7340 h 2515905"/>
                <a:gd name="connsiteX6" fmla="*/ 7007577 w 8211844"/>
                <a:gd name="connsiteY6" fmla="*/ 105497 h 2515905"/>
                <a:gd name="connsiteX7" fmla="*/ 8034291 w 8211844"/>
                <a:gd name="connsiteY7" fmla="*/ 1134804 h 2515905"/>
                <a:gd name="connsiteX8" fmla="*/ 8211844 w 8211844"/>
                <a:gd name="connsiteY8" fmla="*/ 1312358 h 2515905"/>
                <a:gd name="connsiteX0" fmla="*/ 0 w 8211844"/>
                <a:gd name="connsiteY0" fmla="*/ 2522602 h 2536541"/>
                <a:gd name="connsiteX1" fmla="*/ 1495793 w 8211844"/>
                <a:gd name="connsiteY1" fmla="*/ 2536162 h 2536541"/>
                <a:gd name="connsiteX2" fmla="*/ 2393948 w 8211844"/>
                <a:gd name="connsiteY2" fmla="*/ 2436559 h 2536541"/>
                <a:gd name="connsiteX3" fmla="*/ 3001817 w 8211844"/>
                <a:gd name="connsiteY3" fmla="*/ 1632021 h 2536541"/>
                <a:gd name="connsiteX4" fmla="*/ 3921532 w 8211844"/>
                <a:gd name="connsiteY4" fmla="*/ 45732 h 2536541"/>
                <a:gd name="connsiteX5" fmla="*/ 4944862 w 8211844"/>
                <a:gd name="connsiteY5" fmla="*/ 27976 h 2536541"/>
                <a:gd name="connsiteX6" fmla="*/ 7007577 w 8211844"/>
                <a:gd name="connsiteY6" fmla="*/ 126133 h 2536541"/>
                <a:gd name="connsiteX7" fmla="*/ 8211844 w 8211844"/>
                <a:gd name="connsiteY7" fmla="*/ 1332994 h 2536541"/>
                <a:gd name="connsiteX0" fmla="*/ 0 w 8211844"/>
                <a:gd name="connsiteY0" fmla="*/ 2522602 h 2536541"/>
                <a:gd name="connsiteX1" fmla="*/ 1495793 w 8211844"/>
                <a:gd name="connsiteY1" fmla="*/ 2536162 h 2536541"/>
                <a:gd name="connsiteX2" fmla="*/ 2393948 w 8211844"/>
                <a:gd name="connsiteY2" fmla="*/ 2436559 h 2536541"/>
                <a:gd name="connsiteX3" fmla="*/ 3001817 w 8211844"/>
                <a:gd name="connsiteY3" fmla="*/ 1632021 h 2536541"/>
                <a:gd name="connsiteX4" fmla="*/ 3921532 w 8211844"/>
                <a:gd name="connsiteY4" fmla="*/ 45732 h 2536541"/>
                <a:gd name="connsiteX5" fmla="*/ 4944862 w 8211844"/>
                <a:gd name="connsiteY5" fmla="*/ 27976 h 2536541"/>
                <a:gd name="connsiteX6" fmla="*/ 7007577 w 8211844"/>
                <a:gd name="connsiteY6" fmla="*/ 126133 h 2536541"/>
                <a:gd name="connsiteX7" fmla="*/ 8211844 w 8211844"/>
                <a:gd name="connsiteY7" fmla="*/ 1332994 h 2536541"/>
                <a:gd name="connsiteX0" fmla="*/ 0 w 8211844"/>
                <a:gd name="connsiteY0" fmla="*/ 2618781 h 2632720"/>
                <a:gd name="connsiteX1" fmla="*/ 1495793 w 8211844"/>
                <a:gd name="connsiteY1" fmla="*/ 2632341 h 2632720"/>
                <a:gd name="connsiteX2" fmla="*/ 2393948 w 8211844"/>
                <a:gd name="connsiteY2" fmla="*/ 2532738 h 2632720"/>
                <a:gd name="connsiteX3" fmla="*/ 3001817 w 8211844"/>
                <a:gd name="connsiteY3" fmla="*/ 1728200 h 2632720"/>
                <a:gd name="connsiteX4" fmla="*/ 3921532 w 8211844"/>
                <a:gd name="connsiteY4" fmla="*/ 141911 h 2632720"/>
                <a:gd name="connsiteX5" fmla="*/ 7007577 w 8211844"/>
                <a:gd name="connsiteY5" fmla="*/ 222312 h 2632720"/>
                <a:gd name="connsiteX6" fmla="*/ 8211844 w 8211844"/>
                <a:gd name="connsiteY6" fmla="*/ 1429173 h 2632720"/>
                <a:gd name="connsiteX0" fmla="*/ 0 w 8211844"/>
                <a:gd name="connsiteY0" fmla="*/ 2585750 h 2599689"/>
                <a:gd name="connsiteX1" fmla="*/ 1495793 w 8211844"/>
                <a:gd name="connsiteY1" fmla="*/ 2599310 h 2599689"/>
                <a:gd name="connsiteX2" fmla="*/ 2393948 w 8211844"/>
                <a:gd name="connsiteY2" fmla="*/ 2499707 h 2599689"/>
                <a:gd name="connsiteX3" fmla="*/ 3001817 w 8211844"/>
                <a:gd name="connsiteY3" fmla="*/ 1695169 h 2599689"/>
                <a:gd name="connsiteX4" fmla="*/ 4144655 w 8211844"/>
                <a:gd name="connsiteY4" fmla="*/ 158279 h 2599689"/>
                <a:gd name="connsiteX5" fmla="*/ 7007577 w 8211844"/>
                <a:gd name="connsiteY5" fmla="*/ 189281 h 2599689"/>
                <a:gd name="connsiteX6" fmla="*/ 8211844 w 8211844"/>
                <a:gd name="connsiteY6" fmla="*/ 1396142 h 2599689"/>
                <a:gd name="connsiteX0" fmla="*/ 0 w 8211844"/>
                <a:gd name="connsiteY0" fmla="*/ 2525951 h 2539890"/>
                <a:gd name="connsiteX1" fmla="*/ 1495793 w 8211844"/>
                <a:gd name="connsiteY1" fmla="*/ 2539511 h 2539890"/>
                <a:gd name="connsiteX2" fmla="*/ 2393948 w 8211844"/>
                <a:gd name="connsiteY2" fmla="*/ 2439908 h 2539890"/>
                <a:gd name="connsiteX3" fmla="*/ 3001817 w 8211844"/>
                <a:gd name="connsiteY3" fmla="*/ 1635370 h 2539890"/>
                <a:gd name="connsiteX4" fmla="*/ 4144655 w 8211844"/>
                <a:gd name="connsiteY4" fmla="*/ 98480 h 2539890"/>
                <a:gd name="connsiteX5" fmla="*/ 7007577 w 8211844"/>
                <a:gd name="connsiteY5" fmla="*/ 129482 h 2539890"/>
                <a:gd name="connsiteX6" fmla="*/ 8211844 w 8211844"/>
                <a:gd name="connsiteY6" fmla="*/ 1336343 h 2539890"/>
                <a:gd name="connsiteX0" fmla="*/ 0 w 8211844"/>
                <a:gd name="connsiteY0" fmla="*/ 2525951 h 2539890"/>
                <a:gd name="connsiteX1" fmla="*/ 1495793 w 8211844"/>
                <a:gd name="connsiteY1" fmla="*/ 2539511 h 2539890"/>
                <a:gd name="connsiteX2" fmla="*/ 2393948 w 8211844"/>
                <a:gd name="connsiteY2" fmla="*/ 2439908 h 2539890"/>
                <a:gd name="connsiteX3" fmla="*/ 3001817 w 8211844"/>
                <a:gd name="connsiteY3" fmla="*/ 1635370 h 2539890"/>
                <a:gd name="connsiteX4" fmla="*/ 4144655 w 8211844"/>
                <a:gd name="connsiteY4" fmla="*/ 98480 h 2539890"/>
                <a:gd name="connsiteX5" fmla="*/ 7007577 w 8211844"/>
                <a:gd name="connsiteY5" fmla="*/ 129482 h 2539890"/>
                <a:gd name="connsiteX6" fmla="*/ 8211844 w 8211844"/>
                <a:gd name="connsiteY6" fmla="*/ 1336343 h 2539890"/>
                <a:gd name="connsiteX0" fmla="*/ 0 w 8211844"/>
                <a:gd name="connsiteY0" fmla="*/ 2512365 h 2526304"/>
                <a:gd name="connsiteX1" fmla="*/ 1495793 w 8211844"/>
                <a:gd name="connsiteY1" fmla="*/ 2525925 h 2526304"/>
                <a:gd name="connsiteX2" fmla="*/ 2393948 w 8211844"/>
                <a:gd name="connsiteY2" fmla="*/ 2426322 h 2526304"/>
                <a:gd name="connsiteX3" fmla="*/ 3001817 w 8211844"/>
                <a:gd name="connsiteY3" fmla="*/ 1621784 h 2526304"/>
                <a:gd name="connsiteX4" fmla="*/ 4359196 w 8211844"/>
                <a:gd name="connsiteY4" fmla="*/ 113122 h 2526304"/>
                <a:gd name="connsiteX5" fmla="*/ 7007577 w 8211844"/>
                <a:gd name="connsiteY5" fmla="*/ 115896 h 2526304"/>
                <a:gd name="connsiteX6" fmla="*/ 8211844 w 8211844"/>
                <a:gd name="connsiteY6" fmla="*/ 1322757 h 2526304"/>
                <a:gd name="connsiteX0" fmla="*/ 0 w 8211844"/>
                <a:gd name="connsiteY0" fmla="*/ 2487702 h 2501641"/>
                <a:gd name="connsiteX1" fmla="*/ 1495793 w 8211844"/>
                <a:gd name="connsiteY1" fmla="*/ 2501262 h 2501641"/>
                <a:gd name="connsiteX2" fmla="*/ 2393948 w 8211844"/>
                <a:gd name="connsiteY2" fmla="*/ 2401659 h 2501641"/>
                <a:gd name="connsiteX3" fmla="*/ 3001817 w 8211844"/>
                <a:gd name="connsiteY3" fmla="*/ 1597121 h 2501641"/>
                <a:gd name="connsiteX4" fmla="*/ 4359196 w 8211844"/>
                <a:gd name="connsiteY4" fmla="*/ 88459 h 2501641"/>
                <a:gd name="connsiteX5" fmla="*/ 7007577 w 8211844"/>
                <a:gd name="connsiteY5" fmla="*/ 91233 h 2501641"/>
                <a:gd name="connsiteX6" fmla="*/ 8211844 w 8211844"/>
                <a:gd name="connsiteY6" fmla="*/ 1298094 h 2501641"/>
                <a:gd name="connsiteX0" fmla="*/ 0 w 8211844"/>
                <a:gd name="connsiteY0" fmla="*/ 2491014 h 2504953"/>
                <a:gd name="connsiteX1" fmla="*/ 1495793 w 8211844"/>
                <a:gd name="connsiteY1" fmla="*/ 2504574 h 2504953"/>
                <a:gd name="connsiteX2" fmla="*/ 2393948 w 8211844"/>
                <a:gd name="connsiteY2" fmla="*/ 2404971 h 2504953"/>
                <a:gd name="connsiteX3" fmla="*/ 3001817 w 8211844"/>
                <a:gd name="connsiteY3" fmla="*/ 1600433 h 2504953"/>
                <a:gd name="connsiteX4" fmla="*/ 4359196 w 8211844"/>
                <a:gd name="connsiteY4" fmla="*/ 91771 h 2504953"/>
                <a:gd name="connsiteX5" fmla="*/ 7007577 w 8211844"/>
                <a:gd name="connsiteY5" fmla="*/ 94545 h 2504953"/>
                <a:gd name="connsiteX6" fmla="*/ 8211844 w 8211844"/>
                <a:gd name="connsiteY6" fmla="*/ 1301406 h 2504953"/>
                <a:gd name="connsiteX0" fmla="*/ 0 w 8211844"/>
                <a:gd name="connsiteY0" fmla="*/ 2481084 h 2495023"/>
                <a:gd name="connsiteX1" fmla="*/ 1495793 w 8211844"/>
                <a:gd name="connsiteY1" fmla="*/ 2494644 h 2495023"/>
                <a:gd name="connsiteX2" fmla="*/ 2393948 w 8211844"/>
                <a:gd name="connsiteY2" fmla="*/ 2395041 h 2495023"/>
                <a:gd name="connsiteX3" fmla="*/ 3001817 w 8211844"/>
                <a:gd name="connsiteY3" fmla="*/ 1590503 h 2495023"/>
                <a:gd name="connsiteX4" fmla="*/ 4359196 w 8211844"/>
                <a:gd name="connsiteY4" fmla="*/ 81841 h 2495023"/>
                <a:gd name="connsiteX5" fmla="*/ 7247863 w 8211844"/>
                <a:gd name="connsiteY5" fmla="*/ 98729 h 2495023"/>
                <a:gd name="connsiteX6" fmla="*/ 8211844 w 8211844"/>
                <a:gd name="connsiteY6" fmla="*/ 1291476 h 2495023"/>
                <a:gd name="connsiteX0" fmla="*/ 0 w 8211844"/>
                <a:gd name="connsiteY0" fmla="*/ 2481084 h 2495023"/>
                <a:gd name="connsiteX1" fmla="*/ 1495793 w 8211844"/>
                <a:gd name="connsiteY1" fmla="*/ 2494644 h 2495023"/>
                <a:gd name="connsiteX2" fmla="*/ 2393948 w 8211844"/>
                <a:gd name="connsiteY2" fmla="*/ 2395041 h 2495023"/>
                <a:gd name="connsiteX3" fmla="*/ 3001817 w 8211844"/>
                <a:gd name="connsiteY3" fmla="*/ 1590503 h 2495023"/>
                <a:gd name="connsiteX4" fmla="*/ 4359196 w 8211844"/>
                <a:gd name="connsiteY4" fmla="*/ 81841 h 2495023"/>
                <a:gd name="connsiteX5" fmla="*/ 7247863 w 8211844"/>
                <a:gd name="connsiteY5" fmla="*/ 98729 h 2495023"/>
                <a:gd name="connsiteX6" fmla="*/ 8211844 w 8211844"/>
                <a:gd name="connsiteY6" fmla="*/ 1291476 h 2495023"/>
                <a:gd name="connsiteX0" fmla="*/ 0 w 8211844"/>
                <a:gd name="connsiteY0" fmla="*/ 2431944 h 2445883"/>
                <a:gd name="connsiteX1" fmla="*/ 1495793 w 8211844"/>
                <a:gd name="connsiteY1" fmla="*/ 2445504 h 2445883"/>
                <a:gd name="connsiteX2" fmla="*/ 2393948 w 8211844"/>
                <a:gd name="connsiteY2" fmla="*/ 2345901 h 2445883"/>
                <a:gd name="connsiteX3" fmla="*/ 3001817 w 8211844"/>
                <a:gd name="connsiteY3" fmla="*/ 1541363 h 2445883"/>
                <a:gd name="connsiteX4" fmla="*/ 4359196 w 8211844"/>
                <a:gd name="connsiteY4" fmla="*/ 32701 h 2445883"/>
                <a:gd name="connsiteX5" fmla="*/ 7247863 w 8211844"/>
                <a:gd name="connsiteY5" fmla="*/ 49589 h 2445883"/>
                <a:gd name="connsiteX6" fmla="*/ 8211844 w 8211844"/>
                <a:gd name="connsiteY6" fmla="*/ 1242336 h 2445883"/>
                <a:gd name="connsiteX0" fmla="*/ 0 w 8211844"/>
                <a:gd name="connsiteY0" fmla="*/ 2431944 h 2445883"/>
                <a:gd name="connsiteX1" fmla="*/ 1495793 w 8211844"/>
                <a:gd name="connsiteY1" fmla="*/ 2445504 h 2445883"/>
                <a:gd name="connsiteX2" fmla="*/ 2393948 w 8211844"/>
                <a:gd name="connsiteY2" fmla="*/ 2345901 h 2445883"/>
                <a:gd name="connsiteX3" fmla="*/ 3001817 w 8211844"/>
                <a:gd name="connsiteY3" fmla="*/ 1541363 h 2445883"/>
                <a:gd name="connsiteX4" fmla="*/ 4359196 w 8211844"/>
                <a:gd name="connsiteY4" fmla="*/ 32701 h 2445883"/>
                <a:gd name="connsiteX5" fmla="*/ 7247863 w 8211844"/>
                <a:gd name="connsiteY5" fmla="*/ 49589 h 2445883"/>
                <a:gd name="connsiteX6" fmla="*/ 8211844 w 8211844"/>
                <a:gd name="connsiteY6" fmla="*/ 1242336 h 2445883"/>
                <a:gd name="connsiteX0" fmla="*/ 0 w 8211844"/>
                <a:gd name="connsiteY0" fmla="*/ 2431944 h 2445883"/>
                <a:gd name="connsiteX1" fmla="*/ 1495793 w 8211844"/>
                <a:gd name="connsiteY1" fmla="*/ 2445504 h 2445883"/>
                <a:gd name="connsiteX2" fmla="*/ 2393948 w 8211844"/>
                <a:gd name="connsiteY2" fmla="*/ 2345901 h 2445883"/>
                <a:gd name="connsiteX3" fmla="*/ 3001817 w 8211844"/>
                <a:gd name="connsiteY3" fmla="*/ 1541363 h 2445883"/>
                <a:gd name="connsiteX4" fmla="*/ 4359196 w 8211844"/>
                <a:gd name="connsiteY4" fmla="*/ 32701 h 2445883"/>
                <a:gd name="connsiteX5" fmla="*/ 7247863 w 8211844"/>
                <a:gd name="connsiteY5" fmla="*/ 49589 h 2445883"/>
                <a:gd name="connsiteX6" fmla="*/ 8211844 w 8211844"/>
                <a:gd name="connsiteY6" fmla="*/ 1242336 h 2445883"/>
                <a:gd name="connsiteX0" fmla="*/ 0 w 8211844"/>
                <a:gd name="connsiteY0" fmla="*/ 2431944 h 2445883"/>
                <a:gd name="connsiteX1" fmla="*/ 1495793 w 8211844"/>
                <a:gd name="connsiteY1" fmla="*/ 2445504 h 2445883"/>
                <a:gd name="connsiteX2" fmla="*/ 2393948 w 8211844"/>
                <a:gd name="connsiteY2" fmla="*/ 2345901 h 2445883"/>
                <a:gd name="connsiteX3" fmla="*/ 3001817 w 8211844"/>
                <a:gd name="connsiteY3" fmla="*/ 1541363 h 2445883"/>
                <a:gd name="connsiteX4" fmla="*/ 4359196 w 8211844"/>
                <a:gd name="connsiteY4" fmla="*/ 32701 h 2445883"/>
                <a:gd name="connsiteX5" fmla="*/ 7247863 w 8211844"/>
                <a:gd name="connsiteY5" fmla="*/ 49589 h 2445883"/>
                <a:gd name="connsiteX6" fmla="*/ 8211844 w 8211844"/>
                <a:gd name="connsiteY6" fmla="*/ 1242336 h 2445883"/>
                <a:gd name="connsiteX0" fmla="*/ 0 w 8211844"/>
                <a:gd name="connsiteY0" fmla="*/ 2441484 h 2455423"/>
                <a:gd name="connsiteX1" fmla="*/ 1495793 w 8211844"/>
                <a:gd name="connsiteY1" fmla="*/ 2455044 h 2455423"/>
                <a:gd name="connsiteX2" fmla="*/ 2393948 w 8211844"/>
                <a:gd name="connsiteY2" fmla="*/ 2355441 h 2455423"/>
                <a:gd name="connsiteX3" fmla="*/ 3001817 w 8211844"/>
                <a:gd name="connsiteY3" fmla="*/ 1550903 h 2455423"/>
                <a:gd name="connsiteX4" fmla="*/ 4359196 w 8211844"/>
                <a:gd name="connsiteY4" fmla="*/ 42241 h 2455423"/>
                <a:gd name="connsiteX5" fmla="*/ 7247863 w 8211844"/>
                <a:gd name="connsiteY5" fmla="*/ 59129 h 2455423"/>
                <a:gd name="connsiteX6" fmla="*/ 8211844 w 8211844"/>
                <a:gd name="connsiteY6" fmla="*/ 1251876 h 2455423"/>
                <a:gd name="connsiteX0" fmla="*/ 0 w 8211844"/>
                <a:gd name="connsiteY0" fmla="*/ 2441484 h 2455423"/>
                <a:gd name="connsiteX1" fmla="*/ 1495793 w 8211844"/>
                <a:gd name="connsiteY1" fmla="*/ 2455044 h 2455423"/>
                <a:gd name="connsiteX2" fmla="*/ 2393948 w 8211844"/>
                <a:gd name="connsiteY2" fmla="*/ 2355441 h 2455423"/>
                <a:gd name="connsiteX3" fmla="*/ 3001817 w 8211844"/>
                <a:gd name="connsiteY3" fmla="*/ 1550903 h 2455423"/>
                <a:gd name="connsiteX4" fmla="*/ 4359196 w 8211844"/>
                <a:gd name="connsiteY4" fmla="*/ 42241 h 2455423"/>
                <a:gd name="connsiteX5" fmla="*/ 7247863 w 8211844"/>
                <a:gd name="connsiteY5" fmla="*/ 59129 h 2455423"/>
                <a:gd name="connsiteX6" fmla="*/ 8211844 w 8211844"/>
                <a:gd name="connsiteY6" fmla="*/ 1251876 h 2455423"/>
                <a:gd name="connsiteX0" fmla="*/ 0 w 8211844"/>
                <a:gd name="connsiteY0" fmla="*/ 2441484 h 2455423"/>
                <a:gd name="connsiteX1" fmla="*/ 1495793 w 8211844"/>
                <a:gd name="connsiteY1" fmla="*/ 2455044 h 2455423"/>
                <a:gd name="connsiteX2" fmla="*/ 2393948 w 8211844"/>
                <a:gd name="connsiteY2" fmla="*/ 2355441 h 2455423"/>
                <a:gd name="connsiteX3" fmla="*/ 3001817 w 8211844"/>
                <a:gd name="connsiteY3" fmla="*/ 1550903 h 2455423"/>
                <a:gd name="connsiteX4" fmla="*/ 4359196 w 8211844"/>
                <a:gd name="connsiteY4" fmla="*/ 42241 h 2455423"/>
                <a:gd name="connsiteX5" fmla="*/ 7247863 w 8211844"/>
                <a:gd name="connsiteY5" fmla="*/ 59129 h 2455423"/>
                <a:gd name="connsiteX6" fmla="*/ 8211844 w 8211844"/>
                <a:gd name="connsiteY6" fmla="*/ 1251876 h 2455423"/>
                <a:gd name="connsiteX0" fmla="*/ 0 w 8383477"/>
                <a:gd name="connsiteY0" fmla="*/ 2441484 h 2455423"/>
                <a:gd name="connsiteX1" fmla="*/ 1495793 w 8383477"/>
                <a:gd name="connsiteY1" fmla="*/ 2455044 h 2455423"/>
                <a:gd name="connsiteX2" fmla="*/ 2393948 w 8383477"/>
                <a:gd name="connsiteY2" fmla="*/ 2355441 h 2455423"/>
                <a:gd name="connsiteX3" fmla="*/ 3001817 w 8383477"/>
                <a:gd name="connsiteY3" fmla="*/ 1550903 h 2455423"/>
                <a:gd name="connsiteX4" fmla="*/ 4359196 w 8383477"/>
                <a:gd name="connsiteY4" fmla="*/ 42241 h 2455423"/>
                <a:gd name="connsiteX5" fmla="*/ 7247863 w 8383477"/>
                <a:gd name="connsiteY5" fmla="*/ 59129 h 2455423"/>
                <a:gd name="connsiteX6" fmla="*/ 8383477 w 8383477"/>
                <a:gd name="connsiteY6" fmla="*/ 1265990 h 2455423"/>
                <a:gd name="connsiteX0" fmla="*/ 0 w 8383477"/>
                <a:gd name="connsiteY0" fmla="*/ 2441484 h 2455423"/>
                <a:gd name="connsiteX1" fmla="*/ 1495793 w 8383477"/>
                <a:gd name="connsiteY1" fmla="*/ 2455044 h 2455423"/>
                <a:gd name="connsiteX2" fmla="*/ 2393948 w 8383477"/>
                <a:gd name="connsiteY2" fmla="*/ 2355441 h 2455423"/>
                <a:gd name="connsiteX3" fmla="*/ 3001817 w 8383477"/>
                <a:gd name="connsiteY3" fmla="*/ 1550903 h 2455423"/>
                <a:gd name="connsiteX4" fmla="*/ 4359196 w 8383477"/>
                <a:gd name="connsiteY4" fmla="*/ 42241 h 2455423"/>
                <a:gd name="connsiteX5" fmla="*/ 7247863 w 8383477"/>
                <a:gd name="connsiteY5" fmla="*/ 59129 h 2455423"/>
                <a:gd name="connsiteX6" fmla="*/ 8383477 w 8383477"/>
                <a:gd name="connsiteY6" fmla="*/ 1265990 h 2455423"/>
                <a:gd name="connsiteX0" fmla="*/ 0 w 8409222"/>
                <a:gd name="connsiteY0" fmla="*/ 2441484 h 2455423"/>
                <a:gd name="connsiteX1" fmla="*/ 1495793 w 8409222"/>
                <a:gd name="connsiteY1" fmla="*/ 2455044 h 2455423"/>
                <a:gd name="connsiteX2" fmla="*/ 2393948 w 8409222"/>
                <a:gd name="connsiteY2" fmla="*/ 2355441 h 2455423"/>
                <a:gd name="connsiteX3" fmla="*/ 3001817 w 8409222"/>
                <a:gd name="connsiteY3" fmla="*/ 1550903 h 2455423"/>
                <a:gd name="connsiteX4" fmla="*/ 4359196 w 8409222"/>
                <a:gd name="connsiteY4" fmla="*/ 42241 h 2455423"/>
                <a:gd name="connsiteX5" fmla="*/ 7247863 w 8409222"/>
                <a:gd name="connsiteY5" fmla="*/ 59129 h 2455423"/>
                <a:gd name="connsiteX6" fmla="*/ 8409222 w 8409222"/>
                <a:gd name="connsiteY6" fmla="*/ 1181307 h 245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09222" h="2455423">
                  <a:moveTo>
                    <a:pt x="0" y="2441484"/>
                  </a:moveTo>
                  <a:lnTo>
                    <a:pt x="1495793" y="2455044"/>
                  </a:lnTo>
                  <a:cubicBezTo>
                    <a:pt x="1797634" y="2456524"/>
                    <a:pt x="2142944" y="2458671"/>
                    <a:pt x="2393948" y="2355441"/>
                  </a:cubicBezTo>
                  <a:cubicBezTo>
                    <a:pt x="2644952" y="2252211"/>
                    <a:pt x="2674276" y="1936436"/>
                    <a:pt x="3001817" y="1550903"/>
                  </a:cubicBezTo>
                  <a:cubicBezTo>
                    <a:pt x="3329358" y="1165370"/>
                    <a:pt x="3640079" y="137970"/>
                    <a:pt x="4359196" y="42241"/>
                  </a:cubicBezTo>
                  <a:cubicBezTo>
                    <a:pt x="5670447" y="-4090"/>
                    <a:pt x="6116601" y="-29567"/>
                    <a:pt x="7247863" y="59129"/>
                  </a:cubicBezTo>
                  <a:cubicBezTo>
                    <a:pt x="7889971" y="260735"/>
                    <a:pt x="8226986" y="908707"/>
                    <a:pt x="8409222" y="1181307"/>
                  </a:cubicBez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0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正方形/長方形 28">
              <a:extLst>
                <a:ext uri="{FF2B5EF4-FFF2-40B4-BE49-F238E27FC236}">
                  <a16:creationId xmlns:a16="http://schemas.microsoft.com/office/drawing/2014/main" id="{3269D774-E245-A4E3-8AD0-8E895B3FA6F1}"/>
                </a:ext>
              </a:extLst>
            </p:cNvPr>
            <p:cNvSpPr/>
            <p:nvPr/>
          </p:nvSpPr>
          <p:spPr>
            <a:xfrm>
              <a:off x="2532516" y="4868039"/>
              <a:ext cx="1541329" cy="261610"/>
            </a:xfrm>
            <a:prstGeom prst="rect">
              <a:avLst/>
            </a:prstGeom>
            <a:noFill/>
          </p:spPr>
          <p:txBody>
            <a:bodyPr wrap="square">
              <a:spAutoFit/>
            </a:bodyPr>
            <a:lstStyle/>
            <a:p>
              <a:pPr algn="ctr"/>
              <a:r>
                <a:rPr lang="ja-JP" altLang="en-US" sz="1100" b="1">
                  <a:solidFill>
                    <a:srgbClr val="FF0000"/>
                  </a:solidFill>
                  <a:latin typeface="メイリオ" pitchFamily="50" charset="-128"/>
                  <a:ea typeface="メイリオ" pitchFamily="50" charset="-128"/>
                  <a:cs typeface="メイリオ" pitchFamily="50" charset="-128"/>
                </a:rPr>
                <a:t>未知のマルウェア</a:t>
              </a:r>
              <a:endParaRPr lang="en-US" altLang="ja-JP" sz="1100" b="1">
                <a:solidFill>
                  <a:srgbClr val="FF0000"/>
                </a:solidFill>
                <a:latin typeface="メイリオ" pitchFamily="50" charset="-128"/>
                <a:ea typeface="メイリオ" pitchFamily="50" charset="-128"/>
                <a:cs typeface="メイリオ" pitchFamily="50" charset="-128"/>
              </a:endParaRPr>
            </a:p>
          </p:txBody>
        </p:sp>
        <p:grpSp>
          <p:nvGrpSpPr>
            <p:cNvPr id="30" name="グループ化 29">
              <a:extLst>
                <a:ext uri="{FF2B5EF4-FFF2-40B4-BE49-F238E27FC236}">
                  <a16:creationId xmlns:a16="http://schemas.microsoft.com/office/drawing/2014/main" id="{37B23FF9-B642-D838-BAE7-83C1A0BAC5E4}"/>
                </a:ext>
              </a:extLst>
            </p:cNvPr>
            <p:cNvGrpSpPr/>
            <p:nvPr/>
          </p:nvGrpSpPr>
          <p:grpSpPr>
            <a:xfrm>
              <a:off x="2224784" y="4770687"/>
              <a:ext cx="452074" cy="449667"/>
              <a:chOff x="221901" y="3733335"/>
              <a:chExt cx="452074" cy="449667"/>
            </a:xfrm>
          </p:grpSpPr>
          <p:sp>
            <p:nvSpPr>
              <p:cNvPr id="47" name="楕円 46">
                <a:extLst>
                  <a:ext uri="{FF2B5EF4-FFF2-40B4-BE49-F238E27FC236}">
                    <a16:creationId xmlns:a16="http://schemas.microsoft.com/office/drawing/2014/main" id="{8B9C89C6-6F20-B80C-0721-AD36CF7952E2}"/>
                  </a:ext>
                </a:extLst>
              </p:cNvPr>
              <p:cNvSpPr/>
              <p:nvPr/>
            </p:nvSpPr>
            <p:spPr>
              <a:xfrm>
                <a:off x="312298" y="3824594"/>
                <a:ext cx="266975" cy="266975"/>
              </a:xfrm>
              <a:prstGeom prst="ellipse">
                <a:avLst/>
              </a:prstGeom>
              <a:solidFill>
                <a:schemeClr val="bg1"/>
              </a:solidFill>
              <a:ln w="9525">
                <a:noFill/>
                <a:round/>
                <a:headEnd/>
                <a:tailEnd/>
              </a:ln>
              <a:effectLst/>
            </p:spPr>
            <p:txBody>
              <a:bodyPr rtlCol="0" anchor="ctr" anchorCtr="1"/>
              <a:lstStyle/>
              <a:p>
                <a:pPr marL="342900" indent="-342900" algn="ctr" fontAlgn="base">
                  <a:spcBef>
                    <a:spcPct val="20000"/>
                  </a:spcBef>
                  <a:spcAft>
                    <a:spcPct val="0"/>
                  </a:spcAft>
                  <a:buFont typeface="Wingdings" pitchFamily="2" charset="2"/>
                  <a:buNone/>
                </a:pPr>
                <a:endParaRPr kumimoji="0" lang="ja-JP" altLang="en-US" sz="105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8" name="図 47">
                <a:extLst>
                  <a:ext uri="{FF2B5EF4-FFF2-40B4-BE49-F238E27FC236}">
                    <a16:creationId xmlns:a16="http://schemas.microsoft.com/office/drawing/2014/main" id="{58FA728F-527E-4817-3DCC-A8824BEAC64F}"/>
                  </a:ext>
                </a:extLst>
              </p:cNvPr>
              <p:cNvPicPr>
                <a:picLocks noChangeAspect="1"/>
              </p:cNvPicPr>
              <p:nvPr/>
            </p:nvPicPr>
            <p:blipFill>
              <a:blip r:embed="rId3"/>
              <a:stretch>
                <a:fillRect/>
              </a:stretch>
            </p:blipFill>
            <p:spPr>
              <a:xfrm>
                <a:off x="221901" y="3733335"/>
                <a:ext cx="452074" cy="449667"/>
              </a:xfrm>
              <a:prstGeom prst="rect">
                <a:avLst/>
              </a:prstGeom>
            </p:spPr>
          </p:pic>
        </p:grpSp>
        <p:sp>
          <p:nvSpPr>
            <p:cNvPr id="31" name="正方形/長方形 30">
              <a:extLst>
                <a:ext uri="{FF2B5EF4-FFF2-40B4-BE49-F238E27FC236}">
                  <a16:creationId xmlns:a16="http://schemas.microsoft.com/office/drawing/2014/main" id="{F6A5A9E4-8DB7-BFAD-DE62-D7111E5E96AA}"/>
                </a:ext>
              </a:extLst>
            </p:cNvPr>
            <p:cNvSpPr/>
            <p:nvPr/>
          </p:nvSpPr>
          <p:spPr>
            <a:xfrm>
              <a:off x="5803331" y="4868039"/>
              <a:ext cx="1541329" cy="261610"/>
            </a:xfrm>
            <a:prstGeom prst="rect">
              <a:avLst/>
            </a:prstGeom>
            <a:noFill/>
          </p:spPr>
          <p:txBody>
            <a:bodyPr wrap="square">
              <a:spAutoFit/>
            </a:bodyPr>
            <a:lstStyle/>
            <a:p>
              <a:pPr algn="ctr"/>
              <a:r>
                <a:rPr lang="ja-JP" altLang="en-US" sz="1100" b="1">
                  <a:solidFill>
                    <a:schemeClr val="tx1">
                      <a:lumMod val="75000"/>
                      <a:lumOff val="25000"/>
                    </a:schemeClr>
                  </a:solidFill>
                  <a:latin typeface="メイリオ" pitchFamily="50" charset="-128"/>
                  <a:ea typeface="メイリオ" pitchFamily="50" charset="-128"/>
                  <a:cs typeface="メイリオ" pitchFamily="50" charset="-128"/>
                </a:rPr>
                <a:t>既知のマルウェア</a:t>
              </a:r>
              <a:endParaRPr lang="en-US" altLang="ja-JP" sz="1100" b="1">
                <a:solidFill>
                  <a:schemeClr val="tx1">
                    <a:lumMod val="75000"/>
                    <a:lumOff val="25000"/>
                  </a:schemeClr>
                </a:solidFill>
                <a:latin typeface="メイリオ" pitchFamily="50" charset="-128"/>
                <a:ea typeface="メイリオ" pitchFamily="50" charset="-128"/>
                <a:cs typeface="メイリオ" pitchFamily="50" charset="-128"/>
              </a:endParaRPr>
            </a:p>
          </p:txBody>
        </p:sp>
        <p:grpSp>
          <p:nvGrpSpPr>
            <p:cNvPr id="32" name="グループ化 31">
              <a:extLst>
                <a:ext uri="{FF2B5EF4-FFF2-40B4-BE49-F238E27FC236}">
                  <a16:creationId xmlns:a16="http://schemas.microsoft.com/office/drawing/2014/main" id="{2C0DACED-6239-0C7F-CFD6-70FD99E27721}"/>
                </a:ext>
              </a:extLst>
            </p:cNvPr>
            <p:cNvGrpSpPr/>
            <p:nvPr/>
          </p:nvGrpSpPr>
          <p:grpSpPr>
            <a:xfrm>
              <a:off x="5425184" y="4770687"/>
              <a:ext cx="452074" cy="449667"/>
              <a:chOff x="221901" y="3733335"/>
              <a:chExt cx="452074" cy="449667"/>
            </a:xfrm>
          </p:grpSpPr>
          <p:sp>
            <p:nvSpPr>
              <p:cNvPr id="45" name="楕円 44">
                <a:extLst>
                  <a:ext uri="{FF2B5EF4-FFF2-40B4-BE49-F238E27FC236}">
                    <a16:creationId xmlns:a16="http://schemas.microsoft.com/office/drawing/2014/main" id="{23CE042E-5DAE-935B-6AAE-5609B690C4D0}"/>
                  </a:ext>
                </a:extLst>
              </p:cNvPr>
              <p:cNvSpPr/>
              <p:nvPr/>
            </p:nvSpPr>
            <p:spPr>
              <a:xfrm>
                <a:off x="312298" y="3824594"/>
                <a:ext cx="266975" cy="266975"/>
              </a:xfrm>
              <a:prstGeom prst="ellipse">
                <a:avLst/>
              </a:prstGeom>
              <a:solidFill>
                <a:schemeClr val="bg1"/>
              </a:solidFill>
              <a:ln w="9525">
                <a:noFill/>
                <a:round/>
                <a:headEnd/>
                <a:tailEnd/>
              </a:ln>
              <a:effectLst/>
            </p:spPr>
            <p:txBody>
              <a:bodyPr rtlCol="0" anchor="ctr" anchorCtr="1"/>
              <a:lstStyle/>
              <a:p>
                <a:pPr marL="342900" indent="-342900" algn="ctr" fontAlgn="base">
                  <a:spcBef>
                    <a:spcPct val="20000"/>
                  </a:spcBef>
                  <a:spcAft>
                    <a:spcPct val="0"/>
                  </a:spcAft>
                  <a:buFont typeface="Wingdings" pitchFamily="2" charset="2"/>
                  <a:buNone/>
                </a:pPr>
                <a:endParaRPr kumimoji="0" lang="ja-JP" altLang="en-US" sz="105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6" name="図 45">
                <a:extLst>
                  <a:ext uri="{FF2B5EF4-FFF2-40B4-BE49-F238E27FC236}">
                    <a16:creationId xmlns:a16="http://schemas.microsoft.com/office/drawing/2014/main" id="{6D18767F-9D1A-F077-7E44-9A1550762590}"/>
                  </a:ext>
                </a:extLst>
              </p:cNvPr>
              <p:cNvPicPr>
                <a:picLocks noChangeAspect="1"/>
              </p:cNvPicPr>
              <p:nvPr/>
            </p:nvPicPr>
            <p:blipFill>
              <a:blip r:embed="rId3"/>
              <a:stretch>
                <a:fillRect/>
              </a:stretch>
            </p:blipFill>
            <p:spPr>
              <a:xfrm>
                <a:off x="221901" y="3733335"/>
                <a:ext cx="452074" cy="449667"/>
              </a:xfrm>
              <a:prstGeom prst="rect">
                <a:avLst/>
              </a:prstGeom>
            </p:spPr>
          </p:pic>
        </p:grpSp>
        <p:cxnSp>
          <p:nvCxnSpPr>
            <p:cNvPr id="33" name="直線矢印コネクタ 32">
              <a:extLst>
                <a:ext uri="{FF2B5EF4-FFF2-40B4-BE49-F238E27FC236}">
                  <a16:creationId xmlns:a16="http://schemas.microsoft.com/office/drawing/2014/main" id="{680338A6-3FC4-0E1A-0F7F-47705EC3230C}"/>
                </a:ext>
              </a:extLst>
            </p:cNvPr>
            <p:cNvCxnSpPr>
              <a:cxnSpLocks/>
            </p:cNvCxnSpPr>
            <p:nvPr/>
          </p:nvCxnSpPr>
          <p:spPr>
            <a:xfrm>
              <a:off x="4007768" y="4995433"/>
              <a:ext cx="136222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4" name="正方形/長方形 33">
              <a:extLst>
                <a:ext uri="{FF2B5EF4-FFF2-40B4-BE49-F238E27FC236}">
                  <a16:creationId xmlns:a16="http://schemas.microsoft.com/office/drawing/2014/main" id="{3E67406C-10A0-368F-A0BF-F5FE3810583D}"/>
                </a:ext>
              </a:extLst>
            </p:cNvPr>
            <p:cNvSpPr/>
            <p:nvPr/>
          </p:nvSpPr>
          <p:spPr>
            <a:xfrm>
              <a:off x="1234639" y="2189005"/>
              <a:ext cx="9592094" cy="276999"/>
            </a:xfrm>
            <a:prstGeom prst="rect">
              <a:avLst/>
            </a:prstGeom>
            <a:noFill/>
          </p:spPr>
          <p:txBody>
            <a:bodyPr wrap="square">
              <a:spAutoFit/>
            </a:bodyPr>
            <a:lstStyle/>
            <a:p>
              <a:pPr algn="ctr"/>
              <a:r>
                <a:rPr lang="ja-JP" altLang="en-US" sz="1200" b="1">
                  <a:solidFill>
                    <a:schemeClr val="tx1">
                      <a:lumMod val="75000"/>
                      <a:lumOff val="25000"/>
                    </a:schemeClr>
                  </a:solidFill>
                  <a:latin typeface="メイリオ" pitchFamily="50" charset="-128"/>
                  <a:ea typeface="メイリオ" pitchFamily="50" charset="-128"/>
                  <a:cs typeface="メイリオ" pitchFamily="50" charset="-128"/>
                </a:rPr>
                <a:t>＜　一般的なアンチウイルスの検知率推移グラフ　＞</a:t>
              </a:r>
            </a:p>
          </p:txBody>
        </p:sp>
        <p:sp>
          <p:nvSpPr>
            <p:cNvPr id="35" name="右大かっこ 34">
              <a:extLst>
                <a:ext uri="{FF2B5EF4-FFF2-40B4-BE49-F238E27FC236}">
                  <a16:creationId xmlns:a16="http://schemas.microsoft.com/office/drawing/2014/main" id="{DE19C9C3-02E5-EC27-F0F4-FF201F41AE7D}"/>
                </a:ext>
              </a:extLst>
            </p:cNvPr>
            <p:cNvSpPr/>
            <p:nvPr/>
          </p:nvSpPr>
          <p:spPr>
            <a:xfrm rot="5400000">
              <a:off x="3403324" y="4256435"/>
              <a:ext cx="171748" cy="3718282"/>
            </a:xfrm>
            <a:prstGeom prst="rightBracket">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600"/>
            </a:p>
          </p:txBody>
        </p:sp>
        <p:sp>
          <p:nvSpPr>
            <p:cNvPr id="36" name="テキスト ボックス 35">
              <a:extLst>
                <a:ext uri="{FF2B5EF4-FFF2-40B4-BE49-F238E27FC236}">
                  <a16:creationId xmlns:a16="http://schemas.microsoft.com/office/drawing/2014/main" id="{D3169322-49DA-889F-CDEC-773D4D39082B}"/>
                </a:ext>
              </a:extLst>
            </p:cNvPr>
            <p:cNvSpPr txBox="1"/>
            <p:nvPr/>
          </p:nvSpPr>
          <p:spPr bwMode="auto">
            <a:xfrm>
              <a:off x="810475" y="6241506"/>
              <a:ext cx="5205083" cy="261610"/>
            </a:xfrm>
            <a:prstGeom prst="rect">
              <a:avLst/>
            </a:prstGeom>
            <a:noFill/>
            <a:ln w="3175" cap="rnd">
              <a:noFill/>
              <a:miter lim="800000"/>
              <a:headEnd/>
              <a:tailEnd/>
            </a:ln>
            <a:effectLst/>
          </p:spPr>
          <p:txBody>
            <a:bodyPr wrap="square" rtlCol="0">
              <a:spAutoFit/>
            </a:bodyPr>
            <a:lstStyle/>
            <a:p>
              <a:pPr algn="ctr"/>
              <a:r>
                <a:rPr lang="ja-JP" altLang="en-US" sz="1100" b="1" kern="0">
                  <a:solidFill>
                    <a:srgbClr val="C00000"/>
                  </a:solidFill>
                  <a:latin typeface="メイリオ" panose="020B0604030504040204" pitchFamily="50" charset="-128"/>
                  <a:ea typeface="メイリオ" panose="020B0604030504040204" pitchFamily="50" charset="-128"/>
                  <a:cs typeface="メイリオ" panose="020B0604030504040204" pitchFamily="50" charset="-128"/>
                </a:rPr>
                <a:t>この期間に端末を保護できるかが勝負</a:t>
              </a:r>
            </a:p>
          </p:txBody>
        </p:sp>
        <p:cxnSp>
          <p:nvCxnSpPr>
            <p:cNvPr id="38" name="直線コネクタ 37">
              <a:extLst>
                <a:ext uri="{FF2B5EF4-FFF2-40B4-BE49-F238E27FC236}">
                  <a16:creationId xmlns:a16="http://schemas.microsoft.com/office/drawing/2014/main" id="{64148A1F-1021-A776-832E-ECECA0297063}"/>
                </a:ext>
              </a:extLst>
            </p:cNvPr>
            <p:cNvCxnSpPr>
              <a:cxnSpLocks/>
            </p:cNvCxnSpPr>
            <p:nvPr/>
          </p:nvCxnSpPr>
          <p:spPr>
            <a:xfrm>
              <a:off x="1561184" y="2760842"/>
              <a:ext cx="7826656" cy="27622"/>
            </a:xfrm>
            <a:prstGeom prst="line">
              <a:avLst/>
            </a:prstGeom>
            <a:ln w="12700">
              <a:solidFill>
                <a:srgbClr val="78D144"/>
              </a:solidFill>
            </a:ln>
          </p:spPr>
          <p:style>
            <a:lnRef idx="1">
              <a:schemeClr val="accent1"/>
            </a:lnRef>
            <a:fillRef idx="0">
              <a:schemeClr val="accent1"/>
            </a:fillRef>
            <a:effectRef idx="0">
              <a:schemeClr val="accent1"/>
            </a:effectRef>
            <a:fontRef idx="minor">
              <a:schemeClr val="tx1"/>
            </a:fontRef>
          </p:style>
        </p:cxnSp>
        <p:grpSp>
          <p:nvGrpSpPr>
            <p:cNvPr id="39" name="グループ化 38">
              <a:extLst>
                <a:ext uri="{FF2B5EF4-FFF2-40B4-BE49-F238E27FC236}">
                  <a16:creationId xmlns:a16="http://schemas.microsoft.com/office/drawing/2014/main" id="{5C379E75-F723-87BE-2C91-D6F576D34F93}"/>
                </a:ext>
              </a:extLst>
            </p:cNvPr>
            <p:cNvGrpSpPr/>
            <p:nvPr/>
          </p:nvGrpSpPr>
          <p:grpSpPr>
            <a:xfrm>
              <a:off x="8651212" y="3871541"/>
              <a:ext cx="1984729" cy="534600"/>
              <a:chOff x="8431751" y="2878166"/>
              <a:chExt cx="1984729" cy="534600"/>
            </a:xfrm>
          </p:grpSpPr>
          <p:sp>
            <p:nvSpPr>
              <p:cNvPr id="43" name="正方形/長方形 42">
                <a:extLst>
                  <a:ext uri="{FF2B5EF4-FFF2-40B4-BE49-F238E27FC236}">
                    <a16:creationId xmlns:a16="http://schemas.microsoft.com/office/drawing/2014/main" id="{831D691F-D952-41DE-8434-DF32C97A8F5E}"/>
                  </a:ext>
                </a:extLst>
              </p:cNvPr>
              <p:cNvSpPr/>
              <p:nvPr/>
            </p:nvSpPr>
            <p:spPr>
              <a:xfrm>
                <a:off x="8431751" y="2878166"/>
                <a:ext cx="1984729" cy="534600"/>
              </a:xfrm>
              <a:prstGeom prst="rect">
                <a:avLst/>
              </a:prstGeom>
              <a:solidFill>
                <a:srgbClr val="C00000"/>
              </a:solidFill>
              <a:ln w="9525">
                <a:noFill/>
                <a:round/>
                <a:headEnd/>
                <a:tailEnd/>
              </a:ln>
              <a:effectLst/>
            </p:spPr>
            <p:txBody>
              <a:bodyPr rtlCol="0" anchor="ctr" anchorCtr="1"/>
              <a:lstStyle/>
              <a:p>
                <a:pPr marL="342900" indent="-342900" algn="ctr" fontAlgn="base">
                  <a:spcBef>
                    <a:spcPct val="20000"/>
                  </a:spcBef>
                  <a:spcAft>
                    <a:spcPct val="0"/>
                  </a:spcAft>
                  <a:buFont typeface="Wingdings" pitchFamily="2" charset="2"/>
                  <a:buNone/>
                </a:pPr>
                <a:endParaRPr kumimoji="0" lang="ja-JP" altLang="en-US" sz="105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4" name="テキスト ボックス 43">
                <a:extLst>
                  <a:ext uri="{FF2B5EF4-FFF2-40B4-BE49-F238E27FC236}">
                    <a16:creationId xmlns:a16="http://schemas.microsoft.com/office/drawing/2014/main" id="{8437A6CD-CA74-9352-7E10-262FCED70E40}"/>
                  </a:ext>
                </a:extLst>
              </p:cNvPr>
              <p:cNvSpPr txBox="1"/>
              <p:nvPr/>
            </p:nvSpPr>
            <p:spPr bwMode="auto">
              <a:xfrm>
                <a:off x="8452526" y="2924845"/>
                <a:ext cx="1875947" cy="430887"/>
              </a:xfrm>
              <a:prstGeom prst="rect">
                <a:avLst/>
              </a:prstGeom>
              <a:noFill/>
              <a:ln w="3175" cap="rnd">
                <a:noFill/>
                <a:miter lim="800000"/>
                <a:headEnd/>
                <a:tailEnd/>
              </a:ln>
              <a:effectLst/>
            </p:spPr>
            <p:txBody>
              <a:bodyPr wrap="square" rtlCol="0">
                <a:spAutoFit/>
              </a:bodyPr>
              <a:lstStyle/>
              <a:p>
                <a:pPr algn="ctr"/>
                <a:r>
                  <a:rPr lang="ja-JP" altLang="en-US" sz="1100" b="1" ker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一般的なアンチウイルス</a:t>
                </a:r>
                <a:endParaRPr lang="en-US" altLang="ja-JP" sz="1100" b="1" kern="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100" b="1" ker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の検知率推移</a:t>
                </a:r>
              </a:p>
            </p:txBody>
          </p:sp>
        </p:grpSp>
        <p:grpSp>
          <p:nvGrpSpPr>
            <p:cNvPr id="40" name="グループ化 39">
              <a:extLst>
                <a:ext uri="{FF2B5EF4-FFF2-40B4-BE49-F238E27FC236}">
                  <a16:creationId xmlns:a16="http://schemas.microsoft.com/office/drawing/2014/main" id="{03244BC0-854A-2D60-8AB3-2BF6AED94663}"/>
                </a:ext>
              </a:extLst>
            </p:cNvPr>
            <p:cNvGrpSpPr/>
            <p:nvPr/>
          </p:nvGrpSpPr>
          <p:grpSpPr>
            <a:xfrm>
              <a:off x="8879328" y="2567178"/>
              <a:ext cx="1984729" cy="534600"/>
              <a:chOff x="8431751" y="2878166"/>
              <a:chExt cx="1984729" cy="534600"/>
            </a:xfrm>
          </p:grpSpPr>
          <p:sp>
            <p:nvSpPr>
              <p:cNvPr id="41" name="正方形/長方形 40">
                <a:extLst>
                  <a:ext uri="{FF2B5EF4-FFF2-40B4-BE49-F238E27FC236}">
                    <a16:creationId xmlns:a16="http://schemas.microsoft.com/office/drawing/2014/main" id="{CCEFD803-AD84-48E9-AEA5-D7A7E8E9548C}"/>
                  </a:ext>
                </a:extLst>
              </p:cNvPr>
              <p:cNvSpPr/>
              <p:nvPr/>
            </p:nvSpPr>
            <p:spPr>
              <a:xfrm>
                <a:off x="8431751" y="2878166"/>
                <a:ext cx="1984729" cy="534600"/>
              </a:xfrm>
              <a:prstGeom prst="rect">
                <a:avLst/>
              </a:prstGeom>
              <a:solidFill>
                <a:srgbClr val="008000"/>
              </a:solidFill>
              <a:ln w="9525">
                <a:noFill/>
                <a:round/>
                <a:headEnd/>
                <a:tailEnd/>
              </a:ln>
              <a:effectLst/>
            </p:spPr>
            <p:txBody>
              <a:bodyPr rtlCol="0" anchor="ctr" anchorCtr="1"/>
              <a:lstStyle/>
              <a:p>
                <a:pPr marL="342900" indent="-342900" algn="ctr" fontAlgn="base">
                  <a:spcBef>
                    <a:spcPct val="20000"/>
                  </a:spcBef>
                  <a:spcAft>
                    <a:spcPct val="0"/>
                  </a:spcAft>
                  <a:buFont typeface="Wingdings" pitchFamily="2" charset="2"/>
                  <a:buNone/>
                </a:pPr>
                <a:endParaRPr kumimoji="0" lang="ja-JP" altLang="en-US" sz="105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テキスト ボックス 41">
                <a:extLst>
                  <a:ext uri="{FF2B5EF4-FFF2-40B4-BE49-F238E27FC236}">
                    <a16:creationId xmlns:a16="http://schemas.microsoft.com/office/drawing/2014/main" id="{24CEB647-4610-037D-E7E2-DB00293674E2}"/>
                  </a:ext>
                </a:extLst>
              </p:cNvPr>
              <p:cNvSpPr txBox="1"/>
              <p:nvPr/>
            </p:nvSpPr>
            <p:spPr bwMode="auto">
              <a:xfrm>
                <a:off x="8452526" y="3010620"/>
                <a:ext cx="1875947" cy="261610"/>
              </a:xfrm>
              <a:prstGeom prst="rect">
                <a:avLst/>
              </a:prstGeom>
              <a:noFill/>
              <a:ln w="3175" cap="rnd">
                <a:noFill/>
                <a:miter lim="800000"/>
                <a:headEnd/>
                <a:tailEnd/>
              </a:ln>
              <a:effectLst/>
            </p:spPr>
            <p:txBody>
              <a:bodyPr wrap="square" rtlCol="0">
                <a:spAutoFit/>
              </a:bodyPr>
              <a:lstStyle/>
              <a:p>
                <a:pPr algn="ctr"/>
                <a:r>
                  <a:rPr lang="en-US" altLang="ja-JP" sz="1100" b="1" kern="0" err="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CylancePROTECT</a:t>
                </a:r>
                <a:endParaRPr lang="ja-JP" altLang="en-US" sz="1100" b="1" kern="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grpSp>
        <p:nvGrpSpPr>
          <p:cNvPr id="2" name="グループ化 1">
            <a:extLst>
              <a:ext uri="{FF2B5EF4-FFF2-40B4-BE49-F238E27FC236}">
                <a16:creationId xmlns:a16="http://schemas.microsoft.com/office/drawing/2014/main" id="{D92B2E18-6F95-D6AA-31EF-0D3D814D857B}"/>
              </a:ext>
            </a:extLst>
          </p:cNvPr>
          <p:cNvGrpSpPr/>
          <p:nvPr/>
        </p:nvGrpSpPr>
        <p:grpSpPr>
          <a:xfrm>
            <a:off x="10039350" y="256600"/>
            <a:ext cx="1905950" cy="343139"/>
            <a:chOff x="10364212" y="302904"/>
            <a:chExt cx="1581087" cy="343139"/>
          </a:xfrm>
        </p:grpSpPr>
        <p:sp>
          <p:nvSpPr>
            <p:cNvPr id="3" name="正方形/長方形 2">
              <a:extLst>
                <a:ext uri="{FF2B5EF4-FFF2-40B4-BE49-F238E27FC236}">
                  <a16:creationId xmlns:a16="http://schemas.microsoft.com/office/drawing/2014/main" id="{663EC981-D887-F788-F4C3-D1F4E7691E75}"/>
                </a:ext>
              </a:extLst>
            </p:cNvPr>
            <p:cNvSpPr/>
            <p:nvPr/>
          </p:nvSpPr>
          <p:spPr>
            <a:xfrm>
              <a:off x="10364212" y="302904"/>
              <a:ext cx="1581087" cy="314510"/>
            </a:xfrm>
            <a:prstGeom prst="rect">
              <a:avLst/>
            </a:prstGeom>
          </p:spPr>
          <p:txBody>
            <a:bodyPr wrap="square">
              <a:spAutoFit/>
            </a:bodyPr>
            <a:lstStyle/>
            <a:p>
              <a:pPr algn="ctr">
                <a:lnSpc>
                  <a:spcPct val="150000"/>
                </a:lnSpc>
              </a:pPr>
              <a:r>
                <a:rPr lang="ja-JP" altLang="en-US" sz="1050" b="1">
                  <a:solidFill>
                    <a:srgbClr val="960000"/>
                  </a:solidFill>
                  <a:latin typeface="メイリオ" panose="020B0604030504040204" pitchFamily="50" charset="-128"/>
                  <a:ea typeface="メイリオ" panose="020B0604030504040204" pitchFamily="50" charset="-128"/>
                </a:rPr>
                <a:t>サイバー攻撃対策</a:t>
              </a:r>
              <a:endParaRPr lang="en-US" altLang="ja-JP" sz="1050" b="1">
                <a:solidFill>
                  <a:srgbClr val="960000"/>
                </a:solidFill>
                <a:latin typeface="メイリオ" panose="020B0604030504040204" pitchFamily="50" charset="-128"/>
                <a:ea typeface="メイリオ" panose="020B0604030504040204" pitchFamily="50" charset="-128"/>
              </a:endParaRPr>
            </a:p>
          </p:txBody>
        </p:sp>
        <p:sp>
          <p:nvSpPr>
            <p:cNvPr id="6" name="四角形: 角を丸くする 5">
              <a:extLst>
                <a:ext uri="{FF2B5EF4-FFF2-40B4-BE49-F238E27FC236}">
                  <a16:creationId xmlns:a16="http://schemas.microsoft.com/office/drawing/2014/main" id="{79495E61-9539-8CA3-43B7-4181677FB6BA}"/>
                </a:ext>
              </a:extLst>
            </p:cNvPr>
            <p:cNvSpPr/>
            <p:nvPr/>
          </p:nvSpPr>
          <p:spPr>
            <a:xfrm>
              <a:off x="10402179" y="302904"/>
              <a:ext cx="1505153" cy="34313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Tree>
    <p:extLst>
      <p:ext uri="{BB962C8B-B14F-4D97-AF65-F5344CB8AC3E}">
        <p14:creationId xmlns:p14="http://schemas.microsoft.com/office/powerpoint/2010/main" val="978059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9D8903F0-71A0-9D7F-EDA8-3DC23A3F76E7}"/>
              </a:ext>
            </a:extLst>
          </p:cNvPr>
          <p:cNvSpPr>
            <a:spLocks noGrp="1"/>
          </p:cNvSpPr>
          <p:nvPr>
            <p:ph type="body" sz="quarter" idx="15"/>
          </p:nvPr>
        </p:nvSpPr>
        <p:spPr>
          <a:xfrm>
            <a:off x="263132" y="811235"/>
            <a:ext cx="11665736" cy="726096"/>
          </a:xfrm>
        </p:spPr>
        <p:txBody>
          <a:bodyPr>
            <a:spAutoFit/>
          </a:bodyPr>
          <a:lstStyle/>
          <a:p>
            <a:r>
              <a:rPr kumimoji="1" lang="ja-JP" altLang="en-US"/>
              <a:t>検知精度の高いアンチウイルスを導入するだけでなく、</a:t>
            </a:r>
            <a:endParaRPr kumimoji="1" lang="en-US" altLang="ja-JP"/>
          </a:p>
          <a:p>
            <a:r>
              <a:rPr kumimoji="1" lang="ja-JP" altLang="en-US"/>
              <a:t>基本的な対策として様々な機器やソフトウェアを最新化することが重要です</a:t>
            </a:r>
          </a:p>
        </p:txBody>
      </p:sp>
      <p:sp>
        <p:nvSpPr>
          <p:cNvPr id="3" name="テキスト プレースホルダー 2">
            <a:extLst>
              <a:ext uri="{FF2B5EF4-FFF2-40B4-BE49-F238E27FC236}">
                <a16:creationId xmlns:a16="http://schemas.microsoft.com/office/drawing/2014/main" id="{6FA4165A-E780-9FD5-756F-54E95EE2F553}"/>
              </a:ext>
            </a:extLst>
          </p:cNvPr>
          <p:cNvSpPr>
            <a:spLocks noGrp="1"/>
          </p:cNvSpPr>
          <p:nvPr>
            <p:ph type="body" sz="quarter" idx="13"/>
          </p:nvPr>
        </p:nvSpPr>
        <p:spPr/>
        <p:txBody>
          <a:bodyPr/>
          <a:lstStyle/>
          <a:p>
            <a:r>
              <a:rPr lang="ja-JP" altLang="en-US" dirty="0"/>
              <a:t>１位「ランサムウェアによる被害」対策案</a:t>
            </a:r>
          </a:p>
        </p:txBody>
      </p:sp>
      <p:grpSp>
        <p:nvGrpSpPr>
          <p:cNvPr id="4" name="グループ化 3">
            <a:extLst>
              <a:ext uri="{FF2B5EF4-FFF2-40B4-BE49-F238E27FC236}">
                <a16:creationId xmlns:a16="http://schemas.microsoft.com/office/drawing/2014/main" id="{9E0195E2-A3A3-F73F-FC2E-5B8EF4DA6B71}"/>
              </a:ext>
            </a:extLst>
          </p:cNvPr>
          <p:cNvGrpSpPr/>
          <p:nvPr/>
        </p:nvGrpSpPr>
        <p:grpSpPr>
          <a:xfrm>
            <a:off x="467032" y="1804308"/>
            <a:ext cx="5329084" cy="336117"/>
            <a:chOff x="508899" y="4661699"/>
            <a:chExt cx="3296848" cy="388490"/>
          </a:xfrm>
        </p:grpSpPr>
        <p:sp>
          <p:nvSpPr>
            <p:cNvPr id="5" name="角丸四角形 7">
              <a:extLst>
                <a:ext uri="{FF2B5EF4-FFF2-40B4-BE49-F238E27FC236}">
                  <a16:creationId xmlns:a16="http://schemas.microsoft.com/office/drawing/2014/main" id="{4073689E-9C3F-8583-FD14-D776363F6711}"/>
                </a:ext>
              </a:extLst>
            </p:cNvPr>
            <p:cNvSpPr/>
            <p:nvPr/>
          </p:nvSpPr>
          <p:spPr>
            <a:xfrm>
              <a:off x="508899" y="4661699"/>
              <a:ext cx="3296848" cy="38849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sp>
          <p:nvSpPr>
            <p:cNvPr id="6" name="テキスト ボックス 5">
              <a:extLst>
                <a:ext uri="{FF2B5EF4-FFF2-40B4-BE49-F238E27FC236}">
                  <a16:creationId xmlns:a16="http://schemas.microsoft.com/office/drawing/2014/main" id="{AE092E4C-AA65-2E39-57C7-F152A0FEE622}"/>
                </a:ext>
              </a:extLst>
            </p:cNvPr>
            <p:cNvSpPr txBox="1"/>
            <p:nvPr/>
          </p:nvSpPr>
          <p:spPr>
            <a:xfrm>
              <a:off x="652982" y="4724987"/>
              <a:ext cx="3025027" cy="302373"/>
            </a:xfrm>
            <a:prstGeom prst="rect">
              <a:avLst/>
            </a:prstGeom>
            <a:noFill/>
          </p:spPr>
          <p:txBody>
            <a:bodyPr wrap="square" rtlCol="0">
              <a:spAutoFit/>
            </a:bodyPr>
            <a:lstStyle/>
            <a:p>
              <a:pPr algn="ctr"/>
              <a:r>
                <a:rPr lang="ja-JP" altLang="en-US" sz="11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管理者が行っておきたい対策例</a:t>
              </a:r>
            </a:p>
          </p:txBody>
        </p:sp>
      </p:grpSp>
      <p:pic>
        <p:nvPicPr>
          <p:cNvPr id="7" name="グラフィックス 6" descr="左矢印付きの円 単色塗りつぶし">
            <a:extLst>
              <a:ext uri="{FF2B5EF4-FFF2-40B4-BE49-F238E27FC236}">
                <a16:creationId xmlns:a16="http://schemas.microsoft.com/office/drawing/2014/main" id="{734A8080-B1F6-15C5-D51D-7B3ADDE5B96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68982" y="2366715"/>
            <a:ext cx="256995" cy="256995"/>
          </a:xfrm>
          <a:prstGeom prst="rect">
            <a:avLst/>
          </a:prstGeom>
        </p:spPr>
      </p:pic>
      <p:graphicFrame>
        <p:nvGraphicFramePr>
          <p:cNvPr id="8" name="表 49">
            <a:extLst>
              <a:ext uri="{FF2B5EF4-FFF2-40B4-BE49-F238E27FC236}">
                <a16:creationId xmlns:a16="http://schemas.microsoft.com/office/drawing/2014/main" id="{8A55725A-3DE7-FB08-8237-BC42A8667434}"/>
              </a:ext>
            </a:extLst>
          </p:cNvPr>
          <p:cNvGraphicFramePr>
            <a:graphicFrameLocks noGrp="1"/>
          </p:cNvGraphicFramePr>
          <p:nvPr>
            <p:extLst>
              <p:ext uri="{D42A27DB-BD31-4B8C-83A1-F6EECF244321}">
                <p14:modId xmlns:p14="http://schemas.microsoft.com/office/powerpoint/2010/main" val="2908002768"/>
              </p:ext>
            </p:extLst>
          </p:nvPr>
        </p:nvGraphicFramePr>
        <p:xfrm>
          <a:off x="811161" y="2299518"/>
          <a:ext cx="4984955" cy="2081980"/>
        </p:xfrm>
        <a:graphic>
          <a:graphicData uri="http://schemas.openxmlformats.org/drawingml/2006/table">
            <a:tbl>
              <a:tblPr>
                <a:tableStyleId>{5C22544A-7EE6-4342-B048-85BDC9FD1C3A}</a:tableStyleId>
              </a:tblPr>
              <a:tblGrid>
                <a:gridCol w="4984955">
                  <a:extLst>
                    <a:ext uri="{9D8B030D-6E8A-4147-A177-3AD203B41FA5}">
                      <a16:colId xmlns:a16="http://schemas.microsoft.com/office/drawing/2014/main" val="3694065870"/>
                    </a:ext>
                  </a:extLst>
                </a:gridCol>
              </a:tblGrid>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IT </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資産を全て把握し、不明な機器を無くしておく</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1505475375"/>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VPN </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などの </a:t>
                      </a: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OA </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機器やソフトウェア、</a:t>
                      </a: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OS </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のバージョンを最新化する</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1486835356"/>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バックアップを取得、バックアップデータもしっかり保護しておく</a:t>
                      </a:r>
                      <a:endParaRPr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3512807883"/>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未知・亜種にも対応できるアンチウイルスソフト（</a:t>
                      </a:r>
                      <a:r>
                        <a:rPr lang="en-US" altLang="ja-JP" sz="1200">
                          <a:solidFill>
                            <a:schemeClr val="tx1">
                              <a:lumMod val="75000"/>
                              <a:lumOff val="25000"/>
                            </a:schemeClr>
                          </a:solidFill>
                          <a:latin typeface="メイリオ" panose="020B0604030504040204" pitchFamily="50" charset="-128"/>
                          <a:ea typeface="メイリオ" panose="020B0604030504040204" pitchFamily="50" charset="-128"/>
                        </a:rPr>
                        <a:t>EPP</a:t>
                      </a: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）の導入</a:t>
                      </a:r>
                      <a:endParaRPr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991390650"/>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万が一に備えて</a:t>
                      </a: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EDR</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で</a:t>
                      </a:r>
                      <a:r>
                        <a:rPr kumimoji="1"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解析・復旧できるようにしておく</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1486993686"/>
                  </a:ext>
                </a:extLst>
              </a:tr>
            </a:tbl>
          </a:graphicData>
        </a:graphic>
      </p:graphicFrame>
      <p:graphicFrame>
        <p:nvGraphicFramePr>
          <p:cNvPr id="9" name="表 8">
            <a:extLst>
              <a:ext uri="{FF2B5EF4-FFF2-40B4-BE49-F238E27FC236}">
                <a16:creationId xmlns:a16="http://schemas.microsoft.com/office/drawing/2014/main" id="{9CDC7AF1-5FC3-A336-E6B9-7AD54ECA5DCD}"/>
              </a:ext>
            </a:extLst>
          </p:cNvPr>
          <p:cNvGraphicFramePr>
            <a:graphicFrameLocks noGrp="1"/>
          </p:cNvGraphicFramePr>
          <p:nvPr>
            <p:extLst>
              <p:ext uri="{D42A27DB-BD31-4B8C-83A1-F6EECF244321}">
                <p14:modId xmlns:p14="http://schemas.microsoft.com/office/powerpoint/2010/main" val="848868341"/>
              </p:ext>
            </p:extLst>
          </p:nvPr>
        </p:nvGraphicFramePr>
        <p:xfrm>
          <a:off x="6738063" y="2327076"/>
          <a:ext cx="4986904" cy="2081980"/>
        </p:xfrm>
        <a:graphic>
          <a:graphicData uri="http://schemas.openxmlformats.org/drawingml/2006/table">
            <a:tbl>
              <a:tblPr>
                <a:tableStyleId>{5C22544A-7EE6-4342-B048-85BDC9FD1C3A}</a:tableStyleId>
              </a:tblPr>
              <a:tblGrid>
                <a:gridCol w="4986904">
                  <a:extLst>
                    <a:ext uri="{9D8B030D-6E8A-4147-A177-3AD203B41FA5}">
                      <a16:colId xmlns:a16="http://schemas.microsoft.com/office/drawing/2014/main" val="3694065870"/>
                    </a:ext>
                  </a:extLst>
                </a:gridCol>
              </a:tblGrid>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怪しいメールはもちろん添付やリンクがあるメールは即開封しない</a:t>
                      </a:r>
                      <a:endParaRPr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1505475375"/>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PC </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の挙動がおかしい場合、すぐにネットワークから切断する</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991390650"/>
                  </a:ext>
                </a:extLst>
              </a:tr>
              <a:tr h="416396">
                <a:tc>
                  <a:txBody>
                    <a:bodyPr/>
                    <a:lstStyle/>
                    <a:p>
                      <a:r>
                        <a:rPr kumimoji="1" lang="ja-JP" altLang="en-US" sz="1200" dirty="0">
                          <a:latin typeface="メイリオ" panose="020B0604030504040204" pitchFamily="50" charset="-128"/>
                          <a:ea typeface="メイリオ" panose="020B0604030504040204" pitchFamily="50" charset="-128"/>
                        </a:rPr>
                        <a:t>怪しい</a:t>
                      </a:r>
                      <a:r>
                        <a:rPr kumimoji="1" lang="en-US" altLang="ja-JP" sz="1200" dirty="0">
                          <a:latin typeface="メイリオ" panose="020B0604030504040204" pitchFamily="50" charset="-128"/>
                          <a:ea typeface="メイリオ" panose="020B0604030504040204" pitchFamily="50" charset="-128"/>
                        </a:rPr>
                        <a:t>Web</a:t>
                      </a:r>
                      <a:r>
                        <a:rPr kumimoji="1" lang="ja-JP" altLang="en-US" sz="1200" dirty="0">
                          <a:latin typeface="メイリオ" panose="020B0604030504040204" pitchFamily="50" charset="-128"/>
                          <a:ea typeface="メイリオ" panose="020B0604030504040204" pitchFamily="50" charset="-128"/>
                        </a:rPr>
                        <a:t>サイトにアクセス、</a:t>
                      </a:r>
                      <a:r>
                        <a:rPr kumimoji="1" lang="en-US" altLang="ja-JP" sz="1200" dirty="0">
                          <a:latin typeface="メイリオ" panose="020B0604030504040204" pitchFamily="50" charset="-128"/>
                          <a:ea typeface="メイリオ" panose="020B0604030504040204" pitchFamily="50" charset="-128"/>
                        </a:rPr>
                        <a:t>URL </a:t>
                      </a:r>
                      <a:r>
                        <a:rPr kumimoji="1" lang="ja-JP" altLang="en-US" sz="1200" dirty="0">
                          <a:latin typeface="メイリオ" panose="020B0604030504040204" pitchFamily="50" charset="-128"/>
                          <a:ea typeface="メイリオ" panose="020B0604030504040204" pitchFamily="50" charset="-128"/>
                        </a:rPr>
                        <a:t>をクリックしない</a:t>
                      </a: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1486993686"/>
                  </a:ext>
                </a:extLst>
              </a:tr>
              <a:tr h="416396">
                <a:tc>
                  <a:txBody>
                    <a:bodyPr/>
                    <a:lstStyle/>
                    <a:p>
                      <a:r>
                        <a:rPr kumimoji="1" lang="ja-JP" altLang="en-US" sz="1200" dirty="0">
                          <a:latin typeface="メイリオ" panose="020B0604030504040204" pitchFamily="50" charset="-128"/>
                          <a:ea typeface="メイリオ" panose="020B0604030504040204" pitchFamily="50" charset="-128"/>
                        </a:rPr>
                        <a:t>業務用の</a:t>
                      </a:r>
                      <a:r>
                        <a:rPr kumimoji="1" lang="en-US" altLang="ja-JP" sz="1200" dirty="0">
                          <a:latin typeface="メイリオ" panose="020B0604030504040204" pitchFamily="50" charset="-128"/>
                          <a:ea typeface="メイリオ" panose="020B0604030504040204" pitchFamily="50" charset="-128"/>
                        </a:rPr>
                        <a:t>PC</a:t>
                      </a:r>
                      <a:r>
                        <a:rPr kumimoji="1" lang="ja-JP" altLang="en-US" sz="1200" dirty="0">
                          <a:latin typeface="メイリオ" panose="020B0604030504040204" pitchFamily="50" charset="-128"/>
                          <a:ea typeface="メイリオ" panose="020B0604030504040204" pitchFamily="50" charset="-128"/>
                        </a:rPr>
                        <a:t>でカフェやホテルの無料 </a:t>
                      </a:r>
                      <a:r>
                        <a:rPr kumimoji="1" lang="en-US" altLang="ja-JP" sz="1200" dirty="0">
                          <a:latin typeface="メイリオ" panose="020B0604030504040204" pitchFamily="50" charset="-128"/>
                          <a:ea typeface="メイリオ" panose="020B0604030504040204" pitchFamily="50" charset="-128"/>
                        </a:rPr>
                        <a:t>Wi-Fi </a:t>
                      </a:r>
                      <a:r>
                        <a:rPr kumimoji="1" lang="ja-JP" altLang="en-US" sz="1200" dirty="0">
                          <a:latin typeface="メイリオ" panose="020B0604030504040204" pitchFamily="50" charset="-128"/>
                          <a:ea typeface="メイリオ" panose="020B0604030504040204" pitchFamily="50" charset="-128"/>
                        </a:rPr>
                        <a:t>を気軽に利用しない</a:t>
                      </a: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3155286429"/>
                  </a:ext>
                </a:extLst>
              </a:tr>
              <a:tr h="416396">
                <a:tc>
                  <a:txBody>
                    <a:bodyPr/>
                    <a:lstStyle/>
                    <a:p>
                      <a:endParaRPr kumimoji="1" lang="ja-JP" altLang="en-US" sz="1200" dirty="0">
                        <a:latin typeface="メイリオ" panose="020B0604030504040204" pitchFamily="50" charset="-128"/>
                        <a:ea typeface="メイリオ" panose="020B0604030504040204" pitchFamily="50" charset="-128"/>
                      </a:endParaRPr>
                    </a:p>
                  </a:txBody>
                  <a:tcPr anchor="ctr">
                    <a:lnT w="6350" cap="flat" cmpd="sng" algn="ctr">
                      <a:solidFill>
                        <a:schemeClr val="bg1">
                          <a:lumMod val="75000"/>
                        </a:schemeClr>
                      </a:solidFill>
                      <a:prstDash val="dash"/>
                      <a:round/>
                      <a:headEnd type="none" w="med" len="med"/>
                      <a:tailEnd type="none" w="med" len="med"/>
                    </a:lnT>
                    <a:noFill/>
                  </a:tcPr>
                </a:tc>
                <a:extLst>
                  <a:ext uri="{0D108BD9-81ED-4DB2-BD59-A6C34878D82A}">
                    <a16:rowId xmlns:a16="http://schemas.microsoft.com/office/drawing/2014/main" val="2392088249"/>
                  </a:ext>
                </a:extLst>
              </a:tr>
            </a:tbl>
          </a:graphicData>
        </a:graphic>
      </p:graphicFrame>
      <p:pic>
        <p:nvPicPr>
          <p:cNvPr id="10" name="グラフィックス 9" descr="左矢印付きの円 単色塗りつぶし">
            <a:extLst>
              <a:ext uri="{FF2B5EF4-FFF2-40B4-BE49-F238E27FC236}">
                <a16:creationId xmlns:a16="http://schemas.microsoft.com/office/drawing/2014/main" id="{A0BE8136-C392-6368-BFC8-6540E0CE68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68982" y="2780534"/>
            <a:ext cx="256995" cy="256995"/>
          </a:xfrm>
          <a:prstGeom prst="rect">
            <a:avLst/>
          </a:prstGeom>
        </p:spPr>
      </p:pic>
      <p:pic>
        <p:nvPicPr>
          <p:cNvPr id="11" name="グラフィックス 10" descr="左矢印付きの円 単色塗りつぶし">
            <a:extLst>
              <a:ext uri="{FF2B5EF4-FFF2-40B4-BE49-F238E27FC236}">
                <a16:creationId xmlns:a16="http://schemas.microsoft.com/office/drawing/2014/main" id="{50BB5B46-EF7B-1B94-0266-8A8578770F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68982" y="3194353"/>
            <a:ext cx="256995" cy="256995"/>
          </a:xfrm>
          <a:prstGeom prst="rect">
            <a:avLst/>
          </a:prstGeom>
        </p:spPr>
      </p:pic>
      <p:pic>
        <p:nvPicPr>
          <p:cNvPr id="12" name="グラフィックス 11" descr="左矢印付きの円 単色塗りつぶし">
            <a:extLst>
              <a:ext uri="{FF2B5EF4-FFF2-40B4-BE49-F238E27FC236}">
                <a16:creationId xmlns:a16="http://schemas.microsoft.com/office/drawing/2014/main" id="{C1BB4BB9-9272-3398-D4ED-CDF0485B7C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68982" y="3608172"/>
            <a:ext cx="256995" cy="256995"/>
          </a:xfrm>
          <a:prstGeom prst="rect">
            <a:avLst/>
          </a:prstGeom>
        </p:spPr>
      </p:pic>
      <p:pic>
        <p:nvPicPr>
          <p:cNvPr id="13" name="グラフィックス 12" descr="左矢印付きの円 単色塗りつぶし">
            <a:extLst>
              <a:ext uri="{FF2B5EF4-FFF2-40B4-BE49-F238E27FC236}">
                <a16:creationId xmlns:a16="http://schemas.microsoft.com/office/drawing/2014/main" id="{967B939E-E2FF-BA99-970F-60463FC898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68982" y="4021992"/>
            <a:ext cx="256995" cy="256995"/>
          </a:xfrm>
          <a:prstGeom prst="rect">
            <a:avLst/>
          </a:prstGeom>
        </p:spPr>
      </p:pic>
      <p:pic>
        <p:nvPicPr>
          <p:cNvPr id="14" name="グラフィックス 13" descr="左矢印付きの円 単色塗りつぶし">
            <a:extLst>
              <a:ext uri="{FF2B5EF4-FFF2-40B4-BE49-F238E27FC236}">
                <a16:creationId xmlns:a16="http://schemas.microsoft.com/office/drawing/2014/main" id="{597D387B-051D-B711-CD4B-F866E2239E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6395883" y="2403929"/>
            <a:ext cx="256995" cy="256995"/>
          </a:xfrm>
          <a:prstGeom prst="rect">
            <a:avLst/>
          </a:prstGeom>
        </p:spPr>
      </p:pic>
      <p:pic>
        <p:nvPicPr>
          <p:cNvPr id="15" name="グラフィックス 14" descr="左矢印付きの円 単色塗りつぶし">
            <a:extLst>
              <a:ext uri="{FF2B5EF4-FFF2-40B4-BE49-F238E27FC236}">
                <a16:creationId xmlns:a16="http://schemas.microsoft.com/office/drawing/2014/main" id="{54C36DAE-AE92-981C-F116-8408D0A30C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6395883" y="2822187"/>
            <a:ext cx="256995" cy="256995"/>
          </a:xfrm>
          <a:prstGeom prst="rect">
            <a:avLst/>
          </a:prstGeom>
        </p:spPr>
      </p:pic>
      <p:pic>
        <p:nvPicPr>
          <p:cNvPr id="16" name="グラフィックス 15" descr="左矢印付きの円 単色塗りつぶし">
            <a:extLst>
              <a:ext uri="{FF2B5EF4-FFF2-40B4-BE49-F238E27FC236}">
                <a16:creationId xmlns:a16="http://schemas.microsoft.com/office/drawing/2014/main" id="{C5EF51C3-87E7-B711-7F2D-246C0854C7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6395883" y="3240445"/>
            <a:ext cx="256995" cy="256995"/>
          </a:xfrm>
          <a:prstGeom prst="rect">
            <a:avLst/>
          </a:prstGeom>
        </p:spPr>
      </p:pic>
      <p:grpSp>
        <p:nvGrpSpPr>
          <p:cNvPr id="17" name="グループ化 16">
            <a:extLst>
              <a:ext uri="{FF2B5EF4-FFF2-40B4-BE49-F238E27FC236}">
                <a16:creationId xmlns:a16="http://schemas.microsoft.com/office/drawing/2014/main" id="{CE7FAE5A-C796-BDFB-DD24-E97755EF999F}"/>
              </a:ext>
            </a:extLst>
          </p:cNvPr>
          <p:cNvGrpSpPr/>
          <p:nvPr/>
        </p:nvGrpSpPr>
        <p:grpSpPr>
          <a:xfrm>
            <a:off x="6395883" y="1804308"/>
            <a:ext cx="5329084" cy="336117"/>
            <a:chOff x="508899" y="4661699"/>
            <a:chExt cx="3296848" cy="388490"/>
          </a:xfrm>
        </p:grpSpPr>
        <p:sp>
          <p:nvSpPr>
            <p:cNvPr id="18" name="角丸四角形 7">
              <a:extLst>
                <a:ext uri="{FF2B5EF4-FFF2-40B4-BE49-F238E27FC236}">
                  <a16:creationId xmlns:a16="http://schemas.microsoft.com/office/drawing/2014/main" id="{220C5B7E-AE87-B814-D1A2-F409B1D618B9}"/>
                </a:ext>
              </a:extLst>
            </p:cNvPr>
            <p:cNvSpPr/>
            <p:nvPr/>
          </p:nvSpPr>
          <p:spPr>
            <a:xfrm>
              <a:off x="508899" y="4661699"/>
              <a:ext cx="3296848" cy="38849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sp>
          <p:nvSpPr>
            <p:cNvPr id="19" name="テキスト ボックス 18">
              <a:extLst>
                <a:ext uri="{FF2B5EF4-FFF2-40B4-BE49-F238E27FC236}">
                  <a16:creationId xmlns:a16="http://schemas.microsoft.com/office/drawing/2014/main" id="{2A897065-C843-E54B-14ED-96DBB41E313E}"/>
                </a:ext>
              </a:extLst>
            </p:cNvPr>
            <p:cNvSpPr txBox="1"/>
            <p:nvPr/>
          </p:nvSpPr>
          <p:spPr>
            <a:xfrm>
              <a:off x="652982" y="4724987"/>
              <a:ext cx="3025027" cy="302373"/>
            </a:xfrm>
            <a:prstGeom prst="rect">
              <a:avLst/>
            </a:prstGeom>
            <a:noFill/>
          </p:spPr>
          <p:txBody>
            <a:bodyPr wrap="square" rtlCol="0">
              <a:spAutoFit/>
            </a:bodyPr>
            <a:lstStyle/>
            <a:p>
              <a:pPr algn="ctr"/>
              <a:r>
                <a:rPr lang="ja-JP" altLang="en-US" sz="11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従業員が気を付けたい対策例</a:t>
              </a:r>
            </a:p>
          </p:txBody>
        </p:sp>
      </p:grpSp>
      <p:pic>
        <p:nvPicPr>
          <p:cNvPr id="20" name="グラフィックス 19" descr="左矢印付きの円 単色塗りつぶし">
            <a:extLst>
              <a:ext uri="{FF2B5EF4-FFF2-40B4-BE49-F238E27FC236}">
                <a16:creationId xmlns:a16="http://schemas.microsoft.com/office/drawing/2014/main" id="{F098AB9B-B062-231C-43AC-AF3E4F88CE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6395883" y="3658703"/>
            <a:ext cx="256995" cy="256995"/>
          </a:xfrm>
          <a:prstGeom prst="rect">
            <a:avLst/>
          </a:prstGeom>
        </p:spPr>
      </p:pic>
    </p:spTree>
    <p:extLst>
      <p:ext uri="{BB962C8B-B14F-4D97-AF65-F5344CB8AC3E}">
        <p14:creationId xmlns:p14="http://schemas.microsoft.com/office/powerpoint/2010/main" val="18335745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プレースホルダー 3">
            <a:extLst>
              <a:ext uri="{FF2B5EF4-FFF2-40B4-BE49-F238E27FC236}">
                <a16:creationId xmlns:a16="http://schemas.microsoft.com/office/drawing/2014/main" id="{C4CBC553-FA19-49A2-9C99-694EAA76260A}"/>
              </a:ext>
            </a:extLst>
          </p:cNvPr>
          <p:cNvSpPr>
            <a:spLocks noGrp="1"/>
          </p:cNvSpPr>
          <p:nvPr>
            <p:ph type="body" sz="quarter" idx="15"/>
          </p:nvPr>
        </p:nvSpPr>
        <p:spPr>
          <a:prstGeom prst="rect">
            <a:avLst/>
          </a:prstGeom>
        </p:spPr>
        <p:txBody>
          <a:bodyPr/>
          <a:lstStyle/>
          <a:p>
            <a:r>
              <a:rPr lang="en-US" altLang="ja-JP" dirty="0"/>
              <a:t>AI </a:t>
            </a:r>
            <a:r>
              <a:rPr lang="ja-JP" altLang="en-US" dirty="0"/>
              <a:t>アンチウイルスに統合された「防御にフォーカスした」負荷の少ない </a:t>
            </a:r>
            <a:r>
              <a:rPr lang="en-US" altLang="ja-JP" dirty="0"/>
              <a:t>EDR※</a:t>
            </a:r>
          </a:p>
        </p:txBody>
      </p:sp>
      <p:sp>
        <p:nvSpPr>
          <p:cNvPr id="3" name="テキスト プレースホルダー 2">
            <a:extLst>
              <a:ext uri="{FF2B5EF4-FFF2-40B4-BE49-F238E27FC236}">
                <a16:creationId xmlns:a16="http://schemas.microsoft.com/office/drawing/2014/main" id="{7349FCCD-2CA2-461B-B170-65F6682132FE}"/>
              </a:ext>
            </a:extLst>
          </p:cNvPr>
          <p:cNvSpPr>
            <a:spLocks noGrp="1"/>
          </p:cNvSpPr>
          <p:nvPr>
            <p:ph type="body" sz="quarter" idx="13"/>
          </p:nvPr>
        </p:nvSpPr>
        <p:spPr>
          <a:prstGeom prst="rect">
            <a:avLst/>
          </a:prstGeom>
        </p:spPr>
        <p:txBody>
          <a:bodyPr/>
          <a:lstStyle/>
          <a:p>
            <a:r>
              <a:rPr kumimoji="1" lang="ja-JP" altLang="en-US" dirty="0"/>
              <a:t>回避が難しいゼロデイ攻撃に備えて</a:t>
            </a:r>
            <a:r>
              <a:rPr lang="ja-JP" altLang="en-US" dirty="0"/>
              <a:t>「</a:t>
            </a:r>
            <a:r>
              <a:rPr lang="en-US" altLang="ja-JP" dirty="0" err="1"/>
              <a:t>CylanceOPTICS</a:t>
            </a:r>
            <a:r>
              <a:rPr lang="ja-JP" altLang="en-US" dirty="0"/>
              <a:t>」</a:t>
            </a:r>
            <a:endParaRPr kumimoji="1" lang="en-US" altLang="ja-JP" dirty="0"/>
          </a:p>
        </p:txBody>
      </p:sp>
      <p:grpSp>
        <p:nvGrpSpPr>
          <p:cNvPr id="106" name="グループ化 105">
            <a:extLst>
              <a:ext uri="{FF2B5EF4-FFF2-40B4-BE49-F238E27FC236}">
                <a16:creationId xmlns:a16="http://schemas.microsoft.com/office/drawing/2014/main" id="{BBF73A3E-4D81-F9C7-489B-14A50812F0FD}"/>
              </a:ext>
            </a:extLst>
          </p:cNvPr>
          <p:cNvGrpSpPr/>
          <p:nvPr/>
        </p:nvGrpSpPr>
        <p:grpSpPr>
          <a:xfrm>
            <a:off x="1591826" y="5086018"/>
            <a:ext cx="9008348" cy="578807"/>
            <a:chOff x="3449679" y="4880160"/>
            <a:chExt cx="7801382" cy="578807"/>
          </a:xfrm>
        </p:grpSpPr>
        <p:sp>
          <p:nvSpPr>
            <p:cNvPr id="107" name="四角形: 角を丸くする 106">
              <a:extLst>
                <a:ext uri="{FF2B5EF4-FFF2-40B4-BE49-F238E27FC236}">
                  <a16:creationId xmlns:a16="http://schemas.microsoft.com/office/drawing/2014/main" id="{CE50A8BA-A904-4CB1-AF06-DC2503873582}"/>
                </a:ext>
              </a:extLst>
            </p:cNvPr>
            <p:cNvSpPr/>
            <p:nvPr/>
          </p:nvSpPr>
          <p:spPr>
            <a:xfrm>
              <a:off x="3505201" y="4982308"/>
              <a:ext cx="2470476" cy="476659"/>
            </a:xfrm>
            <a:prstGeom prst="roundRect">
              <a:avLst>
                <a:gd name="adj" fmla="val 10000"/>
              </a:avLst>
            </a:prstGeom>
            <a:gradFill flip="none" rotWithShape="1">
              <a:gsLst>
                <a:gs pos="0">
                  <a:srgbClr val="2B5AFC"/>
                </a:gs>
                <a:gs pos="79000">
                  <a:srgbClr val="298FFA"/>
                </a:gs>
                <a:gs pos="100000">
                  <a:srgbClr val="14D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8" name="テキスト プレースホルダー 4">
              <a:extLst>
                <a:ext uri="{FF2B5EF4-FFF2-40B4-BE49-F238E27FC236}">
                  <a16:creationId xmlns:a16="http://schemas.microsoft.com/office/drawing/2014/main" id="{D00F8AE3-C4A2-2BF9-00BB-2640B8BA318C}"/>
                </a:ext>
              </a:extLst>
            </p:cNvPr>
            <p:cNvSpPr txBox="1">
              <a:spLocks/>
            </p:cNvSpPr>
            <p:nvPr/>
          </p:nvSpPr>
          <p:spPr>
            <a:xfrm>
              <a:off x="3449679" y="4880160"/>
              <a:ext cx="2517368" cy="476659"/>
            </a:xfrm>
            <a:prstGeom prst="rect">
              <a:avLst/>
            </a:prstGeom>
          </p:spPr>
          <p:txBody>
            <a:bodyPr lIns="91428" tIns="45714" rIns="91428" bIns="45714"/>
            <a:ls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257131"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514262"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77139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02852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1285651" algn="l" defTabSz="514262" rtl="0" eaLnBrk="1" latinLnBrk="0" hangingPunct="1">
                <a:defRPr kumimoji="1" kern="1200">
                  <a:solidFill>
                    <a:schemeClr val="tx1"/>
                  </a:solidFill>
                  <a:latin typeface="Arial" charset="0"/>
                  <a:ea typeface="ＭＳ Ｐゴシック" pitchFamily="50" charset="-128"/>
                  <a:cs typeface="+mn-cs"/>
                </a:defRPr>
              </a:lvl6pPr>
              <a:lvl7pPr marL="1542782" algn="l" defTabSz="514262" rtl="0" eaLnBrk="1" latinLnBrk="0" hangingPunct="1">
                <a:defRPr kumimoji="1" kern="1200">
                  <a:solidFill>
                    <a:schemeClr val="tx1"/>
                  </a:solidFill>
                  <a:latin typeface="Arial" charset="0"/>
                  <a:ea typeface="ＭＳ Ｐゴシック" pitchFamily="50" charset="-128"/>
                  <a:cs typeface="+mn-cs"/>
                </a:defRPr>
              </a:lvl7pPr>
              <a:lvl8pPr marL="1799910" algn="l" defTabSz="514262" rtl="0" eaLnBrk="1" latinLnBrk="0" hangingPunct="1">
                <a:defRPr kumimoji="1" kern="1200">
                  <a:solidFill>
                    <a:schemeClr val="tx1"/>
                  </a:solidFill>
                  <a:latin typeface="Arial" charset="0"/>
                  <a:ea typeface="ＭＳ Ｐゴシック" pitchFamily="50" charset="-128"/>
                  <a:cs typeface="+mn-cs"/>
                </a:defRPr>
              </a:lvl8pPr>
              <a:lvl9pPr marL="2057040" algn="l" defTabSz="514262" rtl="0" eaLnBrk="1" latinLnBrk="0" hangingPunct="1">
                <a:defRPr kumimoji="1" kern="1200">
                  <a:solidFill>
                    <a:schemeClr val="tx1"/>
                  </a:solidFill>
                  <a:latin typeface="Arial" charset="0"/>
                  <a:ea typeface="ＭＳ Ｐゴシック" pitchFamily="50" charset="-128"/>
                  <a:cs typeface="+mn-cs"/>
                </a:defRPr>
              </a:lvl9pPr>
            </a:lstStyle>
            <a:p>
              <a:pPr marL="0" indent="0" algn="ctr" fontAlgn="auto">
                <a:lnSpc>
                  <a:spcPts val="4100"/>
                </a:lnSpc>
                <a:spcAft>
                  <a:spcPts val="0"/>
                </a:spcAft>
                <a:buNone/>
              </a:pPr>
              <a:r>
                <a:rPr lang="en-US" altLang="ja-JP" sz="1600" err="1">
                  <a:solidFill>
                    <a:schemeClr val="bg1"/>
                  </a:solidFill>
                  <a:latin typeface="メイリオ" panose="020B0604030504040204" pitchFamily="50" charset="-128"/>
                  <a:ea typeface="メイリオ" panose="020B0604030504040204" pitchFamily="50" charset="-128"/>
                </a:rPr>
                <a:t>CylancePROTECT</a:t>
              </a:r>
              <a:r>
                <a:rPr lang="en-US" altLang="ja-JP" sz="1600">
                  <a:solidFill>
                    <a:schemeClr val="bg1"/>
                  </a:solidFill>
                  <a:latin typeface="メイリオ" panose="020B0604030504040204" pitchFamily="50" charset="-128"/>
                  <a:ea typeface="メイリオ" panose="020B0604030504040204" pitchFamily="50" charset="-128"/>
                </a:rPr>
                <a:t> </a:t>
              </a:r>
              <a:r>
                <a:rPr lang="ja-JP" altLang="en-US" sz="1600">
                  <a:solidFill>
                    <a:schemeClr val="bg1"/>
                  </a:solidFill>
                  <a:latin typeface="メイリオ" panose="020B0604030504040204" pitchFamily="50" charset="-128"/>
                  <a:ea typeface="メイリオ" panose="020B0604030504040204" pitchFamily="50" charset="-128"/>
                </a:rPr>
                <a:t>と統合</a:t>
              </a:r>
              <a:endParaRPr lang="en-US" altLang="ja-JP" sz="1600">
                <a:solidFill>
                  <a:schemeClr val="bg1"/>
                </a:solidFill>
                <a:latin typeface="メイリオ" panose="020B0604030504040204" pitchFamily="50" charset="-128"/>
                <a:ea typeface="メイリオ" panose="020B0604030504040204" pitchFamily="50" charset="-128"/>
              </a:endParaRPr>
            </a:p>
          </p:txBody>
        </p:sp>
        <p:sp>
          <p:nvSpPr>
            <p:cNvPr id="109" name="四角形: 角を丸くする 108">
              <a:extLst>
                <a:ext uri="{FF2B5EF4-FFF2-40B4-BE49-F238E27FC236}">
                  <a16:creationId xmlns:a16="http://schemas.microsoft.com/office/drawing/2014/main" id="{B2615518-E61F-F3AA-4B3E-1C5D145D0352}"/>
                </a:ext>
              </a:extLst>
            </p:cNvPr>
            <p:cNvSpPr/>
            <p:nvPr/>
          </p:nvSpPr>
          <p:spPr>
            <a:xfrm>
              <a:off x="6166339" y="4982308"/>
              <a:ext cx="2470476" cy="476659"/>
            </a:xfrm>
            <a:prstGeom prst="roundRect">
              <a:avLst>
                <a:gd name="adj" fmla="val 10000"/>
              </a:avLst>
            </a:prstGeom>
            <a:gradFill flip="none" rotWithShape="1">
              <a:gsLst>
                <a:gs pos="0">
                  <a:srgbClr val="2B5AFC"/>
                </a:gs>
                <a:gs pos="82000">
                  <a:srgbClr val="298FFA"/>
                </a:gs>
                <a:gs pos="100000">
                  <a:srgbClr val="14D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0" name="テキスト プレースホルダー 4">
              <a:extLst>
                <a:ext uri="{FF2B5EF4-FFF2-40B4-BE49-F238E27FC236}">
                  <a16:creationId xmlns:a16="http://schemas.microsoft.com/office/drawing/2014/main" id="{9EF2248C-B2B0-B28D-579E-815B4D25D449}"/>
                </a:ext>
              </a:extLst>
            </p:cNvPr>
            <p:cNvSpPr txBox="1">
              <a:spLocks/>
            </p:cNvSpPr>
            <p:nvPr/>
          </p:nvSpPr>
          <p:spPr>
            <a:xfrm>
              <a:off x="6110817" y="4880160"/>
              <a:ext cx="2517368" cy="476659"/>
            </a:xfrm>
            <a:prstGeom prst="rect">
              <a:avLst/>
            </a:prstGeom>
          </p:spPr>
          <p:txBody>
            <a:bodyPr lIns="91428" tIns="45714" rIns="91428" bIns="45714"/>
            <a:ls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257131"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514262"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77139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02852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1285651" algn="l" defTabSz="514262" rtl="0" eaLnBrk="1" latinLnBrk="0" hangingPunct="1">
                <a:defRPr kumimoji="1" kern="1200">
                  <a:solidFill>
                    <a:schemeClr val="tx1"/>
                  </a:solidFill>
                  <a:latin typeface="Arial" charset="0"/>
                  <a:ea typeface="ＭＳ Ｐゴシック" pitchFamily="50" charset="-128"/>
                  <a:cs typeface="+mn-cs"/>
                </a:defRPr>
              </a:lvl6pPr>
              <a:lvl7pPr marL="1542782" algn="l" defTabSz="514262" rtl="0" eaLnBrk="1" latinLnBrk="0" hangingPunct="1">
                <a:defRPr kumimoji="1" kern="1200">
                  <a:solidFill>
                    <a:schemeClr val="tx1"/>
                  </a:solidFill>
                  <a:latin typeface="Arial" charset="0"/>
                  <a:ea typeface="ＭＳ Ｐゴシック" pitchFamily="50" charset="-128"/>
                  <a:cs typeface="+mn-cs"/>
                </a:defRPr>
              </a:lvl7pPr>
              <a:lvl8pPr marL="1799910" algn="l" defTabSz="514262" rtl="0" eaLnBrk="1" latinLnBrk="0" hangingPunct="1">
                <a:defRPr kumimoji="1" kern="1200">
                  <a:solidFill>
                    <a:schemeClr val="tx1"/>
                  </a:solidFill>
                  <a:latin typeface="Arial" charset="0"/>
                  <a:ea typeface="ＭＳ Ｐゴシック" pitchFamily="50" charset="-128"/>
                  <a:cs typeface="+mn-cs"/>
                </a:defRPr>
              </a:lvl8pPr>
              <a:lvl9pPr marL="2057040" algn="l" defTabSz="514262" rtl="0" eaLnBrk="1" latinLnBrk="0" hangingPunct="1">
                <a:defRPr kumimoji="1" kern="1200">
                  <a:solidFill>
                    <a:schemeClr val="tx1"/>
                  </a:solidFill>
                  <a:latin typeface="Arial" charset="0"/>
                  <a:ea typeface="ＭＳ Ｐゴシック" pitchFamily="50" charset="-128"/>
                  <a:cs typeface="+mn-cs"/>
                </a:defRPr>
              </a:lvl9pPr>
            </a:lstStyle>
            <a:p>
              <a:pPr marL="0" indent="0" algn="ctr" fontAlgn="auto">
                <a:lnSpc>
                  <a:spcPts val="4100"/>
                </a:lnSpc>
                <a:spcAft>
                  <a:spcPts val="0"/>
                </a:spcAft>
                <a:buNone/>
              </a:pPr>
              <a:r>
                <a:rPr lang="en-US" altLang="ja-JP" sz="1600">
                  <a:solidFill>
                    <a:schemeClr val="bg1"/>
                  </a:solidFill>
                  <a:latin typeface="メイリオ" panose="020B0604030504040204" pitchFamily="50" charset="-128"/>
                  <a:ea typeface="メイリオ" panose="020B0604030504040204" pitchFamily="50" charset="-128"/>
                </a:rPr>
                <a:t>AI </a:t>
              </a:r>
              <a:r>
                <a:rPr lang="ja-JP" altLang="en-US" sz="1600">
                  <a:solidFill>
                    <a:schemeClr val="bg1"/>
                  </a:solidFill>
                  <a:latin typeface="メイリオ" panose="020B0604030504040204" pitchFamily="50" charset="-128"/>
                  <a:ea typeface="メイリオ" panose="020B0604030504040204" pitchFamily="50" charset="-128"/>
                </a:rPr>
                <a:t>を活用</a:t>
              </a:r>
              <a:endParaRPr lang="en-US" altLang="ja-JP" sz="1600">
                <a:solidFill>
                  <a:schemeClr val="bg1"/>
                </a:solidFill>
                <a:latin typeface="メイリオ" panose="020B0604030504040204" pitchFamily="50" charset="-128"/>
                <a:ea typeface="メイリオ" panose="020B0604030504040204" pitchFamily="50" charset="-128"/>
              </a:endParaRPr>
            </a:p>
          </p:txBody>
        </p:sp>
        <p:sp>
          <p:nvSpPr>
            <p:cNvPr id="111" name="四角形: 角を丸くする 110">
              <a:extLst>
                <a:ext uri="{FF2B5EF4-FFF2-40B4-BE49-F238E27FC236}">
                  <a16:creationId xmlns:a16="http://schemas.microsoft.com/office/drawing/2014/main" id="{D5589E31-B0D9-92F1-F5F2-75390FB1628E}"/>
                </a:ext>
              </a:extLst>
            </p:cNvPr>
            <p:cNvSpPr/>
            <p:nvPr/>
          </p:nvSpPr>
          <p:spPr>
            <a:xfrm>
              <a:off x="8780585" y="4982308"/>
              <a:ext cx="2470476" cy="476659"/>
            </a:xfrm>
            <a:prstGeom prst="roundRect">
              <a:avLst>
                <a:gd name="adj" fmla="val 10000"/>
              </a:avLst>
            </a:prstGeom>
            <a:gradFill flip="none" rotWithShape="1">
              <a:gsLst>
                <a:gs pos="0">
                  <a:srgbClr val="2B5AFC"/>
                </a:gs>
                <a:gs pos="80000">
                  <a:srgbClr val="298FFA"/>
                </a:gs>
                <a:gs pos="100000">
                  <a:srgbClr val="14D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2" name="テキスト プレースホルダー 4">
              <a:extLst>
                <a:ext uri="{FF2B5EF4-FFF2-40B4-BE49-F238E27FC236}">
                  <a16:creationId xmlns:a16="http://schemas.microsoft.com/office/drawing/2014/main" id="{70A60552-0C66-266B-B70A-488A3FE36DE4}"/>
                </a:ext>
              </a:extLst>
            </p:cNvPr>
            <p:cNvSpPr txBox="1">
              <a:spLocks/>
            </p:cNvSpPr>
            <p:nvPr/>
          </p:nvSpPr>
          <p:spPr>
            <a:xfrm>
              <a:off x="8725063" y="4880160"/>
              <a:ext cx="2525998" cy="476659"/>
            </a:xfrm>
            <a:prstGeom prst="rect">
              <a:avLst/>
            </a:prstGeom>
          </p:spPr>
          <p:txBody>
            <a:bodyPr lIns="91428" tIns="45714" rIns="91428" bIns="45714"/>
            <a:ls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257131"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514262"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77139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02852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1285651" algn="l" defTabSz="514262" rtl="0" eaLnBrk="1" latinLnBrk="0" hangingPunct="1">
                <a:defRPr kumimoji="1" kern="1200">
                  <a:solidFill>
                    <a:schemeClr val="tx1"/>
                  </a:solidFill>
                  <a:latin typeface="Arial" charset="0"/>
                  <a:ea typeface="ＭＳ Ｐゴシック" pitchFamily="50" charset="-128"/>
                  <a:cs typeface="+mn-cs"/>
                </a:defRPr>
              </a:lvl6pPr>
              <a:lvl7pPr marL="1542782" algn="l" defTabSz="514262" rtl="0" eaLnBrk="1" latinLnBrk="0" hangingPunct="1">
                <a:defRPr kumimoji="1" kern="1200">
                  <a:solidFill>
                    <a:schemeClr val="tx1"/>
                  </a:solidFill>
                  <a:latin typeface="Arial" charset="0"/>
                  <a:ea typeface="ＭＳ Ｐゴシック" pitchFamily="50" charset="-128"/>
                  <a:cs typeface="+mn-cs"/>
                </a:defRPr>
              </a:lvl7pPr>
              <a:lvl8pPr marL="1799910" algn="l" defTabSz="514262" rtl="0" eaLnBrk="1" latinLnBrk="0" hangingPunct="1">
                <a:defRPr kumimoji="1" kern="1200">
                  <a:solidFill>
                    <a:schemeClr val="tx1"/>
                  </a:solidFill>
                  <a:latin typeface="Arial" charset="0"/>
                  <a:ea typeface="ＭＳ Ｐゴシック" pitchFamily="50" charset="-128"/>
                  <a:cs typeface="+mn-cs"/>
                </a:defRPr>
              </a:lvl8pPr>
              <a:lvl9pPr marL="2057040" algn="l" defTabSz="514262" rtl="0" eaLnBrk="1" latinLnBrk="0" hangingPunct="1">
                <a:defRPr kumimoji="1" kern="1200">
                  <a:solidFill>
                    <a:schemeClr val="tx1"/>
                  </a:solidFill>
                  <a:latin typeface="Arial" charset="0"/>
                  <a:ea typeface="ＭＳ Ｐゴシック" pitchFamily="50" charset="-128"/>
                  <a:cs typeface="+mn-cs"/>
                </a:defRPr>
              </a:lvl9pPr>
            </a:lstStyle>
            <a:p>
              <a:pPr marL="0" indent="0" algn="ctr" fontAlgn="auto">
                <a:lnSpc>
                  <a:spcPts val="4100"/>
                </a:lnSpc>
                <a:spcAft>
                  <a:spcPts val="0"/>
                </a:spcAft>
                <a:buNone/>
              </a:pPr>
              <a:r>
                <a:rPr lang="ja-JP" altLang="en-US" sz="1600">
                  <a:solidFill>
                    <a:schemeClr val="bg1"/>
                  </a:solidFill>
                  <a:latin typeface="メイリオ" panose="020B0604030504040204" pitchFamily="50" charset="-128"/>
                  <a:ea typeface="メイリオ" panose="020B0604030504040204" pitchFamily="50" charset="-128"/>
                </a:rPr>
                <a:t>予防にフォーカス</a:t>
              </a:r>
              <a:endParaRPr lang="en-US" altLang="ja-JP" sz="1600">
                <a:solidFill>
                  <a:schemeClr val="bg1"/>
                </a:solidFill>
                <a:latin typeface="メイリオ" panose="020B0604030504040204" pitchFamily="50" charset="-128"/>
                <a:ea typeface="メイリオ" panose="020B0604030504040204" pitchFamily="50" charset="-128"/>
              </a:endParaRPr>
            </a:p>
          </p:txBody>
        </p:sp>
      </p:grpSp>
      <p:sp>
        <p:nvSpPr>
          <p:cNvPr id="113" name="正方形/長方形 112">
            <a:extLst>
              <a:ext uri="{FF2B5EF4-FFF2-40B4-BE49-F238E27FC236}">
                <a16:creationId xmlns:a16="http://schemas.microsoft.com/office/drawing/2014/main" id="{C3A51CBC-348C-879C-3F9F-39992C200C60}"/>
              </a:ext>
            </a:extLst>
          </p:cNvPr>
          <p:cNvSpPr/>
          <p:nvPr/>
        </p:nvSpPr>
        <p:spPr>
          <a:xfrm>
            <a:off x="1591827" y="5739462"/>
            <a:ext cx="9008347" cy="677108"/>
          </a:xfrm>
          <a:prstGeom prst="rect">
            <a:avLst/>
          </a:prstGeom>
        </p:spPr>
        <p:txBody>
          <a:bodyPr wrap="square">
            <a:spAutoFit/>
          </a:bodyPr>
          <a:lstStyle/>
          <a:p>
            <a:pPr marL="206375" indent="-206375" algn="ctr">
              <a:lnSpc>
                <a:spcPts val="2400"/>
              </a:lnSpc>
            </a:pPr>
            <a:r>
              <a:rPr lang="ja-JP" altLang="en-US"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●分散型モデルによるイベント情報収集　●根本原因分析による侵入経路特定　●隠れた脅威の発見　</a:t>
            </a:r>
            <a:endParaRPr lang="en-US" altLang="ja-JP"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marL="206375" indent="-206375" algn="ctr">
              <a:lnSpc>
                <a:spcPts val="2400"/>
              </a:lnSpc>
            </a:pPr>
            <a:r>
              <a:rPr lang="ja-JP" altLang="en-US"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●脅威の封じ込めによる被害の最小化　●端末挙動からの動的な脅威検知と対処</a:t>
            </a:r>
            <a:endParaRPr lang="en-US" altLang="ja-JP" sz="1100">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14" name="Graphic 14">
            <a:extLst>
              <a:ext uri="{FF2B5EF4-FFF2-40B4-BE49-F238E27FC236}">
                <a16:creationId xmlns:a16="http://schemas.microsoft.com/office/drawing/2014/main" id="{C25A8508-BF79-A62D-FAAC-5B3AE15C12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35821" y="2148503"/>
            <a:ext cx="1230488" cy="1230488"/>
          </a:xfrm>
          <a:prstGeom prst="rect">
            <a:avLst/>
          </a:prstGeom>
        </p:spPr>
      </p:pic>
      <p:pic>
        <p:nvPicPr>
          <p:cNvPr id="115" name="Graphic 4">
            <a:extLst>
              <a:ext uri="{FF2B5EF4-FFF2-40B4-BE49-F238E27FC236}">
                <a16:creationId xmlns:a16="http://schemas.microsoft.com/office/drawing/2014/main" id="{16E55EF9-24EF-9F9F-967D-D0189E2D9CF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33790" y="2218172"/>
            <a:ext cx="1093251" cy="1093251"/>
          </a:xfrm>
          <a:prstGeom prst="rect">
            <a:avLst/>
          </a:prstGeom>
        </p:spPr>
      </p:pic>
      <p:sp>
        <p:nvSpPr>
          <p:cNvPr id="116" name="Rectangle 26">
            <a:extLst>
              <a:ext uri="{FF2B5EF4-FFF2-40B4-BE49-F238E27FC236}">
                <a16:creationId xmlns:a16="http://schemas.microsoft.com/office/drawing/2014/main" id="{DE0AF670-8664-8A61-7819-A5C4F1A9006A}"/>
              </a:ext>
            </a:extLst>
          </p:cNvPr>
          <p:cNvSpPr/>
          <p:nvPr/>
        </p:nvSpPr>
        <p:spPr>
          <a:xfrm>
            <a:off x="877414" y="3558256"/>
            <a:ext cx="1710145" cy="641304"/>
          </a:xfrm>
          <a:prstGeom prst="rect">
            <a:avLst/>
          </a:prstGeom>
          <a:noFill/>
          <a:ln w="19050">
            <a:solidFill>
              <a:schemeClr val="accent1"/>
            </a:solidFill>
          </a:ln>
        </p:spPr>
        <p:txBody>
          <a:bodyPr wrap="none" lIns="0" tIns="0" rIns="0" bIns="0" anchor="ctr" anchorCtr="0">
            <a:noAutofit/>
          </a:bodyPr>
          <a:lstStyle/>
          <a:p>
            <a:pPr algn="ctr"/>
            <a:r>
              <a:rPr lang="ja-JP" altLang="en-US"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攻撃防御</a:t>
            </a:r>
            <a:endParaRPr lang="en-US" altLang="ja-JP"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7" name="Rectangle 28">
            <a:extLst>
              <a:ext uri="{FF2B5EF4-FFF2-40B4-BE49-F238E27FC236}">
                <a16:creationId xmlns:a16="http://schemas.microsoft.com/office/drawing/2014/main" id="{96408E6C-6F93-E973-189C-9341772EDA96}"/>
              </a:ext>
            </a:extLst>
          </p:cNvPr>
          <p:cNvSpPr/>
          <p:nvPr/>
        </p:nvSpPr>
        <p:spPr>
          <a:xfrm>
            <a:off x="3095993" y="3569900"/>
            <a:ext cx="1710145" cy="641304"/>
          </a:xfrm>
          <a:prstGeom prst="rect">
            <a:avLst/>
          </a:prstGeom>
          <a:noFill/>
          <a:ln w="19050">
            <a:solidFill>
              <a:schemeClr val="accent5"/>
            </a:solidFill>
          </a:ln>
        </p:spPr>
        <p:txBody>
          <a:bodyPr wrap="none" lIns="0" tIns="0" rIns="0" bIns="0" anchor="ctr" anchorCtr="0">
            <a:noAutofit/>
          </a:bodyPr>
          <a:lstStyle/>
          <a:p>
            <a:pPr algn="ctr"/>
            <a:r>
              <a:rPr lang="ja-JP" altLang="en-US"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継続監視</a:t>
            </a:r>
            <a:endParaRPr lang="en-US"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8" name="Rectangle 30">
            <a:extLst>
              <a:ext uri="{FF2B5EF4-FFF2-40B4-BE49-F238E27FC236}">
                <a16:creationId xmlns:a16="http://schemas.microsoft.com/office/drawing/2014/main" id="{F2C08197-992A-785C-DC04-3ECC003DA707}"/>
              </a:ext>
            </a:extLst>
          </p:cNvPr>
          <p:cNvSpPr/>
          <p:nvPr/>
        </p:nvSpPr>
        <p:spPr>
          <a:xfrm>
            <a:off x="5314571" y="3572825"/>
            <a:ext cx="1710145" cy="641304"/>
          </a:xfrm>
          <a:prstGeom prst="rect">
            <a:avLst/>
          </a:prstGeom>
          <a:noFill/>
          <a:ln w="19050">
            <a:solidFill>
              <a:schemeClr val="accent5"/>
            </a:solidFill>
          </a:ln>
        </p:spPr>
        <p:txBody>
          <a:bodyPr wrap="none" lIns="0" tIns="0" rIns="0" bIns="0" anchor="ctr" anchorCtr="0">
            <a:noAutofit/>
          </a:bodyPr>
          <a:lstStyle/>
          <a:p>
            <a:pPr algn="ctr"/>
            <a:r>
              <a:rPr lang="ja-JP" altLang="en-US"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自動対処</a:t>
            </a:r>
            <a:endParaRPr lang="en-US"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9" name="Rectangle 32">
            <a:extLst>
              <a:ext uri="{FF2B5EF4-FFF2-40B4-BE49-F238E27FC236}">
                <a16:creationId xmlns:a16="http://schemas.microsoft.com/office/drawing/2014/main" id="{4A5081E3-5262-CE85-B25E-F7BCD48D8418}"/>
              </a:ext>
            </a:extLst>
          </p:cNvPr>
          <p:cNvSpPr/>
          <p:nvPr/>
        </p:nvSpPr>
        <p:spPr>
          <a:xfrm>
            <a:off x="7525343" y="3569900"/>
            <a:ext cx="1710145" cy="629660"/>
          </a:xfrm>
          <a:prstGeom prst="rect">
            <a:avLst/>
          </a:prstGeom>
          <a:noFill/>
          <a:ln w="19050">
            <a:solidFill>
              <a:schemeClr val="accent5"/>
            </a:solidFill>
          </a:ln>
        </p:spPr>
        <p:txBody>
          <a:bodyPr wrap="none" lIns="0" tIns="36576" rIns="0" bIns="0" anchor="ctr" anchorCtr="0">
            <a:noAutofit/>
          </a:bodyPr>
          <a:lstStyle/>
          <a:p>
            <a:pPr algn="ctr"/>
            <a:r>
              <a:rPr lang="ja-JP" altLang="en-US"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脅威ハンティング</a:t>
            </a:r>
            <a:endParaRPr lang="en-US" altLang="ja-JP"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00" b="1" err="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InstaQuery</a:t>
            </a:r>
            <a:r>
              <a:rPr lang="en-US" altLang="ja-JP"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0" name="Chevron 7">
            <a:extLst>
              <a:ext uri="{FF2B5EF4-FFF2-40B4-BE49-F238E27FC236}">
                <a16:creationId xmlns:a16="http://schemas.microsoft.com/office/drawing/2014/main" id="{77E37C3D-52C1-86AB-9DFF-CCC11369F675}"/>
              </a:ext>
            </a:extLst>
          </p:cNvPr>
          <p:cNvSpPr/>
          <p:nvPr/>
        </p:nvSpPr>
        <p:spPr>
          <a:xfrm>
            <a:off x="2701567" y="3738700"/>
            <a:ext cx="280418" cy="280418"/>
          </a:xfrm>
          <a:prstGeom prst="chevron">
            <a:avLst/>
          </a:prstGeom>
          <a:gradFill flip="none" rotWithShape="1">
            <a:gsLst>
              <a:gs pos="0">
                <a:srgbClr val="2B5AFC"/>
              </a:gs>
              <a:gs pos="79000">
                <a:srgbClr val="298FFA"/>
              </a:gs>
              <a:gs pos="100000">
                <a:srgbClr val="14D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1" name="Chevron 42">
            <a:extLst>
              <a:ext uri="{FF2B5EF4-FFF2-40B4-BE49-F238E27FC236}">
                <a16:creationId xmlns:a16="http://schemas.microsoft.com/office/drawing/2014/main" id="{E524A35D-3F47-29F2-CA97-BAFD2FD7C168}"/>
              </a:ext>
            </a:extLst>
          </p:cNvPr>
          <p:cNvSpPr/>
          <p:nvPr/>
        </p:nvSpPr>
        <p:spPr>
          <a:xfrm>
            <a:off x="4921834" y="3750344"/>
            <a:ext cx="280418" cy="280418"/>
          </a:xfrm>
          <a:prstGeom prst="chevron">
            <a:avLst/>
          </a:prstGeom>
          <a:gradFill flip="none" rotWithShape="1">
            <a:gsLst>
              <a:gs pos="0">
                <a:srgbClr val="2B5AFC"/>
              </a:gs>
              <a:gs pos="79000">
                <a:srgbClr val="298FFA"/>
              </a:gs>
              <a:gs pos="100000">
                <a:srgbClr val="14D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2" name="Chevron 44">
            <a:extLst>
              <a:ext uri="{FF2B5EF4-FFF2-40B4-BE49-F238E27FC236}">
                <a16:creationId xmlns:a16="http://schemas.microsoft.com/office/drawing/2014/main" id="{3D6FEEBD-95F1-86BE-1589-75CB325C4FE0}"/>
              </a:ext>
            </a:extLst>
          </p:cNvPr>
          <p:cNvSpPr/>
          <p:nvPr/>
        </p:nvSpPr>
        <p:spPr>
          <a:xfrm>
            <a:off x="7137035" y="3750344"/>
            <a:ext cx="280418" cy="280418"/>
          </a:xfrm>
          <a:prstGeom prst="chevron">
            <a:avLst/>
          </a:prstGeom>
          <a:gradFill flip="none" rotWithShape="1">
            <a:gsLst>
              <a:gs pos="0">
                <a:srgbClr val="2B5AFC"/>
              </a:gs>
              <a:gs pos="79000">
                <a:srgbClr val="298FFA"/>
              </a:gs>
              <a:gs pos="100000">
                <a:srgbClr val="14D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160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3" name="Rectangle 23">
            <a:extLst>
              <a:ext uri="{FF2B5EF4-FFF2-40B4-BE49-F238E27FC236}">
                <a16:creationId xmlns:a16="http://schemas.microsoft.com/office/drawing/2014/main" id="{39F11E7B-9FF4-DC1C-0B2F-76959C9E2DFE}"/>
              </a:ext>
            </a:extLst>
          </p:cNvPr>
          <p:cNvSpPr/>
          <p:nvPr/>
        </p:nvSpPr>
        <p:spPr>
          <a:xfrm>
            <a:off x="9736114" y="3569900"/>
            <a:ext cx="1710145" cy="629660"/>
          </a:xfrm>
          <a:prstGeom prst="rect">
            <a:avLst/>
          </a:prstGeom>
          <a:noFill/>
          <a:ln w="19050">
            <a:solidFill>
              <a:schemeClr val="accent5"/>
            </a:solidFill>
          </a:ln>
        </p:spPr>
        <p:txBody>
          <a:bodyPr wrap="none" lIns="0" tIns="36576" rIns="0" bIns="0" anchor="ctr" anchorCtr="0">
            <a:noAutofit/>
          </a:bodyPr>
          <a:lstStyle/>
          <a:p>
            <a:pPr algn="ctr"/>
            <a:r>
              <a:rPr lang="ja-JP" altLang="en-US"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関連情報の入手</a:t>
            </a:r>
            <a:endParaRPr lang="en-US" altLang="ja-JP"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00" b="1" err="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FocusData</a:t>
            </a:r>
            <a:r>
              <a:rPr lang="en-US" altLang="ja-JP"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sz="1200" b="1">
              <a:solidFill>
                <a:schemeClr val="tx1">
                  <a:lumMod val="75000"/>
                  <a:lumOff val="2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4" name="Chevron 24">
            <a:extLst>
              <a:ext uri="{FF2B5EF4-FFF2-40B4-BE49-F238E27FC236}">
                <a16:creationId xmlns:a16="http://schemas.microsoft.com/office/drawing/2014/main" id="{18DF0CB0-7AEB-29B1-F1FA-F334C06F9425}"/>
              </a:ext>
            </a:extLst>
          </p:cNvPr>
          <p:cNvSpPr/>
          <p:nvPr/>
        </p:nvSpPr>
        <p:spPr>
          <a:xfrm>
            <a:off x="9347807" y="3750344"/>
            <a:ext cx="280418" cy="280418"/>
          </a:xfrm>
          <a:prstGeom prst="chevron">
            <a:avLst/>
          </a:prstGeom>
          <a:gradFill flip="none" rotWithShape="1">
            <a:gsLst>
              <a:gs pos="0">
                <a:srgbClr val="2B5AFC"/>
              </a:gs>
              <a:gs pos="79000">
                <a:srgbClr val="298FFA"/>
              </a:gs>
              <a:gs pos="100000">
                <a:srgbClr val="14DF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sz="160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25" name="Graphic 9">
            <a:extLst>
              <a:ext uri="{FF2B5EF4-FFF2-40B4-BE49-F238E27FC236}">
                <a16:creationId xmlns:a16="http://schemas.microsoft.com/office/drawing/2014/main" id="{7CB73509-1B1B-EBA4-99CF-BBC26222C64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08418" y="2213115"/>
            <a:ext cx="1122451" cy="1122451"/>
          </a:xfrm>
          <a:prstGeom prst="rect">
            <a:avLst/>
          </a:prstGeom>
        </p:spPr>
      </p:pic>
      <p:pic>
        <p:nvPicPr>
          <p:cNvPr id="126" name="Graphic 11">
            <a:extLst>
              <a:ext uri="{FF2B5EF4-FFF2-40B4-BE49-F238E27FC236}">
                <a16:creationId xmlns:a16="http://schemas.microsoft.com/office/drawing/2014/main" id="{D4876C2B-B4EA-A886-549F-31FC3F74EBB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85861" y="2282816"/>
            <a:ext cx="1093251" cy="1093251"/>
          </a:xfrm>
          <a:prstGeom prst="rect">
            <a:avLst/>
          </a:prstGeom>
        </p:spPr>
      </p:pic>
      <p:pic>
        <p:nvPicPr>
          <p:cNvPr id="127" name="Graphic 13">
            <a:extLst>
              <a:ext uri="{FF2B5EF4-FFF2-40B4-BE49-F238E27FC236}">
                <a16:creationId xmlns:a16="http://schemas.microsoft.com/office/drawing/2014/main" id="{AF082DAB-6932-E9CB-BB86-BE581C3CCC5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975942" y="2080935"/>
            <a:ext cx="1230488" cy="1230488"/>
          </a:xfrm>
          <a:prstGeom prst="rect">
            <a:avLst/>
          </a:prstGeom>
        </p:spPr>
      </p:pic>
      <p:cxnSp>
        <p:nvCxnSpPr>
          <p:cNvPr id="128" name="直線矢印コネクタ 127">
            <a:extLst>
              <a:ext uri="{FF2B5EF4-FFF2-40B4-BE49-F238E27FC236}">
                <a16:creationId xmlns:a16="http://schemas.microsoft.com/office/drawing/2014/main" id="{AAC753FA-E1D8-F5E1-85E3-A2EE631A6A8E}"/>
              </a:ext>
            </a:extLst>
          </p:cNvPr>
          <p:cNvCxnSpPr/>
          <p:nvPr/>
        </p:nvCxnSpPr>
        <p:spPr>
          <a:xfrm flipH="1">
            <a:off x="3205113" y="4581427"/>
            <a:ext cx="272434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9" name="直線矢印コネクタ 128">
            <a:extLst>
              <a:ext uri="{FF2B5EF4-FFF2-40B4-BE49-F238E27FC236}">
                <a16:creationId xmlns:a16="http://schemas.microsoft.com/office/drawing/2014/main" id="{585F3AD7-3BA3-CCA1-661B-3D70D28E1C73}"/>
              </a:ext>
            </a:extLst>
          </p:cNvPr>
          <p:cNvCxnSpPr>
            <a:cxnSpLocks/>
          </p:cNvCxnSpPr>
          <p:nvPr/>
        </p:nvCxnSpPr>
        <p:spPr>
          <a:xfrm>
            <a:off x="8721912" y="4581427"/>
            <a:ext cx="272434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30" name="Picture 4">
            <a:extLst>
              <a:ext uri="{FF2B5EF4-FFF2-40B4-BE49-F238E27FC236}">
                <a16:creationId xmlns:a16="http://schemas.microsoft.com/office/drawing/2014/main" id="{81B3CB88-16D1-8A0C-CAD8-192672817302}"/>
              </a:ext>
            </a:extLst>
          </p:cNvPr>
          <p:cNvPicPr>
            <a:picLocks noChangeAspect="1" noChangeArrowheads="1"/>
          </p:cNvPicPr>
          <p:nvPr/>
        </p:nvPicPr>
        <p:blipFill>
          <a:blip r:embed="rId13"/>
          <a:srcRect/>
          <a:stretch/>
        </p:blipFill>
        <p:spPr bwMode="auto">
          <a:xfrm>
            <a:off x="884665" y="4397081"/>
            <a:ext cx="2097319" cy="438973"/>
          </a:xfrm>
          <a:prstGeom prst="rect">
            <a:avLst/>
          </a:prstGeom>
          <a:noFill/>
          <a:extLst>
            <a:ext uri="{909E8E84-426E-40DD-AFC4-6F175D3DCCD1}">
              <a14:hiddenFill xmlns:a14="http://schemas.microsoft.com/office/drawing/2010/main">
                <a:solidFill>
                  <a:srgbClr val="FFFFFF"/>
                </a:solidFill>
              </a14:hiddenFill>
            </a:ext>
          </a:extLst>
        </p:spPr>
      </p:pic>
      <p:pic>
        <p:nvPicPr>
          <p:cNvPr id="131" name="図 130">
            <a:extLst>
              <a:ext uri="{FF2B5EF4-FFF2-40B4-BE49-F238E27FC236}">
                <a16:creationId xmlns:a16="http://schemas.microsoft.com/office/drawing/2014/main" id="{A889434E-A5F8-836B-3505-AF95C1D44330}"/>
              </a:ext>
            </a:extLst>
          </p:cNvPr>
          <p:cNvPicPr>
            <a:picLocks noChangeAspect="1"/>
          </p:cNvPicPr>
          <p:nvPr/>
        </p:nvPicPr>
        <p:blipFill>
          <a:blip r:embed="rId14"/>
          <a:srcRect/>
          <a:stretch/>
        </p:blipFill>
        <p:spPr>
          <a:xfrm>
            <a:off x="6314294" y="4355978"/>
            <a:ext cx="2037856" cy="450897"/>
          </a:xfrm>
          <a:prstGeom prst="rect">
            <a:avLst/>
          </a:prstGeom>
        </p:spPr>
      </p:pic>
      <p:sp>
        <p:nvSpPr>
          <p:cNvPr id="132" name="テキスト ボックス 131">
            <a:extLst>
              <a:ext uri="{FF2B5EF4-FFF2-40B4-BE49-F238E27FC236}">
                <a16:creationId xmlns:a16="http://schemas.microsoft.com/office/drawing/2014/main" id="{CF367A1C-3551-15D2-F06B-68CEC0F1538D}"/>
              </a:ext>
            </a:extLst>
          </p:cNvPr>
          <p:cNvSpPr txBox="1"/>
          <p:nvPr/>
        </p:nvSpPr>
        <p:spPr>
          <a:xfrm>
            <a:off x="9408368" y="5915900"/>
            <a:ext cx="2661608" cy="472052"/>
          </a:xfrm>
          <a:prstGeom prst="rect">
            <a:avLst/>
          </a:prstGeom>
          <a:noFill/>
        </p:spPr>
        <p:txBody>
          <a:bodyPr wrap="square">
            <a:spAutoFit/>
          </a:bodyPr>
          <a:lstStyle/>
          <a:p>
            <a:pPr>
              <a:lnSpc>
                <a:spcPct val="120000"/>
              </a:lnSpc>
            </a:pPr>
            <a:r>
              <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rPr>
              <a:t>※</a:t>
            </a:r>
            <a:r>
              <a:rPr lang="en-US" altLang="ja-JP" sz="1050" dirty="0" err="1">
                <a:solidFill>
                  <a:schemeClr val="tx1">
                    <a:lumMod val="75000"/>
                    <a:lumOff val="25000"/>
                  </a:schemeClr>
                </a:solidFill>
                <a:latin typeface="メイリオ" panose="020B0604030504040204" pitchFamily="50" charset="-128"/>
                <a:ea typeface="メイリオ" panose="020B0604030504040204" pitchFamily="50" charset="-128"/>
              </a:rPr>
              <a:t>CylancePROTECT</a:t>
            </a:r>
            <a:r>
              <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rPr>
              <a:t> </a:t>
            </a: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rPr>
              <a:t>の有償オプション</a:t>
            </a:r>
            <a:endPar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20000"/>
              </a:lnSpc>
            </a:pPr>
            <a:r>
              <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rPr>
              <a:t>※</a:t>
            </a: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rPr>
              <a:t>価格：年間 </a:t>
            </a:r>
            <a:r>
              <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rPr>
              <a:t>\1,800/</a:t>
            </a:r>
            <a:r>
              <a:rPr lang="ja-JP" altLang="en-US" sz="1050" dirty="0">
                <a:solidFill>
                  <a:schemeClr val="tx1">
                    <a:lumMod val="75000"/>
                    <a:lumOff val="25000"/>
                  </a:schemeClr>
                </a:solidFill>
                <a:latin typeface="メイリオ" panose="020B0604030504040204" pitchFamily="50" charset="-128"/>
                <a:ea typeface="メイリオ" panose="020B0604030504040204" pitchFamily="50" charset="-128"/>
              </a:rPr>
              <a:t>台</a:t>
            </a:r>
            <a:endParaRPr lang="en-US" altLang="ja-JP" sz="1050" dirty="0">
              <a:solidFill>
                <a:schemeClr val="tx1">
                  <a:lumMod val="75000"/>
                  <a:lumOff val="25000"/>
                </a:schemeClr>
              </a:solidFill>
              <a:latin typeface="メイリオ" panose="020B0604030504040204" pitchFamily="50" charset="-128"/>
              <a:ea typeface="メイリオ" panose="020B0604030504040204" pitchFamily="50" charset="-128"/>
            </a:endParaRPr>
          </a:p>
        </p:txBody>
      </p:sp>
      <p:sp>
        <p:nvSpPr>
          <p:cNvPr id="133" name="テキスト プレースホルダー 3">
            <a:extLst>
              <a:ext uri="{FF2B5EF4-FFF2-40B4-BE49-F238E27FC236}">
                <a16:creationId xmlns:a16="http://schemas.microsoft.com/office/drawing/2014/main" id="{E741E1B2-7202-6BBF-EC2B-D92B117E0E64}"/>
              </a:ext>
            </a:extLst>
          </p:cNvPr>
          <p:cNvSpPr txBox="1">
            <a:spLocks/>
          </p:cNvSpPr>
          <p:nvPr/>
        </p:nvSpPr>
        <p:spPr>
          <a:xfrm>
            <a:off x="0" y="1268761"/>
            <a:ext cx="12144671" cy="263149"/>
          </a:xfrm>
          <a:prstGeom prst="rect">
            <a:avLst/>
          </a:prstGeom>
        </p:spPr>
        <p:txBody>
          <a:bodyPr wrap="square" anchor="t" anchorCtr="0">
            <a:spAutoFit/>
          </a:bodyPr>
          <a:lstStyle>
            <a:lvl1pPr marL="0" indent="0" algn="l" defTabSz="914400" rtl="0" eaLnBrk="1" latinLnBrk="0" hangingPunct="1">
              <a:lnSpc>
                <a:spcPct val="90000"/>
              </a:lnSpc>
              <a:spcBef>
                <a:spcPts val="1000"/>
              </a:spcBef>
              <a:buFont typeface="Arial" panose="020B0604020202020204" pitchFamily="34" charset="0"/>
              <a:buNone/>
              <a:defRPr kumimoji="1" sz="1400" b="1" i="0" kern="1200">
                <a:solidFill>
                  <a:schemeClr val="tx1">
                    <a:lumMod val="75000"/>
                    <a:lumOff val="25000"/>
                  </a:schemeClr>
                </a:solidFill>
                <a:latin typeface="Meiryo" panose="020B0604030504040204" pitchFamily="34" charset="-128"/>
                <a:ea typeface="Meiryo" panose="020B0604030504040204" pitchFamily="34" charset="-128"/>
                <a:cs typeface="Meiryo" panose="020B0604030504040204" pitchFamily="34" charset="-128"/>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a:r>
              <a:rPr kumimoji="1" lang="en-US" altLang="ja-JP" sz="1200" b="0"/>
              <a:t>AI </a:t>
            </a:r>
            <a:r>
              <a:rPr kumimoji="1" lang="ja-JP" altLang="en-US" sz="1200" b="0"/>
              <a:t>による未知のマルウェア </a:t>
            </a:r>
            <a:r>
              <a:rPr kumimoji="1" lang="en-US" altLang="ja-JP" sz="1200" b="0"/>
              <a:t>99% </a:t>
            </a:r>
            <a:r>
              <a:rPr kumimoji="1" lang="ja-JP" altLang="en-US" sz="1200" b="0"/>
              <a:t>の高検知のため、後工程が最小限で済むため管理者の手間が少ない事が特徴です</a:t>
            </a:r>
          </a:p>
        </p:txBody>
      </p:sp>
      <p:grpSp>
        <p:nvGrpSpPr>
          <p:cNvPr id="2" name="グループ化 1">
            <a:extLst>
              <a:ext uri="{FF2B5EF4-FFF2-40B4-BE49-F238E27FC236}">
                <a16:creationId xmlns:a16="http://schemas.microsoft.com/office/drawing/2014/main" id="{E045AD52-F092-54FF-ADFA-BC46D6744869}"/>
              </a:ext>
            </a:extLst>
          </p:cNvPr>
          <p:cNvGrpSpPr/>
          <p:nvPr/>
        </p:nvGrpSpPr>
        <p:grpSpPr>
          <a:xfrm>
            <a:off x="10039350" y="256600"/>
            <a:ext cx="1905950" cy="343139"/>
            <a:chOff x="10364212" y="302904"/>
            <a:chExt cx="1581087" cy="343139"/>
          </a:xfrm>
        </p:grpSpPr>
        <p:sp>
          <p:nvSpPr>
            <p:cNvPr id="5" name="正方形/長方形 4">
              <a:extLst>
                <a:ext uri="{FF2B5EF4-FFF2-40B4-BE49-F238E27FC236}">
                  <a16:creationId xmlns:a16="http://schemas.microsoft.com/office/drawing/2014/main" id="{105EEB5C-0257-8B5D-3F55-6D842CF5A924}"/>
                </a:ext>
              </a:extLst>
            </p:cNvPr>
            <p:cNvSpPr/>
            <p:nvPr/>
          </p:nvSpPr>
          <p:spPr>
            <a:xfrm>
              <a:off x="10364212" y="302904"/>
              <a:ext cx="1581087" cy="314510"/>
            </a:xfrm>
            <a:prstGeom prst="rect">
              <a:avLst/>
            </a:prstGeom>
          </p:spPr>
          <p:txBody>
            <a:bodyPr wrap="square">
              <a:spAutoFit/>
            </a:bodyPr>
            <a:lstStyle/>
            <a:p>
              <a:pPr algn="ctr">
                <a:lnSpc>
                  <a:spcPct val="150000"/>
                </a:lnSpc>
              </a:pPr>
              <a:r>
                <a:rPr lang="ja-JP" altLang="en-US" sz="1050" b="1">
                  <a:solidFill>
                    <a:srgbClr val="960000"/>
                  </a:solidFill>
                  <a:latin typeface="メイリオ" panose="020B0604030504040204" pitchFamily="50" charset="-128"/>
                  <a:ea typeface="メイリオ" panose="020B0604030504040204" pitchFamily="50" charset="-128"/>
                </a:rPr>
                <a:t>サイバー攻撃対策</a:t>
              </a:r>
              <a:endParaRPr lang="en-US" altLang="ja-JP" sz="1050" b="1">
                <a:solidFill>
                  <a:srgbClr val="960000"/>
                </a:solidFill>
                <a:latin typeface="メイリオ" panose="020B0604030504040204" pitchFamily="50" charset="-128"/>
                <a:ea typeface="メイリオ" panose="020B0604030504040204" pitchFamily="50" charset="-128"/>
              </a:endParaRPr>
            </a:p>
          </p:txBody>
        </p:sp>
        <p:sp>
          <p:nvSpPr>
            <p:cNvPr id="6" name="四角形: 角を丸くする 5">
              <a:extLst>
                <a:ext uri="{FF2B5EF4-FFF2-40B4-BE49-F238E27FC236}">
                  <a16:creationId xmlns:a16="http://schemas.microsoft.com/office/drawing/2014/main" id="{3D223139-8E5C-56EB-CEE4-E893A79AE97D}"/>
                </a:ext>
              </a:extLst>
            </p:cNvPr>
            <p:cNvSpPr/>
            <p:nvPr/>
          </p:nvSpPr>
          <p:spPr>
            <a:xfrm>
              <a:off x="10402179" y="302904"/>
              <a:ext cx="1505153" cy="34313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grpSp>
    </p:spTree>
    <p:extLst>
      <p:ext uri="{BB962C8B-B14F-4D97-AF65-F5344CB8AC3E}">
        <p14:creationId xmlns:p14="http://schemas.microsoft.com/office/powerpoint/2010/main" val="2863593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5AB3EC37-6C93-BA6A-59A0-BE9F81E97C22}"/>
              </a:ext>
            </a:extLst>
          </p:cNvPr>
          <p:cNvPicPr>
            <a:picLocks noChangeAspect="1"/>
          </p:cNvPicPr>
          <p:nvPr/>
        </p:nvPicPr>
        <p:blipFill>
          <a:blip r:embed="rId2"/>
          <a:srcRect/>
          <a:stretch/>
        </p:blipFill>
        <p:spPr>
          <a:xfrm>
            <a:off x="3810" y="0"/>
            <a:ext cx="12188190" cy="6858000"/>
          </a:xfrm>
          <a:prstGeom prst="rect">
            <a:avLst/>
          </a:prstGeom>
        </p:spPr>
      </p:pic>
      <p:sp>
        <p:nvSpPr>
          <p:cNvPr id="13" name="正方形/長方形 12">
            <a:extLst>
              <a:ext uri="{FF2B5EF4-FFF2-40B4-BE49-F238E27FC236}">
                <a16:creationId xmlns:a16="http://schemas.microsoft.com/office/drawing/2014/main" id="{FA06B030-2AC7-0354-A171-86C0DD595550}"/>
              </a:ext>
            </a:extLst>
          </p:cNvPr>
          <p:cNvSpPr/>
          <p:nvPr/>
        </p:nvSpPr>
        <p:spPr>
          <a:xfrm>
            <a:off x="3810" y="0"/>
            <a:ext cx="12192000" cy="6858000"/>
          </a:xfrm>
          <a:prstGeom prst="rect">
            <a:avLst/>
          </a:prstGeom>
          <a:solidFill>
            <a:schemeClr val="bg1">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2" name="四角形: 角を丸くする 1">
            <a:extLst>
              <a:ext uri="{FF2B5EF4-FFF2-40B4-BE49-F238E27FC236}">
                <a16:creationId xmlns:a16="http://schemas.microsoft.com/office/drawing/2014/main" id="{18113A3B-651B-4DF9-8BC0-BE8C2AFC39C5}"/>
              </a:ext>
            </a:extLst>
          </p:cNvPr>
          <p:cNvSpPr/>
          <p:nvPr/>
        </p:nvSpPr>
        <p:spPr>
          <a:xfrm>
            <a:off x="209549" y="257611"/>
            <a:ext cx="11730653" cy="6342778"/>
          </a:xfrm>
          <a:prstGeom prst="roundRect">
            <a:avLst>
              <a:gd name="adj" fmla="val 3482"/>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5A221590-AA33-497D-A5C6-515F3DE37ABD}"/>
              </a:ext>
            </a:extLst>
          </p:cNvPr>
          <p:cNvSpPr/>
          <p:nvPr/>
        </p:nvSpPr>
        <p:spPr>
          <a:xfrm>
            <a:off x="722713" y="1398009"/>
            <a:ext cx="8687987" cy="800219"/>
          </a:xfrm>
          <a:prstGeom prst="rect">
            <a:avLst/>
          </a:prstGeom>
          <a:effectLst>
            <a:glow rad="63500">
              <a:schemeClr val="bg1">
                <a:alpha val="55000"/>
              </a:schemeClr>
            </a:glow>
          </a:effectLst>
        </p:spPr>
        <p:txBody>
          <a:bodyPr wrap="square">
            <a:spAutoFit/>
          </a:bodyPr>
          <a:lstStyle/>
          <a:p>
            <a:pPr>
              <a:lnSpc>
                <a:spcPct val="120000"/>
              </a:lnSpc>
            </a:pPr>
            <a:r>
              <a:rPr kumimoji="1" lang="en-US" altLang="ja-JP" sz="4000" b="1">
                <a:solidFill>
                  <a:schemeClr val="tx1">
                    <a:lumMod val="95000"/>
                    <a:lumOff val="5000"/>
                  </a:schemeClr>
                </a:solidFill>
                <a:effectLst>
                  <a:glow rad="139700">
                    <a:schemeClr val="bg1">
                      <a:alpha val="40000"/>
                    </a:schemeClr>
                  </a:glow>
                </a:effectLst>
                <a:latin typeface="Meiryo" panose="020B0604030504040204" pitchFamily="34" charset="-128"/>
                <a:ea typeface="Meiryo" panose="020B0604030504040204" pitchFamily="34" charset="-128"/>
              </a:rPr>
              <a:t>60</a:t>
            </a:r>
            <a:r>
              <a:rPr kumimoji="1" lang="ja-JP" altLang="en-US" sz="4000" b="1">
                <a:solidFill>
                  <a:schemeClr val="tx1">
                    <a:lumMod val="95000"/>
                    <a:lumOff val="5000"/>
                  </a:schemeClr>
                </a:solidFill>
                <a:effectLst>
                  <a:glow rad="139700">
                    <a:schemeClr val="bg1">
                      <a:alpha val="40000"/>
                    </a:schemeClr>
                  </a:glow>
                </a:effectLst>
                <a:latin typeface="Meiryo" panose="020B0604030504040204" pitchFamily="34" charset="-128"/>
                <a:ea typeface="Meiryo" panose="020B0604030504040204" pitchFamily="34" charset="-128"/>
              </a:rPr>
              <a:t>日間無料体験キャンペーン中</a:t>
            </a:r>
          </a:p>
        </p:txBody>
      </p:sp>
      <p:sp>
        <p:nvSpPr>
          <p:cNvPr id="4" name="テキスト ボックス 3">
            <a:extLst>
              <a:ext uri="{FF2B5EF4-FFF2-40B4-BE49-F238E27FC236}">
                <a16:creationId xmlns:a16="http://schemas.microsoft.com/office/drawing/2014/main" id="{BAD3FD32-1F7E-4E19-89BF-FCB4789408A6}"/>
              </a:ext>
            </a:extLst>
          </p:cNvPr>
          <p:cNvSpPr txBox="1"/>
          <p:nvPr/>
        </p:nvSpPr>
        <p:spPr>
          <a:xfrm>
            <a:off x="697053" y="2368013"/>
            <a:ext cx="10418622" cy="1141338"/>
          </a:xfrm>
          <a:prstGeom prst="rect">
            <a:avLst/>
          </a:prstGeom>
          <a:noFill/>
        </p:spPr>
        <p:txBody>
          <a:bodyPr wrap="square" rtlCol="0">
            <a:spAutoFit/>
          </a:bodyPr>
          <a:lstStyle/>
          <a:p>
            <a:pPr>
              <a:lnSpc>
                <a:spcPts val="2800"/>
              </a:lnSpc>
            </a:pPr>
            <a:r>
              <a:rPr kumimoji="1" lang="ja-JP" altLang="en-US" sz="1600">
                <a:latin typeface="メイリオ" panose="020B0604030504040204" pitchFamily="50" charset="-128"/>
                <a:ea typeface="メイリオ" panose="020B0604030504040204" pitchFamily="50" charset="-128"/>
                <a:cs typeface="メイリオ" panose="020B0604030504040204" pitchFamily="50" charset="-128"/>
              </a:rPr>
              <a:t>エンドポイントマネージャー</a:t>
            </a:r>
            <a:r>
              <a:rPr kumimoji="1" lang="en-US" altLang="ja-JP" sz="1600" dirty="0">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600">
                <a:latin typeface="メイリオ" panose="020B0604030504040204" pitchFamily="50" charset="-128"/>
                <a:ea typeface="メイリオ" panose="020B0604030504040204" pitchFamily="50" charset="-128"/>
                <a:cs typeface="メイリオ" panose="020B0604030504040204" pitchFamily="50" charset="-128"/>
              </a:rPr>
              <a:t>クラウド版の体験版は、設定したポリシーや取得した情報を含め、そのまま製品版へのデータ引き継ぎが可能です。また体験版利用中も、弊社サポートセンターにお電話やメールで問い合わせが可能。体験期間中は、マニュアルやオンラインで学べるトレーニング動画も公開しています。</a:t>
            </a:r>
          </a:p>
        </p:txBody>
      </p:sp>
      <p:sp>
        <p:nvSpPr>
          <p:cNvPr id="19" name="正方形/長方形 18">
            <a:extLst>
              <a:ext uri="{FF2B5EF4-FFF2-40B4-BE49-F238E27FC236}">
                <a16:creationId xmlns:a16="http://schemas.microsoft.com/office/drawing/2014/main" id="{477F2209-5498-445F-A29A-EFBA5523181B}"/>
              </a:ext>
            </a:extLst>
          </p:cNvPr>
          <p:cNvSpPr/>
          <p:nvPr/>
        </p:nvSpPr>
        <p:spPr>
          <a:xfrm>
            <a:off x="7592257" y="6175663"/>
            <a:ext cx="4012637" cy="307777"/>
          </a:xfrm>
          <a:prstGeom prst="rect">
            <a:avLst/>
          </a:prstGeom>
        </p:spPr>
        <p:txBody>
          <a:bodyPr wrap="none">
            <a:spAutoFit/>
          </a:bodyPr>
          <a:lstStyle/>
          <a:p>
            <a:r>
              <a:rPr lang="en-US" altLang="ja-JP" sz="1400">
                <a:solidFill>
                  <a:schemeClr val="tx1">
                    <a:lumMod val="75000"/>
                    <a:lumOff val="25000"/>
                  </a:schemeClr>
                </a:solidFill>
                <a:latin typeface="Arial" panose="020B0604020202020204" pitchFamily="34" charset="0"/>
                <a:cs typeface="Arial" panose="020B0604020202020204" pitchFamily="34" charset="0"/>
              </a:rPr>
              <a:t>https://go.motex.co.jp/l/320351/2017-06-21/c55z</a:t>
            </a:r>
            <a:endParaRPr lang="ja-JP" altLang="en-US" sz="1400">
              <a:solidFill>
                <a:schemeClr val="tx1">
                  <a:lumMod val="75000"/>
                  <a:lumOff val="25000"/>
                </a:schemeClr>
              </a:solidFill>
              <a:latin typeface="Arial" panose="020B0604020202020204" pitchFamily="34" charset="0"/>
              <a:cs typeface="Arial" panose="020B0604020202020204" pitchFamily="34" charset="0"/>
            </a:endParaRPr>
          </a:p>
        </p:txBody>
      </p:sp>
      <p:pic>
        <p:nvPicPr>
          <p:cNvPr id="20" name="図 19">
            <a:extLst>
              <a:ext uri="{FF2B5EF4-FFF2-40B4-BE49-F238E27FC236}">
                <a16:creationId xmlns:a16="http://schemas.microsoft.com/office/drawing/2014/main" id="{C4C95254-3A7B-479C-B19E-C505584D452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429439" y="4883258"/>
            <a:ext cx="1175455" cy="1175455"/>
          </a:xfrm>
          <a:prstGeom prst="rect">
            <a:avLst/>
          </a:prstGeom>
        </p:spPr>
      </p:pic>
      <p:pic>
        <p:nvPicPr>
          <p:cNvPr id="26" name="図 25">
            <a:extLst>
              <a:ext uri="{FF2B5EF4-FFF2-40B4-BE49-F238E27FC236}">
                <a16:creationId xmlns:a16="http://schemas.microsoft.com/office/drawing/2014/main" id="{105AF0EF-121B-42F7-82A6-F0E9745C01A1}"/>
              </a:ext>
            </a:extLst>
          </p:cNvPr>
          <p:cNvPicPr>
            <a:picLocks noChangeAspect="1"/>
          </p:cNvPicPr>
          <p:nvPr/>
        </p:nvPicPr>
        <p:blipFill rotWithShape="1">
          <a:blip r:embed="rId4"/>
          <a:srcRect t="9760"/>
          <a:stretch/>
        </p:blipFill>
        <p:spPr>
          <a:xfrm>
            <a:off x="726731" y="4429509"/>
            <a:ext cx="3572314" cy="1746154"/>
          </a:xfrm>
          <a:prstGeom prst="rect">
            <a:avLst/>
          </a:prstGeom>
        </p:spPr>
      </p:pic>
      <p:sp>
        <p:nvSpPr>
          <p:cNvPr id="30" name="正方形/長方形 29">
            <a:extLst>
              <a:ext uri="{FF2B5EF4-FFF2-40B4-BE49-F238E27FC236}">
                <a16:creationId xmlns:a16="http://schemas.microsoft.com/office/drawing/2014/main" id="{95799709-19D0-405E-ADB6-468C632F66D2}"/>
              </a:ext>
            </a:extLst>
          </p:cNvPr>
          <p:cNvSpPr/>
          <p:nvPr/>
        </p:nvSpPr>
        <p:spPr>
          <a:xfrm>
            <a:off x="665563" y="4118592"/>
            <a:ext cx="2800767" cy="276999"/>
          </a:xfrm>
          <a:prstGeom prst="rect">
            <a:avLst/>
          </a:prstGeom>
        </p:spPr>
        <p:txBody>
          <a:bodyPr wrap="none">
            <a:spAutoFit/>
          </a:bodyPr>
          <a:lstStyle/>
          <a:p>
            <a:r>
              <a:rPr lang="ja-JP" altLang="en-US" sz="1200" b="1">
                <a:solidFill>
                  <a:schemeClr val="tx1">
                    <a:lumMod val="75000"/>
                    <a:lumOff val="25000"/>
                  </a:schemeClr>
                </a:solidFill>
                <a:latin typeface="メイリオ" panose="020B0604030504040204" pitchFamily="50" charset="-128"/>
                <a:ea typeface="メイリオ" panose="020B0604030504040204" pitchFamily="50" charset="-128"/>
                <a:cs typeface="Arial" panose="020B0604020202020204" pitchFamily="34" charset="0"/>
              </a:rPr>
              <a:t>●各種マニュアル・問い合わせが可能</a:t>
            </a:r>
          </a:p>
        </p:txBody>
      </p:sp>
      <p:sp>
        <p:nvSpPr>
          <p:cNvPr id="32" name="正方形/長方形 31">
            <a:extLst>
              <a:ext uri="{FF2B5EF4-FFF2-40B4-BE49-F238E27FC236}">
                <a16:creationId xmlns:a16="http://schemas.microsoft.com/office/drawing/2014/main" id="{13AE0914-D1A8-48EC-BE60-8CD729B061B7}"/>
              </a:ext>
            </a:extLst>
          </p:cNvPr>
          <p:cNvSpPr/>
          <p:nvPr/>
        </p:nvSpPr>
        <p:spPr>
          <a:xfrm>
            <a:off x="4799413" y="4118592"/>
            <a:ext cx="1877437" cy="276999"/>
          </a:xfrm>
          <a:prstGeom prst="rect">
            <a:avLst/>
          </a:prstGeom>
        </p:spPr>
        <p:txBody>
          <a:bodyPr wrap="none">
            <a:spAutoFit/>
          </a:bodyPr>
          <a:lstStyle/>
          <a:p>
            <a:r>
              <a:rPr lang="ja-JP" altLang="en-US" sz="1200" b="1">
                <a:solidFill>
                  <a:schemeClr val="tx1">
                    <a:lumMod val="75000"/>
                    <a:lumOff val="25000"/>
                  </a:schemeClr>
                </a:solidFill>
                <a:latin typeface="メイリオ" panose="020B0604030504040204" pitchFamily="50" charset="-128"/>
                <a:ea typeface="メイリオ" panose="020B0604030504040204" pitchFamily="50" charset="-128"/>
                <a:cs typeface="Arial" panose="020B0604020202020204" pitchFamily="34" charset="0"/>
              </a:rPr>
              <a:t>●動画で設定方法を説明</a:t>
            </a:r>
          </a:p>
        </p:txBody>
      </p:sp>
      <p:pic>
        <p:nvPicPr>
          <p:cNvPr id="36" name="図 35">
            <a:extLst>
              <a:ext uri="{FF2B5EF4-FFF2-40B4-BE49-F238E27FC236}">
                <a16:creationId xmlns:a16="http://schemas.microsoft.com/office/drawing/2014/main" id="{99FE3D33-513D-49CD-9E05-8F32BA193EC2}"/>
              </a:ext>
            </a:extLst>
          </p:cNvPr>
          <p:cNvPicPr>
            <a:picLocks noChangeAspect="1"/>
          </p:cNvPicPr>
          <p:nvPr/>
        </p:nvPicPr>
        <p:blipFill rotWithShape="1">
          <a:blip r:embed="rId5"/>
          <a:srcRect t="9856"/>
          <a:stretch/>
        </p:blipFill>
        <p:spPr>
          <a:xfrm>
            <a:off x="4816227" y="4419891"/>
            <a:ext cx="3595845" cy="1755771"/>
          </a:xfrm>
          <a:prstGeom prst="rect">
            <a:avLst/>
          </a:prstGeom>
        </p:spPr>
      </p:pic>
      <p:pic>
        <p:nvPicPr>
          <p:cNvPr id="6" name="図 5">
            <a:extLst>
              <a:ext uri="{FF2B5EF4-FFF2-40B4-BE49-F238E27FC236}">
                <a16:creationId xmlns:a16="http://schemas.microsoft.com/office/drawing/2014/main" id="{AD1BF91B-EBCC-08F6-B56D-6FF5C4C8758D}"/>
              </a:ext>
            </a:extLst>
          </p:cNvPr>
          <p:cNvPicPr>
            <a:picLocks noChangeAspect="1"/>
          </p:cNvPicPr>
          <p:nvPr/>
        </p:nvPicPr>
        <p:blipFill>
          <a:blip r:embed="rId6"/>
          <a:stretch>
            <a:fillRect/>
          </a:stretch>
        </p:blipFill>
        <p:spPr>
          <a:xfrm>
            <a:off x="812003" y="846542"/>
            <a:ext cx="5308654" cy="443024"/>
          </a:xfrm>
          <a:prstGeom prst="rect">
            <a:avLst/>
          </a:prstGeom>
        </p:spPr>
      </p:pic>
    </p:spTree>
    <p:extLst>
      <p:ext uri="{BB962C8B-B14F-4D97-AF65-F5344CB8AC3E}">
        <p14:creationId xmlns:p14="http://schemas.microsoft.com/office/powerpoint/2010/main" val="23889229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E9CC251A-4FA1-8EB4-B064-4142B9632DFD}"/>
              </a:ext>
            </a:extLst>
          </p:cNvPr>
          <p:cNvSpPr/>
          <p:nvPr/>
        </p:nvSpPr>
        <p:spPr>
          <a:xfrm>
            <a:off x="697052" y="1526624"/>
            <a:ext cx="8687987" cy="800219"/>
          </a:xfrm>
          <a:prstGeom prst="rect">
            <a:avLst/>
          </a:prstGeom>
          <a:effectLst>
            <a:glow rad="63500">
              <a:schemeClr val="bg1">
                <a:alpha val="55000"/>
              </a:schemeClr>
            </a:glow>
          </a:effectLst>
        </p:spPr>
        <p:txBody>
          <a:bodyPr wrap="square" lIns="91440" tIns="45720" rIns="91440" bIns="45720" anchor="t">
            <a:spAutoFit/>
          </a:bodyPr>
          <a:lstStyle/>
          <a:p>
            <a:pPr>
              <a:lnSpc>
                <a:spcPct val="120000"/>
              </a:lnSpc>
            </a:pPr>
            <a:r>
              <a:rPr kumimoji="1" lang="en-US" altLang="ja-JP" sz="4000" b="1">
                <a:solidFill>
                  <a:schemeClr val="tx1">
                    <a:lumMod val="95000"/>
                    <a:lumOff val="5000"/>
                  </a:schemeClr>
                </a:solidFill>
                <a:effectLst>
                  <a:glow rad="139700">
                    <a:schemeClr val="bg1">
                      <a:alpha val="40000"/>
                    </a:schemeClr>
                  </a:glow>
                </a:effectLst>
                <a:latin typeface="メイリオ" panose="020B0604030504040204" pitchFamily="50" charset="-128"/>
                <a:ea typeface="メイリオ" panose="020B0604030504040204" pitchFamily="50" charset="-128"/>
              </a:rPr>
              <a:t>60</a:t>
            </a:r>
            <a:r>
              <a:rPr kumimoji="1" lang="ja-JP" altLang="en-US" sz="4000" b="1">
                <a:solidFill>
                  <a:schemeClr val="tx1">
                    <a:lumMod val="95000"/>
                    <a:lumOff val="5000"/>
                  </a:schemeClr>
                </a:solidFill>
                <a:effectLst>
                  <a:glow rad="139700">
                    <a:schemeClr val="bg1">
                      <a:alpha val="40000"/>
                    </a:schemeClr>
                  </a:glow>
                </a:effectLst>
                <a:latin typeface="メイリオ" panose="020B0604030504040204" pitchFamily="50" charset="-128"/>
                <a:ea typeface="メイリオ" panose="020B0604030504040204" pitchFamily="50" charset="-128"/>
              </a:rPr>
              <a:t>日間無料体験版 受付中！ </a:t>
            </a:r>
          </a:p>
        </p:txBody>
      </p:sp>
      <p:sp>
        <p:nvSpPr>
          <p:cNvPr id="3" name="テキスト ボックス 2">
            <a:extLst>
              <a:ext uri="{FF2B5EF4-FFF2-40B4-BE49-F238E27FC236}">
                <a16:creationId xmlns:a16="http://schemas.microsoft.com/office/drawing/2014/main" id="{5220C74F-330F-9AC0-3808-3EAE1ADD5B4D}"/>
              </a:ext>
            </a:extLst>
          </p:cNvPr>
          <p:cNvSpPr txBox="1"/>
          <p:nvPr/>
        </p:nvSpPr>
        <p:spPr>
          <a:xfrm>
            <a:off x="697052" y="2560942"/>
            <a:ext cx="8024254" cy="1500411"/>
          </a:xfrm>
          <a:prstGeom prst="rect">
            <a:avLst/>
          </a:prstGeom>
          <a:noFill/>
        </p:spPr>
        <p:txBody>
          <a:bodyPr wrap="square" rtlCol="0">
            <a:spAutoFit/>
          </a:bodyPr>
          <a:lstStyle/>
          <a:p>
            <a:pPr>
              <a:lnSpc>
                <a:spcPts val="2800"/>
              </a:lnSpc>
            </a:pPr>
            <a:r>
              <a:rPr lang="ja-JP" altLang="en-US" sz="1600" i="0" u="none" strike="noStrike">
                <a:solidFill>
                  <a:srgbClr val="404040"/>
                </a:solidFill>
                <a:effectLst/>
                <a:latin typeface="メイリオ" panose="020B0604030504040204" pitchFamily="50" charset="-128"/>
                <a:ea typeface="メイリオ" panose="020B0604030504040204" pitchFamily="50" charset="-128"/>
              </a:rPr>
              <a:t>「禁止していたはずのゲストユーザー招待が、実際にはいくつかあった。。」</a:t>
            </a:r>
            <a:endParaRPr lang="en-US" altLang="ja-JP" sz="1600" i="0" u="none" strike="noStrike">
              <a:solidFill>
                <a:srgbClr val="404040"/>
              </a:solidFill>
              <a:effectLst/>
              <a:latin typeface="メイリオ" panose="020B0604030504040204" pitchFamily="50" charset="-128"/>
              <a:ea typeface="メイリオ" panose="020B0604030504040204" pitchFamily="50" charset="-128"/>
            </a:endParaRPr>
          </a:p>
          <a:p>
            <a:pPr>
              <a:lnSpc>
                <a:spcPts val="2800"/>
              </a:lnSpc>
            </a:pPr>
            <a:r>
              <a:rPr lang="ja-JP" altLang="en-US" sz="1600" i="0" u="none" strike="noStrike">
                <a:solidFill>
                  <a:srgbClr val="404040"/>
                </a:solidFill>
                <a:effectLst/>
                <a:latin typeface="メイリオ" panose="020B0604030504040204" pitchFamily="50" charset="-128"/>
                <a:ea typeface="メイリオ" panose="020B0604030504040204" pitchFamily="50" charset="-128"/>
              </a:rPr>
              <a:t>「社外への共有は</a:t>
            </a:r>
            <a:r>
              <a:rPr lang="en-US" altLang="ja-JP" sz="1600" i="0" u="none" strike="noStrike">
                <a:solidFill>
                  <a:srgbClr val="404040"/>
                </a:solidFill>
                <a:effectLst/>
                <a:latin typeface="メイリオ" panose="020B0604030504040204" pitchFamily="50" charset="-128"/>
                <a:ea typeface="メイリオ" panose="020B0604030504040204" pitchFamily="50" charset="-128"/>
              </a:rPr>
              <a:t>NG</a:t>
            </a:r>
            <a:r>
              <a:rPr lang="ja-JP" altLang="en-US" sz="1600" i="0" u="none" strike="noStrike">
                <a:solidFill>
                  <a:srgbClr val="404040"/>
                </a:solidFill>
                <a:effectLst/>
                <a:latin typeface="メイリオ" panose="020B0604030504040204" pitchFamily="50" charset="-128"/>
                <a:ea typeface="メイリオ" panose="020B0604030504040204" pitchFamily="50" charset="-128"/>
              </a:rPr>
              <a:t>なのに、やっている人が何人もいた！」など、</a:t>
            </a:r>
            <a:endParaRPr lang="en-US" altLang="ja-JP" sz="1600" i="0" u="none" strike="noStrike">
              <a:solidFill>
                <a:srgbClr val="404040"/>
              </a:solidFill>
              <a:effectLst/>
              <a:latin typeface="メイリオ" panose="020B0604030504040204" pitchFamily="50" charset="-128"/>
              <a:ea typeface="メイリオ" panose="020B0604030504040204" pitchFamily="50" charset="-128"/>
            </a:endParaRPr>
          </a:p>
          <a:p>
            <a:pPr>
              <a:lnSpc>
                <a:spcPts val="2800"/>
              </a:lnSpc>
            </a:pPr>
            <a:r>
              <a:rPr lang="ja-JP" altLang="en-US" sz="1600" i="0" u="none" strike="noStrike">
                <a:solidFill>
                  <a:srgbClr val="404040"/>
                </a:solidFill>
                <a:effectLst/>
                <a:latin typeface="メイリオ" panose="020B0604030504040204" pitchFamily="50" charset="-128"/>
                <a:ea typeface="メイリオ" panose="020B0604030504040204" pitchFamily="50" charset="-128"/>
              </a:rPr>
              <a:t>体験版導入で今まで見えなかったセキュリティリスクがレポートで一目で分かる！</a:t>
            </a:r>
            <a:endParaRPr lang="en-US" altLang="ja-JP" sz="1600" i="0" u="none" strike="noStrike">
              <a:solidFill>
                <a:srgbClr val="404040"/>
              </a:solidFill>
              <a:effectLst/>
              <a:latin typeface="メイリオ" panose="020B0604030504040204" pitchFamily="50" charset="-128"/>
              <a:ea typeface="メイリオ" panose="020B0604030504040204" pitchFamily="50" charset="-128"/>
            </a:endParaRPr>
          </a:p>
          <a:p>
            <a:pPr>
              <a:lnSpc>
                <a:spcPts val="2800"/>
              </a:lnSpc>
            </a:pPr>
            <a:r>
              <a:rPr lang="ja-JP" altLang="en-US" sz="1600">
                <a:solidFill>
                  <a:srgbClr val="404040"/>
                </a:solidFill>
                <a:latin typeface="メイリオ" panose="020B0604030504040204" pitchFamily="50" charset="-128"/>
                <a:ea typeface="メイリオ" panose="020B0604030504040204" pitchFamily="50" charset="-128"/>
              </a:rPr>
              <a:t>さらに、</a:t>
            </a:r>
            <a:r>
              <a:rPr lang="ja-JP" altLang="en-US" sz="1600" i="0" u="none" strike="noStrike">
                <a:solidFill>
                  <a:srgbClr val="404040"/>
                </a:solidFill>
                <a:effectLst/>
                <a:latin typeface="メイリオ" panose="020B0604030504040204" pitchFamily="50" charset="-128"/>
                <a:ea typeface="メイリオ" panose="020B0604030504040204" pitchFamily="50" charset="-128"/>
              </a:rPr>
              <a:t>無料体験版のデータをそのまま</a:t>
            </a:r>
            <a:r>
              <a:rPr lang="ja-JP" altLang="en-US" sz="1600" i="0" u="none" strike="noStrike">
                <a:solidFill>
                  <a:srgbClr val="008CC9"/>
                </a:solidFill>
                <a:effectLst/>
                <a:latin typeface="メイリオ" panose="020B0604030504040204" pitchFamily="50" charset="-128"/>
                <a:ea typeface="メイリオ" panose="020B0604030504040204" pitchFamily="50" charset="-128"/>
              </a:rPr>
              <a:t>製品版へ移行</a:t>
            </a:r>
            <a:r>
              <a:rPr lang="ja-JP" altLang="en-US" sz="1600" i="0" u="none" strike="noStrike">
                <a:solidFill>
                  <a:srgbClr val="404040"/>
                </a:solidFill>
                <a:effectLst/>
                <a:latin typeface="メイリオ" panose="020B0604030504040204" pitchFamily="50" charset="-128"/>
                <a:ea typeface="メイリオ" panose="020B0604030504040204" pitchFamily="50" charset="-128"/>
              </a:rPr>
              <a:t>も可能です。</a:t>
            </a:r>
            <a:r>
              <a:rPr lang="ja-JP" altLang="en-US" sz="1600" i="0">
                <a:solidFill>
                  <a:srgbClr val="000000"/>
                </a:solidFill>
                <a:effectLst/>
                <a:latin typeface="メイリオ" panose="020B0604030504040204" pitchFamily="50" charset="-128"/>
                <a:ea typeface="メイリオ" panose="020B0604030504040204" pitchFamily="50" charset="-128"/>
              </a:rPr>
              <a:t>​</a:t>
            </a:r>
            <a:endParaRPr kumimoji="1" lang="ja-JP" altLang="en-US" sz="160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 name="図 3">
            <a:extLst>
              <a:ext uri="{FF2B5EF4-FFF2-40B4-BE49-F238E27FC236}">
                <a16:creationId xmlns:a16="http://schemas.microsoft.com/office/drawing/2014/main" id="{0EF17B4A-6215-7C5E-4A46-26E37760BC3D}"/>
              </a:ext>
            </a:extLst>
          </p:cNvPr>
          <p:cNvPicPr>
            <a:picLocks noChangeAspect="1"/>
          </p:cNvPicPr>
          <p:nvPr/>
        </p:nvPicPr>
        <p:blipFill>
          <a:blip r:embed="rId2"/>
          <a:srcRect/>
          <a:stretch/>
        </p:blipFill>
        <p:spPr>
          <a:xfrm>
            <a:off x="665563" y="553183"/>
            <a:ext cx="3019408" cy="730183"/>
          </a:xfrm>
          <a:prstGeom prst="rect">
            <a:avLst/>
          </a:prstGeom>
          <a:effectLst>
            <a:glow rad="63500">
              <a:schemeClr val="bg1">
                <a:alpha val="55000"/>
              </a:schemeClr>
            </a:glow>
          </a:effectLst>
        </p:spPr>
      </p:pic>
      <p:sp>
        <p:nvSpPr>
          <p:cNvPr id="5" name="正方形/長方形 4">
            <a:extLst>
              <a:ext uri="{FF2B5EF4-FFF2-40B4-BE49-F238E27FC236}">
                <a16:creationId xmlns:a16="http://schemas.microsoft.com/office/drawing/2014/main" id="{3DFCB334-1DB8-0D3B-A3BE-22445D8E9E6A}"/>
              </a:ext>
            </a:extLst>
          </p:cNvPr>
          <p:cNvSpPr/>
          <p:nvPr/>
        </p:nvSpPr>
        <p:spPr>
          <a:xfrm>
            <a:off x="7080447" y="6398469"/>
            <a:ext cx="4914679" cy="307777"/>
          </a:xfrm>
          <a:prstGeom prst="rect">
            <a:avLst/>
          </a:prstGeom>
        </p:spPr>
        <p:txBody>
          <a:bodyPr wrap="none">
            <a:spAutoFit/>
          </a:bodyPr>
          <a:lstStyle/>
          <a:p>
            <a:r>
              <a:rPr lang="en-US" altLang="ja-JP" sz="1400">
                <a:solidFill>
                  <a:schemeClr val="tx1">
                    <a:lumMod val="75000"/>
                    <a:lumOff val="25000"/>
                  </a:schemeClr>
                </a:solidFill>
                <a:latin typeface="メイリオ" panose="020B0604030504040204" pitchFamily="50" charset="-128"/>
                <a:ea typeface="メイリオ" panose="020B0604030504040204" pitchFamily="50" charset="-128"/>
                <a:cs typeface="Arial" panose="020B0604020202020204" pitchFamily="34" charset="0"/>
              </a:rPr>
              <a:t>https://go.motex.co.jp/l/320351/2018-11-22/21kdt6</a:t>
            </a:r>
            <a:endParaRPr lang="ja-JP" altLang="en-US" sz="1400">
              <a:solidFill>
                <a:schemeClr val="tx1">
                  <a:lumMod val="75000"/>
                  <a:lumOff val="25000"/>
                </a:schemeClr>
              </a:solidFill>
              <a:latin typeface="メイリオ" panose="020B0604030504040204" pitchFamily="50" charset="-128"/>
              <a:ea typeface="メイリオ" panose="020B0604030504040204" pitchFamily="50" charset="-128"/>
              <a:cs typeface="Arial" panose="020B0604020202020204" pitchFamily="34" charset="0"/>
            </a:endParaRPr>
          </a:p>
        </p:txBody>
      </p:sp>
      <p:pic>
        <p:nvPicPr>
          <p:cNvPr id="6" name="図 5">
            <a:extLst>
              <a:ext uri="{FF2B5EF4-FFF2-40B4-BE49-F238E27FC236}">
                <a16:creationId xmlns:a16="http://schemas.microsoft.com/office/drawing/2014/main" id="{3F1D069B-2082-BF01-9224-3849F07655FE}"/>
              </a:ext>
            </a:extLst>
          </p:cNvPr>
          <p:cNvPicPr>
            <a:picLocks noChangeAspect="1"/>
          </p:cNvPicPr>
          <p:nvPr/>
        </p:nvPicPr>
        <p:blipFill>
          <a:blip r:embed="rId3"/>
          <a:srcRect/>
          <a:stretch/>
        </p:blipFill>
        <p:spPr>
          <a:xfrm>
            <a:off x="10675245" y="5223014"/>
            <a:ext cx="1175455" cy="1175455"/>
          </a:xfrm>
          <a:prstGeom prst="rect">
            <a:avLst/>
          </a:prstGeom>
        </p:spPr>
      </p:pic>
      <p:sp>
        <p:nvSpPr>
          <p:cNvPr id="17" name="角丸四角形 19">
            <a:extLst>
              <a:ext uri="{FF2B5EF4-FFF2-40B4-BE49-F238E27FC236}">
                <a16:creationId xmlns:a16="http://schemas.microsoft.com/office/drawing/2014/main" id="{EB62991B-6728-C000-4601-E136DB47BECF}"/>
              </a:ext>
            </a:extLst>
          </p:cNvPr>
          <p:cNvSpPr/>
          <p:nvPr/>
        </p:nvSpPr>
        <p:spPr>
          <a:xfrm>
            <a:off x="749711" y="4531157"/>
            <a:ext cx="3816000" cy="288032"/>
          </a:xfrm>
          <a:prstGeom prst="roundRect">
            <a:avLst/>
          </a:prstGeom>
          <a:solidFill>
            <a:srgbClr val="008C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1582C"/>
              </a:solidFill>
              <a:latin typeface="メイリオ" panose="020B0604030504040204" pitchFamily="50" charset="-128"/>
              <a:ea typeface="メイリオ" panose="020B0604030504040204" pitchFamily="50" charset="-128"/>
            </a:endParaRPr>
          </a:p>
        </p:txBody>
      </p:sp>
      <p:sp>
        <p:nvSpPr>
          <p:cNvPr id="18" name="正方形/長方形 17">
            <a:extLst>
              <a:ext uri="{FF2B5EF4-FFF2-40B4-BE49-F238E27FC236}">
                <a16:creationId xmlns:a16="http://schemas.microsoft.com/office/drawing/2014/main" id="{9E35FE5C-5558-4761-6CB5-49F1284768A9}"/>
              </a:ext>
            </a:extLst>
          </p:cNvPr>
          <p:cNvSpPr/>
          <p:nvPr/>
        </p:nvSpPr>
        <p:spPr>
          <a:xfrm>
            <a:off x="867109" y="4486649"/>
            <a:ext cx="3251890" cy="346249"/>
          </a:xfrm>
          <a:prstGeom prst="rect">
            <a:avLst/>
          </a:prstGeom>
        </p:spPr>
        <p:txBody>
          <a:bodyPr wrap="square">
            <a:spAutoFit/>
          </a:bodyPr>
          <a:lstStyle/>
          <a:p>
            <a:pPr>
              <a:lnSpc>
                <a:spcPct val="150000"/>
              </a:lnSpc>
            </a:pPr>
            <a:r>
              <a:rPr lang="en-US" altLang="ja-JP" sz="12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ユーザー様専用サイトの利用</a:t>
            </a:r>
          </a:p>
        </p:txBody>
      </p:sp>
      <p:sp>
        <p:nvSpPr>
          <p:cNvPr id="19" name="角丸四角形 19">
            <a:extLst>
              <a:ext uri="{FF2B5EF4-FFF2-40B4-BE49-F238E27FC236}">
                <a16:creationId xmlns:a16="http://schemas.microsoft.com/office/drawing/2014/main" id="{784F709E-392A-8DBB-87E6-F6D0AB876606}"/>
              </a:ext>
            </a:extLst>
          </p:cNvPr>
          <p:cNvSpPr/>
          <p:nvPr/>
        </p:nvSpPr>
        <p:spPr>
          <a:xfrm>
            <a:off x="5608263" y="4531157"/>
            <a:ext cx="3816000" cy="288032"/>
          </a:xfrm>
          <a:prstGeom prst="roundRect">
            <a:avLst/>
          </a:prstGeom>
          <a:solidFill>
            <a:srgbClr val="008C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solidFill>
                <a:srgbClr val="F1582C"/>
              </a:solidFill>
              <a:latin typeface="メイリオ" panose="020B0604030504040204" pitchFamily="50" charset="-128"/>
              <a:ea typeface="メイリオ" panose="020B0604030504040204" pitchFamily="50" charset="-128"/>
            </a:endParaRPr>
          </a:p>
        </p:txBody>
      </p:sp>
      <p:sp>
        <p:nvSpPr>
          <p:cNvPr id="20" name="正方形/長方形 19">
            <a:extLst>
              <a:ext uri="{FF2B5EF4-FFF2-40B4-BE49-F238E27FC236}">
                <a16:creationId xmlns:a16="http://schemas.microsoft.com/office/drawing/2014/main" id="{F413C923-6C92-985C-8E65-477D74065305}"/>
              </a:ext>
            </a:extLst>
          </p:cNvPr>
          <p:cNvSpPr/>
          <p:nvPr/>
        </p:nvSpPr>
        <p:spPr>
          <a:xfrm>
            <a:off x="5757794" y="4486649"/>
            <a:ext cx="3251890" cy="346249"/>
          </a:xfrm>
          <a:prstGeom prst="rect">
            <a:avLst/>
          </a:prstGeom>
        </p:spPr>
        <p:txBody>
          <a:bodyPr wrap="square">
            <a:spAutoFit/>
          </a:bodyPr>
          <a:lstStyle/>
          <a:p>
            <a:pPr>
              <a:lnSpc>
                <a:spcPct val="150000"/>
              </a:lnSpc>
            </a:pPr>
            <a:r>
              <a:rPr lang="en-US" altLang="ja-JP" sz="12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ヘルプデスクサポ</a:t>
            </a:r>
            <a:r>
              <a:rPr lang="en-US" altLang="ja-JP" sz="12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ト</a:t>
            </a:r>
          </a:p>
        </p:txBody>
      </p:sp>
      <p:sp>
        <p:nvSpPr>
          <p:cNvPr id="21" name="テキスト ボックス 20">
            <a:extLst>
              <a:ext uri="{FF2B5EF4-FFF2-40B4-BE49-F238E27FC236}">
                <a16:creationId xmlns:a16="http://schemas.microsoft.com/office/drawing/2014/main" id="{11836E3E-FF76-7884-0BF6-E3FB9F68F026}"/>
              </a:ext>
            </a:extLst>
          </p:cNvPr>
          <p:cNvSpPr txBox="1"/>
          <p:nvPr/>
        </p:nvSpPr>
        <p:spPr>
          <a:xfrm>
            <a:off x="5681306" y="5004677"/>
            <a:ext cx="2414944" cy="1100301"/>
          </a:xfrm>
          <a:prstGeom prst="rect">
            <a:avLst/>
          </a:prstGeom>
          <a:noFill/>
        </p:spPr>
        <p:txBody>
          <a:bodyPr wrap="square" rtlCol="0">
            <a:spAutoFit/>
          </a:bodyPr>
          <a:lstStyle/>
          <a:p>
            <a:pPr>
              <a:lnSpc>
                <a:spcPts val="2000"/>
              </a:lnSpc>
            </a:pP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ユーザー様と同様に電話やメールによる問い合わせが可能です。お困りごとなどお気軽にご相談ください</a:t>
            </a:r>
          </a:p>
        </p:txBody>
      </p:sp>
      <p:sp>
        <p:nvSpPr>
          <p:cNvPr id="22" name="テキスト ボックス 21">
            <a:extLst>
              <a:ext uri="{FF2B5EF4-FFF2-40B4-BE49-F238E27FC236}">
                <a16:creationId xmlns:a16="http://schemas.microsoft.com/office/drawing/2014/main" id="{89437725-51F8-4B0B-33F7-8B5BB416B8F5}"/>
              </a:ext>
            </a:extLst>
          </p:cNvPr>
          <p:cNvSpPr txBox="1"/>
          <p:nvPr/>
        </p:nvSpPr>
        <p:spPr>
          <a:xfrm>
            <a:off x="867108" y="5004677"/>
            <a:ext cx="2358407" cy="1100301"/>
          </a:xfrm>
          <a:prstGeom prst="rect">
            <a:avLst/>
          </a:prstGeom>
          <a:noFill/>
        </p:spPr>
        <p:txBody>
          <a:bodyPr wrap="square" rtlCol="0">
            <a:spAutoFit/>
          </a:bodyPr>
          <a:lstStyle/>
          <a:p>
            <a:pPr>
              <a:lnSpc>
                <a:spcPts val="2000"/>
              </a:lnSpc>
            </a:pPr>
            <a:r>
              <a:rPr kumimoji="1" lang="ja-JP" altLang="en-US" sz="1200">
                <a:solidFill>
                  <a:schemeClr val="tx1">
                    <a:lumMod val="75000"/>
                    <a:lumOff val="25000"/>
                  </a:schemeClr>
                </a:solidFill>
                <a:latin typeface="メイリオ" panose="020B0604030504040204" pitchFamily="50" charset="-128"/>
                <a:ea typeface="メイリオ" panose="020B0604030504040204" pitchFamily="50" charset="-128"/>
              </a:rPr>
              <a:t>ユーザー様しか利用できない専用サイトを利用できます。マニュアルや活用方法などを掲載しています</a:t>
            </a:r>
          </a:p>
        </p:txBody>
      </p:sp>
      <p:pic>
        <p:nvPicPr>
          <p:cNvPr id="29" name="図 28">
            <a:extLst>
              <a:ext uri="{FF2B5EF4-FFF2-40B4-BE49-F238E27FC236}">
                <a16:creationId xmlns:a16="http://schemas.microsoft.com/office/drawing/2014/main" id="{F14898A4-DA1E-F81A-2616-63AEC944232E}"/>
              </a:ext>
            </a:extLst>
          </p:cNvPr>
          <p:cNvPicPr>
            <a:picLocks noChangeAspect="1"/>
          </p:cNvPicPr>
          <p:nvPr/>
        </p:nvPicPr>
        <p:blipFill>
          <a:blip r:embed="rId4"/>
          <a:srcRect/>
          <a:stretch/>
        </p:blipFill>
        <p:spPr>
          <a:xfrm>
            <a:off x="3225516" y="4730174"/>
            <a:ext cx="1430554" cy="1430554"/>
          </a:xfrm>
          <a:prstGeom prst="rect">
            <a:avLst/>
          </a:prstGeom>
        </p:spPr>
      </p:pic>
      <p:pic>
        <p:nvPicPr>
          <p:cNvPr id="30" name="図 29">
            <a:extLst>
              <a:ext uri="{FF2B5EF4-FFF2-40B4-BE49-F238E27FC236}">
                <a16:creationId xmlns:a16="http://schemas.microsoft.com/office/drawing/2014/main" id="{12DBEF0F-EE4D-1780-2626-DB5C7D77771F}"/>
              </a:ext>
            </a:extLst>
          </p:cNvPr>
          <p:cNvPicPr>
            <a:picLocks noChangeAspect="1"/>
          </p:cNvPicPr>
          <p:nvPr/>
        </p:nvPicPr>
        <p:blipFill>
          <a:blip r:embed="rId5"/>
          <a:srcRect/>
          <a:stretch/>
        </p:blipFill>
        <p:spPr>
          <a:xfrm>
            <a:off x="8107233" y="4659773"/>
            <a:ext cx="1430554" cy="1430554"/>
          </a:xfrm>
          <a:prstGeom prst="rect">
            <a:avLst/>
          </a:prstGeom>
        </p:spPr>
      </p:pic>
    </p:spTree>
    <p:extLst>
      <p:ext uri="{BB962C8B-B14F-4D97-AF65-F5344CB8AC3E}">
        <p14:creationId xmlns:p14="http://schemas.microsoft.com/office/powerpoint/2010/main" val="42465123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DE0B1C13-F61F-46AB-8811-6727E3C7440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980" t="6221" r="13300" b="2609"/>
          <a:stretch/>
        </p:blipFill>
        <p:spPr>
          <a:xfrm>
            <a:off x="1" y="0"/>
            <a:ext cx="12192000" cy="6858000"/>
          </a:xfrm>
          <a:prstGeom prst="rect">
            <a:avLst/>
          </a:prstGeom>
        </p:spPr>
      </p:pic>
      <p:sp>
        <p:nvSpPr>
          <p:cNvPr id="17" name="正方形/長方形 16">
            <a:extLst>
              <a:ext uri="{FF2B5EF4-FFF2-40B4-BE49-F238E27FC236}">
                <a16:creationId xmlns:a16="http://schemas.microsoft.com/office/drawing/2014/main" id="{CEBD73D4-375A-49EA-ACD4-D3E5ABCDE47A}"/>
              </a:ext>
            </a:extLst>
          </p:cNvPr>
          <p:cNvSpPr/>
          <p:nvPr/>
        </p:nvSpPr>
        <p:spPr>
          <a:xfrm rot="5400000">
            <a:off x="2931368" y="-2936676"/>
            <a:ext cx="6858000" cy="12720736"/>
          </a:xfrm>
          <a:prstGeom prst="rect">
            <a:avLst/>
          </a:prstGeom>
          <a:gradFill>
            <a:gsLst>
              <a:gs pos="0">
                <a:schemeClr val="tx1">
                  <a:lumMod val="95000"/>
                  <a:alpha val="0"/>
                </a:schemeClr>
              </a:gs>
              <a:gs pos="78000">
                <a:srgbClr val="00000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正方形/長方形 17">
            <a:extLst>
              <a:ext uri="{FF2B5EF4-FFF2-40B4-BE49-F238E27FC236}">
                <a16:creationId xmlns:a16="http://schemas.microsoft.com/office/drawing/2014/main" id="{F7D0AFD7-B546-41C8-BF60-D655917711AF}"/>
              </a:ext>
            </a:extLst>
          </p:cNvPr>
          <p:cNvSpPr/>
          <p:nvPr/>
        </p:nvSpPr>
        <p:spPr>
          <a:xfrm>
            <a:off x="0" y="2965784"/>
            <a:ext cx="12192000" cy="3559560"/>
          </a:xfrm>
          <a:prstGeom prst="rect">
            <a:avLst/>
          </a:prstGeom>
          <a:solidFill>
            <a:schemeClr val="bg1"/>
          </a:solidFill>
          <a:ln w="15875">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9269" fontAlgn="base">
              <a:spcBef>
                <a:spcPct val="0"/>
              </a:spcBef>
              <a:spcAft>
                <a:spcPct val="0"/>
              </a:spcAft>
            </a:pPr>
            <a:endParaRPr kumimoji="1" lang="ja-JP" altLang="en-US" sz="2000">
              <a:solidFill>
                <a:prstClr val="white"/>
              </a:solidFill>
              <a:latin typeface="游ゴシック" panose="020F0502020204030204"/>
              <a:ea typeface="游ゴシック" panose="020B0400000000000000" pitchFamily="50" charset="-128"/>
            </a:endParaRPr>
          </a:p>
        </p:txBody>
      </p:sp>
      <p:sp>
        <p:nvSpPr>
          <p:cNvPr id="19" name="テキスト ボックス 18">
            <a:extLst>
              <a:ext uri="{FF2B5EF4-FFF2-40B4-BE49-F238E27FC236}">
                <a16:creationId xmlns:a16="http://schemas.microsoft.com/office/drawing/2014/main" id="{6A854D6B-3EB9-4236-A129-25309DE96CBC}"/>
              </a:ext>
            </a:extLst>
          </p:cNvPr>
          <p:cNvSpPr txBox="1"/>
          <p:nvPr/>
        </p:nvSpPr>
        <p:spPr>
          <a:xfrm>
            <a:off x="479376" y="1226144"/>
            <a:ext cx="10888060" cy="1369707"/>
          </a:xfrm>
          <a:prstGeom prst="rect">
            <a:avLst/>
          </a:prstGeom>
          <a:noFill/>
          <a:ln>
            <a:noFill/>
          </a:ln>
          <a:effectLst>
            <a:outerShdw blurRad="50800" dist="38100" dir="2700000" algn="tl" rotWithShape="0">
              <a:prstClr val="black">
                <a:alpha val="40000"/>
              </a:prstClr>
            </a:outerShdw>
          </a:effectLst>
        </p:spPr>
        <p:txBody>
          <a:bodyPr wrap="square" rtlCol="0" anchor="ctr">
            <a:noAutofit/>
          </a:bodyPr>
          <a:lstStyle/>
          <a:p>
            <a:pPr defTabSz="829269" fontAlgn="base">
              <a:lnSpc>
                <a:spcPts val="4600"/>
              </a:lnSpc>
              <a:spcBef>
                <a:spcPct val="0"/>
              </a:spcBef>
              <a:spcAft>
                <a:spcPct val="0"/>
              </a:spcAft>
            </a:pPr>
            <a:r>
              <a:rPr kumimoji="1" lang="en-US" altLang="ja-JP" sz="4000" b="1" err="1">
                <a:solidFill>
                  <a:schemeClr val="bg1"/>
                </a:solidFill>
                <a:latin typeface="メイリオ" panose="020B0604030504040204" pitchFamily="50" charset="-128"/>
                <a:ea typeface="メイリオ" panose="020B0604030504040204" pitchFamily="50" charset="-128"/>
              </a:rPr>
              <a:t>CylancePROTECT</a:t>
            </a:r>
            <a:r>
              <a:rPr kumimoji="1" lang="ja-JP" altLang="en-US" sz="4000" b="1">
                <a:solidFill>
                  <a:schemeClr val="bg1"/>
                </a:solidFill>
                <a:latin typeface="メイリオ" panose="020B0604030504040204" pitchFamily="50" charset="-128"/>
                <a:ea typeface="メイリオ" panose="020B0604030504040204" pitchFamily="50" charset="-128"/>
              </a:rPr>
              <a:t> </a:t>
            </a:r>
            <a:r>
              <a:rPr kumimoji="1" lang="en-US" altLang="ja-JP" sz="4000" b="1">
                <a:solidFill>
                  <a:schemeClr val="bg1"/>
                </a:solidFill>
                <a:latin typeface="メイリオ" panose="020B0604030504040204" pitchFamily="50" charset="-128"/>
                <a:ea typeface="メイリオ" panose="020B0604030504040204" pitchFamily="50" charset="-128"/>
              </a:rPr>
              <a:t>1</a:t>
            </a:r>
            <a:r>
              <a:rPr kumimoji="1" lang="ja-JP" altLang="en-US" sz="4000" b="1">
                <a:solidFill>
                  <a:schemeClr val="bg1"/>
                </a:solidFill>
                <a:latin typeface="メイリオ" panose="020B0604030504040204" pitchFamily="50" charset="-128"/>
                <a:ea typeface="メイリオ" panose="020B0604030504040204" pitchFamily="50" charset="-128"/>
              </a:rPr>
              <a:t>ヶ月無料体験版</a:t>
            </a:r>
            <a:endParaRPr kumimoji="1" lang="en-US" altLang="ja-JP" sz="4000" b="1">
              <a:solidFill>
                <a:schemeClr val="bg1"/>
              </a:solidFill>
              <a:latin typeface="メイリオ" panose="020B0604030504040204" pitchFamily="50" charset="-128"/>
              <a:ea typeface="メイリオ" panose="020B0604030504040204" pitchFamily="50" charset="-128"/>
            </a:endParaRPr>
          </a:p>
          <a:p>
            <a:pPr defTabSz="829269" fontAlgn="base">
              <a:lnSpc>
                <a:spcPts val="4600"/>
              </a:lnSpc>
              <a:spcBef>
                <a:spcPct val="0"/>
              </a:spcBef>
              <a:spcAft>
                <a:spcPct val="0"/>
              </a:spcAft>
            </a:pPr>
            <a:r>
              <a:rPr kumimoji="1" lang="ja-JP" altLang="en-US" sz="3200" b="1">
                <a:solidFill>
                  <a:schemeClr val="bg1"/>
                </a:solidFill>
                <a:latin typeface="メイリオ" panose="020B0604030504040204" pitchFamily="50" charset="-128"/>
                <a:ea typeface="メイリオ" panose="020B0604030504040204" pitchFamily="50" charset="-128"/>
              </a:rPr>
              <a:t>～端末に潜む マルウェア</a:t>
            </a:r>
            <a:r>
              <a:rPr kumimoji="1" lang="en-US" altLang="ja-JP" sz="3200" b="1">
                <a:solidFill>
                  <a:schemeClr val="bg1"/>
                </a:solidFill>
                <a:latin typeface="メイリオ" panose="020B0604030504040204" pitchFamily="50" charset="-128"/>
                <a:ea typeface="メイリオ" panose="020B0604030504040204" pitchFamily="50" charset="-128"/>
              </a:rPr>
              <a:t> </a:t>
            </a:r>
            <a:r>
              <a:rPr kumimoji="1" lang="ja-JP" altLang="en-US" sz="3200" b="1">
                <a:solidFill>
                  <a:schemeClr val="bg1"/>
                </a:solidFill>
                <a:latin typeface="メイリオ" panose="020B0604030504040204" pitchFamily="50" charset="-128"/>
                <a:ea typeface="メイリオ" panose="020B0604030504040204" pitchFamily="50" charset="-128"/>
              </a:rPr>
              <a:t>を見つけ出せ！～</a:t>
            </a:r>
          </a:p>
        </p:txBody>
      </p:sp>
      <p:sp>
        <p:nvSpPr>
          <p:cNvPr id="22" name="正方形/長方形 21">
            <a:extLst>
              <a:ext uri="{FF2B5EF4-FFF2-40B4-BE49-F238E27FC236}">
                <a16:creationId xmlns:a16="http://schemas.microsoft.com/office/drawing/2014/main" id="{E887E130-49A3-447D-9258-BAB92C1560B9}"/>
              </a:ext>
            </a:extLst>
          </p:cNvPr>
          <p:cNvSpPr/>
          <p:nvPr/>
        </p:nvSpPr>
        <p:spPr>
          <a:xfrm>
            <a:off x="579255" y="3643642"/>
            <a:ext cx="8334010" cy="1169551"/>
          </a:xfrm>
          <a:prstGeom prst="rect">
            <a:avLst/>
          </a:prstGeom>
        </p:spPr>
        <p:txBody>
          <a:bodyPr wrap="square">
            <a:spAutoFit/>
          </a:bodyPr>
          <a:lstStyle/>
          <a:p>
            <a:pPr defTabSz="829269" fontAlgn="base">
              <a:lnSpc>
                <a:spcPct val="150000"/>
              </a:lnSpc>
              <a:spcBef>
                <a:spcPct val="0"/>
              </a:spcBef>
              <a:spcAft>
                <a:spcPct val="0"/>
              </a:spcAft>
            </a:pPr>
            <a:r>
              <a:rPr kumimoji="1" lang="en-US" altLang="ja-JP" sz="1600" err="1">
                <a:solidFill>
                  <a:schemeClr val="tx1">
                    <a:lumMod val="75000"/>
                    <a:lumOff val="25000"/>
                  </a:schemeClr>
                </a:solidFill>
                <a:effectLst>
                  <a:outerShdw blurRad="38100" dist="38100" dir="2700000" algn="tl">
                    <a:prstClr val="white">
                      <a:alpha val="43000"/>
                    </a:prstClr>
                  </a:outerShdw>
                </a:effectLst>
                <a:latin typeface="メイリオ" panose="020B0604030504040204" pitchFamily="50" charset="-128"/>
                <a:ea typeface="メイリオ" panose="020B0604030504040204" pitchFamily="50" charset="-128"/>
              </a:rPr>
              <a:t>CylancePROTECT</a:t>
            </a:r>
            <a:r>
              <a:rPr kumimoji="1" lang="ja-JP" altLang="en-US" sz="1600">
                <a:solidFill>
                  <a:schemeClr val="tx1">
                    <a:lumMod val="75000"/>
                    <a:lumOff val="25000"/>
                  </a:schemeClr>
                </a:solidFill>
                <a:effectLst>
                  <a:outerShdw blurRad="38100" dist="38100" dir="2700000" algn="tl">
                    <a:prstClr val="white">
                      <a:alpha val="43000"/>
                    </a:prstClr>
                  </a:outerShdw>
                </a:effectLst>
                <a:latin typeface="メイリオ" panose="020B0604030504040204" pitchFamily="50" charset="-128"/>
                <a:ea typeface="メイリオ" panose="020B0604030504040204" pitchFamily="50" charset="-128"/>
              </a:rPr>
              <a:t>・</a:t>
            </a:r>
            <a:r>
              <a:rPr kumimoji="1" lang="en-US" altLang="ja-JP" sz="1600">
                <a:solidFill>
                  <a:schemeClr val="tx1">
                    <a:lumMod val="75000"/>
                    <a:lumOff val="25000"/>
                  </a:schemeClr>
                </a:solidFill>
                <a:effectLst>
                  <a:outerShdw blurRad="38100" dist="38100" dir="2700000" algn="tl">
                    <a:prstClr val="white">
                      <a:alpha val="43000"/>
                    </a:prstClr>
                  </a:outerShdw>
                </a:effectLst>
                <a:latin typeface="メイリオ" panose="020B0604030504040204" pitchFamily="50" charset="-128"/>
                <a:ea typeface="メイリオ" panose="020B0604030504040204" pitchFamily="50" charset="-128"/>
              </a:rPr>
              <a:t>OPTICS </a:t>
            </a:r>
            <a:r>
              <a:rPr kumimoji="1" lang="ja-JP" altLang="en-US" sz="1600">
                <a:solidFill>
                  <a:schemeClr val="tx1">
                    <a:lumMod val="75000"/>
                    <a:lumOff val="25000"/>
                  </a:schemeClr>
                </a:solidFill>
                <a:effectLst>
                  <a:outerShdw blurRad="38100" dist="38100" dir="2700000" algn="tl">
                    <a:prstClr val="white">
                      <a:alpha val="43000"/>
                    </a:prstClr>
                  </a:outerShdw>
                </a:effectLst>
                <a:latin typeface="メイリオ" panose="020B0604030504040204" pitchFamily="50" charset="-128"/>
                <a:ea typeface="メイリオ" panose="020B0604030504040204" pitchFamily="50" charset="-128"/>
              </a:rPr>
              <a:t>を </a:t>
            </a:r>
            <a:r>
              <a:rPr kumimoji="1" lang="en-US" altLang="ja-JP" sz="1600">
                <a:solidFill>
                  <a:schemeClr val="tx1">
                    <a:lumMod val="75000"/>
                    <a:lumOff val="25000"/>
                  </a:schemeClr>
                </a:solidFill>
                <a:effectLst>
                  <a:outerShdw blurRad="38100" dist="38100" dir="2700000" algn="tl">
                    <a:prstClr val="white">
                      <a:alpha val="43000"/>
                    </a:prstClr>
                  </a:outerShdw>
                </a:effectLst>
                <a:latin typeface="メイリオ" panose="020B0604030504040204" pitchFamily="50" charset="-128"/>
                <a:ea typeface="メイリオ" panose="020B0604030504040204" pitchFamily="50" charset="-128"/>
              </a:rPr>
              <a:t>1 </a:t>
            </a:r>
            <a:r>
              <a:rPr kumimoji="1" lang="ja-JP" altLang="en-US" sz="1600">
                <a:solidFill>
                  <a:schemeClr val="tx1">
                    <a:lumMod val="75000"/>
                    <a:lumOff val="25000"/>
                  </a:schemeClr>
                </a:solidFill>
                <a:effectLst>
                  <a:outerShdw blurRad="38100" dist="38100" dir="2700000" algn="tl">
                    <a:prstClr val="white">
                      <a:alpha val="43000"/>
                    </a:prstClr>
                  </a:outerShdw>
                </a:effectLst>
                <a:latin typeface="メイリオ" panose="020B0604030504040204" pitchFamily="50" charset="-128"/>
                <a:ea typeface="メイリオ" panose="020B0604030504040204" pitchFamily="50" charset="-128"/>
              </a:rPr>
              <a:t>ヶ月無料で何台でもインストール可能！</a:t>
            </a:r>
            <a:endParaRPr kumimoji="1" lang="en-US" altLang="ja-JP" sz="1600">
              <a:solidFill>
                <a:schemeClr val="tx1">
                  <a:lumMod val="75000"/>
                  <a:lumOff val="25000"/>
                </a:schemeClr>
              </a:solidFill>
              <a:effectLst>
                <a:outerShdw blurRad="38100" dist="38100" dir="2700000" algn="tl">
                  <a:prstClr val="white">
                    <a:alpha val="43000"/>
                  </a:prstClr>
                </a:outerShdw>
              </a:effectLst>
              <a:latin typeface="メイリオ" panose="020B0604030504040204" pitchFamily="50" charset="-128"/>
              <a:ea typeface="メイリオ" panose="020B0604030504040204" pitchFamily="50" charset="-128"/>
            </a:endParaRPr>
          </a:p>
          <a:p>
            <a:pPr defTabSz="829269" fontAlgn="base">
              <a:lnSpc>
                <a:spcPct val="150000"/>
              </a:lnSpc>
              <a:spcBef>
                <a:spcPct val="0"/>
              </a:spcBef>
              <a:spcAft>
                <a:spcPct val="0"/>
              </a:spcAft>
            </a:pPr>
            <a:r>
              <a:rPr kumimoji="1" lang="ja-JP" altLang="en-US" sz="1600" b="1" u="sng">
                <a:solidFill>
                  <a:schemeClr val="tx1">
                    <a:lumMod val="75000"/>
                    <a:lumOff val="25000"/>
                  </a:schemeClr>
                </a:solidFill>
                <a:effectLst>
                  <a:outerShdw blurRad="38100" dist="38100" dir="2700000" algn="tl">
                    <a:prstClr val="white">
                      <a:alpha val="43000"/>
                    </a:prstClr>
                  </a:outerShdw>
                </a:effectLst>
                <a:latin typeface="メイリオ" panose="020B0604030504040204" pitchFamily="50" charset="-128"/>
                <a:ea typeface="メイリオ" panose="020B0604030504040204" pitchFamily="50" charset="-128"/>
              </a:rPr>
              <a:t>自社ネットワーク内に危険なマルウェアが潜んでいないかを無料で調査できます。</a:t>
            </a:r>
          </a:p>
          <a:p>
            <a:pPr defTabSz="829269" fontAlgn="base">
              <a:lnSpc>
                <a:spcPct val="150000"/>
              </a:lnSpc>
              <a:spcBef>
                <a:spcPct val="0"/>
              </a:spcBef>
              <a:spcAft>
                <a:spcPct val="0"/>
              </a:spcAft>
            </a:pPr>
            <a:r>
              <a:rPr kumimoji="1" lang="ja-JP" altLang="en-US" sz="1600">
                <a:solidFill>
                  <a:schemeClr val="tx1">
                    <a:lumMod val="75000"/>
                    <a:lumOff val="25000"/>
                  </a:schemeClr>
                </a:solidFill>
                <a:effectLst>
                  <a:outerShdw blurRad="38100" dist="38100" dir="2700000" algn="tl">
                    <a:prstClr val="white">
                      <a:alpha val="43000"/>
                    </a:prstClr>
                  </a:outerShdw>
                </a:effectLst>
                <a:latin typeface="メイリオ" panose="020B0604030504040204" pitchFamily="50" charset="-128"/>
                <a:ea typeface="メイリオ" panose="020B0604030504040204" pitchFamily="50" charset="-128"/>
              </a:rPr>
              <a:t>体験後、ご希望の方にはマルウェア検知結果のサマリーレポートをプレゼントします！ </a:t>
            </a:r>
            <a:endParaRPr kumimoji="1" lang="en-US" altLang="ja-JP" sz="1600">
              <a:solidFill>
                <a:schemeClr val="tx1">
                  <a:lumMod val="75000"/>
                  <a:lumOff val="25000"/>
                </a:schemeClr>
              </a:solidFill>
              <a:effectLst>
                <a:outerShdw blurRad="38100" dist="38100" dir="2700000" algn="tl">
                  <a:prstClr val="white">
                    <a:alpha val="43000"/>
                  </a:prstClr>
                </a:outerShdw>
              </a:effectLst>
              <a:latin typeface="メイリオ" panose="020B0604030504040204" pitchFamily="50" charset="-128"/>
              <a:ea typeface="メイリオ" panose="020B0604030504040204" pitchFamily="50" charset="-128"/>
            </a:endParaRPr>
          </a:p>
        </p:txBody>
      </p:sp>
      <p:sp>
        <p:nvSpPr>
          <p:cNvPr id="23" name="テキスト ボックス 22">
            <a:extLst>
              <a:ext uri="{FF2B5EF4-FFF2-40B4-BE49-F238E27FC236}">
                <a16:creationId xmlns:a16="http://schemas.microsoft.com/office/drawing/2014/main" id="{6A6326B7-00C5-428A-8042-6CC8B8F1EF21}"/>
              </a:ext>
            </a:extLst>
          </p:cNvPr>
          <p:cNvSpPr txBox="1"/>
          <p:nvPr/>
        </p:nvSpPr>
        <p:spPr>
          <a:xfrm>
            <a:off x="566555" y="5582296"/>
            <a:ext cx="4812836" cy="523220"/>
          </a:xfrm>
          <a:prstGeom prst="rect">
            <a:avLst/>
          </a:prstGeom>
          <a:noFill/>
        </p:spPr>
        <p:txBody>
          <a:bodyPr wrap="square" rtlCol="0">
            <a:spAutoFit/>
          </a:bodyPr>
          <a:lstStyle/>
          <a:p>
            <a:pPr defTabSz="829269" fontAlgn="base">
              <a:spcBef>
                <a:spcPct val="0"/>
              </a:spcBef>
              <a:spcAft>
                <a:spcPct val="0"/>
              </a:spcAft>
            </a:pPr>
            <a:r>
              <a:rPr kumimoji="1" lang="ja-JP" altLang="en-US" sz="1400" b="1">
                <a:solidFill>
                  <a:schemeClr val="tx1">
                    <a:lumMod val="75000"/>
                    <a:lumOff val="25000"/>
                  </a:schemeClr>
                </a:solidFill>
                <a:latin typeface="メイリオ" panose="020B0604030504040204" pitchFamily="50" charset="-128"/>
                <a:ea typeface="メイリオ" panose="020B0604030504040204" pitchFamily="50" charset="-128"/>
              </a:rPr>
              <a:t>　</a:t>
            </a:r>
            <a:r>
              <a:rPr kumimoji="1" lang="en-US" altLang="ja-JP" sz="1400" b="1">
                <a:solidFill>
                  <a:schemeClr val="tx1">
                    <a:lumMod val="75000"/>
                    <a:lumOff val="25000"/>
                  </a:schemeClr>
                </a:solidFill>
                <a:latin typeface="メイリオ" panose="020B0604030504040204" pitchFamily="50" charset="-128"/>
                <a:ea typeface="メイリオ" panose="020B0604030504040204" pitchFamily="50" charset="-128"/>
              </a:rPr>
              <a:t>【</a:t>
            </a:r>
            <a:r>
              <a:rPr kumimoji="1" lang="ja-JP" altLang="en-US" sz="1400" b="1">
                <a:solidFill>
                  <a:schemeClr val="tx1">
                    <a:lumMod val="75000"/>
                    <a:lumOff val="25000"/>
                  </a:schemeClr>
                </a:solidFill>
                <a:latin typeface="メイリオ" panose="020B0604030504040204" pitchFamily="50" charset="-128"/>
                <a:ea typeface="メイリオ" panose="020B0604030504040204" pitchFamily="50" charset="-128"/>
              </a:rPr>
              <a:t>お申し込みはこちら</a:t>
            </a:r>
            <a:r>
              <a:rPr kumimoji="1" lang="en-US" altLang="ja-JP" sz="1400" b="1">
                <a:solidFill>
                  <a:schemeClr val="tx1">
                    <a:lumMod val="75000"/>
                    <a:lumOff val="25000"/>
                  </a:schemeClr>
                </a:solidFill>
                <a:latin typeface="メイリオ" panose="020B0604030504040204" pitchFamily="50" charset="-128"/>
                <a:ea typeface="メイリオ" panose="020B0604030504040204" pitchFamily="50" charset="-128"/>
              </a:rPr>
              <a:t>】</a:t>
            </a:r>
          </a:p>
          <a:p>
            <a:pPr defTabSz="829269" fontAlgn="base">
              <a:spcBef>
                <a:spcPct val="0"/>
              </a:spcBef>
              <a:spcAft>
                <a:spcPct val="0"/>
              </a:spcAft>
            </a:pPr>
            <a:r>
              <a:rPr kumimoji="1" lang="ja-JP" altLang="en-US" sz="1400" b="1">
                <a:solidFill>
                  <a:schemeClr val="tx1">
                    <a:lumMod val="65000"/>
                    <a:lumOff val="35000"/>
                  </a:schemeClr>
                </a:solidFill>
                <a:latin typeface="メイリオ" panose="020B0604030504040204" pitchFamily="50" charset="-128"/>
                <a:ea typeface="メイリオ" panose="020B0604030504040204" pitchFamily="50" charset="-128"/>
              </a:rPr>
              <a:t>　</a:t>
            </a:r>
            <a:endParaRPr kumimoji="1" lang="ja-JP" altLang="en-US" sz="1400">
              <a:solidFill>
                <a:schemeClr val="tx1">
                  <a:lumMod val="65000"/>
                  <a:lumOff val="35000"/>
                </a:schemeClr>
              </a:solidFill>
              <a:latin typeface="メイリオ" panose="020B0604030504040204" pitchFamily="50" charset="-128"/>
              <a:ea typeface="メイリオ" panose="020B0604030504040204" pitchFamily="50" charset="-128"/>
            </a:endParaRPr>
          </a:p>
        </p:txBody>
      </p:sp>
      <p:sp>
        <p:nvSpPr>
          <p:cNvPr id="24" name="正方形/長方形 23">
            <a:extLst>
              <a:ext uri="{FF2B5EF4-FFF2-40B4-BE49-F238E27FC236}">
                <a16:creationId xmlns:a16="http://schemas.microsoft.com/office/drawing/2014/main" id="{41DE5503-4A45-4EDE-8E6B-20CEAF2FD04E}"/>
              </a:ext>
            </a:extLst>
          </p:cNvPr>
          <p:cNvSpPr/>
          <p:nvPr/>
        </p:nvSpPr>
        <p:spPr>
          <a:xfrm>
            <a:off x="778617" y="5836189"/>
            <a:ext cx="3686760" cy="307777"/>
          </a:xfrm>
          <a:prstGeom prst="rect">
            <a:avLst/>
          </a:prstGeom>
        </p:spPr>
        <p:txBody>
          <a:bodyPr wrap="square">
            <a:spAutoFit/>
          </a:bodyPr>
          <a:lstStyle/>
          <a:p>
            <a:pPr defTabSz="829269" fontAlgn="base">
              <a:spcBef>
                <a:spcPct val="0"/>
              </a:spcBef>
              <a:spcAft>
                <a:spcPct val="0"/>
              </a:spcAft>
            </a:pPr>
            <a:r>
              <a:rPr kumimoji="1" lang="en-US" altLang="ja-JP" sz="1400" u="sng">
                <a:solidFill>
                  <a:srgbClr val="0070C0"/>
                </a:solidFill>
                <a:latin typeface="メイリオ" panose="020B0604030504040204" pitchFamily="50" charset="-128"/>
                <a:ea typeface="メイリオ" panose="020B0604030504040204" pitchFamily="50" charset="-128"/>
              </a:rPr>
              <a:t>https://www.lanscope.jp/lp/cpms/</a:t>
            </a:r>
          </a:p>
        </p:txBody>
      </p:sp>
      <p:pic>
        <p:nvPicPr>
          <p:cNvPr id="25" name="図 24">
            <a:extLst>
              <a:ext uri="{FF2B5EF4-FFF2-40B4-BE49-F238E27FC236}">
                <a16:creationId xmlns:a16="http://schemas.microsoft.com/office/drawing/2014/main" id="{FAEF534E-FC2A-421E-B0F0-C59A9745CD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9022" y="4942563"/>
            <a:ext cx="1278524" cy="1278524"/>
          </a:xfrm>
          <a:prstGeom prst="rect">
            <a:avLst/>
          </a:prstGeom>
        </p:spPr>
      </p:pic>
      <p:grpSp>
        <p:nvGrpSpPr>
          <p:cNvPr id="26" name="グループ化 25">
            <a:extLst>
              <a:ext uri="{FF2B5EF4-FFF2-40B4-BE49-F238E27FC236}">
                <a16:creationId xmlns:a16="http://schemas.microsoft.com/office/drawing/2014/main" id="{BF217AA2-5B98-46D5-BD0C-E893C021CDA7}"/>
              </a:ext>
            </a:extLst>
          </p:cNvPr>
          <p:cNvGrpSpPr/>
          <p:nvPr/>
        </p:nvGrpSpPr>
        <p:grpSpPr>
          <a:xfrm>
            <a:off x="479376" y="513853"/>
            <a:ext cx="2160240" cy="423549"/>
            <a:chOff x="479376" y="332656"/>
            <a:chExt cx="2160240" cy="423549"/>
          </a:xfrm>
        </p:grpSpPr>
        <p:sp>
          <p:nvSpPr>
            <p:cNvPr id="27" name="正方形/長方形 26">
              <a:extLst>
                <a:ext uri="{FF2B5EF4-FFF2-40B4-BE49-F238E27FC236}">
                  <a16:creationId xmlns:a16="http://schemas.microsoft.com/office/drawing/2014/main" id="{D35522C0-D513-4C3B-9D15-E0694E2D950F}"/>
                </a:ext>
              </a:extLst>
            </p:cNvPr>
            <p:cNvSpPr/>
            <p:nvPr/>
          </p:nvSpPr>
          <p:spPr>
            <a:xfrm>
              <a:off x="479376" y="332656"/>
              <a:ext cx="2160240" cy="386160"/>
            </a:xfrm>
            <a:prstGeom prst="rect">
              <a:avLst/>
            </a:prstGeom>
            <a:solidFill>
              <a:srgbClr val="4DC12E"/>
            </a:solidFill>
            <a:ln w="9525">
              <a:noFill/>
              <a:round/>
              <a:headEnd/>
              <a:tailEnd/>
            </a:ln>
            <a:effectLst/>
          </p:spPr>
          <p:txBody>
            <a:bodyPr rtlCol="0" anchor="ctr" anchorCtr="1"/>
            <a:lstStyle/>
            <a:p>
              <a:pPr marL="342900" indent="-342900" algn="ctr" fontAlgn="base">
                <a:spcBef>
                  <a:spcPct val="20000"/>
                </a:spcBef>
                <a:spcAft>
                  <a:spcPct val="0"/>
                </a:spcAft>
                <a:buFont typeface="Wingdings" pitchFamily="2" charset="2"/>
                <a:buNone/>
              </a:pPr>
              <a:endParaRPr kumimoji="0" lang="ja-JP" altLang="en-US" sz="110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テキスト ボックス 27">
              <a:extLst>
                <a:ext uri="{FF2B5EF4-FFF2-40B4-BE49-F238E27FC236}">
                  <a16:creationId xmlns:a16="http://schemas.microsoft.com/office/drawing/2014/main" id="{F648BA03-56C1-47E7-B7DD-30347B1C6A7F}"/>
                </a:ext>
              </a:extLst>
            </p:cNvPr>
            <p:cNvSpPr txBox="1"/>
            <p:nvPr/>
          </p:nvSpPr>
          <p:spPr>
            <a:xfrm>
              <a:off x="530672" y="356095"/>
              <a:ext cx="2083544" cy="400110"/>
            </a:xfrm>
            <a:prstGeom prst="rect">
              <a:avLst/>
            </a:prstGeom>
            <a:noFill/>
          </p:spPr>
          <p:txBody>
            <a:bodyPr wrap="square" rtlCol="0" anchor="ctr">
              <a:spAutoFit/>
            </a:bodyPr>
            <a:lstStyle/>
            <a:p>
              <a:pPr algn="ctr" defTabSz="829269" fontAlgn="base">
                <a:spcBef>
                  <a:spcPct val="0"/>
                </a:spcBef>
                <a:spcAft>
                  <a:spcPct val="0"/>
                </a:spcAft>
              </a:pPr>
              <a:r>
                <a:rPr kumimoji="1" lang="ja-JP" altLang="en-US" sz="2000" b="1">
                  <a:solidFill>
                    <a:prstClr val="black"/>
                  </a:solidFill>
                  <a:latin typeface="メイリオ" panose="020B0604030504040204" pitchFamily="50" charset="-128"/>
                  <a:ea typeface="メイリオ" panose="020B0604030504040204" pitchFamily="50" charset="-128"/>
                </a:rPr>
                <a:t>台数無制限</a:t>
              </a:r>
              <a:endParaRPr kumimoji="1" lang="en-US" altLang="ja-JP" sz="2000" b="1">
                <a:solidFill>
                  <a:prstClr val="black"/>
                </a:solidFill>
                <a:latin typeface="メイリオ" panose="020B0604030504040204" pitchFamily="50" charset="-128"/>
                <a:ea typeface="メイリオ" panose="020B0604030504040204" pitchFamily="50" charset="-128"/>
              </a:endParaRPr>
            </a:p>
          </p:txBody>
        </p:sp>
      </p:grpSp>
      <p:grpSp>
        <p:nvGrpSpPr>
          <p:cNvPr id="29" name="グループ化 28">
            <a:extLst>
              <a:ext uri="{FF2B5EF4-FFF2-40B4-BE49-F238E27FC236}">
                <a16:creationId xmlns:a16="http://schemas.microsoft.com/office/drawing/2014/main" id="{2D29F4AA-A00F-48D8-BA9A-4F6F379D38BE}"/>
              </a:ext>
            </a:extLst>
          </p:cNvPr>
          <p:cNvGrpSpPr/>
          <p:nvPr/>
        </p:nvGrpSpPr>
        <p:grpSpPr>
          <a:xfrm>
            <a:off x="3025493" y="513853"/>
            <a:ext cx="2160240" cy="423549"/>
            <a:chOff x="479376" y="332656"/>
            <a:chExt cx="2160240" cy="423549"/>
          </a:xfrm>
        </p:grpSpPr>
        <p:sp>
          <p:nvSpPr>
            <p:cNvPr id="30" name="正方形/長方形 29">
              <a:extLst>
                <a:ext uri="{FF2B5EF4-FFF2-40B4-BE49-F238E27FC236}">
                  <a16:creationId xmlns:a16="http://schemas.microsoft.com/office/drawing/2014/main" id="{20DEEB0C-1FBB-4BD0-9F50-FB4674A7C13D}"/>
                </a:ext>
              </a:extLst>
            </p:cNvPr>
            <p:cNvSpPr/>
            <p:nvPr/>
          </p:nvSpPr>
          <p:spPr>
            <a:xfrm>
              <a:off x="479376" y="332656"/>
              <a:ext cx="2160240" cy="386160"/>
            </a:xfrm>
            <a:prstGeom prst="rect">
              <a:avLst/>
            </a:prstGeom>
            <a:solidFill>
              <a:srgbClr val="4DC12E"/>
            </a:solidFill>
            <a:ln w="9525">
              <a:noFill/>
              <a:round/>
              <a:headEnd/>
              <a:tailEnd/>
            </a:ln>
            <a:effectLst/>
          </p:spPr>
          <p:txBody>
            <a:bodyPr rtlCol="0" anchor="ctr" anchorCtr="1"/>
            <a:lstStyle/>
            <a:p>
              <a:pPr marL="342900" indent="-342900" algn="ctr" fontAlgn="base">
                <a:spcBef>
                  <a:spcPct val="20000"/>
                </a:spcBef>
                <a:spcAft>
                  <a:spcPct val="0"/>
                </a:spcAft>
                <a:buFont typeface="Wingdings" pitchFamily="2" charset="2"/>
                <a:buNone/>
              </a:pPr>
              <a:endParaRPr kumimoji="0" lang="ja-JP" altLang="en-US" sz="110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テキスト ボックス 30">
              <a:extLst>
                <a:ext uri="{FF2B5EF4-FFF2-40B4-BE49-F238E27FC236}">
                  <a16:creationId xmlns:a16="http://schemas.microsoft.com/office/drawing/2014/main" id="{308890B3-9EBC-4D77-8B06-2C87C8154C20}"/>
                </a:ext>
              </a:extLst>
            </p:cNvPr>
            <p:cNvSpPr txBox="1"/>
            <p:nvPr/>
          </p:nvSpPr>
          <p:spPr>
            <a:xfrm>
              <a:off x="530672" y="356095"/>
              <a:ext cx="2083544" cy="400110"/>
            </a:xfrm>
            <a:prstGeom prst="rect">
              <a:avLst/>
            </a:prstGeom>
            <a:noFill/>
          </p:spPr>
          <p:txBody>
            <a:bodyPr wrap="square" rtlCol="0" anchor="ctr">
              <a:spAutoFit/>
            </a:bodyPr>
            <a:lstStyle/>
            <a:p>
              <a:pPr algn="ctr" defTabSz="829269" fontAlgn="base">
                <a:spcBef>
                  <a:spcPct val="0"/>
                </a:spcBef>
                <a:spcAft>
                  <a:spcPct val="0"/>
                </a:spcAft>
              </a:pPr>
              <a:r>
                <a:rPr kumimoji="1" lang="ja-JP" altLang="en-US" sz="2000" b="1">
                  <a:solidFill>
                    <a:prstClr val="black"/>
                  </a:solidFill>
                  <a:latin typeface="メイリオ" panose="020B0604030504040204" pitchFamily="50" charset="-128"/>
                  <a:ea typeface="メイリオ" panose="020B0604030504040204" pitchFamily="50" charset="-128"/>
                </a:rPr>
                <a:t>レポート解説付</a:t>
              </a:r>
              <a:endParaRPr kumimoji="1" lang="en-US" altLang="ja-JP" sz="2000" b="1">
                <a:solidFill>
                  <a:prstClr val="black"/>
                </a:solidFill>
                <a:latin typeface="メイリオ" panose="020B0604030504040204" pitchFamily="50" charset="-128"/>
                <a:ea typeface="メイリオ" panose="020B0604030504040204" pitchFamily="50" charset="-128"/>
              </a:endParaRPr>
            </a:p>
          </p:txBody>
        </p:sp>
      </p:grpSp>
      <p:sp>
        <p:nvSpPr>
          <p:cNvPr id="33" name="正方形/長方形 32">
            <a:extLst>
              <a:ext uri="{FF2B5EF4-FFF2-40B4-BE49-F238E27FC236}">
                <a16:creationId xmlns:a16="http://schemas.microsoft.com/office/drawing/2014/main" id="{513B475D-9F3A-4936-B9B3-4AFAEE48B2A5}"/>
              </a:ext>
            </a:extLst>
          </p:cNvPr>
          <p:cNvSpPr/>
          <p:nvPr/>
        </p:nvSpPr>
        <p:spPr>
          <a:xfrm>
            <a:off x="12700" y="2965784"/>
            <a:ext cx="12192001" cy="456146"/>
          </a:xfrm>
          <a:prstGeom prst="rect">
            <a:avLst/>
          </a:prstGeom>
          <a:solidFill>
            <a:srgbClr val="4DC12E"/>
          </a:solidFill>
          <a:ln w="9525">
            <a:noFill/>
            <a:round/>
            <a:headEnd/>
            <a:tailEnd/>
          </a:ln>
          <a:effectLst/>
        </p:spPr>
        <p:txBody>
          <a:bodyPr rtlCol="0" anchor="ctr" anchorCtr="1"/>
          <a:lstStyle/>
          <a:p>
            <a:pPr marL="342900" indent="-342900" algn="ctr" fontAlgn="base">
              <a:spcBef>
                <a:spcPct val="20000"/>
              </a:spcBef>
              <a:spcAft>
                <a:spcPct val="0"/>
              </a:spcAft>
              <a:buFont typeface="Wingdings" pitchFamily="2" charset="2"/>
              <a:buNone/>
            </a:pPr>
            <a:endParaRPr kumimoji="0" lang="ja-JP" altLang="en-US" sz="110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5" name="正方形/長方形 34">
            <a:extLst>
              <a:ext uri="{FF2B5EF4-FFF2-40B4-BE49-F238E27FC236}">
                <a16:creationId xmlns:a16="http://schemas.microsoft.com/office/drawing/2014/main" id="{BA083D75-B40C-4EC6-80C9-7587B9A09108}"/>
              </a:ext>
            </a:extLst>
          </p:cNvPr>
          <p:cNvSpPr/>
          <p:nvPr/>
        </p:nvSpPr>
        <p:spPr>
          <a:xfrm>
            <a:off x="661531" y="6116161"/>
            <a:ext cx="8334010" cy="325089"/>
          </a:xfrm>
          <a:prstGeom prst="rect">
            <a:avLst/>
          </a:prstGeom>
        </p:spPr>
        <p:txBody>
          <a:bodyPr wrap="square">
            <a:spAutoFit/>
          </a:bodyPr>
          <a:lstStyle/>
          <a:p>
            <a:pPr defTabSz="829269" fontAlgn="base">
              <a:lnSpc>
                <a:spcPct val="150000"/>
              </a:lnSpc>
              <a:spcBef>
                <a:spcPct val="0"/>
              </a:spcBef>
              <a:spcAft>
                <a:spcPct val="0"/>
              </a:spcAft>
            </a:pPr>
            <a:r>
              <a:rPr kumimoji="1" lang="ja-JP" altLang="en-US" sz="1100">
                <a:solidFill>
                  <a:schemeClr val="tx1">
                    <a:lumMod val="75000"/>
                    <a:lumOff val="25000"/>
                  </a:schemeClr>
                </a:solidFill>
                <a:effectLst>
                  <a:outerShdw blurRad="38100" dist="38100" dir="2700000" algn="tl">
                    <a:prstClr val="white">
                      <a:alpha val="43000"/>
                    </a:prstClr>
                  </a:outerShdw>
                </a:effectLst>
                <a:latin typeface="メイリオ" panose="020B0604030504040204" pitchFamily="50" charset="-128"/>
                <a:ea typeface="メイリオ" panose="020B0604030504040204" pitchFamily="50" charset="-128"/>
              </a:rPr>
              <a:t>（</a:t>
            </a:r>
            <a:r>
              <a:rPr kumimoji="1" lang="en-US" altLang="ja-JP" sz="1100" err="1">
                <a:solidFill>
                  <a:schemeClr val="tx1">
                    <a:lumMod val="75000"/>
                    <a:lumOff val="25000"/>
                  </a:schemeClr>
                </a:solidFill>
                <a:effectLst>
                  <a:outerShdw blurRad="38100" dist="38100" dir="2700000" algn="tl">
                    <a:prstClr val="white">
                      <a:alpha val="43000"/>
                    </a:prstClr>
                  </a:outerShdw>
                </a:effectLst>
                <a:latin typeface="メイリオ" panose="020B0604030504040204" pitchFamily="50" charset="-128"/>
                <a:ea typeface="メイリオ" panose="020B0604030504040204" pitchFamily="50" charset="-128"/>
              </a:rPr>
              <a:t>CylanceOPTICS</a:t>
            </a:r>
            <a:r>
              <a:rPr kumimoji="1" lang="en-US" altLang="ja-JP" sz="1100">
                <a:solidFill>
                  <a:schemeClr val="tx1">
                    <a:lumMod val="75000"/>
                    <a:lumOff val="25000"/>
                  </a:schemeClr>
                </a:solidFill>
                <a:effectLst>
                  <a:outerShdw blurRad="38100" dist="38100" dir="2700000" algn="tl">
                    <a:prstClr val="white">
                      <a:alpha val="43000"/>
                    </a:prstClr>
                  </a:outerShdw>
                </a:effectLst>
                <a:latin typeface="メイリオ" panose="020B0604030504040204" pitchFamily="50" charset="-128"/>
                <a:ea typeface="メイリオ" panose="020B0604030504040204" pitchFamily="50" charset="-128"/>
              </a:rPr>
              <a:t> </a:t>
            </a:r>
            <a:r>
              <a:rPr kumimoji="1" lang="ja-JP" altLang="en-US" sz="1100">
                <a:solidFill>
                  <a:schemeClr val="tx1">
                    <a:lumMod val="75000"/>
                    <a:lumOff val="25000"/>
                  </a:schemeClr>
                </a:solidFill>
                <a:effectLst>
                  <a:outerShdw blurRad="38100" dist="38100" dir="2700000" algn="tl">
                    <a:prstClr val="white">
                      <a:alpha val="43000"/>
                    </a:prstClr>
                  </a:outerShdw>
                </a:effectLst>
                <a:latin typeface="メイリオ" panose="020B0604030504040204" pitchFamily="50" charset="-128"/>
                <a:ea typeface="メイリオ" panose="020B0604030504040204" pitchFamily="50" charset="-128"/>
              </a:rPr>
              <a:t>の体験を希望される際には、お申込みフォームの備考欄にご記載ください。）</a:t>
            </a:r>
            <a:endParaRPr kumimoji="1" lang="en-US" altLang="ja-JP" sz="1100">
              <a:solidFill>
                <a:schemeClr val="tx1">
                  <a:lumMod val="75000"/>
                  <a:lumOff val="25000"/>
                </a:schemeClr>
              </a:solidFill>
              <a:effectLst>
                <a:outerShdw blurRad="38100" dist="38100" dir="2700000" algn="tl">
                  <a:prstClr val="white">
                    <a:alpha val="43000"/>
                  </a:prstClr>
                </a:outerShdw>
              </a:effectLst>
              <a:latin typeface="メイリオ" panose="020B0604030504040204" pitchFamily="50" charset="-128"/>
              <a:ea typeface="メイリオ" panose="020B0604030504040204" pitchFamily="50" charset="-128"/>
            </a:endParaRPr>
          </a:p>
        </p:txBody>
      </p:sp>
      <p:pic>
        <p:nvPicPr>
          <p:cNvPr id="20" name="図 19">
            <a:extLst>
              <a:ext uri="{FF2B5EF4-FFF2-40B4-BE49-F238E27FC236}">
                <a16:creationId xmlns:a16="http://schemas.microsoft.com/office/drawing/2014/main" id="{FC76086C-76F4-4DD5-B174-5B95C7D35563}"/>
              </a:ext>
            </a:extLst>
          </p:cNvPr>
          <p:cNvPicPr>
            <a:picLocks noChangeAspect="1"/>
          </p:cNvPicPr>
          <p:nvPr/>
        </p:nvPicPr>
        <p:blipFill rotWithShape="1">
          <a:blip r:embed="rId6"/>
          <a:srcRect l="28043" t="111" r="28319" b="-111"/>
          <a:stretch/>
        </p:blipFill>
        <p:spPr>
          <a:xfrm rot="1140053">
            <a:off x="9899273" y="3708594"/>
            <a:ext cx="1868217" cy="2675792"/>
          </a:xfrm>
          <a:prstGeom prst="rect">
            <a:avLst/>
          </a:prstGeom>
          <a:ln>
            <a:solidFill>
              <a:schemeClr val="bg1">
                <a:lumMod val="50000"/>
              </a:schemeClr>
            </a:solidFill>
          </a:ln>
        </p:spPr>
      </p:pic>
      <p:pic>
        <p:nvPicPr>
          <p:cNvPr id="21" name="図 20">
            <a:extLst>
              <a:ext uri="{FF2B5EF4-FFF2-40B4-BE49-F238E27FC236}">
                <a16:creationId xmlns:a16="http://schemas.microsoft.com/office/drawing/2014/main" id="{A43C43BA-86E7-43D4-86BE-C17030E0A8BD}"/>
              </a:ext>
            </a:extLst>
          </p:cNvPr>
          <p:cNvPicPr>
            <a:picLocks noChangeAspect="1"/>
          </p:cNvPicPr>
          <p:nvPr/>
        </p:nvPicPr>
        <p:blipFill rotWithShape="1">
          <a:blip r:embed="rId7"/>
          <a:srcRect l="27895" r="28065"/>
          <a:stretch/>
        </p:blipFill>
        <p:spPr>
          <a:xfrm rot="1140053">
            <a:off x="9002028" y="3823416"/>
            <a:ext cx="1882853" cy="2672037"/>
          </a:xfrm>
          <a:prstGeom prst="rect">
            <a:avLst/>
          </a:prstGeom>
          <a:ln>
            <a:solidFill>
              <a:schemeClr val="bg1">
                <a:lumMod val="50000"/>
              </a:schemeClr>
            </a:solidFill>
          </a:ln>
        </p:spPr>
      </p:pic>
    </p:spTree>
    <p:custDataLst>
      <p:tags r:id="rId1"/>
    </p:custDataLst>
    <p:extLst>
      <p:ext uri="{BB962C8B-B14F-4D97-AF65-F5344CB8AC3E}">
        <p14:creationId xmlns:p14="http://schemas.microsoft.com/office/powerpoint/2010/main" val="20005516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027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a:extLst>
              <a:ext uri="{FF2B5EF4-FFF2-40B4-BE49-F238E27FC236}">
                <a16:creationId xmlns:a16="http://schemas.microsoft.com/office/drawing/2014/main" id="{EC0B956F-0F38-64CA-2AD1-11DECB3B25D7}"/>
              </a:ext>
            </a:extLst>
          </p:cNvPr>
          <p:cNvSpPr>
            <a:spLocks noGrp="1"/>
          </p:cNvSpPr>
          <p:nvPr>
            <p:ph type="body" sz="quarter" idx="15"/>
          </p:nvPr>
        </p:nvSpPr>
        <p:spPr/>
        <p:txBody>
          <a:bodyPr/>
          <a:lstStyle/>
          <a:p>
            <a:r>
              <a:rPr lang="ja-JP" altLang="en-US"/>
              <a:t>世界的に急増！セキュリティが脆弱な企業を足掛かりにして本来の標的とする企業へ攻撃</a:t>
            </a:r>
            <a:endParaRPr kumimoji="1" lang="ja-JP" altLang="en-US"/>
          </a:p>
        </p:txBody>
      </p:sp>
      <p:sp>
        <p:nvSpPr>
          <p:cNvPr id="3" name="テキスト プレースホルダー 2">
            <a:extLst>
              <a:ext uri="{FF2B5EF4-FFF2-40B4-BE49-F238E27FC236}">
                <a16:creationId xmlns:a16="http://schemas.microsoft.com/office/drawing/2014/main" id="{4955196B-4A83-4263-987C-D142BBF49168}"/>
              </a:ext>
            </a:extLst>
          </p:cNvPr>
          <p:cNvSpPr>
            <a:spLocks noGrp="1"/>
          </p:cNvSpPr>
          <p:nvPr>
            <p:ph type="body" sz="quarter" idx="13"/>
          </p:nvPr>
        </p:nvSpPr>
        <p:spPr>
          <a:prstGeom prst="rect">
            <a:avLst/>
          </a:prstGeom>
        </p:spPr>
        <p:txBody>
          <a:bodyPr/>
          <a:lstStyle/>
          <a:p>
            <a:r>
              <a:rPr lang="en-US" altLang="ja-JP" dirty="0"/>
              <a:t>2</a:t>
            </a:r>
            <a:r>
              <a:rPr lang="ja-JP" altLang="en-US" dirty="0"/>
              <a:t>位「サプライチェーンの弱点を悪用した攻撃」解説</a:t>
            </a:r>
          </a:p>
        </p:txBody>
      </p:sp>
      <p:sp>
        <p:nvSpPr>
          <p:cNvPr id="7" name="正方形/長方形 6">
            <a:extLst>
              <a:ext uri="{FF2B5EF4-FFF2-40B4-BE49-F238E27FC236}">
                <a16:creationId xmlns:a16="http://schemas.microsoft.com/office/drawing/2014/main" id="{1A9AB377-D00C-C5A8-8160-3468214F1F32}"/>
              </a:ext>
            </a:extLst>
          </p:cNvPr>
          <p:cNvSpPr/>
          <p:nvPr/>
        </p:nvSpPr>
        <p:spPr>
          <a:xfrm>
            <a:off x="467032" y="1409431"/>
            <a:ext cx="11257935" cy="1330267"/>
          </a:xfrm>
          <a:prstGeom prst="rect">
            <a:avLst/>
          </a:prstGeom>
          <a:solidFill>
            <a:srgbClr val="FFFAEB"/>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9E92806C-3665-E71C-4A9C-2A90E545DD1D}"/>
              </a:ext>
            </a:extLst>
          </p:cNvPr>
          <p:cNvSpPr txBox="1"/>
          <p:nvPr/>
        </p:nvSpPr>
        <p:spPr>
          <a:xfrm>
            <a:off x="825909" y="1578751"/>
            <a:ext cx="10540180" cy="900246"/>
          </a:xfrm>
          <a:prstGeom prst="rect">
            <a:avLst/>
          </a:prstGeom>
          <a:noFill/>
        </p:spPr>
        <p:txBody>
          <a:bodyPr wrap="square">
            <a:spAutoFit/>
          </a:bodyPr>
          <a:lstStyle/>
          <a:p>
            <a:pPr>
              <a:lnSpc>
                <a:spcPct val="150000"/>
              </a:lnSpc>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本来の標的となる企業に直接攻撃を行うのではなく、</a:t>
            </a:r>
            <a:r>
              <a:rPr lang="ja-JP" altLang="en-US" sz="1200" b="1" dirty="0">
                <a:solidFill>
                  <a:srgbClr val="C00000"/>
                </a:solidFill>
                <a:latin typeface="メイリオ" panose="020B0604030504040204" pitchFamily="50" charset="-128"/>
                <a:ea typeface="メイリオ" panose="020B0604030504040204" pitchFamily="50" charset="-128"/>
              </a:rPr>
              <a:t>セキュリティ対策に弱点がある取引先、委託先などの関連企業に攻撃を仕掛けます</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。関連企業を踏み台として本来の標的企業に不正侵入するサイバー攻撃です。大企業では各プロセスを担う様々な企業が関わっており、セキュリティレベルは様々です。</a:t>
            </a:r>
            <a:r>
              <a:rPr lang="ja-JP" altLang="en-US" sz="1200" b="1" dirty="0">
                <a:solidFill>
                  <a:srgbClr val="C00000"/>
                </a:solidFill>
                <a:latin typeface="メイリオ" panose="020B0604030504040204" pitchFamily="50" charset="-128"/>
                <a:ea typeface="メイリオ" panose="020B0604030504040204" pitchFamily="50" charset="-128"/>
              </a:rPr>
              <a:t>大企業が対策をしていても、サプライチェーン企業が攻撃を受け、大企業まで被害</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を受ける仕組みです。</a:t>
            </a:r>
          </a:p>
        </p:txBody>
      </p:sp>
      <p:pic>
        <p:nvPicPr>
          <p:cNvPr id="4" name="図 3">
            <a:extLst>
              <a:ext uri="{FF2B5EF4-FFF2-40B4-BE49-F238E27FC236}">
                <a16:creationId xmlns:a16="http://schemas.microsoft.com/office/drawing/2014/main" id="{B3905D5F-8214-BE3B-12F7-E3E3D2CF0676}"/>
              </a:ext>
            </a:extLst>
          </p:cNvPr>
          <p:cNvPicPr>
            <a:picLocks noChangeAspect="1"/>
          </p:cNvPicPr>
          <p:nvPr/>
        </p:nvPicPr>
        <p:blipFill rotWithShape="1">
          <a:blip r:embed="rId3"/>
          <a:srcRect t="1224" b="1224"/>
          <a:stretch/>
        </p:blipFill>
        <p:spPr>
          <a:xfrm>
            <a:off x="486701" y="3429000"/>
            <a:ext cx="5515895" cy="2833782"/>
          </a:xfrm>
          <a:prstGeom prst="rect">
            <a:avLst/>
          </a:prstGeom>
        </p:spPr>
      </p:pic>
      <p:sp>
        <p:nvSpPr>
          <p:cNvPr id="6" name="テキスト ボックス 5">
            <a:extLst>
              <a:ext uri="{FF2B5EF4-FFF2-40B4-BE49-F238E27FC236}">
                <a16:creationId xmlns:a16="http://schemas.microsoft.com/office/drawing/2014/main" id="{B679C707-5162-4282-EC93-14E33A382D72}"/>
              </a:ext>
            </a:extLst>
          </p:cNvPr>
          <p:cNvSpPr txBox="1"/>
          <p:nvPr/>
        </p:nvSpPr>
        <p:spPr>
          <a:xfrm>
            <a:off x="6189405" y="5534600"/>
            <a:ext cx="5235677" cy="1177245"/>
          </a:xfrm>
          <a:prstGeom prst="rect">
            <a:avLst/>
          </a:prstGeom>
          <a:noFill/>
        </p:spPr>
        <p:txBody>
          <a:bodyPr wrap="square">
            <a:spAutoFit/>
          </a:bodyPr>
          <a:lstStyle/>
          <a:p>
            <a:pPr>
              <a:lnSpc>
                <a:spcPct val="150000"/>
              </a:lnSpc>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複数の保険会社の業務委託先で、適切なセキュリティ対策がされていないサーバーへの不正アクセスがあり顧客の個人情報が流出。流出した個人情報は海外の </a:t>
            </a: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Web </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サイトに掲載されていた。約</a:t>
            </a: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130</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万人分の情報が流出した保険会社も・・</a:t>
            </a:r>
          </a:p>
        </p:txBody>
      </p:sp>
      <p:grpSp>
        <p:nvGrpSpPr>
          <p:cNvPr id="12" name="グループ化 11">
            <a:extLst>
              <a:ext uri="{FF2B5EF4-FFF2-40B4-BE49-F238E27FC236}">
                <a16:creationId xmlns:a16="http://schemas.microsoft.com/office/drawing/2014/main" id="{8A890329-5B41-B1CC-0AA8-48552EAF0AD3}"/>
              </a:ext>
            </a:extLst>
          </p:cNvPr>
          <p:cNvGrpSpPr/>
          <p:nvPr/>
        </p:nvGrpSpPr>
        <p:grpSpPr>
          <a:xfrm>
            <a:off x="6095999" y="5047253"/>
            <a:ext cx="5329084" cy="336117"/>
            <a:chOff x="508899" y="4661699"/>
            <a:chExt cx="3296848" cy="388490"/>
          </a:xfrm>
        </p:grpSpPr>
        <p:sp>
          <p:nvSpPr>
            <p:cNvPr id="14" name="角丸四角形 7">
              <a:extLst>
                <a:ext uri="{FF2B5EF4-FFF2-40B4-BE49-F238E27FC236}">
                  <a16:creationId xmlns:a16="http://schemas.microsoft.com/office/drawing/2014/main" id="{44863D35-4D91-1363-D60B-819A4995B827}"/>
                </a:ext>
              </a:extLst>
            </p:cNvPr>
            <p:cNvSpPr/>
            <p:nvPr/>
          </p:nvSpPr>
          <p:spPr>
            <a:xfrm>
              <a:off x="508899" y="4661699"/>
              <a:ext cx="3296848" cy="388490"/>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sp>
          <p:nvSpPr>
            <p:cNvPr id="15" name="テキスト ボックス 14">
              <a:extLst>
                <a:ext uri="{FF2B5EF4-FFF2-40B4-BE49-F238E27FC236}">
                  <a16:creationId xmlns:a16="http://schemas.microsoft.com/office/drawing/2014/main" id="{83B729DB-39E7-EA3E-D683-CBAEE8DC1B69}"/>
                </a:ext>
              </a:extLst>
            </p:cNvPr>
            <p:cNvSpPr txBox="1"/>
            <p:nvPr/>
          </p:nvSpPr>
          <p:spPr>
            <a:xfrm>
              <a:off x="652982" y="4724987"/>
              <a:ext cx="3025027" cy="302373"/>
            </a:xfrm>
            <a:prstGeom prst="rect">
              <a:avLst/>
            </a:prstGeom>
            <a:noFill/>
          </p:spPr>
          <p:txBody>
            <a:bodyPr wrap="square" rtlCol="0">
              <a:spAutoFit/>
            </a:bodyPr>
            <a:lstStyle/>
            <a:p>
              <a:pPr algn="ctr"/>
              <a:r>
                <a:rPr lang="ja-JP" altLang="en-US" sz="11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インシデント事例</a:t>
              </a:r>
            </a:p>
          </p:txBody>
        </p:sp>
      </p:grpSp>
      <p:sp>
        <p:nvSpPr>
          <p:cNvPr id="16" name="テキスト ボックス 15">
            <a:extLst>
              <a:ext uri="{FF2B5EF4-FFF2-40B4-BE49-F238E27FC236}">
                <a16:creationId xmlns:a16="http://schemas.microsoft.com/office/drawing/2014/main" id="{A4F9FA11-6D0B-A583-91FF-F739BD2A2B2A}"/>
              </a:ext>
            </a:extLst>
          </p:cNvPr>
          <p:cNvSpPr txBox="1"/>
          <p:nvPr/>
        </p:nvSpPr>
        <p:spPr>
          <a:xfrm>
            <a:off x="6155912" y="3592867"/>
            <a:ext cx="5235677" cy="623248"/>
          </a:xfrm>
          <a:prstGeom prst="rect">
            <a:avLst/>
          </a:prstGeom>
          <a:noFill/>
        </p:spPr>
        <p:txBody>
          <a:bodyPr wrap="square">
            <a:spAutoFit/>
          </a:bodyPr>
          <a:lstStyle/>
          <a:p>
            <a:pPr>
              <a:lnSpc>
                <a:spcPct val="150000"/>
              </a:lnSpc>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・本来の標的企業の取引先や委託先が保有する機密情報を狙う</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・ソフトウェア開発元や </a:t>
            </a: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MSP </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を攻撃</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grpSp>
        <p:nvGrpSpPr>
          <p:cNvPr id="17" name="グループ化 16">
            <a:extLst>
              <a:ext uri="{FF2B5EF4-FFF2-40B4-BE49-F238E27FC236}">
                <a16:creationId xmlns:a16="http://schemas.microsoft.com/office/drawing/2014/main" id="{3E03C007-F2F3-A1FB-4F79-799E43E661B2}"/>
              </a:ext>
            </a:extLst>
          </p:cNvPr>
          <p:cNvGrpSpPr/>
          <p:nvPr/>
        </p:nvGrpSpPr>
        <p:grpSpPr>
          <a:xfrm>
            <a:off x="6095999" y="3139730"/>
            <a:ext cx="5329084" cy="336117"/>
            <a:chOff x="508899" y="4661699"/>
            <a:chExt cx="3296848" cy="388490"/>
          </a:xfrm>
        </p:grpSpPr>
        <p:sp>
          <p:nvSpPr>
            <p:cNvPr id="18" name="角丸四角形 7">
              <a:extLst>
                <a:ext uri="{FF2B5EF4-FFF2-40B4-BE49-F238E27FC236}">
                  <a16:creationId xmlns:a16="http://schemas.microsoft.com/office/drawing/2014/main" id="{7BBC9057-68B6-5BFB-FEFC-8845A06666DE}"/>
                </a:ext>
              </a:extLst>
            </p:cNvPr>
            <p:cNvSpPr/>
            <p:nvPr/>
          </p:nvSpPr>
          <p:spPr>
            <a:xfrm>
              <a:off x="508899" y="4661699"/>
              <a:ext cx="3296848" cy="388490"/>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sp>
          <p:nvSpPr>
            <p:cNvPr id="19" name="テキスト ボックス 18">
              <a:extLst>
                <a:ext uri="{FF2B5EF4-FFF2-40B4-BE49-F238E27FC236}">
                  <a16:creationId xmlns:a16="http://schemas.microsoft.com/office/drawing/2014/main" id="{8AD0A3A1-9F58-F484-3B78-493A35B60C7F}"/>
                </a:ext>
              </a:extLst>
            </p:cNvPr>
            <p:cNvSpPr txBox="1"/>
            <p:nvPr/>
          </p:nvSpPr>
          <p:spPr>
            <a:xfrm>
              <a:off x="652982" y="4724987"/>
              <a:ext cx="3025027" cy="302373"/>
            </a:xfrm>
            <a:prstGeom prst="rect">
              <a:avLst/>
            </a:prstGeom>
            <a:noFill/>
          </p:spPr>
          <p:txBody>
            <a:bodyPr wrap="square" rtlCol="0">
              <a:spAutoFit/>
            </a:bodyPr>
            <a:lstStyle/>
            <a:p>
              <a:pPr algn="ctr"/>
              <a:r>
                <a:rPr lang="ja-JP" altLang="en-US" sz="11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よくある手口</a:t>
              </a:r>
            </a:p>
          </p:txBody>
        </p:sp>
      </p:grpSp>
    </p:spTree>
    <p:extLst>
      <p:ext uri="{BB962C8B-B14F-4D97-AF65-F5344CB8AC3E}">
        <p14:creationId xmlns:p14="http://schemas.microsoft.com/office/powerpoint/2010/main" val="2770940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a:extLst>
              <a:ext uri="{FF2B5EF4-FFF2-40B4-BE49-F238E27FC236}">
                <a16:creationId xmlns:a16="http://schemas.microsoft.com/office/drawing/2014/main" id="{9D8903F0-71A0-9D7F-EDA8-3DC23A3F76E7}"/>
              </a:ext>
            </a:extLst>
          </p:cNvPr>
          <p:cNvSpPr>
            <a:spLocks noGrp="1"/>
          </p:cNvSpPr>
          <p:nvPr>
            <p:ph type="body" sz="quarter" idx="15"/>
          </p:nvPr>
        </p:nvSpPr>
        <p:spPr>
          <a:xfrm>
            <a:off x="263132" y="811235"/>
            <a:ext cx="11665736" cy="726096"/>
          </a:xfrm>
        </p:spPr>
        <p:txBody>
          <a:bodyPr>
            <a:spAutoFit/>
          </a:bodyPr>
          <a:lstStyle/>
          <a:p>
            <a:r>
              <a:rPr kumimoji="1" lang="ja-JP" altLang="en-US" dirty="0"/>
              <a:t>サプライチェーン企業にも統一したセキュリティ監査要件を提示し</a:t>
            </a:r>
            <a:endParaRPr kumimoji="1" lang="en-US" altLang="ja-JP" dirty="0"/>
          </a:p>
          <a:p>
            <a:r>
              <a:rPr kumimoji="1" lang="ja-JP" altLang="en-US" dirty="0"/>
              <a:t>全体のセキュリティ水準を上げる必要があります</a:t>
            </a:r>
          </a:p>
        </p:txBody>
      </p:sp>
      <p:sp>
        <p:nvSpPr>
          <p:cNvPr id="3" name="テキスト プレースホルダー 2">
            <a:extLst>
              <a:ext uri="{FF2B5EF4-FFF2-40B4-BE49-F238E27FC236}">
                <a16:creationId xmlns:a16="http://schemas.microsoft.com/office/drawing/2014/main" id="{6FA4165A-E780-9FD5-756F-54E95EE2F553}"/>
              </a:ext>
            </a:extLst>
          </p:cNvPr>
          <p:cNvSpPr>
            <a:spLocks noGrp="1"/>
          </p:cNvSpPr>
          <p:nvPr>
            <p:ph type="body" sz="quarter" idx="13"/>
          </p:nvPr>
        </p:nvSpPr>
        <p:spPr/>
        <p:txBody>
          <a:bodyPr/>
          <a:lstStyle/>
          <a:p>
            <a:r>
              <a:rPr lang="en-US" altLang="ja-JP" dirty="0"/>
              <a:t>2</a:t>
            </a:r>
            <a:r>
              <a:rPr lang="ja-JP" altLang="en-US" dirty="0"/>
              <a:t>位「サプライチェーンの弱点を悪用した攻撃」対策案</a:t>
            </a:r>
          </a:p>
        </p:txBody>
      </p:sp>
      <p:grpSp>
        <p:nvGrpSpPr>
          <p:cNvPr id="4" name="グループ化 3">
            <a:extLst>
              <a:ext uri="{FF2B5EF4-FFF2-40B4-BE49-F238E27FC236}">
                <a16:creationId xmlns:a16="http://schemas.microsoft.com/office/drawing/2014/main" id="{9E0195E2-A3A3-F73F-FC2E-5B8EF4DA6B71}"/>
              </a:ext>
            </a:extLst>
          </p:cNvPr>
          <p:cNvGrpSpPr/>
          <p:nvPr/>
        </p:nvGrpSpPr>
        <p:grpSpPr>
          <a:xfrm>
            <a:off x="467032" y="1804308"/>
            <a:ext cx="5329084" cy="336117"/>
            <a:chOff x="508899" y="4661699"/>
            <a:chExt cx="3296848" cy="388490"/>
          </a:xfrm>
        </p:grpSpPr>
        <p:sp>
          <p:nvSpPr>
            <p:cNvPr id="5" name="角丸四角形 7">
              <a:extLst>
                <a:ext uri="{FF2B5EF4-FFF2-40B4-BE49-F238E27FC236}">
                  <a16:creationId xmlns:a16="http://schemas.microsoft.com/office/drawing/2014/main" id="{4073689E-9C3F-8583-FD14-D776363F6711}"/>
                </a:ext>
              </a:extLst>
            </p:cNvPr>
            <p:cNvSpPr/>
            <p:nvPr/>
          </p:nvSpPr>
          <p:spPr>
            <a:xfrm>
              <a:off x="508899" y="4661699"/>
              <a:ext cx="3296848" cy="38849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sp>
          <p:nvSpPr>
            <p:cNvPr id="6" name="テキスト ボックス 5">
              <a:extLst>
                <a:ext uri="{FF2B5EF4-FFF2-40B4-BE49-F238E27FC236}">
                  <a16:creationId xmlns:a16="http://schemas.microsoft.com/office/drawing/2014/main" id="{AE092E4C-AA65-2E39-57C7-F152A0FEE622}"/>
                </a:ext>
              </a:extLst>
            </p:cNvPr>
            <p:cNvSpPr txBox="1"/>
            <p:nvPr/>
          </p:nvSpPr>
          <p:spPr>
            <a:xfrm>
              <a:off x="652982" y="4724987"/>
              <a:ext cx="3025027" cy="302373"/>
            </a:xfrm>
            <a:prstGeom prst="rect">
              <a:avLst/>
            </a:prstGeom>
            <a:noFill/>
          </p:spPr>
          <p:txBody>
            <a:bodyPr wrap="square" rtlCol="0">
              <a:spAutoFit/>
            </a:bodyPr>
            <a:lstStyle/>
            <a:p>
              <a:pPr algn="ctr"/>
              <a:r>
                <a:rPr lang="ja-JP" altLang="en-US" sz="11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管理者が行っておきたい対策例</a:t>
              </a:r>
            </a:p>
          </p:txBody>
        </p:sp>
      </p:grpSp>
      <p:pic>
        <p:nvPicPr>
          <p:cNvPr id="7" name="グラフィックス 6" descr="左矢印付きの円 単色塗りつぶし">
            <a:extLst>
              <a:ext uri="{FF2B5EF4-FFF2-40B4-BE49-F238E27FC236}">
                <a16:creationId xmlns:a16="http://schemas.microsoft.com/office/drawing/2014/main" id="{734A8080-B1F6-15C5-D51D-7B3ADDE5B96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68982" y="2366715"/>
            <a:ext cx="256995" cy="256995"/>
          </a:xfrm>
          <a:prstGeom prst="rect">
            <a:avLst/>
          </a:prstGeom>
        </p:spPr>
      </p:pic>
      <p:graphicFrame>
        <p:nvGraphicFramePr>
          <p:cNvPr id="8" name="表 49">
            <a:extLst>
              <a:ext uri="{FF2B5EF4-FFF2-40B4-BE49-F238E27FC236}">
                <a16:creationId xmlns:a16="http://schemas.microsoft.com/office/drawing/2014/main" id="{8A55725A-3DE7-FB08-8237-BC42A8667434}"/>
              </a:ext>
            </a:extLst>
          </p:cNvPr>
          <p:cNvGraphicFramePr>
            <a:graphicFrameLocks noGrp="1"/>
          </p:cNvGraphicFramePr>
          <p:nvPr>
            <p:extLst>
              <p:ext uri="{D42A27DB-BD31-4B8C-83A1-F6EECF244321}">
                <p14:modId xmlns:p14="http://schemas.microsoft.com/office/powerpoint/2010/main" val="2022665868"/>
              </p:ext>
            </p:extLst>
          </p:nvPr>
        </p:nvGraphicFramePr>
        <p:xfrm>
          <a:off x="811161" y="2299518"/>
          <a:ext cx="4984955" cy="1673820"/>
        </p:xfrm>
        <a:graphic>
          <a:graphicData uri="http://schemas.openxmlformats.org/drawingml/2006/table">
            <a:tbl>
              <a:tblPr>
                <a:tableStyleId>{5C22544A-7EE6-4342-B048-85BDC9FD1C3A}</a:tableStyleId>
              </a:tblPr>
              <a:tblGrid>
                <a:gridCol w="4984955">
                  <a:extLst>
                    <a:ext uri="{9D8B030D-6E8A-4147-A177-3AD203B41FA5}">
                      <a16:colId xmlns:a16="http://schemas.microsoft.com/office/drawing/2014/main" val="3694065870"/>
                    </a:ext>
                  </a:extLst>
                </a:gridCol>
              </a:tblGrid>
              <a:tr h="4246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業務委託のセキュリティ規則を設ける</a:t>
                      </a:r>
                      <a:endParaRPr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1505475375"/>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有事の際に実施するインシデント対応フローを確立しておく</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1486835356"/>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セキュリティ基準に適合するサプライチェーン企業を選択する</a:t>
                      </a:r>
                      <a:endParaRPr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3512807883"/>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ISO </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などのセキュリティ認証対応を検討・依頼する</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991390650"/>
                  </a:ext>
                </a:extLst>
              </a:tr>
            </a:tbl>
          </a:graphicData>
        </a:graphic>
      </p:graphicFrame>
      <p:graphicFrame>
        <p:nvGraphicFramePr>
          <p:cNvPr id="9" name="表 8">
            <a:extLst>
              <a:ext uri="{FF2B5EF4-FFF2-40B4-BE49-F238E27FC236}">
                <a16:creationId xmlns:a16="http://schemas.microsoft.com/office/drawing/2014/main" id="{9CDC7AF1-5FC3-A336-E6B9-7AD54ECA5DCD}"/>
              </a:ext>
            </a:extLst>
          </p:cNvPr>
          <p:cNvGraphicFramePr>
            <a:graphicFrameLocks noGrp="1"/>
          </p:cNvGraphicFramePr>
          <p:nvPr>
            <p:extLst>
              <p:ext uri="{D42A27DB-BD31-4B8C-83A1-F6EECF244321}">
                <p14:modId xmlns:p14="http://schemas.microsoft.com/office/powerpoint/2010/main" val="3706424160"/>
              </p:ext>
            </p:extLst>
          </p:nvPr>
        </p:nvGraphicFramePr>
        <p:xfrm>
          <a:off x="6738063" y="2327076"/>
          <a:ext cx="4986904" cy="2081980"/>
        </p:xfrm>
        <a:graphic>
          <a:graphicData uri="http://schemas.openxmlformats.org/drawingml/2006/table">
            <a:tbl>
              <a:tblPr>
                <a:tableStyleId>{5C22544A-7EE6-4342-B048-85BDC9FD1C3A}</a:tableStyleId>
              </a:tblPr>
              <a:tblGrid>
                <a:gridCol w="4986904">
                  <a:extLst>
                    <a:ext uri="{9D8B030D-6E8A-4147-A177-3AD203B41FA5}">
                      <a16:colId xmlns:a16="http://schemas.microsoft.com/office/drawing/2014/main" val="3694065870"/>
                    </a:ext>
                  </a:extLst>
                </a:gridCol>
              </a:tblGrid>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委託元が示すセキュリティ基準を把握・自社の現状把握を実施</a:t>
                      </a:r>
                      <a:endParaRPr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1505475375"/>
                  </a:ext>
                </a:extLst>
              </a:tr>
              <a:tr h="4163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solidFill>
                            <a:schemeClr val="tx1">
                              <a:lumMod val="75000"/>
                              <a:lumOff val="25000"/>
                            </a:schemeClr>
                          </a:solidFill>
                          <a:latin typeface="メイリオ" panose="020B0604030504040204" pitchFamily="50" charset="-128"/>
                          <a:ea typeface="メイリオ" panose="020B0604030504040204" pitchFamily="50" charset="-128"/>
                        </a:rPr>
                        <a:t>インシデント対策に繋がるセキュリティ投資を行う</a:t>
                      </a:r>
                      <a:endParaRPr lang="en-US" altLang="ja-JP" sz="1200">
                        <a:solidFill>
                          <a:schemeClr val="tx1">
                            <a:lumMod val="75000"/>
                            <a:lumOff val="25000"/>
                          </a:schemeClr>
                        </a:solidFill>
                        <a:latin typeface="メイリオ" panose="020B0604030504040204" pitchFamily="50" charset="-128"/>
                        <a:ea typeface="メイリオ" panose="020B0604030504040204" pitchFamily="50" charset="-128"/>
                      </a:endParaRP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991390650"/>
                  </a:ext>
                </a:extLst>
              </a:tr>
              <a:tr h="416396">
                <a:tc>
                  <a:txBody>
                    <a:bodyPr/>
                    <a:lstStyle/>
                    <a:p>
                      <a:r>
                        <a:rPr kumimoji="1" lang="ja-JP" altLang="en-US" sz="1200">
                          <a:latin typeface="メイリオ" panose="020B0604030504040204" pitchFamily="50" charset="-128"/>
                          <a:ea typeface="メイリオ" panose="020B0604030504040204" pitchFamily="50" charset="-128"/>
                        </a:rPr>
                        <a:t>従業員に向けて定期的にセキュリティ教育を実施する</a:t>
                      </a: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1486993686"/>
                  </a:ext>
                </a:extLst>
              </a:tr>
              <a:tr h="416396">
                <a:tc>
                  <a:txBody>
                    <a:bodyPr/>
                    <a:lstStyle/>
                    <a:p>
                      <a:r>
                        <a:rPr kumimoji="1" lang="en-US" altLang="ja-JP" sz="1200" dirty="0">
                          <a:latin typeface="メイリオ" panose="020B0604030504040204" pitchFamily="50" charset="-128"/>
                          <a:ea typeface="メイリオ" panose="020B0604030504040204" pitchFamily="50" charset="-128"/>
                        </a:rPr>
                        <a:t>ISO </a:t>
                      </a:r>
                      <a:r>
                        <a:rPr kumimoji="1" lang="ja-JP" altLang="en-US" sz="1200" dirty="0">
                          <a:latin typeface="メイリオ" panose="020B0604030504040204" pitchFamily="50" charset="-128"/>
                          <a:ea typeface="メイリオ" panose="020B0604030504040204" pitchFamily="50" charset="-128"/>
                        </a:rPr>
                        <a:t>や </a:t>
                      </a:r>
                      <a:r>
                        <a:rPr kumimoji="1" lang="en-US" altLang="ja-JP" sz="1200" dirty="0">
                          <a:latin typeface="メイリオ" panose="020B0604030504040204" pitchFamily="50" charset="-128"/>
                          <a:ea typeface="メイリオ" panose="020B0604030504040204" pitchFamily="50" charset="-128"/>
                        </a:rPr>
                        <a:t>ISMS </a:t>
                      </a:r>
                      <a:r>
                        <a:rPr kumimoji="1" lang="ja-JP" altLang="en-US" sz="1200" dirty="0">
                          <a:latin typeface="メイリオ" panose="020B0604030504040204" pitchFamily="50" charset="-128"/>
                          <a:ea typeface="メイリオ" panose="020B0604030504040204" pitchFamily="50" charset="-128"/>
                        </a:rPr>
                        <a:t>などのセキュリティ認証を取得する</a:t>
                      </a:r>
                    </a:p>
                  </a:txBody>
                  <a:tcPr anchor="ctr">
                    <a:lnT w="6350" cap="flat" cmpd="sng" algn="ctr">
                      <a:solidFill>
                        <a:schemeClr val="bg1">
                          <a:lumMod val="75000"/>
                        </a:schemeClr>
                      </a:solidFill>
                      <a:prstDash val="dash"/>
                      <a:round/>
                      <a:headEnd type="none" w="med" len="med"/>
                      <a:tailEnd type="none" w="med" len="med"/>
                    </a:lnT>
                    <a:lnB w="6350" cap="flat" cmpd="sng" algn="ctr">
                      <a:solidFill>
                        <a:schemeClr val="bg1">
                          <a:lumMod val="75000"/>
                        </a:schemeClr>
                      </a:solidFill>
                      <a:prstDash val="dash"/>
                      <a:round/>
                      <a:headEnd type="none" w="med" len="med"/>
                      <a:tailEnd type="none" w="med" len="med"/>
                    </a:lnB>
                    <a:noFill/>
                  </a:tcPr>
                </a:tc>
                <a:extLst>
                  <a:ext uri="{0D108BD9-81ED-4DB2-BD59-A6C34878D82A}">
                    <a16:rowId xmlns:a16="http://schemas.microsoft.com/office/drawing/2014/main" val="3155286429"/>
                  </a:ext>
                </a:extLst>
              </a:tr>
              <a:tr h="416396">
                <a:tc>
                  <a:txBody>
                    <a:bodyPr/>
                    <a:lstStyle/>
                    <a:p>
                      <a:endParaRPr kumimoji="1" lang="ja-JP" altLang="en-US" sz="1200" dirty="0">
                        <a:latin typeface="メイリオ" panose="020B0604030504040204" pitchFamily="50" charset="-128"/>
                        <a:ea typeface="メイリオ" panose="020B0604030504040204" pitchFamily="50" charset="-128"/>
                      </a:endParaRPr>
                    </a:p>
                  </a:txBody>
                  <a:tcPr anchor="ctr">
                    <a:lnT w="6350" cap="flat" cmpd="sng" algn="ctr">
                      <a:solidFill>
                        <a:schemeClr val="bg1">
                          <a:lumMod val="75000"/>
                        </a:schemeClr>
                      </a:solidFill>
                      <a:prstDash val="dash"/>
                      <a:round/>
                      <a:headEnd type="none" w="med" len="med"/>
                      <a:tailEnd type="none" w="med" len="med"/>
                    </a:lnT>
                    <a:noFill/>
                  </a:tcPr>
                </a:tc>
                <a:extLst>
                  <a:ext uri="{0D108BD9-81ED-4DB2-BD59-A6C34878D82A}">
                    <a16:rowId xmlns:a16="http://schemas.microsoft.com/office/drawing/2014/main" val="2392088249"/>
                  </a:ext>
                </a:extLst>
              </a:tr>
            </a:tbl>
          </a:graphicData>
        </a:graphic>
      </p:graphicFrame>
      <p:pic>
        <p:nvPicPr>
          <p:cNvPr id="10" name="グラフィックス 9" descr="左矢印付きの円 単色塗りつぶし">
            <a:extLst>
              <a:ext uri="{FF2B5EF4-FFF2-40B4-BE49-F238E27FC236}">
                <a16:creationId xmlns:a16="http://schemas.microsoft.com/office/drawing/2014/main" id="{A0BE8136-C392-6368-BFC8-6540E0CE68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68982" y="2780534"/>
            <a:ext cx="256995" cy="256995"/>
          </a:xfrm>
          <a:prstGeom prst="rect">
            <a:avLst/>
          </a:prstGeom>
        </p:spPr>
      </p:pic>
      <p:pic>
        <p:nvPicPr>
          <p:cNvPr id="11" name="グラフィックス 10" descr="左矢印付きの円 単色塗りつぶし">
            <a:extLst>
              <a:ext uri="{FF2B5EF4-FFF2-40B4-BE49-F238E27FC236}">
                <a16:creationId xmlns:a16="http://schemas.microsoft.com/office/drawing/2014/main" id="{50BB5B46-EF7B-1B94-0266-8A8578770F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68982" y="3194353"/>
            <a:ext cx="256995" cy="256995"/>
          </a:xfrm>
          <a:prstGeom prst="rect">
            <a:avLst/>
          </a:prstGeom>
        </p:spPr>
      </p:pic>
      <p:pic>
        <p:nvPicPr>
          <p:cNvPr id="12" name="グラフィックス 11" descr="左矢印付きの円 単色塗りつぶし">
            <a:extLst>
              <a:ext uri="{FF2B5EF4-FFF2-40B4-BE49-F238E27FC236}">
                <a16:creationId xmlns:a16="http://schemas.microsoft.com/office/drawing/2014/main" id="{C1BB4BB9-9272-3398-D4ED-CDF0485B7C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468982" y="3608172"/>
            <a:ext cx="256995" cy="256995"/>
          </a:xfrm>
          <a:prstGeom prst="rect">
            <a:avLst/>
          </a:prstGeom>
        </p:spPr>
      </p:pic>
      <p:pic>
        <p:nvPicPr>
          <p:cNvPr id="14" name="グラフィックス 13" descr="左矢印付きの円 単色塗りつぶし">
            <a:extLst>
              <a:ext uri="{FF2B5EF4-FFF2-40B4-BE49-F238E27FC236}">
                <a16:creationId xmlns:a16="http://schemas.microsoft.com/office/drawing/2014/main" id="{597D387B-051D-B711-CD4B-F866E2239E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6395883" y="2403929"/>
            <a:ext cx="256995" cy="256995"/>
          </a:xfrm>
          <a:prstGeom prst="rect">
            <a:avLst/>
          </a:prstGeom>
        </p:spPr>
      </p:pic>
      <p:pic>
        <p:nvPicPr>
          <p:cNvPr id="15" name="グラフィックス 14" descr="左矢印付きの円 単色塗りつぶし">
            <a:extLst>
              <a:ext uri="{FF2B5EF4-FFF2-40B4-BE49-F238E27FC236}">
                <a16:creationId xmlns:a16="http://schemas.microsoft.com/office/drawing/2014/main" id="{54C36DAE-AE92-981C-F116-8408D0A30C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6395883" y="2822187"/>
            <a:ext cx="256995" cy="256995"/>
          </a:xfrm>
          <a:prstGeom prst="rect">
            <a:avLst/>
          </a:prstGeom>
        </p:spPr>
      </p:pic>
      <p:pic>
        <p:nvPicPr>
          <p:cNvPr id="16" name="グラフィックス 15" descr="左矢印付きの円 単色塗りつぶし">
            <a:extLst>
              <a:ext uri="{FF2B5EF4-FFF2-40B4-BE49-F238E27FC236}">
                <a16:creationId xmlns:a16="http://schemas.microsoft.com/office/drawing/2014/main" id="{C5EF51C3-87E7-B711-7F2D-246C0854C7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6395883" y="3240445"/>
            <a:ext cx="256995" cy="256995"/>
          </a:xfrm>
          <a:prstGeom prst="rect">
            <a:avLst/>
          </a:prstGeom>
        </p:spPr>
      </p:pic>
      <p:grpSp>
        <p:nvGrpSpPr>
          <p:cNvPr id="17" name="グループ化 16">
            <a:extLst>
              <a:ext uri="{FF2B5EF4-FFF2-40B4-BE49-F238E27FC236}">
                <a16:creationId xmlns:a16="http://schemas.microsoft.com/office/drawing/2014/main" id="{CE7FAE5A-C796-BDFB-DD24-E97755EF999F}"/>
              </a:ext>
            </a:extLst>
          </p:cNvPr>
          <p:cNvGrpSpPr/>
          <p:nvPr/>
        </p:nvGrpSpPr>
        <p:grpSpPr>
          <a:xfrm>
            <a:off x="6395883" y="1804308"/>
            <a:ext cx="5329084" cy="336117"/>
            <a:chOff x="508899" y="4661699"/>
            <a:chExt cx="3296848" cy="388490"/>
          </a:xfrm>
        </p:grpSpPr>
        <p:sp>
          <p:nvSpPr>
            <p:cNvPr id="18" name="角丸四角形 7">
              <a:extLst>
                <a:ext uri="{FF2B5EF4-FFF2-40B4-BE49-F238E27FC236}">
                  <a16:creationId xmlns:a16="http://schemas.microsoft.com/office/drawing/2014/main" id="{220C5B7E-AE87-B814-D1A2-F409B1D618B9}"/>
                </a:ext>
              </a:extLst>
            </p:cNvPr>
            <p:cNvSpPr/>
            <p:nvPr/>
          </p:nvSpPr>
          <p:spPr>
            <a:xfrm>
              <a:off x="508899" y="4661699"/>
              <a:ext cx="3296848" cy="388490"/>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sp>
          <p:nvSpPr>
            <p:cNvPr id="19" name="テキスト ボックス 18">
              <a:extLst>
                <a:ext uri="{FF2B5EF4-FFF2-40B4-BE49-F238E27FC236}">
                  <a16:creationId xmlns:a16="http://schemas.microsoft.com/office/drawing/2014/main" id="{2A897065-C843-E54B-14ED-96DBB41E313E}"/>
                </a:ext>
              </a:extLst>
            </p:cNvPr>
            <p:cNvSpPr txBox="1"/>
            <p:nvPr/>
          </p:nvSpPr>
          <p:spPr>
            <a:xfrm>
              <a:off x="652982" y="4724987"/>
              <a:ext cx="3025027" cy="302373"/>
            </a:xfrm>
            <a:prstGeom prst="rect">
              <a:avLst/>
            </a:prstGeom>
            <a:noFill/>
          </p:spPr>
          <p:txBody>
            <a:bodyPr wrap="square" rtlCol="0">
              <a:spAutoFit/>
            </a:bodyPr>
            <a:lstStyle/>
            <a:p>
              <a:pPr algn="ctr"/>
              <a:r>
                <a:rPr lang="ja-JP" altLang="en-US" sz="11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委託企業が対応しておきたい対策例</a:t>
              </a:r>
            </a:p>
          </p:txBody>
        </p:sp>
      </p:grpSp>
      <p:pic>
        <p:nvPicPr>
          <p:cNvPr id="20" name="グラフィックス 19" descr="左矢印付きの円 単色塗りつぶし">
            <a:extLst>
              <a:ext uri="{FF2B5EF4-FFF2-40B4-BE49-F238E27FC236}">
                <a16:creationId xmlns:a16="http://schemas.microsoft.com/office/drawing/2014/main" id="{F098AB9B-B062-231C-43AC-AF3E4F88CE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6395883" y="3658703"/>
            <a:ext cx="256995" cy="256995"/>
          </a:xfrm>
          <a:prstGeom prst="rect">
            <a:avLst/>
          </a:prstGeom>
        </p:spPr>
      </p:pic>
    </p:spTree>
    <p:extLst>
      <p:ext uri="{BB962C8B-B14F-4D97-AF65-F5344CB8AC3E}">
        <p14:creationId xmlns:p14="http://schemas.microsoft.com/office/powerpoint/2010/main" val="2068899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C534E776-B4F5-349E-9E73-C85B8AD8AEA1}"/>
              </a:ext>
            </a:extLst>
          </p:cNvPr>
          <p:cNvSpPr/>
          <p:nvPr/>
        </p:nvSpPr>
        <p:spPr>
          <a:xfrm>
            <a:off x="467032" y="1409431"/>
            <a:ext cx="11257935" cy="1330267"/>
          </a:xfrm>
          <a:prstGeom prst="rect">
            <a:avLst/>
          </a:prstGeom>
          <a:solidFill>
            <a:srgbClr val="FFFAEB"/>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プレースホルダー 4">
            <a:extLst>
              <a:ext uri="{FF2B5EF4-FFF2-40B4-BE49-F238E27FC236}">
                <a16:creationId xmlns:a16="http://schemas.microsoft.com/office/drawing/2014/main" id="{EC0B956F-0F38-64CA-2AD1-11DECB3B25D7}"/>
              </a:ext>
            </a:extLst>
          </p:cNvPr>
          <p:cNvSpPr>
            <a:spLocks noGrp="1"/>
          </p:cNvSpPr>
          <p:nvPr>
            <p:ph type="body" sz="quarter" idx="15"/>
          </p:nvPr>
        </p:nvSpPr>
        <p:spPr/>
        <p:txBody>
          <a:bodyPr/>
          <a:lstStyle/>
          <a:p>
            <a:r>
              <a:rPr lang="ja-JP" altLang="en-US" dirty="0"/>
              <a:t>社会的信頼の失墜と経済的損失のリスク！外部だけでなく組織内の悪意ある情報持ち出しに要注意</a:t>
            </a:r>
            <a:endParaRPr lang="en-US" altLang="ja-JP" dirty="0"/>
          </a:p>
        </p:txBody>
      </p:sp>
      <p:sp>
        <p:nvSpPr>
          <p:cNvPr id="3" name="テキスト プレースホルダー 2">
            <a:extLst>
              <a:ext uri="{FF2B5EF4-FFF2-40B4-BE49-F238E27FC236}">
                <a16:creationId xmlns:a16="http://schemas.microsoft.com/office/drawing/2014/main" id="{4955196B-4A83-4263-987C-D142BBF49168}"/>
              </a:ext>
            </a:extLst>
          </p:cNvPr>
          <p:cNvSpPr>
            <a:spLocks noGrp="1"/>
          </p:cNvSpPr>
          <p:nvPr>
            <p:ph type="body" sz="quarter" idx="13"/>
          </p:nvPr>
        </p:nvSpPr>
        <p:spPr>
          <a:prstGeom prst="rect">
            <a:avLst/>
          </a:prstGeom>
        </p:spPr>
        <p:txBody>
          <a:bodyPr/>
          <a:lstStyle/>
          <a:p>
            <a:r>
              <a:rPr lang="en-US" altLang="ja-JP" dirty="0"/>
              <a:t>3</a:t>
            </a:r>
            <a:r>
              <a:rPr lang="ja-JP" altLang="en-US" dirty="0"/>
              <a:t>位「内部不正による情報漏えい等の被害」解説</a:t>
            </a:r>
          </a:p>
        </p:txBody>
      </p:sp>
      <p:sp>
        <p:nvSpPr>
          <p:cNvPr id="13" name="テキスト ボックス 12">
            <a:extLst>
              <a:ext uri="{FF2B5EF4-FFF2-40B4-BE49-F238E27FC236}">
                <a16:creationId xmlns:a16="http://schemas.microsoft.com/office/drawing/2014/main" id="{9E92806C-3665-E71C-4A9C-2A90E545DD1D}"/>
              </a:ext>
            </a:extLst>
          </p:cNvPr>
          <p:cNvSpPr txBox="1"/>
          <p:nvPr/>
        </p:nvSpPr>
        <p:spPr>
          <a:xfrm>
            <a:off x="825909" y="1624441"/>
            <a:ext cx="10540180" cy="900246"/>
          </a:xfrm>
          <a:prstGeom prst="rect">
            <a:avLst/>
          </a:prstGeom>
          <a:noFill/>
        </p:spPr>
        <p:txBody>
          <a:bodyPr wrap="square">
            <a:spAutoFit/>
          </a:bodyPr>
          <a:lstStyle/>
          <a:p>
            <a:pPr>
              <a:lnSpc>
                <a:spcPct val="150000"/>
              </a:lnSpc>
            </a:pPr>
            <a:r>
              <a:rPr lang="ja-JP" altLang="en-US" sz="1200" b="1" dirty="0">
                <a:solidFill>
                  <a:srgbClr val="C00000"/>
                </a:solidFill>
                <a:latin typeface="メイリオ" panose="020B0604030504040204" pitchFamily="50" charset="-128"/>
                <a:ea typeface="メイリオ" panose="020B0604030504040204" pitchFamily="50" charset="-128"/>
              </a:rPr>
              <a:t>従業員や元従業員等の組織関係者による</a:t>
            </a:r>
            <a:r>
              <a:rPr kumimoji="0" lang="ja-JP" altLang="en-US" sz="1200" b="1" i="0" u="none" strike="noStrike" kern="1200" cap="none" spc="0" normalizeH="0" baseline="0" noProof="0" dirty="0">
                <a:ln>
                  <a:noFill/>
                </a:ln>
                <a:solidFill>
                  <a:srgbClr val="C00000"/>
                </a:solidFill>
                <a:effectLst/>
                <a:uLnTx/>
                <a:uFillTx/>
                <a:latin typeface="メイリオ" panose="020B0604030504040204" pitchFamily="50" charset="-128"/>
                <a:ea typeface="メイリオ" panose="020B0604030504040204" pitchFamily="50" charset="-128"/>
                <a:cs typeface="+mn-cs"/>
              </a:rPr>
              <a:t>機密</a:t>
            </a:r>
            <a:r>
              <a:rPr lang="ja-JP" altLang="en-US" sz="1200" b="1" dirty="0">
                <a:solidFill>
                  <a:srgbClr val="C00000"/>
                </a:solidFill>
                <a:latin typeface="メイリオ" panose="020B0604030504040204" pitchFamily="50" charset="-128"/>
                <a:ea typeface="メイリオ" panose="020B0604030504040204" pitchFamily="50" charset="-128"/>
              </a:rPr>
              <a:t>機密情報の持ち出しや、社内情報の削除等の不正行為が発生している。</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悪意を持った組織関係者が、金銭受領や転職先での悪用、組織への私怨等を動機として、不正行為を行うことがある。不正に取得された情報を使用した組織や個人も責任を問われる場合も。</a:t>
            </a:r>
            <a:r>
              <a:rPr lang="ja-JP" altLang="en-US" sz="1200" b="1" dirty="0">
                <a:solidFill>
                  <a:srgbClr val="C00000"/>
                </a:solidFill>
                <a:latin typeface="メイリオ" panose="020B0604030504040204" pitchFamily="50" charset="-128"/>
                <a:ea typeface="メイリオ" panose="020B0604030504040204" pitchFamily="50" charset="-128"/>
              </a:rPr>
              <a:t>サイバー攻撃が注目を集めていますが、身近なリスクへの対策も重要です。</a:t>
            </a:r>
          </a:p>
        </p:txBody>
      </p:sp>
      <p:pic>
        <p:nvPicPr>
          <p:cNvPr id="4" name="図 3">
            <a:extLst>
              <a:ext uri="{FF2B5EF4-FFF2-40B4-BE49-F238E27FC236}">
                <a16:creationId xmlns:a16="http://schemas.microsoft.com/office/drawing/2014/main" id="{66B47CF3-E9A5-75F1-DA46-DCA163323C7D}"/>
              </a:ext>
            </a:extLst>
          </p:cNvPr>
          <p:cNvPicPr>
            <a:picLocks noChangeAspect="1"/>
          </p:cNvPicPr>
          <p:nvPr/>
        </p:nvPicPr>
        <p:blipFill>
          <a:blip r:embed="rId3"/>
          <a:srcRect/>
          <a:stretch/>
        </p:blipFill>
        <p:spPr>
          <a:xfrm>
            <a:off x="691619" y="3492658"/>
            <a:ext cx="5115932" cy="2680697"/>
          </a:xfrm>
          <a:prstGeom prst="rect">
            <a:avLst/>
          </a:prstGeom>
        </p:spPr>
      </p:pic>
      <p:sp>
        <p:nvSpPr>
          <p:cNvPr id="8" name="テキスト ボックス 7">
            <a:extLst>
              <a:ext uri="{FF2B5EF4-FFF2-40B4-BE49-F238E27FC236}">
                <a16:creationId xmlns:a16="http://schemas.microsoft.com/office/drawing/2014/main" id="{8DCBF1D7-2332-EC31-1102-0A9C0729C584}"/>
              </a:ext>
            </a:extLst>
          </p:cNvPr>
          <p:cNvSpPr txBox="1"/>
          <p:nvPr/>
        </p:nvSpPr>
        <p:spPr>
          <a:xfrm>
            <a:off x="6189405" y="5534600"/>
            <a:ext cx="5235677" cy="900246"/>
          </a:xfrm>
          <a:prstGeom prst="rect">
            <a:avLst/>
          </a:prstGeom>
          <a:noFill/>
        </p:spPr>
        <p:txBody>
          <a:bodyPr wrap="square">
            <a:spAutoFit/>
          </a:bodyPr>
          <a:lstStyle/>
          <a:p>
            <a:pPr>
              <a:lnSpc>
                <a:spcPct val="150000"/>
              </a:lnSpc>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派遣社員が、管理者アカウントを悪用してシステムに不正アクセスし約</a:t>
            </a: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900</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万件の顧客情報 を </a:t>
            </a: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USB </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メモリーにコピーして持ち出し。顧客情報を名簿業者に販売していた。</a:t>
            </a:r>
          </a:p>
        </p:txBody>
      </p:sp>
      <p:grpSp>
        <p:nvGrpSpPr>
          <p:cNvPr id="9" name="グループ化 8">
            <a:extLst>
              <a:ext uri="{FF2B5EF4-FFF2-40B4-BE49-F238E27FC236}">
                <a16:creationId xmlns:a16="http://schemas.microsoft.com/office/drawing/2014/main" id="{7523F159-40E2-41C7-C435-1FD3C5CCE9AA}"/>
              </a:ext>
            </a:extLst>
          </p:cNvPr>
          <p:cNvGrpSpPr/>
          <p:nvPr/>
        </p:nvGrpSpPr>
        <p:grpSpPr>
          <a:xfrm>
            <a:off x="6095999" y="5047253"/>
            <a:ext cx="5329084" cy="336117"/>
            <a:chOff x="508899" y="4661699"/>
            <a:chExt cx="3296848" cy="388490"/>
          </a:xfrm>
        </p:grpSpPr>
        <p:sp>
          <p:nvSpPr>
            <p:cNvPr id="10" name="角丸四角形 7">
              <a:extLst>
                <a:ext uri="{FF2B5EF4-FFF2-40B4-BE49-F238E27FC236}">
                  <a16:creationId xmlns:a16="http://schemas.microsoft.com/office/drawing/2014/main" id="{D2BE4E0B-F1AF-06B6-317C-ECD2D7D67607}"/>
                </a:ext>
              </a:extLst>
            </p:cNvPr>
            <p:cNvSpPr/>
            <p:nvPr/>
          </p:nvSpPr>
          <p:spPr>
            <a:xfrm>
              <a:off x="508899" y="4661699"/>
              <a:ext cx="3296848" cy="388490"/>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sp>
          <p:nvSpPr>
            <p:cNvPr id="11" name="テキスト ボックス 10">
              <a:extLst>
                <a:ext uri="{FF2B5EF4-FFF2-40B4-BE49-F238E27FC236}">
                  <a16:creationId xmlns:a16="http://schemas.microsoft.com/office/drawing/2014/main" id="{38F186F6-D796-3007-84D4-E5597A59544D}"/>
                </a:ext>
              </a:extLst>
            </p:cNvPr>
            <p:cNvSpPr txBox="1"/>
            <p:nvPr/>
          </p:nvSpPr>
          <p:spPr>
            <a:xfrm>
              <a:off x="652982" y="4724987"/>
              <a:ext cx="3025027" cy="302373"/>
            </a:xfrm>
            <a:prstGeom prst="rect">
              <a:avLst/>
            </a:prstGeom>
            <a:noFill/>
          </p:spPr>
          <p:txBody>
            <a:bodyPr wrap="square" rtlCol="0">
              <a:spAutoFit/>
            </a:bodyPr>
            <a:lstStyle/>
            <a:p>
              <a:pPr algn="ctr"/>
              <a:r>
                <a:rPr lang="ja-JP" altLang="en-US" sz="1100" b="1">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インシデント事例</a:t>
              </a:r>
            </a:p>
          </p:txBody>
        </p:sp>
      </p:grpSp>
      <p:sp>
        <p:nvSpPr>
          <p:cNvPr id="12" name="テキスト ボックス 11">
            <a:extLst>
              <a:ext uri="{FF2B5EF4-FFF2-40B4-BE49-F238E27FC236}">
                <a16:creationId xmlns:a16="http://schemas.microsoft.com/office/drawing/2014/main" id="{3DA54E7A-E4B5-51C2-357F-AEC6AB306620}"/>
              </a:ext>
            </a:extLst>
          </p:cNvPr>
          <p:cNvSpPr txBox="1"/>
          <p:nvPr/>
        </p:nvSpPr>
        <p:spPr>
          <a:xfrm>
            <a:off x="6155912" y="3592867"/>
            <a:ext cx="5235677" cy="900246"/>
          </a:xfrm>
          <a:prstGeom prst="rect">
            <a:avLst/>
          </a:prstGeom>
          <a:noFill/>
        </p:spPr>
        <p:txBody>
          <a:bodyPr wrap="square">
            <a:spAutoFit/>
          </a:bodyPr>
          <a:lstStyle/>
          <a:p>
            <a:pPr>
              <a:lnSpc>
                <a:spcPct val="150000"/>
              </a:lnSpc>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・在職中のアカウントを悪用して情報を持ち出す</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a:t>
            </a:r>
            <a:r>
              <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rPr>
              <a:t>USB </a:t>
            </a: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やクラウドストレージなどで情報を持ち出す</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a:p>
            <a:pPr>
              <a:lnSpc>
                <a:spcPct val="150000"/>
              </a:lnSpc>
            </a:pPr>
            <a:r>
              <a:rPr lang="ja-JP" altLang="en-US" sz="1200" dirty="0">
                <a:solidFill>
                  <a:schemeClr val="tx1">
                    <a:lumMod val="75000"/>
                    <a:lumOff val="25000"/>
                  </a:schemeClr>
                </a:solidFill>
                <a:latin typeface="メイリオ" panose="020B0604030504040204" pitchFamily="50" charset="-128"/>
                <a:ea typeface="メイリオ" panose="020B0604030504040204" pitchFamily="50" charset="-128"/>
              </a:rPr>
              <a:t>・他人のアカウントを悪用し成りすまして情報を持ち出す</a:t>
            </a:r>
            <a:endParaRPr lang="en-US" altLang="ja-JP" sz="1200" dirty="0">
              <a:solidFill>
                <a:schemeClr val="tx1">
                  <a:lumMod val="75000"/>
                  <a:lumOff val="25000"/>
                </a:schemeClr>
              </a:solidFill>
              <a:latin typeface="メイリオ" panose="020B0604030504040204" pitchFamily="50" charset="-128"/>
              <a:ea typeface="メイリオ" panose="020B0604030504040204" pitchFamily="50" charset="-128"/>
            </a:endParaRPr>
          </a:p>
        </p:txBody>
      </p:sp>
      <p:grpSp>
        <p:nvGrpSpPr>
          <p:cNvPr id="14" name="グループ化 13">
            <a:extLst>
              <a:ext uri="{FF2B5EF4-FFF2-40B4-BE49-F238E27FC236}">
                <a16:creationId xmlns:a16="http://schemas.microsoft.com/office/drawing/2014/main" id="{681D9C76-2F93-6AA8-C692-7DA10994E320}"/>
              </a:ext>
            </a:extLst>
          </p:cNvPr>
          <p:cNvGrpSpPr/>
          <p:nvPr/>
        </p:nvGrpSpPr>
        <p:grpSpPr>
          <a:xfrm>
            <a:off x="6095999" y="3139730"/>
            <a:ext cx="5329084" cy="336117"/>
            <a:chOff x="508899" y="4661699"/>
            <a:chExt cx="3296848" cy="388490"/>
          </a:xfrm>
        </p:grpSpPr>
        <p:sp>
          <p:nvSpPr>
            <p:cNvPr id="15" name="角丸四角形 7">
              <a:extLst>
                <a:ext uri="{FF2B5EF4-FFF2-40B4-BE49-F238E27FC236}">
                  <a16:creationId xmlns:a16="http://schemas.microsoft.com/office/drawing/2014/main" id="{AAF713D5-68C8-85D4-64D1-0D110BC7FB8D}"/>
                </a:ext>
              </a:extLst>
            </p:cNvPr>
            <p:cNvSpPr/>
            <p:nvPr/>
          </p:nvSpPr>
          <p:spPr>
            <a:xfrm>
              <a:off x="508899" y="4661699"/>
              <a:ext cx="3296848" cy="388490"/>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p>
          </p:txBody>
        </p:sp>
        <p:sp>
          <p:nvSpPr>
            <p:cNvPr id="16" name="テキスト ボックス 15">
              <a:extLst>
                <a:ext uri="{FF2B5EF4-FFF2-40B4-BE49-F238E27FC236}">
                  <a16:creationId xmlns:a16="http://schemas.microsoft.com/office/drawing/2014/main" id="{53352E17-B163-30CC-7E33-FE9B82C6749C}"/>
                </a:ext>
              </a:extLst>
            </p:cNvPr>
            <p:cNvSpPr txBox="1"/>
            <p:nvPr/>
          </p:nvSpPr>
          <p:spPr>
            <a:xfrm>
              <a:off x="652982" y="4724987"/>
              <a:ext cx="3025027" cy="302373"/>
            </a:xfrm>
            <a:prstGeom prst="rect">
              <a:avLst/>
            </a:prstGeom>
            <a:noFill/>
          </p:spPr>
          <p:txBody>
            <a:bodyPr wrap="square" rtlCol="0">
              <a:spAutoFit/>
            </a:bodyPr>
            <a:lstStyle/>
            <a:p>
              <a:pPr algn="ctr"/>
              <a:r>
                <a:rPr lang="ja-JP" altLang="en-US"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よくある手口</a:t>
              </a:r>
            </a:p>
          </p:txBody>
        </p:sp>
      </p:grpSp>
    </p:spTree>
    <p:extLst>
      <p:ext uri="{BB962C8B-B14F-4D97-AF65-F5344CB8AC3E}">
        <p14:creationId xmlns:p14="http://schemas.microsoft.com/office/powerpoint/2010/main" val="30479969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3|2.5|3.1"/>
</p:tagLst>
</file>

<file path=ppt/theme/theme1.xml><?xml version="1.0" encoding="utf-8"?>
<a:theme xmlns:a="http://schemas.openxmlformats.org/drawingml/2006/main" name="LANSCOP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ANSCOPE" id="{5930FA64-E69C-430B-B5D6-7D3334F35C3C}" vid="{C0DD5E35-505F-41D6-992A-5CA70AE2BA12}"/>
    </a:ext>
  </a:extLst>
</a:theme>
</file>

<file path=ppt/theme/theme2.xml><?xml version="1.0" encoding="utf-8"?>
<a:theme xmlns:a="http://schemas.openxmlformats.org/drawingml/2006/main" name="★表紙">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p:Policy xmlns:p="office.server.policy" id="" local="true">
  <p:Name>ドキュメント</p:Name>
  <p:Description/>
  <p:Statement/>
  <p:PolicyItems>
    <p:PolicyItem featureId="Microsoft.Office.RecordsManagement.PolicyFeatures.PolicyAudit" staticId="0x010100E6F1B8B26459E1498F4748E521128168|1757814118" UniqueId="f37f348f-1288-400b-a566-16401018dade">
      <p:Name>監査</p:Name>
      <p:Description>ドキュメントおよびリスト アイテムに対するユーザーの操作を監査し、監査ログに記録します。</p:Description>
      <p:CustomData>
        <Audit>
          <Update/>
          <CheckInOut/>
          <MoveCopy/>
          <DeleteRestore/>
        </Audit>
      </p:CustomData>
    </p:PolicyItem>
  </p:PolicyItems>
</p:Policy>
</file>

<file path=customXml/item2.xml><?xml version="1.0" encoding="utf-8"?>
<ct:contentTypeSchema xmlns:ct="http://schemas.microsoft.com/office/2006/metadata/contentType" xmlns:ma="http://schemas.microsoft.com/office/2006/metadata/properties/metaAttributes" ct:_="" ma:_="" ma:contentTypeName="ドキュメント" ma:contentTypeID="0x010100E6F1B8B26459E1498F4748E521128168" ma:contentTypeVersion="37" ma:contentTypeDescription="新しいドキュメントを作成します。" ma:contentTypeScope="" ma:versionID="5c7a993ee9606dd098424905bf2cf560">
  <xsd:schema xmlns:xsd="http://www.w3.org/2001/XMLSchema" xmlns:xs="http://www.w3.org/2001/XMLSchema" xmlns:p="http://schemas.microsoft.com/office/2006/metadata/properties" xmlns:ns1="http://schemas.microsoft.com/sharepoint/v3" xmlns:ns2="79ee9245-d882-4ddc-9b39-e6678e7416f0" xmlns:ns3="f8486722-456f-4c86-9af7-b8b16200fae9" targetNamespace="http://schemas.microsoft.com/office/2006/metadata/properties" ma:root="true" ma:fieldsID="d127740d6985e2ef594be3716ab6a87d" ns1:_="" ns2:_="" ns3:_="">
    <xsd:import namespace="http://schemas.microsoft.com/sharepoint/v3"/>
    <xsd:import namespace="79ee9245-d882-4ddc-9b39-e6678e7416f0"/>
    <xsd:import namespace="f8486722-456f-4c86-9af7-b8b16200fae9"/>
    <xsd:element name="properties">
      <xsd:complexType>
        <xsd:sequence>
          <xsd:element name="documentManagement">
            <xsd:complexType>
              <xsd:all>
                <xsd:element ref="ns2:_x30ea__x30f3__x30af_" minOccurs="0"/>
                <xsd:element ref="ns2:_x8907__x6570__x884c__x30c6__x30ad__x30b9__x30c8_" minOccurs="0"/>
                <xsd:element ref="ns2:_x65e5__x4ed8__x3068__x6642__x523b_" minOccurs="0"/>
                <xsd:element ref="ns2:_Flow_SignoffStatus" minOccurs="0"/>
                <xsd:element ref="ns2:_x006c_nu1" minOccurs="0"/>
                <xsd:element ref="ns3:SharedWithUsers" minOccurs="0"/>
                <xsd:element ref="ns3:SharedWithDetails" minOccurs="0"/>
                <xsd:element ref="ns2:MediaServiceMetadata" minOccurs="0"/>
                <xsd:element ref="ns2:MediaServiceFastMetadata" minOccurs="0"/>
                <xsd:element ref="ns2:MediaServiceDateTaken" minOccurs="0"/>
                <xsd:element ref="ns2:MediaServiceAutoTags" minOccurs="0"/>
                <xsd:element ref="ns2:MediaServiceOCR" minOccurs="0"/>
                <xsd:element ref="ns1:_dlc_Exempt" minOccurs="0"/>
                <xsd:element ref="ns2:MediaServiceEventHashCode" minOccurs="0"/>
                <xsd:element ref="ns2:MediaServiceGenerationTime" minOccurs="0"/>
                <xsd:element ref="ns2:MediaServiceLocation" minOccurs="0"/>
                <xsd:element ref="ns2:MediaServiceAutoKeyPoints" minOccurs="0"/>
                <xsd:element ref="ns2:MediaServiceKeyPoints" minOccurs="0"/>
                <xsd:element ref="ns2:_x7ba1__x7406__x756a__x53f7_" minOccurs="0"/>
                <xsd:element ref="ns2:MediaLengthInSeconds" minOccurs="0"/>
                <xsd:element ref="ns2:_x6570__x5b57_" minOccurs="0"/>
                <xsd:element ref="ns2:_x8ca9__x58f2__x5e97_" minOccurs="0"/>
                <xsd:element ref="ns2:_x9234__x6728__x30c6__x30b9__x30c8_" minOccurs="0"/>
                <xsd:element ref="ns3:TaxCatchAll" minOccurs="0"/>
                <xsd:element ref="ns2:lcf76f155ced4ddcb4097134ff3c332f" minOccurs="0"/>
                <xsd:element ref="ns2:_x6570__x5024_"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15" nillable="true" ma:displayName="ポリシー適用除外" ma:hidden="true" ma:internalName="_dlc_Exempt"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9ee9245-d882-4ddc-9b39-e6678e7416f0" elementFormDefault="qualified">
    <xsd:import namespace="http://schemas.microsoft.com/office/2006/documentManagement/types"/>
    <xsd:import namespace="http://schemas.microsoft.com/office/infopath/2007/PartnerControls"/>
    <xsd:element name="_x30ea__x30f3__x30af_" ma:index="2" nillable="true" ma:displayName="リンク" ma:format="Hyperlink" ma:internalName="_x30ea__x30f3__x30af_"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_x8907__x6570__x884c__x30c6__x30ad__x30b9__x30c8_" ma:index="3" nillable="true" ma:displayName="複数行テキスト" ma:format="Dropdown" ma:internalName="_x8907__x6570__x884c__x30c6__x30ad__x30b9__x30c8_" ma:readOnly="false">
      <xsd:simpleType>
        <xsd:restriction base="dms:Note">
          <xsd:maxLength value="255"/>
        </xsd:restriction>
      </xsd:simpleType>
    </xsd:element>
    <xsd:element name="_x65e5__x4ed8__x3068__x6642__x523b_" ma:index="4" nillable="true" ma:displayName="日付と時刻" ma:format="DateOnly" ma:internalName="_x65e5__x4ed8__x3068__x6642__x523b_" ma:readOnly="false">
      <xsd:simpleType>
        <xsd:restriction base="dms:DateTime"/>
      </xsd:simpleType>
    </xsd:element>
    <xsd:element name="_Flow_SignoffStatus" ma:index="5" nillable="true" ma:displayName="承認の状態" ma:internalName="_x627f__x8a8d__x306e__x72b6__x614b_" ma:readOnly="false">
      <xsd:simpleType>
        <xsd:restriction base="dms:Text"/>
      </xsd:simpleType>
    </xsd:element>
    <xsd:element name="_x006c_nu1" ma:index="6" nillable="true" ma:displayName="ユーザーまたはグループ" ma:list="UserInfo" ma:internalName="_x006c_nu1"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hidden="true" ma:internalName="MediaServiceAutoTags" ma:readOnly="true">
      <xsd:simpleType>
        <xsd:restriction base="dms:Text"/>
      </xsd:simpleType>
    </xsd:element>
    <xsd:element name="MediaServiceOCR" ma:index="14" nillable="true" ma:displayName="MediaServiceOCR" ma:hidden="true" ma:internalName="MediaServiceOCR" ma:readOnly="true">
      <xsd:simpleType>
        <xsd:restriction base="dms:Note"/>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20" nillable="true" ma:displayName="Location" ma:hidden="true"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hidden="true" ma:internalName="MediaServiceKeyPoints" ma:readOnly="true">
      <xsd:simpleType>
        <xsd:restriction base="dms:Note"/>
      </xsd:simpleType>
    </xsd:element>
    <xsd:element name="_x7ba1__x7406__x756a__x53f7_" ma:index="26" nillable="true" ma:displayName="管理番号" ma:default="RC-311" ma:format="Dropdown" ma:hidden="true" ma:internalName="_x7ba1__x7406__x756a__x53f7_" ma:readOnly="false">
      <xsd:simpleType>
        <xsd:restriction base="dms:Text">
          <xsd:maxLength value="255"/>
        </xsd:restriction>
      </xsd:simpleType>
    </xsd:element>
    <xsd:element name="MediaLengthInSeconds" ma:index="27" nillable="true" ma:displayName="Length (seconds)" ma:internalName="MediaLengthInSeconds" ma:readOnly="true">
      <xsd:simpleType>
        <xsd:restriction base="dms:Unknown"/>
      </xsd:simpleType>
    </xsd:element>
    <xsd:element name="_x6570__x5b57_" ma:index="28" nillable="true" ma:displayName="数字" ma:format="Dropdown" ma:internalName="_x6570__x5b57_" ma:percentage="FALSE">
      <xsd:simpleType>
        <xsd:restriction base="dms:Number"/>
      </xsd:simpleType>
    </xsd:element>
    <xsd:element name="_x8ca9__x58f2__x5e97_" ma:index="29" nillable="true" ma:displayName="販売店" ma:description="販売店フラグ" ma:format="Dropdown" ma:internalName="_x8ca9__x58f2__x5e97_">
      <xsd:simpleType>
        <xsd:restriction base="dms:Text">
          <xsd:maxLength value="255"/>
        </xsd:restriction>
      </xsd:simpleType>
    </xsd:element>
    <xsd:element name="_x9234__x6728__x30c6__x30b9__x30c8_" ma:index="30" nillable="true" ma:displayName="鈴木テスト" ma:format="Dropdown" ma:internalName="_x9234__x6728__x30c6__x30b9__x30c8_">
      <xsd:simpleType>
        <xsd:restriction base="dms:Text">
          <xsd:maxLength value="255"/>
        </xsd:restriction>
      </xsd:simpleType>
    </xsd:element>
    <xsd:element name="lcf76f155ced4ddcb4097134ff3c332f" ma:index="33" nillable="true" ma:taxonomy="true" ma:internalName="lcf76f155ced4ddcb4097134ff3c332f" ma:taxonomyFieldName="MediaServiceImageTags" ma:displayName="画像タグ" ma:readOnly="false" ma:fieldId="{5cf76f15-5ced-4ddc-b409-7134ff3c332f}" ma:taxonomyMulti="true" ma:sspId="a6d06bc7-5879-467c-9b3f-73b6e2086efd" ma:termSetId="09814cd3-568e-fe90-9814-8d621ff8fb84" ma:anchorId="fba54fb3-c3e1-fe81-a776-ca4b69148c4d" ma:open="true" ma:isKeyword="false">
      <xsd:complexType>
        <xsd:sequence>
          <xsd:element ref="pc:Terms" minOccurs="0" maxOccurs="1"/>
        </xsd:sequence>
      </xsd:complexType>
    </xsd:element>
    <xsd:element name="_x6570__x5024_" ma:index="34" nillable="true" ma:displayName="数値" ma:format="Dropdown" ma:internalName="_x6570__x5024_" ma:percentage="FALSE">
      <xsd:simpleType>
        <xsd:restriction base="dms:Number"/>
      </xsd:simpleType>
    </xsd:element>
    <xsd:element name="MediaServiceObjectDetectorVersions" ma:index="3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8486722-456f-4c86-9af7-b8b16200fae9" elementFormDefault="qualified">
    <xsd:import namespace="http://schemas.microsoft.com/office/2006/documentManagement/types"/>
    <xsd:import namespace="http://schemas.microsoft.com/office/infopath/2007/PartnerControls"/>
    <xsd:element name="SharedWithUsers" ma:index="8" nillable="true" ma:displayName="共有相手" ma:description=""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共有相手の詳細情報" ma:description="" ma:hidden="true" ma:internalName="SharedWithDetails" ma:readOnly="true">
      <xsd:simpleType>
        <xsd:restriction base="dms:Note"/>
      </xsd:simpleType>
    </xsd:element>
    <xsd:element name="TaxCatchAll" ma:index="31" nillable="true" ma:displayName="Taxonomy Catch All Column" ma:hidden="true" ma:list="{72d96897-07c3-42b6-8db8-34333439000d}" ma:internalName="TaxCatchAll" ma:showField="CatchAllData" ma:web="f8486722-456f-4c86-9af7-b8b16200fae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コンテンツ タイプ"/>
        <xsd:element ref="dc:title" minOccurs="0" maxOccurs="1" ma:index="1"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x6570__x5b57_ xmlns="79ee9245-d882-4ddc-9b39-e6678e7416f0" xsi:nil="true"/>
    <_x65e5__x4ed8__x3068__x6642__x523b_ xmlns="79ee9245-d882-4ddc-9b39-e6678e7416f0" xsi:nil="true"/>
    <_x30ea__x30f3__x30af_ xmlns="79ee9245-d882-4ddc-9b39-e6678e7416f0">
      <Url xsi:nil="true"/>
      <Description xsi:nil="true"/>
    </_x30ea__x30f3__x30af_>
    <_x8907__x6570__x884c__x30c6__x30ad__x30b9__x30c8_ xmlns="79ee9245-d882-4ddc-9b39-e6678e7416f0" xsi:nil="true"/>
    <_x7ba1__x7406__x756a__x53f7_ xmlns="79ee9245-d882-4ddc-9b39-e6678e7416f0">RC-311</_x7ba1__x7406__x756a__x53f7_>
    <_Flow_SignoffStatus xmlns="79ee9245-d882-4ddc-9b39-e6678e7416f0" xsi:nil="true"/>
    <_dlc_Exempt xmlns="http://schemas.microsoft.com/sharepoint/v3" xsi:nil="true"/>
    <_x006c_nu1 xmlns="79ee9245-d882-4ddc-9b39-e6678e7416f0">
      <UserInfo>
        <DisplayName/>
        <AccountId xsi:nil="true"/>
        <AccountType/>
      </UserInfo>
    </_x006c_nu1>
    <_x8ca9__x58f2__x5e97_ xmlns="79ee9245-d882-4ddc-9b39-e6678e7416f0" xsi:nil="true"/>
    <_x9234__x6728__x30c6__x30b9__x30c8_ xmlns="79ee9245-d882-4ddc-9b39-e6678e7416f0" xsi:nil="true"/>
    <lcf76f155ced4ddcb4097134ff3c332f xmlns="79ee9245-d882-4ddc-9b39-e6678e7416f0">
      <Terms xmlns="http://schemas.microsoft.com/office/infopath/2007/PartnerControls"/>
    </lcf76f155ced4ddcb4097134ff3c332f>
    <TaxCatchAll xmlns="f8486722-456f-4c86-9af7-b8b16200fae9" xsi:nil="true"/>
    <_x6570__x5024_ xmlns="79ee9245-d882-4ddc-9b39-e6678e7416f0" xsi:nil="true"/>
    <MediaLengthInSeconds xmlns="79ee9245-d882-4ddc-9b39-e6678e7416f0" xsi:nil="true"/>
    <SharedWithUsers xmlns="f8486722-456f-4c86-9af7-b8b16200fae9">
      <UserInfo>
        <DisplayName/>
        <AccountId xsi:nil="true"/>
        <AccountType/>
      </UserInfo>
    </SharedWithUsers>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67E2DE1-74B8-4BD8-BD1E-C9DA1370AB31}">
  <ds:schemaRefs>
    <ds:schemaRef ds:uri="office.server.policy"/>
  </ds:schemaRefs>
</ds:datastoreItem>
</file>

<file path=customXml/itemProps2.xml><?xml version="1.0" encoding="utf-8"?>
<ds:datastoreItem xmlns:ds="http://schemas.openxmlformats.org/officeDocument/2006/customXml" ds:itemID="{1E051EFA-1CB8-4E38-83B0-4F2465CF62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9ee9245-d882-4ddc-9b39-e6678e7416f0"/>
    <ds:schemaRef ds:uri="f8486722-456f-4c86-9af7-b8b16200fae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2E7F464-CA8D-4F88-A5A2-2DA797C95448}">
  <ds:schemaRefs>
    <ds:schemaRef ds:uri="http://purl.org/dc/elements/1.1/"/>
    <ds:schemaRef ds:uri="http://purl.org/dc/dcmitype/"/>
    <ds:schemaRef ds:uri="http://schemas.microsoft.com/office/2006/metadata/properties"/>
    <ds:schemaRef ds:uri="http://schemas.microsoft.com/office/2006/documentManagement/types"/>
    <ds:schemaRef ds:uri="http://schemas.openxmlformats.org/package/2006/metadata/core-properties"/>
    <ds:schemaRef ds:uri="http://purl.org/dc/terms/"/>
    <ds:schemaRef ds:uri="f8486722-456f-4c86-9af7-b8b16200fae9"/>
    <ds:schemaRef ds:uri="http://schemas.microsoft.com/office/infopath/2007/PartnerControls"/>
    <ds:schemaRef ds:uri="79ee9245-d882-4ddc-9b39-e6678e7416f0"/>
    <ds:schemaRef ds:uri="http://schemas.microsoft.com/sharepoint/v3"/>
    <ds:schemaRef ds:uri="http://www.w3.org/XML/1998/namespace"/>
  </ds:schemaRefs>
</ds:datastoreItem>
</file>

<file path=customXml/itemProps4.xml><?xml version="1.0" encoding="utf-8"?>
<ds:datastoreItem xmlns:ds="http://schemas.openxmlformats.org/officeDocument/2006/customXml" ds:itemID="{7882F636-38FF-47C5-89E0-D3C800C3499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1561</TotalTime>
  <Words>9102</Words>
  <Application>Microsoft Office PowerPoint</Application>
  <PresentationFormat>ワイド画面</PresentationFormat>
  <Paragraphs>966</Paragraphs>
  <Slides>64</Slides>
  <Notes>30</Notes>
  <HiddenSlides>0</HiddenSlides>
  <MMClips>0</MMClips>
  <ScaleCrop>false</ScaleCrop>
  <HeadingPairs>
    <vt:vector size="6" baseType="variant">
      <vt:variant>
        <vt:lpstr>使用されているフォント</vt:lpstr>
      </vt:variant>
      <vt:variant>
        <vt:i4>8</vt:i4>
      </vt:variant>
      <vt:variant>
        <vt:lpstr>テーマ</vt:lpstr>
      </vt:variant>
      <vt:variant>
        <vt:i4>2</vt:i4>
      </vt:variant>
      <vt:variant>
        <vt:lpstr>スライド タイトル</vt:lpstr>
      </vt:variant>
      <vt:variant>
        <vt:i4>64</vt:i4>
      </vt:variant>
    </vt:vector>
  </HeadingPairs>
  <TitlesOfParts>
    <vt:vector size="74" baseType="lpstr">
      <vt:lpstr>ヒラギノUD角ゴF StdN W5</vt:lpstr>
      <vt:lpstr>Meiryo</vt:lpstr>
      <vt:lpstr>Meiryo</vt:lpstr>
      <vt:lpstr>游ゴシック</vt:lpstr>
      <vt:lpstr>Arial</vt:lpstr>
      <vt:lpstr>Calibri</vt:lpstr>
      <vt:lpstr>Century Gothic</vt:lpstr>
      <vt:lpstr>Wingdings</vt:lpstr>
      <vt:lpstr>LANSCOPE</vt:lpstr>
      <vt:lpstr>★表紙</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大道 知子</dc:creator>
  <cp:lastModifiedBy>田原 由子</cp:lastModifiedBy>
  <cp:revision>1</cp:revision>
  <dcterms:created xsi:type="dcterms:W3CDTF">2020-02-11T07:08:10Z</dcterms:created>
  <dcterms:modified xsi:type="dcterms:W3CDTF">2024-04-10T05:45:14Z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0x010100E6F1B8B26459E1498F4748E521128168</vt:lpwstr>
  </property>
  <property fmtid="{D5CDD505-2E9C-101B-9397-08002B2CF9AE}" pid="3" name="MediaServiceImageTags">
    <vt:lpwstr/>
  </property>
  <property fmtid="{D5CDD505-2E9C-101B-9397-08002B2CF9AE}" pid="4" name="Order">
    <vt:lpwstr>2232900.00000000</vt:lpwstr>
  </property>
  <property fmtid="{D5CDD505-2E9C-101B-9397-08002B2CF9AE}" pid="5" name="ComplianceAssetId">
    <vt:lpwstr/>
  </property>
  <property fmtid="{D5CDD505-2E9C-101B-9397-08002B2CF9AE}" pid="6" name="_ExtendedDescription">
    <vt:lpwstr/>
  </property>
  <property fmtid="{D5CDD505-2E9C-101B-9397-08002B2CF9AE}" pid="7" name="_activity">
    <vt:lpwstr>{"FileActivityType":"9","FileActivityTimeStamp":"2023-04-14T08:13:57.470Z","FileActivityUsersOnPage":[{"DisplayName":"大道 知子","Id":"tomoko.omichi@motex.co.jp"}],"FileActivityNavigationId":null}</vt:lpwstr>
  </property>
  <property fmtid="{D5CDD505-2E9C-101B-9397-08002B2CF9AE}" pid="8" name="TriggerFlowInfo">
    <vt:lpwstr/>
  </property>
</Properties>
</file>