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21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49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326348D2-CCD1-49C6-8B0E-F34145CFC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8000" y="-108000"/>
            <a:ext cx="7777063" cy="1090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131E59-DC74-F11B-75C4-26DD79C2137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0475913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ja-JP" alt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26924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B4EA11B9-5A38-4B36-AD7A-79B113101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00" y="3635131"/>
            <a:ext cx="3368047" cy="3925832"/>
          </a:xfrm>
          <a:prstGeom prst="rect">
            <a:avLst/>
          </a:prstGeom>
        </p:spPr>
      </p:pic>
      <p:pic>
        <p:nvPicPr>
          <p:cNvPr id="21" name="図 20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BA7B0676-A6AB-4BAE-B7FC-55A70D3E0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928" y="7722836"/>
            <a:ext cx="3368047" cy="1911100"/>
          </a:xfrm>
          <a:prstGeom prst="rect">
            <a:avLst/>
          </a:prstGeom>
        </p:spPr>
      </p:pic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9D6E7A9E-4318-4719-8FC0-7261E5072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880" y="3635131"/>
            <a:ext cx="3371095" cy="3925832"/>
          </a:xfrm>
          <a:prstGeom prst="rect">
            <a:avLst/>
          </a:prstGeom>
        </p:spPr>
      </p:pic>
      <p:pic>
        <p:nvPicPr>
          <p:cNvPr id="12" name="図 11" descr="テキスト&#10;&#10;低い精度で自動的に生成された説明">
            <a:extLst>
              <a:ext uri="{FF2B5EF4-FFF2-40B4-BE49-F238E27FC236}">
                <a16:creationId xmlns:a16="http://schemas.microsoft.com/office/drawing/2014/main" id="{0646EE41-71CA-412E-84F0-4E6221B80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00" y="7722836"/>
            <a:ext cx="3371095" cy="19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3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Isoda Akiko</dc:creator>
  <cp:lastModifiedBy>Tanaka Kosuke</cp:lastModifiedBy>
  <cp:revision>33</cp:revision>
  <dcterms:created xsi:type="dcterms:W3CDTF">2021-05-31T06:24:44Z</dcterms:created>
  <dcterms:modified xsi:type="dcterms:W3CDTF">2024-04-26T03:43:48Z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9229e1-d9eb-40cf-aa20-8039fe5d6144_Enabled">
    <vt:lpwstr>true</vt:lpwstr>
  </property>
  <property fmtid="{D5CDD505-2E9C-101B-9397-08002B2CF9AE}" pid="3" name="MSIP_Label_549229e1-d9eb-40cf-aa20-8039fe5d6144_SetDate">
    <vt:lpwstr>2024-04-26T03:21:07Z</vt:lpwstr>
  </property>
  <property fmtid="{D5CDD505-2E9C-101B-9397-08002B2CF9AE}" pid="4" name="MSIP_Label_549229e1-d9eb-40cf-aa20-8039fe5d6144_Method">
    <vt:lpwstr>Standard</vt:lpwstr>
  </property>
  <property fmtid="{D5CDD505-2E9C-101B-9397-08002B2CF9AE}" pid="5" name="MSIP_Label_549229e1-d9eb-40cf-aa20-8039fe5d6144_Name">
    <vt:lpwstr>SEG_Internal</vt:lpwstr>
  </property>
  <property fmtid="{D5CDD505-2E9C-101B-9397-08002B2CF9AE}" pid="6" name="MSIP_Label_549229e1-d9eb-40cf-aa20-8039fe5d6144_SiteId">
    <vt:lpwstr>3ce358ea-700e-4f0f-bb37-fd0b7c21366c</vt:lpwstr>
  </property>
  <property fmtid="{D5CDD505-2E9C-101B-9397-08002B2CF9AE}" pid="7" name="MSIP_Label_549229e1-d9eb-40cf-aa20-8039fe5d6144_ActionId">
    <vt:lpwstr>3ace0016-c6bf-41b1-9d23-2ad88f676eec</vt:lpwstr>
  </property>
  <property fmtid="{D5CDD505-2E9C-101B-9397-08002B2CF9AE}" pid="8" name="MSIP_Label_549229e1-d9eb-40cf-aa20-8039fe5d6144_ContentBits">
    <vt:lpwstr>2</vt:lpwstr>
  </property>
  <property fmtid="{D5CDD505-2E9C-101B-9397-08002B2CF9AE}" pid="9" name="ClassificationContentMarkingFooterLocations">
    <vt:lpwstr>Office テーマ:3</vt:lpwstr>
  </property>
  <property fmtid="{D5CDD505-2E9C-101B-9397-08002B2CF9AE}" pid="10" name="ClassificationContentMarkingFooterText">
    <vt:lpwstr>Internal</vt:lpwstr>
  </property>
</Properties>
</file>