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7559675" cy="10691813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41"/>
    <p:restoredTop sz="94732"/>
  </p:normalViewPr>
  <p:slideViewPr>
    <p:cSldViewPr snapToGrid="0">
      <p:cViewPr varScale="1">
        <p:scale>
          <a:sx n="75" d="100"/>
          <a:sy n="75" d="100"/>
        </p:scale>
        <p:origin x="31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D703-A194-D744-93FE-2C868CCB642E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ADFB-0CE9-274F-A874-CB04491C7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1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D703-A194-D744-93FE-2C868CCB642E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ADFB-0CE9-274F-A874-CB04491C7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643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D703-A194-D744-93FE-2C868CCB642E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ADFB-0CE9-274F-A874-CB04491C7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596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D703-A194-D744-93FE-2C868CCB642E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ADFB-0CE9-274F-A874-CB04491C7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41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D703-A194-D744-93FE-2C868CCB642E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ADFB-0CE9-274F-A874-CB04491C7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249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D703-A194-D744-93FE-2C868CCB642E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ADFB-0CE9-274F-A874-CB04491C7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055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D703-A194-D744-93FE-2C868CCB642E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ADFB-0CE9-274F-A874-CB04491C7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38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D703-A194-D744-93FE-2C868CCB642E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ADFB-0CE9-274F-A874-CB04491C7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35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D703-A194-D744-93FE-2C868CCB642E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ADFB-0CE9-274F-A874-CB04491C7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70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D703-A194-D744-93FE-2C868CCB642E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ADFB-0CE9-274F-A874-CB04491C7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561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D703-A194-D744-93FE-2C868CCB642E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ADFB-0CE9-274F-A874-CB04491C7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32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CD703-A194-D744-93FE-2C868CCB642E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CADFB-0CE9-274F-A874-CB04491C75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45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2D617C9-611E-C1CB-B6C0-DDFCD168AF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512"/>
            <a:ext cx="7560000" cy="1060532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F1E7083-DB8E-9BCC-007C-F5E41905B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560000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02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32E37-C020-6B7E-0F9D-7079809D1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1D36FE-41EF-3CAF-C763-161493EAF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560000" cy="10691813"/>
          </a:xfrm>
          <a:prstGeom prst="rect">
            <a:avLst/>
          </a:prstGeom>
        </p:spPr>
      </p:pic>
      <p:pic>
        <p:nvPicPr>
          <p:cNvPr id="7" name="図 6" descr="プリンターの写真&#10;&#10;中程度の精度で自動的に生成された説明">
            <a:extLst>
              <a:ext uri="{FF2B5EF4-FFF2-40B4-BE49-F238E27FC236}">
                <a16:creationId xmlns:a16="http://schemas.microsoft.com/office/drawing/2014/main" id="{DF6095F1-42C4-5631-A20F-4B50A5E7E5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5954" y="8627303"/>
            <a:ext cx="665137" cy="64019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B6D5DB6-7B01-849D-F12D-07C533CA5D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0696" y="5760963"/>
            <a:ext cx="650921" cy="746178"/>
          </a:xfrm>
          <a:prstGeom prst="rect">
            <a:avLst/>
          </a:prstGeom>
        </p:spPr>
      </p:pic>
      <p:pic>
        <p:nvPicPr>
          <p:cNvPr id="22" name="図 21" descr="コピー機の写真&#10;&#10;中程度の精度で自動的に生成された説明">
            <a:extLst>
              <a:ext uri="{FF2B5EF4-FFF2-40B4-BE49-F238E27FC236}">
                <a16:creationId xmlns:a16="http://schemas.microsoft.com/office/drawing/2014/main" id="{DBF29013-A5A4-C17A-A6CA-ACF6B0B0FF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799" y="6806511"/>
            <a:ext cx="488055" cy="952108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F5591ECA-6F7F-7427-033C-272103251C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9424" y="7734938"/>
            <a:ext cx="488055" cy="635246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0D8A1841-A234-3671-A4B7-20D055A324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9517" y="6806512"/>
            <a:ext cx="488055" cy="952107"/>
          </a:xfrm>
          <a:prstGeom prst="rect">
            <a:avLst/>
          </a:prstGeom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91945B7D-5B0F-0D6E-57DF-29C5F11FF1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8321" y="7734938"/>
            <a:ext cx="488054" cy="635246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948EB19B-8099-B79D-8215-324CA07B150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8316" y="6806512"/>
            <a:ext cx="488054" cy="952107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A3B6EDA6-ECD3-9C76-8A99-DDE74BA2DF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6471" y="7734939"/>
            <a:ext cx="488054" cy="635245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80CB6738-AE81-65B6-A647-995961E5783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1570" y="9546761"/>
            <a:ext cx="651789" cy="620377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DA30C1C-148A-5D82-9819-9A98425D17ED}"/>
              </a:ext>
            </a:extLst>
          </p:cNvPr>
          <p:cNvSpPr txBox="1"/>
          <p:nvPr/>
        </p:nvSpPr>
        <p:spPr>
          <a:xfrm>
            <a:off x="5094471" y="10025604"/>
            <a:ext cx="28385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/>
              <a:t>モノクロ</a:t>
            </a:r>
            <a:r>
              <a:rPr kumimoji="1" lang="en-US" altLang="ja-JP" sz="800" dirty="0"/>
              <a:t>LED</a:t>
            </a:r>
            <a:r>
              <a:rPr kumimoji="1" lang="ja-JP" altLang="en-US" sz="800" dirty="0"/>
              <a:t>プリンター</a:t>
            </a:r>
            <a:r>
              <a:rPr kumimoji="1" lang="en-US" altLang="ja-JP" sz="800" dirty="0"/>
              <a:t>B432dnw</a:t>
            </a:r>
            <a:r>
              <a:rPr kumimoji="1" lang="ja-JP" altLang="en-US" sz="800" dirty="0"/>
              <a:t>は</a:t>
            </a:r>
            <a:endParaRPr kumimoji="1" lang="en-US" altLang="ja-JP" sz="800" dirty="0"/>
          </a:p>
          <a:p>
            <a:r>
              <a:rPr kumimoji="1" lang="ja-JP" altLang="en-US" sz="800" dirty="0"/>
              <a:t>「</a:t>
            </a:r>
            <a:r>
              <a:rPr kumimoji="1" lang="en-US" altLang="ja-JP" sz="800" dirty="0"/>
              <a:t>5</a:t>
            </a:r>
            <a:r>
              <a:rPr kumimoji="1" lang="ja-JP" altLang="en-US" sz="800" dirty="0"/>
              <a:t>年間無償保証」のみの保証となります。</a:t>
            </a:r>
          </a:p>
          <a:p>
            <a:endParaRPr kumimoji="1" lang="ja-JP" altLang="en-US" sz="1000" dirty="0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0728059A-3D04-AF4E-ADA4-F36654D1F00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6672" y="9728328"/>
            <a:ext cx="651788" cy="575605"/>
          </a:xfrm>
          <a:prstGeom prst="rect">
            <a:avLst/>
          </a:prstGeom>
        </p:spPr>
      </p:pic>
      <p:pic>
        <p:nvPicPr>
          <p:cNvPr id="53" name="図 52" descr="グラフィカル ユーザー インターフェイス&#10;&#10;中程度の精度で自動的に生成された説明">
            <a:extLst>
              <a:ext uri="{FF2B5EF4-FFF2-40B4-BE49-F238E27FC236}">
                <a16:creationId xmlns:a16="http://schemas.microsoft.com/office/drawing/2014/main" id="{F7D39646-6E8E-A35C-E669-53731A8BCC5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29" y="5674310"/>
            <a:ext cx="2390389" cy="699626"/>
          </a:xfrm>
          <a:prstGeom prst="rect">
            <a:avLst/>
          </a:prstGeom>
        </p:spPr>
      </p:pic>
      <p:pic>
        <p:nvPicPr>
          <p:cNvPr id="55" name="図 54" descr="テキスト, カレンダー&#10;&#10;自動的に生成された説明">
            <a:extLst>
              <a:ext uri="{FF2B5EF4-FFF2-40B4-BE49-F238E27FC236}">
                <a16:creationId xmlns:a16="http://schemas.microsoft.com/office/drawing/2014/main" id="{37333E14-CF8A-DBB8-8119-6213F3D1CD4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29" y="6900287"/>
            <a:ext cx="2390387" cy="1530431"/>
          </a:xfrm>
          <a:prstGeom prst="rect">
            <a:avLst/>
          </a:prstGeom>
        </p:spPr>
      </p:pic>
      <p:pic>
        <p:nvPicPr>
          <p:cNvPr id="57" name="図 56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0C3DAD6-F598-36BE-E762-8FF663F98D7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29" y="8780506"/>
            <a:ext cx="2390387" cy="685050"/>
          </a:xfrm>
          <a:prstGeom prst="rect">
            <a:avLst/>
          </a:prstGeom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9B716EBB-DB7B-AE3A-B932-A7D677426077}"/>
              </a:ext>
            </a:extLst>
          </p:cNvPr>
          <p:cNvCxnSpPr/>
          <p:nvPr/>
        </p:nvCxnSpPr>
        <p:spPr>
          <a:xfrm>
            <a:off x="292909" y="6742255"/>
            <a:ext cx="697385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7EF29B8-D4ED-1A06-8E92-D8CE66D9ED86}"/>
              </a:ext>
            </a:extLst>
          </p:cNvPr>
          <p:cNvCxnSpPr/>
          <p:nvPr/>
        </p:nvCxnSpPr>
        <p:spPr>
          <a:xfrm>
            <a:off x="292909" y="8571055"/>
            <a:ext cx="697385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4" name="図 23">
            <a:extLst>
              <a:ext uri="{FF2B5EF4-FFF2-40B4-BE49-F238E27FC236}">
                <a16:creationId xmlns:a16="http://schemas.microsoft.com/office/drawing/2014/main" id="{2075DC9C-25FF-4D4E-AA91-DDC4BC1530A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14677" y="9845462"/>
            <a:ext cx="675803" cy="142670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291CB013-2B87-48FF-95F1-E00CE88B614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03917" y="7792268"/>
            <a:ext cx="833688" cy="139985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1B60A8E4-E1F7-4528-9992-0EC658B8AA8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23970" y="8398985"/>
            <a:ext cx="762140" cy="139985"/>
          </a:xfrm>
          <a:prstGeom prst="rect">
            <a:avLst/>
          </a:prstGeom>
        </p:spPr>
      </p:pic>
      <p:pic>
        <p:nvPicPr>
          <p:cNvPr id="68" name="図 67">
            <a:extLst>
              <a:ext uri="{FF2B5EF4-FFF2-40B4-BE49-F238E27FC236}">
                <a16:creationId xmlns:a16="http://schemas.microsoft.com/office/drawing/2014/main" id="{55DA781F-6756-4C90-8E9E-0E02AE3B784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65279" y="7797242"/>
            <a:ext cx="836799" cy="127542"/>
          </a:xfrm>
          <a:prstGeom prst="rect">
            <a:avLst/>
          </a:prstGeom>
        </p:spPr>
      </p:pic>
      <p:pic>
        <p:nvPicPr>
          <p:cNvPr id="69" name="図 68">
            <a:extLst>
              <a:ext uri="{FF2B5EF4-FFF2-40B4-BE49-F238E27FC236}">
                <a16:creationId xmlns:a16="http://schemas.microsoft.com/office/drawing/2014/main" id="{49BF03EE-420E-40C1-BC98-5B1D640BA23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30857" y="8382043"/>
            <a:ext cx="765251" cy="133763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124AE105-5BC9-4D78-BE18-D5644F9C04C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839351" y="7801677"/>
            <a:ext cx="858574" cy="130653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288E7539-0ECF-4FAA-89B9-03BFFAB5DE3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51743" y="8382877"/>
            <a:ext cx="780805" cy="133763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B92E2C1C-88C5-4603-87C9-880B776C2A8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20819" y="9333422"/>
            <a:ext cx="607716" cy="137984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C2CC8A12-05A8-4AC8-BD6D-BA7B13EFCE2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440737" y="8756638"/>
            <a:ext cx="690120" cy="553177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6F87DE06-EAFE-4ECE-949B-5795611265B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16616" y="9335823"/>
            <a:ext cx="550956" cy="130155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F5FDC0A7-12A7-4B0F-A653-4D90CA2174F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334683" y="9325844"/>
            <a:ext cx="544106" cy="146791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1BFF637C-A832-42AE-898D-1087BDD3CE4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221390" y="8767010"/>
            <a:ext cx="719108" cy="532432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E736EE56-04F2-48B7-A3BC-53B02F4F263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347306" y="8656143"/>
            <a:ext cx="675802" cy="646272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F575E14E-47A1-4E94-AD21-6380000B76C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241570" y="10194350"/>
            <a:ext cx="645325" cy="136781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8560EF39-B1A5-4B0B-AAC7-D026281FAF5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219039" y="9288637"/>
            <a:ext cx="591375" cy="145295"/>
          </a:xfrm>
          <a:prstGeom prst="rect">
            <a:avLst/>
          </a:prstGeom>
        </p:spPr>
      </p:pic>
      <p:pic>
        <p:nvPicPr>
          <p:cNvPr id="93" name="図 92">
            <a:extLst>
              <a:ext uri="{FF2B5EF4-FFF2-40B4-BE49-F238E27FC236}">
                <a16:creationId xmlns:a16="http://schemas.microsoft.com/office/drawing/2014/main" id="{E9CC5C3E-1811-4F97-BD8F-AA049488DE8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156158" y="5840403"/>
            <a:ext cx="760938" cy="695370"/>
          </a:xfrm>
          <a:prstGeom prst="rect">
            <a:avLst/>
          </a:prstGeom>
        </p:spPr>
      </p:pic>
      <p:pic>
        <p:nvPicPr>
          <p:cNvPr id="95" name="図 94">
            <a:extLst>
              <a:ext uri="{FF2B5EF4-FFF2-40B4-BE49-F238E27FC236}">
                <a16:creationId xmlns:a16="http://schemas.microsoft.com/office/drawing/2014/main" id="{96C1E2FB-871C-4572-AEE9-0CDA04F934C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181228" y="6549379"/>
            <a:ext cx="715391" cy="145190"/>
          </a:xfrm>
          <a:prstGeom prst="rect">
            <a:avLst/>
          </a:prstGeom>
        </p:spPr>
      </p:pic>
      <p:pic>
        <p:nvPicPr>
          <p:cNvPr id="97" name="図 96">
            <a:extLst>
              <a:ext uri="{FF2B5EF4-FFF2-40B4-BE49-F238E27FC236}">
                <a16:creationId xmlns:a16="http://schemas.microsoft.com/office/drawing/2014/main" id="{D94C5F98-D5AB-4FE5-9763-CA9675B5345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465279" y="5822657"/>
            <a:ext cx="735946" cy="705943"/>
          </a:xfrm>
          <a:prstGeom prst="rect">
            <a:avLst/>
          </a:prstGeom>
        </p:spPr>
      </p:pic>
      <p:pic>
        <p:nvPicPr>
          <p:cNvPr id="99" name="図 98">
            <a:extLst>
              <a:ext uri="{FF2B5EF4-FFF2-40B4-BE49-F238E27FC236}">
                <a16:creationId xmlns:a16="http://schemas.microsoft.com/office/drawing/2014/main" id="{2A56DEA9-7F9C-4794-9D78-F05CCA119C08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907236" y="6535320"/>
            <a:ext cx="819715" cy="166277"/>
          </a:xfrm>
          <a:prstGeom prst="rect">
            <a:avLst/>
          </a:prstGeom>
        </p:spPr>
      </p:pic>
      <p:pic>
        <p:nvPicPr>
          <p:cNvPr id="101" name="図 100">
            <a:extLst>
              <a:ext uri="{FF2B5EF4-FFF2-40B4-BE49-F238E27FC236}">
                <a16:creationId xmlns:a16="http://schemas.microsoft.com/office/drawing/2014/main" id="{FD9762B7-D344-4791-9CF0-186023539429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495759" y="6556225"/>
            <a:ext cx="731230" cy="14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52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10920-8B20-3439-03E2-B84A2C31B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B9694DF-9349-84B0-9440-11315E55AB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559999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21BB4-E052-D79B-FBFB-C4568C6EC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1101A8B-0F1F-71A2-C391-8958E3B46D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04"/>
            <a:ext cx="7559999" cy="1068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49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6E1A0-D46D-8CBE-5C1A-0CB07DEA7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14873FF-9EEB-82D3-B819-B28AD8F3A7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804"/>
            <a:ext cx="7559999" cy="1068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29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EE561-F78A-0952-4525-75C76D9D9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060A3D7-4A1B-CFF4-316C-9F4CA2E91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454"/>
            <a:ext cx="7559999" cy="1069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20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270</TotalTime>
  <Words>17</Words>
  <Application>Microsoft Office PowerPoint</Application>
  <PresentationFormat>ユーザー設定</PresentationFormat>
  <Paragraphs>2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詫 理恵</dc:creator>
  <cp:lastModifiedBy>猪俣 晏理/Anri Inomata (Henri)</cp:lastModifiedBy>
  <cp:revision>16</cp:revision>
  <cp:lastPrinted>2024-02-16T04:41:18Z</cp:lastPrinted>
  <dcterms:created xsi:type="dcterms:W3CDTF">2024-02-02T05:36:54Z</dcterms:created>
  <dcterms:modified xsi:type="dcterms:W3CDTF">2024-02-16T05:06:49Z</dcterms:modified>
</cp:coreProperties>
</file>