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72" r:id="rId6"/>
  </p:sldMasterIdLst>
  <p:notesMasterIdLst>
    <p:notesMasterId r:id="rId9"/>
  </p:notesMasterIdLst>
  <p:handoutMasterIdLst>
    <p:handoutMasterId r:id="rId10"/>
  </p:handoutMasterIdLst>
  <p:sldIdLst>
    <p:sldId id="272" r:id="rId7"/>
    <p:sldId id="275" r:id="rId8"/>
  </p:sldIdLst>
  <p:sldSz cx="6858000" cy="9906000" type="A4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48" userDrawn="1">
          <p15:clr>
            <a:srgbClr val="A4A3A4"/>
          </p15:clr>
        </p15:guide>
        <p15:guide id="2" orient="horz" pos="6023" userDrawn="1">
          <p15:clr>
            <a:srgbClr val="A4A3A4"/>
          </p15:clr>
        </p15:guide>
        <p15:guide id="3" orient="horz" pos="4005" userDrawn="1">
          <p15:clr>
            <a:srgbClr val="A4A3A4"/>
          </p15:clr>
        </p15:guide>
        <p15:guide id="4" orient="horz" pos="1873" userDrawn="1">
          <p15:clr>
            <a:srgbClr val="A4A3A4"/>
          </p15:clr>
        </p15:guide>
        <p15:guide id="5" pos="2153">
          <p15:clr>
            <a:srgbClr val="A4A3A4"/>
          </p15:clr>
        </p15:guide>
        <p15:guide id="6" pos="154">
          <p15:clr>
            <a:srgbClr val="A4A3A4"/>
          </p15:clr>
        </p15:guide>
        <p15:guide id="7" pos="4315" userDrawn="1">
          <p15:clr>
            <a:srgbClr val="A4A3A4"/>
          </p15:clr>
        </p15:guide>
        <p15:guide id="8" pos="4320" userDrawn="1">
          <p15:clr>
            <a:srgbClr val="A4A3A4"/>
          </p15:clr>
        </p15:guide>
        <p15:guide id="9" pos="4156" userDrawn="1">
          <p15:clr>
            <a:srgbClr val="A4A3A4"/>
          </p15:clr>
        </p15:guide>
        <p15:guide id="10" pos="2160" userDrawn="1">
          <p15:clr>
            <a:srgbClr val="A4A3A4"/>
          </p15:clr>
        </p15:guide>
        <p15:guide id="11" pos="34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ED"/>
    <a:srgbClr val="FFFCF2"/>
    <a:srgbClr val="33CCCC"/>
    <a:srgbClr val="CCFFFF"/>
    <a:srgbClr val="FF6600"/>
    <a:srgbClr val="4E67C8"/>
    <a:srgbClr val="FF9900"/>
    <a:srgbClr val="C00000"/>
    <a:srgbClr val="33CC33"/>
    <a:srgbClr val="0F08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F5267C-44C9-3E43-351B-15D2971E738D}" v="10" dt="2023-06-15T00:54:37.329"/>
    <p1510:client id="{3077CAC9-3BFF-9C75-8800-829A919809B7}" v="10" dt="2023-06-14T23:54:58.314"/>
    <p1510:client id="{7AEC45A4-942E-A1E6-F727-E80CA2C140A4}" v="38" dt="2023-06-14T00:31:50.563"/>
    <p1510:client id="{CA76EAF2-ED3D-488B-B25D-FAEB7A57322A}" v="1804" dt="2023-06-14T08:59:12.095"/>
    <p1510:client id="{ED8071DB-71A6-EA0E-88CB-F1A7325F46ED}" v="4" dt="2023-06-14T01:11:46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650" autoAdjust="0"/>
    <p:restoredTop sz="83058" autoAdjust="0"/>
  </p:normalViewPr>
  <p:slideViewPr>
    <p:cSldViewPr snapToGrid="0">
      <p:cViewPr varScale="1">
        <p:scale>
          <a:sx n="52" d="100"/>
          <a:sy n="52" d="100"/>
        </p:scale>
        <p:origin x="2262" y="72"/>
      </p:cViewPr>
      <p:guideLst>
        <p:guide orient="horz" pos="2848"/>
        <p:guide orient="horz" pos="6023"/>
        <p:guide orient="horz" pos="4005"/>
        <p:guide orient="horz" pos="1873"/>
        <p:guide pos="2153"/>
        <p:guide pos="154"/>
        <p:guide pos="4315"/>
        <p:guide pos="4320"/>
        <p:guide pos="4156"/>
        <p:guide pos="2160"/>
        <p:guide pos="343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3062FBC-D171-4263-92BA-F1A0963E1285}" type="slidenum">
              <a:rPr lang="en-US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‹#›</a:t>
            </a:fld>
            <a:endParaRPr 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651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4075" y="762000"/>
            <a:ext cx="25336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2AB411FD-0C54-4B94-94F9-C26D3648E3A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0956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B411FD-0C54-4B94-94F9-C26D3648E3A7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8494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04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9242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12611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465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737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424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925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11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9076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229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99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49796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507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92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26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3180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105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3182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4167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6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2800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4219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1162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C120-D628-49B6-97BF-826C9F7C85CF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64B0D-BAF3-4254-A89F-685065367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56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CFA18662-0AF8-7DE5-E043-5511ADDADD12}"/>
              </a:ext>
            </a:extLst>
          </p:cNvPr>
          <p:cNvCxnSpPr/>
          <p:nvPr/>
        </p:nvCxnSpPr>
        <p:spPr>
          <a:xfrm>
            <a:off x="365062" y="2463341"/>
            <a:ext cx="6127877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4C76AC5-8D29-711E-5881-01C95233A0E5}"/>
              </a:ext>
            </a:extLst>
          </p:cNvPr>
          <p:cNvSpPr/>
          <p:nvPr/>
        </p:nvSpPr>
        <p:spPr>
          <a:xfrm>
            <a:off x="261487" y="2894928"/>
            <a:ext cx="6302121" cy="1236069"/>
          </a:xfrm>
          <a:prstGeom prst="rect">
            <a:avLst/>
          </a:prstGeom>
          <a:noFill/>
          <a:ln w="28575">
            <a:noFill/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302121"/>
                      <a:gd name="connsiteY0" fmla="*/ 0 h 1034781"/>
                      <a:gd name="connsiteX1" fmla="*/ 441148 w 6302121"/>
                      <a:gd name="connsiteY1" fmla="*/ 0 h 1034781"/>
                      <a:gd name="connsiteX2" fmla="*/ 1197403 w 6302121"/>
                      <a:gd name="connsiteY2" fmla="*/ 0 h 1034781"/>
                      <a:gd name="connsiteX3" fmla="*/ 1890636 w 6302121"/>
                      <a:gd name="connsiteY3" fmla="*/ 0 h 1034781"/>
                      <a:gd name="connsiteX4" fmla="*/ 2331785 w 6302121"/>
                      <a:gd name="connsiteY4" fmla="*/ 0 h 1034781"/>
                      <a:gd name="connsiteX5" fmla="*/ 2898976 w 6302121"/>
                      <a:gd name="connsiteY5" fmla="*/ 0 h 1034781"/>
                      <a:gd name="connsiteX6" fmla="*/ 3655230 w 6302121"/>
                      <a:gd name="connsiteY6" fmla="*/ 0 h 1034781"/>
                      <a:gd name="connsiteX7" fmla="*/ 4285442 w 6302121"/>
                      <a:gd name="connsiteY7" fmla="*/ 0 h 1034781"/>
                      <a:gd name="connsiteX8" fmla="*/ 4978676 w 6302121"/>
                      <a:gd name="connsiteY8" fmla="*/ 0 h 1034781"/>
                      <a:gd name="connsiteX9" fmla="*/ 5545866 w 6302121"/>
                      <a:gd name="connsiteY9" fmla="*/ 0 h 1034781"/>
                      <a:gd name="connsiteX10" fmla="*/ 6302121 w 6302121"/>
                      <a:gd name="connsiteY10" fmla="*/ 0 h 1034781"/>
                      <a:gd name="connsiteX11" fmla="*/ 6302121 w 6302121"/>
                      <a:gd name="connsiteY11" fmla="*/ 538086 h 1034781"/>
                      <a:gd name="connsiteX12" fmla="*/ 6302121 w 6302121"/>
                      <a:gd name="connsiteY12" fmla="*/ 1034781 h 1034781"/>
                      <a:gd name="connsiteX13" fmla="*/ 5860973 w 6302121"/>
                      <a:gd name="connsiteY13" fmla="*/ 1034781 h 1034781"/>
                      <a:gd name="connsiteX14" fmla="*/ 5419824 w 6302121"/>
                      <a:gd name="connsiteY14" fmla="*/ 1034781 h 1034781"/>
                      <a:gd name="connsiteX15" fmla="*/ 4726591 w 6302121"/>
                      <a:gd name="connsiteY15" fmla="*/ 1034781 h 1034781"/>
                      <a:gd name="connsiteX16" fmla="*/ 4285442 w 6302121"/>
                      <a:gd name="connsiteY16" fmla="*/ 1034781 h 1034781"/>
                      <a:gd name="connsiteX17" fmla="*/ 3655230 w 6302121"/>
                      <a:gd name="connsiteY17" fmla="*/ 1034781 h 1034781"/>
                      <a:gd name="connsiteX18" fmla="*/ 3151061 w 6302121"/>
                      <a:gd name="connsiteY18" fmla="*/ 1034781 h 1034781"/>
                      <a:gd name="connsiteX19" fmla="*/ 2520848 w 6302121"/>
                      <a:gd name="connsiteY19" fmla="*/ 1034781 h 1034781"/>
                      <a:gd name="connsiteX20" fmla="*/ 1890636 w 6302121"/>
                      <a:gd name="connsiteY20" fmla="*/ 1034781 h 1034781"/>
                      <a:gd name="connsiteX21" fmla="*/ 1260424 w 6302121"/>
                      <a:gd name="connsiteY21" fmla="*/ 1034781 h 1034781"/>
                      <a:gd name="connsiteX22" fmla="*/ 630212 w 6302121"/>
                      <a:gd name="connsiteY22" fmla="*/ 1034781 h 1034781"/>
                      <a:gd name="connsiteX23" fmla="*/ 0 w 6302121"/>
                      <a:gd name="connsiteY23" fmla="*/ 1034781 h 1034781"/>
                      <a:gd name="connsiteX24" fmla="*/ 0 w 6302121"/>
                      <a:gd name="connsiteY24" fmla="*/ 507043 h 1034781"/>
                      <a:gd name="connsiteX25" fmla="*/ 0 w 6302121"/>
                      <a:gd name="connsiteY25" fmla="*/ 0 h 10347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6302121" h="1034781" fill="none" extrusionOk="0">
                        <a:moveTo>
                          <a:pt x="0" y="0"/>
                        </a:moveTo>
                        <a:cubicBezTo>
                          <a:pt x="132518" y="12519"/>
                          <a:pt x="278735" y="18945"/>
                          <a:pt x="441148" y="0"/>
                        </a:cubicBezTo>
                        <a:cubicBezTo>
                          <a:pt x="603561" y="-18945"/>
                          <a:pt x="839456" y="-33069"/>
                          <a:pt x="1197403" y="0"/>
                        </a:cubicBezTo>
                        <a:cubicBezTo>
                          <a:pt x="1555350" y="33069"/>
                          <a:pt x="1615340" y="-10893"/>
                          <a:pt x="1890636" y="0"/>
                        </a:cubicBezTo>
                        <a:cubicBezTo>
                          <a:pt x="2165932" y="10893"/>
                          <a:pt x="2171046" y="-17577"/>
                          <a:pt x="2331785" y="0"/>
                        </a:cubicBezTo>
                        <a:cubicBezTo>
                          <a:pt x="2492524" y="17577"/>
                          <a:pt x="2616723" y="-21858"/>
                          <a:pt x="2898976" y="0"/>
                        </a:cubicBezTo>
                        <a:cubicBezTo>
                          <a:pt x="3181229" y="21858"/>
                          <a:pt x="3494593" y="12587"/>
                          <a:pt x="3655230" y="0"/>
                        </a:cubicBezTo>
                        <a:cubicBezTo>
                          <a:pt x="3815867" y="-12587"/>
                          <a:pt x="3988238" y="193"/>
                          <a:pt x="4285442" y="0"/>
                        </a:cubicBezTo>
                        <a:cubicBezTo>
                          <a:pt x="4582646" y="-193"/>
                          <a:pt x="4732024" y="27302"/>
                          <a:pt x="4978676" y="0"/>
                        </a:cubicBezTo>
                        <a:cubicBezTo>
                          <a:pt x="5225328" y="-27302"/>
                          <a:pt x="5411521" y="-17049"/>
                          <a:pt x="5545866" y="0"/>
                        </a:cubicBezTo>
                        <a:cubicBezTo>
                          <a:pt x="5680211" y="17049"/>
                          <a:pt x="6093364" y="-9294"/>
                          <a:pt x="6302121" y="0"/>
                        </a:cubicBezTo>
                        <a:cubicBezTo>
                          <a:pt x="6312097" y="237343"/>
                          <a:pt x="6280860" y="276200"/>
                          <a:pt x="6302121" y="538086"/>
                        </a:cubicBezTo>
                        <a:cubicBezTo>
                          <a:pt x="6323382" y="799972"/>
                          <a:pt x="6278659" y="916800"/>
                          <a:pt x="6302121" y="1034781"/>
                        </a:cubicBezTo>
                        <a:cubicBezTo>
                          <a:pt x="6171520" y="1044576"/>
                          <a:pt x="5977746" y="1040670"/>
                          <a:pt x="5860973" y="1034781"/>
                        </a:cubicBezTo>
                        <a:cubicBezTo>
                          <a:pt x="5744200" y="1028892"/>
                          <a:pt x="5593132" y="1037750"/>
                          <a:pt x="5419824" y="1034781"/>
                        </a:cubicBezTo>
                        <a:cubicBezTo>
                          <a:pt x="5246516" y="1031812"/>
                          <a:pt x="4932075" y="1046671"/>
                          <a:pt x="4726591" y="1034781"/>
                        </a:cubicBezTo>
                        <a:cubicBezTo>
                          <a:pt x="4521107" y="1022891"/>
                          <a:pt x="4451315" y="1037534"/>
                          <a:pt x="4285442" y="1034781"/>
                        </a:cubicBezTo>
                        <a:cubicBezTo>
                          <a:pt x="4119569" y="1032028"/>
                          <a:pt x="3907741" y="1049061"/>
                          <a:pt x="3655230" y="1034781"/>
                        </a:cubicBezTo>
                        <a:cubicBezTo>
                          <a:pt x="3402719" y="1020501"/>
                          <a:pt x="3258397" y="1057364"/>
                          <a:pt x="3151061" y="1034781"/>
                        </a:cubicBezTo>
                        <a:cubicBezTo>
                          <a:pt x="3043725" y="1012198"/>
                          <a:pt x="2818445" y="1026300"/>
                          <a:pt x="2520848" y="1034781"/>
                        </a:cubicBezTo>
                        <a:cubicBezTo>
                          <a:pt x="2223251" y="1043262"/>
                          <a:pt x="2079360" y="1054716"/>
                          <a:pt x="1890636" y="1034781"/>
                        </a:cubicBezTo>
                        <a:cubicBezTo>
                          <a:pt x="1701912" y="1014846"/>
                          <a:pt x="1528727" y="1045581"/>
                          <a:pt x="1260424" y="1034781"/>
                        </a:cubicBezTo>
                        <a:cubicBezTo>
                          <a:pt x="992121" y="1023981"/>
                          <a:pt x="818426" y="1021409"/>
                          <a:pt x="630212" y="1034781"/>
                        </a:cubicBezTo>
                        <a:cubicBezTo>
                          <a:pt x="441998" y="1048153"/>
                          <a:pt x="222376" y="1015258"/>
                          <a:pt x="0" y="1034781"/>
                        </a:cubicBezTo>
                        <a:cubicBezTo>
                          <a:pt x="-224" y="814257"/>
                          <a:pt x="-12741" y="743093"/>
                          <a:pt x="0" y="507043"/>
                        </a:cubicBezTo>
                        <a:cubicBezTo>
                          <a:pt x="12741" y="270993"/>
                          <a:pt x="24392" y="180136"/>
                          <a:pt x="0" y="0"/>
                        </a:cubicBezTo>
                        <a:close/>
                      </a:path>
                      <a:path w="6302121" h="1034781" stroke="0" extrusionOk="0">
                        <a:moveTo>
                          <a:pt x="0" y="0"/>
                        </a:moveTo>
                        <a:cubicBezTo>
                          <a:pt x="261428" y="3733"/>
                          <a:pt x="424175" y="26504"/>
                          <a:pt x="567191" y="0"/>
                        </a:cubicBezTo>
                        <a:cubicBezTo>
                          <a:pt x="710207" y="-26504"/>
                          <a:pt x="877809" y="-19458"/>
                          <a:pt x="1008339" y="0"/>
                        </a:cubicBezTo>
                        <a:cubicBezTo>
                          <a:pt x="1138869" y="19458"/>
                          <a:pt x="1586252" y="18288"/>
                          <a:pt x="1764594" y="0"/>
                        </a:cubicBezTo>
                        <a:cubicBezTo>
                          <a:pt x="1942937" y="-18288"/>
                          <a:pt x="2105613" y="-1737"/>
                          <a:pt x="2331785" y="0"/>
                        </a:cubicBezTo>
                        <a:cubicBezTo>
                          <a:pt x="2557957" y="1737"/>
                          <a:pt x="2702784" y="-11314"/>
                          <a:pt x="2898976" y="0"/>
                        </a:cubicBezTo>
                        <a:cubicBezTo>
                          <a:pt x="3095168" y="11314"/>
                          <a:pt x="3298211" y="-17481"/>
                          <a:pt x="3655230" y="0"/>
                        </a:cubicBezTo>
                        <a:cubicBezTo>
                          <a:pt x="4012249" y="17481"/>
                          <a:pt x="3944912" y="9338"/>
                          <a:pt x="4159400" y="0"/>
                        </a:cubicBezTo>
                        <a:cubicBezTo>
                          <a:pt x="4373888" y="-9338"/>
                          <a:pt x="4763114" y="32721"/>
                          <a:pt x="4915654" y="0"/>
                        </a:cubicBezTo>
                        <a:cubicBezTo>
                          <a:pt x="5068194" y="-32721"/>
                          <a:pt x="5403582" y="21207"/>
                          <a:pt x="5671909" y="0"/>
                        </a:cubicBezTo>
                        <a:cubicBezTo>
                          <a:pt x="5940237" y="-21207"/>
                          <a:pt x="6036848" y="10511"/>
                          <a:pt x="6302121" y="0"/>
                        </a:cubicBezTo>
                        <a:cubicBezTo>
                          <a:pt x="6307631" y="175032"/>
                          <a:pt x="6321720" y="272210"/>
                          <a:pt x="6302121" y="538086"/>
                        </a:cubicBezTo>
                        <a:cubicBezTo>
                          <a:pt x="6282522" y="803962"/>
                          <a:pt x="6313752" y="787945"/>
                          <a:pt x="6302121" y="1034781"/>
                        </a:cubicBezTo>
                        <a:cubicBezTo>
                          <a:pt x="6094186" y="1043273"/>
                          <a:pt x="6016279" y="1015736"/>
                          <a:pt x="5860973" y="1034781"/>
                        </a:cubicBezTo>
                        <a:cubicBezTo>
                          <a:pt x="5705667" y="1053826"/>
                          <a:pt x="5273324" y="1033556"/>
                          <a:pt x="5104718" y="1034781"/>
                        </a:cubicBezTo>
                        <a:cubicBezTo>
                          <a:pt x="4936112" y="1036006"/>
                          <a:pt x="4757196" y="1043229"/>
                          <a:pt x="4600548" y="1034781"/>
                        </a:cubicBezTo>
                        <a:cubicBezTo>
                          <a:pt x="4443900" y="1026334"/>
                          <a:pt x="4195184" y="1036755"/>
                          <a:pt x="3970336" y="1034781"/>
                        </a:cubicBezTo>
                        <a:cubicBezTo>
                          <a:pt x="3745488" y="1032807"/>
                          <a:pt x="3544774" y="1013137"/>
                          <a:pt x="3214082" y="1034781"/>
                        </a:cubicBezTo>
                        <a:cubicBezTo>
                          <a:pt x="2883390" y="1056425"/>
                          <a:pt x="2856234" y="1003948"/>
                          <a:pt x="2583870" y="1034781"/>
                        </a:cubicBezTo>
                        <a:cubicBezTo>
                          <a:pt x="2311506" y="1065614"/>
                          <a:pt x="2326105" y="1042338"/>
                          <a:pt x="2142721" y="1034781"/>
                        </a:cubicBezTo>
                        <a:cubicBezTo>
                          <a:pt x="1959337" y="1027224"/>
                          <a:pt x="1794723" y="1047662"/>
                          <a:pt x="1638551" y="1034781"/>
                        </a:cubicBezTo>
                        <a:cubicBezTo>
                          <a:pt x="1482379" y="1021901"/>
                          <a:pt x="1095008" y="1041845"/>
                          <a:pt x="882297" y="1034781"/>
                        </a:cubicBezTo>
                        <a:cubicBezTo>
                          <a:pt x="669586" y="1027717"/>
                          <a:pt x="436465" y="1003759"/>
                          <a:pt x="0" y="1034781"/>
                        </a:cubicBezTo>
                        <a:cubicBezTo>
                          <a:pt x="9013" y="920696"/>
                          <a:pt x="-24576" y="752423"/>
                          <a:pt x="0" y="538086"/>
                        </a:cubicBezTo>
                        <a:cubicBezTo>
                          <a:pt x="24576" y="323750"/>
                          <a:pt x="4257" y="21219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087EC1CA-322A-9D4D-C92A-C0E7A8D0281E}"/>
              </a:ext>
            </a:extLst>
          </p:cNvPr>
          <p:cNvSpPr/>
          <p:nvPr/>
        </p:nvSpPr>
        <p:spPr>
          <a:xfrm>
            <a:off x="-14360" y="-4009"/>
            <a:ext cx="6862159" cy="217318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ABB28EC-81EF-FCA7-BF0D-EF2FAF233725}"/>
              </a:ext>
            </a:extLst>
          </p:cNvPr>
          <p:cNvSpPr txBox="1"/>
          <p:nvPr/>
        </p:nvSpPr>
        <p:spPr>
          <a:xfrm>
            <a:off x="805854" y="2330269"/>
            <a:ext cx="524629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b="1" spc="300" dirty="0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DX</a:t>
            </a:r>
            <a:r>
              <a:rPr lang="ja-JP" altLang="en-US" sz="1800" b="1" spc="300" dirty="0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推進で生じる</a:t>
            </a:r>
            <a:r>
              <a:rPr lang="en-US" altLang="ja-JP" sz="1800" b="1" spc="300" dirty="0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4</a:t>
            </a:r>
            <a:r>
              <a:rPr lang="ja-JP" altLang="en-US" sz="1800" b="1" spc="300" dirty="0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つのセキュリティ課題</a:t>
            </a:r>
            <a:endParaRPr kumimoji="1" lang="ja-JP" altLang="en-US" sz="1800" b="1" i="0" u="none" strike="noStrike" kern="1200" cap="none" spc="30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12FDA95-DFB4-E977-5E2C-7FC4D7A7E481}"/>
              </a:ext>
            </a:extLst>
          </p:cNvPr>
          <p:cNvSpPr/>
          <p:nvPr/>
        </p:nvSpPr>
        <p:spPr>
          <a:xfrm>
            <a:off x="-365759" y="700153"/>
            <a:ext cx="7694018" cy="150426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9A706CD-8927-9B36-7240-EBD1DE60FFD5}"/>
              </a:ext>
            </a:extLst>
          </p:cNvPr>
          <p:cNvSpPr/>
          <p:nvPr/>
        </p:nvSpPr>
        <p:spPr>
          <a:xfrm>
            <a:off x="-25577" y="9617506"/>
            <a:ext cx="6931331" cy="3323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3" name="テキスト プレースホルダー 11">
            <a:extLst>
              <a:ext uri="{FF2B5EF4-FFF2-40B4-BE49-F238E27FC236}">
                <a16:creationId xmlns:a16="http://schemas.microsoft.com/office/drawing/2014/main" id="{05844B3B-73E3-2D4F-3E13-AE424DC1FD83}"/>
              </a:ext>
            </a:extLst>
          </p:cNvPr>
          <p:cNvSpPr txBox="1">
            <a:spLocks/>
          </p:cNvSpPr>
          <p:nvPr/>
        </p:nvSpPr>
        <p:spPr>
          <a:xfrm>
            <a:off x="1678329" y="9617226"/>
            <a:ext cx="5093515" cy="332399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 algn="ctr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2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必要な対策はできていますか？裏面を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Check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！→→→</a:t>
            </a:r>
          </a:p>
        </p:txBody>
      </p:sp>
      <p:sp>
        <p:nvSpPr>
          <p:cNvPr id="33" name="テキスト プレースホルダー 1">
            <a:extLst>
              <a:ext uri="{FF2B5EF4-FFF2-40B4-BE49-F238E27FC236}">
                <a16:creationId xmlns:a16="http://schemas.microsoft.com/office/drawing/2014/main" id="{1458116E-3961-7F64-C308-5E37399087CE}"/>
              </a:ext>
            </a:extLst>
          </p:cNvPr>
          <p:cNvSpPr txBox="1">
            <a:spLocks/>
          </p:cNvSpPr>
          <p:nvPr/>
        </p:nvSpPr>
        <p:spPr>
          <a:xfrm>
            <a:off x="815779" y="1218735"/>
            <a:ext cx="5226442" cy="372410"/>
          </a:xfrm>
          <a:prstGeom prst="rect">
            <a:avLst/>
          </a:prstGeom>
          <a:ln>
            <a:noFill/>
          </a:ln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40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985EACA-C0E4-32CC-CABC-2AA2D496084D}"/>
              </a:ext>
            </a:extLst>
          </p:cNvPr>
          <p:cNvSpPr/>
          <p:nvPr/>
        </p:nvSpPr>
        <p:spPr>
          <a:xfrm>
            <a:off x="22354" y="-33599"/>
            <a:ext cx="6858000" cy="9952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6" name="テキスト プレースホルダー 1">
            <a:extLst>
              <a:ext uri="{FF2B5EF4-FFF2-40B4-BE49-F238E27FC236}">
                <a16:creationId xmlns:a16="http://schemas.microsoft.com/office/drawing/2014/main" id="{B37D269D-DC67-9EE1-20C5-E255A8F03C2E}"/>
              </a:ext>
            </a:extLst>
          </p:cNvPr>
          <p:cNvSpPr txBox="1">
            <a:spLocks/>
          </p:cNvSpPr>
          <p:nvPr/>
        </p:nvSpPr>
        <p:spPr>
          <a:xfrm>
            <a:off x="958397" y="1640905"/>
            <a:ext cx="4941205" cy="372410"/>
          </a:xfrm>
          <a:prstGeom prst="rect">
            <a:avLst/>
          </a:prstGeom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デジタルトランスフォーメーション</a:t>
            </a:r>
            <a:endParaRPr kumimoji="1" lang="en-US" altLang="ja-JP" sz="1800" b="1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Picture 2" descr="パソコン・タブレット・スマホのイラスト">
            <a:extLst>
              <a:ext uri="{FF2B5EF4-FFF2-40B4-BE49-F238E27FC236}">
                <a16:creationId xmlns:a16="http://schemas.microsoft.com/office/drawing/2014/main" id="{DE42A428-85CB-6F37-7AA3-F9D00E646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630" y="7221175"/>
            <a:ext cx="1615333" cy="161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クラウドへアップロードのアイコン">
            <a:extLst>
              <a:ext uri="{FF2B5EF4-FFF2-40B4-BE49-F238E27FC236}">
                <a16:creationId xmlns:a16="http://schemas.microsoft.com/office/drawing/2014/main" id="{8AD2EE03-329B-9C4B-E8BD-91FBFA7EE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304" y="4389856"/>
            <a:ext cx="1645265" cy="164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WEBやアプリを制作・保守作業するイラスト">
            <a:extLst>
              <a:ext uri="{FF2B5EF4-FFF2-40B4-BE49-F238E27FC236}">
                <a16:creationId xmlns:a16="http://schemas.microsoft.com/office/drawing/2014/main" id="{8E3D89F6-D949-EB3A-25DC-35A2773D6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794" y="3039762"/>
            <a:ext cx="1490287" cy="149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B664C78D-31D3-18E7-9242-BFC09983595B}"/>
              </a:ext>
            </a:extLst>
          </p:cNvPr>
          <p:cNvSpPr/>
          <p:nvPr/>
        </p:nvSpPr>
        <p:spPr>
          <a:xfrm>
            <a:off x="261487" y="4314689"/>
            <a:ext cx="6302121" cy="1238567"/>
          </a:xfrm>
          <a:prstGeom prst="rect">
            <a:avLst/>
          </a:prstGeom>
          <a:noFill/>
          <a:ln w="28575">
            <a:noFill/>
            <a:prstDash val="solid"/>
            <a:extLst>
              <a:ext uri="{C807C97D-BFC1-408E-A445-0C87EB9F89A2}">
                <ask:lineSketchStyleProps xmlns:ask="http://schemas.microsoft.com/office/drawing/2018/sketchyshapes" sd="1007475747">
                  <a:custGeom>
                    <a:avLst/>
                    <a:gdLst>
                      <a:gd name="connsiteX0" fmla="*/ 0 w 6302121"/>
                      <a:gd name="connsiteY0" fmla="*/ 0 h 1051140"/>
                      <a:gd name="connsiteX1" fmla="*/ 630212 w 6302121"/>
                      <a:gd name="connsiteY1" fmla="*/ 0 h 1051140"/>
                      <a:gd name="connsiteX2" fmla="*/ 1071361 w 6302121"/>
                      <a:gd name="connsiteY2" fmla="*/ 0 h 1051140"/>
                      <a:gd name="connsiteX3" fmla="*/ 1701573 w 6302121"/>
                      <a:gd name="connsiteY3" fmla="*/ 0 h 1051140"/>
                      <a:gd name="connsiteX4" fmla="*/ 2268764 w 6302121"/>
                      <a:gd name="connsiteY4" fmla="*/ 0 h 1051140"/>
                      <a:gd name="connsiteX5" fmla="*/ 2961997 w 6302121"/>
                      <a:gd name="connsiteY5" fmla="*/ 0 h 1051140"/>
                      <a:gd name="connsiteX6" fmla="*/ 3466167 w 6302121"/>
                      <a:gd name="connsiteY6" fmla="*/ 0 h 1051140"/>
                      <a:gd name="connsiteX7" fmla="*/ 4096379 w 6302121"/>
                      <a:gd name="connsiteY7" fmla="*/ 0 h 1051140"/>
                      <a:gd name="connsiteX8" fmla="*/ 4663570 w 6302121"/>
                      <a:gd name="connsiteY8" fmla="*/ 0 h 1051140"/>
                      <a:gd name="connsiteX9" fmla="*/ 5293782 w 6302121"/>
                      <a:gd name="connsiteY9" fmla="*/ 0 h 1051140"/>
                      <a:gd name="connsiteX10" fmla="*/ 6302121 w 6302121"/>
                      <a:gd name="connsiteY10" fmla="*/ 0 h 1051140"/>
                      <a:gd name="connsiteX11" fmla="*/ 6302121 w 6302121"/>
                      <a:gd name="connsiteY11" fmla="*/ 504547 h 1051140"/>
                      <a:gd name="connsiteX12" fmla="*/ 6302121 w 6302121"/>
                      <a:gd name="connsiteY12" fmla="*/ 1051140 h 1051140"/>
                      <a:gd name="connsiteX13" fmla="*/ 5608888 w 6302121"/>
                      <a:gd name="connsiteY13" fmla="*/ 1051140 h 1051140"/>
                      <a:gd name="connsiteX14" fmla="*/ 4978676 w 6302121"/>
                      <a:gd name="connsiteY14" fmla="*/ 1051140 h 1051140"/>
                      <a:gd name="connsiteX15" fmla="*/ 4474506 w 6302121"/>
                      <a:gd name="connsiteY15" fmla="*/ 1051140 h 1051140"/>
                      <a:gd name="connsiteX16" fmla="*/ 3907315 w 6302121"/>
                      <a:gd name="connsiteY16" fmla="*/ 1051140 h 1051140"/>
                      <a:gd name="connsiteX17" fmla="*/ 3340124 w 6302121"/>
                      <a:gd name="connsiteY17" fmla="*/ 1051140 h 1051140"/>
                      <a:gd name="connsiteX18" fmla="*/ 2709912 w 6302121"/>
                      <a:gd name="connsiteY18" fmla="*/ 1051140 h 1051140"/>
                      <a:gd name="connsiteX19" fmla="*/ 2079700 w 6302121"/>
                      <a:gd name="connsiteY19" fmla="*/ 1051140 h 1051140"/>
                      <a:gd name="connsiteX20" fmla="*/ 1575530 w 6302121"/>
                      <a:gd name="connsiteY20" fmla="*/ 1051140 h 1051140"/>
                      <a:gd name="connsiteX21" fmla="*/ 1134382 w 6302121"/>
                      <a:gd name="connsiteY21" fmla="*/ 1051140 h 1051140"/>
                      <a:gd name="connsiteX22" fmla="*/ 0 w 6302121"/>
                      <a:gd name="connsiteY22" fmla="*/ 1051140 h 1051140"/>
                      <a:gd name="connsiteX23" fmla="*/ 0 w 6302121"/>
                      <a:gd name="connsiteY23" fmla="*/ 536081 h 1051140"/>
                      <a:gd name="connsiteX24" fmla="*/ 0 w 6302121"/>
                      <a:gd name="connsiteY24" fmla="*/ 0 h 10511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6302121" h="1051140" fill="none" extrusionOk="0">
                        <a:moveTo>
                          <a:pt x="0" y="0"/>
                        </a:moveTo>
                        <a:cubicBezTo>
                          <a:pt x="243628" y="3477"/>
                          <a:pt x="503815" y="-27411"/>
                          <a:pt x="630212" y="0"/>
                        </a:cubicBezTo>
                        <a:cubicBezTo>
                          <a:pt x="756609" y="27411"/>
                          <a:pt x="854696" y="10427"/>
                          <a:pt x="1071361" y="0"/>
                        </a:cubicBezTo>
                        <a:cubicBezTo>
                          <a:pt x="1288026" y="-10427"/>
                          <a:pt x="1483328" y="-10757"/>
                          <a:pt x="1701573" y="0"/>
                        </a:cubicBezTo>
                        <a:cubicBezTo>
                          <a:pt x="1919818" y="10757"/>
                          <a:pt x="2106104" y="-26825"/>
                          <a:pt x="2268764" y="0"/>
                        </a:cubicBezTo>
                        <a:cubicBezTo>
                          <a:pt x="2431424" y="26825"/>
                          <a:pt x="2752876" y="12904"/>
                          <a:pt x="2961997" y="0"/>
                        </a:cubicBezTo>
                        <a:cubicBezTo>
                          <a:pt x="3171118" y="-12904"/>
                          <a:pt x="3289506" y="-2433"/>
                          <a:pt x="3466167" y="0"/>
                        </a:cubicBezTo>
                        <a:cubicBezTo>
                          <a:pt x="3642828" y="2433"/>
                          <a:pt x="3907306" y="18321"/>
                          <a:pt x="4096379" y="0"/>
                        </a:cubicBezTo>
                        <a:cubicBezTo>
                          <a:pt x="4285452" y="-18321"/>
                          <a:pt x="4392532" y="8483"/>
                          <a:pt x="4663570" y="0"/>
                        </a:cubicBezTo>
                        <a:cubicBezTo>
                          <a:pt x="4934608" y="-8483"/>
                          <a:pt x="5077862" y="-11973"/>
                          <a:pt x="5293782" y="0"/>
                        </a:cubicBezTo>
                        <a:cubicBezTo>
                          <a:pt x="5509702" y="11973"/>
                          <a:pt x="5915508" y="-37485"/>
                          <a:pt x="6302121" y="0"/>
                        </a:cubicBezTo>
                        <a:cubicBezTo>
                          <a:pt x="6304626" y="224031"/>
                          <a:pt x="6326165" y="345158"/>
                          <a:pt x="6302121" y="504547"/>
                        </a:cubicBezTo>
                        <a:cubicBezTo>
                          <a:pt x="6278077" y="663936"/>
                          <a:pt x="6293792" y="866685"/>
                          <a:pt x="6302121" y="1051140"/>
                        </a:cubicBezTo>
                        <a:cubicBezTo>
                          <a:pt x="6162771" y="1053043"/>
                          <a:pt x="5795494" y="1036168"/>
                          <a:pt x="5608888" y="1051140"/>
                        </a:cubicBezTo>
                        <a:cubicBezTo>
                          <a:pt x="5422282" y="1066112"/>
                          <a:pt x="5272974" y="1056138"/>
                          <a:pt x="4978676" y="1051140"/>
                        </a:cubicBezTo>
                        <a:cubicBezTo>
                          <a:pt x="4684378" y="1046142"/>
                          <a:pt x="4639088" y="1036365"/>
                          <a:pt x="4474506" y="1051140"/>
                        </a:cubicBezTo>
                        <a:cubicBezTo>
                          <a:pt x="4309924" y="1065916"/>
                          <a:pt x="4090615" y="1045101"/>
                          <a:pt x="3907315" y="1051140"/>
                        </a:cubicBezTo>
                        <a:cubicBezTo>
                          <a:pt x="3724015" y="1057179"/>
                          <a:pt x="3589153" y="1028225"/>
                          <a:pt x="3340124" y="1051140"/>
                        </a:cubicBezTo>
                        <a:cubicBezTo>
                          <a:pt x="3091095" y="1074055"/>
                          <a:pt x="2991618" y="1064431"/>
                          <a:pt x="2709912" y="1051140"/>
                        </a:cubicBezTo>
                        <a:cubicBezTo>
                          <a:pt x="2428206" y="1037849"/>
                          <a:pt x="2379346" y="1062520"/>
                          <a:pt x="2079700" y="1051140"/>
                        </a:cubicBezTo>
                        <a:cubicBezTo>
                          <a:pt x="1780054" y="1039760"/>
                          <a:pt x="1699037" y="1046155"/>
                          <a:pt x="1575530" y="1051140"/>
                        </a:cubicBezTo>
                        <a:cubicBezTo>
                          <a:pt x="1452023" y="1056126"/>
                          <a:pt x="1302933" y="1057805"/>
                          <a:pt x="1134382" y="1051140"/>
                        </a:cubicBezTo>
                        <a:cubicBezTo>
                          <a:pt x="965831" y="1044475"/>
                          <a:pt x="250927" y="1100592"/>
                          <a:pt x="0" y="1051140"/>
                        </a:cubicBezTo>
                        <a:cubicBezTo>
                          <a:pt x="16016" y="910858"/>
                          <a:pt x="13814" y="734034"/>
                          <a:pt x="0" y="536081"/>
                        </a:cubicBezTo>
                        <a:cubicBezTo>
                          <a:pt x="-13814" y="338128"/>
                          <a:pt x="22238" y="264624"/>
                          <a:pt x="0" y="0"/>
                        </a:cubicBezTo>
                        <a:close/>
                      </a:path>
                      <a:path w="6302121" h="1051140" stroke="0" extrusionOk="0">
                        <a:moveTo>
                          <a:pt x="0" y="0"/>
                        </a:moveTo>
                        <a:cubicBezTo>
                          <a:pt x="201218" y="13164"/>
                          <a:pt x="345625" y="-25081"/>
                          <a:pt x="504170" y="0"/>
                        </a:cubicBezTo>
                        <a:cubicBezTo>
                          <a:pt x="662715" y="25081"/>
                          <a:pt x="833772" y="3877"/>
                          <a:pt x="945318" y="0"/>
                        </a:cubicBezTo>
                        <a:cubicBezTo>
                          <a:pt x="1056864" y="-3877"/>
                          <a:pt x="1327975" y="-5635"/>
                          <a:pt x="1512509" y="0"/>
                        </a:cubicBezTo>
                        <a:cubicBezTo>
                          <a:pt x="1697043" y="5635"/>
                          <a:pt x="1939116" y="-14332"/>
                          <a:pt x="2142721" y="0"/>
                        </a:cubicBezTo>
                        <a:cubicBezTo>
                          <a:pt x="2346326" y="14332"/>
                          <a:pt x="2558137" y="-4418"/>
                          <a:pt x="2835954" y="0"/>
                        </a:cubicBezTo>
                        <a:cubicBezTo>
                          <a:pt x="3113771" y="4418"/>
                          <a:pt x="3120998" y="11830"/>
                          <a:pt x="3340124" y="0"/>
                        </a:cubicBezTo>
                        <a:cubicBezTo>
                          <a:pt x="3559250" y="-11830"/>
                          <a:pt x="3678771" y="-5234"/>
                          <a:pt x="3907315" y="0"/>
                        </a:cubicBezTo>
                        <a:cubicBezTo>
                          <a:pt x="4135859" y="5234"/>
                          <a:pt x="4389144" y="-30635"/>
                          <a:pt x="4663570" y="0"/>
                        </a:cubicBezTo>
                        <a:cubicBezTo>
                          <a:pt x="4937997" y="30635"/>
                          <a:pt x="5129562" y="-27396"/>
                          <a:pt x="5356803" y="0"/>
                        </a:cubicBezTo>
                        <a:cubicBezTo>
                          <a:pt x="5584044" y="27396"/>
                          <a:pt x="5918712" y="-31132"/>
                          <a:pt x="6302121" y="0"/>
                        </a:cubicBezTo>
                        <a:cubicBezTo>
                          <a:pt x="6325195" y="192147"/>
                          <a:pt x="6311783" y="298542"/>
                          <a:pt x="6302121" y="504547"/>
                        </a:cubicBezTo>
                        <a:cubicBezTo>
                          <a:pt x="6292459" y="710552"/>
                          <a:pt x="6278758" y="873145"/>
                          <a:pt x="6302121" y="1051140"/>
                        </a:cubicBezTo>
                        <a:cubicBezTo>
                          <a:pt x="6147869" y="1034432"/>
                          <a:pt x="5853031" y="1073130"/>
                          <a:pt x="5671909" y="1051140"/>
                        </a:cubicBezTo>
                        <a:cubicBezTo>
                          <a:pt x="5490787" y="1029150"/>
                          <a:pt x="5125262" y="1036492"/>
                          <a:pt x="4978676" y="1051140"/>
                        </a:cubicBezTo>
                        <a:cubicBezTo>
                          <a:pt x="4832090" y="1065788"/>
                          <a:pt x="4459469" y="1036107"/>
                          <a:pt x="4222421" y="1051140"/>
                        </a:cubicBezTo>
                        <a:cubicBezTo>
                          <a:pt x="3985374" y="1066173"/>
                          <a:pt x="3808884" y="1066263"/>
                          <a:pt x="3655230" y="1051140"/>
                        </a:cubicBezTo>
                        <a:cubicBezTo>
                          <a:pt x="3501576" y="1036017"/>
                          <a:pt x="3346511" y="1058753"/>
                          <a:pt x="3151061" y="1051140"/>
                        </a:cubicBezTo>
                        <a:cubicBezTo>
                          <a:pt x="2955611" y="1043527"/>
                          <a:pt x="2765407" y="1027818"/>
                          <a:pt x="2520848" y="1051140"/>
                        </a:cubicBezTo>
                        <a:cubicBezTo>
                          <a:pt x="2276289" y="1074462"/>
                          <a:pt x="2247301" y="1061253"/>
                          <a:pt x="2079700" y="1051140"/>
                        </a:cubicBezTo>
                        <a:cubicBezTo>
                          <a:pt x="1912099" y="1041027"/>
                          <a:pt x="1758631" y="1047855"/>
                          <a:pt x="1638551" y="1051140"/>
                        </a:cubicBezTo>
                        <a:cubicBezTo>
                          <a:pt x="1518471" y="1054425"/>
                          <a:pt x="1191472" y="1055926"/>
                          <a:pt x="1008339" y="1051140"/>
                        </a:cubicBezTo>
                        <a:cubicBezTo>
                          <a:pt x="825206" y="1046354"/>
                          <a:pt x="253537" y="1093018"/>
                          <a:pt x="0" y="1051140"/>
                        </a:cubicBezTo>
                        <a:cubicBezTo>
                          <a:pt x="-14139" y="887492"/>
                          <a:pt x="-14102" y="710224"/>
                          <a:pt x="0" y="525570"/>
                        </a:cubicBezTo>
                        <a:cubicBezTo>
                          <a:pt x="14102" y="340916"/>
                          <a:pt x="17457" y="17333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4F97452-466E-096B-ECC6-881D4B903785}"/>
              </a:ext>
            </a:extLst>
          </p:cNvPr>
          <p:cNvSpPr/>
          <p:nvPr/>
        </p:nvSpPr>
        <p:spPr>
          <a:xfrm>
            <a:off x="261487" y="5778096"/>
            <a:ext cx="6302121" cy="1216526"/>
          </a:xfrm>
          <a:prstGeom prst="rect">
            <a:avLst/>
          </a:prstGeom>
          <a:noFill/>
          <a:ln w="28575">
            <a:noFill/>
            <a:prstDash val="solid"/>
            <a:extLst>
              <a:ext uri="{C807C97D-BFC1-408E-A445-0C87EB9F89A2}">
                <ask:lineSketchStyleProps xmlns:ask="http://schemas.microsoft.com/office/drawing/2018/sketchyshapes" sd="1179825881">
                  <a:custGeom>
                    <a:avLst/>
                    <a:gdLst>
                      <a:gd name="connsiteX0" fmla="*/ 0 w 6302121"/>
                      <a:gd name="connsiteY0" fmla="*/ 0 h 939452"/>
                      <a:gd name="connsiteX1" fmla="*/ 630212 w 6302121"/>
                      <a:gd name="connsiteY1" fmla="*/ 0 h 939452"/>
                      <a:gd name="connsiteX2" fmla="*/ 1197403 w 6302121"/>
                      <a:gd name="connsiteY2" fmla="*/ 0 h 939452"/>
                      <a:gd name="connsiteX3" fmla="*/ 1764594 w 6302121"/>
                      <a:gd name="connsiteY3" fmla="*/ 0 h 939452"/>
                      <a:gd name="connsiteX4" fmla="*/ 2205742 w 6302121"/>
                      <a:gd name="connsiteY4" fmla="*/ 0 h 939452"/>
                      <a:gd name="connsiteX5" fmla="*/ 2646891 w 6302121"/>
                      <a:gd name="connsiteY5" fmla="*/ 0 h 939452"/>
                      <a:gd name="connsiteX6" fmla="*/ 3277103 w 6302121"/>
                      <a:gd name="connsiteY6" fmla="*/ 0 h 939452"/>
                      <a:gd name="connsiteX7" fmla="*/ 4033357 w 6302121"/>
                      <a:gd name="connsiteY7" fmla="*/ 0 h 939452"/>
                      <a:gd name="connsiteX8" fmla="*/ 4537527 w 6302121"/>
                      <a:gd name="connsiteY8" fmla="*/ 0 h 939452"/>
                      <a:gd name="connsiteX9" fmla="*/ 5293782 w 6302121"/>
                      <a:gd name="connsiteY9" fmla="*/ 0 h 939452"/>
                      <a:gd name="connsiteX10" fmla="*/ 6302121 w 6302121"/>
                      <a:gd name="connsiteY10" fmla="*/ 0 h 939452"/>
                      <a:gd name="connsiteX11" fmla="*/ 6302121 w 6302121"/>
                      <a:gd name="connsiteY11" fmla="*/ 460331 h 939452"/>
                      <a:gd name="connsiteX12" fmla="*/ 6302121 w 6302121"/>
                      <a:gd name="connsiteY12" fmla="*/ 939452 h 939452"/>
                      <a:gd name="connsiteX13" fmla="*/ 5860973 w 6302121"/>
                      <a:gd name="connsiteY13" fmla="*/ 939452 h 939452"/>
                      <a:gd name="connsiteX14" fmla="*/ 5104718 w 6302121"/>
                      <a:gd name="connsiteY14" fmla="*/ 939452 h 939452"/>
                      <a:gd name="connsiteX15" fmla="*/ 4663570 w 6302121"/>
                      <a:gd name="connsiteY15" fmla="*/ 939452 h 939452"/>
                      <a:gd name="connsiteX16" fmla="*/ 4096379 w 6302121"/>
                      <a:gd name="connsiteY16" fmla="*/ 939452 h 939452"/>
                      <a:gd name="connsiteX17" fmla="*/ 3403145 w 6302121"/>
                      <a:gd name="connsiteY17" fmla="*/ 939452 h 939452"/>
                      <a:gd name="connsiteX18" fmla="*/ 2709912 w 6302121"/>
                      <a:gd name="connsiteY18" fmla="*/ 939452 h 939452"/>
                      <a:gd name="connsiteX19" fmla="*/ 2205742 w 6302121"/>
                      <a:gd name="connsiteY19" fmla="*/ 939452 h 939452"/>
                      <a:gd name="connsiteX20" fmla="*/ 1638551 w 6302121"/>
                      <a:gd name="connsiteY20" fmla="*/ 939452 h 939452"/>
                      <a:gd name="connsiteX21" fmla="*/ 945318 w 6302121"/>
                      <a:gd name="connsiteY21" fmla="*/ 939452 h 939452"/>
                      <a:gd name="connsiteX22" fmla="*/ 0 w 6302121"/>
                      <a:gd name="connsiteY22" fmla="*/ 939452 h 939452"/>
                      <a:gd name="connsiteX23" fmla="*/ 0 w 6302121"/>
                      <a:gd name="connsiteY23" fmla="*/ 488515 h 939452"/>
                      <a:gd name="connsiteX24" fmla="*/ 0 w 6302121"/>
                      <a:gd name="connsiteY24" fmla="*/ 0 h 9394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6302121" h="939452" fill="none" extrusionOk="0">
                        <a:moveTo>
                          <a:pt x="0" y="0"/>
                        </a:moveTo>
                        <a:cubicBezTo>
                          <a:pt x="184023" y="-21134"/>
                          <a:pt x="484742" y="16263"/>
                          <a:pt x="630212" y="0"/>
                        </a:cubicBezTo>
                        <a:cubicBezTo>
                          <a:pt x="775682" y="-16263"/>
                          <a:pt x="982759" y="25597"/>
                          <a:pt x="1197403" y="0"/>
                        </a:cubicBezTo>
                        <a:cubicBezTo>
                          <a:pt x="1412047" y="-25597"/>
                          <a:pt x="1493317" y="-6585"/>
                          <a:pt x="1764594" y="0"/>
                        </a:cubicBezTo>
                        <a:cubicBezTo>
                          <a:pt x="2035871" y="6585"/>
                          <a:pt x="2061457" y="21554"/>
                          <a:pt x="2205742" y="0"/>
                        </a:cubicBezTo>
                        <a:cubicBezTo>
                          <a:pt x="2350027" y="-21554"/>
                          <a:pt x="2518671" y="17438"/>
                          <a:pt x="2646891" y="0"/>
                        </a:cubicBezTo>
                        <a:cubicBezTo>
                          <a:pt x="2775111" y="-17438"/>
                          <a:pt x="3072397" y="15880"/>
                          <a:pt x="3277103" y="0"/>
                        </a:cubicBezTo>
                        <a:cubicBezTo>
                          <a:pt x="3481809" y="-15880"/>
                          <a:pt x="3842411" y="-8456"/>
                          <a:pt x="4033357" y="0"/>
                        </a:cubicBezTo>
                        <a:cubicBezTo>
                          <a:pt x="4224303" y="8456"/>
                          <a:pt x="4366092" y="18723"/>
                          <a:pt x="4537527" y="0"/>
                        </a:cubicBezTo>
                        <a:cubicBezTo>
                          <a:pt x="4708962" y="-18723"/>
                          <a:pt x="5056447" y="-35127"/>
                          <a:pt x="5293782" y="0"/>
                        </a:cubicBezTo>
                        <a:cubicBezTo>
                          <a:pt x="5531118" y="35127"/>
                          <a:pt x="5937385" y="-33808"/>
                          <a:pt x="6302121" y="0"/>
                        </a:cubicBezTo>
                        <a:cubicBezTo>
                          <a:pt x="6321136" y="99049"/>
                          <a:pt x="6322740" y="321733"/>
                          <a:pt x="6302121" y="460331"/>
                        </a:cubicBezTo>
                        <a:cubicBezTo>
                          <a:pt x="6281502" y="598929"/>
                          <a:pt x="6300770" y="750472"/>
                          <a:pt x="6302121" y="939452"/>
                        </a:cubicBezTo>
                        <a:cubicBezTo>
                          <a:pt x="6095045" y="951187"/>
                          <a:pt x="6015686" y="927120"/>
                          <a:pt x="5860973" y="939452"/>
                        </a:cubicBezTo>
                        <a:cubicBezTo>
                          <a:pt x="5706260" y="951784"/>
                          <a:pt x="5369446" y="945889"/>
                          <a:pt x="5104718" y="939452"/>
                        </a:cubicBezTo>
                        <a:cubicBezTo>
                          <a:pt x="4839990" y="933015"/>
                          <a:pt x="4828507" y="933361"/>
                          <a:pt x="4663570" y="939452"/>
                        </a:cubicBezTo>
                        <a:cubicBezTo>
                          <a:pt x="4498633" y="945543"/>
                          <a:pt x="4254239" y="949671"/>
                          <a:pt x="4096379" y="939452"/>
                        </a:cubicBezTo>
                        <a:cubicBezTo>
                          <a:pt x="3938519" y="929233"/>
                          <a:pt x="3632203" y="971373"/>
                          <a:pt x="3403145" y="939452"/>
                        </a:cubicBezTo>
                        <a:cubicBezTo>
                          <a:pt x="3174087" y="907531"/>
                          <a:pt x="3003178" y="956033"/>
                          <a:pt x="2709912" y="939452"/>
                        </a:cubicBezTo>
                        <a:cubicBezTo>
                          <a:pt x="2416646" y="922871"/>
                          <a:pt x="2363903" y="951837"/>
                          <a:pt x="2205742" y="939452"/>
                        </a:cubicBezTo>
                        <a:cubicBezTo>
                          <a:pt x="2047581" y="927068"/>
                          <a:pt x="1773021" y="965747"/>
                          <a:pt x="1638551" y="939452"/>
                        </a:cubicBezTo>
                        <a:cubicBezTo>
                          <a:pt x="1504081" y="913157"/>
                          <a:pt x="1095760" y="955301"/>
                          <a:pt x="945318" y="939452"/>
                        </a:cubicBezTo>
                        <a:cubicBezTo>
                          <a:pt x="794876" y="923603"/>
                          <a:pt x="335860" y="914390"/>
                          <a:pt x="0" y="939452"/>
                        </a:cubicBezTo>
                        <a:cubicBezTo>
                          <a:pt x="14514" y="762772"/>
                          <a:pt x="-5461" y="643241"/>
                          <a:pt x="0" y="488515"/>
                        </a:cubicBezTo>
                        <a:cubicBezTo>
                          <a:pt x="5461" y="333789"/>
                          <a:pt x="-24217" y="106956"/>
                          <a:pt x="0" y="0"/>
                        </a:cubicBezTo>
                        <a:close/>
                      </a:path>
                      <a:path w="6302121" h="939452" stroke="0" extrusionOk="0">
                        <a:moveTo>
                          <a:pt x="0" y="0"/>
                        </a:moveTo>
                        <a:cubicBezTo>
                          <a:pt x="250581" y="-9121"/>
                          <a:pt x="291515" y="1487"/>
                          <a:pt x="567191" y="0"/>
                        </a:cubicBezTo>
                        <a:cubicBezTo>
                          <a:pt x="842867" y="-1487"/>
                          <a:pt x="1038218" y="17339"/>
                          <a:pt x="1197403" y="0"/>
                        </a:cubicBezTo>
                        <a:cubicBezTo>
                          <a:pt x="1356588" y="-17339"/>
                          <a:pt x="1729648" y="-11373"/>
                          <a:pt x="1890636" y="0"/>
                        </a:cubicBezTo>
                        <a:cubicBezTo>
                          <a:pt x="2051624" y="11373"/>
                          <a:pt x="2390178" y="15520"/>
                          <a:pt x="2646891" y="0"/>
                        </a:cubicBezTo>
                        <a:cubicBezTo>
                          <a:pt x="2903604" y="-15520"/>
                          <a:pt x="3034640" y="-18912"/>
                          <a:pt x="3403145" y="0"/>
                        </a:cubicBezTo>
                        <a:cubicBezTo>
                          <a:pt x="3771650" y="18912"/>
                          <a:pt x="3825820" y="-23619"/>
                          <a:pt x="3970336" y="0"/>
                        </a:cubicBezTo>
                        <a:cubicBezTo>
                          <a:pt x="4114852" y="23619"/>
                          <a:pt x="4399207" y="6449"/>
                          <a:pt x="4537527" y="0"/>
                        </a:cubicBezTo>
                        <a:cubicBezTo>
                          <a:pt x="4675847" y="-6449"/>
                          <a:pt x="4914906" y="3093"/>
                          <a:pt x="5167739" y="0"/>
                        </a:cubicBezTo>
                        <a:cubicBezTo>
                          <a:pt x="5420572" y="-3093"/>
                          <a:pt x="5552937" y="-7643"/>
                          <a:pt x="5671909" y="0"/>
                        </a:cubicBezTo>
                        <a:cubicBezTo>
                          <a:pt x="5790881" y="7643"/>
                          <a:pt x="6001138" y="1589"/>
                          <a:pt x="6302121" y="0"/>
                        </a:cubicBezTo>
                        <a:cubicBezTo>
                          <a:pt x="6305918" y="108214"/>
                          <a:pt x="6287148" y="307872"/>
                          <a:pt x="6302121" y="488515"/>
                        </a:cubicBezTo>
                        <a:cubicBezTo>
                          <a:pt x="6317094" y="669158"/>
                          <a:pt x="6291477" y="746647"/>
                          <a:pt x="6302121" y="939452"/>
                        </a:cubicBezTo>
                        <a:cubicBezTo>
                          <a:pt x="5971233" y="964299"/>
                          <a:pt x="5821516" y="959799"/>
                          <a:pt x="5545866" y="939452"/>
                        </a:cubicBezTo>
                        <a:cubicBezTo>
                          <a:pt x="5270217" y="919105"/>
                          <a:pt x="5046065" y="964109"/>
                          <a:pt x="4852633" y="939452"/>
                        </a:cubicBezTo>
                        <a:cubicBezTo>
                          <a:pt x="4659201" y="914795"/>
                          <a:pt x="4345954" y="930742"/>
                          <a:pt x="4159400" y="939452"/>
                        </a:cubicBezTo>
                        <a:cubicBezTo>
                          <a:pt x="3972846" y="948162"/>
                          <a:pt x="3746783" y="929252"/>
                          <a:pt x="3403145" y="939452"/>
                        </a:cubicBezTo>
                        <a:cubicBezTo>
                          <a:pt x="3059507" y="949652"/>
                          <a:pt x="3062251" y="929992"/>
                          <a:pt x="2961997" y="939452"/>
                        </a:cubicBezTo>
                        <a:cubicBezTo>
                          <a:pt x="2861743" y="948912"/>
                          <a:pt x="2498121" y="969960"/>
                          <a:pt x="2205742" y="939452"/>
                        </a:cubicBezTo>
                        <a:cubicBezTo>
                          <a:pt x="1913363" y="908944"/>
                          <a:pt x="1747903" y="960128"/>
                          <a:pt x="1575530" y="939452"/>
                        </a:cubicBezTo>
                        <a:cubicBezTo>
                          <a:pt x="1403157" y="918776"/>
                          <a:pt x="1186372" y="961580"/>
                          <a:pt x="945318" y="939452"/>
                        </a:cubicBezTo>
                        <a:cubicBezTo>
                          <a:pt x="704264" y="917324"/>
                          <a:pt x="414984" y="911412"/>
                          <a:pt x="0" y="939452"/>
                        </a:cubicBezTo>
                        <a:cubicBezTo>
                          <a:pt x="-13678" y="763158"/>
                          <a:pt x="2001" y="581874"/>
                          <a:pt x="0" y="479121"/>
                        </a:cubicBezTo>
                        <a:cubicBezTo>
                          <a:pt x="-2001" y="376368"/>
                          <a:pt x="17433" y="19786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DB6C3C7-A02C-6A41-3BBC-F8DFB94E9387}"/>
              </a:ext>
            </a:extLst>
          </p:cNvPr>
          <p:cNvSpPr/>
          <p:nvPr/>
        </p:nvSpPr>
        <p:spPr>
          <a:xfrm>
            <a:off x="261487" y="7199448"/>
            <a:ext cx="6302121" cy="1236069"/>
          </a:xfrm>
          <a:prstGeom prst="rect">
            <a:avLst/>
          </a:prstGeom>
          <a:noFill/>
          <a:ln w="28575">
            <a:noFill/>
            <a:prstDash val="solid"/>
            <a:extLst>
              <a:ext uri="{C807C97D-BFC1-408E-A445-0C87EB9F89A2}">
                <ask:lineSketchStyleProps xmlns:ask="http://schemas.microsoft.com/office/drawing/2018/sketchyshapes" sd="3068379096">
                  <a:custGeom>
                    <a:avLst/>
                    <a:gdLst>
                      <a:gd name="connsiteX0" fmla="*/ 0 w 6302121"/>
                      <a:gd name="connsiteY0" fmla="*/ 0 h 1051140"/>
                      <a:gd name="connsiteX1" fmla="*/ 693233 w 6302121"/>
                      <a:gd name="connsiteY1" fmla="*/ 0 h 1051140"/>
                      <a:gd name="connsiteX2" fmla="*/ 1449488 w 6302121"/>
                      <a:gd name="connsiteY2" fmla="*/ 0 h 1051140"/>
                      <a:gd name="connsiteX3" fmla="*/ 1890636 w 6302121"/>
                      <a:gd name="connsiteY3" fmla="*/ 0 h 1051140"/>
                      <a:gd name="connsiteX4" fmla="*/ 2520848 w 6302121"/>
                      <a:gd name="connsiteY4" fmla="*/ 0 h 1051140"/>
                      <a:gd name="connsiteX5" fmla="*/ 3088039 w 6302121"/>
                      <a:gd name="connsiteY5" fmla="*/ 0 h 1051140"/>
                      <a:gd name="connsiteX6" fmla="*/ 3718251 w 6302121"/>
                      <a:gd name="connsiteY6" fmla="*/ 0 h 1051140"/>
                      <a:gd name="connsiteX7" fmla="*/ 4411485 w 6302121"/>
                      <a:gd name="connsiteY7" fmla="*/ 0 h 1051140"/>
                      <a:gd name="connsiteX8" fmla="*/ 4978676 w 6302121"/>
                      <a:gd name="connsiteY8" fmla="*/ 0 h 1051140"/>
                      <a:gd name="connsiteX9" fmla="*/ 5734930 w 6302121"/>
                      <a:gd name="connsiteY9" fmla="*/ 0 h 1051140"/>
                      <a:gd name="connsiteX10" fmla="*/ 6302121 w 6302121"/>
                      <a:gd name="connsiteY10" fmla="*/ 0 h 1051140"/>
                      <a:gd name="connsiteX11" fmla="*/ 6302121 w 6302121"/>
                      <a:gd name="connsiteY11" fmla="*/ 525570 h 1051140"/>
                      <a:gd name="connsiteX12" fmla="*/ 6302121 w 6302121"/>
                      <a:gd name="connsiteY12" fmla="*/ 1051140 h 1051140"/>
                      <a:gd name="connsiteX13" fmla="*/ 5797951 w 6302121"/>
                      <a:gd name="connsiteY13" fmla="*/ 1051140 h 1051140"/>
                      <a:gd name="connsiteX14" fmla="*/ 5104718 w 6302121"/>
                      <a:gd name="connsiteY14" fmla="*/ 1051140 h 1051140"/>
                      <a:gd name="connsiteX15" fmla="*/ 4474506 w 6302121"/>
                      <a:gd name="connsiteY15" fmla="*/ 1051140 h 1051140"/>
                      <a:gd name="connsiteX16" fmla="*/ 3844294 w 6302121"/>
                      <a:gd name="connsiteY16" fmla="*/ 1051140 h 1051140"/>
                      <a:gd name="connsiteX17" fmla="*/ 3277103 w 6302121"/>
                      <a:gd name="connsiteY17" fmla="*/ 1051140 h 1051140"/>
                      <a:gd name="connsiteX18" fmla="*/ 2583870 w 6302121"/>
                      <a:gd name="connsiteY18" fmla="*/ 1051140 h 1051140"/>
                      <a:gd name="connsiteX19" fmla="*/ 2016679 w 6302121"/>
                      <a:gd name="connsiteY19" fmla="*/ 1051140 h 1051140"/>
                      <a:gd name="connsiteX20" fmla="*/ 1386467 w 6302121"/>
                      <a:gd name="connsiteY20" fmla="*/ 1051140 h 1051140"/>
                      <a:gd name="connsiteX21" fmla="*/ 630212 w 6302121"/>
                      <a:gd name="connsiteY21" fmla="*/ 1051140 h 1051140"/>
                      <a:gd name="connsiteX22" fmla="*/ 0 w 6302121"/>
                      <a:gd name="connsiteY22" fmla="*/ 1051140 h 1051140"/>
                      <a:gd name="connsiteX23" fmla="*/ 0 w 6302121"/>
                      <a:gd name="connsiteY23" fmla="*/ 546593 h 1051140"/>
                      <a:gd name="connsiteX24" fmla="*/ 0 w 6302121"/>
                      <a:gd name="connsiteY24" fmla="*/ 0 h 10511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6302121" h="1051140" fill="none" extrusionOk="0">
                        <a:moveTo>
                          <a:pt x="0" y="0"/>
                        </a:moveTo>
                        <a:cubicBezTo>
                          <a:pt x="289342" y="33944"/>
                          <a:pt x="391079" y="25705"/>
                          <a:pt x="693233" y="0"/>
                        </a:cubicBezTo>
                        <a:cubicBezTo>
                          <a:pt x="995387" y="-25705"/>
                          <a:pt x="1096189" y="-37443"/>
                          <a:pt x="1449488" y="0"/>
                        </a:cubicBezTo>
                        <a:cubicBezTo>
                          <a:pt x="1802788" y="37443"/>
                          <a:pt x="1672124" y="5577"/>
                          <a:pt x="1890636" y="0"/>
                        </a:cubicBezTo>
                        <a:cubicBezTo>
                          <a:pt x="2109148" y="-5577"/>
                          <a:pt x="2281177" y="-5597"/>
                          <a:pt x="2520848" y="0"/>
                        </a:cubicBezTo>
                        <a:cubicBezTo>
                          <a:pt x="2760519" y="5597"/>
                          <a:pt x="2932962" y="4225"/>
                          <a:pt x="3088039" y="0"/>
                        </a:cubicBezTo>
                        <a:cubicBezTo>
                          <a:pt x="3243116" y="-4225"/>
                          <a:pt x="3574455" y="-4070"/>
                          <a:pt x="3718251" y="0"/>
                        </a:cubicBezTo>
                        <a:cubicBezTo>
                          <a:pt x="3862047" y="4070"/>
                          <a:pt x="4232824" y="-21119"/>
                          <a:pt x="4411485" y="0"/>
                        </a:cubicBezTo>
                        <a:cubicBezTo>
                          <a:pt x="4590146" y="21119"/>
                          <a:pt x="4721409" y="-9127"/>
                          <a:pt x="4978676" y="0"/>
                        </a:cubicBezTo>
                        <a:cubicBezTo>
                          <a:pt x="5235943" y="9127"/>
                          <a:pt x="5454802" y="-20400"/>
                          <a:pt x="5734930" y="0"/>
                        </a:cubicBezTo>
                        <a:cubicBezTo>
                          <a:pt x="6015058" y="20400"/>
                          <a:pt x="6154158" y="-12242"/>
                          <a:pt x="6302121" y="0"/>
                        </a:cubicBezTo>
                        <a:cubicBezTo>
                          <a:pt x="6314919" y="105574"/>
                          <a:pt x="6306124" y="349073"/>
                          <a:pt x="6302121" y="525570"/>
                        </a:cubicBezTo>
                        <a:cubicBezTo>
                          <a:pt x="6298119" y="702067"/>
                          <a:pt x="6307538" y="824306"/>
                          <a:pt x="6302121" y="1051140"/>
                        </a:cubicBezTo>
                        <a:cubicBezTo>
                          <a:pt x="6055868" y="1040395"/>
                          <a:pt x="6032164" y="1026961"/>
                          <a:pt x="5797951" y="1051140"/>
                        </a:cubicBezTo>
                        <a:cubicBezTo>
                          <a:pt x="5563738" y="1075320"/>
                          <a:pt x="5441755" y="1078581"/>
                          <a:pt x="5104718" y="1051140"/>
                        </a:cubicBezTo>
                        <a:cubicBezTo>
                          <a:pt x="4767681" y="1023699"/>
                          <a:pt x="4723227" y="1051129"/>
                          <a:pt x="4474506" y="1051140"/>
                        </a:cubicBezTo>
                        <a:cubicBezTo>
                          <a:pt x="4225785" y="1051151"/>
                          <a:pt x="4004595" y="1065514"/>
                          <a:pt x="3844294" y="1051140"/>
                        </a:cubicBezTo>
                        <a:cubicBezTo>
                          <a:pt x="3683993" y="1036766"/>
                          <a:pt x="3426822" y="1027218"/>
                          <a:pt x="3277103" y="1051140"/>
                        </a:cubicBezTo>
                        <a:cubicBezTo>
                          <a:pt x="3127384" y="1075062"/>
                          <a:pt x="2870642" y="1070720"/>
                          <a:pt x="2583870" y="1051140"/>
                        </a:cubicBezTo>
                        <a:cubicBezTo>
                          <a:pt x="2297098" y="1031560"/>
                          <a:pt x="2240384" y="1051588"/>
                          <a:pt x="2016679" y="1051140"/>
                        </a:cubicBezTo>
                        <a:cubicBezTo>
                          <a:pt x="1792974" y="1050692"/>
                          <a:pt x="1561179" y="1074760"/>
                          <a:pt x="1386467" y="1051140"/>
                        </a:cubicBezTo>
                        <a:cubicBezTo>
                          <a:pt x="1211755" y="1027520"/>
                          <a:pt x="959589" y="1037443"/>
                          <a:pt x="630212" y="1051140"/>
                        </a:cubicBezTo>
                        <a:cubicBezTo>
                          <a:pt x="300836" y="1064837"/>
                          <a:pt x="213177" y="1066213"/>
                          <a:pt x="0" y="1051140"/>
                        </a:cubicBezTo>
                        <a:cubicBezTo>
                          <a:pt x="24699" y="816505"/>
                          <a:pt x="12342" y="705968"/>
                          <a:pt x="0" y="546593"/>
                        </a:cubicBezTo>
                        <a:cubicBezTo>
                          <a:pt x="-12342" y="387218"/>
                          <a:pt x="11171" y="161675"/>
                          <a:pt x="0" y="0"/>
                        </a:cubicBezTo>
                        <a:close/>
                      </a:path>
                      <a:path w="6302121" h="1051140" stroke="0" extrusionOk="0">
                        <a:moveTo>
                          <a:pt x="0" y="0"/>
                        </a:moveTo>
                        <a:cubicBezTo>
                          <a:pt x="330705" y="-10195"/>
                          <a:pt x="569194" y="25766"/>
                          <a:pt x="756255" y="0"/>
                        </a:cubicBezTo>
                        <a:cubicBezTo>
                          <a:pt x="943316" y="-25766"/>
                          <a:pt x="1115320" y="-23592"/>
                          <a:pt x="1449488" y="0"/>
                        </a:cubicBezTo>
                        <a:cubicBezTo>
                          <a:pt x="1783656" y="23592"/>
                          <a:pt x="1949322" y="-35657"/>
                          <a:pt x="2205742" y="0"/>
                        </a:cubicBezTo>
                        <a:cubicBezTo>
                          <a:pt x="2462162" y="35657"/>
                          <a:pt x="2596630" y="-36664"/>
                          <a:pt x="2961997" y="0"/>
                        </a:cubicBezTo>
                        <a:cubicBezTo>
                          <a:pt x="3327364" y="36664"/>
                          <a:pt x="3402647" y="13144"/>
                          <a:pt x="3718251" y="0"/>
                        </a:cubicBezTo>
                        <a:cubicBezTo>
                          <a:pt x="4033855" y="-13144"/>
                          <a:pt x="4162381" y="-20440"/>
                          <a:pt x="4411485" y="0"/>
                        </a:cubicBezTo>
                        <a:cubicBezTo>
                          <a:pt x="4660589" y="20440"/>
                          <a:pt x="4898246" y="26748"/>
                          <a:pt x="5167739" y="0"/>
                        </a:cubicBezTo>
                        <a:cubicBezTo>
                          <a:pt x="5437232" y="-26748"/>
                          <a:pt x="6047217" y="35881"/>
                          <a:pt x="6302121" y="0"/>
                        </a:cubicBezTo>
                        <a:cubicBezTo>
                          <a:pt x="6292304" y="253018"/>
                          <a:pt x="6277664" y="276476"/>
                          <a:pt x="6302121" y="546593"/>
                        </a:cubicBezTo>
                        <a:cubicBezTo>
                          <a:pt x="6326578" y="816710"/>
                          <a:pt x="6315968" y="907624"/>
                          <a:pt x="6302121" y="1051140"/>
                        </a:cubicBezTo>
                        <a:cubicBezTo>
                          <a:pt x="6128660" y="1041080"/>
                          <a:pt x="5989249" y="1067412"/>
                          <a:pt x="5860973" y="1051140"/>
                        </a:cubicBezTo>
                        <a:cubicBezTo>
                          <a:pt x="5732697" y="1034868"/>
                          <a:pt x="5524264" y="1043993"/>
                          <a:pt x="5293782" y="1051140"/>
                        </a:cubicBezTo>
                        <a:cubicBezTo>
                          <a:pt x="5063300" y="1058287"/>
                          <a:pt x="4802014" y="1054144"/>
                          <a:pt x="4663570" y="1051140"/>
                        </a:cubicBezTo>
                        <a:cubicBezTo>
                          <a:pt x="4525126" y="1048136"/>
                          <a:pt x="4371725" y="1031169"/>
                          <a:pt x="4096379" y="1051140"/>
                        </a:cubicBezTo>
                        <a:cubicBezTo>
                          <a:pt x="3821033" y="1071111"/>
                          <a:pt x="3815019" y="1049455"/>
                          <a:pt x="3592209" y="1051140"/>
                        </a:cubicBezTo>
                        <a:cubicBezTo>
                          <a:pt x="3369399" y="1052826"/>
                          <a:pt x="3097672" y="1055179"/>
                          <a:pt x="2898976" y="1051140"/>
                        </a:cubicBezTo>
                        <a:cubicBezTo>
                          <a:pt x="2700280" y="1047101"/>
                          <a:pt x="2551510" y="1037162"/>
                          <a:pt x="2394806" y="1051140"/>
                        </a:cubicBezTo>
                        <a:cubicBezTo>
                          <a:pt x="2238102" y="1065119"/>
                          <a:pt x="2044415" y="1044249"/>
                          <a:pt x="1953658" y="1051140"/>
                        </a:cubicBezTo>
                        <a:cubicBezTo>
                          <a:pt x="1862901" y="1058031"/>
                          <a:pt x="1474352" y="1023619"/>
                          <a:pt x="1323445" y="1051140"/>
                        </a:cubicBezTo>
                        <a:cubicBezTo>
                          <a:pt x="1172538" y="1078661"/>
                          <a:pt x="987517" y="1068971"/>
                          <a:pt x="756255" y="1051140"/>
                        </a:cubicBezTo>
                        <a:cubicBezTo>
                          <a:pt x="524993" y="1033310"/>
                          <a:pt x="306332" y="1063800"/>
                          <a:pt x="0" y="1051140"/>
                        </a:cubicBezTo>
                        <a:cubicBezTo>
                          <a:pt x="11086" y="926841"/>
                          <a:pt x="-22161" y="753835"/>
                          <a:pt x="0" y="546593"/>
                        </a:cubicBezTo>
                        <a:cubicBezTo>
                          <a:pt x="22161" y="339351"/>
                          <a:pt x="-9515" y="22422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BE25556B-E012-A5A6-B3AE-1FA221C58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054895"/>
              </p:ext>
            </p:extLst>
          </p:nvPr>
        </p:nvGraphicFramePr>
        <p:xfrm>
          <a:off x="332492" y="7539848"/>
          <a:ext cx="4162249" cy="920445"/>
        </p:xfrm>
        <a:graphic>
          <a:graphicData uri="http://schemas.openxmlformats.org/drawingml/2006/table">
            <a:tbl>
              <a:tblPr firstRow="1" bandRow="1"/>
              <a:tblGrid>
                <a:gridCol w="4162249">
                  <a:extLst>
                    <a:ext uri="{9D8B030D-6E8A-4147-A177-3AD203B41FA5}">
                      <a16:colId xmlns:a16="http://schemas.microsoft.com/office/drawing/2014/main" val="3444463308"/>
                    </a:ext>
                  </a:extLst>
                </a:gridCol>
              </a:tblGrid>
              <a:tr h="263499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テレワークの普及や</a:t>
                      </a:r>
                      <a:r>
                        <a:rPr kumimoji="1" lang="en-US" altLang="ja-JP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IT</a:t>
                      </a:r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活用の促進によるデバイス増加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9538992"/>
                  </a:ext>
                </a:extLst>
              </a:tr>
              <a:tr h="263499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デバイスの多様化による管理の複雑化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2256663"/>
                  </a:ext>
                </a:extLst>
              </a:tr>
              <a:tr h="37180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管理外端末・ネットワーク外端末の増加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9350124"/>
                  </a:ext>
                </a:extLst>
              </a:tr>
            </a:tbl>
          </a:graphicData>
        </a:graphic>
      </p:graphicFrame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2D83C1C1-DB05-CE15-6B14-8BA930AF09B1}"/>
              </a:ext>
            </a:extLst>
          </p:cNvPr>
          <p:cNvGraphicFramePr>
            <a:graphicFrameLocks noGrp="1"/>
          </p:cNvGraphicFramePr>
          <p:nvPr/>
        </p:nvGraphicFramePr>
        <p:xfrm>
          <a:off x="351332" y="3186724"/>
          <a:ext cx="6420512" cy="822960"/>
        </p:xfrm>
        <a:graphic>
          <a:graphicData uri="http://schemas.openxmlformats.org/drawingml/2006/table">
            <a:tbl>
              <a:tblPr firstRow="1" bandRow="1"/>
              <a:tblGrid>
                <a:gridCol w="6420512">
                  <a:extLst>
                    <a:ext uri="{9D8B030D-6E8A-4147-A177-3AD203B41FA5}">
                      <a16:colId xmlns:a16="http://schemas.microsoft.com/office/drawing/2014/main" val="3444463308"/>
                    </a:ext>
                  </a:extLst>
                </a:gridCol>
              </a:tblGrid>
              <a:tr h="23086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</a:t>
                      </a:r>
                      <a:r>
                        <a:rPr kumimoji="1" lang="en-US" altLang="ja-JP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EC</a:t>
                      </a:r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サイト、オンライン決済システム等を経由した情報漏洩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9538992"/>
                  </a:ext>
                </a:extLst>
              </a:tr>
              <a:tr h="23086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</a:t>
                      </a:r>
                      <a:r>
                        <a:rPr kumimoji="1" lang="en-US" altLang="ja-JP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Web</a:t>
                      </a:r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アプリケーションの設計・開発不備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2256663"/>
                  </a:ext>
                </a:extLst>
              </a:tr>
              <a:tr h="23086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</a:t>
                      </a:r>
                      <a:r>
                        <a:rPr kumimoji="1" lang="en-US" altLang="ja-JP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Web</a:t>
                      </a:r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サーバーの設定不備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9350124"/>
                  </a:ext>
                </a:extLst>
              </a:tr>
            </a:tbl>
          </a:graphicData>
        </a:graphic>
      </p:graphicFrame>
      <p:graphicFrame>
        <p:nvGraphicFramePr>
          <p:cNvPr id="44" name="表 11">
            <a:extLst>
              <a:ext uri="{FF2B5EF4-FFF2-40B4-BE49-F238E27FC236}">
                <a16:creationId xmlns:a16="http://schemas.microsoft.com/office/drawing/2014/main" id="{1D2D8757-9009-E113-C847-33B7DC49F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142030"/>
              </p:ext>
            </p:extLst>
          </p:nvPr>
        </p:nvGraphicFramePr>
        <p:xfrm>
          <a:off x="332492" y="4665212"/>
          <a:ext cx="4811008" cy="822960"/>
        </p:xfrm>
        <a:graphic>
          <a:graphicData uri="http://schemas.openxmlformats.org/drawingml/2006/table">
            <a:tbl>
              <a:tblPr firstRow="1" bandRow="1"/>
              <a:tblGrid>
                <a:gridCol w="4811008">
                  <a:extLst>
                    <a:ext uri="{9D8B030D-6E8A-4147-A177-3AD203B41FA5}">
                      <a16:colId xmlns:a16="http://schemas.microsoft.com/office/drawing/2014/main" val="3444463308"/>
                    </a:ext>
                  </a:extLst>
                </a:gridCol>
              </a:tblGrid>
              <a:tr h="23086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クラウド基盤・クラウドサービスの設定不備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9538992"/>
                  </a:ext>
                </a:extLst>
              </a:tr>
              <a:tr h="23086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クラウド基盤・サービスの</a:t>
                      </a:r>
                      <a:r>
                        <a:rPr kumimoji="1" lang="en-US" altLang="ja-JP" sz="12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Ver.UP</a:t>
                      </a:r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による意図しない運用設定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2256663"/>
                  </a:ext>
                </a:extLst>
              </a:tr>
              <a:tr h="23086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クラウド基盤・サービスを経由した情報漏洩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9350124"/>
                  </a:ext>
                </a:extLst>
              </a:tr>
            </a:tbl>
          </a:graphicData>
        </a:graphic>
      </p:graphicFrame>
      <p:graphicFrame>
        <p:nvGraphicFramePr>
          <p:cNvPr id="46" name="表 11">
            <a:extLst>
              <a:ext uri="{FF2B5EF4-FFF2-40B4-BE49-F238E27FC236}">
                <a16:creationId xmlns:a16="http://schemas.microsoft.com/office/drawing/2014/main" id="{BEA3FBBA-4D20-C624-6EB0-30CFF64BE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209993"/>
              </p:ext>
            </p:extLst>
          </p:nvPr>
        </p:nvGraphicFramePr>
        <p:xfrm>
          <a:off x="332492" y="6036378"/>
          <a:ext cx="5554865" cy="942588"/>
        </p:xfrm>
        <a:graphic>
          <a:graphicData uri="http://schemas.openxmlformats.org/drawingml/2006/table">
            <a:tbl>
              <a:tblPr firstRow="1" bandRow="1"/>
              <a:tblGrid>
                <a:gridCol w="5554865">
                  <a:extLst>
                    <a:ext uri="{9D8B030D-6E8A-4147-A177-3AD203B41FA5}">
                      <a16:colId xmlns:a16="http://schemas.microsoft.com/office/drawing/2014/main" val="3444463308"/>
                    </a:ext>
                  </a:extLst>
                </a:gridCol>
              </a:tblGrid>
              <a:tr h="23086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様々なシステムがネットワークに繋がることによる攻撃リスク増加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9538992"/>
                  </a:ext>
                </a:extLst>
              </a:tr>
              <a:tr h="283493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システム連携の促進による被害規模拡大の恐れ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2256663"/>
                  </a:ext>
                </a:extLst>
              </a:tr>
              <a:tr h="3847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✓ テレワーク等の普及による社外ネットワーク端末の増加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9350124"/>
                  </a:ext>
                </a:extLst>
              </a:tr>
            </a:tbl>
          </a:graphicData>
        </a:graphic>
      </p:graphicFrame>
      <p:pic>
        <p:nvPicPr>
          <p:cNvPr id="2050" name="Picture 2" descr="ノートパソコンのイラスト">
            <a:extLst>
              <a:ext uri="{FF2B5EF4-FFF2-40B4-BE49-F238E27FC236}">
                <a16:creationId xmlns:a16="http://schemas.microsoft.com/office/drawing/2014/main" id="{DD07E394-A4E3-6566-4547-0181A8F89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580" y="6025130"/>
            <a:ext cx="1268789" cy="126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南京錠のイラスト（ロック）">
            <a:extLst>
              <a:ext uri="{FF2B5EF4-FFF2-40B4-BE49-F238E27FC236}">
                <a16:creationId xmlns:a16="http://schemas.microsoft.com/office/drawing/2014/main" id="{B74A1C2F-7A37-190A-8974-59B477ECC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400" y="6323927"/>
            <a:ext cx="551148" cy="55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ウイルスがマスクを通過するイラスト">
            <a:extLst>
              <a:ext uri="{FF2B5EF4-FFF2-40B4-BE49-F238E27FC236}">
                <a16:creationId xmlns:a16="http://schemas.microsoft.com/office/drawing/2014/main" id="{7A702014-F438-668A-0E50-CE47528E9E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637" b="90989" l="5757" r="92741">
                        <a14:foregroundMark x1="54443" y1="11264" x2="89612" y2="18273"/>
                        <a14:foregroundMark x1="89612" y1="18273" x2="92741" y2="38298"/>
                        <a14:foregroundMark x1="92741" y1="38298" x2="76220" y2="17021"/>
                        <a14:foregroundMark x1="76220" y1="17021" x2="86358" y2="19024"/>
                        <a14:foregroundMark x1="86358" y1="19024" x2="70463" y2="20901"/>
                        <a14:foregroundMark x1="70463" y1="20901" x2="83730" y2="9637"/>
                        <a14:foregroundMark x1="83730" y1="9637" x2="89362" y2="27159"/>
                        <a14:foregroundMark x1="89362" y1="27159" x2="74718" y2="25907"/>
                        <a14:foregroundMark x1="74718" y1="25907" x2="80100" y2="12641"/>
                        <a14:foregroundMark x1="80100" y1="12641" x2="90864" y2="27534"/>
                        <a14:foregroundMark x1="90864" y1="27534" x2="78598" y2="31665"/>
                        <a14:foregroundMark x1="78598" y1="31665" x2="67334" y2="20651"/>
                        <a14:foregroundMark x1="67334" y1="20651" x2="82603" y2="12641"/>
                        <a14:foregroundMark x1="82603" y1="12641" x2="92741" y2="30038"/>
                        <a14:foregroundMark x1="92741" y1="30038" x2="74343" y2="28411"/>
                        <a14:foregroundMark x1="74343" y1="28411" x2="69837" y2="22778"/>
                        <a14:foregroundMark x1="17021" y1="86483" x2="10263" y2="82603"/>
                        <a14:foregroundMark x1="10263" y1="82603" x2="6633" y2="71339"/>
                        <a14:foregroundMark x1="6633" y1="71339" x2="18773" y2="71339"/>
                        <a14:foregroundMark x1="18773" y1="71339" x2="16771" y2="88861"/>
                        <a14:foregroundMark x1="16771" y1="88861" x2="10138" y2="90989"/>
                        <a14:foregroundMark x1="14143" y1="58573" x2="13141" y2="40801"/>
                        <a14:foregroundMark x1="13141" y1="40801" x2="18523" y2="52065"/>
                        <a14:foregroundMark x1="18523" y1="52065" x2="13892" y2="58949"/>
                        <a14:foregroundMark x1="13892" y1="58949" x2="11640" y2="60701"/>
                        <a14:foregroundMark x1="15019" y1="59825" x2="12015" y2="42053"/>
                        <a14:foregroundMark x1="12015" y1="42053" x2="20901" y2="50814"/>
                        <a14:foregroundMark x1="20901" y1="50814" x2="17020" y2="58104"/>
                        <a14:foregroundMark x1="20275" y1="86108" x2="11640" y2="81227"/>
                        <a14:foregroundMark x1="11640" y1="81227" x2="5757" y2="71840"/>
                        <a14:foregroundMark x1="5757" y1="71840" x2="13767" y2="69212"/>
                        <a14:foregroundMark x1="13767" y1="69212" x2="20025" y2="75219"/>
                        <a14:foregroundMark x1="20025" y1="75219" x2="20526" y2="86108"/>
                        <a14:backgroundMark x1="55319" y1="78849" x2="47935" y2="81227"/>
                        <a14:backgroundMark x1="47935" y1="81227" x2="30413" y2="77347"/>
                        <a14:backgroundMark x1="30413" y1="77347" x2="26158" y2="68461"/>
                        <a14:backgroundMark x1="26158" y1="68461" x2="18773" y2="69086"/>
                        <a14:backgroundMark x1="18773" y1="69086" x2="14643" y2="61577"/>
                        <a14:backgroundMark x1="14643" y1="61577" x2="21902" y2="54443"/>
                        <a14:backgroundMark x1="21902" y1="54443" x2="31039" y2="39424"/>
                        <a14:backgroundMark x1="31039" y1="39424" x2="37046" y2="35670"/>
                        <a14:backgroundMark x1="37046" y1="35670" x2="52691" y2="38298"/>
                        <a14:backgroundMark x1="52691" y1="38298" x2="70213" y2="33542"/>
                        <a14:backgroundMark x1="70213" y1="33542" x2="82353" y2="43930"/>
                        <a14:backgroundMark x1="82353" y1="43930" x2="87735" y2="55069"/>
                        <a14:backgroundMark x1="87735" y1="55069" x2="84230" y2="65332"/>
                        <a14:backgroundMark x1="84230" y1="65332" x2="70338" y2="73842"/>
                        <a14:backgroundMark x1="70338" y1="73842" x2="58323" y2="76220"/>
                        <a14:backgroundMark x1="58323" y1="76220" x2="54193" y2="798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645"/>
          <a:stretch/>
        </p:blipFill>
        <p:spPr bwMode="auto">
          <a:xfrm>
            <a:off x="5655659" y="6074239"/>
            <a:ext cx="919887" cy="145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2" descr="ウイルスがマスクを通過するイラスト">
            <a:extLst>
              <a:ext uri="{FF2B5EF4-FFF2-40B4-BE49-F238E27FC236}">
                <a16:creationId xmlns:a16="http://schemas.microsoft.com/office/drawing/2014/main" id="{2E615A71-3B48-3E95-18CD-02BE1AD0F8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637" b="90989" l="5757" r="92741">
                        <a14:foregroundMark x1="54443" y1="11264" x2="89612" y2="18273"/>
                        <a14:foregroundMark x1="89612" y1="18273" x2="92741" y2="38298"/>
                        <a14:foregroundMark x1="92741" y1="38298" x2="76220" y2="17021"/>
                        <a14:foregroundMark x1="76220" y1="17021" x2="86358" y2="19024"/>
                        <a14:foregroundMark x1="86358" y1="19024" x2="70463" y2="20901"/>
                        <a14:foregroundMark x1="70463" y1="20901" x2="83730" y2="9637"/>
                        <a14:foregroundMark x1="83730" y1="9637" x2="89362" y2="27159"/>
                        <a14:foregroundMark x1="89362" y1="27159" x2="74718" y2="25907"/>
                        <a14:foregroundMark x1="74718" y1="25907" x2="80100" y2="12641"/>
                        <a14:foregroundMark x1="80100" y1="12641" x2="90864" y2="27534"/>
                        <a14:foregroundMark x1="90864" y1="27534" x2="78598" y2="31665"/>
                        <a14:foregroundMark x1="78598" y1="31665" x2="67334" y2="20651"/>
                        <a14:foregroundMark x1="67334" y1="20651" x2="82603" y2="12641"/>
                        <a14:foregroundMark x1="82603" y1="12641" x2="92741" y2="30038"/>
                        <a14:foregroundMark x1="92741" y1="30038" x2="74343" y2="28411"/>
                        <a14:foregroundMark x1="74343" y1="28411" x2="69837" y2="22778"/>
                        <a14:foregroundMark x1="17021" y1="86483" x2="10263" y2="82603"/>
                        <a14:foregroundMark x1="10263" y1="82603" x2="6633" y2="71339"/>
                        <a14:foregroundMark x1="6633" y1="71339" x2="18773" y2="71339"/>
                        <a14:foregroundMark x1="18773" y1="71339" x2="16771" y2="88861"/>
                        <a14:foregroundMark x1="16771" y1="88861" x2="10138" y2="90989"/>
                        <a14:foregroundMark x1="14143" y1="58573" x2="13141" y2="40801"/>
                        <a14:foregroundMark x1="13141" y1="40801" x2="18523" y2="52065"/>
                        <a14:foregroundMark x1="18523" y1="52065" x2="13892" y2="58949"/>
                        <a14:foregroundMark x1="13892" y1="58949" x2="11640" y2="60701"/>
                        <a14:foregroundMark x1="15019" y1="59825" x2="12015" y2="42053"/>
                        <a14:foregroundMark x1="12015" y1="42053" x2="20901" y2="50814"/>
                        <a14:foregroundMark x1="20901" y1="50814" x2="17020" y2="58104"/>
                        <a14:foregroundMark x1="20275" y1="86108" x2="11640" y2="81227"/>
                        <a14:foregroundMark x1="11640" y1="81227" x2="5757" y2="71840"/>
                        <a14:foregroundMark x1="5757" y1="71840" x2="13767" y2="69212"/>
                        <a14:foregroundMark x1="13767" y1="69212" x2="20025" y2="75219"/>
                        <a14:foregroundMark x1="20025" y1="75219" x2="20526" y2="86108"/>
                        <a14:backgroundMark x1="55319" y1="78849" x2="47935" y2="81227"/>
                        <a14:backgroundMark x1="47935" y1="81227" x2="30413" y2="77347"/>
                        <a14:backgroundMark x1="30413" y1="77347" x2="26158" y2="68461"/>
                        <a14:backgroundMark x1="26158" y1="68461" x2="18773" y2="69086"/>
                        <a14:backgroundMark x1="18773" y1="69086" x2="14643" y2="61577"/>
                        <a14:backgroundMark x1="14643" y1="61577" x2="21902" y2="54443"/>
                        <a14:backgroundMark x1="21902" y1="54443" x2="31039" y2="39424"/>
                        <a14:backgroundMark x1="31039" y1="39424" x2="37046" y2="35670"/>
                        <a14:backgroundMark x1="37046" y1="35670" x2="52691" y2="38298"/>
                        <a14:backgroundMark x1="52691" y1="38298" x2="70213" y2="33542"/>
                        <a14:backgroundMark x1="70213" y1="33542" x2="82353" y2="43930"/>
                        <a14:backgroundMark x1="82353" y1="43930" x2="87735" y2="55069"/>
                        <a14:backgroundMark x1="87735" y1="55069" x2="84230" y2="65332"/>
                        <a14:backgroundMark x1="84230" y1="65332" x2="70338" y2="73842"/>
                        <a14:backgroundMark x1="70338" y1="73842" x2="58323" y2="76220"/>
                        <a14:backgroundMark x1="58323" y1="76220" x2="54193" y2="798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916" r="74558" b="12868"/>
          <a:stretch/>
        </p:blipFill>
        <p:spPr bwMode="auto">
          <a:xfrm rot="18814329">
            <a:off x="5216826" y="6396021"/>
            <a:ext cx="369395" cy="71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55AD152D-B7B6-44E6-922A-BD6F13DE1D52}"/>
              </a:ext>
            </a:extLst>
          </p:cNvPr>
          <p:cNvSpPr/>
          <p:nvPr/>
        </p:nvSpPr>
        <p:spPr>
          <a:xfrm>
            <a:off x="288558" y="7147407"/>
            <a:ext cx="2150917" cy="31796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400" b="1" spc="300" dirty="0">
                <a:solidFill>
                  <a:schemeClr val="accent4">
                    <a:lumMod val="50000"/>
                  </a:schemeClr>
                </a:solidFill>
              </a:rPr>
              <a:t>デバイス増加</a:t>
            </a:r>
            <a:endParaRPr kumimoji="1" lang="ja-JP" altLang="en-US" sz="1400" b="1" spc="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1C346DC7-1DB6-C351-9A01-2F9463A40B65}"/>
              </a:ext>
            </a:extLst>
          </p:cNvPr>
          <p:cNvSpPr/>
          <p:nvPr/>
        </p:nvSpPr>
        <p:spPr>
          <a:xfrm>
            <a:off x="288558" y="5697666"/>
            <a:ext cx="3467636" cy="28158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1400" b="1" spc="300" dirty="0">
                <a:solidFill>
                  <a:schemeClr val="accent4">
                    <a:lumMod val="50000"/>
                  </a:schemeClr>
                </a:solidFill>
              </a:rPr>
              <a:t>境界型セキュリティの崩壊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895DAFE5-A006-9CD0-F76D-41863F531E92}"/>
              </a:ext>
            </a:extLst>
          </p:cNvPr>
          <p:cNvSpPr/>
          <p:nvPr/>
        </p:nvSpPr>
        <p:spPr>
          <a:xfrm>
            <a:off x="288558" y="4243332"/>
            <a:ext cx="5580719" cy="3270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1400" b="1" spc="300" dirty="0">
                <a:solidFill>
                  <a:schemeClr val="accent4">
                    <a:lumMod val="50000"/>
                  </a:schemeClr>
                </a:solidFill>
              </a:rPr>
              <a:t>自社サーバーのクラウドリフト</a:t>
            </a:r>
            <a:r>
              <a:rPr lang="ja-JP" altLang="en-US" sz="1400" b="1" spc="300" dirty="0">
                <a:solidFill>
                  <a:schemeClr val="accent4">
                    <a:lumMod val="50000"/>
                  </a:schemeClr>
                </a:solidFill>
              </a:rPr>
              <a:t>・クラウドシフト</a:t>
            </a:r>
            <a:endParaRPr kumimoji="1" lang="en-US" altLang="ja-JP" sz="1400" b="1" spc="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ADEEB05-5D79-AD84-2A01-564F2C5A48F0}"/>
              </a:ext>
            </a:extLst>
          </p:cNvPr>
          <p:cNvSpPr/>
          <p:nvPr/>
        </p:nvSpPr>
        <p:spPr>
          <a:xfrm>
            <a:off x="288558" y="2846433"/>
            <a:ext cx="2686500" cy="2489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400" b="1" spc="300" dirty="0">
                <a:solidFill>
                  <a:schemeClr val="accent4">
                    <a:lumMod val="50000"/>
                  </a:schemeClr>
                </a:solidFill>
              </a:rPr>
              <a:t>公開サーバーの増加</a:t>
            </a:r>
            <a:endParaRPr kumimoji="1" lang="en-US" altLang="ja-JP" sz="1400" b="1" spc="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A54BE6B-9498-E592-4E55-093CD06702F4}"/>
              </a:ext>
            </a:extLst>
          </p:cNvPr>
          <p:cNvSpPr txBox="1"/>
          <p:nvPr/>
        </p:nvSpPr>
        <p:spPr>
          <a:xfrm>
            <a:off x="244475" y="8766292"/>
            <a:ext cx="635317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b="1" spc="300" dirty="0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DX</a:t>
            </a:r>
            <a:r>
              <a:rPr lang="ja-JP" altLang="en-US" sz="1800" b="1" spc="300" dirty="0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を安全に推進していくためにも</a:t>
            </a:r>
            <a:endParaRPr lang="en-US" altLang="ja-JP" sz="1800" b="1" spc="300" dirty="0">
              <a:solidFill>
                <a:schemeClr val="accent4">
                  <a:lumMod val="50000"/>
                </a:schemeClr>
              </a:solidFill>
              <a:latin typeface="メイリオ"/>
              <a:ea typeface="メイリオ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spc="300" dirty="0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今まで以上にセキュリティ対策の強化が重要です</a:t>
            </a:r>
            <a:endParaRPr kumimoji="1" lang="ja-JP" altLang="en-US" sz="1800" b="1" i="0" u="none" strike="noStrike" kern="1200" cap="none" spc="30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514D4FA3-E422-FC98-AF93-363E949C7D3A}"/>
              </a:ext>
            </a:extLst>
          </p:cNvPr>
          <p:cNvCxnSpPr>
            <a:cxnSpLocks/>
          </p:cNvCxnSpPr>
          <p:nvPr/>
        </p:nvCxnSpPr>
        <p:spPr>
          <a:xfrm>
            <a:off x="264260" y="3108129"/>
            <a:ext cx="6289821" cy="0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吹き出し: 角を丸めた四角形 44">
            <a:extLst>
              <a:ext uri="{FF2B5EF4-FFF2-40B4-BE49-F238E27FC236}">
                <a16:creationId xmlns:a16="http://schemas.microsoft.com/office/drawing/2014/main" id="{1E0B2B26-D3A8-E65E-010E-1FDC1318E21A}"/>
              </a:ext>
            </a:extLst>
          </p:cNvPr>
          <p:cNvSpPr/>
          <p:nvPr/>
        </p:nvSpPr>
        <p:spPr>
          <a:xfrm>
            <a:off x="657389" y="581411"/>
            <a:ext cx="5444159" cy="371688"/>
          </a:xfrm>
          <a:prstGeom prst="wedgeRoundRectCallout">
            <a:avLst>
              <a:gd name="adj1" fmla="val -13434"/>
              <a:gd name="adj2" fmla="val 35027"/>
              <a:gd name="adj3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52663960-EF52-CB17-E97B-81834C4F25CD}"/>
              </a:ext>
            </a:extLst>
          </p:cNvPr>
          <p:cNvCxnSpPr>
            <a:cxnSpLocks/>
          </p:cNvCxnSpPr>
          <p:nvPr/>
        </p:nvCxnSpPr>
        <p:spPr>
          <a:xfrm flipV="1">
            <a:off x="233605" y="4542749"/>
            <a:ext cx="6406203" cy="21557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C2A33F8-4D8A-2DBC-1931-C2B4084FD2C3}"/>
              </a:ext>
            </a:extLst>
          </p:cNvPr>
          <p:cNvCxnSpPr>
            <a:cxnSpLocks/>
          </p:cNvCxnSpPr>
          <p:nvPr/>
        </p:nvCxnSpPr>
        <p:spPr>
          <a:xfrm>
            <a:off x="256292" y="7443297"/>
            <a:ext cx="6341358" cy="0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30A14DA-48C3-82D6-2B79-F72358521DA5}"/>
              </a:ext>
            </a:extLst>
          </p:cNvPr>
          <p:cNvCxnSpPr>
            <a:cxnSpLocks/>
          </p:cNvCxnSpPr>
          <p:nvPr/>
        </p:nvCxnSpPr>
        <p:spPr>
          <a:xfrm flipV="1">
            <a:off x="244475" y="5947239"/>
            <a:ext cx="6353176" cy="32009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>
            <a:extLst>
              <a:ext uri="{FF2B5EF4-FFF2-40B4-BE49-F238E27FC236}">
                <a16:creationId xmlns:a16="http://schemas.microsoft.com/office/drawing/2014/main" id="{063305CB-07A8-DC94-9586-D161A7F7A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377" y="73345"/>
            <a:ext cx="1100979" cy="31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テキスト プレースホルダー 1">
            <a:extLst>
              <a:ext uri="{FF2B5EF4-FFF2-40B4-BE49-F238E27FC236}">
                <a16:creationId xmlns:a16="http://schemas.microsoft.com/office/drawing/2014/main" id="{B70DE941-7FD1-52E4-984A-79F402C7965C}"/>
              </a:ext>
            </a:extLst>
          </p:cNvPr>
          <p:cNvSpPr txBox="1">
            <a:spLocks/>
          </p:cNvSpPr>
          <p:nvPr/>
        </p:nvSpPr>
        <p:spPr>
          <a:xfrm>
            <a:off x="657391" y="638541"/>
            <a:ext cx="5543219" cy="372410"/>
          </a:xfrm>
          <a:prstGeom prst="rect">
            <a:avLst/>
          </a:prstGeom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800" b="1" spc="300" dirty="0">
                <a:solidFill>
                  <a:schemeClr val="accent4">
                    <a:lumMod val="75000"/>
                  </a:schemeClr>
                </a:solidFill>
              </a:rPr>
              <a:t>便利になる一方で、セキュリティリスクも</a:t>
            </a:r>
            <a:endParaRPr lang="en-US" altLang="ja-JP" sz="1800" b="1" spc="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37FA3AE0-735F-1C34-4563-71882A1DE276}"/>
              </a:ext>
            </a:extLst>
          </p:cNvPr>
          <p:cNvSpPr/>
          <p:nvPr/>
        </p:nvSpPr>
        <p:spPr>
          <a:xfrm rot="10608727">
            <a:off x="3263900" y="892175"/>
            <a:ext cx="304800" cy="20550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10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E186AE-133B-4439-464D-5BBE339ED66A}"/>
              </a:ext>
            </a:extLst>
          </p:cNvPr>
          <p:cNvSpPr/>
          <p:nvPr/>
        </p:nvSpPr>
        <p:spPr>
          <a:xfrm>
            <a:off x="261368" y="849228"/>
            <a:ext cx="3052404" cy="222850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3F8FF9B-3416-3758-9286-507D14C86BC6}"/>
              </a:ext>
            </a:extLst>
          </p:cNvPr>
          <p:cNvSpPr/>
          <p:nvPr/>
        </p:nvSpPr>
        <p:spPr>
          <a:xfrm>
            <a:off x="276457" y="5013882"/>
            <a:ext cx="3065989" cy="218745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C4A1ABCB-2DBA-208C-7027-C32DA9D1874D}"/>
              </a:ext>
            </a:extLst>
          </p:cNvPr>
          <p:cNvSpPr/>
          <p:nvPr/>
        </p:nvSpPr>
        <p:spPr>
          <a:xfrm>
            <a:off x="255272" y="824514"/>
            <a:ext cx="6338380" cy="31032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82459DD6-D263-8BD8-E487-1F3317D2F6EB}"/>
              </a:ext>
            </a:extLst>
          </p:cNvPr>
          <p:cNvSpPr/>
          <p:nvPr/>
        </p:nvSpPr>
        <p:spPr>
          <a:xfrm>
            <a:off x="257404" y="4751381"/>
            <a:ext cx="6353891" cy="31172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3EDF99C4-1613-ECA4-9F6D-8BA3207C111F}"/>
              </a:ext>
            </a:extLst>
          </p:cNvPr>
          <p:cNvSpPr/>
          <p:nvPr/>
        </p:nvSpPr>
        <p:spPr>
          <a:xfrm>
            <a:off x="254384" y="6615890"/>
            <a:ext cx="6353891" cy="31205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7A892378-4A9C-AC38-9092-69F8FB60B3B7}"/>
              </a:ext>
            </a:extLst>
          </p:cNvPr>
          <p:cNvSpPr/>
          <p:nvPr/>
        </p:nvSpPr>
        <p:spPr>
          <a:xfrm>
            <a:off x="243000" y="2779290"/>
            <a:ext cx="6354650" cy="31205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6BBE4D-2C60-D9F1-E6EC-7F35F5CBC2D2}"/>
              </a:ext>
            </a:extLst>
          </p:cNvPr>
          <p:cNvSpPr/>
          <p:nvPr/>
        </p:nvSpPr>
        <p:spPr>
          <a:xfrm>
            <a:off x="268002" y="6293991"/>
            <a:ext cx="6335614" cy="236443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526D99-4D89-26E0-A6C7-C76023CF8B64}"/>
              </a:ext>
            </a:extLst>
          </p:cNvPr>
          <p:cNvSpPr/>
          <p:nvPr/>
        </p:nvSpPr>
        <p:spPr>
          <a:xfrm>
            <a:off x="244475" y="4363632"/>
            <a:ext cx="6349177" cy="241897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74BD277C-1A14-6777-3706-0F3D23E4B79D}"/>
              </a:ext>
            </a:extLst>
          </p:cNvPr>
          <p:cNvSpPr txBox="1"/>
          <p:nvPr/>
        </p:nvSpPr>
        <p:spPr>
          <a:xfrm>
            <a:off x="130273" y="8629573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エムオーテックス株式会社</a:t>
            </a:r>
          </a:p>
        </p:txBody>
      </p:sp>
      <p:sp>
        <p:nvSpPr>
          <p:cNvPr id="5" name="テキスト ボックス 51">
            <a:extLst>
              <a:ext uri="{FF2B5EF4-FFF2-40B4-BE49-F238E27FC236}">
                <a16:creationId xmlns:a16="http://schemas.microsoft.com/office/drawing/2014/main" id="{80ED5BDC-EE59-D00F-A471-10232B278647}"/>
              </a:ext>
            </a:extLst>
          </p:cNvPr>
          <p:cNvSpPr txBox="1"/>
          <p:nvPr/>
        </p:nvSpPr>
        <p:spPr>
          <a:xfrm>
            <a:off x="2640555" y="8706113"/>
            <a:ext cx="15183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●お問い合わせ窓口：営業部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3E38C8-1AC8-383F-0D7D-E9A084F7D9E3}"/>
              </a:ext>
            </a:extLst>
          </p:cNvPr>
          <p:cNvSpPr/>
          <p:nvPr/>
        </p:nvSpPr>
        <p:spPr>
          <a:xfrm>
            <a:off x="114862" y="8923631"/>
            <a:ext cx="4509047" cy="8617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　阪</a:t>
            </a: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532-0011 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大阪市淀川区西中島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5-12-12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エムオーテックス新大阪ビル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base" latinLnBrk="0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　京</a:t>
            </a: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108-0073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東京都港区三田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3-5-19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住友不動産東京三田ガーデンタワー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22F</a:t>
            </a:r>
          </a:p>
          <a:p>
            <a:pPr marL="0" marR="0" lvl="0" indent="0" algn="l" defTabSz="457200" rtl="0" eaLnBrk="1" fontAlgn="base" latinLnBrk="0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460-0003 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名古屋市中区錦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1-11-11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名古屋インターシティ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</a:p>
          <a:p>
            <a:pPr marL="0" marR="0" lvl="0" indent="0" algn="l" defTabSz="457200" rtl="0" eaLnBrk="1" fontAlgn="base" latinLnBrk="0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　州</a:t>
            </a: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812-0011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福岡市博多区博多駅前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1-15-20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NMF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博多駅前ビル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2F</a:t>
            </a:r>
          </a:p>
          <a:p>
            <a:pPr marL="0" marR="0" lvl="0" indent="0" algn="l" defTabSz="457200" rtl="0" eaLnBrk="1" fontAlgn="base" latinLnBrk="0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06-6308-8980</a:t>
            </a: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大阪・九州</a:t>
            </a: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en-US" altLang="ja-JP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03-3455-1811</a:t>
            </a: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052-253-7346</a:t>
            </a: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D6984EE-053D-10AA-B198-DCDAE8AFFB3A}"/>
              </a:ext>
            </a:extLst>
          </p:cNvPr>
          <p:cNvSpPr/>
          <p:nvPr/>
        </p:nvSpPr>
        <p:spPr>
          <a:xfrm>
            <a:off x="4387646" y="8604258"/>
            <a:ext cx="2281556" cy="1134631"/>
          </a:xfrm>
          <a:prstGeom prst="roundRect">
            <a:avLst>
              <a:gd name="adj" fmla="val 729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C0DF8A3-6DB0-BAFE-2F14-38667A82C8E0}"/>
              </a:ext>
            </a:extLst>
          </p:cNvPr>
          <p:cNvSpPr/>
          <p:nvPr/>
        </p:nvSpPr>
        <p:spPr>
          <a:xfrm>
            <a:off x="1" y="0"/>
            <a:ext cx="6869250" cy="67692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" name="テキスト プレースホルダー 1">
            <a:extLst>
              <a:ext uri="{FF2B5EF4-FFF2-40B4-BE49-F238E27FC236}">
                <a16:creationId xmlns:a16="http://schemas.microsoft.com/office/drawing/2014/main" id="{E314BD75-D30F-DEBA-70BA-2762D4356244}"/>
              </a:ext>
            </a:extLst>
          </p:cNvPr>
          <p:cNvSpPr txBox="1">
            <a:spLocks/>
          </p:cNvSpPr>
          <p:nvPr/>
        </p:nvSpPr>
        <p:spPr>
          <a:xfrm>
            <a:off x="243000" y="20864"/>
            <a:ext cx="6372000" cy="645806"/>
          </a:xfrm>
          <a:prstGeom prst="rect">
            <a:avLst/>
          </a:prstGeom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8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LANSCOPE</a:t>
            </a:r>
            <a:r>
              <a:rPr kumimoji="1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で</a:t>
            </a:r>
            <a:r>
              <a:rPr kumimoji="1" lang="en-US" altLang="ja-JP" sz="18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800" b="1" spc="300" dirty="0">
                <a:solidFill>
                  <a:prstClr val="white"/>
                </a:solidFill>
              </a:rPr>
              <a:t>推進</a:t>
            </a:r>
            <a:r>
              <a:rPr kumimoji="1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をより安全に！</a:t>
            </a:r>
            <a:endParaRPr kumimoji="1" lang="en-US" altLang="ja-JP" sz="1800" b="1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C39B8D7-D037-6183-92BE-8F19A6EE19B2}"/>
              </a:ext>
            </a:extLst>
          </p:cNvPr>
          <p:cNvSpPr/>
          <p:nvPr/>
        </p:nvSpPr>
        <p:spPr>
          <a:xfrm>
            <a:off x="1945270" y="4707989"/>
            <a:ext cx="2967460" cy="396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境界型セキュリティ</a:t>
            </a:r>
            <a:r>
              <a:rPr lang="ja-JP" altLang="en-US" sz="1400" b="1" dirty="0">
                <a:solidFill>
                  <a:schemeClr val="bg1"/>
                </a:solidFill>
              </a:rPr>
              <a:t>の崩壊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1C39639-518C-135F-7684-63C79DB87EE9}"/>
              </a:ext>
            </a:extLst>
          </p:cNvPr>
          <p:cNvSpPr/>
          <p:nvPr/>
        </p:nvSpPr>
        <p:spPr>
          <a:xfrm>
            <a:off x="1138237" y="2763482"/>
            <a:ext cx="4581525" cy="396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 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自社サーバーのクラウドリフト・クラウドシフト </a:t>
            </a:r>
            <a:endParaRPr kumimoji="1"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90DBB92-D48A-A7CB-A608-B24E16EB7668}"/>
              </a:ext>
            </a:extLst>
          </p:cNvPr>
          <p:cNvSpPr/>
          <p:nvPr/>
        </p:nvSpPr>
        <p:spPr>
          <a:xfrm>
            <a:off x="2474120" y="6588190"/>
            <a:ext cx="1743504" cy="396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デバイス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増加 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B44A622-431A-F690-5CD3-8B1B1751E3BD}"/>
              </a:ext>
            </a:extLst>
          </p:cNvPr>
          <p:cNvSpPr txBox="1"/>
          <p:nvPr/>
        </p:nvSpPr>
        <p:spPr>
          <a:xfrm>
            <a:off x="588931" y="5753158"/>
            <a:ext cx="3270537" cy="261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エンドポイント攻撃を防ぐ</a:t>
            </a:r>
            <a:endParaRPr lang="en-US" altLang="ja-JP" sz="1050" b="1" dirty="0">
              <a:solidFill>
                <a:schemeClr val="accent4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B528161-6C8E-A05B-D36F-CB6A2D878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671" y="5193501"/>
            <a:ext cx="2166293" cy="463589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FE1A895-5B60-3908-7919-D6CBE8362C89}"/>
              </a:ext>
            </a:extLst>
          </p:cNvPr>
          <p:cNvSpPr txBox="1"/>
          <p:nvPr/>
        </p:nvSpPr>
        <p:spPr>
          <a:xfrm>
            <a:off x="521126" y="7759108"/>
            <a:ext cx="3270537" cy="261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デバイス管理の最適化</a:t>
            </a:r>
            <a:endParaRPr lang="en-US" altLang="ja-JP" sz="1050" b="1" dirty="0">
              <a:solidFill>
                <a:schemeClr val="accent4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5" name="図 24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69D55282-2DC7-2C92-AC12-CC0B998EF5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53" y="7087844"/>
            <a:ext cx="2172150" cy="540865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A9F13AC-45D9-2310-AF26-63C508EA65A6}"/>
              </a:ext>
            </a:extLst>
          </p:cNvPr>
          <p:cNvSpPr txBox="1"/>
          <p:nvPr/>
        </p:nvSpPr>
        <p:spPr>
          <a:xfrm>
            <a:off x="3842400" y="3899012"/>
            <a:ext cx="329745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Microsoft 365</a:t>
            </a:r>
            <a:r>
              <a:rPr lang="ja-JP" altLang="en-US" sz="105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の監査ログを見える化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1FA4521E-837A-5D4C-AB00-F13CE890D4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7866" y="3197165"/>
            <a:ext cx="2308840" cy="558740"/>
          </a:xfrm>
          <a:prstGeom prst="rect">
            <a:avLst/>
          </a:prstGeom>
        </p:spPr>
      </p:pic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6824A93C-567A-8587-82CD-1EED1544F7F0}"/>
              </a:ext>
            </a:extLst>
          </p:cNvPr>
          <p:cNvGrpSpPr/>
          <p:nvPr/>
        </p:nvGrpSpPr>
        <p:grpSpPr>
          <a:xfrm>
            <a:off x="576455" y="3197165"/>
            <a:ext cx="2364147" cy="658668"/>
            <a:chOff x="3448767" y="5556638"/>
            <a:chExt cx="2364147" cy="658668"/>
          </a:xfrm>
        </p:grpSpPr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0020A4E5-08BE-F889-E971-31D0A4CF36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48767" y="5556638"/>
              <a:ext cx="2364147" cy="429802"/>
            </a:xfrm>
            <a:prstGeom prst="rect">
              <a:avLst/>
            </a:prstGeom>
          </p:spPr>
        </p:pic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5F39EDC2-53B3-EA7E-81BC-111614147DE0}"/>
                </a:ext>
              </a:extLst>
            </p:cNvPr>
            <p:cNvSpPr txBox="1"/>
            <p:nvPr/>
          </p:nvSpPr>
          <p:spPr>
            <a:xfrm>
              <a:off x="3658657" y="5953696"/>
              <a:ext cx="1944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800" b="1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クラウドセキュリティ診断パッケージ</a:t>
              </a:r>
              <a:endParaRPr lang="en-US" altLang="ja-JP" sz="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3C74A50-4CDB-A9CF-7377-470340E2034E}"/>
              </a:ext>
            </a:extLst>
          </p:cNvPr>
          <p:cNvSpPr txBox="1"/>
          <p:nvPr/>
        </p:nvSpPr>
        <p:spPr>
          <a:xfrm>
            <a:off x="3857365" y="4075508"/>
            <a:ext cx="2894967" cy="55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・利用状況の見える化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・情報漏洩リスクの把握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A7E4921-AD39-0F5C-D29E-844A88AE0CDE}"/>
              </a:ext>
            </a:extLst>
          </p:cNvPr>
          <p:cNvSpPr txBox="1"/>
          <p:nvPr/>
        </p:nvSpPr>
        <p:spPr>
          <a:xfrm>
            <a:off x="508569" y="7941138"/>
            <a:ext cx="2563113" cy="55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・資産台帳を自動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作成</a:t>
            </a:r>
            <a:endParaRPr kumimoji="1"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・スマホ・タブレットを一元管理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068BAF7-13BE-5B84-9CF7-75597B30D31E}"/>
              </a:ext>
            </a:extLst>
          </p:cNvPr>
          <p:cNvSpPr txBox="1"/>
          <p:nvPr/>
        </p:nvSpPr>
        <p:spPr>
          <a:xfrm>
            <a:off x="593856" y="5895954"/>
            <a:ext cx="2815021" cy="5568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を活用しマルウェア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％防御</a:t>
            </a:r>
            <a:endParaRPr kumimoji="1"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/>
                <a:ea typeface="メイリオ"/>
              </a:rPr>
              <a:t>・頻繁なアップデート不要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16354AA-466A-8FFF-8BB3-0FC2C0466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534" y="7054177"/>
            <a:ext cx="1743504" cy="60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4D5F7DD-72E4-92C3-7C1D-F3FE851DAD59}"/>
              </a:ext>
            </a:extLst>
          </p:cNvPr>
          <p:cNvSpPr txBox="1"/>
          <p:nvPr/>
        </p:nvSpPr>
        <p:spPr>
          <a:xfrm>
            <a:off x="3842400" y="7767989"/>
            <a:ext cx="3270537" cy="261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管理外端末の把握</a:t>
            </a:r>
            <a:endParaRPr lang="en-US" altLang="ja-JP" sz="1050" b="1" dirty="0">
              <a:solidFill>
                <a:schemeClr val="accent4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4BF3711-DBB9-71A2-D05A-7876E58CFC0D}"/>
              </a:ext>
            </a:extLst>
          </p:cNvPr>
          <p:cNvSpPr txBox="1"/>
          <p:nvPr/>
        </p:nvSpPr>
        <p:spPr>
          <a:xfrm>
            <a:off x="521126" y="3899012"/>
            <a:ext cx="329745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クラウド基盤・サービスのリスク把握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882607-C56E-D1C9-E158-0F22C787D4C7}"/>
              </a:ext>
            </a:extLst>
          </p:cNvPr>
          <p:cNvSpPr txBox="1"/>
          <p:nvPr/>
        </p:nvSpPr>
        <p:spPr>
          <a:xfrm>
            <a:off x="508569" y="4075508"/>
            <a:ext cx="2894967" cy="55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・クラウド基盤、サービスの設定不備を発見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CIS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ベンチマークに基づきチェック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246103C-873C-7021-B453-FB6DD77E6BB0}"/>
              </a:ext>
            </a:extLst>
          </p:cNvPr>
          <p:cNvSpPr txBox="1"/>
          <p:nvPr/>
        </p:nvSpPr>
        <p:spPr>
          <a:xfrm>
            <a:off x="3857365" y="7941138"/>
            <a:ext cx="2563113" cy="55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・不正な機器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の検知、遮断</a:t>
            </a:r>
            <a:endParaRPr kumimoji="1"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365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日監視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9967B651-37DF-3B69-709E-C76E5D4576BC}"/>
              </a:ext>
            </a:extLst>
          </p:cNvPr>
          <p:cNvGrpSpPr/>
          <p:nvPr/>
        </p:nvGrpSpPr>
        <p:grpSpPr>
          <a:xfrm>
            <a:off x="595100" y="1266634"/>
            <a:ext cx="2364147" cy="660127"/>
            <a:chOff x="3448767" y="5556638"/>
            <a:chExt cx="2364147" cy="660127"/>
          </a:xfrm>
        </p:grpSpPr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7C1044E2-D0C8-0C5F-75AD-197755296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48767" y="5556638"/>
              <a:ext cx="2364147" cy="429802"/>
            </a:xfrm>
            <a:prstGeom prst="rect">
              <a:avLst/>
            </a:prstGeom>
          </p:spPr>
        </p:pic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91569936-219D-D317-D401-40C3E7F97679}"/>
                </a:ext>
              </a:extLst>
            </p:cNvPr>
            <p:cNvSpPr txBox="1"/>
            <p:nvPr/>
          </p:nvSpPr>
          <p:spPr>
            <a:xfrm>
              <a:off x="3658657" y="6001321"/>
              <a:ext cx="194436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800" b="1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Web</a:t>
              </a:r>
              <a:r>
                <a:rPr lang="ja-JP" altLang="en-US" sz="800" b="1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アプリケーション脆弱性診断</a:t>
              </a:r>
              <a:endParaRPr lang="en-US" altLang="ja-JP" sz="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D618E62-6C32-6227-5B74-EFD82E200E2A}"/>
              </a:ext>
            </a:extLst>
          </p:cNvPr>
          <p:cNvSpPr txBox="1"/>
          <p:nvPr/>
        </p:nvSpPr>
        <p:spPr>
          <a:xfrm>
            <a:off x="574717" y="1953081"/>
            <a:ext cx="3270537" cy="261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05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アプリケーションのリスク把握</a:t>
            </a:r>
            <a:endParaRPr lang="en-US" altLang="ja-JP" sz="1050" b="1" dirty="0">
              <a:solidFill>
                <a:schemeClr val="accent4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D7D979F-26E3-5DE6-E93F-D096087F208E}"/>
              </a:ext>
            </a:extLst>
          </p:cNvPr>
          <p:cNvSpPr txBox="1"/>
          <p:nvPr/>
        </p:nvSpPr>
        <p:spPr>
          <a:xfrm>
            <a:off x="527213" y="2112727"/>
            <a:ext cx="2786559" cy="55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アプリ</a:t>
            </a: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の設計、開発不備を発見</a:t>
            </a:r>
            <a:endParaRPr kumimoji="1"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サイト～モバイルサイトまで対応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DCC99F-E1B8-08DE-ACC0-665688E095E8}"/>
              </a:ext>
            </a:extLst>
          </p:cNvPr>
          <p:cNvSpPr/>
          <p:nvPr/>
        </p:nvSpPr>
        <p:spPr>
          <a:xfrm>
            <a:off x="2198833" y="766833"/>
            <a:ext cx="2460334" cy="396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 公開サーバーの増加 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ADB7B74-DAEF-B887-A9E5-58B279C00FDA}"/>
              </a:ext>
            </a:extLst>
          </p:cNvPr>
          <p:cNvGrpSpPr/>
          <p:nvPr/>
        </p:nvGrpSpPr>
        <p:grpSpPr>
          <a:xfrm>
            <a:off x="3886128" y="1258394"/>
            <a:ext cx="2364147" cy="660127"/>
            <a:chOff x="3448767" y="5556638"/>
            <a:chExt cx="2364147" cy="660127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F7CDF4E-BB01-B63D-D94C-BD6264BA82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48767" y="5556638"/>
              <a:ext cx="2364147" cy="429802"/>
            </a:xfrm>
            <a:prstGeom prst="rect">
              <a:avLst/>
            </a:prstGeom>
          </p:spPr>
        </p:pic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4BE9DFF-3E35-E611-3EBB-6F35434C1692}"/>
                </a:ext>
              </a:extLst>
            </p:cNvPr>
            <p:cNvSpPr txBox="1"/>
            <p:nvPr/>
          </p:nvSpPr>
          <p:spPr>
            <a:xfrm>
              <a:off x="3658657" y="6001321"/>
              <a:ext cx="194436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800" b="1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ネットワーク診断</a:t>
              </a:r>
              <a:endParaRPr lang="en-US" altLang="ja-JP" sz="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D0C0942-4B3B-03E8-0186-880ECBE7ECB3}"/>
              </a:ext>
            </a:extLst>
          </p:cNvPr>
          <p:cNvSpPr txBox="1"/>
          <p:nvPr/>
        </p:nvSpPr>
        <p:spPr>
          <a:xfrm>
            <a:off x="3865745" y="1944841"/>
            <a:ext cx="3270537" cy="261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ネットワークのリスク把握</a:t>
            </a:r>
            <a:endParaRPr lang="en-US" altLang="ja-JP" sz="1050" b="1" dirty="0">
              <a:solidFill>
                <a:schemeClr val="accent4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3C96786-7944-0921-B141-E87FC96AF232}"/>
              </a:ext>
            </a:extLst>
          </p:cNvPr>
          <p:cNvSpPr txBox="1"/>
          <p:nvPr/>
        </p:nvSpPr>
        <p:spPr>
          <a:xfrm>
            <a:off x="3818241" y="2104487"/>
            <a:ext cx="2786559" cy="55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アプリ</a:t>
            </a:r>
            <a:r>
              <a:rPr kumimoji="1"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の設計、開発不備を発見</a:t>
            </a:r>
            <a:endParaRPr kumimoji="1"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サイト～モバイルサイトまで対応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97A35D-1870-D3AC-F2A6-6C96BD69383B}"/>
              </a:ext>
            </a:extLst>
          </p:cNvPr>
          <p:cNvSpPr txBox="1"/>
          <p:nvPr/>
        </p:nvSpPr>
        <p:spPr>
          <a:xfrm>
            <a:off x="3342446" y="5214314"/>
            <a:ext cx="3270537" cy="57708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次世代型アンチウイルスから</a:t>
            </a:r>
            <a:r>
              <a:rPr lang="en-US" altLang="ja-JP" sz="1050" b="1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EDR</a:t>
            </a:r>
            <a:r>
              <a:rPr lang="ja-JP" altLang="en-US" sz="1050" b="1" dirty="0">
                <a:solidFill>
                  <a:schemeClr val="accent4">
                    <a:lumMod val="50000"/>
                  </a:schemeClr>
                </a:solidFill>
                <a:latin typeface="メイリオ"/>
                <a:ea typeface="メイリオ"/>
              </a:rPr>
              <a:t>まで</a:t>
            </a:r>
            <a:endParaRPr lang="en-US" altLang="ja-JP" sz="1050" b="1" dirty="0">
              <a:solidFill>
                <a:schemeClr val="accent4">
                  <a:lumMod val="50000"/>
                </a:schemeClr>
              </a:solidFill>
              <a:latin typeface="メイリオ"/>
              <a:ea typeface="メイリオ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>
                <a:solidFill>
                  <a:schemeClr val="accent4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ニーズに合わせて選べる２製品</a:t>
            </a:r>
            <a:endParaRPr lang="en-US" altLang="ja-JP" sz="1050" b="1" dirty="0">
              <a:solidFill>
                <a:schemeClr val="accent4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050" b="1" dirty="0">
              <a:solidFill>
                <a:schemeClr val="accent4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3" name="図 42" descr="図形, ロゴ&#10;&#10;自動的に生成された説明">
            <a:extLst>
              <a:ext uri="{FF2B5EF4-FFF2-40B4-BE49-F238E27FC236}">
                <a16:creationId xmlns:a16="http://schemas.microsoft.com/office/drawing/2014/main" id="{50DBCF06-CA12-08EC-8974-8546135E03B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28" y="5703034"/>
            <a:ext cx="1594024" cy="346311"/>
          </a:xfrm>
          <a:prstGeom prst="rect">
            <a:avLst/>
          </a:prstGeom>
        </p:spPr>
      </p:pic>
      <p:pic>
        <p:nvPicPr>
          <p:cNvPr id="45" name="図 44" descr="ロゴ&#10;&#10;自動的に生成された説明">
            <a:extLst>
              <a:ext uri="{FF2B5EF4-FFF2-40B4-BE49-F238E27FC236}">
                <a16:creationId xmlns:a16="http://schemas.microsoft.com/office/drawing/2014/main" id="{55474EA0-A097-4159-2889-36B60A704B5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283" y="5693794"/>
            <a:ext cx="1354317" cy="643366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01D6D114-3E8E-A6A5-F320-E13214988545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5058675" y="6083213"/>
            <a:ext cx="1406346" cy="31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8719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b="0" i="0" u="none" strike="noStrike" cap="none" normalizeH="0" baseline="0" smtClean="0">
            <a:ln>
              <a:noFill/>
            </a:ln>
            <a:solidFill>
              <a:srgbClr val="FF7C80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rgbClr val="FF7C80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sz="2400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6F1B8B26459E1498F4748E521128168|1757814118" UniqueId="f37f348f-1288-400b-a566-16401018dade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3068__x6642__x523b_ xmlns="79ee9245-d882-4ddc-9b39-e6678e7416f0" xsi:nil="true"/>
    <_x30ea__x30f3__x30af_ xmlns="79ee9245-d882-4ddc-9b39-e6678e7416f0">
      <Url xsi:nil="true"/>
      <Description xsi:nil="true"/>
    </_x30ea__x30f3__x30af_>
    <_x8907__x6570__x884c__x30c6__x30ad__x30b9__x30c8_ xmlns="79ee9245-d882-4ddc-9b39-e6678e7416f0" xsi:nil="true"/>
    <_x7ba1__x7406__x756a__x53f7_ xmlns="79ee9245-d882-4ddc-9b39-e6678e7416f0">RC-311</_x7ba1__x7406__x756a__x53f7_>
    <_Flow_SignoffStatus xmlns="79ee9245-d882-4ddc-9b39-e6678e7416f0" xsi:nil="true"/>
    <_dlc_Exempt xmlns="http://schemas.microsoft.com/sharepoint/v3" xsi:nil="true"/>
    <_x006c_nu1 xmlns="79ee9245-d882-4ddc-9b39-e6678e7416f0">
      <UserInfo>
        <DisplayName/>
        <AccountId xsi:nil="true"/>
        <AccountType/>
      </UserInfo>
    </_x006c_nu1>
    <_x6570__x5b57_ xmlns="79ee9245-d882-4ddc-9b39-e6678e7416f0" xsi:nil="true"/>
    <_x9234__x6728__x30c6__x30b9__x30c8_ xmlns="79ee9245-d882-4ddc-9b39-e6678e7416f0" xsi:nil="true"/>
    <lcf76f155ced4ddcb4097134ff3c332f xmlns="79ee9245-d882-4ddc-9b39-e6678e7416f0">
      <Terms xmlns="http://schemas.microsoft.com/office/infopath/2007/PartnerControls"/>
    </lcf76f155ced4ddcb4097134ff3c332f>
    <TaxCatchAll xmlns="f8486722-456f-4c86-9af7-b8b16200fae9" xsi:nil="true"/>
    <_x8ca9__x58f2__x5e97_ xmlns="79ee9245-d882-4ddc-9b39-e6678e7416f0" xsi:nil="true"/>
    <SharedWithUsers xmlns="f8486722-456f-4c86-9af7-b8b16200fae9">
      <UserInfo>
        <DisplayName/>
        <AccountId xsi:nil="true"/>
        <AccountType/>
      </UserInfo>
    </SharedWithUsers>
    <MediaLengthInSeconds xmlns="79ee9245-d882-4ddc-9b39-e6678e7416f0" xsi:nil="true"/>
    <_x6570__x5024_ xmlns="79ee9245-d882-4ddc-9b39-e6678e7416f0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6F1B8B26459E1498F4748E521128168" ma:contentTypeVersion="35" ma:contentTypeDescription="新しいドキュメントを作成します。" ma:contentTypeScope="" ma:versionID="40a3c7f8c06d9d7f208ce6598501acf8">
  <xsd:schema xmlns:xsd="http://www.w3.org/2001/XMLSchema" xmlns:xs="http://www.w3.org/2001/XMLSchema" xmlns:p="http://schemas.microsoft.com/office/2006/metadata/properties" xmlns:ns1="http://schemas.microsoft.com/sharepoint/v3" xmlns:ns2="79ee9245-d882-4ddc-9b39-e6678e7416f0" xmlns:ns3="f8486722-456f-4c86-9af7-b8b16200fae9" targetNamespace="http://schemas.microsoft.com/office/2006/metadata/properties" ma:root="true" ma:fieldsID="459ccba2d6293dcf1e0a9da6c9e5570e" ns1:_="" ns2:_="" ns3:_="">
    <xsd:import namespace="http://schemas.microsoft.com/sharepoint/v3"/>
    <xsd:import namespace="79ee9245-d882-4ddc-9b39-e6678e7416f0"/>
    <xsd:import namespace="f8486722-456f-4c86-9af7-b8b16200fae9"/>
    <xsd:element name="properties">
      <xsd:complexType>
        <xsd:sequence>
          <xsd:element name="documentManagement">
            <xsd:complexType>
              <xsd:all>
                <xsd:element ref="ns2:_x30ea__x30f3__x30af_" minOccurs="0"/>
                <xsd:element ref="ns2:_x8907__x6570__x884c__x30c6__x30ad__x30b9__x30c8_" minOccurs="0"/>
                <xsd:element ref="ns2:_x65e5__x4ed8__x3068__x6642__x523b_" minOccurs="0"/>
                <xsd:element ref="ns2:_Flow_SignoffStatus" minOccurs="0"/>
                <xsd:element ref="ns2:_x006c_nu1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1:_dlc_Exempt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x7ba1__x7406__x756a__x53f7_" minOccurs="0"/>
                <xsd:element ref="ns2:MediaLengthInSeconds" minOccurs="0"/>
                <xsd:element ref="ns2:_x6570__x5b57_" minOccurs="0"/>
                <xsd:element ref="ns2:_x8ca9__x58f2__x5e97_" minOccurs="0"/>
                <xsd:element ref="ns2:_x9234__x6728__x30c6__x30b9__x30c8_" minOccurs="0"/>
                <xsd:element ref="ns3:TaxCatchAll" minOccurs="0"/>
                <xsd:element ref="ns2:lcf76f155ced4ddcb4097134ff3c332f" minOccurs="0"/>
                <xsd:element ref="ns2:_x6570__x5024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5" nillable="true" ma:displayName="ポリシー適用除外" ma:hidden="true" ma:internalName="_dlc_Exemp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e9245-d882-4ddc-9b39-e6678e7416f0" elementFormDefault="qualified">
    <xsd:import namespace="http://schemas.microsoft.com/office/2006/documentManagement/types"/>
    <xsd:import namespace="http://schemas.microsoft.com/office/infopath/2007/PartnerControls"/>
    <xsd:element name="_x30ea__x30f3__x30af_" ma:index="2" nillable="true" ma:displayName="リンク" ma:format="Hyperlink" ma:internalName="_x30ea__x30f3__x30af_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8907__x6570__x884c__x30c6__x30ad__x30b9__x30c8_" ma:index="3" nillable="true" ma:displayName="複数行テキスト" ma:format="Dropdown" ma:internalName="_x8907__x6570__x884c__x30c6__x30ad__x30b9__x30c8_" ma:readOnly="false">
      <xsd:simpleType>
        <xsd:restriction base="dms:Note">
          <xsd:maxLength value="255"/>
        </xsd:restriction>
      </xsd:simpleType>
    </xsd:element>
    <xsd:element name="_x65e5__x4ed8__x3068__x6642__x523b_" ma:index="4" nillable="true" ma:displayName="日付と時刻" ma:format="DateOnly" ma:internalName="_x65e5__x4ed8__x3068__x6642__x523b_" ma:readOnly="false">
      <xsd:simpleType>
        <xsd:restriction base="dms:DateTime"/>
      </xsd:simpleType>
    </xsd:element>
    <xsd:element name="_Flow_SignoffStatus" ma:index="5" nillable="true" ma:displayName="承認の状態" ma:internalName="_x627f__x8a8d__x306e__x72b6__x614b_" ma:readOnly="false">
      <xsd:simpleType>
        <xsd:restriction base="dms:Text"/>
      </xsd:simpleType>
    </xsd:element>
    <xsd:element name="_x006c_nu1" ma:index="6" nillable="true" ma:displayName="ユーザーまたはグループ" ma:list="UserInfo" ma:internalName="_x006c_nu1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hidden="true" ma:internalName="MediaServiceAutoTags" ma:readOnly="true">
      <xsd:simpleType>
        <xsd:restriction base="dms:Text"/>
      </xsd:simpleType>
    </xsd:element>
    <xsd:element name="MediaServiceOCR" ma:index="14" nillable="true" ma:displayName="MediaServiceOCR" ma:hidden="true" ma:internalName="MediaServiceOCR" ma:readOnly="true">
      <xsd:simpleType>
        <xsd:restriction base="dms:Note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hidden="true" ma:internalName="MediaServiceKeyPoints" ma:readOnly="true">
      <xsd:simpleType>
        <xsd:restriction base="dms:Note"/>
      </xsd:simpleType>
    </xsd:element>
    <xsd:element name="_x7ba1__x7406__x756a__x53f7_" ma:index="26" nillable="true" ma:displayName="管理番号" ma:default="RC-311" ma:format="Dropdown" ma:hidden="true" ma:internalName="_x7ba1__x7406__x756a__x53f7_" ma:readOnly="false">
      <xsd:simpleType>
        <xsd:restriction base="dms:Text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_x6570__x5b57_" ma:index="28" nillable="true" ma:displayName="数字" ma:format="Dropdown" ma:internalName="_x6570__x5b57_" ma:percentage="FALSE">
      <xsd:simpleType>
        <xsd:restriction base="dms:Number"/>
      </xsd:simpleType>
    </xsd:element>
    <xsd:element name="_x8ca9__x58f2__x5e97_" ma:index="29" nillable="true" ma:displayName="販売店" ma:description="販売店フラグ" ma:format="Dropdown" ma:internalName="_x8ca9__x58f2__x5e97_">
      <xsd:simpleType>
        <xsd:restriction base="dms:Text">
          <xsd:maxLength value="255"/>
        </xsd:restriction>
      </xsd:simpleType>
    </xsd:element>
    <xsd:element name="_x9234__x6728__x30c6__x30b9__x30c8_" ma:index="30" nillable="true" ma:displayName="鈴木テスト" ma:format="Dropdown" ma:internalName="_x9234__x6728__x30c6__x30b9__x30c8_">
      <xsd:simpleType>
        <xsd:restriction base="dms:Text">
          <xsd:maxLength value="255"/>
        </xsd:restriction>
      </xsd:simpleType>
    </xsd:element>
    <xsd:element name="lcf76f155ced4ddcb4097134ff3c332f" ma:index="33" nillable="true" ma:taxonomy="true" ma:internalName="lcf76f155ced4ddcb4097134ff3c332f" ma:taxonomyFieldName="MediaServiceImageTags" ma:displayName="画像タグ" ma:readOnly="false" ma:fieldId="{5cf76f15-5ced-4ddc-b409-7134ff3c332f}" ma:taxonomyMulti="true" ma:sspId="a6d06bc7-5879-467c-9b3f-73b6e2086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6570__x5024_" ma:index="34" nillable="true" ma:displayName="数値" ma:format="Dropdown" ma:internalName="_x6570__x5024_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486722-456f-4c86-9af7-b8b16200fa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hidden="true" ma:internalName="SharedWithDetails" ma:readOnly="true">
      <xsd:simpleType>
        <xsd:restriction base="dms:Note"/>
      </xsd:simpleType>
    </xsd:element>
    <xsd:element name="TaxCatchAll" ma:index="31" nillable="true" ma:displayName="Taxonomy Catch All Column" ma:hidden="true" ma:list="{72d96897-07c3-42b6-8db8-34333439000d}" ma:internalName="TaxCatchAll" ma:showField="CatchAllData" ma:web="f8486722-456f-4c86-9af7-b8b16200f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コンテンツ タイプ"/>
        <xsd:element ref="dc:title" minOccurs="0" maxOccurs="1" ma:index="1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8D853C-BCCC-4C47-A202-27828329FF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E81AB1-A84A-4030-A7DD-07F4EBA3AB3E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46E11D3D-F147-41F9-B519-700BE71C9EA0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sharepoint/v3"/>
    <ds:schemaRef ds:uri="f8486722-456f-4c86-9af7-b8b16200fae9"/>
    <ds:schemaRef ds:uri="79ee9245-d882-4ddc-9b39-e6678e7416f0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E9FC3AC6-FF8E-4B47-9DC1-0EE0E00DE85D}">
  <ds:schemaRefs>
    <ds:schemaRef ds:uri="79ee9245-d882-4ddc-9b39-e6678e7416f0"/>
    <ds:schemaRef ds:uri="f8486722-456f-4c86-9af7-b8b16200fae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1966</TotalTime>
  <Words>464</Words>
  <Application>Microsoft Office PowerPoint</Application>
  <PresentationFormat>A4 210 x 297 mm</PresentationFormat>
  <Paragraphs>62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標準デザイン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山崎 稔充</cp:lastModifiedBy>
  <cp:revision>9</cp:revision>
  <cp:lastPrinted>2017-03-31T05:27:43Z</cp:lastPrinted>
  <dcterms:modified xsi:type="dcterms:W3CDTF">2023-10-27T04:35:37Z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0x010100E6F1B8B26459E1498F4748E521128168</vt:lpwstr>
  </property>
  <property fmtid="{D5CDD505-2E9C-101B-9397-08002B2CF9AE}" pid="3" name="MediaServiceImageTags">
    <vt:lpwstr/>
  </property>
  <property fmtid="{D5CDD505-2E9C-101B-9397-08002B2CF9AE}" pid="4" name="Order">
    <vt:r8>350400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