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  <p:sldMasterId id="2147483660" r:id="rId6"/>
  </p:sldMasterIdLst>
  <p:notesMasterIdLst>
    <p:notesMasterId r:id="rId9"/>
  </p:notesMasterIdLst>
  <p:handoutMasterIdLst>
    <p:handoutMasterId r:id="rId10"/>
  </p:handoutMasterIdLst>
  <p:sldIdLst>
    <p:sldId id="281" r:id="rId7"/>
    <p:sldId id="276" r:id="rId8"/>
  </p:sldIdLst>
  <p:sldSz cx="6858000" cy="9906000" type="A4"/>
  <p:notesSz cx="6735763" cy="9866313"/>
  <p:defaultTextStyle>
    <a:defPPr>
      <a:defRPr lang="ja-JP"/>
    </a:defPPr>
    <a:lvl1pPr algn="ctr" rtl="0" fontAlgn="base">
      <a:spcBef>
        <a:spcPct val="0"/>
      </a:spcBef>
      <a:spcAft>
        <a:spcPct val="0"/>
      </a:spcAft>
      <a:defRPr kumimoji="1" sz="1600" kern="1200">
        <a:solidFill>
          <a:srgbClr val="FF7C80"/>
        </a:solidFill>
        <a:latin typeface="HGP創英角ｺﾞｼｯｸUB" pitchFamily="50" charset="-128"/>
        <a:ea typeface="HGP創英角ｺﾞｼｯｸUB" pitchFamily="50" charset="-128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umimoji="1" sz="1600" kern="1200">
        <a:solidFill>
          <a:srgbClr val="FF7C80"/>
        </a:solidFill>
        <a:latin typeface="HGP創英角ｺﾞｼｯｸUB" pitchFamily="50" charset="-128"/>
        <a:ea typeface="HGP創英角ｺﾞｼｯｸUB" pitchFamily="50" charset="-128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umimoji="1" sz="1600" kern="1200">
        <a:solidFill>
          <a:srgbClr val="FF7C80"/>
        </a:solidFill>
        <a:latin typeface="HGP創英角ｺﾞｼｯｸUB" pitchFamily="50" charset="-128"/>
        <a:ea typeface="HGP創英角ｺﾞｼｯｸUB" pitchFamily="50" charset="-128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umimoji="1" sz="1600" kern="1200">
        <a:solidFill>
          <a:srgbClr val="FF7C80"/>
        </a:solidFill>
        <a:latin typeface="HGP創英角ｺﾞｼｯｸUB" pitchFamily="50" charset="-128"/>
        <a:ea typeface="HGP創英角ｺﾞｼｯｸUB" pitchFamily="50" charset="-128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umimoji="1" sz="1600" kern="1200">
        <a:solidFill>
          <a:srgbClr val="FF7C80"/>
        </a:solidFill>
        <a:latin typeface="HGP創英角ｺﾞｼｯｸUB" pitchFamily="50" charset="-128"/>
        <a:ea typeface="HGP創英角ｺﾞｼｯｸUB" pitchFamily="50" charset="-128"/>
        <a:cs typeface="+mn-cs"/>
      </a:defRPr>
    </a:lvl5pPr>
    <a:lvl6pPr marL="2286000" algn="l" defTabSz="914400" rtl="0" eaLnBrk="1" latinLnBrk="0" hangingPunct="1">
      <a:defRPr kumimoji="1" sz="1600" kern="1200">
        <a:solidFill>
          <a:srgbClr val="FF7C80"/>
        </a:solidFill>
        <a:latin typeface="HGP創英角ｺﾞｼｯｸUB" pitchFamily="50" charset="-128"/>
        <a:ea typeface="HGP創英角ｺﾞｼｯｸUB" pitchFamily="50" charset="-128"/>
        <a:cs typeface="+mn-cs"/>
      </a:defRPr>
    </a:lvl6pPr>
    <a:lvl7pPr marL="2743200" algn="l" defTabSz="914400" rtl="0" eaLnBrk="1" latinLnBrk="0" hangingPunct="1">
      <a:defRPr kumimoji="1" sz="1600" kern="1200">
        <a:solidFill>
          <a:srgbClr val="FF7C80"/>
        </a:solidFill>
        <a:latin typeface="HGP創英角ｺﾞｼｯｸUB" pitchFamily="50" charset="-128"/>
        <a:ea typeface="HGP創英角ｺﾞｼｯｸUB" pitchFamily="50" charset="-128"/>
        <a:cs typeface="+mn-cs"/>
      </a:defRPr>
    </a:lvl7pPr>
    <a:lvl8pPr marL="3200400" algn="l" defTabSz="914400" rtl="0" eaLnBrk="1" latinLnBrk="0" hangingPunct="1">
      <a:defRPr kumimoji="1" sz="1600" kern="1200">
        <a:solidFill>
          <a:srgbClr val="FF7C80"/>
        </a:solidFill>
        <a:latin typeface="HGP創英角ｺﾞｼｯｸUB" pitchFamily="50" charset="-128"/>
        <a:ea typeface="HGP創英角ｺﾞｼｯｸUB" pitchFamily="50" charset="-128"/>
        <a:cs typeface="+mn-cs"/>
      </a:defRPr>
    </a:lvl8pPr>
    <a:lvl9pPr marL="3657600" algn="l" defTabSz="914400" rtl="0" eaLnBrk="1" latinLnBrk="0" hangingPunct="1">
      <a:defRPr kumimoji="1" sz="1600" kern="1200">
        <a:solidFill>
          <a:srgbClr val="FF7C80"/>
        </a:solidFill>
        <a:latin typeface="HGP創英角ｺﾞｼｯｸUB" pitchFamily="50" charset="-128"/>
        <a:ea typeface="HGP創英角ｺﾞｼｯｸUB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617" userDrawn="1">
          <p15:clr>
            <a:srgbClr val="A4A3A4"/>
          </p15:clr>
        </p15:guide>
        <p15:guide id="3" orient="horz" pos="5116" userDrawn="1">
          <p15:clr>
            <a:srgbClr val="A4A3A4"/>
          </p15:clr>
        </p15:guide>
        <p15:guide id="4" orient="horz" pos="557" userDrawn="1">
          <p15:clr>
            <a:srgbClr val="A4A3A4"/>
          </p15:clr>
        </p15:guide>
        <p15:guide id="5" pos="2364" userDrawn="1">
          <p15:clr>
            <a:srgbClr val="A4A3A4"/>
          </p15:clr>
        </p15:guide>
        <p15:guide id="6" pos="119" userDrawn="1">
          <p15:clr>
            <a:srgbClr val="A4A3A4"/>
          </p15:clr>
        </p15:guide>
        <p15:guide id="8" pos="4201" userDrawn="1">
          <p15:clr>
            <a:srgbClr val="A4A3A4"/>
          </p15:clr>
        </p15:guide>
        <p15:guide id="9" pos="195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4AA4"/>
    <a:srgbClr val="FFA80D"/>
    <a:srgbClr val="E60012"/>
    <a:srgbClr val="2B9732"/>
    <a:srgbClr val="7086D3"/>
    <a:srgbClr val="222629"/>
    <a:srgbClr val="715B2C"/>
    <a:srgbClr val="AFBBE7"/>
    <a:srgbClr val="098D0F"/>
    <a:srgbClr val="EA0D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655EE31-5176-430F-B773-A9E57D1EB3FF}" v="304" dt="2023-07-06T05:30:27.3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44" autoAdjust="0"/>
    <p:restoredTop sz="83101" autoAdjust="0"/>
  </p:normalViewPr>
  <p:slideViewPr>
    <p:cSldViewPr snapToGrid="0" snapToObjects="1">
      <p:cViewPr>
        <p:scale>
          <a:sx n="75" d="100"/>
          <a:sy n="75" d="100"/>
        </p:scale>
        <p:origin x="1050" y="-630"/>
      </p:cViewPr>
      <p:guideLst>
        <p:guide orient="horz" pos="4617"/>
        <p:guide orient="horz" pos="5116"/>
        <p:guide orient="horz" pos="557"/>
        <p:guide pos="2364"/>
        <p:guide pos="119"/>
        <p:guide pos="4201"/>
        <p:guide pos="19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45" d="100"/>
          <a:sy n="45" d="100"/>
        </p:scale>
        <p:origin x="2142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microsoft.com/office/2016/11/relationships/changesInfo" Target="changesInfos/changesInfo1.xml"/><Relationship Id="rId10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鈴木 菜摘" userId="fd7949c9-06f1-45ed-a874-9d8d377a4947" providerId="ADAL" clId="{F655EE31-5176-430F-B773-A9E57D1EB3FF}"/>
    <pc:docChg chg="undo redo custSel addSld delSld modSld modMainMaster">
      <pc:chgData name="鈴木 菜摘" userId="fd7949c9-06f1-45ed-a874-9d8d377a4947" providerId="ADAL" clId="{F655EE31-5176-430F-B773-A9E57D1EB3FF}" dt="2023-07-06T05:30:27.367" v="2161" actId="732"/>
      <pc:docMkLst>
        <pc:docMk/>
      </pc:docMkLst>
      <pc:sldChg chg="modSp mod">
        <pc:chgData name="鈴木 菜摘" userId="fd7949c9-06f1-45ed-a874-9d8d377a4947" providerId="ADAL" clId="{F655EE31-5176-430F-B773-A9E57D1EB3FF}" dt="2023-07-06T05:29:14.297" v="2158" actId="120"/>
        <pc:sldMkLst>
          <pc:docMk/>
          <pc:sldMk cId="2260603723" sldId="276"/>
        </pc:sldMkLst>
        <pc:spChg chg="mod">
          <ac:chgData name="鈴木 菜摘" userId="fd7949c9-06f1-45ed-a874-9d8d377a4947" providerId="ADAL" clId="{F655EE31-5176-430F-B773-A9E57D1EB3FF}" dt="2023-07-06T01:16:33.367" v="270" actId="207"/>
          <ac:spMkLst>
            <pc:docMk/>
            <pc:sldMk cId="2260603723" sldId="276"/>
            <ac:spMk id="16" creationId="{B084F43B-6B8B-27DC-63F5-FFF588D0B431}"/>
          </ac:spMkLst>
        </pc:spChg>
        <pc:spChg chg="mod">
          <ac:chgData name="鈴木 菜摘" userId="fd7949c9-06f1-45ed-a874-9d8d377a4947" providerId="ADAL" clId="{F655EE31-5176-430F-B773-A9E57D1EB3FF}" dt="2023-07-06T05:29:14.297" v="2158" actId="120"/>
          <ac:spMkLst>
            <pc:docMk/>
            <pc:sldMk cId="2260603723" sldId="276"/>
            <ac:spMk id="22" creationId="{063BB751-1666-5CF3-6D9D-18BD8E8B5076}"/>
          </ac:spMkLst>
        </pc:spChg>
        <pc:spChg chg="mod">
          <ac:chgData name="鈴木 菜摘" userId="fd7949c9-06f1-45ed-a874-9d8d377a4947" providerId="ADAL" clId="{F655EE31-5176-430F-B773-A9E57D1EB3FF}" dt="2023-07-06T05:29:14.297" v="2158" actId="120"/>
          <ac:spMkLst>
            <pc:docMk/>
            <pc:sldMk cId="2260603723" sldId="276"/>
            <ac:spMk id="25" creationId="{6CE14EC9-2A76-6FAF-F43B-7B93DCAA6C4D}"/>
          </ac:spMkLst>
        </pc:spChg>
        <pc:spChg chg="mod">
          <ac:chgData name="鈴木 菜摘" userId="fd7949c9-06f1-45ed-a874-9d8d377a4947" providerId="ADAL" clId="{F655EE31-5176-430F-B773-A9E57D1EB3FF}" dt="2023-07-06T05:29:14.297" v="2158" actId="120"/>
          <ac:spMkLst>
            <pc:docMk/>
            <pc:sldMk cId="2260603723" sldId="276"/>
            <ac:spMk id="29" creationId="{009966CD-73FC-2CDE-DFD1-C9510700557B}"/>
          </ac:spMkLst>
        </pc:spChg>
        <pc:spChg chg="mod">
          <ac:chgData name="鈴木 菜摘" userId="fd7949c9-06f1-45ed-a874-9d8d377a4947" providerId="ADAL" clId="{F655EE31-5176-430F-B773-A9E57D1EB3FF}" dt="2023-07-06T05:29:14.297" v="2158" actId="120"/>
          <ac:spMkLst>
            <pc:docMk/>
            <pc:sldMk cId="2260603723" sldId="276"/>
            <ac:spMk id="32" creationId="{639FE8FF-75C3-EF65-AA0E-12B8B25F0446}"/>
          </ac:spMkLst>
        </pc:spChg>
        <pc:spChg chg="mod">
          <ac:chgData name="鈴木 菜摘" userId="fd7949c9-06f1-45ed-a874-9d8d377a4947" providerId="ADAL" clId="{F655EE31-5176-430F-B773-A9E57D1EB3FF}" dt="2023-07-06T05:08:27.419" v="1555" actId="20577"/>
          <ac:spMkLst>
            <pc:docMk/>
            <pc:sldMk cId="2260603723" sldId="276"/>
            <ac:spMk id="50" creationId="{A4DD951D-5100-A6FF-2B0D-16E2F1E41543}"/>
          </ac:spMkLst>
        </pc:spChg>
      </pc:sldChg>
      <pc:sldChg chg="addSp delSp modSp del mod">
        <pc:chgData name="鈴木 菜摘" userId="fd7949c9-06f1-45ed-a874-9d8d377a4947" providerId="ADAL" clId="{F655EE31-5176-430F-B773-A9E57D1EB3FF}" dt="2023-07-06T04:56:23.057" v="915" actId="47"/>
        <pc:sldMkLst>
          <pc:docMk/>
          <pc:sldMk cId="3034562125" sldId="280"/>
        </pc:sldMkLst>
        <pc:spChg chg="mod">
          <ac:chgData name="鈴木 菜摘" userId="fd7949c9-06f1-45ed-a874-9d8d377a4947" providerId="ADAL" clId="{F655EE31-5176-430F-B773-A9E57D1EB3FF}" dt="2023-07-06T02:27:44.347" v="855" actId="20577"/>
          <ac:spMkLst>
            <pc:docMk/>
            <pc:sldMk cId="3034562125" sldId="280"/>
            <ac:spMk id="4" creationId="{00000000-0000-0000-0000-000000000000}"/>
          </ac:spMkLst>
        </pc:spChg>
        <pc:spChg chg="del">
          <ac:chgData name="鈴木 菜摘" userId="fd7949c9-06f1-45ed-a874-9d8d377a4947" providerId="ADAL" clId="{F655EE31-5176-430F-B773-A9E57D1EB3FF}" dt="2023-07-06T02:04:50.222" v="288" actId="478"/>
          <ac:spMkLst>
            <pc:docMk/>
            <pc:sldMk cId="3034562125" sldId="280"/>
            <ac:spMk id="5" creationId="{0F78618F-172F-4F5B-7FEA-B1CE6F426811}"/>
          </ac:spMkLst>
        </pc:spChg>
        <pc:spChg chg="add del">
          <ac:chgData name="鈴木 菜摘" userId="fd7949c9-06f1-45ed-a874-9d8d377a4947" providerId="ADAL" clId="{F655EE31-5176-430F-B773-A9E57D1EB3FF}" dt="2023-07-06T01:08:17.838" v="1" actId="478"/>
          <ac:spMkLst>
            <pc:docMk/>
            <pc:sldMk cId="3034562125" sldId="280"/>
            <ac:spMk id="6" creationId="{CE1AB2F7-B205-B2F3-8276-ED26D8823197}"/>
          </ac:spMkLst>
        </pc:spChg>
        <pc:spChg chg="add del mod ord">
          <ac:chgData name="鈴木 菜摘" userId="fd7949c9-06f1-45ed-a874-9d8d377a4947" providerId="ADAL" clId="{F655EE31-5176-430F-B773-A9E57D1EB3FF}" dt="2023-07-06T01:11:51.006" v="147" actId="478"/>
          <ac:spMkLst>
            <pc:docMk/>
            <pc:sldMk cId="3034562125" sldId="280"/>
            <ac:spMk id="7" creationId="{0D44DB4D-023F-12E3-0558-EF72A813A548}"/>
          </ac:spMkLst>
        </pc:spChg>
        <pc:spChg chg="add mod ord">
          <ac:chgData name="鈴木 菜摘" userId="fd7949c9-06f1-45ed-a874-9d8d377a4947" providerId="ADAL" clId="{F655EE31-5176-430F-B773-A9E57D1EB3FF}" dt="2023-07-06T01:09:23.216" v="22" actId="167"/>
          <ac:spMkLst>
            <pc:docMk/>
            <pc:sldMk cId="3034562125" sldId="280"/>
            <ac:spMk id="8" creationId="{7EF847CF-AA0C-E47D-D153-AFED56B94C7D}"/>
          </ac:spMkLst>
        </pc:spChg>
        <pc:spChg chg="add mod ord">
          <ac:chgData name="鈴木 菜摘" userId="fd7949c9-06f1-45ed-a874-9d8d377a4947" providerId="ADAL" clId="{F655EE31-5176-430F-B773-A9E57D1EB3FF}" dt="2023-07-06T01:09:48.006" v="26" actId="167"/>
          <ac:spMkLst>
            <pc:docMk/>
            <pc:sldMk cId="3034562125" sldId="280"/>
            <ac:spMk id="9" creationId="{1D9DD046-C960-91AB-2551-0495400BCA19}"/>
          </ac:spMkLst>
        </pc:spChg>
        <pc:spChg chg="add del mod ord">
          <ac:chgData name="鈴木 菜摘" userId="fd7949c9-06f1-45ed-a874-9d8d377a4947" providerId="ADAL" clId="{F655EE31-5176-430F-B773-A9E57D1EB3FF}" dt="2023-07-06T01:10:58.674" v="69"/>
          <ac:spMkLst>
            <pc:docMk/>
            <pc:sldMk cId="3034562125" sldId="280"/>
            <ac:spMk id="10" creationId="{EB91ADDD-5820-D2D2-C2DB-AF64DE37B7D6}"/>
          </ac:spMkLst>
        </pc:spChg>
        <pc:spChg chg="add del mod ord">
          <ac:chgData name="鈴木 菜摘" userId="fd7949c9-06f1-45ed-a874-9d8d377a4947" providerId="ADAL" clId="{F655EE31-5176-430F-B773-A9E57D1EB3FF}" dt="2023-07-06T01:10:57.142" v="66"/>
          <ac:spMkLst>
            <pc:docMk/>
            <pc:sldMk cId="3034562125" sldId="280"/>
            <ac:spMk id="11" creationId="{8A7A900D-595B-2719-D2D7-729DB5F2CD19}"/>
          </ac:spMkLst>
        </pc:spChg>
        <pc:spChg chg="mod">
          <ac:chgData name="鈴木 菜摘" userId="fd7949c9-06f1-45ed-a874-9d8d377a4947" providerId="ADAL" clId="{F655EE31-5176-430F-B773-A9E57D1EB3FF}" dt="2023-07-06T01:12:34.933" v="148"/>
          <ac:spMkLst>
            <pc:docMk/>
            <pc:sldMk cId="3034562125" sldId="280"/>
            <ac:spMk id="13" creationId="{623147B0-FE6A-6AD5-361B-6D72153046EE}"/>
          </ac:spMkLst>
        </pc:spChg>
        <pc:spChg chg="mod">
          <ac:chgData name="鈴木 菜摘" userId="fd7949c9-06f1-45ed-a874-9d8d377a4947" providerId="ADAL" clId="{F655EE31-5176-430F-B773-A9E57D1EB3FF}" dt="2023-07-06T01:12:34.933" v="148"/>
          <ac:spMkLst>
            <pc:docMk/>
            <pc:sldMk cId="3034562125" sldId="280"/>
            <ac:spMk id="15" creationId="{29CCAB39-859F-6012-192A-CB9B2173CF76}"/>
          </ac:spMkLst>
        </pc:spChg>
        <pc:spChg chg="add mod">
          <ac:chgData name="鈴木 菜摘" userId="fd7949c9-06f1-45ed-a874-9d8d377a4947" providerId="ADAL" clId="{F655EE31-5176-430F-B773-A9E57D1EB3FF}" dt="2023-07-06T01:13:49.521" v="192" actId="207"/>
          <ac:spMkLst>
            <pc:docMk/>
            <pc:sldMk cId="3034562125" sldId="280"/>
            <ac:spMk id="16" creationId="{DE4893F4-61F3-0406-D993-420037D7C3FC}"/>
          </ac:spMkLst>
        </pc:spChg>
        <pc:spChg chg="add del mod">
          <ac:chgData name="鈴木 菜摘" userId="fd7949c9-06f1-45ed-a874-9d8d377a4947" providerId="ADAL" clId="{F655EE31-5176-430F-B773-A9E57D1EB3FF}" dt="2023-07-06T02:28:27.724" v="905" actId="478"/>
          <ac:spMkLst>
            <pc:docMk/>
            <pc:sldMk cId="3034562125" sldId="280"/>
            <ac:spMk id="18" creationId="{EAB0BADF-6BF0-C6D5-03B8-88680DD76969}"/>
          </ac:spMkLst>
        </pc:spChg>
        <pc:spChg chg="mod">
          <ac:chgData name="鈴木 菜摘" userId="fd7949c9-06f1-45ed-a874-9d8d377a4947" providerId="ADAL" clId="{F655EE31-5176-430F-B773-A9E57D1EB3FF}" dt="2023-07-06T01:14:02.541" v="232" actId="1035"/>
          <ac:spMkLst>
            <pc:docMk/>
            <pc:sldMk cId="3034562125" sldId="280"/>
            <ac:spMk id="20" creationId="{D03BEC82-01E2-7360-5C80-7BB8E1874D3E}"/>
          </ac:spMkLst>
        </pc:spChg>
        <pc:spChg chg="mod">
          <ac:chgData name="鈴木 菜摘" userId="fd7949c9-06f1-45ed-a874-9d8d377a4947" providerId="ADAL" clId="{F655EE31-5176-430F-B773-A9E57D1EB3FF}" dt="2023-07-06T01:12:53.805" v="150" actId="207"/>
          <ac:spMkLst>
            <pc:docMk/>
            <pc:sldMk cId="3034562125" sldId="280"/>
            <ac:spMk id="21" creationId="{1111CA66-D0FA-A6CC-BFC5-F6495E50450E}"/>
          </ac:spMkLst>
        </pc:spChg>
        <pc:spChg chg="mod">
          <ac:chgData name="鈴木 菜摘" userId="fd7949c9-06f1-45ed-a874-9d8d377a4947" providerId="ADAL" clId="{F655EE31-5176-430F-B773-A9E57D1EB3FF}" dt="2023-07-06T01:13:44.720" v="188" actId="1076"/>
          <ac:spMkLst>
            <pc:docMk/>
            <pc:sldMk cId="3034562125" sldId="280"/>
            <ac:spMk id="25" creationId="{3E5C37E7-A835-4042-CF71-FA7B96C0A3DF}"/>
          </ac:spMkLst>
        </pc:spChg>
        <pc:spChg chg="add del mod">
          <ac:chgData name="鈴木 菜摘" userId="fd7949c9-06f1-45ed-a874-9d8d377a4947" providerId="ADAL" clId="{F655EE31-5176-430F-B773-A9E57D1EB3FF}" dt="2023-07-06T02:28:27.724" v="905" actId="478"/>
          <ac:spMkLst>
            <pc:docMk/>
            <pc:sldMk cId="3034562125" sldId="280"/>
            <ac:spMk id="28" creationId="{7370358A-D07C-F72E-CE1B-1EA1F143E542}"/>
          </ac:spMkLst>
        </pc:spChg>
        <pc:spChg chg="add del mod">
          <ac:chgData name="鈴木 菜摘" userId="fd7949c9-06f1-45ed-a874-9d8d377a4947" providerId="ADAL" clId="{F655EE31-5176-430F-B773-A9E57D1EB3FF}" dt="2023-07-06T02:28:27.724" v="905" actId="478"/>
          <ac:spMkLst>
            <pc:docMk/>
            <pc:sldMk cId="3034562125" sldId="280"/>
            <ac:spMk id="30" creationId="{032098AE-DE17-991C-E22D-940D64965F12}"/>
          </ac:spMkLst>
        </pc:spChg>
        <pc:spChg chg="add del mod">
          <ac:chgData name="鈴木 菜摘" userId="fd7949c9-06f1-45ed-a874-9d8d377a4947" providerId="ADAL" clId="{F655EE31-5176-430F-B773-A9E57D1EB3FF}" dt="2023-07-06T02:28:27.724" v="905" actId="478"/>
          <ac:spMkLst>
            <pc:docMk/>
            <pc:sldMk cId="3034562125" sldId="280"/>
            <ac:spMk id="33" creationId="{4D8B2A55-A8F4-395D-66AC-75B9BF1EC230}"/>
          </ac:spMkLst>
        </pc:spChg>
        <pc:grpChg chg="add del mod">
          <ac:chgData name="鈴木 菜摘" userId="fd7949c9-06f1-45ed-a874-9d8d377a4947" providerId="ADAL" clId="{F655EE31-5176-430F-B773-A9E57D1EB3FF}" dt="2023-07-06T01:14:16.726" v="265" actId="478"/>
          <ac:grpSpMkLst>
            <pc:docMk/>
            <pc:sldMk cId="3034562125" sldId="280"/>
            <ac:grpSpMk id="12" creationId="{4577A90B-9F29-E6F0-6565-CB2C97504308}"/>
          </ac:grpSpMkLst>
        </pc:grpChg>
        <pc:grpChg chg="mod">
          <ac:chgData name="鈴木 菜摘" userId="fd7949c9-06f1-45ed-a874-9d8d377a4947" providerId="ADAL" clId="{F655EE31-5176-430F-B773-A9E57D1EB3FF}" dt="2023-07-06T01:10:25.508" v="59" actId="1076"/>
          <ac:grpSpMkLst>
            <pc:docMk/>
            <pc:sldMk cId="3034562125" sldId="280"/>
            <ac:grpSpMk id="27" creationId="{55C56EBE-D28B-ED1F-302E-A5E12761AFCA}"/>
          </ac:grpSpMkLst>
        </pc:grpChg>
        <pc:grpChg chg="mod ord">
          <ac:chgData name="鈴木 菜摘" userId="fd7949c9-06f1-45ed-a874-9d8d377a4947" providerId="ADAL" clId="{F655EE31-5176-430F-B773-A9E57D1EB3FF}" dt="2023-07-06T01:14:40.349" v="266" actId="1035"/>
          <ac:grpSpMkLst>
            <pc:docMk/>
            <pc:sldMk cId="3034562125" sldId="280"/>
            <ac:grpSpMk id="29" creationId="{4FE612E5-25A6-6082-A508-AF97311FF686}"/>
          </ac:grpSpMkLst>
        </pc:grpChg>
        <pc:picChg chg="mod">
          <ac:chgData name="鈴木 菜摘" userId="fd7949c9-06f1-45ed-a874-9d8d377a4947" providerId="ADAL" clId="{F655EE31-5176-430F-B773-A9E57D1EB3FF}" dt="2023-07-06T01:12:34.933" v="148"/>
          <ac:picMkLst>
            <pc:docMk/>
            <pc:sldMk cId="3034562125" sldId="280"/>
            <ac:picMk id="14" creationId="{A19EC2EB-78AC-C554-CD99-115EB49A04D7}"/>
          </ac:picMkLst>
        </pc:picChg>
        <pc:picChg chg="add del mod">
          <ac:chgData name="鈴木 菜摘" userId="fd7949c9-06f1-45ed-a874-9d8d377a4947" providerId="ADAL" clId="{F655EE31-5176-430F-B773-A9E57D1EB3FF}" dt="2023-07-06T02:26:42.115" v="828" actId="478"/>
          <ac:picMkLst>
            <pc:docMk/>
            <pc:sldMk cId="3034562125" sldId="280"/>
            <ac:picMk id="36" creationId="{42051AE9-6247-DC5C-B9A7-5FDDC12F7C99}"/>
          </ac:picMkLst>
        </pc:picChg>
        <pc:picChg chg="add del mod">
          <ac:chgData name="鈴木 菜摘" userId="fd7949c9-06f1-45ed-a874-9d8d377a4947" providerId="ADAL" clId="{F655EE31-5176-430F-B773-A9E57D1EB3FF}" dt="2023-07-06T02:18:14.891" v="517" actId="478"/>
          <ac:picMkLst>
            <pc:docMk/>
            <pc:sldMk cId="3034562125" sldId="280"/>
            <ac:picMk id="37" creationId="{F68A7B80-C61D-9A0F-0B61-5DD509E022FE}"/>
          </ac:picMkLst>
        </pc:picChg>
        <pc:picChg chg="add del mod">
          <ac:chgData name="鈴木 菜摘" userId="fd7949c9-06f1-45ed-a874-9d8d377a4947" providerId="ADAL" clId="{F655EE31-5176-430F-B773-A9E57D1EB3FF}" dt="2023-07-06T02:10:09.061" v="342" actId="478"/>
          <ac:picMkLst>
            <pc:docMk/>
            <pc:sldMk cId="3034562125" sldId="280"/>
            <ac:picMk id="38" creationId="{15DF6CFB-40D7-8EC3-94FC-40A02EEA4721}"/>
          </ac:picMkLst>
        </pc:picChg>
        <pc:picChg chg="add del mod">
          <ac:chgData name="鈴木 菜摘" userId="fd7949c9-06f1-45ed-a874-9d8d377a4947" providerId="ADAL" clId="{F655EE31-5176-430F-B773-A9E57D1EB3FF}" dt="2023-07-06T02:22:40.145" v="722" actId="21"/>
          <ac:picMkLst>
            <pc:docMk/>
            <pc:sldMk cId="3034562125" sldId="280"/>
            <ac:picMk id="39" creationId="{C2E88089-ABB2-56F3-2AB8-5100C6411202}"/>
          </ac:picMkLst>
        </pc:picChg>
        <pc:picChg chg="add del mod">
          <ac:chgData name="鈴木 菜摘" userId="fd7949c9-06f1-45ed-a874-9d8d377a4947" providerId="ADAL" clId="{F655EE31-5176-430F-B773-A9E57D1EB3FF}" dt="2023-07-06T02:27:04.999" v="833" actId="478"/>
          <ac:picMkLst>
            <pc:docMk/>
            <pc:sldMk cId="3034562125" sldId="280"/>
            <ac:picMk id="40" creationId="{8B56521F-62B0-20B2-265A-E37EF6A7D952}"/>
          </ac:picMkLst>
        </pc:picChg>
        <pc:picChg chg="add mod">
          <ac:chgData name="鈴木 菜摘" userId="fd7949c9-06f1-45ed-a874-9d8d377a4947" providerId="ADAL" clId="{F655EE31-5176-430F-B773-A9E57D1EB3FF}" dt="2023-07-06T02:28:13.472" v="904" actId="1037"/>
          <ac:picMkLst>
            <pc:docMk/>
            <pc:sldMk cId="3034562125" sldId="280"/>
            <ac:picMk id="46" creationId="{7963A2CE-66C2-00C7-9A85-F1906F2D8C68}"/>
          </ac:picMkLst>
        </pc:picChg>
      </pc:sldChg>
      <pc:sldChg chg="addSp delSp modSp add mod">
        <pc:chgData name="鈴木 菜摘" userId="fd7949c9-06f1-45ed-a874-9d8d377a4947" providerId="ADAL" clId="{F655EE31-5176-430F-B773-A9E57D1EB3FF}" dt="2023-07-06T05:30:27.367" v="2161" actId="732"/>
        <pc:sldMkLst>
          <pc:docMk/>
          <pc:sldMk cId="3010015673" sldId="281"/>
        </pc:sldMkLst>
        <pc:spChg chg="mod">
          <ac:chgData name="鈴木 菜摘" userId="fd7949c9-06f1-45ed-a874-9d8d377a4947" providerId="ADAL" clId="{F655EE31-5176-430F-B773-A9E57D1EB3FF}" dt="2023-07-06T05:15:37.956" v="1913" actId="404"/>
          <ac:spMkLst>
            <pc:docMk/>
            <pc:sldMk cId="3010015673" sldId="281"/>
            <ac:spMk id="4" creationId="{00000000-0000-0000-0000-000000000000}"/>
          </ac:spMkLst>
        </pc:spChg>
        <pc:spChg chg="del">
          <ac:chgData name="鈴木 菜摘" userId="fd7949c9-06f1-45ed-a874-9d8d377a4947" providerId="ADAL" clId="{F655EE31-5176-430F-B773-A9E57D1EB3FF}" dt="2023-07-06T02:15:20.327" v="421" actId="478"/>
          <ac:spMkLst>
            <pc:docMk/>
            <pc:sldMk cId="3010015673" sldId="281"/>
            <ac:spMk id="7" creationId="{0D44DB4D-023F-12E3-0558-EF72A813A548}"/>
          </ac:spMkLst>
        </pc:spChg>
        <pc:spChg chg="mod">
          <ac:chgData name="鈴木 菜摘" userId="fd7949c9-06f1-45ed-a874-9d8d377a4947" providerId="ADAL" clId="{F655EE31-5176-430F-B773-A9E57D1EB3FF}" dt="2023-07-06T05:01:52.121" v="1105"/>
          <ac:spMkLst>
            <pc:docMk/>
            <pc:sldMk cId="3010015673" sldId="281"/>
            <ac:spMk id="7" creationId="{29CC18CF-CCC2-2526-19F7-4041C27E06EF}"/>
          </ac:spMkLst>
        </pc:spChg>
        <pc:spChg chg="mod">
          <ac:chgData name="鈴木 菜摘" userId="fd7949c9-06f1-45ed-a874-9d8d377a4947" providerId="ADAL" clId="{F655EE31-5176-430F-B773-A9E57D1EB3FF}" dt="2023-07-06T05:22:53.258" v="2087" actId="1036"/>
          <ac:spMkLst>
            <pc:docMk/>
            <pc:sldMk cId="3010015673" sldId="281"/>
            <ac:spMk id="8" creationId="{7EF847CF-AA0C-E47D-D153-AFED56B94C7D}"/>
          </ac:spMkLst>
        </pc:spChg>
        <pc:spChg chg="mod">
          <ac:chgData name="鈴木 菜摘" userId="fd7949c9-06f1-45ed-a874-9d8d377a4947" providerId="ADAL" clId="{F655EE31-5176-430F-B773-A9E57D1EB3FF}" dt="2023-07-06T05:22:53.258" v="2087" actId="1036"/>
          <ac:spMkLst>
            <pc:docMk/>
            <pc:sldMk cId="3010015673" sldId="281"/>
            <ac:spMk id="9" creationId="{1D9DD046-C960-91AB-2551-0495400BCA19}"/>
          </ac:spMkLst>
        </pc:spChg>
        <pc:spChg chg="mod">
          <ac:chgData name="鈴木 菜摘" userId="fd7949c9-06f1-45ed-a874-9d8d377a4947" providerId="ADAL" clId="{F655EE31-5176-430F-B773-A9E57D1EB3FF}" dt="2023-07-06T05:01:52.121" v="1105"/>
          <ac:spMkLst>
            <pc:docMk/>
            <pc:sldMk cId="3010015673" sldId="281"/>
            <ac:spMk id="14" creationId="{3D8F8353-2C2A-5B22-88F1-7AEAAE004A95}"/>
          </ac:spMkLst>
        </pc:spChg>
        <pc:spChg chg="mod">
          <ac:chgData name="鈴木 菜摘" userId="fd7949c9-06f1-45ed-a874-9d8d377a4947" providerId="ADAL" clId="{F655EE31-5176-430F-B773-A9E57D1EB3FF}" dt="2023-07-06T05:02:31.844" v="1147" actId="1076"/>
          <ac:spMkLst>
            <pc:docMk/>
            <pc:sldMk cId="3010015673" sldId="281"/>
            <ac:spMk id="15" creationId="{09DDFB5E-1F05-4937-4C0A-FD83FBC5E967}"/>
          </ac:spMkLst>
        </pc:spChg>
        <pc:spChg chg="add del mod">
          <ac:chgData name="鈴木 菜摘" userId="fd7949c9-06f1-45ed-a874-9d8d377a4947" providerId="ADAL" clId="{F655EE31-5176-430F-B773-A9E57D1EB3FF}" dt="2023-07-06T02:27:10.490" v="834" actId="478"/>
          <ac:spMkLst>
            <pc:docMk/>
            <pc:sldMk cId="3010015673" sldId="281"/>
            <ac:spMk id="15" creationId="{2662EEBA-F95F-E6DA-5131-E331C3E1003E}"/>
          </ac:spMkLst>
        </pc:spChg>
        <pc:spChg chg="mod">
          <ac:chgData name="鈴木 菜摘" userId="fd7949c9-06f1-45ed-a874-9d8d377a4947" providerId="ADAL" clId="{F655EE31-5176-430F-B773-A9E57D1EB3FF}" dt="2023-07-06T05:22:53.258" v="2087" actId="1036"/>
          <ac:spMkLst>
            <pc:docMk/>
            <pc:sldMk cId="3010015673" sldId="281"/>
            <ac:spMk id="16" creationId="{DE4893F4-61F3-0406-D993-420037D7C3FC}"/>
          </ac:spMkLst>
        </pc:spChg>
        <pc:spChg chg="mod">
          <ac:chgData name="鈴木 菜摘" userId="fd7949c9-06f1-45ed-a874-9d8d377a4947" providerId="ADAL" clId="{F655EE31-5176-430F-B773-A9E57D1EB3FF}" dt="2023-07-06T05:22:53.258" v="2087" actId="1036"/>
          <ac:spMkLst>
            <pc:docMk/>
            <pc:sldMk cId="3010015673" sldId="281"/>
            <ac:spMk id="17" creationId="{70A6CC56-8D32-C77A-BD32-C3321A3C6E42}"/>
          </ac:spMkLst>
        </pc:spChg>
        <pc:spChg chg="add mod ord">
          <ac:chgData name="鈴木 菜摘" userId="fd7949c9-06f1-45ed-a874-9d8d377a4947" providerId="ADAL" clId="{F655EE31-5176-430F-B773-A9E57D1EB3FF}" dt="2023-07-06T05:24:48.254" v="2150" actId="20577"/>
          <ac:spMkLst>
            <pc:docMk/>
            <pc:sldMk cId="3010015673" sldId="281"/>
            <ac:spMk id="18" creationId="{CCA992DE-BCB7-1C99-DB33-836CC7498053}"/>
          </ac:spMkLst>
        </pc:spChg>
        <pc:spChg chg="del mod">
          <ac:chgData name="鈴木 菜摘" userId="fd7949c9-06f1-45ed-a874-9d8d377a4947" providerId="ADAL" clId="{F655EE31-5176-430F-B773-A9E57D1EB3FF}" dt="2023-07-06T02:28:30.872" v="906" actId="478"/>
          <ac:spMkLst>
            <pc:docMk/>
            <pc:sldMk cId="3010015673" sldId="281"/>
            <ac:spMk id="18" creationId="{EAB0BADF-6BF0-C6D5-03B8-88680DD76969}"/>
          </ac:spMkLst>
        </pc:spChg>
        <pc:spChg chg="mod">
          <ac:chgData name="鈴木 菜摘" userId="fd7949c9-06f1-45ed-a874-9d8d377a4947" providerId="ADAL" clId="{F655EE31-5176-430F-B773-A9E57D1EB3FF}" dt="2023-07-06T05:22:53.258" v="2087" actId="1036"/>
          <ac:spMkLst>
            <pc:docMk/>
            <pc:sldMk cId="3010015673" sldId="281"/>
            <ac:spMk id="19" creationId="{AF08886B-1828-6DB1-F4A9-F64F4814E56B}"/>
          </ac:spMkLst>
        </pc:spChg>
        <pc:spChg chg="mod">
          <ac:chgData name="鈴木 菜摘" userId="fd7949c9-06f1-45ed-a874-9d8d377a4947" providerId="ADAL" clId="{F655EE31-5176-430F-B773-A9E57D1EB3FF}" dt="2023-07-06T05:22:53.258" v="2087" actId="1036"/>
          <ac:spMkLst>
            <pc:docMk/>
            <pc:sldMk cId="3010015673" sldId="281"/>
            <ac:spMk id="20" creationId="{D03BEC82-01E2-7360-5C80-7BB8E1874D3E}"/>
          </ac:spMkLst>
        </pc:spChg>
        <pc:spChg chg="mod">
          <ac:chgData name="鈴木 菜摘" userId="fd7949c9-06f1-45ed-a874-9d8d377a4947" providerId="ADAL" clId="{F655EE31-5176-430F-B773-A9E57D1EB3FF}" dt="2023-07-06T05:22:53.258" v="2087" actId="1036"/>
          <ac:spMkLst>
            <pc:docMk/>
            <pc:sldMk cId="3010015673" sldId="281"/>
            <ac:spMk id="21" creationId="{1111CA66-D0FA-A6CC-BFC5-F6495E50450E}"/>
          </ac:spMkLst>
        </pc:spChg>
        <pc:spChg chg="mod">
          <ac:chgData name="鈴木 菜摘" userId="fd7949c9-06f1-45ed-a874-9d8d377a4947" providerId="ADAL" clId="{F655EE31-5176-430F-B773-A9E57D1EB3FF}" dt="2023-07-06T05:22:23.169" v="2074" actId="207"/>
          <ac:spMkLst>
            <pc:docMk/>
            <pc:sldMk cId="3010015673" sldId="281"/>
            <ac:spMk id="22" creationId="{00000000-0000-0000-0000-000000000000}"/>
          </ac:spMkLst>
        </pc:spChg>
        <pc:spChg chg="mod">
          <ac:chgData name="鈴木 菜摘" userId="fd7949c9-06f1-45ed-a874-9d8d377a4947" providerId="ADAL" clId="{F655EE31-5176-430F-B773-A9E57D1EB3FF}" dt="2023-07-06T05:23:26.363" v="2090" actId="1036"/>
          <ac:spMkLst>
            <pc:docMk/>
            <pc:sldMk cId="3010015673" sldId="281"/>
            <ac:spMk id="23" creationId="{00000000-0000-0000-0000-000000000000}"/>
          </ac:spMkLst>
        </pc:spChg>
        <pc:spChg chg="mod">
          <ac:chgData name="鈴木 菜摘" userId="fd7949c9-06f1-45ed-a874-9d8d377a4947" providerId="ADAL" clId="{F655EE31-5176-430F-B773-A9E57D1EB3FF}" dt="2023-07-06T05:22:53.258" v="2087" actId="1036"/>
          <ac:spMkLst>
            <pc:docMk/>
            <pc:sldMk cId="3010015673" sldId="281"/>
            <ac:spMk id="24" creationId="{7DA1A410-9B5B-E3E8-1715-17F51E148442}"/>
          </ac:spMkLst>
        </pc:spChg>
        <pc:spChg chg="mod">
          <ac:chgData name="鈴木 菜摘" userId="fd7949c9-06f1-45ed-a874-9d8d377a4947" providerId="ADAL" clId="{F655EE31-5176-430F-B773-A9E57D1EB3FF}" dt="2023-07-06T05:22:53.258" v="2087" actId="1036"/>
          <ac:spMkLst>
            <pc:docMk/>
            <pc:sldMk cId="3010015673" sldId="281"/>
            <ac:spMk id="25" creationId="{3E5C37E7-A835-4042-CF71-FA7B96C0A3DF}"/>
          </ac:spMkLst>
        </pc:spChg>
        <pc:spChg chg="del mod">
          <ac:chgData name="鈴木 菜摘" userId="fd7949c9-06f1-45ed-a874-9d8d377a4947" providerId="ADAL" clId="{F655EE31-5176-430F-B773-A9E57D1EB3FF}" dt="2023-07-06T02:28:30.872" v="906" actId="478"/>
          <ac:spMkLst>
            <pc:docMk/>
            <pc:sldMk cId="3010015673" sldId="281"/>
            <ac:spMk id="28" creationId="{7370358A-D07C-F72E-CE1B-1EA1F143E542}"/>
          </ac:spMkLst>
        </pc:spChg>
        <pc:spChg chg="add mod">
          <ac:chgData name="鈴木 菜摘" userId="fd7949c9-06f1-45ed-a874-9d8d377a4947" providerId="ADAL" clId="{F655EE31-5176-430F-B773-A9E57D1EB3FF}" dt="2023-07-06T05:30:17.618" v="2159" actId="14100"/>
          <ac:spMkLst>
            <pc:docMk/>
            <pc:sldMk cId="3010015673" sldId="281"/>
            <ac:spMk id="28" creationId="{857E1442-78CA-B645-5917-37BC29051B53}"/>
          </ac:spMkLst>
        </pc:spChg>
        <pc:spChg chg="del mod">
          <ac:chgData name="鈴木 菜摘" userId="fd7949c9-06f1-45ed-a874-9d8d377a4947" providerId="ADAL" clId="{F655EE31-5176-430F-B773-A9E57D1EB3FF}" dt="2023-07-06T02:28:30.872" v="906" actId="478"/>
          <ac:spMkLst>
            <pc:docMk/>
            <pc:sldMk cId="3010015673" sldId="281"/>
            <ac:spMk id="30" creationId="{032098AE-DE17-991C-E22D-940D64965F12}"/>
          </ac:spMkLst>
        </pc:spChg>
        <pc:spChg chg="mod ord">
          <ac:chgData name="鈴木 菜摘" userId="fd7949c9-06f1-45ed-a874-9d8d377a4947" providerId="ADAL" clId="{F655EE31-5176-430F-B773-A9E57D1EB3FF}" dt="2023-07-06T05:22:53.258" v="2087" actId="1036"/>
          <ac:spMkLst>
            <pc:docMk/>
            <pc:sldMk cId="3010015673" sldId="281"/>
            <ac:spMk id="32" creationId="{304D9D7D-05EA-B070-37D5-1152DA814D1D}"/>
          </ac:spMkLst>
        </pc:spChg>
        <pc:spChg chg="del mod">
          <ac:chgData name="鈴木 菜摘" userId="fd7949c9-06f1-45ed-a874-9d8d377a4947" providerId="ADAL" clId="{F655EE31-5176-430F-B773-A9E57D1EB3FF}" dt="2023-07-06T02:28:30.872" v="906" actId="478"/>
          <ac:spMkLst>
            <pc:docMk/>
            <pc:sldMk cId="3010015673" sldId="281"/>
            <ac:spMk id="33" creationId="{4D8B2A55-A8F4-395D-66AC-75B9BF1EC230}"/>
          </ac:spMkLst>
        </pc:spChg>
        <pc:spChg chg="ord">
          <ac:chgData name="鈴木 菜摘" userId="fd7949c9-06f1-45ed-a874-9d8d377a4947" providerId="ADAL" clId="{F655EE31-5176-430F-B773-A9E57D1EB3FF}" dt="2023-07-06T05:21:28.559" v="2067" actId="166"/>
          <ac:spMkLst>
            <pc:docMk/>
            <pc:sldMk cId="3010015673" sldId="281"/>
            <ac:spMk id="35" creationId="{00000000-0000-0000-0000-000000000000}"/>
          </ac:spMkLst>
        </pc:spChg>
        <pc:spChg chg="add del mod">
          <ac:chgData name="鈴木 菜摘" userId="fd7949c9-06f1-45ed-a874-9d8d377a4947" providerId="ADAL" clId="{F655EE31-5176-430F-B773-A9E57D1EB3FF}" dt="2023-07-06T02:27:10.490" v="834" actId="478"/>
          <ac:spMkLst>
            <pc:docMk/>
            <pc:sldMk cId="3010015673" sldId="281"/>
            <ac:spMk id="38" creationId="{9B142AC9-2B24-C032-7A46-B48491C4ECF6}"/>
          </ac:spMkLst>
        </pc:spChg>
        <pc:spChg chg="add del mod">
          <ac:chgData name="鈴木 菜摘" userId="fd7949c9-06f1-45ed-a874-9d8d377a4947" providerId="ADAL" clId="{F655EE31-5176-430F-B773-A9E57D1EB3FF}" dt="2023-07-06T02:27:10.490" v="834" actId="478"/>
          <ac:spMkLst>
            <pc:docMk/>
            <pc:sldMk cId="3010015673" sldId="281"/>
            <ac:spMk id="39" creationId="{57C6D155-8166-F948-8670-3A4CEED9E374}"/>
          </ac:spMkLst>
        </pc:spChg>
        <pc:spChg chg="add del mod">
          <ac:chgData name="鈴木 菜摘" userId="fd7949c9-06f1-45ed-a874-9d8d377a4947" providerId="ADAL" clId="{F655EE31-5176-430F-B773-A9E57D1EB3FF}" dt="2023-07-06T02:27:10.490" v="834" actId="478"/>
          <ac:spMkLst>
            <pc:docMk/>
            <pc:sldMk cId="3010015673" sldId="281"/>
            <ac:spMk id="40" creationId="{14DA40D0-9D41-0089-C960-FFBDB9A6C5BA}"/>
          </ac:spMkLst>
        </pc:spChg>
        <pc:spChg chg="add del mod ord">
          <ac:chgData name="鈴木 菜摘" userId="fd7949c9-06f1-45ed-a874-9d8d377a4947" providerId="ADAL" clId="{F655EE31-5176-430F-B773-A9E57D1EB3FF}" dt="2023-07-06T05:17:25.252" v="1917" actId="478"/>
          <ac:spMkLst>
            <pc:docMk/>
            <pc:sldMk cId="3010015673" sldId="281"/>
            <ac:spMk id="48" creationId="{8353844A-0942-CDB0-8BF8-0F79E74EB742}"/>
          </ac:spMkLst>
        </pc:spChg>
        <pc:spChg chg="mod">
          <ac:chgData name="鈴木 菜摘" userId="fd7949c9-06f1-45ed-a874-9d8d377a4947" providerId="ADAL" clId="{F655EE31-5176-430F-B773-A9E57D1EB3FF}" dt="2023-07-06T05:00:38.269" v="1103" actId="20577"/>
          <ac:spMkLst>
            <pc:docMk/>
            <pc:sldMk cId="3010015673" sldId="281"/>
            <ac:spMk id="66" creationId="{29120192-46BC-B0D5-4746-65F653FFC4B2}"/>
          </ac:spMkLst>
        </pc:spChg>
        <pc:spChg chg="mod">
          <ac:chgData name="鈴木 菜摘" userId="fd7949c9-06f1-45ed-a874-9d8d377a4947" providerId="ADAL" clId="{F655EE31-5176-430F-B773-A9E57D1EB3FF}" dt="2023-07-06T05:07:41.120" v="1532" actId="20577"/>
          <ac:spMkLst>
            <pc:docMk/>
            <pc:sldMk cId="3010015673" sldId="281"/>
            <ac:spMk id="68" creationId="{BF529E27-5824-8D2B-12B8-00E6E8AFCC95}"/>
          </ac:spMkLst>
        </pc:spChg>
        <pc:spChg chg="mod">
          <ac:chgData name="鈴木 菜摘" userId="fd7949c9-06f1-45ed-a874-9d8d377a4947" providerId="ADAL" clId="{F655EE31-5176-430F-B773-A9E57D1EB3FF}" dt="2023-07-06T05:07:46.636" v="1535" actId="20577"/>
          <ac:spMkLst>
            <pc:docMk/>
            <pc:sldMk cId="3010015673" sldId="281"/>
            <ac:spMk id="86" creationId="{FB0DB502-105B-8AD3-4699-D8BC7D018D66}"/>
          </ac:spMkLst>
        </pc:spChg>
        <pc:spChg chg="mod">
          <ac:chgData name="鈴木 菜摘" userId="fd7949c9-06f1-45ed-a874-9d8d377a4947" providerId="ADAL" clId="{F655EE31-5176-430F-B773-A9E57D1EB3FF}" dt="2023-07-06T05:05:53.670" v="1374" actId="6549"/>
          <ac:spMkLst>
            <pc:docMk/>
            <pc:sldMk cId="3010015673" sldId="281"/>
            <ac:spMk id="88" creationId="{BAD0232A-6154-DC14-F20C-48D9601E8899}"/>
          </ac:spMkLst>
        </pc:spChg>
        <pc:grpChg chg="del mod">
          <ac:chgData name="鈴木 菜摘" userId="fd7949c9-06f1-45ed-a874-9d8d377a4947" providerId="ADAL" clId="{F655EE31-5176-430F-B773-A9E57D1EB3FF}" dt="2023-07-06T05:28:22.253" v="2155" actId="478"/>
          <ac:grpSpMkLst>
            <pc:docMk/>
            <pc:sldMk cId="3010015673" sldId="281"/>
            <ac:grpSpMk id="3" creationId="{8131710A-ED6E-8D60-05C9-93424435B394}"/>
          </ac:grpSpMkLst>
        </pc:grpChg>
        <pc:grpChg chg="add del mod">
          <ac:chgData name="鈴木 菜摘" userId="fd7949c9-06f1-45ed-a874-9d8d377a4947" providerId="ADAL" clId="{F655EE31-5176-430F-B773-A9E57D1EB3FF}" dt="2023-07-06T05:04:31.623" v="1246" actId="478"/>
          <ac:grpSpMkLst>
            <pc:docMk/>
            <pc:sldMk cId="3010015673" sldId="281"/>
            <ac:grpSpMk id="5" creationId="{91B909DE-3450-2B76-E3BE-4EF9FAE53452}"/>
          </ac:grpSpMkLst>
        </pc:grpChg>
        <pc:grpChg chg="add mod">
          <ac:chgData name="鈴木 菜摘" userId="fd7949c9-06f1-45ed-a874-9d8d377a4947" providerId="ADAL" clId="{F655EE31-5176-430F-B773-A9E57D1EB3FF}" dt="2023-07-06T05:22:53.258" v="2087" actId="1036"/>
          <ac:grpSpMkLst>
            <pc:docMk/>
            <pc:sldMk cId="3010015673" sldId="281"/>
            <ac:grpSpMk id="6" creationId="{F70E44A3-FCA8-4CCF-E66A-7085E0EC41FB}"/>
          </ac:grpSpMkLst>
        </pc:grpChg>
        <pc:grpChg chg="add mod">
          <ac:chgData name="鈴木 菜摘" userId="fd7949c9-06f1-45ed-a874-9d8d377a4947" providerId="ADAL" clId="{F655EE31-5176-430F-B773-A9E57D1EB3FF}" dt="2023-07-06T05:22:53.258" v="2087" actId="1036"/>
          <ac:grpSpMkLst>
            <pc:docMk/>
            <pc:sldMk cId="3010015673" sldId="281"/>
            <ac:grpSpMk id="10" creationId="{CEAE8204-9D7C-5290-69D2-E4BB3DE27C61}"/>
          </ac:grpSpMkLst>
        </pc:grpChg>
        <pc:grpChg chg="add mod ord">
          <ac:chgData name="鈴木 菜摘" userId="fd7949c9-06f1-45ed-a874-9d8d377a4947" providerId="ADAL" clId="{F655EE31-5176-430F-B773-A9E57D1EB3FF}" dt="2023-07-06T05:23:03.676" v="2088" actId="166"/>
          <ac:grpSpMkLst>
            <pc:docMk/>
            <pc:sldMk cId="3010015673" sldId="281"/>
            <ac:grpSpMk id="11" creationId="{48EE82E1-B70A-BB82-2600-AC3C3BFD38C3}"/>
          </ac:grpSpMkLst>
        </pc:grpChg>
        <pc:grpChg chg="add mod">
          <ac:chgData name="鈴木 菜摘" userId="fd7949c9-06f1-45ed-a874-9d8d377a4947" providerId="ADAL" clId="{F655EE31-5176-430F-B773-A9E57D1EB3FF}" dt="2023-07-06T05:23:28.971" v="2092" actId="1035"/>
          <ac:grpSpMkLst>
            <pc:docMk/>
            <pc:sldMk cId="3010015673" sldId="281"/>
            <ac:grpSpMk id="12" creationId="{93815DEF-0330-4517-5070-8F74C5F5387E}"/>
          </ac:grpSpMkLst>
        </pc:grpChg>
        <pc:grpChg chg="mod">
          <ac:chgData name="鈴木 菜摘" userId="fd7949c9-06f1-45ed-a874-9d8d377a4947" providerId="ADAL" clId="{F655EE31-5176-430F-B773-A9E57D1EB3FF}" dt="2023-07-06T05:01:52.121" v="1105"/>
          <ac:grpSpMkLst>
            <pc:docMk/>
            <pc:sldMk cId="3010015673" sldId="281"/>
            <ac:grpSpMk id="13" creationId="{7D49A45F-D287-ACE3-DC83-36A629DDF412}"/>
          </ac:grpSpMkLst>
        </pc:grpChg>
        <pc:grpChg chg="mod">
          <ac:chgData name="鈴木 菜摘" userId="fd7949c9-06f1-45ed-a874-9d8d377a4947" providerId="ADAL" clId="{F655EE31-5176-430F-B773-A9E57D1EB3FF}" dt="2023-07-06T05:22:53.258" v="2087" actId="1036"/>
          <ac:grpSpMkLst>
            <pc:docMk/>
            <pc:sldMk cId="3010015673" sldId="281"/>
            <ac:grpSpMk id="26" creationId="{1374D526-6309-06E1-7770-6124FB3AF7F1}"/>
          </ac:grpSpMkLst>
        </pc:grpChg>
        <pc:grpChg chg="mod">
          <ac:chgData name="鈴木 菜摘" userId="fd7949c9-06f1-45ed-a874-9d8d377a4947" providerId="ADAL" clId="{F655EE31-5176-430F-B773-A9E57D1EB3FF}" dt="2023-07-06T05:22:53.258" v="2087" actId="1036"/>
          <ac:grpSpMkLst>
            <pc:docMk/>
            <pc:sldMk cId="3010015673" sldId="281"/>
            <ac:grpSpMk id="27" creationId="{55C56EBE-D28B-ED1F-302E-A5E12761AFCA}"/>
          </ac:grpSpMkLst>
        </pc:grpChg>
        <pc:grpChg chg="mod">
          <ac:chgData name="鈴木 菜摘" userId="fd7949c9-06f1-45ed-a874-9d8d377a4947" providerId="ADAL" clId="{F655EE31-5176-430F-B773-A9E57D1EB3FF}" dt="2023-07-06T05:22:53.258" v="2087" actId="1036"/>
          <ac:grpSpMkLst>
            <pc:docMk/>
            <pc:sldMk cId="3010015673" sldId="281"/>
            <ac:grpSpMk id="29" creationId="{4FE612E5-25A6-6082-A508-AF97311FF686}"/>
          </ac:grpSpMkLst>
        </pc:grpChg>
        <pc:picChg chg="mod">
          <ac:chgData name="鈴木 菜摘" userId="fd7949c9-06f1-45ed-a874-9d8d377a4947" providerId="ADAL" clId="{F655EE31-5176-430F-B773-A9E57D1EB3FF}" dt="2023-07-06T05:12:04.662" v="1657" actId="1076"/>
          <ac:picMkLst>
            <pc:docMk/>
            <pc:sldMk cId="3010015673" sldId="281"/>
            <ac:picMk id="2" creationId="{9E5FC9DB-E2A9-2550-866C-206776842F9E}"/>
          </ac:picMkLst>
        </pc:picChg>
        <pc:picChg chg="add del mod">
          <ac:chgData name="鈴木 菜摘" userId="fd7949c9-06f1-45ed-a874-9d8d377a4947" providerId="ADAL" clId="{F655EE31-5176-430F-B773-A9E57D1EB3FF}" dt="2023-07-06T02:13:07.847" v="376" actId="478"/>
          <ac:picMkLst>
            <pc:docMk/>
            <pc:sldMk cId="3010015673" sldId="281"/>
            <ac:picMk id="5" creationId="{EB0186C4-113A-8294-3055-E8C951FABACC}"/>
          </ac:picMkLst>
        </pc:picChg>
        <pc:picChg chg="add del mod">
          <ac:chgData name="鈴木 菜摘" userId="fd7949c9-06f1-45ed-a874-9d8d377a4947" providerId="ADAL" clId="{F655EE31-5176-430F-B773-A9E57D1EB3FF}" dt="2023-07-06T02:26:38.206" v="827" actId="478"/>
          <ac:picMkLst>
            <pc:docMk/>
            <pc:sldMk cId="3010015673" sldId="281"/>
            <ac:picMk id="13" creationId="{C1715ED6-7A42-7473-1AA5-4EE3123EA5EC}"/>
          </ac:picMkLst>
        </pc:picChg>
        <pc:picChg chg="add del mod">
          <ac:chgData name="鈴木 菜摘" userId="fd7949c9-06f1-45ed-a874-9d8d377a4947" providerId="ADAL" clId="{F655EE31-5176-430F-B773-A9E57D1EB3FF}" dt="2023-07-06T02:23:17.800" v="733" actId="478"/>
          <ac:picMkLst>
            <pc:docMk/>
            <pc:sldMk cId="3010015673" sldId="281"/>
            <ac:picMk id="14" creationId="{B956B8CC-D932-28BA-037B-A866B32B0FCA}"/>
          </ac:picMkLst>
        </pc:picChg>
        <pc:picChg chg="add mod">
          <ac:chgData name="鈴木 菜摘" userId="fd7949c9-06f1-45ed-a874-9d8d377a4947" providerId="ADAL" clId="{F655EE31-5176-430F-B773-A9E57D1EB3FF}" dt="2023-07-06T05:28:33.240" v="2157" actId="14100"/>
          <ac:picMkLst>
            <pc:docMk/>
            <pc:sldMk cId="3010015673" sldId="281"/>
            <ac:picMk id="30" creationId="{6E490A93-03B5-9369-4D28-C76C162715A8}"/>
          </ac:picMkLst>
        </pc:picChg>
        <pc:picChg chg="del">
          <ac:chgData name="鈴木 菜摘" userId="fd7949c9-06f1-45ed-a874-9d8d377a4947" providerId="ADAL" clId="{F655EE31-5176-430F-B773-A9E57D1EB3FF}" dt="2023-07-06T02:26:38.206" v="827" actId="478"/>
          <ac:picMkLst>
            <pc:docMk/>
            <pc:sldMk cId="3010015673" sldId="281"/>
            <ac:picMk id="36" creationId="{42051AE9-6247-DC5C-B9A7-5FDDC12F7C99}"/>
          </ac:picMkLst>
        </pc:picChg>
        <pc:picChg chg="mod">
          <ac:chgData name="鈴木 菜摘" userId="fd7949c9-06f1-45ed-a874-9d8d377a4947" providerId="ADAL" clId="{F655EE31-5176-430F-B773-A9E57D1EB3FF}" dt="2023-07-06T05:30:27.367" v="2161" actId="732"/>
          <ac:picMkLst>
            <pc:docMk/>
            <pc:sldMk cId="3010015673" sldId="281"/>
            <ac:picMk id="37" creationId="{F68A7B80-C61D-9A0F-0B61-5DD509E022FE}"/>
          </ac:picMkLst>
        </pc:picChg>
        <pc:picChg chg="add del mod">
          <ac:chgData name="鈴木 菜摘" userId="fd7949c9-06f1-45ed-a874-9d8d377a4947" providerId="ADAL" clId="{F655EE31-5176-430F-B773-A9E57D1EB3FF}" dt="2023-07-06T02:26:38.206" v="827" actId="478"/>
          <ac:picMkLst>
            <pc:docMk/>
            <pc:sldMk cId="3010015673" sldId="281"/>
            <ac:picMk id="46" creationId="{F5649798-E7D6-C637-7B77-6052EF0524C5}"/>
          </ac:picMkLst>
        </pc:picChg>
        <pc:picChg chg="add del">
          <ac:chgData name="鈴木 菜摘" userId="fd7949c9-06f1-45ed-a874-9d8d377a4947" providerId="ADAL" clId="{F655EE31-5176-430F-B773-A9E57D1EB3FF}" dt="2023-07-06T02:27:31.515" v="849" actId="21"/>
          <ac:picMkLst>
            <pc:docMk/>
            <pc:sldMk cId="3010015673" sldId="281"/>
            <ac:picMk id="47" creationId="{20683499-38CE-6665-476C-1574BD82E60D}"/>
          </ac:picMkLst>
        </pc:picChg>
        <pc:picChg chg="mod">
          <ac:chgData name="鈴木 菜摘" userId="fd7949c9-06f1-45ed-a874-9d8d377a4947" providerId="ADAL" clId="{F655EE31-5176-430F-B773-A9E57D1EB3FF}" dt="2023-07-06T05:12:04.662" v="1657" actId="1076"/>
          <ac:picMkLst>
            <pc:docMk/>
            <pc:sldMk cId="3010015673" sldId="281"/>
            <ac:picMk id="1026" creationId="{764D6BB1-30FB-8DD9-89B9-61316211884A}"/>
          </ac:picMkLst>
        </pc:picChg>
      </pc:sldChg>
      <pc:sldChg chg="delSp add del mod">
        <pc:chgData name="鈴木 菜摘" userId="fd7949c9-06f1-45ed-a874-9d8d377a4947" providerId="ADAL" clId="{F655EE31-5176-430F-B773-A9E57D1EB3FF}" dt="2023-07-06T05:25:25.067" v="2151" actId="47"/>
        <pc:sldMkLst>
          <pc:docMk/>
          <pc:sldMk cId="3799338478" sldId="282"/>
        </pc:sldMkLst>
        <pc:spChg chg="del">
          <ac:chgData name="鈴木 菜摘" userId="fd7949c9-06f1-45ed-a874-9d8d377a4947" providerId="ADAL" clId="{F655EE31-5176-430F-B773-A9E57D1EB3FF}" dt="2023-07-06T05:17:22.483" v="1916" actId="478"/>
          <ac:spMkLst>
            <pc:docMk/>
            <pc:sldMk cId="3799338478" sldId="282"/>
            <ac:spMk id="48" creationId="{8353844A-0942-CDB0-8BF8-0F79E74EB742}"/>
          </ac:spMkLst>
        </pc:spChg>
      </pc:sldChg>
      <pc:sldMasterChg chg="modSldLayout">
        <pc:chgData name="鈴木 菜摘" userId="fd7949c9-06f1-45ed-a874-9d8d377a4947" providerId="ADAL" clId="{F655EE31-5176-430F-B773-A9E57D1EB3FF}" dt="2023-07-06T05:17:17.332" v="1915" actId="478"/>
        <pc:sldMasterMkLst>
          <pc:docMk/>
          <pc:sldMasterMk cId="284076426" sldId="2147483660"/>
        </pc:sldMasterMkLst>
        <pc:sldLayoutChg chg="delSp mod">
          <pc:chgData name="鈴木 菜摘" userId="fd7949c9-06f1-45ed-a874-9d8d377a4947" providerId="ADAL" clId="{F655EE31-5176-430F-B773-A9E57D1EB3FF}" dt="2023-07-06T05:17:17.332" v="1915" actId="478"/>
          <pc:sldLayoutMkLst>
            <pc:docMk/>
            <pc:sldMasterMk cId="284076426" sldId="2147483660"/>
            <pc:sldLayoutMk cId="3027967514" sldId="2147483667"/>
          </pc:sldLayoutMkLst>
          <pc:picChg chg="del">
            <ac:chgData name="鈴木 菜摘" userId="fd7949c9-06f1-45ed-a874-9d8d377a4947" providerId="ADAL" clId="{F655EE31-5176-430F-B773-A9E57D1EB3FF}" dt="2023-07-06T05:17:17.332" v="1915" actId="478"/>
            <ac:picMkLst>
              <pc:docMk/>
              <pc:sldMasterMk cId="284076426" sldId="2147483660"/>
              <pc:sldLayoutMk cId="3027967514" sldId="2147483667"/>
              <ac:picMk id="5" creationId="{CA03C8B2-7036-4C93-D23B-FCE3DD1F6C29}"/>
            </ac:picMkLst>
          </pc:picChg>
        </pc:sldLayoutChg>
      </pc:sldMasterChg>
    </pc:docChg>
  </pc:docChgLst>
  <pc:docChgLst>
    <pc:chgData name="鈴木 菜摘" userId="fd7949c9-06f1-45ed-a874-9d8d377a4947" providerId="ADAL" clId="{18246023-DFF0-4854-9317-FF9F1F0D5E56}"/>
    <pc:docChg chg="modSld">
      <pc:chgData name="鈴木 菜摘" userId="fd7949c9-06f1-45ed-a874-9d8d377a4947" providerId="ADAL" clId="{18246023-DFF0-4854-9317-FF9F1F0D5E56}" dt="2023-07-06T07:41:53.895" v="6" actId="207"/>
      <pc:docMkLst>
        <pc:docMk/>
      </pc:docMkLst>
      <pc:sldChg chg="modSp mod">
        <pc:chgData name="鈴木 菜摘" userId="fd7949c9-06f1-45ed-a874-9d8d377a4947" providerId="ADAL" clId="{18246023-DFF0-4854-9317-FF9F1F0D5E56}" dt="2023-07-06T07:41:53.895" v="6" actId="207"/>
        <pc:sldMkLst>
          <pc:docMk/>
          <pc:sldMk cId="3010015673" sldId="281"/>
        </pc:sldMkLst>
        <pc:spChg chg="mod">
          <ac:chgData name="鈴木 菜摘" userId="fd7949c9-06f1-45ed-a874-9d8d377a4947" providerId="ADAL" clId="{18246023-DFF0-4854-9317-FF9F1F0D5E56}" dt="2023-07-06T07:41:53.895" v="6" actId="207"/>
          <ac:spMkLst>
            <pc:docMk/>
            <pc:sldMk cId="3010015673" sldId="281"/>
            <ac:spMk id="8" creationId="{7EF847CF-AA0C-E47D-D153-AFED56B94C7D}"/>
          </ac:spMkLst>
        </pc:spChg>
        <pc:spChg chg="mod">
          <ac:chgData name="鈴木 菜摘" userId="fd7949c9-06f1-45ed-a874-9d8d377a4947" providerId="ADAL" clId="{18246023-DFF0-4854-9317-FF9F1F0D5E56}" dt="2023-07-06T07:41:31.061" v="4" actId="207"/>
          <ac:spMkLst>
            <pc:docMk/>
            <pc:sldMk cId="3010015673" sldId="281"/>
            <ac:spMk id="32" creationId="{304D9D7D-05EA-B070-37D5-1152DA814D1D}"/>
          </ac:spMkLst>
        </pc:spChg>
      </pc:sldChg>
    </pc:docChg>
  </pc:docChgLst>
  <pc:docChgLst>
    <pc:chgData name="鈴木 菜摘" userId="fd7949c9-06f1-45ed-a874-9d8d377a4947" providerId="ADAL" clId="{C98DC2DB-A33F-4C2E-B865-BE34F0FC7239}"/>
    <pc:docChg chg="modSld">
      <pc:chgData name="鈴木 菜摘" userId="fd7949c9-06f1-45ed-a874-9d8d377a4947" providerId="ADAL" clId="{C98DC2DB-A33F-4C2E-B865-BE34F0FC7239}" dt="2023-06-29T08:12:25.148" v="36" actId="20577"/>
      <pc:docMkLst>
        <pc:docMk/>
      </pc:docMkLst>
      <pc:sldChg chg="modSp mod">
        <pc:chgData name="鈴木 菜摘" userId="fd7949c9-06f1-45ed-a874-9d8d377a4947" providerId="ADAL" clId="{C98DC2DB-A33F-4C2E-B865-BE34F0FC7239}" dt="2023-06-29T08:12:25.148" v="36" actId="20577"/>
        <pc:sldMkLst>
          <pc:docMk/>
          <pc:sldMk cId="3034562125" sldId="280"/>
        </pc:sldMkLst>
        <pc:spChg chg="mod">
          <ac:chgData name="鈴木 菜摘" userId="fd7949c9-06f1-45ed-a874-9d8d377a4947" providerId="ADAL" clId="{C98DC2DB-A33F-4C2E-B865-BE34F0FC7239}" dt="2023-06-29T08:12:25.148" v="36" actId="20577"/>
          <ac:spMkLst>
            <pc:docMk/>
            <pc:sldMk cId="3034562125" sldId="280"/>
            <ac:spMk id="14" creationId="{5505814E-2E9C-8213-28AC-FD0AA9737C5D}"/>
          </ac:spMkLst>
        </pc:spChg>
      </pc:sldChg>
    </pc:docChg>
  </pc:docChgLst>
  <pc:docChgLst>
    <pc:chgData name="鈴木 菜摘" userId="fd7949c9-06f1-45ed-a874-9d8d377a4947" providerId="ADAL" clId="{0F27CF4D-21F9-4C69-A5B5-43A098A34FED}"/>
    <pc:docChg chg="undo custSel addSld delSld modSld modMainMaster">
      <pc:chgData name="鈴木 菜摘" userId="fd7949c9-06f1-45ed-a874-9d8d377a4947" providerId="ADAL" clId="{0F27CF4D-21F9-4C69-A5B5-43A098A34FED}" dt="2023-07-03T05:17:21.750" v="7716" actId="47"/>
      <pc:docMkLst>
        <pc:docMk/>
      </pc:docMkLst>
      <pc:sldChg chg="addSp delSp modSp mod modClrScheme chgLayout modNotesTx">
        <pc:chgData name="鈴木 菜摘" userId="fd7949c9-06f1-45ed-a874-9d8d377a4947" providerId="ADAL" clId="{0F27CF4D-21F9-4C69-A5B5-43A098A34FED}" dt="2023-07-03T05:17:17.805" v="7715" actId="20577"/>
        <pc:sldMkLst>
          <pc:docMk/>
          <pc:sldMk cId="2260603723" sldId="276"/>
        </pc:sldMkLst>
        <pc:spChg chg="add mod">
          <ac:chgData name="鈴木 菜摘" userId="fd7949c9-06f1-45ed-a874-9d8d377a4947" providerId="ADAL" clId="{0F27CF4D-21F9-4C69-A5B5-43A098A34FED}" dt="2023-07-03T04:30:17.898" v="5718" actId="207"/>
          <ac:spMkLst>
            <pc:docMk/>
            <pc:sldMk cId="2260603723" sldId="276"/>
            <ac:spMk id="2" creationId="{504D576F-10CA-0C17-34C2-899415B2BE41}"/>
          </ac:spMkLst>
        </pc:spChg>
        <pc:spChg chg="add del mod">
          <ac:chgData name="鈴木 菜摘" userId="fd7949c9-06f1-45ed-a874-9d8d377a4947" providerId="ADAL" clId="{0F27CF4D-21F9-4C69-A5B5-43A098A34FED}" dt="2023-06-30T05:46:33.060" v="3299" actId="478"/>
          <ac:spMkLst>
            <pc:docMk/>
            <pc:sldMk cId="2260603723" sldId="276"/>
            <ac:spMk id="2" creationId="{6A00B797-42DE-8B87-BEE3-81C5057E8B54}"/>
          </ac:spMkLst>
        </pc:spChg>
        <pc:spChg chg="add mod">
          <ac:chgData name="鈴木 菜摘" userId="fd7949c9-06f1-45ed-a874-9d8d377a4947" providerId="ADAL" clId="{0F27CF4D-21F9-4C69-A5B5-43A098A34FED}" dt="2023-07-03T05:07:05.621" v="7125" actId="12788"/>
          <ac:spMkLst>
            <pc:docMk/>
            <pc:sldMk cId="2260603723" sldId="276"/>
            <ac:spMk id="3" creationId="{B291C35C-718E-A4A6-EB59-15B13A05CBD6}"/>
          </ac:spMkLst>
        </pc:spChg>
        <pc:spChg chg="add del mod">
          <ac:chgData name="鈴木 菜摘" userId="fd7949c9-06f1-45ed-a874-9d8d377a4947" providerId="ADAL" clId="{0F27CF4D-21F9-4C69-A5B5-43A098A34FED}" dt="2023-06-30T05:46:33.060" v="3299" actId="478"/>
          <ac:spMkLst>
            <pc:docMk/>
            <pc:sldMk cId="2260603723" sldId="276"/>
            <ac:spMk id="3" creationId="{E1AA0F9D-CDFE-F5A9-DA3A-2618C19E1E02}"/>
          </ac:spMkLst>
        </pc:spChg>
        <pc:spChg chg="add mod">
          <ac:chgData name="鈴木 菜摘" userId="fd7949c9-06f1-45ed-a874-9d8d377a4947" providerId="ADAL" clId="{0F27CF4D-21F9-4C69-A5B5-43A098A34FED}" dt="2023-07-03T04:30:17.898" v="5718" actId="207"/>
          <ac:spMkLst>
            <pc:docMk/>
            <pc:sldMk cId="2260603723" sldId="276"/>
            <ac:spMk id="4" creationId="{6FF55636-00C3-F1D4-26B3-FC0025222FBB}"/>
          </ac:spMkLst>
        </pc:spChg>
        <pc:spChg chg="add del mod">
          <ac:chgData name="鈴木 菜摘" userId="fd7949c9-06f1-45ed-a874-9d8d377a4947" providerId="ADAL" clId="{0F27CF4D-21F9-4C69-A5B5-43A098A34FED}" dt="2023-06-30T05:46:33.060" v="3299" actId="478"/>
          <ac:spMkLst>
            <pc:docMk/>
            <pc:sldMk cId="2260603723" sldId="276"/>
            <ac:spMk id="4" creationId="{7D0F03E5-4F13-A533-2437-B849421013AE}"/>
          </ac:spMkLst>
        </pc:spChg>
        <pc:spChg chg="add del mod">
          <ac:chgData name="鈴木 菜摘" userId="fd7949c9-06f1-45ed-a874-9d8d377a4947" providerId="ADAL" clId="{0F27CF4D-21F9-4C69-A5B5-43A098A34FED}" dt="2023-07-03T04:26:21.477" v="5640" actId="478"/>
          <ac:spMkLst>
            <pc:docMk/>
            <pc:sldMk cId="2260603723" sldId="276"/>
            <ac:spMk id="5" creationId="{A85A12DF-8750-5487-3394-DA5712826546}"/>
          </ac:spMkLst>
        </pc:spChg>
        <pc:spChg chg="del">
          <ac:chgData name="鈴木 菜摘" userId="fd7949c9-06f1-45ed-a874-9d8d377a4947" providerId="ADAL" clId="{0F27CF4D-21F9-4C69-A5B5-43A098A34FED}" dt="2023-06-30T04:08:13.737" v="2890" actId="478"/>
          <ac:spMkLst>
            <pc:docMk/>
            <pc:sldMk cId="2260603723" sldId="276"/>
            <ac:spMk id="6" creationId="{C7DCBE27-0918-9CA7-B37C-8F0948E3CD77}"/>
          </ac:spMkLst>
        </pc:spChg>
        <pc:spChg chg="add del mod">
          <ac:chgData name="鈴木 菜摘" userId="fd7949c9-06f1-45ed-a874-9d8d377a4947" providerId="ADAL" clId="{0F27CF4D-21F9-4C69-A5B5-43A098A34FED}" dt="2023-07-03T04:26:21.477" v="5640" actId="478"/>
          <ac:spMkLst>
            <pc:docMk/>
            <pc:sldMk cId="2260603723" sldId="276"/>
            <ac:spMk id="6" creationId="{E487C1F9-EBD3-D459-AE14-181B5F42DF57}"/>
          </ac:spMkLst>
        </pc:spChg>
        <pc:spChg chg="add del mod ord">
          <ac:chgData name="鈴木 菜摘" userId="fd7949c9-06f1-45ed-a874-9d8d377a4947" providerId="ADAL" clId="{0F27CF4D-21F9-4C69-A5B5-43A098A34FED}" dt="2023-07-03T04:26:21.477" v="5640" actId="478"/>
          <ac:spMkLst>
            <pc:docMk/>
            <pc:sldMk cId="2260603723" sldId="276"/>
            <ac:spMk id="7" creationId="{9D21667B-9D0B-C1B1-8541-FA498AFCB2EC}"/>
          </ac:spMkLst>
        </pc:spChg>
        <pc:spChg chg="add del mod ord">
          <ac:chgData name="鈴木 菜摘" userId="fd7949c9-06f1-45ed-a874-9d8d377a4947" providerId="ADAL" clId="{0F27CF4D-21F9-4C69-A5B5-43A098A34FED}" dt="2023-07-03T04:26:21.477" v="5640" actId="478"/>
          <ac:spMkLst>
            <pc:docMk/>
            <pc:sldMk cId="2260603723" sldId="276"/>
            <ac:spMk id="8" creationId="{AB0BA24C-B001-BB37-7B08-E4D8472C1FC8}"/>
          </ac:spMkLst>
        </pc:spChg>
        <pc:spChg chg="add del mod ord">
          <ac:chgData name="鈴木 菜摘" userId="fd7949c9-06f1-45ed-a874-9d8d377a4947" providerId="ADAL" clId="{0F27CF4D-21F9-4C69-A5B5-43A098A34FED}" dt="2023-06-30T02:37:13.998" v="846" actId="478"/>
          <ac:spMkLst>
            <pc:docMk/>
            <pc:sldMk cId="2260603723" sldId="276"/>
            <ac:spMk id="9" creationId="{0E568AEA-85FB-90D8-00D8-92C55A40EA7B}"/>
          </ac:spMkLst>
        </pc:spChg>
        <pc:spChg chg="add del mod ord">
          <ac:chgData name="鈴木 菜摘" userId="fd7949c9-06f1-45ed-a874-9d8d377a4947" providerId="ADAL" clId="{0F27CF4D-21F9-4C69-A5B5-43A098A34FED}" dt="2023-07-03T04:26:21.477" v="5640" actId="478"/>
          <ac:spMkLst>
            <pc:docMk/>
            <pc:sldMk cId="2260603723" sldId="276"/>
            <ac:spMk id="9" creationId="{21CB7DBA-9903-9376-250F-FFFB833185B9}"/>
          </ac:spMkLst>
        </pc:spChg>
        <pc:spChg chg="add mod">
          <ac:chgData name="鈴木 菜摘" userId="fd7949c9-06f1-45ed-a874-9d8d377a4947" providerId="ADAL" clId="{0F27CF4D-21F9-4C69-A5B5-43A098A34FED}" dt="2023-07-03T04:50:53.959" v="6591" actId="12789"/>
          <ac:spMkLst>
            <pc:docMk/>
            <pc:sldMk cId="2260603723" sldId="276"/>
            <ac:spMk id="10" creationId="{7A6A2B94-4AF5-DCEC-50A9-D9615C82A224}"/>
          </ac:spMkLst>
        </pc:spChg>
        <pc:spChg chg="del">
          <ac:chgData name="鈴木 菜摘" userId="fd7949c9-06f1-45ed-a874-9d8d377a4947" providerId="ADAL" clId="{0F27CF4D-21F9-4C69-A5B5-43A098A34FED}" dt="2023-06-30T04:08:13.737" v="2890" actId="478"/>
          <ac:spMkLst>
            <pc:docMk/>
            <pc:sldMk cId="2260603723" sldId="276"/>
            <ac:spMk id="10" creationId="{FCA37744-83F5-4535-A32B-B461F1642426}"/>
          </ac:spMkLst>
        </pc:spChg>
        <pc:spChg chg="add mod">
          <ac:chgData name="鈴木 菜摘" userId="fd7949c9-06f1-45ed-a874-9d8d377a4947" providerId="ADAL" clId="{0F27CF4D-21F9-4C69-A5B5-43A098A34FED}" dt="2023-06-30T04:08:27.837" v="2892"/>
          <ac:spMkLst>
            <pc:docMk/>
            <pc:sldMk cId="2260603723" sldId="276"/>
            <ac:spMk id="11" creationId="{7427F851-FE53-39D6-DABD-D1471D9EFDFB}"/>
          </ac:spMkLst>
        </pc:spChg>
        <pc:spChg chg="add mod">
          <ac:chgData name="鈴木 菜摘" userId="fd7949c9-06f1-45ed-a874-9d8d377a4947" providerId="ADAL" clId="{0F27CF4D-21F9-4C69-A5B5-43A098A34FED}" dt="2023-06-30T04:08:27.837" v="2892"/>
          <ac:spMkLst>
            <pc:docMk/>
            <pc:sldMk cId="2260603723" sldId="276"/>
            <ac:spMk id="12" creationId="{58D373FA-AEEA-AB36-CBD3-01D0C40CC62D}"/>
          </ac:spMkLst>
        </pc:spChg>
        <pc:spChg chg="add del mod">
          <ac:chgData name="鈴木 菜摘" userId="fd7949c9-06f1-45ed-a874-9d8d377a4947" providerId="ADAL" clId="{0F27CF4D-21F9-4C69-A5B5-43A098A34FED}" dt="2023-07-03T04:26:21.477" v="5640" actId="478"/>
          <ac:spMkLst>
            <pc:docMk/>
            <pc:sldMk cId="2260603723" sldId="276"/>
            <ac:spMk id="13" creationId="{8F832C38-4AE2-1F55-D865-95EAAD877F45}"/>
          </ac:spMkLst>
        </pc:spChg>
        <pc:spChg chg="add mod">
          <ac:chgData name="鈴木 菜摘" userId="fd7949c9-06f1-45ed-a874-9d8d377a4947" providerId="ADAL" clId="{0F27CF4D-21F9-4C69-A5B5-43A098A34FED}" dt="2023-07-03T04:27:41.500" v="5642" actId="207"/>
          <ac:spMkLst>
            <pc:docMk/>
            <pc:sldMk cId="2260603723" sldId="276"/>
            <ac:spMk id="15" creationId="{8805C0D3-8B03-9106-4698-1CC719847567}"/>
          </ac:spMkLst>
        </pc:spChg>
        <pc:spChg chg="del">
          <ac:chgData name="鈴木 菜摘" userId="fd7949c9-06f1-45ed-a874-9d8d377a4947" providerId="ADAL" clId="{0F27CF4D-21F9-4C69-A5B5-43A098A34FED}" dt="2023-06-30T04:08:13.737" v="2890" actId="478"/>
          <ac:spMkLst>
            <pc:docMk/>
            <pc:sldMk cId="2260603723" sldId="276"/>
            <ac:spMk id="16" creationId="{2A4D2607-046A-4B2F-886E-7FCCE89EE1B4}"/>
          </ac:spMkLst>
        </pc:spChg>
        <pc:spChg chg="add mod">
          <ac:chgData name="鈴木 菜摘" userId="fd7949c9-06f1-45ed-a874-9d8d377a4947" providerId="ADAL" clId="{0F27CF4D-21F9-4C69-A5B5-43A098A34FED}" dt="2023-07-03T05:17:17.805" v="7715" actId="20577"/>
          <ac:spMkLst>
            <pc:docMk/>
            <pc:sldMk cId="2260603723" sldId="276"/>
            <ac:spMk id="16" creationId="{B084F43B-6B8B-27DC-63F5-FFF588D0B431}"/>
          </ac:spMkLst>
        </pc:spChg>
        <pc:spChg chg="del">
          <ac:chgData name="鈴木 菜摘" userId="fd7949c9-06f1-45ed-a874-9d8d377a4947" providerId="ADAL" clId="{0F27CF4D-21F9-4C69-A5B5-43A098A34FED}" dt="2023-06-30T04:08:13.737" v="2890" actId="478"/>
          <ac:spMkLst>
            <pc:docMk/>
            <pc:sldMk cId="2260603723" sldId="276"/>
            <ac:spMk id="17" creationId="{86087C96-EF63-462C-B5A3-FC1CDF625D77}"/>
          </ac:spMkLst>
        </pc:spChg>
        <pc:spChg chg="add mod">
          <ac:chgData name="鈴木 菜摘" userId="fd7949c9-06f1-45ed-a874-9d8d377a4947" providerId="ADAL" clId="{0F27CF4D-21F9-4C69-A5B5-43A098A34FED}" dt="2023-06-30T04:08:27.837" v="2892"/>
          <ac:spMkLst>
            <pc:docMk/>
            <pc:sldMk cId="2260603723" sldId="276"/>
            <ac:spMk id="18" creationId="{1F524D7A-771E-6FF2-ACA4-CF6BD63912A9}"/>
          </ac:spMkLst>
        </pc:spChg>
        <pc:spChg chg="add del mod">
          <ac:chgData name="鈴木 菜摘" userId="fd7949c9-06f1-45ed-a874-9d8d377a4947" providerId="ADAL" clId="{0F27CF4D-21F9-4C69-A5B5-43A098A34FED}" dt="2023-07-03T04:39:44.625" v="5869" actId="478"/>
          <ac:spMkLst>
            <pc:docMk/>
            <pc:sldMk cId="2260603723" sldId="276"/>
            <ac:spMk id="19" creationId="{ABAB15E2-271E-1D55-2888-FC8FF188D04F}"/>
          </ac:spMkLst>
        </pc:spChg>
        <pc:spChg chg="add mod">
          <ac:chgData name="鈴木 菜摘" userId="fd7949c9-06f1-45ed-a874-9d8d377a4947" providerId="ADAL" clId="{0F27CF4D-21F9-4C69-A5B5-43A098A34FED}" dt="2023-06-30T04:08:27.837" v="2892"/>
          <ac:spMkLst>
            <pc:docMk/>
            <pc:sldMk cId="2260603723" sldId="276"/>
            <ac:spMk id="20" creationId="{24F09B16-6775-4939-4182-E96DD68D5C94}"/>
          </ac:spMkLst>
        </pc:spChg>
        <pc:spChg chg="add mod">
          <ac:chgData name="鈴木 菜摘" userId="fd7949c9-06f1-45ed-a874-9d8d377a4947" providerId="ADAL" clId="{0F27CF4D-21F9-4C69-A5B5-43A098A34FED}" dt="2023-06-30T04:08:27.837" v="2892"/>
          <ac:spMkLst>
            <pc:docMk/>
            <pc:sldMk cId="2260603723" sldId="276"/>
            <ac:spMk id="21" creationId="{39EBED1C-6D19-D2A4-B551-D5F92FEC6771}"/>
          </ac:spMkLst>
        </pc:spChg>
        <pc:spChg chg="add mod">
          <ac:chgData name="鈴木 菜摘" userId="fd7949c9-06f1-45ed-a874-9d8d377a4947" providerId="ADAL" clId="{0F27CF4D-21F9-4C69-A5B5-43A098A34FED}" dt="2023-07-03T05:16:36.062" v="7704" actId="554"/>
          <ac:spMkLst>
            <pc:docMk/>
            <pc:sldMk cId="2260603723" sldId="276"/>
            <ac:spMk id="22" creationId="{063BB751-1666-5CF3-6D9D-18BD8E8B5076}"/>
          </ac:spMkLst>
        </pc:spChg>
        <pc:spChg chg="add del mod">
          <ac:chgData name="鈴木 菜摘" userId="fd7949c9-06f1-45ed-a874-9d8d377a4947" providerId="ADAL" clId="{0F27CF4D-21F9-4C69-A5B5-43A098A34FED}" dt="2023-07-03T04:49:53.574" v="6487" actId="478"/>
          <ac:spMkLst>
            <pc:docMk/>
            <pc:sldMk cId="2260603723" sldId="276"/>
            <ac:spMk id="24" creationId="{4A055D35-9781-246A-D6A1-53F6D91DE88A}"/>
          </ac:spMkLst>
        </pc:spChg>
        <pc:spChg chg="add mod">
          <ac:chgData name="鈴木 菜摘" userId="fd7949c9-06f1-45ed-a874-9d8d377a4947" providerId="ADAL" clId="{0F27CF4D-21F9-4C69-A5B5-43A098A34FED}" dt="2023-07-03T05:16:36.062" v="7704" actId="554"/>
          <ac:spMkLst>
            <pc:docMk/>
            <pc:sldMk cId="2260603723" sldId="276"/>
            <ac:spMk id="25" creationId="{6CE14EC9-2A76-6FAF-F43B-7B93DCAA6C4D}"/>
          </ac:spMkLst>
        </pc:spChg>
        <pc:spChg chg="add mod">
          <ac:chgData name="鈴木 菜摘" userId="fd7949c9-06f1-45ed-a874-9d8d377a4947" providerId="ADAL" clId="{0F27CF4D-21F9-4C69-A5B5-43A098A34FED}" dt="2023-07-03T04:30:17.898" v="5718" actId="207"/>
          <ac:spMkLst>
            <pc:docMk/>
            <pc:sldMk cId="2260603723" sldId="276"/>
            <ac:spMk id="26" creationId="{ED7B2791-3380-521A-C50B-3DEAD6676982}"/>
          </ac:spMkLst>
        </pc:spChg>
        <pc:spChg chg="add del mod">
          <ac:chgData name="鈴木 菜摘" userId="fd7949c9-06f1-45ed-a874-9d8d377a4947" providerId="ADAL" clId="{0F27CF4D-21F9-4C69-A5B5-43A098A34FED}" dt="2023-07-03T04:56:58.835" v="6878" actId="478"/>
          <ac:spMkLst>
            <pc:docMk/>
            <pc:sldMk cId="2260603723" sldId="276"/>
            <ac:spMk id="27" creationId="{1405A30D-BD1F-C169-9301-859AE958E291}"/>
          </ac:spMkLst>
        </pc:spChg>
        <pc:spChg chg="add mod">
          <ac:chgData name="鈴木 菜摘" userId="fd7949c9-06f1-45ed-a874-9d8d377a4947" providerId="ADAL" clId="{0F27CF4D-21F9-4C69-A5B5-43A098A34FED}" dt="2023-07-03T04:58:07.335" v="6906" actId="14100"/>
          <ac:spMkLst>
            <pc:docMk/>
            <pc:sldMk cId="2260603723" sldId="276"/>
            <ac:spMk id="28" creationId="{48684940-9A84-7091-47A0-8F7592D6C377}"/>
          </ac:spMkLst>
        </pc:spChg>
        <pc:spChg chg="add mod">
          <ac:chgData name="鈴木 菜摘" userId="fd7949c9-06f1-45ed-a874-9d8d377a4947" providerId="ADAL" clId="{0F27CF4D-21F9-4C69-A5B5-43A098A34FED}" dt="2023-07-03T05:16:48.641" v="7706" actId="554"/>
          <ac:spMkLst>
            <pc:docMk/>
            <pc:sldMk cId="2260603723" sldId="276"/>
            <ac:spMk id="29" creationId="{009966CD-73FC-2CDE-DFD1-C9510700557B}"/>
          </ac:spMkLst>
        </pc:spChg>
        <pc:spChg chg="mod">
          <ac:chgData name="鈴木 菜摘" userId="fd7949c9-06f1-45ed-a874-9d8d377a4947" providerId="ADAL" clId="{0F27CF4D-21F9-4C69-A5B5-43A098A34FED}" dt="2023-06-30T04:09:12.918" v="2895" actId="165"/>
          <ac:spMkLst>
            <pc:docMk/>
            <pc:sldMk cId="2260603723" sldId="276"/>
            <ac:spMk id="29" creationId="{3748B63B-2184-FB7F-44BC-B414B0B6C4E7}"/>
          </ac:spMkLst>
        </pc:spChg>
        <pc:spChg chg="mod">
          <ac:chgData name="鈴木 菜摘" userId="fd7949c9-06f1-45ed-a874-9d8d377a4947" providerId="ADAL" clId="{0F27CF4D-21F9-4C69-A5B5-43A098A34FED}" dt="2023-06-30T04:09:12.918" v="2895" actId="165"/>
          <ac:spMkLst>
            <pc:docMk/>
            <pc:sldMk cId="2260603723" sldId="276"/>
            <ac:spMk id="30" creationId="{738EEA0A-2C48-5FA4-6533-17003C9172ED}"/>
          </ac:spMkLst>
        </pc:spChg>
        <pc:spChg chg="mod">
          <ac:chgData name="鈴木 菜摘" userId="fd7949c9-06f1-45ed-a874-9d8d377a4947" providerId="ADAL" clId="{0F27CF4D-21F9-4C69-A5B5-43A098A34FED}" dt="2023-06-30T04:09:12.918" v="2895" actId="165"/>
          <ac:spMkLst>
            <pc:docMk/>
            <pc:sldMk cId="2260603723" sldId="276"/>
            <ac:spMk id="31" creationId="{6A7D8A65-D9BA-6C2E-0D5D-20CD5B91C368}"/>
          </ac:spMkLst>
        </pc:spChg>
        <pc:spChg chg="add mod">
          <ac:chgData name="鈴木 菜摘" userId="fd7949c9-06f1-45ed-a874-9d8d377a4947" providerId="ADAL" clId="{0F27CF4D-21F9-4C69-A5B5-43A098A34FED}" dt="2023-07-03T05:07:00.576" v="7124" actId="12788"/>
          <ac:spMkLst>
            <pc:docMk/>
            <pc:sldMk cId="2260603723" sldId="276"/>
            <ac:spMk id="31" creationId="{C22D9A87-BD31-8664-B7E0-B0D0DC28137F}"/>
          </ac:spMkLst>
        </pc:spChg>
        <pc:spChg chg="add mod">
          <ac:chgData name="鈴木 菜摘" userId="fd7949c9-06f1-45ed-a874-9d8d377a4947" providerId="ADAL" clId="{0F27CF4D-21F9-4C69-A5B5-43A098A34FED}" dt="2023-07-03T05:16:48.641" v="7706" actId="554"/>
          <ac:spMkLst>
            <pc:docMk/>
            <pc:sldMk cId="2260603723" sldId="276"/>
            <ac:spMk id="32" creationId="{639FE8FF-75C3-EF65-AA0E-12B8B25F0446}"/>
          </ac:spMkLst>
        </pc:spChg>
        <pc:spChg chg="mod">
          <ac:chgData name="鈴木 菜摘" userId="fd7949c9-06f1-45ed-a874-9d8d377a4947" providerId="ADAL" clId="{0F27CF4D-21F9-4C69-A5B5-43A098A34FED}" dt="2023-06-30T04:09:12.918" v="2895" actId="165"/>
          <ac:spMkLst>
            <pc:docMk/>
            <pc:sldMk cId="2260603723" sldId="276"/>
            <ac:spMk id="34" creationId="{224607D3-A0F7-5517-6C20-D9906146E42C}"/>
          </ac:spMkLst>
        </pc:spChg>
        <pc:spChg chg="add mod">
          <ac:chgData name="鈴木 菜摘" userId="fd7949c9-06f1-45ed-a874-9d8d377a4947" providerId="ADAL" clId="{0F27CF4D-21F9-4C69-A5B5-43A098A34FED}" dt="2023-07-03T05:16:41.011" v="7705" actId="12789"/>
          <ac:spMkLst>
            <pc:docMk/>
            <pc:sldMk cId="2260603723" sldId="276"/>
            <ac:spMk id="34" creationId="{72F2E0AA-74AA-4387-C1DE-62292A78D0B3}"/>
          </ac:spMkLst>
        </pc:spChg>
        <pc:spChg chg="add mod">
          <ac:chgData name="鈴木 菜摘" userId="fd7949c9-06f1-45ed-a874-9d8d377a4947" providerId="ADAL" clId="{0F27CF4D-21F9-4C69-A5B5-43A098A34FED}" dt="2023-07-03T05:16:41.011" v="7705" actId="12789"/>
          <ac:spMkLst>
            <pc:docMk/>
            <pc:sldMk cId="2260603723" sldId="276"/>
            <ac:spMk id="35" creationId="{75426F77-5591-D730-BA9D-0E32C73A965B}"/>
          </ac:spMkLst>
        </pc:spChg>
        <pc:spChg chg="add del mod">
          <ac:chgData name="鈴木 菜摘" userId="fd7949c9-06f1-45ed-a874-9d8d377a4947" providerId="ADAL" clId="{0F27CF4D-21F9-4C69-A5B5-43A098A34FED}" dt="2023-06-30T04:33:44.793" v="3198" actId="478"/>
          <ac:spMkLst>
            <pc:docMk/>
            <pc:sldMk cId="2260603723" sldId="276"/>
            <ac:spMk id="36" creationId="{7205BD6C-8820-3005-C974-B4CDB9026C27}"/>
          </ac:spMkLst>
        </pc:spChg>
        <pc:spChg chg="del">
          <ac:chgData name="鈴木 菜摘" userId="fd7949c9-06f1-45ed-a874-9d8d377a4947" providerId="ADAL" clId="{0F27CF4D-21F9-4C69-A5B5-43A098A34FED}" dt="2023-06-30T04:08:13.737" v="2890" actId="478"/>
          <ac:spMkLst>
            <pc:docMk/>
            <pc:sldMk cId="2260603723" sldId="276"/>
            <ac:spMk id="37" creationId="{76D625AA-583D-4064-BB17-9A19B65F9C29}"/>
          </ac:spMkLst>
        </pc:spChg>
        <pc:spChg chg="add mod">
          <ac:chgData name="鈴木 菜摘" userId="fd7949c9-06f1-45ed-a874-9d8d377a4947" providerId="ADAL" clId="{0F27CF4D-21F9-4C69-A5B5-43A098A34FED}" dt="2023-07-03T05:16:24.733" v="7702" actId="12789"/>
          <ac:spMkLst>
            <pc:docMk/>
            <pc:sldMk cId="2260603723" sldId="276"/>
            <ac:spMk id="37" creationId="{B38FCFC0-946D-DE1D-B4F1-713B80F978AF}"/>
          </ac:spMkLst>
        </pc:spChg>
        <pc:spChg chg="add del mod">
          <ac:chgData name="鈴木 菜摘" userId="fd7949c9-06f1-45ed-a874-9d8d377a4947" providerId="ADAL" clId="{0F27CF4D-21F9-4C69-A5B5-43A098A34FED}" dt="2023-07-03T04:15:33.242" v="4962" actId="478"/>
          <ac:spMkLst>
            <pc:docMk/>
            <pc:sldMk cId="2260603723" sldId="276"/>
            <ac:spMk id="38" creationId="{7402E3BE-0DE8-36E5-8483-ED5AF9E3660B}"/>
          </ac:spMkLst>
        </pc:spChg>
        <pc:spChg chg="add mod">
          <ac:chgData name="鈴木 菜摘" userId="fd7949c9-06f1-45ed-a874-9d8d377a4947" providerId="ADAL" clId="{0F27CF4D-21F9-4C69-A5B5-43A098A34FED}" dt="2023-07-03T05:16:24.733" v="7702" actId="12789"/>
          <ac:spMkLst>
            <pc:docMk/>
            <pc:sldMk cId="2260603723" sldId="276"/>
            <ac:spMk id="39" creationId="{821BD0FB-E61E-0F84-C30B-FE91B14F9F9F}"/>
          </ac:spMkLst>
        </pc:spChg>
        <pc:spChg chg="add del mod">
          <ac:chgData name="鈴木 菜摘" userId="fd7949c9-06f1-45ed-a874-9d8d377a4947" providerId="ADAL" clId="{0F27CF4D-21F9-4C69-A5B5-43A098A34FED}" dt="2023-07-03T04:15:33.242" v="4962" actId="478"/>
          <ac:spMkLst>
            <pc:docMk/>
            <pc:sldMk cId="2260603723" sldId="276"/>
            <ac:spMk id="40" creationId="{1F813B2A-A90C-5532-ACF4-536EAA771530}"/>
          </ac:spMkLst>
        </pc:spChg>
        <pc:spChg chg="add mod">
          <ac:chgData name="鈴木 菜摘" userId="fd7949c9-06f1-45ed-a874-9d8d377a4947" providerId="ADAL" clId="{0F27CF4D-21F9-4C69-A5B5-43A098A34FED}" dt="2023-07-03T04:53:06.014" v="6642" actId="1076"/>
          <ac:spMkLst>
            <pc:docMk/>
            <pc:sldMk cId="2260603723" sldId="276"/>
            <ac:spMk id="42" creationId="{DCF3EED9-0B60-1FF2-383E-305FD47BB4CF}"/>
          </ac:spMkLst>
        </pc:spChg>
        <pc:spChg chg="add del mod">
          <ac:chgData name="鈴木 菜摘" userId="fd7949c9-06f1-45ed-a874-9d8d377a4947" providerId="ADAL" clId="{0F27CF4D-21F9-4C69-A5B5-43A098A34FED}" dt="2023-07-03T04:33:27.488" v="5721" actId="478"/>
          <ac:spMkLst>
            <pc:docMk/>
            <pc:sldMk cId="2260603723" sldId="276"/>
            <ac:spMk id="43" creationId="{773DD023-5470-514E-85A9-E387E2FDC789}"/>
          </ac:spMkLst>
        </pc:spChg>
        <pc:spChg chg="add del mod">
          <ac:chgData name="鈴木 菜摘" userId="fd7949c9-06f1-45ed-a874-9d8d377a4947" providerId="ADAL" clId="{0F27CF4D-21F9-4C69-A5B5-43A098A34FED}" dt="2023-06-30T04:11:02.711" v="2909" actId="478"/>
          <ac:spMkLst>
            <pc:docMk/>
            <pc:sldMk cId="2260603723" sldId="276"/>
            <ac:spMk id="43" creationId="{DB7D2DF0-7605-3B06-0682-E75E632D1E1B}"/>
          </ac:spMkLst>
        </pc:spChg>
        <pc:spChg chg="add mod">
          <ac:chgData name="鈴木 菜摘" userId="fd7949c9-06f1-45ed-a874-9d8d377a4947" providerId="ADAL" clId="{0F27CF4D-21F9-4C69-A5B5-43A098A34FED}" dt="2023-07-03T04:45:22.117" v="6177" actId="404"/>
          <ac:spMkLst>
            <pc:docMk/>
            <pc:sldMk cId="2260603723" sldId="276"/>
            <ac:spMk id="47" creationId="{00FFD5B9-5D58-BBBF-D815-EBFEB6B358CA}"/>
          </ac:spMkLst>
        </pc:spChg>
        <pc:spChg chg="del">
          <ac:chgData name="鈴木 菜摘" userId="fd7949c9-06f1-45ed-a874-9d8d377a4947" providerId="ADAL" clId="{0F27CF4D-21F9-4C69-A5B5-43A098A34FED}" dt="2023-06-30T04:08:27.454" v="2891" actId="478"/>
          <ac:spMkLst>
            <pc:docMk/>
            <pc:sldMk cId="2260603723" sldId="276"/>
            <ac:spMk id="48" creationId="{DAC5ACF8-8835-4295-B9F0-000B2FF479C3}"/>
          </ac:spMkLst>
        </pc:spChg>
        <pc:spChg chg="add mod ord">
          <ac:chgData name="鈴木 菜摘" userId="fd7949c9-06f1-45ed-a874-9d8d377a4947" providerId="ADAL" clId="{0F27CF4D-21F9-4C69-A5B5-43A098A34FED}" dt="2023-07-03T04:45:08.618" v="6175" actId="14100"/>
          <ac:spMkLst>
            <pc:docMk/>
            <pc:sldMk cId="2260603723" sldId="276"/>
            <ac:spMk id="48" creationId="{DBB2831B-E90A-6631-7398-948A04470B48}"/>
          </ac:spMkLst>
        </pc:spChg>
        <pc:spChg chg="del">
          <ac:chgData name="鈴木 菜摘" userId="fd7949c9-06f1-45ed-a874-9d8d377a4947" providerId="ADAL" clId="{0F27CF4D-21F9-4C69-A5B5-43A098A34FED}" dt="2023-06-30T04:08:27.454" v="2891" actId="478"/>
          <ac:spMkLst>
            <pc:docMk/>
            <pc:sldMk cId="2260603723" sldId="276"/>
            <ac:spMk id="49" creationId="{7596AC5B-B294-4182-BD5D-E0793C0A0446}"/>
          </ac:spMkLst>
        </pc:spChg>
        <pc:spChg chg="add mod">
          <ac:chgData name="鈴木 菜摘" userId="fd7949c9-06f1-45ed-a874-9d8d377a4947" providerId="ADAL" clId="{0F27CF4D-21F9-4C69-A5B5-43A098A34FED}" dt="2023-07-03T04:57:23.874" v="6889" actId="552"/>
          <ac:spMkLst>
            <pc:docMk/>
            <pc:sldMk cId="2260603723" sldId="276"/>
            <ac:spMk id="50" creationId="{A4DD951D-5100-A6FF-2B0D-16E2F1E41543}"/>
          </ac:spMkLst>
        </pc:spChg>
        <pc:spChg chg="add mod">
          <ac:chgData name="鈴木 菜摘" userId="fd7949c9-06f1-45ed-a874-9d8d377a4947" providerId="ADAL" clId="{0F27CF4D-21F9-4C69-A5B5-43A098A34FED}" dt="2023-07-03T04:56:45.633" v="6866" actId="20577"/>
          <ac:spMkLst>
            <pc:docMk/>
            <pc:sldMk cId="2260603723" sldId="276"/>
            <ac:spMk id="51" creationId="{3592E3A2-46C6-724A-6746-711BC07647D1}"/>
          </ac:spMkLst>
        </pc:spChg>
        <pc:spChg chg="del">
          <ac:chgData name="鈴木 菜摘" userId="fd7949c9-06f1-45ed-a874-9d8d377a4947" providerId="ADAL" clId="{0F27CF4D-21F9-4C69-A5B5-43A098A34FED}" dt="2023-06-30T04:08:13.737" v="2890" actId="478"/>
          <ac:spMkLst>
            <pc:docMk/>
            <pc:sldMk cId="2260603723" sldId="276"/>
            <ac:spMk id="51" creationId="{3C667DA5-DF39-4A6A-AF4B-8CE7690B1501}"/>
          </ac:spMkLst>
        </pc:spChg>
        <pc:spChg chg="mod">
          <ac:chgData name="鈴木 菜摘" userId="fd7949c9-06f1-45ed-a874-9d8d377a4947" providerId="ADAL" clId="{0F27CF4D-21F9-4C69-A5B5-43A098A34FED}" dt="2023-07-03T04:51:44.589" v="6615"/>
          <ac:spMkLst>
            <pc:docMk/>
            <pc:sldMk cId="2260603723" sldId="276"/>
            <ac:spMk id="53" creationId="{48690635-8B7C-AF46-2663-74BC1EE153F8}"/>
          </ac:spMkLst>
        </pc:spChg>
        <pc:spChg chg="add del mod">
          <ac:chgData name="鈴木 菜摘" userId="fd7949c9-06f1-45ed-a874-9d8d377a4947" providerId="ADAL" clId="{0F27CF4D-21F9-4C69-A5B5-43A098A34FED}" dt="2023-07-03T04:26:21.477" v="5640" actId="478"/>
          <ac:spMkLst>
            <pc:docMk/>
            <pc:sldMk cId="2260603723" sldId="276"/>
            <ac:spMk id="54" creationId="{794D955F-A20F-0513-A9FE-EB939A27080F}"/>
          </ac:spMkLst>
        </pc:spChg>
        <pc:spChg chg="add del mod">
          <ac:chgData name="鈴木 菜摘" userId="fd7949c9-06f1-45ed-a874-9d8d377a4947" providerId="ADAL" clId="{0F27CF4D-21F9-4C69-A5B5-43A098A34FED}" dt="2023-07-03T04:15:33.242" v="4962" actId="478"/>
          <ac:spMkLst>
            <pc:docMk/>
            <pc:sldMk cId="2260603723" sldId="276"/>
            <ac:spMk id="55" creationId="{A26D89C5-700C-852E-65AA-B1AF5EA5177D}"/>
          </ac:spMkLst>
        </pc:spChg>
        <pc:spChg chg="mod">
          <ac:chgData name="鈴木 菜摘" userId="fd7949c9-06f1-45ed-a874-9d8d377a4947" providerId="ADAL" clId="{0F27CF4D-21F9-4C69-A5B5-43A098A34FED}" dt="2023-07-03T04:51:44.589" v="6615"/>
          <ac:spMkLst>
            <pc:docMk/>
            <pc:sldMk cId="2260603723" sldId="276"/>
            <ac:spMk id="57" creationId="{8D18A7B2-9927-D097-EC55-82EF88337FDA}"/>
          </ac:spMkLst>
        </pc:spChg>
        <pc:spChg chg="add mod">
          <ac:chgData name="鈴木 菜摘" userId="fd7949c9-06f1-45ed-a874-9d8d377a4947" providerId="ADAL" clId="{0F27CF4D-21F9-4C69-A5B5-43A098A34FED}" dt="2023-07-03T04:57:23.874" v="6889" actId="552"/>
          <ac:spMkLst>
            <pc:docMk/>
            <pc:sldMk cId="2260603723" sldId="276"/>
            <ac:spMk id="58" creationId="{5E7F7631-F80F-F891-84E2-44C24F7FEB39}"/>
          </ac:spMkLst>
        </pc:spChg>
        <pc:spChg chg="del mod topLvl">
          <ac:chgData name="鈴木 菜摘" userId="fd7949c9-06f1-45ed-a874-9d8d377a4947" providerId="ADAL" clId="{0F27CF4D-21F9-4C69-A5B5-43A098A34FED}" dt="2023-06-30T04:33:44.793" v="3198" actId="478"/>
          <ac:spMkLst>
            <pc:docMk/>
            <pc:sldMk cId="2260603723" sldId="276"/>
            <ac:spMk id="58" creationId="{7B029BFF-3764-0A35-2B27-E971DAD84DF2}"/>
          </ac:spMkLst>
        </pc:spChg>
        <pc:spChg chg="del mod topLvl">
          <ac:chgData name="鈴木 菜摘" userId="fd7949c9-06f1-45ed-a874-9d8d377a4947" providerId="ADAL" clId="{0F27CF4D-21F9-4C69-A5B5-43A098A34FED}" dt="2023-06-30T04:33:44.793" v="3198" actId="478"/>
          <ac:spMkLst>
            <pc:docMk/>
            <pc:sldMk cId="2260603723" sldId="276"/>
            <ac:spMk id="60" creationId="{0F8398CB-E835-7975-20BB-E7A8BF4F2BC9}"/>
          </ac:spMkLst>
        </pc:spChg>
        <pc:spChg chg="mod">
          <ac:chgData name="鈴木 菜摘" userId="fd7949c9-06f1-45ed-a874-9d8d377a4947" providerId="ADAL" clId="{0F27CF4D-21F9-4C69-A5B5-43A098A34FED}" dt="2023-07-03T04:57:33.885" v="6890"/>
          <ac:spMkLst>
            <pc:docMk/>
            <pc:sldMk cId="2260603723" sldId="276"/>
            <ac:spMk id="60" creationId="{9F9D5FE2-8F69-79CA-3220-6395D92C5DA6}"/>
          </ac:spMkLst>
        </pc:spChg>
        <pc:spChg chg="del mod topLvl">
          <ac:chgData name="鈴木 菜摘" userId="fd7949c9-06f1-45ed-a874-9d8d377a4947" providerId="ADAL" clId="{0F27CF4D-21F9-4C69-A5B5-43A098A34FED}" dt="2023-06-30T04:33:44.793" v="3198" actId="478"/>
          <ac:spMkLst>
            <pc:docMk/>
            <pc:sldMk cId="2260603723" sldId="276"/>
            <ac:spMk id="61" creationId="{8DE714D7-0AA3-DF92-D819-086E99DD48C6}"/>
          </ac:spMkLst>
        </pc:spChg>
        <pc:spChg chg="del mod topLvl">
          <ac:chgData name="鈴木 菜摘" userId="fd7949c9-06f1-45ed-a874-9d8d377a4947" providerId="ADAL" clId="{0F27CF4D-21F9-4C69-A5B5-43A098A34FED}" dt="2023-06-30T04:33:44.793" v="3198" actId="478"/>
          <ac:spMkLst>
            <pc:docMk/>
            <pc:sldMk cId="2260603723" sldId="276"/>
            <ac:spMk id="62" creationId="{028A0D78-785E-5497-C424-4BAD0B062B9C}"/>
          </ac:spMkLst>
        </pc:spChg>
        <pc:spChg chg="mod">
          <ac:chgData name="鈴木 菜摘" userId="fd7949c9-06f1-45ed-a874-9d8d377a4947" providerId="ADAL" clId="{0F27CF4D-21F9-4C69-A5B5-43A098A34FED}" dt="2023-07-03T04:57:33.885" v="6890"/>
          <ac:spMkLst>
            <pc:docMk/>
            <pc:sldMk cId="2260603723" sldId="276"/>
            <ac:spMk id="62" creationId="{7AEB4561-18FE-AB95-D2ED-5F1E592859AB}"/>
          </ac:spMkLst>
        </pc:spChg>
        <pc:spChg chg="del mod topLvl">
          <ac:chgData name="鈴木 菜摘" userId="fd7949c9-06f1-45ed-a874-9d8d377a4947" providerId="ADAL" clId="{0F27CF4D-21F9-4C69-A5B5-43A098A34FED}" dt="2023-06-30T04:33:44.793" v="3198" actId="478"/>
          <ac:spMkLst>
            <pc:docMk/>
            <pc:sldMk cId="2260603723" sldId="276"/>
            <ac:spMk id="63" creationId="{C4ED9863-05A1-BC2D-DC98-3337CE55D0FD}"/>
          </ac:spMkLst>
        </pc:spChg>
        <pc:spChg chg="del mod topLvl">
          <ac:chgData name="鈴木 菜摘" userId="fd7949c9-06f1-45ed-a874-9d8d377a4947" providerId="ADAL" clId="{0F27CF4D-21F9-4C69-A5B5-43A098A34FED}" dt="2023-06-30T04:33:44.793" v="3198" actId="478"/>
          <ac:spMkLst>
            <pc:docMk/>
            <pc:sldMk cId="2260603723" sldId="276"/>
            <ac:spMk id="128" creationId="{4955CD40-AC7F-960F-58D5-92D39A22A61D}"/>
          </ac:spMkLst>
        </pc:spChg>
        <pc:spChg chg="add mod">
          <ac:chgData name="鈴木 菜摘" userId="fd7949c9-06f1-45ed-a874-9d8d377a4947" providerId="ADAL" clId="{0F27CF4D-21F9-4C69-A5B5-43A098A34FED}" dt="2023-07-03T05:09:31.495" v="7163" actId="20577"/>
          <ac:spMkLst>
            <pc:docMk/>
            <pc:sldMk cId="2260603723" sldId="276"/>
            <ac:spMk id="128" creationId="{54B9EB30-23CB-A637-242C-CB4DE607DF98}"/>
          </ac:spMkLst>
        </pc:spChg>
        <pc:spChg chg="add del mod ord">
          <ac:chgData name="鈴木 菜摘" userId="fd7949c9-06f1-45ed-a874-9d8d377a4947" providerId="ADAL" clId="{0F27CF4D-21F9-4C69-A5B5-43A098A34FED}" dt="2023-06-30T04:33:44.793" v="3198" actId="478"/>
          <ac:spMkLst>
            <pc:docMk/>
            <pc:sldMk cId="2260603723" sldId="276"/>
            <ac:spMk id="131" creationId="{C45896D6-CA98-1478-F11C-8447126B4651}"/>
          </ac:spMkLst>
        </pc:spChg>
        <pc:spChg chg="add del mod ord">
          <ac:chgData name="鈴木 菜摘" userId="fd7949c9-06f1-45ed-a874-9d8d377a4947" providerId="ADAL" clId="{0F27CF4D-21F9-4C69-A5B5-43A098A34FED}" dt="2023-06-30T04:33:44.793" v="3198" actId="478"/>
          <ac:spMkLst>
            <pc:docMk/>
            <pc:sldMk cId="2260603723" sldId="276"/>
            <ac:spMk id="132" creationId="{D0F4245A-3D4E-4377-476A-7EBD12FEB7B4}"/>
          </ac:spMkLst>
        </pc:spChg>
        <pc:spChg chg="add del mod ord">
          <ac:chgData name="鈴木 菜摘" userId="fd7949c9-06f1-45ed-a874-9d8d377a4947" providerId="ADAL" clId="{0F27CF4D-21F9-4C69-A5B5-43A098A34FED}" dt="2023-06-30T04:33:44.793" v="3198" actId="478"/>
          <ac:spMkLst>
            <pc:docMk/>
            <pc:sldMk cId="2260603723" sldId="276"/>
            <ac:spMk id="134" creationId="{787E18D7-DC3C-B440-90F0-C6D8188B3EF3}"/>
          </ac:spMkLst>
        </pc:spChg>
        <pc:spChg chg="del">
          <ac:chgData name="鈴木 菜摘" userId="fd7949c9-06f1-45ed-a874-9d8d377a4947" providerId="ADAL" clId="{0F27CF4D-21F9-4C69-A5B5-43A098A34FED}" dt="2023-06-30T04:08:27.454" v="2891" actId="478"/>
          <ac:spMkLst>
            <pc:docMk/>
            <pc:sldMk cId="2260603723" sldId="276"/>
            <ac:spMk id="137" creationId="{2F7BB1E3-E9E2-49B0-89D8-8A68784FFD9E}"/>
          </ac:spMkLst>
        </pc:spChg>
        <pc:spChg chg="add del mod ord">
          <ac:chgData name="鈴木 菜摘" userId="fd7949c9-06f1-45ed-a874-9d8d377a4947" providerId="ADAL" clId="{0F27CF4D-21F9-4C69-A5B5-43A098A34FED}" dt="2023-06-30T04:34:48.689" v="3219" actId="478"/>
          <ac:spMkLst>
            <pc:docMk/>
            <pc:sldMk cId="2260603723" sldId="276"/>
            <ac:spMk id="147" creationId="{D9FBC1AA-2082-C3F3-9A62-38E5BB56B9F2}"/>
          </ac:spMkLst>
        </pc:spChg>
        <pc:spChg chg="del">
          <ac:chgData name="鈴木 菜摘" userId="fd7949c9-06f1-45ed-a874-9d8d377a4947" providerId="ADAL" clId="{0F27CF4D-21F9-4C69-A5B5-43A098A34FED}" dt="2023-06-30T04:08:13.737" v="2890" actId="478"/>
          <ac:spMkLst>
            <pc:docMk/>
            <pc:sldMk cId="2260603723" sldId="276"/>
            <ac:spMk id="154" creationId="{C041088E-81D5-456F-89A5-8A4F8B0A96F6}"/>
          </ac:spMkLst>
        </pc:spChg>
        <pc:spChg chg="del">
          <ac:chgData name="鈴木 菜摘" userId="fd7949c9-06f1-45ed-a874-9d8d377a4947" providerId="ADAL" clId="{0F27CF4D-21F9-4C69-A5B5-43A098A34FED}" dt="2023-06-30T04:08:13.737" v="2890" actId="478"/>
          <ac:spMkLst>
            <pc:docMk/>
            <pc:sldMk cId="2260603723" sldId="276"/>
            <ac:spMk id="208" creationId="{6900ABA9-AB97-460B-A883-BCA44A31742B}"/>
          </ac:spMkLst>
        </pc:spChg>
        <pc:spChg chg="del">
          <ac:chgData name="鈴木 菜摘" userId="fd7949c9-06f1-45ed-a874-9d8d377a4947" providerId="ADAL" clId="{0F27CF4D-21F9-4C69-A5B5-43A098A34FED}" dt="2023-06-30T04:08:13.737" v="2890" actId="478"/>
          <ac:spMkLst>
            <pc:docMk/>
            <pc:sldMk cId="2260603723" sldId="276"/>
            <ac:spMk id="212" creationId="{1EDA4217-1360-4264-BE45-2B854000A70B}"/>
          </ac:spMkLst>
        </pc:spChg>
        <pc:spChg chg="del">
          <ac:chgData name="鈴木 菜摘" userId="fd7949c9-06f1-45ed-a874-9d8d377a4947" providerId="ADAL" clId="{0F27CF4D-21F9-4C69-A5B5-43A098A34FED}" dt="2023-06-30T04:08:13.737" v="2890" actId="478"/>
          <ac:spMkLst>
            <pc:docMk/>
            <pc:sldMk cId="2260603723" sldId="276"/>
            <ac:spMk id="220" creationId="{C7930ECA-D88F-447A-9074-005885A21EA9}"/>
          </ac:spMkLst>
        </pc:spChg>
        <pc:spChg chg="del">
          <ac:chgData name="鈴木 菜摘" userId="fd7949c9-06f1-45ed-a874-9d8d377a4947" providerId="ADAL" clId="{0F27CF4D-21F9-4C69-A5B5-43A098A34FED}" dt="2023-06-30T04:08:13.737" v="2890" actId="478"/>
          <ac:spMkLst>
            <pc:docMk/>
            <pc:sldMk cId="2260603723" sldId="276"/>
            <ac:spMk id="223" creationId="{E7D765FD-7CAE-4D5F-890B-8F45DB1A181B}"/>
          </ac:spMkLst>
        </pc:spChg>
        <pc:spChg chg="del">
          <ac:chgData name="鈴木 菜摘" userId="fd7949c9-06f1-45ed-a874-9d8d377a4947" providerId="ADAL" clId="{0F27CF4D-21F9-4C69-A5B5-43A098A34FED}" dt="2023-06-30T04:08:13.737" v="2890" actId="478"/>
          <ac:spMkLst>
            <pc:docMk/>
            <pc:sldMk cId="2260603723" sldId="276"/>
            <ac:spMk id="229" creationId="{8FE5EEFC-4603-438E-8FB1-0C8114692845}"/>
          </ac:spMkLst>
        </pc:spChg>
        <pc:spChg chg="del">
          <ac:chgData name="鈴木 菜摘" userId="fd7949c9-06f1-45ed-a874-9d8d377a4947" providerId="ADAL" clId="{0F27CF4D-21F9-4C69-A5B5-43A098A34FED}" dt="2023-06-30T04:08:13.737" v="2890" actId="478"/>
          <ac:spMkLst>
            <pc:docMk/>
            <pc:sldMk cId="2260603723" sldId="276"/>
            <ac:spMk id="275" creationId="{5012C005-AC12-4E97-89C9-191BE90A5C08}"/>
          </ac:spMkLst>
        </pc:spChg>
        <pc:spChg chg="del">
          <ac:chgData name="鈴木 菜摘" userId="fd7949c9-06f1-45ed-a874-9d8d377a4947" providerId="ADAL" clId="{0F27CF4D-21F9-4C69-A5B5-43A098A34FED}" dt="2023-06-30T04:08:13.737" v="2890" actId="478"/>
          <ac:spMkLst>
            <pc:docMk/>
            <pc:sldMk cId="2260603723" sldId="276"/>
            <ac:spMk id="281" creationId="{C25A2F61-4325-46E7-B6A4-F73BF1147295}"/>
          </ac:spMkLst>
        </pc:spChg>
        <pc:spChg chg="del">
          <ac:chgData name="鈴木 菜摘" userId="fd7949c9-06f1-45ed-a874-9d8d377a4947" providerId="ADAL" clId="{0F27CF4D-21F9-4C69-A5B5-43A098A34FED}" dt="2023-06-30T04:08:13.737" v="2890" actId="478"/>
          <ac:spMkLst>
            <pc:docMk/>
            <pc:sldMk cId="2260603723" sldId="276"/>
            <ac:spMk id="282" creationId="{24CF9A25-B321-4568-9B63-8B4EAFFB6BF9}"/>
          </ac:spMkLst>
        </pc:spChg>
        <pc:spChg chg="del">
          <ac:chgData name="鈴木 菜摘" userId="fd7949c9-06f1-45ed-a874-9d8d377a4947" providerId="ADAL" clId="{0F27CF4D-21F9-4C69-A5B5-43A098A34FED}" dt="2023-06-30T04:08:13.737" v="2890" actId="478"/>
          <ac:spMkLst>
            <pc:docMk/>
            <pc:sldMk cId="2260603723" sldId="276"/>
            <ac:spMk id="283" creationId="{CAC99F19-69AD-4F66-A7E8-DC406A2B3BDF}"/>
          </ac:spMkLst>
        </pc:spChg>
        <pc:spChg chg="del">
          <ac:chgData name="鈴木 菜摘" userId="fd7949c9-06f1-45ed-a874-9d8d377a4947" providerId="ADAL" clId="{0F27CF4D-21F9-4C69-A5B5-43A098A34FED}" dt="2023-06-30T04:08:13.737" v="2890" actId="478"/>
          <ac:spMkLst>
            <pc:docMk/>
            <pc:sldMk cId="2260603723" sldId="276"/>
            <ac:spMk id="284" creationId="{FFD57512-48C6-4D79-934D-ECD414E46DD6}"/>
          </ac:spMkLst>
        </pc:spChg>
        <pc:spChg chg="del">
          <ac:chgData name="鈴木 菜摘" userId="fd7949c9-06f1-45ed-a874-9d8d377a4947" providerId="ADAL" clId="{0F27CF4D-21F9-4C69-A5B5-43A098A34FED}" dt="2023-06-30T04:08:13.737" v="2890" actId="478"/>
          <ac:spMkLst>
            <pc:docMk/>
            <pc:sldMk cId="2260603723" sldId="276"/>
            <ac:spMk id="286" creationId="{75B7D00E-D4F5-48B3-B5D9-ED540E4367E3}"/>
          </ac:spMkLst>
        </pc:spChg>
        <pc:spChg chg="del">
          <ac:chgData name="鈴木 菜摘" userId="fd7949c9-06f1-45ed-a874-9d8d377a4947" providerId="ADAL" clId="{0F27CF4D-21F9-4C69-A5B5-43A098A34FED}" dt="2023-06-30T04:08:13.737" v="2890" actId="478"/>
          <ac:spMkLst>
            <pc:docMk/>
            <pc:sldMk cId="2260603723" sldId="276"/>
            <ac:spMk id="287" creationId="{0C121179-09F4-4167-B91B-0F760E3E04E8}"/>
          </ac:spMkLst>
        </pc:spChg>
        <pc:spChg chg="del">
          <ac:chgData name="鈴木 菜摘" userId="fd7949c9-06f1-45ed-a874-9d8d377a4947" providerId="ADAL" clId="{0F27CF4D-21F9-4C69-A5B5-43A098A34FED}" dt="2023-06-30T04:08:13.737" v="2890" actId="478"/>
          <ac:spMkLst>
            <pc:docMk/>
            <pc:sldMk cId="2260603723" sldId="276"/>
            <ac:spMk id="288" creationId="{A2C70A61-D8FD-40E9-AE2D-1E4B34B76AA9}"/>
          </ac:spMkLst>
        </pc:spChg>
        <pc:spChg chg="del">
          <ac:chgData name="鈴木 菜摘" userId="fd7949c9-06f1-45ed-a874-9d8d377a4947" providerId="ADAL" clId="{0F27CF4D-21F9-4C69-A5B5-43A098A34FED}" dt="2023-06-30T04:08:13.737" v="2890" actId="478"/>
          <ac:spMkLst>
            <pc:docMk/>
            <pc:sldMk cId="2260603723" sldId="276"/>
            <ac:spMk id="289" creationId="{0BC54D99-B407-43ED-ABA5-49AE5525E6F2}"/>
          </ac:spMkLst>
        </pc:spChg>
        <pc:spChg chg="del">
          <ac:chgData name="鈴木 菜摘" userId="fd7949c9-06f1-45ed-a874-9d8d377a4947" providerId="ADAL" clId="{0F27CF4D-21F9-4C69-A5B5-43A098A34FED}" dt="2023-06-30T04:08:13.737" v="2890" actId="478"/>
          <ac:spMkLst>
            <pc:docMk/>
            <pc:sldMk cId="2260603723" sldId="276"/>
            <ac:spMk id="290" creationId="{1645C55C-8793-49EF-B149-DF014F3AB6AF}"/>
          </ac:spMkLst>
        </pc:spChg>
        <pc:spChg chg="del">
          <ac:chgData name="鈴木 菜摘" userId="fd7949c9-06f1-45ed-a874-9d8d377a4947" providerId="ADAL" clId="{0F27CF4D-21F9-4C69-A5B5-43A098A34FED}" dt="2023-06-30T04:08:13.737" v="2890" actId="478"/>
          <ac:spMkLst>
            <pc:docMk/>
            <pc:sldMk cId="2260603723" sldId="276"/>
            <ac:spMk id="301" creationId="{B91E3157-0828-4CE3-9E0D-249CFDF79FB5}"/>
          </ac:spMkLst>
        </pc:spChg>
        <pc:spChg chg="del">
          <ac:chgData name="鈴木 菜摘" userId="fd7949c9-06f1-45ed-a874-9d8d377a4947" providerId="ADAL" clId="{0F27CF4D-21F9-4C69-A5B5-43A098A34FED}" dt="2023-06-30T04:08:13.737" v="2890" actId="478"/>
          <ac:spMkLst>
            <pc:docMk/>
            <pc:sldMk cId="2260603723" sldId="276"/>
            <ac:spMk id="305" creationId="{298ABB5F-5787-4254-AB9D-C9A2FC696498}"/>
          </ac:spMkLst>
        </pc:spChg>
        <pc:spChg chg="del">
          <ac:chgData name="鈴木 菜摘" userId="fd7949c9-06f1-45ed-a874-9d8d377a4947" providerId="ADAL" clId="{0F27CF4D-21F9-4C69-A5B5-43A098A34FED}" dt="2023-06-30T04:08:13.737" v="2890" actId="478"/>
          <ac:spMkLst>
            <pc:docMk/>
            <pc:sldMk cId="2260603723" sldId="276"/>
            <ac:spMk id="306" creationId="{D8E1873F-5993-42BE-A435-E14F6D8EEE4E}"/>
          </ac:spMkLst>
        </pc:spChg>
        <pc:spChg chg="del">
          <ac:chgData name="鈴木 菜摘" userId="fd7949c9-06f1-45ed-a874-9d8d377a4947" providerId="ADAL" clId="{0F27CF4D-21F9-4C69-A5B5-43A098A34FED}" dt="2023-06-30T04:08:13.737" v="2890" actId="478"/>
          <ac:spMkLst>
            <pc:docMk/>
            <pc:sldMk cId="2260603723" sldId="276"/>
            <ac:spMk id="307" creationId="{CE8415E5-1C0B-4624-8832-4CE9DCEE94F7}"/>
          </ac:spMkLst>
        </pc:spChg>
        <pc:spChg chg="del">
          <ac:chgData name="鈴木 菜摘" userId="fd7949c9-06f1-45ed-a874-9d8d377a4947" providerId="ADAL" clId="{0F27CF4D-21F9-4C69-A5B5-43A098A34FED}" dt="2023-06-30T04:08:13.737" v="2890" actId="478"/>
          <ac:spMkLst>
            <pc:docMk/>
            <pc:sldMk cId="2260603723" sldId="276"/>
            <ac:spMk id="312" creationId="{31EAA252-4B84-4AA5-B18F-5B7AB9B1A98C}"/>
          </ac:spMkLst>
        </pc:spChg>
        <pc:grpChg chg="del">
          <ac:chgData name="鈴木 菜摘" userId="fd7949c9-06f1-45ed-a874-9d8d377a4947" providerId="ADAL" clId="{0F27CF4D-21F9-4C69-A5B5-43A098A34FED}" dt="2023-06-30T04:08:13.737" v="2890" actId="478"/>
          <ac:grpSpMkLst>
            <pc:docMk/>
            <pc:sldMk cId="2260603723" sldId="276"/>
            <ac:grpSpMk id="4" creationId="{F4EA3AAC-D714-48A9-8834-C6C1CE6FD5B3}"/>
          </ac:grpSpMkLst>
        </pc:grpChg>
        <pc:grpChg chg="del">
          <ac:chgData name="鈴木 菜摘" userId="fd7949c9-06f1-45ed-a874-9d8d377a4947" providerId="ADAL" clId="{0F27CF4D-21F9-4C69-A5B5-43A098A34FED}" dt="2023-06-30T04:08:13.737" v="2890" actId="478"/>
          <ac:grpSpMkLst>
            <pc:docMk/>
            <pc:sldMk cId="2260603723" sldId="276"/>
            <ac:grpSpMk id="5" creationId="{ABF8EAE7-85F1-43CD-AC45-E551FDD05251}"/>
          </ac:grpSpMkLst>
        </pc:grpChg>
        <pc:grpChg chg="del">
          <ac:chgData name="鈴木 菜摘" userId="fd7949c9-06f1-45ed-a874-9d8d377a4947" providerId="ADAL" clId="{0F27CF4D-21F9-4C69-A5B5-43A098A34FED}" dt="2023-06-30T04:08:13.737" v="2890" actId="478"/>
          <ac:grpSpMkLst>
            <pc:docMk/>
            <pc:sldMk cId="2260603723" sldId="276"/>
            <ac:grpSpMk id="15" creationId="{C71586D8-0649-4FF8-AE15-DC70638B792E}"/>
          </ac:grpSpMkLst>
        </pc:grpChg>
        <pc:grpChg chg="add del mod">
          <ac:chgData name="鈴木 菜摘" userId="fd7949c9-06f1-45ed-a874-9d8d377a4947" providerId="ADAL" clId="{0F27CF4D-21F9-4C69-A5B5-43A098A34FED}" dt="2023-06-30T04:09:12.918" v="2895" actId="165"/>
          <ac:grpSpMkLst>
            <pc:docMk/>
            <pc:sldMk cId="2260603723" sldId="276"/>
            <ac:grpSpMk id="22" creationId="{331F213D-5706-52D0-10E5-55984CD9DC21}"/>
          </ac:grpSpMkLst>
        </pc:grpChg>
        <pc:grpChg chg="del mod topLvl">
          <ac:chgData name="鈴木 菜摘" userId="fd7949c9-06f1-45ed-a874-9d8d377a4947" providerId="ADAL" clId="{0F27CF4D-21F9-4C69-A5B5-43A098A34FED}" dt="2023-06-30T04:26:57.661" v="3079" actId="478"/>
          <ac:grpSpMkLst>
            <pc:docMk/>
            <pc:sldMk cId="2260603723" sldId="276"/>
            <ac:grpSpMk id="26" creationId="{9F64ADAC-833F-6782-8EA2-17A6D431B53A}"/>
          </ac:grpSpMkLst>
        </pc:grpChg>
        <pc:grpChg chg="del mod topLvl">
          <ac:chgData name="鈴木 菜摘" userId="fd7949c9-06f1-45ed-a874-9d8d377a4947" providerId="ADAL" clId="{0F27CF4D-21F9-4C69-A5B5-43A098A34FED}" dt="2023-06-30T04:26:56.495" v="3078" actId="478"/>
          <ac:grpSpMkLst>
            <pc:docMk/>
            <pc:sldMk cId="2260603723" sldId="276"/>
            <ac:grpSpMk id="27" creationId="{7CCB1C89-5087-3666-1A5A-C9E134A9D56D}"/>
          </ac:grpSpMkLst>
        </pc:grpChg>
        <pc:grpChg chg="mod">
          <ac:chgData name="鈴木 菜摘" userId="fd7949c9-06f1-45ed-a874-9d8d377a4947" providerId="ADAL" clId="{0F27CF4D-21F9-4C69-A5B5-43A098A34FED}" dt="2023-06-30T04:09:12.918" v="2895" actId="165"/>
          <ac:grpSpMkLst>
            <pc:docMk/>
            <pc:sldMk cId="2260603723" sldId="276"/>
            <ac:grpSpMk id="32" creationId="{679DC906-AAF7-B2C8-560F-BBE20349589A}"/>
          </ac:grpSpMkLst>
        </pc:grpChg>
        <pc:grpChg chg="add del mod">
          <ac:chgData name="鈴木 菜摘" userId="fd7949c9-06f1-45ed-a874-9d8d377a4947" providerId="ADAL" clId="{0F27CF4D-21F9-4C69-A5B5-43A098A34FED}" dt="2023-06-30T04:31:05.091" v="3153" actId="165"/>
          <ac:grpSpMkLst>
            <pc:docMk/>
            <pc:sldMk cId="2260603723" sldId="276"/>
            <ac:grpSpMk id="44" creationId="{AC4CA277-105D-B5C5-0FFB-0C32C959CED6}"/>
          </ac:grpSpMkLst>
        </pc:grpChg>
        <pc:grpChg chg="del mod topLvl">
          <ac:chgData name="鈴木 菜摘" userId="fd7949c9-06f1-45ed-a874-9d8d377a4947" providerId="ADAL" clId="{0F27CF4D-21F9-4C69-A5B5-43A098A34FED}" dt="2023-06-30T04:33:41.929" v="3197" actId="478"/>
          <ac:grpSpMkLst>
            <pc:docMk/>
            <pc:sldMk cId="2260603723" sldId="276"/>
            <ac:grpSpMk id="45" creationId="{27E95F1D-B1DA-6848-EE1E-37D6B6845167}"/>
          </ac:grpSpMkLst>
        </pc:grpChg>
        <pc:grpChg chg="mod">
          <ac:chgData name="鈴木 菜摘" userId="fd7949c9-06f1-45ed-a874-9d8d377a4947" providerId="ADAL" clId="{0F27CF4D-21F9-4C69-A5B5-43A098A34FED}" dt="2023-06-30T04:31:05.091" v="3153" actId="165"/>
          <ac:grpSpMkLst>
            <pc:docMk/>
            <pc:sldMk cId="2260603723" sldId="276"/>
            <ac:grpSpMk id="47" creationId="{E8CDB779-B3C4-09DB-D7A1-F5E5FE2AC3AD}"/>
          </ac:grpSpMkLst>
        </pc:grpChg>
        <pc:grpChg chg="add mod">
          <ac:chgData name="鈴木 菜摘" userId="fd7949c9-06f1-45ed-a874-9d8d377a4947" providerId="ADAL" clId="{0F27CF4D-21F9-4C69-A5B5-43A098A34FED}" dt="2023-07-03T04:44:40.021" v="6146" actId="1035"/>
          <ac:grpSpMkLst>
            <pc:docMk/>
            <pc:sldMk cId="2260603723" sldId="276"/>
            <ac:grpSpMk id="49" creationId="{2F035135-982A-CB19-00A3-9CF949B33F5F}"/>
          </ac:grpSpMkLst>
        </pc:grpChg>
        <pc:grpChg chg="add mod">
          <ac:chgData name="鈴木 菜摘" userId="fd7949c9-06f1-45ed-a874-9d8d377a4947" providerId="ADAL" clId="{0F27CF4D-21F9-4C69-A5B5-43A098A34FED}" dt="2023-07-03T04:51:52.758" v="6620" actId="1038"/>
          <ac:grpSpMkLst>
            <pc:docMk/>
            <pc:sldMk cId="2260603723" sldId="276"/>
            <ac:grpSpMk id="52" creationId="{7DAA032A-9EF7-0034-7926-41E64CCD44BC}"/>
          </ac:grpSpMkLst>
        </pc:grpChg>
        <pc:grpChg chg="add del mod">
          <ac:chgData name="鈴木 菜摘" userId="fd7949c9-06f1-45ed-a874-9d8d377a4947" providerId="ADAL" clId="{0F27CF4D-21F9-4C69-A5B5-43A098A34FED}" dt="2023-06-30T04:19:33.473" v="2981" actId="165"/>
          <ac:grpSpMkLst>
            <pc:docMk/>
            <pc:sldMk cId="2260603723" sldId="276"/>
            <ac:grpSpMk id="56" creationId="{6D711734-642C-5962-30E4-50FEA64BA634}"/>
          </ac:grpSpMkLst>
        </pc:grpChg>
        <pc:grpChg chg="add mod">
          <ac:chgData name="鈴木 菜摘" userId="fd7949c9-06f1-45ed-a874-9d8d377a4947" providerId="ADAL" clId="{0F27CF4D-21F9-4C69-A5B5-43A098A34FED}" dt="2023-07-03T04:57:46.545" v="6897" actId="1035"/>
          <ac:grpSpMkLst>
            <pc:docMk/>
            <pc:sldMk cId="2260603723" sldId="276"/>
            <ac:grpSpMk id="59" creationId="{A86D4A4D-D11E-7EB6-9E4E-E3B029FEC5D2}"/>
          </ac:grpSpMkLst>
        </pc:grpChg>
        <pc:grpChg chg="add del mod">
          <ac:chgData name="鈴木 菜摘" userId="fd7949c9-06f1-45ed-a874-9d8d377a4947" providerId="ADAL" clId="{0F27CF4D-21F9-4C69-A5B5-43A098A34FED}" dt="2023-06-30T04:32:15.902" v="3172" actId="165"/>
          <ac:grpSpMkLst>
            <pc:docMk/>
            <pc:sldMk cId="2260603723" sldId="276"/>
            <ac:grpSpMk id="141" creationId="{7C42B357-171A-B2CE-B8A6-23D0159BE687}"/>
          </ac:grpSpMkLst>
        </pc:grpChg>
        <pc:picChg chg="del">
          <ac:chgData name="鈴木 菜摘" userId="fd7949c9-06f1-45ed-a874-9d8d377a4947" providerId="ADAL" clId="{0F27CF4D-21F9-4C69-A5B5-43A098A34FED}" dt="2023-06-30T04:08:27.454" v="2891" actId="478"/>
          <ac:picMkLst>
            <pc:docMk/>
            <pc:sldMk cId="2260603723" sldId="276"/>
            <ac:picMk id="7" creationId="{7DF94ACC-BF8D-43BD-B807-F7F7509BA358}"/>
          </ac:picMkLst>
        </pc:picChg>
        <pc:picChg chg="add del mod">
          <ac:chgData name="鈴木 菜摘" userId="fd7949c9-06f1-45ed-a874-9d8d377a4947" providerId="ADAL" clId="{0F27CF4D-21F9-4C69-A5B5-43A098A34FED}" dt="2023-07-03T04:52:25.715" v="6626" actId="478"/>
          <ac:picMkLst>
            <pc:docMk/>
            <pc:sldMk cId="2260603723" sldId="276"/>
            <ac:picMk id="14" creationId="{36DAB032-5AE2-4652-844C-276F44007769}"/>
          </ac:picMkLst>
        </pc:picChg>
        <pc:picChg chg="add mod">
          <ac:chgData name="鈴木 菜摘" userId="fd7949c9-06f1-45ed-a874-9d8d377a4947" providerId="ADAL" clId="{0F27CF4D-21F9-4C69-A5B5-43A098A34FED}" dt="2023-07-03T04:28:23.081" v="5716" actId="1036"/>
          <ac:picMkLst>
            <pc:docMk/>
            <pc:sldMk cId="2260603723" sldId="276"/>
            <ac:picMk id="17" creationId="{D9A8E5EA-6BF2-1762-ACAF-E4FC1C8FA405}"/>
          </ac:picMkLst>
        </pc:picChg>
        <pc:picChg chg="del mod topLvl">
          <ac:chgData name="鈴木 菜摘" userId="fd7949c9-06f1-45ed-a874-9d8d377a4947" providerId="ADAL" clId="{0F27CF4D-21F9-4C69-A5B5-43A098A34FED}" dt="2023-06-30T04:33:44.793" v="3198" actId="478"/>
          <ac:picMkLst>
            <pc:docMk/>
            <pc:sldMk cId="2260603723" sldId="276"/>
            <ac:picMk id="23" creationId="{474175BD-4558-538E-22B7-BD996FD01C2E}"/>
          </ac:picMkLst>
        </pc:picChg>
        <pc:picChg chg="add mod">
          <ac:chgData name="鈴木 菜摘" userId="fd7949c9-06f1-45ed-a874-9d8d377a4947" providerId="ADAL" clId="{0F27CF4D-21F9-4C69-A5B5-43A098A34FED}" dt="2023-07-03T05:16:29.827" v="7703" actId="12789"/>
          <ac:picMkLst>
            <pc:docMk/>
            <pc:sldMk cId="2260603723" sldId="276"/>
            <ac:picMk id="23" creationId="{D3F64FC7-931E-B94F-C4AB-C41BC4F12184}"/>
          </ac:picMkLst>
        </pc:picChg>
        <pc:picChg chg="del mod topLvl">
          <ac:chgData name="鈴木 菜摘" userId="fd7949c9-06f1-45ed-a874-9d8d377a4947" providerId="ADAL" clId="{0F27CF4D-21F9-4C69-A5B5-43A098A34FED}" dt="2023-06-30T04:33:44.793" v="3198" actId="478"/>
          <ac:picMkLst>
            <pc:docMk/>
            <pc:sldMk cId="2260603723" sldId="276"/>
            <ac:picMk id="24" creationId="{A2FF3A68-F2CB-35E2-B954-0AED12EC6028}"/>
          </ac:picMkLst>
        </pc:picChg>
        <pc:picChg chg="del mod topLvl">
          <ac:chgData name="鈴木 菜摘" userId="fd7949c9-06f1-45ed-a874-9d8d377a4947" providerId="ADAL" clId="{0F27CF4D-21F9-4C69-A5B5-43A098A34FED}" dt="2023-06-30T04:09:34.750" v="2900" actId="478"/>
          <ac:picMkLst>
            <pc:docMk/>
            <pc:sldMk cId="2260603723" sldId="276"/>
            <ac:picMk id="25" creationId="{F0BFCEBE-BE43-5C03-BC22-040C352B9D16}"/>
          </ac:picMkLst>
        </pc:picChg>
        <pc:picChg chg="del mod topLvl">
          <ac:chgData name="鈴木 菜摘" userId="fd7949c9-06f1-45ed-a874-9d8d377a4947" providerId="ADAL" clId="{0F27CF4D-21F9-4C69-A5B5-43A098A34FED}" dt="2023-06-30T04:33:44.793" v="3198" actId="478"/>
          <ac:picMkLst>
            <pc:docMk/>
            <pc:sldMk cId="2260603723" sldId="276"/>
            <ac:picMk id="28" creationId="{03231837-0BAE-D488-AA69-6644F3B0DECF}"/>
          </ac:picMkLst>
        </pc:picChg>
        <pc:picChg chg="add del mod">
          <ac:chgData name="鈴木 菜摘" userId="fd7949c9-06f1-45ed-a874-9d8d377a4947" providerId="ADAL" clId="{0F27CF4D-21F9-4C69-A5B5-43A098A34FED}" dt="2023-07-03T04:58:41.695" v="6920" actId="478"/>
          <ac:picMkLst>
            <pc:docMk/>
            <pc:sldMk cId="2260603723" sldId="276"/>
            <ac:picMk id="30" creationId="{89E8D22B-53A6-C487-69E8-0AFFA8C2A06B}"/>
          </ac:picMkLst>
        </pc:picChg>
        <pc:picChg chg="add mod">
          <ac:chgData name="鈴木 菜摘" userId="fd7949c9-06f1-45ed-a874-9d8d377a4947" providerId="ADAL" clId="{0F27CF4D-21F9-4C69-A5B5-43A098A34FED}" dt="2023-07-03T05:16:29.827" v="7703" actId="12789"/>
          <ac:picMkLst>
            <pc:docMk/>
            <pc:sldMk cId="2260603723" sldId="276"/>
            <ac:picMk id="33" creationId="{8794540E-5774-CB8B-3319-31439443B3F9}"/>
          </ac:picMkLst>
        </pc:picChg>
        <pc:picChg chg="mod">
          <ac:chgData name="鈴木 菜摘" userId="fd7949c9-06f1-45ed-a874-9d8d377a4947" providerId="ADAL" clId="{0F27CF4D-21F9-4C69-A5B5-43A098A34FED}" dt="2023-06-30T04:09:12.918" v="2895" actId="165"/>
          <ac:picMkLst>
            <pc:docMk/>
            <pc:sldMk cId="2260603723" sldId="276"/>
            <ac:picMk id="33" creationId="{9376036F-74A1-B520-F50A-092DE5B8810B}"/>
          </ac:picMkLst>
        </pc:picChg>
        <pc:picChg chg="mod">
          <ac:chgData name="鈴木 菜摘" userId="fd7949c9-06f1-45ed-a874-9d8d377a4947" providerId="ADAL" clId="{0F27CF4D-21F9-4C69-A5B5-43A098A34FED}" dt="2023-06-30T04:09:12.918" v="2895" actId="165"/>
          <ac:picMkLst>
            <pc:docMk/>
            <pc:sldMk cId="2260603723" sldId="276"/>
            <ac:picMk id="35" creationId="{5C8509AC-4271-9335-5EA7-55BE51FB287A}"/>
          </ac:picMkLst>
        </pc:picChg>
        <pc:picChg chg="add del mod">
          <ac:chgData name="鈴木 菜摘" userId="fd7949c9-06f1-45ed-a874-9d8d377a4947" providerId="ADAL" clId="{0F27CF4D-21F9-4C69-A5B5-43A098A34FED}" dt="2023-06-30T04:33:44.793" v="3198" actId="478"/>
          <ac:picMkLst>
            <pc:docMk/>
            <pc:sldMk cId="2260603723" sldId="276"/>
            <ac:picMk id="39" creationId="{72710A19-3FBB-6251-DFCF-5C057356DA94}"/>
          </ac:picMkLst>
        </pc:picChg>
        <pc:picChg chg="add del mod">
          <ac:chgData name="鈴木 菜摘" userId="fd7949c9-06f1-45ed-a874-9d8d377a4947" providerId="ADAL" clId="{0F27CF4D-21F9-4C69-A5B5-43A098A34FED}" dt="2023-07-03T04:26:21.477" v="5640" actId="478"/>
          <ac:picMkLst>
            <pc:docMk/>
            <pc:sldMk cId="2260603723" sldId="276"/>
            <ac:picMk id="41" creationId="{B3A5530B-69BE-4892-2DBE-F049DE5A993A}"/>
          </ac:picMkLst>
        </pc:picChg>
        <pc:picChg chg="add mod">
          <ac:chgData name="鈴木 菜摘" userId="fd7949c9-06f1-45ed-a874-9d8d377a4947" providerId="ADAL" clId="{0F27CF4D-21F9-4C69-A5B5-43A098A34FED}" dt="2023-07-03T04:45:00.724" v="6155" actId="1038"/>
          <ac:picMkLst>
            <pc:docMk/>
            <pc:sldMk cId="2260603723" sldId="276"/>
            <ac:picMk id="45" creationId="{6A8F05E5-6EE6-66B6-4494-1FF84B6193BA}"/>
          </ac:picMkLst>
        </pc:picChg>
        <pc:picChg chg="del mod topLvl modCrop">
          <ac:chgData name="鈴木 菜摘" userId="fd7949c9-06f1-45ed-a874-9d8d377a4947" providerId="ADAL" clId="{0F27CF4D-21F9-4C69-A5B5-43A098A34FED}" dt="2023-07-03T04:26:21.477" v="5640" actId="478"/>
          <ac:picMkLst>
            <pc:docMk/>
            <pc:sldMk cId="2260603723" sldId="276"/>
            <ac:picMk id="46" creationId="{5CC85ED5-F980-0A8C-11EE-826AB431E48C}"/>
          </ac:picMkLst>
        </pc:picChg>
        <pc:picChg chg="mod">
          <ac:chgData name="鈴木 菜摘" userId="fd7949c9-06f1-45ed-a874-9d8d377a4947" providerId="ADAL" clId="{0F27CF4D-21F9-4C69-A5B5-43A098A34FED}" dt="2023-06-30T04:31:05.091" v="3153" actId="165"/>
          <ac:picMkLst>
            <pc:docMk/>
            <pc:sldMk cId="2260603723" sldId="276"/>
            <ac:picMk id="50" creationId="{F55C79C0-01E2-6657-0708-26CEF0A399D4}"/>
          </ac:picMkLst>
        </pc:picChg>
        <pc:picChg chg="mod">
          <ac:chgData name="鈴木 菜摘" userId="fd7949c9-06f1-45ed-a874-9d8d377a4947" providerId="ADAL" clId="{0F27CF4D-21F9-4C69-A5B5-43A098A34FED}" dt="2023-06-30T04:31:05.091" v="3153" actId="165"/>
          <ac:picMkLst>
            <pc:docMk/>
            <pc:sldMk cId="2260603723" sldId="276"/>
            <ac:picMk id="52" creationId="{BEA3E895-F2A0-34B5-7955-249955D998FF}"/>
          </ac:picMkLst>
        </pc:picChg>
        <pc:picChg chg="mod">
          <ac:chgData name="鈴木 菜摘" userId="fd7949c9-06f1-45ed-a874-9d8d377a4947" providerId="ADAL" clId="{0F27CF4D-21F9-4C69-A5B5-43A098A34FED}" dt="2023-07-03T04:51:44.589" v="6615"/>
          <ac:picMkLst>
            <pc:docMk/>
            <pc:sldMk cId="2260603723" sldId="276"/>
            <ac:picMk id="56" creationId="{CA48FC65-016B-B9FE-1651-3EF9C7446004}"/>
          </ac:picMkLst>
        </pc:picChg>
        <pc:picChg chg="mod">
          <ac:chgData name="鈴木 菜摘" userId="fd7949c9-06f1-45ed-a874-9d8d377a4947" providerId="ADAL" clId="{0F27CF4D-21F9-4C69-A5B5-43A098A34FED}" dt="2023-07-03T04:57:33.885" v="6890"/>
          <ac:picMkLst>
            <pc:docMk/>
            <pc:sldMk cId="2260603723" sldId="276"/>
            <ac:picMk id="61" creationId="{0E92C097-9172-1931-E539-7884A930E031}"/>
          </ac:picMkLst>
        </pc:picChg>
        <pc:picChg chg="add mod">
          <ac:chgData name="鈴木 菜摘" userId="fd7949c9-06f1-45ed-a874-9d8d377a4947" providerId="ADAL" clId="{0F27CF4D-21F9-4C69-A5B5-43A098A34FED}" dt="2023-07-03T04:58:49.593" v="6923" actId="1036"/>
          <ac:picMkLst>
            <pc:docMk/>
            <pc:sldMk cId="2260603723" sldId="276"/>
            <ac:picMk id="63" creationId="{AC13BBF7-799F-F1A0-DBFE-1BD63F2E8045}"/>
          </ac:picMkLst>
        </pc:picChg>
        <pc:picChg chg="add del mod">
          <ac:chgData name="鈴木 菜摘" userId="fd7949c9-06f1-45ed-a874-9d8d377a4947" providerId="ADAL" clId="{0F27CF4D-21F9-4C69-A5B5-43A098A34FED}" dt="2023-07-03T04:26:21.477" v="5640" actId="478"/>
          <ac:picMkLst>
            <pc:docMk/>
            <pc:sldMk cId="2260603723" sldId="276"/>
            <ac:picMk id="129" creationId="{7C285728-23BC-5B9A-B7F5-AEEA28C568EA}"/>
          </ac:picMkLst>
        </pc:picChg>
        <pc:picChg chg="add del mod">
          <ac:chgData name="鈴木 菜摘" userId="fd7949c9-06f1-45ed-a874-9d8d377a4947" providerId="ADAL" clId="{0F27CF4D-21F9-4C69-A5B5-43A098A34FED}" dt="2023-07-03T04:26:21.477" v="5640" actId="478"/>
          <ac:picMkLst>
            <pc:docMk/>
            <pc:sldMk cId="2260603723" sldId="276"/>
            <ac:picMk id="130" creationId="{FB788281-2EBD-45AD-222E-92E1160A76CA}"/>
          </ac:picMkLst>
        </pc:picChg>
        <pc:picChg chg="del">
          <ac:chgData name="鈴木 菜摘" userId="fd7949c9-06f1-45ed-a874-9d8d377a4947" providerId="ADAL" clId="{0F27CF4D-21F9-4C69-A5B5-43A098A34FED}" dt="2023-06-30T04:08:13.737" v="2890" actId="478"/>
          <ac:picMkLst>
            <pc:docMk/>
            <pc:sldMk cId="2260603723" sldId="276"/>
            <ac:picMk id="133" creationId="{DE393C7D-7EBA-4263-9511-EF92C726823D}"/>
          </ac:picMkLst>
        </pc:picChg>
        <pc:picChg chg="add del mod">
          <ac:chgData name="鈴木 菜摘" userId="fd7949c9-06f1-45ed-a874-9d8d377a4947" providerId="ADAL" clId="{0F27CF4D-21F9-4C69-A5B5-43A098A34FED}" dt="2023-06-30T04:25:37.066" v="3062" actId="478"/>
          <ac:picMkLst>
            <pc:docMk/>
            <pc:sldMk cId="2260603723" sldId="276"/>
            <ac:picMk id="135" creationId="{4BC8F744-4F90-3E70-C25B-D444BAA17BA8}"/>
          </ac:picMkLst>
        </pc:picChg>
        <pc:picChg chg="add del mod">
          <ac:chgData name="鈴木 菜摘" userId="fd7949c9-06f1-45ed-a874-9d8d377a4947" providerId="ADAL" clId="{0F27CF4D-21F9-4C69-A5B5-43A098A34FED}" dt="2023-06-30T04:25:36.364" v="3061" actId="478"/>
          <ac:picMkLst>
            <pc:docMk/>
            <pc:sldMk cId="2260603723" sldId="276"/>
            <ac:picMk id="136" creationId="{66E99AD2-ACEE-4083-D42C-809FAD33E370}"/>
          </ac:picMkLst>
        </pc:picChg>
        <pc:picChg chg="add del mod">
          <ac:chgData name="鈴木 菜摘" userId="fd7949c9-06f1-45ed-a874-9d8d377a4947" providerId="ADAL" clId="{0F27CF4D-21F9-4C69-A5B5-43A098A34FED}" dt="2023-06-30T04:28:26.610" v="3097" actId="478"/>
          <ac:picMkLst>
            <pc:docMk/>
            <pc:sldMk cId="2260603723" sldId="276"/>
            <ac:picMk id="138" creationId="{FB5C4919-A494-70DC-0320-C30CE131430F}"/>
          </ac:picMkLst>
        </pc:picChg>
        <pc:picChg chg="add del mod modCrop">
          <ac:chgData name="鈴木 菜摘" userId="fd7949c9-06f1-45ed-a874-9d8d377a4947" providerId="ADAL" clId="{0F27CF4D-21F9-4C69-A5B5-43A098A34FED}" dt="2023-06-30T05:51:16.093" v="3424" actId="478"/>
          <ac:picMkLst>
            <pc:docMk/>
            <pc:sldMk cId="2260603723" sldId="276"/>
            <ac:picMk id="140" creationId="{11EBB9B2-B8D3-4640-4FD5-C4CEFC84E417}"/>
          </ac:picMkLst>
        </pc:picChg>
        <pc:picChg chg="add del mod">
          <ac:chgData name="鈴木 菜摘" userId="fd7949c9-06f1-45ed-a874-9d8d377a4947" providerId="ADAL" clId="{0F27CF4D-21F9-4C69-A5B5-43A098A34FED}" dt="2023-07-03T04:26:21.477" v="5640" actId="478"/>
          <ac:picMkLst>
            <pc:docMk/>
            <pc:sldMk cId="2260603723" sldId="276"/>
            <ac:picMk id="142" creationId="{8424DB44-7B9B-361C-7462-467027E88B8B}"/>
          </ac:picMkLst>
        </pc:picChg>
        <pc:picChg chg="add del mod">
          <ac:chgData name="鈴木 菜摘" userId="fd7949c9-06f1-45ed-a874-9d8d377a4947" providerId="ADAL" clId="{0F27CF4D-21F9-4C69-A5B5-43A098A34FED}" dt="2023-07-03T04:26:21.477" v="5640" actId="478"/>
          <ac:picMkLst>
            <pc:docMk/>
            <pc:sldMk cId="2260603723" sldId="276"/>
            <ac:picMk id="143" creationId="{DB30F1F6-4FB6-4466-DD9A-4278464536CB}"/>
          </ac:picMkLst>
        </pc:picChg>
        <pc:picChg chg="add del mod ord">
          <ac:chgData name="鈴木 菜摘" userId="fd7949c9-06f1-45ed-a874-9d8d377a4947" providerId="ADAL" clId="{0F27CF4D-21F9-4C69-A5B5-43A098A34FED}" dt="2023-07-03T04:26:21.477" v="5640" actId="478"/>
          <ac:picMkLst>
            <pc:docMk/>
            <pc:sldMk cId="2260603723" sldId="276"/>
            <ac:picMk id="144" creationId="{63A5EBEE-E0E4-5176-0AD8-10E49F61050E}"/>
          </ac:picMkLst>
        </pc:picChg>
        <pc:picChg chg="add mod">
          <ac:chgData name="鈴木 菜摘" userId="fd7949c9-06f1-45ed-a874-9d8d377a4947" providerId="ADAL" clId="{0F27CF4D-21F9-4C69-A5B5-43A098A34FED}" dt="2023-06-30T04:31:28.323" v="3161" actId="571"/>
          <ac:picMkLst>
            <pc:docMk/>
            <pc:sldMk cId="2260603723" sldId="276"/>
            <ac:picMk id="145" creationId="{7DAD2BF2-DFAA-8D0D-2132-6C28DE48FC48}"/>
          </ac:picMkLst>
        </pc:picChg>
        <pc:picChg chg="add del mod modCrop">
          <ac:chgData name="鈴木 菜摘" userId="fd7949c9-06f1-45ed-a874-9d8d377a4947" providerId="ADAL" clId="{0F27CF4D-21F9-4C69-A5B5-43A098A34FED}" dt="2023-07-03T04:26:21.477" v="5640" actId="478"/>
          <ac:picMkLst>
            <pc:docMk/>
            <pc:sldMk cId="2260603723" sldId="276"/>
            <ac:picMk id="146" creationId="{69500461-F3B4-516B-0515-F0C03BC2B93C}"/>
          </ac:picMkLst>
        </pc:picChg>
        <pc:picChg chg="del">
          <ac:chgData name="鈴木 菜摘" userId="fd7949c9-06f1-45ed-a874-9d8d377a4947" providerId="ADAL" clId="{0F27CF4D-21F9-4C69-A5B5-43A098A34FED}" dt="2023-06-30T04:08:13.737" v="2890" actId="478"/>
          <ac:picMkLst>
            <pc:docMk/>
            <pc:sldMk cId="2260603723" sldId="276"/>
            <ac:picMk id="153" creationId="{CCDD33E9-713D-405A-8324-6798AD85ED8D}"/>
          </ac:picMkLst>
        </pc:picChg>
        <pc:picChg chg="del">
          <ac:chgData name="鈴木 菜摘" userId="fd7949c9-06f1-45ed-a874-9d8d377a4947" providerId="ADAL" clId="{0F27CF4D-21F9-4C69-A5B5-43A098A34FED}" dt="2023-06-30T04:08:13.737" v="2890" actId="478"/>
          <ac:picMkLst>
            <pc:docMk/>
            <pc:sldMk cId="2260603723" sldId="276"/>
            <ac:picMk id="209" creationId="{0C4DA942-13F2-4643-BB69-3F9304D1D8B5}"/>
          </ac:picMkLst>
        </pc:picChg>
        <pc:picChg chg="del">
          <ac:chgData name="鈴木 菜摘" userId="fd7949c9-06f1-45ed-a874-9d8d377a4947" providerId="ADAL" clId="{0F27CF4D-21F9-4C69-A5B5-43A098A34FED}" dt="2023-06-30T04:08:13.737" v="2890" actId="478"/>
          <ac:picMkLst>
            <pc:docMk/>
            <pc:sldMk cId="2260603723" sldId="276"/>
            <ac:picMk id="271" creationId="{6878B882-3C5D-44B7-816F-D14F9E8762F6}"/>
          </ac:picMkLst>
        </pc:picChg>
        <pc:picChg chg="del">
          <ac:chgData name="鈴木 菜摘" userId="fd7949c9-06f1-45ed-a874-9d8d377a4947" providerId="ADAL" clId="{0F27CF4D-21F9-4C69-A5B5-43A098A34FED}" dt="2023-06-30T04:08:13.737" v="2890" actId="478"/>
          <ac:picMkLst>
            <pc:docMk/>
            <pc:sldMk cId="2260603723" sldId="276"/>
            <ac:picMk id="272" creationId="{E40DE0C7-AC96-46F5-8A3C-95BEB23F6015}"/>
          </ac:picMkLst>
        </pc:picChg>
        <pc:picChg chg="add mod">
          <ac:chgData name="鈴木 菜摘" userId="fd7949c9-06f1-45ed-a874-9d8d377a4947" providerId="ADAL" clId="{0F27CF4D-21F9-4C69-A5B5-43A098A34FED}" dt="2023-07-03T05:16:01.070" v="7699" actId="1036"/>
          <ac:picMkLst>
            <pc:docMk/>
            <pc:sldMk cId="2260603723" sldId="276"/>
            <ac:picMk id="2050" creationId="{C546CC24-FDEC-D5E2-1767-F40D6E5CF52F}"/>
          </ac:picMkLst>
        </pc:picChg>
        <pc:picChg chg="add del mod">
          <ac:chgData name="鈴木 菜摘" userId="fd7949c9-06f1-45ed-a874-9d8d377a4947" providerId="ADAL" clId="{0F27CF4D-21F9-4C69-A5B5-43A098A34FED}" dt="2023-06-30T04:28:08.085" v="3093" actId="478"/>
          <ac:picMkLst>
            <pc:docMk/>
            <pc:sldMk cId="2260603723" sldId="276"/>
            <ac:picMk id="2050" creationId="{F3A42EF5-0056-50B1-4283-68C1CEC5DB14}"/>
          </ac:picMkLst>
        </pc:picChg>
        <pc:picChg chg="add del mod">
          <ac:chgData name="鈴木 菜摘" userId="fd7949c9-06f1-45ed-a874-9d8d377a4947" providerId="ADAL" clId="{0F27CF4D-21F9-4C69-A5B5-43A098A34FED}" dt="2023-06-30T04:33:45.698" v="3199" actId="478"/>
          <ac:picMkLst>
            <pc:docMk/>
            <pc:sldMk cId="2260603723" sldId="276"/>
            <ac:picMk id="2052" creationId="{E1E2E92E-CEFA-30FC-BE8D-046B00FD8217}"/>
          </ac:picMkLst>
        </pc:picChg>
        <pc:picChg chg="add del mod">
          <ac:chgData name="鈴木 菜摘" userId="fd7949c9-06f1-45ed-a874-9d8d377a4947" providerId="ADAL" clId="{0F27CF4D-21F9-4C69-A5B5-43A098A34FED}" dt="2023-06-30T04:33:44.793" v="3198" actId="478"/>
          <ac:picMkLst>
            <pc:docMk/>
            <pc:sldMk cId="2260603723" sldId="276"/>
            <ac:picMk id="2054" creationId="{3A04B213-1B9D-4E92-0EF1-C26D67ECA2B7}"/>
          </ac:picMkLst>
        </pc:picChg>
        <pc:picChg chg="add del mod">
          <ac:chgData name="鈴木 菜摘" userId="fd7949c9-06f1-45ed-a874-9d8d377a4947" providerId="ADAL" clId="{0F27CF4D-21F9-4C69-A5B5-43A098A34FED}" dt="2023-06-30T04:24:57.865" v="3050" actId="478"/>
          <ac:picMkLst>
            <pc:docMk/>
            <pc:sldMk cId="2260603723" sldId="276"/>
            <ac:picMk id="2056" creationId="{84CD7444-60BE-40E0-138C-C30474C92D21}"/>
          </ac:picMkLst>
        </pc:picChg>
        <pc:picChg chg="add del">
          <ac:chgData name="鈴木 菜摘" userId="fd7949c9-06f1-45ed-a874-9d8d377a4947" providerId="ADAL" clId="{0F27CF4D-21F9-4C69-A5B5-43A098A34FED}" dt="2023-06-30T04:24:14.968" v="3044"/>
          <ac:picMkLst>
            <pc:docMk/>
            <pc:sldMk cId="2260603723" sldId="276"/>
            <ac:picMk id="2058" creationId="{1A24C438-B269-5BA0-FED7-DE1E8A0DEF29}"/>
          </ac:picMkLst>
        </pc:picChg>
        <pc:picChg chg="add del mod">
          <ac:chgData name="鈴木 菜摘" userId="fd7949c9-06f1-45ed-a874-9d8d377a4947" providerId="ADAL" clId="{0F27CF4D-21F9-4C69-A5B5-43A098A34FED}" dt="2023-06-30T04:25:34.092" v="3060" actId="478"/>
          <ac:picMkLst>
            <pc:docMk/>
            <pc:sldMk cId="2260603723" sldId="276"/>
            <ac:picMk id="2060" creationId="{78B4AECE-24B3-203B-F9C7-18CAE6B8819F}"/>
          </ac:picMkLst>
        </pc:picChg>
        <pc:picChg chg="add del mod">
          <ac:chgData name="鈴木 菜摘" userId="fd7949c9-06f1-45ed-a874-9d8d377a4947" providerId="ADAL" clId="{0F27CF4D-21F9-4C69-A5B5-43A098A34FED}" dt="2023-06-30T04:25:34.092" v="3060" actId="478"/>
          <ac:picMkLst>
            <pc:docMk/>
            <pc:sldMk cId="2260603723" sldId="276"/>
            <ac:picMk id="2061" creationId="{ACA3D6A6-0EDC-7094-9C36-DAB9460EC33D}"/>
          </ac:picMkLst>
        </pc:picChg>
        <pc:picChg chg="add del mod">
          <ac:chgData name="鈴木 菜摘" userId="fd7949c9-06f1-45ed-a874-9d8d377a4947" providerId="ADAL" clId="{0F27CF4D-21F9-4C69-A5B5-43A098A34FED}" dt="2023-06-30T04:33:41.929" v="3197" actId="478"/>
          <ac:picMkLst>
            <pc:docMk/>
            <pc:sldMk cId="2260603723" sldId="276"/>
            <ac:picMk id="2063" creationId="{F8A6702F-EDA1-2973-504E-25E2E223C466}"/>
          </ac:picMkLst>
        </pc:picChg>
        <pc:picChg chg="add del mod">
          <ac:chgData name="鈴木 菜摘" userId="fd7949c9-06f1-45ed-a874-9d8d377a4947" providerId="ADAL" clId="{0F27CF4D-21F9-4C69-A5B5-43A098A34FED}" dt="2023-07-03T04:26:21.477" v="5640" actId="478"/>
          <ac:picMkLst>
            <pc:docMk/>
            <pc:sldMk cId="2260603723" sldId="276"/>
            <ac:picMk id="2064" creationId="{6A442EA0-12CE-273A-A064-0B182CEC09A6}"/>
          </ac:picMkLst>
        </pc:picChg>
        <pc:cxnChg chg="del">
          <ac:chgData name="鈴木 菜摘" userId="fd7949c9-06f1-45ed-a874-9d8d377a4947" providerId="ADAL" clId="{0F27CF4D-21F9-4C69-A5B5-43A098A34FED}" dt="2023-06-30T04:08:13.737" v="2890" actId="478"/>
          <ac:cxnSpMkLst>
            <pc:docMk/>
            <pc:sldMk cId="2260603723" sldId="276"/>
            <ac:cxnSpMk id="8" creationId="{DBCE0575-BDC1-44BE-B2D7-5A498E513A4B}"/>
          </ac:cxnSpMkLst>
        </pc:cxnChg>
        <pc:cxnChg chg="del">
          <ac:chgData name="鈴木 菜摘" userId="fd7949c9-06f1-45ed-a874-9d8d377a4947" providerId="ADAL" clId="{0F27CF4D-21F9-4C69-A5B5-43A098A34FED}" dt="2023-06-30T04:08:13.737" v="2890" actId="478"/>
          <ac:cxnSpMkLst>
            <pc:docMk/>
            <pc:sldMk cId="2260603723" sldId="276"/>
            <ac:cxnSpMk id="19" creationId="{6846C480-5CC9-4479-AC83-32614904989D}"/>
          </ac:cxnSpMkLst>
        </pc:cxnChg>
        <pc:cxnChg chg="add mod">
          <ac:chgData name="鈴木 菜摘" userId="fd7949c9-06f1-45ed-a874-9d8d377a4947" providerId="ADAL" clId="{0F27CF4D-21F9-4C69-A5B5-43A098A34FED}" dt="2023-07-03T04:27:33.104" v="5641"/>
          <ac:cxnSpMkLst>
            <pc:docMk/>
            <pc:sldMk cId="2260603723" sldId="276"/>
            <ac:cxnSpMk id="36" creationId="{719309A1-2ED4-96C5-40A0-B13DF7B5E462}"/>
          </ac:cxnSpMkLst>
        </pc:cxnChg>
        <pc:cxnChg chg="mod">
          <ac:chgData name="鈴木 菜摘" userId="fd7949c9-06f1-45ed-a874-9d8d377a4947" providerId="ADAL" clId="{0F27CF4D-21F9-4C69-A5B5-43A098A34FED}" dt="2023-06-30T04:31:05.091" v="3153" actId="165"/>
          <ac:cxnSpMkLst>
            <pc:docMk/>
            <pc:sldMk cId="2260603723" sldId="276"/>
            <ac:cxnSpMk id="53" creationId="{4ECF2EF7-185F-C720-0F44-91CE09712120}"/>
          </ac:cxnSpMkLst>
        </pc:cxnChg>
      </pc:sldChg>
      <pc:sldChg chg="addSp delSp modSp mod modNotesTx">
        <pc:chgData name="鈴木 菜摘" userId="fd7949c9-06f1-45ed-a874-9d8d377a4947" providerId="ADAL" clId="{0F27CF4D-21F9-4C69-A5B5-43A098A34FED}" dt="2023-07-03T04:43:41.230" v="6076" actId="20577"/>
        <pc:sldMkLst>
          <pc:docMk/>
          <pc:sldMk cId="3034562125" sldId="280"/>
        </pc:sldMkLst>
        <pc:spChg chg="del">
          <ac:chgData name="鈴木 菜摘" userId="fd7949c9-06f1-45ed-a874-9d8d377a4947" providerId="ADAL" clId="{0F27CF4D-21F9-4C69-A5B5-43A098A34FED}" dt="2023-06-30T02:13:57.462" v="6" actId="478"/>
          <ac:spMkLst>
            <pc:docMk/>
            <pc:sldMk cId="3034562125" sldId="280"/>
            <ac:spMk id="2" creationId="{F9F304DF-3D8E-40A8-88C6-35922430564C}"/>
          </ac:spMkLst>
        </pc:spChg>
        <pc:spChg chg="mod">
          <ac:chgData name="鈴木 菜摘" userId="fd7949c9-06f1-45ed-a874-9d8d377a4947" providerId="ADAL" clId="{0F27CF4D-21F9-4C69-A5B5-43A098A34FED}" dt="2023-07-03T04:12:44.074" v="4812" actId="20577"/>
          <ac:spMkLst>
            <pc:docMk/>
            <pc:sldMk cId="3034562125" sldId="280"/>
            <ac:spMk id="4" creationId="{00000000-0000-0000-0000-000000000000}"/>
          </ac:spMkLst>
        </pc:spChg>
        <pc:spChg chg="add mod">
          <ac:chgData name="鈴木 菜摘" userId="fd7949c9-06f1-45ed-a874-9d8d377a4947" providerId="ADAL" clId="{0F27CF4D-21F9-4C69-A5B5-43A098A34FED}" dt="2023-07-03T04:10:26.065" v="4699" actId="20577"/>
          <ac:spMkLst>
            <pc:docMk/>
            <pc:sldMk cId="3034562125" sldId="280"/>
            <ac:spMk id="5" creationId="{0F78618F-172F-4F5B-7FEA-B1CE6F426811}"/>
          </ac:spMkLst>
        </pc:spChg>
        <pc:spChg chg="del">
          <ac:chgData name="鈴木 菜摘" userId="fd7949c9-06f1-45ed-a874-9d8d377a4947" providerId="ADAL" clId="{0F27CF4D-21F9-4C69-A5B5-43A098A34FED}" dt="2023-06-30T02:13:57.462" v="6" actId="478"/>
          <ac:spMkLst>
            <pc:docMk/>
            <pc:sldMk cId="3034562125" sldId="280"/>
            <ac:spMk id="5" creationId="{21F5E911-6C59-420A-908C-A882CEA086A1}"/>
          </ac:spMkLst>
        </pc:spChg>
        <pc:spChg chg="del">
          <ac:chgData name="鈴木 菜摘" userId="fd7949c9-06f1-45ed-a874-9d8d377a4947" providerId="ADAL" clId="{0F27CF4D-21F9-4C69-A5B5-43A098A34FED}" dt="2023-06-30T02:13:57.462" v="6" actId="478"/>
          <ac:spMkLst>
            <pc:docMk/>
            <pc:sldMk cId="3034562125" sldId="280"/>
            <ac:spMk id="6" creationId="{91FCB4C0-985D-42AB-9F85-5E3C4F9F9D96}"/>
          </ac:spMkLst>
        </pc:spChg>
        <pc:spChg chg="del">
          <ac:chgData name="鈴木 菜摘" userId="fd7949c9-06f1-45ed-a874-9d8d377a4947" providerId="ADAL" clId="{0F27CF4D-21F9-4C69-A5B5-43A098A34FED}" dt="2023-06-30T02:13:57.462" v="6" actId="478"/>
          <ac:spMkLst>
            <pc:docMk/>
            <pc:sldMk cId="3034562125" sldId="280"/>
            <ac:spMk id="7" creationId="{00000000-0000-0000-0000-000000000000}"/>
          </ac:spMkLst>
        </pc:spChg>
        <pc:spChg chg="del">
          <ac:chgData name="鈴木 菜摘" userId="fd7949c9-06f1-45ed-a874-9d8d377a4947" providerId="ADAL" clId="{0F27CF4D-21F9-4C69-A5B5-43A098A34FED}" dt="2023-06-30T02:14:01.216" v="7" actId="478"/>
          <ac:spMkLst>
            <pc:docMk/>
            <pc:sldMk cId="3034562125" sldId="280"/>
            <ac:spMk id="8" creationId="{B02C557C-AF83-4A9A-A92F-5C7410484127}"/>
          </ac:spMkLst>
        </pc:spChg>
        <pc:spChg chg="del">
          <ac:chgData name="鈴木 菜摘" userId="fd7949c9-06f1-45ed-a874-9d8d377a4947" providerId="ADAL" clId="{0F27CF4D-21F9-4C69-A5B5-43A098A34FED}" dt="2023-06-30T02:14:01.216" v="7" actId="478"/>
          <ac:spMkLst>
            <pc:docMk/>
            <pc:sldMk cId="3034562125" sldId="280"/>
            <ac:spMk id="11" creationId="{4A708922-1D82-471F-A0D6-4D2E714FF68B}"/>
          </ac:spMkLst>
        </pc:spChg>
        <pc:spChg chg="del mod">
          <ac:chgData name="鈴木 菜摘" userId="fd7949c9-06f1-45ed-a874-9d8d377a4947" providerId="ADAL" clId="{0F27CF4D-21F9-4C69-A5B5-43A098A34FED}" dt="2023-06-30T02:13:49.723" v="3" actId="478"/>
          <ac:spMkLst>
            <pc:docMk/>
            <pc:sldMk cId="3034562125" sldId="280"/>
            <ac:spMk id="14" creationId="{5505814E-2E9C-8213-28AC-FD0AA9737C5D}"/>
          </ac:spMkLst>
        </pc:spChg>
        <pc:spChg chg="del">
          <ac:chgData name="鈴木 菜摘" userId="fd7949c9-06f1-45ed-a874-9d8d377a4947" providerId="ADAL" clId="{0F27CF4D-21F9-4C69-A5B5-43A098A34FED}" dt="2023-06-30T02:13:52.846" v="4" actId="478"/>
          <ac:spMkLst>
            <pc:docMk/>
            <pc:sldMk cId="3034562125" sldId="280"/>
            <ac:spMk id="15" creationId="{A4029A22-3A61-55EA-9FCB-12E877D5860D}"/>
          </ac:spMkLst>
        </pc:spChg>
        <pc:spChg chg="add del">
          <ac:chgData name="鈴木 菜摘" userId="fd7949c9-06f1-45ed-a874-9d8d377a4947" providerId="ADAL" clId="{0F27CF4D-21F9-4C69-A5B5-43A098A34FED}" dt="2023-06-30T02:25:14.869" v="642" actId="478"/>
          <ac:spMkLst>
            <pc:docMk/>
            <pc:sldMk cId="3034562125" sldId="280"/>
            <ac:spMk id="16" creationId="{92D6DAFA-EBAC-5DE4-D441-0CD0A64327EF}"/>
          </ac:spMkLst>
        </pc:spChg>
        <pc:spChg chg="add mod ord topLvl">
          <ac:chgData name="鈴木 菜摘" userId="fd7949c9-06f1-45ed-a874-9d8d377a4947" providerId="ADAL" clId="{0F27CF4D-21F9-4C69-A5B5-43A098A34FED}" dt="2023-06-30T02:29:17.392" v="743" actId="1036"/>
          <ac:spMkLst>
            <pc:docMk/>
            <pc:sldMk cId="3034562125" sldId="280"/>
            <ac:spMk id="17" creationId="{70A6CC56-8D32-C77A-BD32-C3321A3C6E42}"/>
          </ac:spMkLst>
        </pc:spChg>
        <pc:spChg chg="add del mod">
          <ac:chgData name="鈴木 菜摘" userId="fd7949c9-06f1-45ed-a874-9d8d377a4947" providerId="ADAL" clId="{0F27CF4D-21F9-4C69-A5B5-43A098A34FED}" dt="2023-06-30T02:25:14.075" v="641" actId="478"/>
          <ac:spMkLst>
            <pc:docMk/>
            <pc:sldMk cId="3034562125" sldId="280"/>
            <ac:spMk id="18" creationId="{9319E352-D95D-A38E-085D-6233EC139CB3}"/>
          </ac:spMkLst>
        </pc:spChg>
        <pc:spChg chg="add mod">
          <ac:chgData name="鈴木 菜摘" userId="fd7949c9-06f1-45ed-a874-9d8d377a4947" providerId="ADAL" clId="{0F27CF4D-21F9-4C69-A5B5-43A098A34FED}" dt="2023-06-30T02:28:56.606" v="735" actId="1035"/>
          <ac:spMkLst>
            <pc:docMk/>
            <pc:sldMk cId="3034562125" sldId="280"/>
            <ac:spMk id="19" creationId="{AF08886B-1828-6DB1-F4A9-F64F4814E56B}"/>
          </ac:spMkLst>
        </pc:spChg>
        <pc:spChg chg="add mod">
          <ac:chgData name="鈴木 菜摘" userId="fd7949c9-06f1-45ed-a874-9d8d377a4947" providerId="ADAL" clId="{0F27CF4D-21F9-4C69-A5B5-43A098A34FED}" dt="2023-06-30T02:29:32.128" v="750" actId="1035"/>
          <ac:spMkLst>
            <pc:docMk/>
            <pc:sldMk cId="3034562125" sldId="280"/>
            <ac:spMk id="20" creationId="{D03BEC82-01E2-7360-5C80-7BB8E1874D3E}"/>
          </ac:spMkLst>
        </pc:spChg>
        <pc:spChg chg="add del mod ord topLvl">
          <ac:chgData name="鈴木 菜摘" userId="fd7949c9-06f1-45ed-a874-9d8d377a4947" providerId="ADAL" clId="{0F27CF4D-21F9-4C69-A5B5-43A098A34FED}" dt="2023-06-30T02:26:45.584" v="663" actId="21"/>
          <ac:spMkLst>
            <pc:docMk/>
            <pc:sldMk cId="3034562125" sldId="280"/>
            <ac:spMk id="21" creationId="{1111CA66-D0FA-A6CC-BFC5-F6495E50450E}"/>
          </ac:spMkLst>
        </pc:spChg>
        <pc:spChg chg="mod">
          <ac:chgData name="鈴木 菜摘" userId="fd7949c9-06f1-45ed-a874-9d8d377a4947" providerId="ADAL" clId="{0F27CF4D-21F9-4C69-A5B5-43A098A34FED}" dt="2023-06-30T02:50:36.874" v="1599" actId="1036"/>
          <ac:spMkLst>
            <pc:docMk/>
            <pc:sldMk cId="3034562125" sldId="280"/>
            <ac:spMk id="22" creationId="{00000000-0000-0000-0000-000000000000}"/>
          </ac:spMkLst>
        </pc:spChg>
        <pc:spChg chg="mod">
          <ac:chgData name="鈴木 菜摘" userId="fd7949c9-06f1-45ed-a874-9d8d377a4947" providerId="ADAL" clId="{0F27CF4D-21F9-4C69-A5B5-43A098A34FED}" dt="2023-07-03T04:18:05.855" v="5098" actId="20577"/>
          <ac:spMkLst>
            <pc:docMk/>
            <pc:sldMk cId="3034562125" sldId="280"/>
            <ac:spMk id="23" creationId="{00000000-0000-0000-0000-000000000000}"/>
          </ac:spMkLst>
        </pc:spChg>
        <pc:spChg chg="add mod ord">
          <ac:chgData name="鈴木 菜摘" userId="fd7949c9-06f1-45ed-a874-9d8d377a4947" providerId="ADAL" clId="{0F27CF4D-21F9-4C69-A5B5-43A098A34FED}" dt="2023-06-30T02:28:12.633" v="727" actId="207"/>
          <ac:spMkLst>
            <pc:docMk/>
            <pc:sldMk cId="3034562125" sldId="280"/>
            <ac:spMk id="24" creationId="{7DA1A410-9B5B-E3E8-1715-17F51E148442}"/>
          </ac:spMkLst>
        </pc:spChg>
        <pc:spChg chg="add mod ord">
          <ac:chgData name="鈴木 菜摘" userId="fd7949c9-06f1-45ed-a874-9d8d377a4947" providerId="ADAL" clId="{0F27CF4D-21F9-4C69-A5B5-43A098A34FED}" dt="2023-06-30T02:26:23.265" v="661" actId="207"/>
          <ac:spMkLst>
            <pc:docMk/>
            <pc:sldMk cId="3034562125" sldId="280"/>
            <ac:spMk id="25" creationId="{3E5C37E7-A835-4042-CF71-FA7B96C0A3DF}"/>
          </ac:spMkLst>
        </pc:spChg>
        <pc:spChg chg="del">
          <ac:chgData name="鈴木 菜摘" userId="fd7949c9-06f1-45ed-a874-9d8d377a4947" providerId="ADAL" clId="{0F27CF4D-21F9-4C69-A5B5-43A098A34FED}" dt="2023-06-30T02:14:01.216" v="7" actId="478"/>
          <ac:spMkLst>
            <pc:docMk/>
            <pc:sldMk cId="3034562125" sldId="280"/>
            <ac:spMk id="28" creationId="{00000000-0000-0000-0000-000000000000}"/>
          </ac:spMkLst>
        </pc:spChg>
        <pc:spChg chg="del">
          <ac:chgData name="鈴木 菜摘" userId="fd7949c9-06f1-45ed-a874-9d8d377a4947" providerId="ADAL" clId="{0F27CF4D-21F9-4C69-A5B5-43A098A34FED}" dt="2023-06-30T02:13:57.462" v="6" actId="478"/>
          <ac:spMkLst>
            <pc:docMk/>
            <pc:sldMk cId="3034562125" sldId="280"/>
            <ac:spMk id="30" creationId="{FC765247-F9E6-444F-B450-3195696D4C4F}"/>
          </ac:spMkLst>
        </pc:spChg>
        <pc:spChg chg="add mod ord">
          <ac:chgData name="鈴木 菜摘" userId="fd7949c9-06f1-45ed-a874-9d8d377a4947" providerId="ADAL" clId="{0F27CF4D-21F9-4C69-A5B5-43A098A34FED}" dt="2023-06-30T02:27:50.039" v="700" actId="167"/>
          <ac:spMkLst>
            <pc:docMk/>
            <pc:sldMk cId="3034562125" sldId="280"/>
            <ac:spMk id="32" creationId="{304D9D7D-05EA-B070-37D5-1152DA814D1D}"/>
          </ac:spMkLst>
        </pc:spChg>
        <pc:spChg chg="add del mod ord">
          <ac:chgData name="鈴木 菜摘" userId="fd7949c9-06f1-45ed-a874-9d8d377a4947" providerId="ADAL" clId="{0F27CF4D-21F9-4C69-A5B5-43A098A34FED}" dt="2023-06-30T02:36:12.703" v="844" actId="478"/>
          <ac:spMkLst>
            <pc:docMk/>
            <pc:sldMk cId="3034562125" sldId="280"/>
            <ac:spMk id="33" creationId="{35F294AF-3696-B0CD-7777-925C5F220D5C}"/>
          </ac:spMkLst>
        </pc:spChg>
        <pc:spChg chg="del">
          <ac:chgData name="鈴木 菜摘" userId="fd7949c9-06f1-45ed-a874-9d8d377a4947" providerId="ADAL" clId="{0F27CF4D-21F9-4C69-A5B5-43A098A34FED}" dt="2023-06-30T02:14:01.216" v="7" actId="478"/>
          <ac:spMkLst>
            <pc:docMk/>
            <pc:sldMk cId="3034562125" sldId="280"/>
            <ac:spMk id="36" creationId="{39D37B8D-8CE0-47AE-9D20-CFCE3FE08E4B}"/>
          </ac:spMkLst>
        </pc:spChg>
        <pc:spChg chg="del">
          <ac:chgData name="鈴木 菜摘" userId="fd7949c9-06f1-45ed-a874-9d8d377a4947" providerId="ADAL" clId="{0F27CF4D-21F9-4C69-A5B5-43A098A34FED}" dt="2023-06-30T02:14:01.216" v="7" actId="478"/>
          <ac:spMkLst>
            <pc:docMk/>
            <pc:sldMk cId="3034562125" sldId="280"/>
            <ac:spMk id="37" creationId="{6E9568E7-CF32-41DC-9E1B-6F1764B2BE28}"/>
          </ac:spMkLst>
        </pc:spChg>
        <pc:spChg chg="add del mod ord">
          <ac:chgData name="鈴木 菜摘" userId="fd7949c9-06f1-45ed-a874-9d8d377a4947" providerId="ADAL" clId="{0F27CF4D-21F9-4C69-A5B5-43A098A34FED}" dt="2023-06-30T02:36:03.757" v="842" actId="478"/>
          <ac:spMkLst>
            <pc:docMk/>
            <pc:sldMk cId="3034562125" sldId="280"/>
            <ac:spMk id="38" creationId="{250E8FC0-CB0D-7ACD-993C-4A1D5795FB12}"/>
          </ac:spMkLst>
        </pc:spChg>
        <pc:spChg chg="del">
          <ac:chgData name="鈴木 菜摘" userId="fd7949c9-06f1-45ed-a874-9d8d377a4947" providerId="ADAL" clId="{0F27CF4D-21F9-4C69-A5B5-43A098A34FED}" dt="2023-06-30T02:13:57.462" v="6" actId="478"/>
          <ac:spMkLst>
            <pc:docMk/>
            <pc:sldMk cId="3034562125" sldId="280"/>
            <ac:spMk id="39" creationId="{75216837-E00E-40A3-8865-0CC13C6E4494}"/>
          </ac:spMkLst>
        </pc:spChg>
        <pc:spChg chg="mod">
          <ac:chgData name="鈴木 菜摘" userId="fd7949c9-06f1-45ed-a874-9d8d377a4947" providerId="ADAL" clId="{0F27CF4D-21F9-4C69-A5B5-43A098A34FED}" dt="2023-07-03T04:10:07.784" v="4663" actId="20577"/>
          <ac:spMkLst>
            <pc:docMk/>
            <pc:sldMk cId="3034562125" sldId="280"/>
            <ac:spMk id="43" creationId="{D8993B60-F181-4A47-85D8-41AC29884703}"/>
          </ac:spMkLst>
        </pc:spChg>
        <pc:spChg chg="del">
          <ac:chgData name="鈴木 菜摘" userId="fd7949c9-06f1-45ed-a874-9d8d377a4947" providerId="ADAL" clId="{0F27CF4D-21F9-4C69-A5B5-43A098A34FED}" dt="2023-06-30T02:14:01.216" v="7" actId="478"/>
          <ac:spMkLst>
            <pc:docMk/>
            <pc:sldMk cId="3034562125" sldId="280"/>
            <ac:spMk id="46" creationId="{40AD050B-614E-4E7A-AC62-7BB7FB25EB8D}"/>
          </ac:spMkLst>
        </pc:spChg>
        <pc:spChg chg="del">
          <ac:chgData name="鈴木 菜摘" userId="fd7949c9-06f1-45ed-a874-9d8d377a4947" providerId="ADAL" clId="{0F27CF4D-21F9-4C69-A5B5-43A098A34FED}" dt="2023-06-30T02:14:01.216" v="7" actId="478"/>
          <ac:spMkLst>
            <pc:docMk/>
            <pc:sldMk cId="3034562125" sldId="280"/>
            <ac:spMk id="47" creationId="{A66222AC-CE23-4DAA-8140-6781FC37EF2D}"/>
          </ac:spMkLst>
        </pc:spChg>
        <pc:spChg chg="del">
          <ac:chgData name="鈴木 菜摘" userId="fd7949c9-06f1-45ed-a874-9d8d377a4947" providerId="ADAL" clId="{0F27CF4D-21F9-4C69-A5B5-43A098A34FED}" dt="2023-06-30T02:14:01.216" v="7" actId="478"/>
          <ac:spMkLst>
            <pc:docMk/>
            <pc:sldMk cId="3034562125" sldId="280"/>
            <ac:spMk id="48" creationId="{5959E726-15F4-44E6-B6A1-D9BEDB36EAB7}"/>
          </ac:spMkLst>
        </pc:spChg>
        <pc:spChg chg="del">
          <ac:chgData name="鈴木 菜摘" userId="fd7949c9-06f1-45ed-a874-9d8d377a4947" providerId="ADAL" clId="{0F27CF4D-21F9-4C69-A5B5-43A098A34FED}" dt="2023-06-30T02:14:01.216" v="7" actId="478"/>
          <ac:spMkLst>
            <pc:docMk/>
            <pc:sldMk cId="3034562125" sldId="280"/>
            <ac:spMk id="49" creationId="{4775B1D7-1103-4E84-9696-6CBED4089585}"/>
          </ac:spMkLst>
        </pc:spChg>
        <pc:spChg chg="del">
          <ac:chgData name="鈴木 菜摘" userId="fd7949c9-06f1-45ed-a874-9d8d377a4947" providerId="ADAL" clId="{0F27CF4D-21F9-4C69-A5B5-43A098A34FED}" dt="2023-06-30T02:14:01.216" v="7" actId="478"/>
          <ac:spMkLst>
            <pc:docMk/>
            <pc:sldMk cId="3034562125" sldId="280"/>
            <ac:spMk id="50" creationId="{EEE80801-4E35-4E6D-8065-1AC832840FED}"/>
          </ac:spMkLst>
        </pc:spChg>
        <pc:spChg chg="del">
          <ac:chgData name="鈴木 菜摘" userId="fd7949c9-06f1-45ed-a874-9d8d377a4947" providerId="ADAL" clId="{0F27CF4D-21F9-4C69-A5B5-43A098A34FED}" dt="2023-06-30T02:14:01.216" v="7" actId="478"/>
          <ac:spMkLst>
            <pc:docMk/>
            <pc:sldMk cId="3034562125" sldId="280"/>
            <ac:spMk id="51" creationId="{83EB0853-697D-45C0-9855-324640E543D1}"/>
          </ac:spMkLst>
        </pc:spChg>
        <pc:spChg chg="del">
          <ac:chgData name="鈴木 菜摘" userId="fd7949c9-06f1-45ed-a874-9d8d377a4947" providerId="ADAL" clId="{0F27CF4D-21F9-4C69-A5B5-43A098A34FED}" dt="2023-06-30T02:13:57.462" v="6" actId="478"/>
          <ac:spMkLst>
            <pc:docMk/>
            <pc:sldMk cId="3034562125" sldId="280"/>
            <ac:spMk id="52" creationId="{A2F804C4-4DC2-4C59-BE3F-1D0E6DEE02BF}"/>
          </ac:spMkLst>
        </pc:spChg>
        <pc:spChg chg="del">
          <ac:chgData name="鈴木 菜摘" userId="fd7949c9-06f1-45ed-a874-9d8d377a4947" providerId="ADAL" clId="{0F27CF4D-21F9-4C69-A5B5-43A098A34FED}" dt="2023-06-30T02:14:01.216" v="7" actId="478"/>
          <ac:spMkLst>
            <pc:docMk/>
            <pc:sldMk cId="3034562125" sldId="280"/>
            <ac:spMk id="53" creationId="{6E8F7219-3011-4110-A158-98EB57054E86}"/>
          </ac:spMkLst>
        </pc:spChg>
        <pc:spChg chg="del">
          <ac:chgData name="鈴木 菜摘" userId="fd7949c9-06f1-45ed-a874-9d8d377a4947" providerId="ADAL" clId="{0F27CF4D-21F9-4C69-A5B5-43A098A34FED}" dt="2023-06-30T02:14:01.216" v="7" actId="478"/>
          <ac:spMkLst>
            <pc:docMk/>
            <pc:sldMk cId="3034562125" sldId="280"/>
            <ac:spMk id="54" creationId="{BE4B98F4-BC43-435B-A711-032E77202181}"/>
          </ac:spMkLst>
        </pc:spChg>
        <pc:spChg chg="del">
          <ac:chgData name="鈴木 菜摘" userId="fd7949c9-06f1-45ed-a874-9d8d377a4947" providerId="ADAL" clId="{0F27CF4D-21F9-4C69-A5B5-43A098A34FED}" dt="2023-06-30T02:14:01.216" v="7" actId="478"/>
          <ac:spMkLst>
            <pc:docMk/>
            <pc:sldMk cId="3034562125" sldId="280"/>
            <ac:spMk id="55" creationId="{AAAF8BD2-E06E-442F-82AB-9EAAB07CABCA}"/>
          </ac:spMkLst>
        </pc:spChg>
        <pc:spChg chg="del">
          <ac:chgData name="鈴木 菜摘" userId="fd7949c9-06f1-45ed-a874-9d8d377a4947" providerId="ADAL" clId="{0F27CF4D-21F9-4C69-A5B5-43A098A34FED}" dt="2023-06-30T02:13:57.462" v="6" actId="478"/>
          <ac:spMkLst>
            <pc:docMk/>
            <pc:sldMk cId="3034562125" sldId="280"/>
            <ac:spMk id="56" creationId="{ED743818-BC98-4FC2-A069-369154D577F4}"/>
          </ac:spMkLst>
        </pc:spChg>
        <pc:spChg chg="del">
          <ac:chgData name="鈴木 菜摘" userId="fd7949c9-06f1-45ed-a874-9d8d377a4947" providerId="ADAL" clId="{0F27CF4D-21F9-4C69-A5B5-43A098A34FED}" dt="2023-06-30T02:14:01.216" v="7" actId="478"/>
          <ac:spMkLst>
            <pc:docMk/>
            <pc:sldMk cId="3034562125" sldId="280"/>
            <ac:spMk id="57" creationId="{5DAF658C-74C8-4C9A-8C0D-37B5CB8D8DBC}"/>
          </ac:spMkLst>
        </pc:spChg>
        <pc:spChg chg="del">
          <ac:chgData name="鈴木 菜摘" userId="fd7949c9-06f1-45ed-a874-9d8d377a4947" providerId="ADAL" clId="{0F27CF4D-21F9-4C69-A5B5-43A098A34FED}" dt="2023-06-30T02:14:01.216" v="7" actId="478"/>
          <ac:spMkLst>
            <pc:docMk/>
            <pc:sldMk cId="3034562125" sldId="280"/>
            <ac:spMk id="58" creationId="{36BFC5AE-405D-4789-817E-B0D9FA4C6193}"/>
          </ac:spMkLst>
        </pc:spChg>
        <pc:spChg chg="del">
          <ac:chgData name="鈴木 菜摘" userId="fd7949c9-06f1-45ed-a874-9d8d377a4947" providerId="ADAL" clId="{0F27CF4D-21F9-4C69-A5B5-43A098A34FED}" dt="2023-06-30T02:14:01.216" v="7" actId="478"/>
          <ac:spMkLst>
            <pc:docMk/>
            <pc:sldMk cId="3034562125" sldId="280"/>
            <ac:spMk id="59" creationId="{9C381552-F687-44C7-8B65-EAE7602AC8F3}"/>
          </ac:spMkLst>
        </pc:spChg>
        <pc:spChg chg="del">
          <ac:chgData name="鈴木 菜摘" userId="fd7949c9-06f1-45ed-a874-9d8d377a4947" providerId="ADAL" clId="{0F27CF4D-21F9-4C69-A5B5-43A098A34FED}" dt="2023-06-30T02:14:01.216" v="7" actId="478"/>
          <ac:spMkLst>
            <pc:docMk/>
            <pc:sldMk cId="3034562125" sldId="280"/>
            <ac:spMk id="60" creationId="{039CF93C-66D0-4021-8EB7-82EC4141D1BA}"/>
          </ac:spMkLst>
        </pc:spChg>
        <pc:spChg chg="add del mod ord">
          <ac:chgData name="鈴木 菜摘" userId="fd7949c9-06f1-45ed-a874-9d8d377a4947" providerId="ADAL" clId="{0F27CF4D-21F9-4C69-A5B5-43A098A34FED}" dt="2023-06-30T02:36:12.703" v="844" actId="478"/>
          <ac:spMkLst>
            <pc:docMk/>
            <pc:sldMk cId="3034562125" sldId="280"/>
            <ac:spMk id="62" creationId="{F3E1CCCB-EFD7-6173-6936-91ED6612F532}"/>
          </ac:spMkLst>
        </pc:spChg>
        <pc:spChg chg="del">
          <ac:chgData name="鈴木 菜摘" userId="fd7949c9-06f1-45ed-a874-9d8d377a4947" providerId="ADAL" clId="{0F27CF4D-21F9-4C69-A5B5-43A098A34FED}" dt="2023-06-30T02:14:01.216" v="7" actId="478"/>
          <ac:spMkLst>
            <pc:docMk/>
            <pc:sldMk cId="3034562125" sldId="280"/>
            <ac:spMk id="63" creationId="{E390AAE0-9660-4CC5-922E-8B20C9AD6F82}"/>
          </ac:spMkLst>
        </pc:spChg>
        <pc:spChg chg="del">
          <ac:chgData name="鈴木 菜摘" userId="fd7949c9-06f1-45ed-a874-9d8d377a4947" providerId="ADAL" clId="{0F27CF4D-21F9-4C69-A5B5-43A098A34FED}" dt="2023-06-30T02:14:01.216" v="7" actId="478"/>
          <ac:spMkLst>
            <pc:docMk/>
            <pc:sldMk cId="3034562125" sldId="280"/>
            <ac:spMk id="64" creationId="{85A89258-76ED-4B50-8F69-6B4A44984685}"/>
          </ac:spMkLst>
        </pc:spChg>
        <pc:spChg chg="del">
          <ac:chgData name="鈴木 菜摘" userId="fd7949c9-06f1-45ed-a874-9d8d377a4947" providerId="ADAL" clId="{0F27CF4D-21F9-4C69-A5B5-43A098A34FED}" dt="2023-06-30T02:14:01.216" v="7" actId="478"/>
          <ac:spMkLst>
            <pc:docMk/>
            <pc:sldMk cId="3034562125" sldId="280"/>
            <ac:spMk id="65" creationId="{5A2640B1-599E-4E00-9708-8775742D0E5E}"/>
          </ac:spMkLst>
        </pc:spChg>
        <pc:spChg chg="add mod">
          <ac:chgData name="鈴木 菜摘" userId="fd7949c9-06f1-45ed-a874-9d8d377a4947" providerId="ADAL" clId="{0F27CF4D-21F9-4C69-A5B5-43A098A34FED}" dt="2023-07-03T04:43:41.230" v="6076" actId="20577"/>
          <ac:spMkLst>
            <pc:docMk/>
            <pc:sldMk cId="3034562125" sldId="280"/>
            <ac:spMk id="66" creationId="{29120192-46BC-B0D5-4746-65F653FFC4B2}"/>
          </ac:spMkLst>
        </pc:spChg>
        <pc:spChg chg="add mod">
          <ac:chgData name="鈴木 菜摘" userId="fd7949c9-06f1-45ed-a874-9d8d377a4947" providerId="ADAL" clId="{0F27CF4D-21F9-4C69-A5B5-43A098A34FED}" dt="2023-07-03T04:24:46.788" v="5509" actId="6549"/>
          <ac:spMkLst>
            <pc:docMk/>
            <pc:sldMk cId="3034562125" sldId="280"/>
            <ac:spMk id="68" creationId="{BF529E27-5824-8D2B-12B8-00E6E8AFCC95}"/>
          </ac:spMkLst>
        </pc:spChg>
        <pc:spChg chg="del">
          <ac:chgData name="鈴木 菜摘" userId="fd7949c9-06f1-45ed-a874-9d8d377a4947" providerId="ADAL" clId="{0F27CF4D-21F9-4C69-A5B5-43A098A34FED}" dt="2023-06-30T02:14:01.216" v="7" actId="478"/>
          <ac:spMkLst>
            <pc:docMk/>
            <pc:sldMk cId="3034562125" sldId="280"/>
            <ac:spMk id="69" creationId="{511D4F09-0D43-409F-A462-40917374357B}"/>
          </ac:spMkLst>
        </pc:spChg>
        <pc:spChg chg="add mod">
          <ac:chgData name="鈴木 菜摘" userId="fd7949c9-06f1-45ed-a874-9d8d377a4947" providerId="ADAL" clId="{0F27CF4D-21F9-4C69-A5B5-43A098A34FED}" dt="2023-06-30T02:51:26.807" v="1644" actId="1076"/>
          <ac:spMkLst>
            <pc:docMk/>
            <pc:sldMk cId="3034562125" sldId="280"/>
            <ac:spMk id="79" creationId="{059F3207-AA7A-928F-05C5-8E662A2F3963}"/>
          </ac:spMkLst>
        </pc:spChg>
        <pc:spChg chg="add mod">
          <ac:chgData name="鈴木 菜摘" userId="fd7949c9-06f1-45ed-a874-9d8d377a4947" providerId="ADAL" clId="{0F27CF4D-21F9-4C69-A5B5-43A098A34FED}" dt="2023-06-30T02:51:26.807" v="1644" actId="1076"/>
          <ac:spMkLst>
            <pc:docMk/>
            <pc:sldMk cId="3034562125" sldId="280"/>
            <ac:spMk id="80" creationId="{104E904A-4438-8E1D-878F-BB6B754B0672}"/>
          </ac:spMkLst>
        </pc:spChg>
        <pc:spChg chg="add mod">
          <ac:chgData name="鈴木 菜摘" userId="fd7949c9-06f1-45ed-a874-9d8d377a4947" providerId="ADAL" clId="{0F27CF4D-21F9-4C69-A5B5-43A098A34FED}" dt="2023-06-30T02:52:13.896" v="1680" actId="164"/>
          <ac:spMkLst>
            <pc:docMk/>
            <pc:sldMk cId="3034562125" sldId="280"/>
            <ac:spMk id="82" creationId="{3403B95B-0577-AE21-917D-AA3D84D6C52C}"/>
          </ac:spMkLst>
        </pc:spChg>
        <pc:spChg chg="add mod">
          <ac:chgData name="鈴木 菜摘" userId="fd7949c9-06f1-45ed-a874-9d8d377a4947" providerId="ADAL" clId="{0F27CF4D-21F9-4C69-A5B5-43A098A34FED}" dt="2023-06-30T02:52:13.896" v="1680" actId="164"/>
          <ac:spMkLst>
            <pc:docMk/>
            <pc:sldMk cId="3034562125" sldId="280"/>
            <ac:spMk id="83" creationId="{AB3C287C-CE93-1B19-7145-2C0BA137641B}"/>
          </ac:spMkLst>
        </pc:spChg>
        <pc:spChg chg="add mod">
          <ac:chgData name="鈴木 菜摘" userId="fd7949c9-06f1-45ed-a874-9d8d377a4947" providerId="ADAL" clId="{0F27CF4D-21F9-4C69-A5B5-43A098A34FED}" dt="2023-07-03T04:19:09.189" v="5189" actId="6549"/>
          <ac:spMkLst>
            <pc:docMk/>
            <pc:sldMk cId="3034562125" sldId="280"/>
            <ac:spMk id="85" creationId="{C14AE3FF-AA1D-A7DF-D96A-3634A8491F4B}"/>
          </ac:spMkLst>
        </pc:spChg>
        <pc:spChg chg="add mod">
          <ac:chgData name="鈴木 菜摘" userId="fd7949c9-06f1-45ed-a874-9d8d377a4947" providerId="ADAL" clId="{0F27CF4D-21F9-4C69-A5B5-43A098A34FED}" dt="2023-06-30T04:01:54.741" v="2586" actId="20577"/>
          <ac:spMkLst>
            <pc:docMk/>
            <pc:sldMk cId="3034562125" sldId="280"/>
            <ac:spMk id="86" creationId="{FB0DB502-105B-8AD3-4699-D8BC7D018D66}"/>
          </ac:spMkLst>
        </pc:spChg>
        <pc:spChg chg="add mod">
          <ac:chgData name="鈴木 菜摘" userId="fd7949c9-06f1-45ed-a874-9d8d377a4947" providerId="ADAL" clId="{0F27CF4D-21F9-4C69-A5B5-43A098A34FED}" dt="2023-07-03T04:19:28.031" v="5196" actId="20577"/>
          <ac:spMkLst>
            <pc:docMk/>
            <pc:sldMk cId="3034562125" sldId="280"/>
            <ac:spMk id="87" creationId="{AC88B816-5C24-2C92-4838-57DC2468366F}"/>
          </ac:spMkLst>
        </pc:spChg>
        <pc:spChg chg="add mod">
          <ac:chgData name="鈴木 菜摘" userId="fd7949c9-06f1-45ed-a874-9d8d377a4947" providerId="ADAL" clId="{0F27CF4D-21F9-4C69-A5B5-43A098A34FED}" dt="2023-07-03T04:25:51.991" v="5638" actId="20577"/>
          <ac:spMkLst>
            <pc:docMk/>
            <pc:sldMk cId="3034562125" sldId="280"/>
            <ac:spMk id="88" creationId="{BAD0232A-6154-DC14-F20C-48D9601E8899}"/>
          </ac:spMkLst>
        </pc:spChg>
        <pc:spChg chg="add mod">
          <ac:chgData name="鈴木 菜摘" userId="fd7949c9-06f1-45ed-a874-9d8d377a4947" providerId="ADAL" clId="{0F27CF4D-21F9-4C69-A5B5-43A098A34FED}" dt="2023-06-30T04:07:38.583" v="2889" actId="1038"/>
          <ac:spMkLst>
            <pc:docMk/>
            <pc:sldMk cId="3034562125" sldId="280"/>
            <ac:spMk id="90" creationId="{206E5942-2FF8-E5BD-FCBA-68E34EA24BFD}"/>
          </ac:spMkLst>
        </pc:spChg>
        <pc:spChg chg="mod">
          <ac:chgData name="鈴木 菜摘" userId="fd7949c9-06f1-45ed-a874-9d8d377a4947" providerId="ADAL" clId="{0F27CF4D-21F9-4C69-A5B5-43A098A34FED}" dt="2023-06-30T04:07:32.154" v="2884" actId="554"/>
          <ac:spMkLst>
            <pc:docMk/>
            <pc:sldMk cId="3034562125" sldId="280"/>
            <ac:spMk id="82947" creationId="{00000000-0000-0000-0000-000000000000}"/>
          </ac:spMkLst>
        </pc:spChg>
        <pc:grpChg chg="add mod">
          <ac:chgData name="鈴木 菜摘" userId="fd7949c9-06f1-45ed-a874-9d8d377a4947" providerId="ADAL" clId="{0F27CF4D-21F9-4C69-A5B5-43A098A34FED}" dt="2023-07-03T03:01:33.993" v="4659" actId="1036"/>
          <ac:grpSpMkLst>
            <pc:docMk/>
            <pc:sldMk cId="3034562125" sldId="280"/>
            <ac:grpSpMk id="3" creationId="{8131710A-ED6E-8D60-05C9-93424435B394}"/>
          </ac:grpSpMkLst>
        </pc:grpChg>
        <pc:grpChg chg="del">
          <ac:chgData name="鈴木 菜摘" userId="fd7949c9-06f1-45ed-a874-9d8d377a4947" providerId="ADAL" clId="{0F27CF4D-21F9-4C69-A5B5-43A098A34FED}" dt="2023-06-30T04:06:17.231" v="2857" actId="478"/>
          <ac:grpSpMkLst>
            <pc:docMk/>
            <pc:sldMk cId="3034562125" sldId="280"/>
            <ac:grpSpMk id="12" creationId="{77237C98-F5A3-4563-8883-C628CED381AB}"/>
          </ac:grpSpMkLst>
        </pc:grpChg>
        <pc:grpChg chg="add del mod ord">
          <ac:chgData name="鈴木 菜摘" userId="fd7949c9-06f1-45ed-a874-9d8d377a4947" providerId="ADAL" clId="{0F27CF4D-21F9-4C69-A5B5-43A098A34FED}" dt="2023-06-30T02:35:32.799" v="840" actId="1037"/>
          <ac:grpSpMkLst>
            <pc:docMk/>
            <pc:sldMk cId="3034562125" sldId="280"/>
            <ac:grpSpMk id="26" creationId="{1374D526-6309-06E1-7770-6124FB3AF7F1}"/>
          </ac:grpSpMkLst>
        </pc:grpChg>
        <pc:grpChg chg="add mod ord">
          <ac:chgData name="鈴木 菜摘" userId="fd7949c9-06f1-45ed-a874-9d8d377a4947" providerId="ADAL" clId="{0F27CF4D-21F9-4C69-A5B5-43A098A34FED}" dt="2023-06-30T02:36:10.397" v="843" actId="167"/>
          <ac:grpSpMkLst>
            <pc:docMk/>
            <pc:sldMk cId="3034562125" sldId="280"/>
            <ac:grpSpMk id="27" creationId="{55C56EBE-D28B-ED1F-302E-A5E12761AFCA}"/>
          </ac:grpSpMkLst>
        </pc:grpChg>
        <pc:grpChg chg="add mod ord">
          <ac:chgData name="鈴木 菜摘" userId="fd7949c9-06f1-45ed-a874-9d8d377a4947" providerId="ADAL" clId="{0F27CF4D-21F9-4C69-A5B5-43A098A34FED}" dt="2023-06-30T02:36:10.397" v="843" actId="167"/>
          <ac:grpSpMkLst>
            <pc:docMk/>
            <pc:sldMk cId="3034562125" sldId="280"/>
            <ac:grpSpMk id="29" creationId="{4FE612E5-25A6-6082-A508-AF97311FF686}"/>
          </ac:grpSpMkLst>
        </pc:grpChg>
        <pc:grpChg chg="add mod">
          <ac:chgData name="鈴木 菜摘" userId="fd7949c9-06f1-45ed-a874-9d8d377a4947" providerId="ADAL" clId="{0F27CF4D-21F9-4C69-A5B5-43A098A34FED}" dt="2023-06-30T02:52:13.896" v="1680" actId="164"/>
          <ac:grpSpMkLst>
            <pc:docMk/>
            <pc:sldMk cId="3034562125" sldId="280"/>
            <ac:grpSpMk id="81" creationId="{2BE56809-2FF5-6442-4BA0-09C90D1F2615}"/>
          </ac:grpSpMkLst>
        </pc:grpChg>
        <pc:grpChg chg="add del mod">
          <ac:chgData name="鈴木 菜摘" userId="fd7949c9-06f1-45ed-a874-9d8d377a4947" providerId="ADAL" clId="{0F27CF4D-21F9-4C69-A5B5-43A098A34FED}" dt="2023-06-30T06:37:31.047" v="3995" actId="478"/>
          <ac:grpSpMkLst>
            <pc:docMk/>
            <pc:sldMk cId="3034562125" sldId="280"/>
            <ac:grpSpMk id="84" creationId="{72528D0E-440C-124A-696A-D5BBD22BED03}"/>
          </ac:grpSpMkLst>
        </pc:grpChg>
        <pc:graphicFrameChg chg="del">
          <ac:chgData name="鈴木 菜摘" userId="fd7949c9-06f1-45ed-a874-9d8d377a4947" providerId="ADAL" clId="{0F27CF4D-21F9-4C69-A5B5-43A098A34FED}" dt="2023-06-30T02:13:57.462" v="6" actId="478"/>
          <ac:graphicFrameMkLst>
            <pc:docMk/>
            <pc:sldMk cId="3034562125" sldId="280"/>
            <ac:graphicFrameMk id="40" creationId="{130763D2-CAA1-46E4-89C5-FD3397BDC6AB}"/>
          </ac:graphicFrameMkLst>
        </pc:graphicFrameChg>
        <pc:picChg chg="add mod">
          <ac:chgData name="鈴木 菜摘" userId="fd7949c9-06f1-45ed-a874-9d8d377a4947" providerId="ADAL" clId="{0F27CF4D-21F9-4C69-A5B5-43A098A34FED}" dt="2023-07-03T03:01:33.993" v="4659" actId="1036"/>
          <ac:picMkLst>
            <pc:docMk/>
            <pc:sldMk cId="3034562125" sldId="280"/>
            <ac:picMk id="2" creationId="{9E5FC9DB-E2A9-2550-866C-206776842F9E}"/>
          </ac:picMkLst>
        </pc:picChg>
        <pc:picChg chg="add del mod ord modCrop">
          <ac:chgData name="鈴木 菜摘" userId="fd7949c9-06f1-45ed-a874-9d8d377a4947" providerId="ADAL" clId="{0F27CF4D-21F9-4C69-A5B5-43A098A34FED}" dt="2023-06-30T02:33:16.817" v="799" actId="21"/>
          <ac:picMkLst>
            <pc:docMk/>
            <pc:sldMk cId="3034562125" sldId="280"/>
            <ac:picMk id="13" creationId="{98E10936-105A-5958-A2D8-AD2BE6253236}"/>
          </ac:picMkLst>
        </pc:picChg>
        <pc:picChg chg="add mod">
          <ac:chgData name="鈴木 菜摘" userId="fd7949c9-06f1-45ed-a874-9d8d377a4947" providerId="ADAL" clId="{0F27CF4D-21F9-4C69-A5B5-43A098A34FED}" dt="2023-06-30T04:07:01.590" v="2872" actId="1037"/>
          <ac:picMkLst>
            <pc:docMk/>
            <pc:sldMk cId="3034562125" sldId="280"/>
            <ac:picMk id="89" creationId="{BD6EDC6F-404A-391B-50B1-629B8DFCFA40}"/>
          </ac:picMkLst>
        </pc:picChg>
        <pc:picChg chg="add mod">
          <ac:chgData name="鈴木 菜摘" userId="fd7949c9-06f1-45ed-a874-9d8d377a4947" providerId="ADAL" clId="{0F27CF4D-21F9-4C69-A5B5-43A098A34FED}" dt="2023-07-03T03:01:33.993" v="4659" actId="1036"/>
          <ac:picMkLst>
            <pc:docMk/>
            <pc:sldMk cId="3034562125" sldId="280"/>
            <ac:picMk id="1026" creationId="{764D6BB1-30FB-8DD9-89B9-61316211884A}"/>
          </ac:picMkLst>
        </pc:picChg>
        <pc:picChg chg="add mod">
          <ac:chgData name="鈴木 菜摘" userId="fd7949c9-06f1-45ed-a874-9d8d377a4947" providerId="ADAL" clId="{0F27CF4D-21F9-4C69-A5B5-43A098A34FED}" dt="2023-06-30T02:51:26.807" v="1644" actId="1076"/>
          <ac:picMkLst>
            <pc:docMk/>
            <pc:sldMk cId="3034562125" sldId="280"/>
            <ac:picMk id="1026" creationId="{E17930F2-66FE-B87F-A051-E5780CC5A5FE}"/>
          </ac:picMkLst>
        </pc:picChg>
        <pc:picChg chg="add mod">
          <ac:chgData name="鈴木 菜摘" userId="fd7949c9-06f1-45ed-a874-9d8d377a4947" providerId="ADAL" clId="{0F27CF4D-21F9-4C69-A5B5-43A098A34FED}" dt="2023-07-03T03:01:19.545" v="4643" actId="1036"/>
          <ac:picMkLst>
            <pc:docMk/>
            <pc:sldMk cId="3034562125" sldId="280"/>
            <ac:picMk id="1028" creationId="{8726D76B-DA82-B245-AFC8-7FBFBD932B19}"/>
          </ac:picMkLst>
        </pc:picChg>
        <pc:picChg chg="add mod">
          <ac:chgData name="鈴木 菜摘" userId="fd7949c9-06f1-45ed-a874-9d8d377a4947" providerId="ADAL" clId="{0F27CF4D-21F9-4C69-A5B5-43A098A34FED}" dt="2023-07-03T03:01:19.545" v="4643" actId="1036"/>
          <ac:picMkLst>
            <pc:docMk/>
            <pc:sldMk cId="3034562125" sldId="280"/>
            <ac:picMk id="1030" creationId="{E9FA16F2-1B71-7C5E-B26C-54B9EC3F0231}"/>
          </ac:picMkLst>
        </pc:picChg>
        <pc:cxnChg chg="del">
          <ac:chgData name="鈴木 菜摘" userId="fd7949c9-06f1-45ed-a874-9d8d377a4947" providerId="ADAL" clId="{0F27CF4D-21F9-4C69-A5B5-43A098A34FED}" dt="2023-06-30T02:13:57.462" v="6" actId="478"/>
          <ac:cxnSpMkLst>
            <pc:docMk/>
            <pc:sldMk cId="3034562125" sldId="280"/>
            <ac:cxnSpMk id="9" creationId="{9BA2E923-EE9E-4228-AAF0-408DE592A7E3}"/>
          </ac:cxnSpMkLst>
        </pc:cxnChg>
        <pc:cxnChg chg="del">
          <ac:chgData name="鈴木 菜摘" userId="fd7949c9-06f1-45ed-a874-9d8d377a4947" providerId="ADAL" clId="{0F27CF4D-21F9-4C69-A5B5-43A098A34FED}" dt="2023-06-30T02:14:01.216" v="7" actId="478"/>
          <ac:cxnSpMkLst>
            <pc:docMk/>
            <pc:sldMk cId="3034562125" sldId="280"/>
            <ac:cxnSpMk id="10" creationId="{802E43D4-7671-4845-A9EB-D440C0633682}"/>
          </ac:cxnSpMkLst>
        </pc:cxnChg>
        <pc:cxnChg chg="del">
          <ac:chgData name="鈴木 菜摘" userId="fd7949c9-06f1-45ed-a874-9d8d377a4947" providerId="ADAL" clId="{0F27CF4D-21F9-4C69-A5B5-43A098A34FED}" dt="2023-06-30T02:14:01.216" v="7" actId="478"/>
          <ac:cxnSpMkLst>
            <pc:docMk/>
            <pc:sldMk cId="3034562125" sldId="280"/>
            <ac:cxnSpMk id="61" creationId="{D6AF2518-1C4C-4763-92CC-34E9931EE6DF}"/>
          </ac:cxnSpMkLst>
        </pc:cxnChg>
        <pc:cxnChg chg="del">
          <ac:chgData name="鈴木 菜摘" userId="fd7949c9-06f1-45ed-a874-9d8d377a4947" providerId="ADAL" clId="{0F27CF4D-21F9-4C69-A5B5-43A098A34FED}" dt="2023-06-30T02:13:57.462" v="6" actId="478"/>
          <ac:cxnSpMkLst>
            <pc:docMk/>
            <pc:sldMk cId="3034562125" sldId="280"/>
            <ac:cxnSpMk id="67" creationId="{4EA58FEE-95CA-4D2E-A069-E865BD604A52}"/>
          </ac:cxnSpMkLst>
        </pc:cxnChg>
        <pc:cxnChg chg="add del mod">
          <ac:chgData name="鈴木 菜摘" userId="fd7949c9-06f1-45ed-a874-9d8d377a4947" providerId="ADAL" clId="{0F27CF4D-21F9-4C69-A5B5-43A098A34FED}" dt="2023-06-30T02:45:56.056" v="1263" actId="478"/>
          <ac:cxnSpMkLst>
            <pc:docMk/>
            <pc:sldMk cId="3034562125" sldId="280"/>
            <ac:cxnSpMk id="73" creationId="{C17E39CD-79FD-D67F-D784-6933F0B3CD32}"/>
          </ac:cxnSpMkLst>
        </pc:cxnChg>
        <pc:cxnChg chg="add del mod">
          <ac:chgData name="鈴木 菜摘" userId="fd7949c9-06f1-45ed-a874-9d8d377a4947" providerId="ADAL" clId="{0F27CF4D-21F9-4C69-A5B5-43A098A34FED}" dt="2023-06-30T02:43:21.638" v="1232" actId="478"/>
          <ac:cxnSpMkLst>
            <pc:docMk/>
            <pc:sldMk cId="3034562125" sldId="280"/>
            <ac:cxnSpMk id="74" creationId="{33470AFA-A8B1-AE0B-0D23-2C0552BCEC23}"/>
          </ac:cxnSpMkLst>
        </pc:cxnChg>
        <pc:cxnChg chg="add del mod">
          <ac:chgData name="鈴木 菜摘" userId="fd7949c9-06f1-45ed-a874-9d8d377a4947" providerId="ADAL" clId="{0F27CF4D-21F9-4C69-A5B5-43A098A34FED}" dt="2023-06-30T02:45:56.056" v="1263" actId="478"/>
          <ac:cxnSpMkLst>
            <pc:docMk/>
            <pc:sldMk cId="3034562125" sldId="280"/>
            <ac:cxnSpMk id="76" creationId="{85BC3E2D-1BF8-5E9F-2F9B-D9DC011F8E3E}"/>
          </ac:cxnSpMkLst>
        </pc:cxnChg>
        <pc:cxnChg chg="add mod">
          <ac:chgData name="鈴木 菜摘" userId="fd7949c9-06f1-45ed-a874-9d8d377a4947" providerId="ADAL" clId="{0F27CF4D-21F9-4C69-A5B5-43A098A34FED}" dt="2023-06-30T02:52:49.809" v="1719" actId="1035"/>
          <ac:cxnSpMkLst>
            <pc:docMk/>
            <pc:sldMk cId="3034562125" sldId="280"/>
            <ac:cxnSpMk id="77" creationId="{70D99CC4-5586-5FF8-3629-2C0A1F11DECD}"/>
          </ac:cxnSpMkLst>
        </pc:cxnChg>
        <pc:cxnChg chg="add mod">
          <ac:chgData name="鈴木 菜摘" userId="fd7949c9-06f1-45ed-a874-9d8d377a4947" providerId="ADAL" clId="{0F27CF4D-21F9-4C69-A5B5-43A098A34FED}" dt="2023-06-30T02:52:49.809" v="1719" actId="1035"/>
          <ac:cxnSpMkLst>
            <pc:docMk/>
            <pc:sldMk cId="3034562125" sldId="280"/>
            <ac:cxnSpMk id="78" creationId="{6A1A1DCE-F6CE-9136-111E-65E13B1859E8}"/>
          </ac:cxnSpMkLst>
        </pc:cxnChg>
      </pc:sldChg>
      <pc:sldChg chg="add del mod modShow">
        <pc:chgData name="鈴木 菜摘" userId="fd7949c9-06f1-45ed-a874-9d8d377a4947" providerId="ADAL" clId="{0F27CF4D-21F9-4C69-A5B5-43A098A34FED}" dt="2023-07-03T05:17:21.750" v="7716" actId="47"/>
        <pc:sldMkLst>
          <pc:docMk/>
          <pc:sldMk cId="3168989467" sldId="281"/>
        </pc:sldMkLst>
      </pc:sldChg>
      <pc:sldMasterChg chg="modSldLayout">
        <pc:chgData name="鈴木 菜摘" userId="fd7949c9-06f1-45ed-a874-9d8d377a4947" providerId="ADAL" clId="{0F27CF4D-21F9-4C69-A5B5-43A098A34FED}" dt="2023-06-30T02:50:27.410" v="1595" actId="1035"/>
        <pc:sldMasterMkLst>
          <pc:docMk/>
          <pc:sldMasterMk cId="284076426" sldId="2147483660"/>
        </pc:sldMasterMkLst>
        <pc:sldLayoutChg chg="addSp modSp mod">
          <pc:chgData name="鈴木 菜摘" userId="fd7949c9-06f1-45ed-a874-9d8d377a4947" providerId="ADAL" clId="{0F27CF4D-21F9-4C69-A5B5-43A098A34FED}" dt="2023-06-30T02:50:27.410" v="1595" actId="1035"/>
          <pc:sldLayoutMkLst>
            <pc:docMk/>
            <pc:sldMasterMk cId="284076426" sldId="2147483660"/>
            <pc:sldLayoutMk cId="3027967514" sldId="2147483667"/>
          </pc:sldLayoutMkLst>
          <pc:picChg chg="add mod">
            <ac:chgData name="鈴木 菜摘" userId="fd7949c9-06f1-45ed-a874-9d8d377a4947" providerId="ADAL" clId="{0F27CF4D-21F9-4C69-A5B5-43A098A34FED}" dt="2023-06-30T02:50:27.410" v="1595" actId="1035"/>
            <ac:picMkLst>
              <pc:docMk/>
              <pc:sldMasterMk cId="284076426" sldId="2147483660"/>
              <pc:sldLayoutMk cId="3027967514" sldId="2147483667"/>
              <ac:picMk id="5" creationId="{CA03C8B2-7036-4C93-D23B-FCE3DD1F6C29}"/>
            </ac:picMkLst>
          </pc:pic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0000" y="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2601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0000" y="9372601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23062FBC-D171-4263-92BA-F1A0963E1285}" type="slidenum">
              <a:rPr lang="en-US">
                <a:latin typeface="メイリオ" panose="020B0604030504040204" pitchFamily="50" charset="-128"/>
                <a:ea typeface="メイリオ" panose="020B0604030504040204" pitchFamily="50" charset="-128"/>
              </a:rPr>
              <a:pPr>
                <a:defRPr/>
              </a:pPr>
              <a:t>‹#›</a:t>
            </a:fld>
            <a:endParaRPr 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565120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0000" y="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125663" y="762000"/>
            <a:ext cx="2530475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1" y="4724400"/>
            <a:ext cx="4953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dirty="0"/>
              <a:t>マスタ テキストの書式設定</a:t>
            </a:r>
          </a:p>
          <a:p>
            <a:pPr lvl="1"/>
            <a:r>
              <a:rPr lang="ja-JP" altLang="en-US" noProof="0" dirty="0"/>
              <a:t>第 </a:t>
            </a:r>
            <a:r>
              <a:rPr lang="en-US" altLang="ja-JP" noProof="0" dirty="0"/>
              <a:t>2 </a:t>
            </a:r>
            <a:r>
              <a:rPr lang="ja-JP" altLang="en-US" noProof="0" dirty="0"/>
              <a:t>レベル</a:t>
            </a:r>
          </a:p>
          <a:p>
            <a:pPr lvl="2"/>
            <a:r>
              <a:rPr lang="ja-JP" altLang="en-US" noProof="0" dirty="0"/>
              <a:t>第 </a:t>
            </a:r>
            <a:r>
              <a:rPr lang="en-US" altLang="ja-JP" noProof="0" dirty="0"/>
              <a:t>3 </a:t>
            </a:r>
            <a:r>
              <a:rPr lang="ja-JP" altLang="en-US" noProof="0" dirty="0"/>
              <a:t>レベル</a:t>
            </a:r>
          </a:p>
          <a:p>
            <a:pPr lvl="3"/>
            <a:r>
              <a:rPr lang="ja-JP" altLang="en-US" noProof="0" dirty="0"/>
              <a:t>第 </a:t>
            </a:r>
            <a:r>
              <a:rPr lang="en-US" altLang="ja-JP" noProof="0" dirty="0"/>
              <a:t>4 </a:t>
            </a:r>
            <a:r>
              <a:rPr lang="ja-JP" altLang="en-US" noProof="0" dirty="0"/>
              <a:t>レベル</a:t>
            </a:r>
          </a:p>
          <a:p>
            <a:pPr lvl="4"/>
            <a:r>
              <a:rPr lang="ja-JP" altLang="en-US" noProof="0" dirty="0"/>
              <a:t>第 </a:t>
            </a:r>
            <a:r>
              <a:rPr lang="en-US" altLang="ja-JP" noProof="0" dirty="0"/>
              <a:t>5 </a:t>
            </a:r>
            <a:r>
              <a:rPr lang="ja-JP" altLang="en-US" noProof="0" dirty="0"/>
              <a:t>レベル</a:t>
            </a:r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2601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73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0000" y="9372601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pPr>
              <a:defRPr/>
            </a:pPr>
            <a:fld id="{2AB411FD-0C54-4B94-94F9-C26D3648E3A7}" type="slidenum">
              <a:rPr lang="en-US" altLang="ja-JP" smtClean="0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609564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メイリオ" panose="020B0604030504040204" pitchFamily="50" charset="-128"/>
        <a:ea typeface="メイリオ" panose="020B0604030504040204" pitchFamily="50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メイリオ" panose="020B0604030504040204" pitchFamily="50" charset="-128"/>
        <a:ea typeface="メイリオ" panose="020B0604030504040204" pitchFamily="5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メイリオ" panose="020B0604030504040204" pitchFamily="50" charset="-128"/>
        <a:ea typeface="メイリオ" panose="020B0604030504040204" pitchFamily="5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メイリオ" panose="020B0604030504040204" pitchFamily="50" charset="-128"/>
        <a:ea typeface="メイリオ" panose="020B0604030504040204" pitchFamily="5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メイリオ" panose="020B0604030504040204" pitchFamily="50" charset="-128"/>
        <a:ea typeface="メイリオ" panose="020B0604030504040204" pitchFamily="50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1pPr>
            <a:lvl2pPr marL="742903" indent="-285732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2pPr>
            <a:lvl3pPr marL="1142928" indent="-228586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3pPr>
            <a:lvl4pPr marL="1600099" indent="-228586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4pPr>
            <a:lvl5pPr marL="2057269" indent="-228586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5pPr>
            <a:lvl6pPr marL="2514440" indent="-22858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6pPr>
            <a:lvl7pPr marL="2971612" indent="-22858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7pPr>
            <a:lvl8pPr marL="3428783" indent="-22858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8pPr>
            <a:lvl9pPr marL="3885954" indent="-22858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551AD54-691D-4D08-8064-48FDB740DC3A}" type="slidenum"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</a:rPr>
              <a:pPr algn="r" eaLnBrk="1" hangingPunct="1">
                <a:spcBef>
                  <a:spcPct val="0"/>
                </a:spcBef>
              </a:pPr>
              <a:t>1</a:t>
            </a:fld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ja-JP" sz="1000" dirty="0"/>
          </a:p>
        </p:txBody>
      </p:sp>
    </p:spTree>
    <p:extLst>
      <p:ext uri="{BB962C8B-B14F-4D97-AF65-F5344CB8AC3E}">
        <p14:creationId xmlns:p14="http://schemas.microsoft.com/office/powerpoint/2010/main" val="35319003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1pPr>
            <a:lvl2pPr marL="742903" indent="-285732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2pPr>
            <a:lvl3pPr marL="1142928" indent="-228586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3pPr>
            <a:lvl4pPr marL="1600099" indent="-228586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4pPr>
            <a:lvl5pPr marL="2057269" indent="-228586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5pPr>
            <a:lvl6pPr marL="2514440" indent="-22858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6pPr>
            <a:lvl7pPr marL="2971612" indent="-22858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7pPr>
            <a:lvl8pPr marL="3428783" indent="-22858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8pPr>
            <a:lvl9pPr marL="3885954" indent="-22858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51B2528-E7F3-4FF1-8C73-0F036AE4B698}" type="slidenum"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</a:rPr>
              <a:pPr algn="r" eaLnBrk="1" hangingPunct="1">
                <a:spcBef>
                  <a:spcPct val="0"/>
                </a:spcBef>
              </a:pPr>
              <a:t>2</a:t>
            </a:fld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2683010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1048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96875"/>
            <a:ext cx="6172200" cy="1651000"/>
          </a:xfrm>
          <a:prstGeom prst="rect">
            <a:avLst/>
          </a:prstGeom>
        </p:spPr>
        <p:txBody>
          <a:bodyPr/>
          <a:lstStyle>
            <a:lvl1pPr>
              <a:defRPr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r>
              <a:rPr lang="ja-JP" altLang="en-US" dirty="0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342900" y="2311400"/>
            <a:ext cx="6172200" cy="65373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>
              <a:defRPr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>
              <a:defRPr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>
              <a:defRPr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>
              <a:defRPr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</a:lstStyle>
          <a:p>
            <a:pPr lvl="0"/>
            <a:r>
              <a:rPr lang="ja-JP" altLang="en-US" dirty="0"/>
              <a:t>マスタ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692426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972050" y="396875"/>
            <a:ext cx="1543050" cy="8451850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r>
              <a:rPr lang="ja-JP" altLang="en-US" dirty="0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342900" y="396875"/>
            <a:ext cx="4476750" cy="8451850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>
              <a:defRPr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>
              <a:defRPr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>
              <a:defRPr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>
              <a:defRPr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</a:lstStyle>
          <a:p>
            <a:pPr lvl="0"/>
            <a:r>
              <a:rPr lang="ja-JP" altLang="en-US" dirty="0"/>
              <a:t>マスタ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6126117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3077282"/>
            <a:ext cx="5829300" cy="2123369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DC37E-D4D7-4E87-AFFA-EEDAA9FE7A0A}" type="datetimeFigureOut">
              <a:rPr kumimoji="1" lang="ja-JP" altLang="en-US" smtClean="0"/>
              <a:t>2023/7/6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082D-AE3C-45B5-9445-9F3CFF6686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37652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DC37E-D4D7-4E87-AFFA-EEDAA9FE7A0A}" type="datetimeFigureOut">
              <a:rPr kumimoji="1" lang="ja-JP" altLang="en-US" smtClean="0"/>
              <a:t>2023/7/6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082D-AE3C-45B5-9445-9F3CFF6686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74650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DC37E-D4D7-4E87-AFFA-EEDAA9FE7A0A}" type="datetimeFigureOut">
              <a:rPr kumimoji="1" lang="ja-JP" altLang="en-US" smtClean="0"/>
              <a:t>2023/7/6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082D-AE3C-45B5-9445-9F3CFF6686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76494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342900" y="2311401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86150" y="2311401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DC37E-D4D7-4E87-AFFA-EEDAA9FE7A0A}" type="datetimeFigureOut">
              <a:rPr kumimoji="1" lang="ja-JP" altLang="en-US" smtClean="0"/>
              <a:t>2023/7/6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082D-AE3C-45B5-9445-9F3CFF6686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73382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DC37E-D4D7-4E87-AFFA-EEDAA9FE7A0A}" type="datetimeFigureOut">
              <a:rPr kumimoji="1" lang="ja-JP" altLang="en-US" smtClean="0"/>
              <a:t>2023/7/6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082D-AE3C-45B5-9445-9F3CFF6686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36688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DC37E-D4D7-4E87-AFFA-EEDAA9FE7A0A}" type="datetimeFigureOut">
              <a:rPr kumimoji="1" lang="ja-JP" altLang="en-US" smtClean="0"/>
              <a:t>2023/7/6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082D-AE3C-45B5-9445-9F3CFF6686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76925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DC37E-D4D7-4E87-AFFA-EEDAA9FE7A0A}" type="datetimeFigureOut">
              <a:rPr kumimoji="1" lang="ja-JP" altLang="en-US" smtClean="0"/>
              <a:t>2023/7/6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082D-AE3C-45B5-9445-9F3CFF6686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79675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DC37E-D4D7-4E87-AFFA-EEDAA9FE7A0A}" type="datetimeFigureOut">
              <a:rPr kumimoji="1" lang="ja-JP" altLang="en-US" smtClean="0"/>
              <a:t>2023/7/6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082D-AE3C-45B5-9445-9F3CFF6686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1663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96875"/>
            <a:ext cx="6172200" cy="1651000"/>
          </a:xfrm>
          <a:prstGeom prst="rect">
            <a:avLst/>
          </a:prstGeom>
        </p:spPr>
        <p:txBody>
          <a:bodyPr/>
          <a:lstStyle>
            <a:lvl1pPr>
              <a:defRPr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r>
              <a:rPr lang="ja-JP" altLang="en-US" dirty="0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42900" y="2311400"/>
            <a:ext cx="6172200" cy="6537325"/>
          </a:xfrm>
          <a:prstGeom prst="rect">
            <a:avLst/>
          </a:prstGeom>
        </p:spPr>
        <p:txBody>
          <a:bodyPr/>
          <a:lstStyle>
            <a:lvl1pPr>
              <a:defRPr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>
              <a:defRPr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>
              <a:defRPr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>
              <a:defRPr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>
              <a:defRPr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</a:lstStyle>
          <a:p>
            <a:pPr lvl="0"/>
            <a:r>
              <a:rPr lang="ja-JP" altLang="en-US" dirty="0"/>
              <a:t>マスタ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6497960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DC37E-D4D7-4E87-AFFA-EEDAA9FE7A0A}" type="datetimeFigureOut">
              <a:rPr kumimoji="1" lang="ja-JP" altLang="en-US" smtClean="0"/>
              <a:t>2023/7/6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082D-AE3C-45B5-9445-9F3CFF6686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08840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DC37E-D4D7-4E87-AFFA-EEDAA9FE7A0A}" type="datetimeFigureOut">
              <a:rPr kumimoji="1" lang="ja-JP" altLang="en-US" smtClean="0"/>
              <a:t>2023/7/6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082D-AE3C-45B5-9445-9F3CFF6686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29577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972050" y="396700"/>
            <a:ext cx="1543050" cy="8452203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342900" y="396700"/>
            <a:ext cx="4514850" cy="8452203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DC37E-D4D7-4E87-AFFA-EEDAA9FE7A0A}" type="datetimeFigureOut">
              <a:rPr kumimoji="1" lang="ja-JP" altLang="en-US" smtClean="0"/>
              <a:t>2023/7/6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082D-AE3C-45B5-9445-9F3CFF6686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2550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338" y="6365875"/>
            <a:ext cx="5829300" cy="1966913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r>
              <a:rPr lang="ja-JP" altLang="en-US" dirty="0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41338" y="4198938"/>
            <a:ext cx="5829300" cy="21669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dirty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931801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96875"/>
            <a:ext cx="6172200" cy="1651000"/>
          </a:xfrm>
          <a:prstGeom prst="rect">
            <a:avLst/>
          </a:prstGeom>
        </p:spPr>
        <p:txBody>
          <a:bodyPr/>
          <a:lstStyle>
            <a:lvl1pPr>
              <a:defRPr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r>
              <a:rPr lang="ja-JP" altLang="en-US" dirty="0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342900" y="2311400"/>
            <a:ext cx="3009900" cy="6537325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>
              <a:defRPr sz="2400"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>
              <a:defRPr sz="2000"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>
              <a:defRPr sz="1800"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>
              <a:defRPr sz="1800"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dirty="0"/>
              <a:t>マスタ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505200" y="2311400"/>
            <a:ext cx="3009900" cy="6537325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>
              <a:defRPr sz="2400"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>
              <a:defRPr sz="2000"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>
              <a:defRPr sz="1800"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>
              <a:defRPr sz="1800"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dirty="0"/>
              <a:t>マスタ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351057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96875"/>
            <a:ext cx="6172200" cy="1651000"/>
          </a:xfrm>
          <a:prstGeom prst="rect">
            <a:avLst/>
          </a:prstGeom>
        </p:spPr>
        <p:txBody>
          <a:bodyPr/>
          <a:lstStyle>
            <a:lvl1pPr>
              <a:defRPr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r>
              <a:rPr lang="ja-JP" altLang="en-US" dirty="0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42900" y="2217738"/>
            <a:ext cx="3030538" cy="9239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dirty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42900" y="3141663"/>
            <a:ext cx="3030538" cy="570706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>
              <a:defRPr sz="2000"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>
              <a:defRPr sz="1800"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>
              <a:defRPr sz="1600"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>
              <a:defRPr sz="1600"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dirty="0"/>
              <a:t>マスタ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3484563" y="2217738"/>
            <a:ext cx="3030537" cy="9239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dirty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3484563" y="3141663"/>
            <a:ext cx="3030537" cy="570706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>
              <a:defRPr sz="2000"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>
              <a:defRPr sz="1800"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>
              <a:defRPr sz="1600"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>
              <a:defRPr sz="1600"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dirty="0"/>
              <a:t>マスタ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4231828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96875"/>
            <a:ext cx="6172200" cy="1651000"/>
          </a:xfrm>
          <a:prstGeom prst="rect">
            <a:avLst/>
          </a:prstGeom>
        </p:spPr>
        <p:txBody>
          <a:bodyPr/>
          <a:lstStyle>
            <a:lvl1pPr>
              <a:defRPr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r>
              <a:rPr lang="ja-JP" altLang="en-US" dirty="0"/>
              <a:t>マスタ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341671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8661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93700"/>
            <a:ext cx="2255838" cy="1679575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r>
              <a:rPr lang="ja-JP" altLang="en-US" dirty="0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681288" y="393700"/>
            <a:ext cx="3833812" cy="8455025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>
              <a:defRPr sz="2800"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>
              <a:defRPr sz="2400"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>
              <a:defRPr sz="2000"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>
              <a:defRPr sz="2000"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dirty="0"/>
              <a:t>マスタ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342900" y="2073275"/>
            <a:ext cx="2255838" cy="6775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dirty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4042192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613" y="6934200"/>
            <a:ext cx="4114800" cy="8191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r>
              <a:rPr lang="ja-JP" altLang="en-US" dirty="0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344613" y="885825"/>
            <a:ext cx="4114800" cy="594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344613" y="7753350"/>
            <a:ext cx="4114800" cy="1162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dirty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011625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b="1">
          <a:solidFill>
            <a:schemeClr val="bg1"/>
          </a:solidFill>
          <a:latin typeface="HGP創英角ｺﾞｼｯｸUB" pitchFamily="50" charset="-128"/>
          <a:ea typeface="HGP創英角ｺﾞｼｯｸUB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b="1">
          <a:solidFill>
            <a:schemeClr val="bg1"/>
          </a:solidFill>
          <a:latin typeface="HGP創英角ｺﾞｼｯｸUB" pitchFamily="50" charset="-128"/>
          <a:ea typeface="HGP創英角ｺﾞｼｯｸUB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b="1">
          <a:solidFill>
            <a:schemeClr val="bg1"/>
          </a:solidFill>
          <a:latin typeface="HGP創英角ｺﾞｼｯｸUB" pitchFamily="50" charset="-128"/>
          <a:ea typeface="HGP創英角ｺﾞｼｯｸUB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b="1">
          <a:solidFill>
            <a:schemeClr val="bg1"/>
          </a:solidFill>
          <a:latin typeface="HGP創英角ｺﾞｼｯｸUB" pitchFamily="50" charset="-128"/>
          <a:ea typeface="HGP創英角ｺﾞｼｯｸUB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b="1">
          <a:solidFill>
            <a:schemeClr val="bg1"/>
          </a:solidFill>
          <a:latin typeface="HGP創英角ｺﾞｼｯｸUB" pitchFamily="50" charset="-128"/>
          <a:ea typeface="HGP創英角ｺﾞｼｯｸUB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b="1">
          <a:solidFill>
            <a:schemeClr val="bg1"/>
          </a:solidFill>
          <a:latin typeface="HGP創英角ｺﾞｼｯｸUB" pitchFamily="50" charset="-128"/>
          <a:ea typeface="HGP創英角ｺﾞｼｯｸUB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b="1">
          <a:solidFill>
            <a:schemeClr val="bg1"/>
          </a:solidFill>
          <a:latin typeface="HGP創英角ｺﾞｼｯｸUB" pitchFamily="50" charset="-128"/>
          <a:ea typeface="HGP創英角ｺﾞｼｯｸUB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b="1">
          <a:solidFill>
            <a:schemeClr val="bg1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0DC37E-D4D7-4E87-AFFA-EEDAA9FE7A0A}" type="datetimeFigureOut">
              <a:rPr kumimoji="1" lang="ja-JP" altLang="en-US" smtClean="0"/>
              <a:t>2023/7/6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5082D-AE3C-45B5-9445-9F3CFF6686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076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 descr="「Windows 11」主な機能や変更点、気になるアップグレードはいつから？">
            <a:extLst>
              <a:ext uri="{FF2B5EF4-FFF2-40B4-BE49-F238E27FC236}">
                <a16:creationId xmlns:a16="http://schemas.microsoft.com/office/drawing/2014/main" id="{F68A7B80-C61D-9A0F-0B61-5DD509E022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82" r="4577" b="6627"/>
          <a:stretch/>
        </p:blipFill>
        <p:spPr bwMode="auto">
          <a:xfrm>
            <a:off x="-12076" y="2311206"/>
            <a:ext cx="6888333" cy="386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CEAE8204-9D7C-5290-69D2-E4BB3DE27C61}"/>
              </a:ext>
            </a:extLst>
          </p:cNvPr>
          <p:cNvGrpSpPr/>
          <p:nvPr/>
        </p:nvGrpSpPr>
        <p:grpSpPr>
          <a:xfrm>
            <a:off x="2571637" y="4183497"/>
            <a:ext cx="2373086" cy="1610069"/>
            <a:chOff x="8728763" y="2253967"/>
            <a:chExt cx="2373086" cy="1610069"/>
          </a:xfrm>
        </p:grpSpPr>
        <p:sp>
          <p:nvSpPr>
            <p:cNvPr id="32" name="楕円 31">
              <a:extLst>
                <a:ext uri="{FF2B5EF4-FFF2-40B4-BE49-F238E27FC236}">
                  <a16:creationId xmlns:a16="http://schemas.microsoft.com/office/drawing/2014/main" id="{304D9D7D-05EA-B070-37D5-1152DA814D1D}"/>
                </a:ext>
              </a:extLst>
            </p:cNvPr>
            <p:cNvSpPr/>
            <p:nvPr/>
          </p:nvSpPr>
          <p:spPr>
            <a:xfrm>
              <a:off x="9048638" y="2253967"/>
              <a:ext cx="1733337" cy="1610069"/>
            </a:xfrm>
            <a:prstGeom prst="ellipse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27" name="グループ化 26">
              <a:extLst>
                <a:ext uri="{FF2B5EF4-FFF2-40B4-BE49-F238E27FC236}">
                  <a16:creationId xmlns:a16="http://schemas.microsoft.com/office/drawing/2014/main" id="{55C56EBE-D28B-ED1F-302E-A5E12761AFCA}"/>
                </a:ext>
              </a:extLst>
            </p:cNvPr>
            <p:cNvGrpSpPr/>
            <p:nvPr/>
          </p:nvGrpSpPr>
          <p:grpSpPr>
            <a:xfrm>
              <a:off x="8728763" y="2327152"/>
              <a:ext cx="2373086" cy="1463699"/>
              <a:chOff x="-41017" y="3379320"/>
              <a:chExt cx="2373086" cy="1463699"/>
            </a:xfrm>
          </p:grpSpPr>
          <p:sp>
            <p:nvSpPr>
              <p:cNvPr id="24" name="楕円 23">
                <a:extLst>
                  <a:ext uri="{FF2B5EF4-FFF2-40B4-BE49-F238E27FC236}">
                    <a16:creationId xmlns:a16="http://schemas.microsoft.com/office/drawing/2014/main" id="{7DA1A410-9B5B-E3E8-1715-17F51E148442}"/>
                  </a:ext>
                </a:extLst>
              </p:cNvPr>
              <p:cNvSpPr/>
              <p:nvPr/>
            </p:nvSpPr>
            <p:spPr>
              <a:xfrm>
                <a:off x="357646" y="3379320"/>
                <a:ext cx="1575761" cy="1463699"/>
              </a:xfrm>
              <a:prstGeom prst="ellipse">
                <a:avLst/>
              </a:prstGeom>
              <a:solidFill>
                <a:srgbClr val="FFFF00">
                  <a:alpha val="34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AF08886B-1828-6DB1-F4A9-F64F4814E56B}"/>
                  </a:ext>
                </a:extLst>
              </p:cNvPr>
              <p:cNvSpPr txBox="1"/>
              <p:nvPr/>
            </p:nvSpPr>
            <p:spPr>
              <a:xfrm>
                <a:off x="-41017" y="3630358"/>
                <a:ext cx="2373086" cy="1035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2500"/>
                  </a:lnSpc>
                </a:pPr>
                <a:r>
                  <a:rPr kumimoji="1" lang="en-US" altLang="ja-JP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IT</a:t>
                </a:r>
                <a:r>
                  <a:rPr kumimoji="1" lang="ja-JP" alt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資産管理</a:t>
                </a:r>
                <a:endParaRPr kumimoji="1" lang="en-US" altLang="ja-JP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  <a:p>
                <a:pPr>
                  <a:lnSpc>
                    <a:spcPts val="2500"/>
                  </a:lnSpc>
                </a:pPr>
                <a:r>
                  <a:rPr lang="ja-JP" alt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情報漏えい</a:t>
                </a:r>
                <a:endParaRPr lang="en-US" altLang="ja-JP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  <a:p>
                <a:pPr>
                  <a:lnSpc>
                    <a:spcPts val="2500"/>
                  </a:lnSpc>
                </a:pPr>
                <a:r>
                  <a:rPr lang="ja-JP" alt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対策</a:t>
                </a:r>
                <a:endParaRPr kumimoji="1" lang="ja-JP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</p:grpSp>
      <p:sp>
        <p:nvSpPr>
          <p:cNvPr id="34" name="正方形/長方形 33"/>
          <p:cNvSpPr/>
          <p:nvPr/>
        </p:nvSpPr>
        <p:spPr bwMode="auto">
          <a:xfrm>
            <a:off x="-10611" y="402893"/>
            <a:ext cx="6879600" cy="1656000"/>
          </a:xfrm>
          <a:prstGeom prst="rect">
            <a:avLst/>
          </a:prstGeom>
          <a:solidFill>
            <a:srgbClr val="324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ja-JP" altLang="en-US" dirty="0"/>
          </a:p>
        </p:txBody>
      </p:sp>
      <p:sp>
        <p:nvSpPr>
          <p:cNvPr id="82947" name="AutoShape 3"/>
          <p:cNvSpPr>
            <a:spLocks noChangeArrowheads="1"/>
          </p:cNvSpPr>
          <p:nvPr/>
        </p:nvSpPr>
        <p:spPr bwMode="auto">
          <a:xfrm>
            <a:off x="-10611" y="9534525"/>
            <a:ext cx="6876550" cy="374650"/>
          </a:xfrm>
          <a:prstGeom prst="roundRect">
            <a:avLst>
              <a:gd name="adj" fmla="val 505"/>
            </a:avLst>
          </a:prstGeom>
          <a:solidFill>
            <a:srgbClr val="324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ja-JP" altLang="en-US" sz="105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-124713" y="847291"/>
            <a:ext cx="7098079" cy="124649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ts val="4500"/>
              </a:lnSpc>
            </a:pPr>
            <a:r>
              <a:rPr lang="ja-JP" altLang="en-US" sz="28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新しい</a:t>
            </a:r>
            <a:r>
              <a:rPr lang="en-US" altLang="ja-JP" sz="28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PC </a:t>
            </a:r>
            <a:r>
              <a:rPr lang="ja-JP" altLang="en-US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を </a:t>
            </a:r>
            <a:r>
              <a:rPr lang="ja-JP" altLang="en-US" sz="28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導入 </a:t>
            </a:r>
            <a:r>
              <a:rPr lang="ja-JP" altLang="en-US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したら</a:t>
            </a:r>
            <a:endParaRPr lang="en-US" altLang="ja-JP" sz="20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lnSpc>
                <a:spcPts val="4500"/>
              </a:lnSpc>
            </a:pPr>
            <a:r>
              <a:rPr lang="ja-JP" altLang="en-US" sz="2800" b="1" dirty="0">
                <a:solidFill>
                  <a:srgbClr val="FFFF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クラウド</a:t>
            </a:r>
            <a:r>
              <a:rPr lang="ja-JP" altLang="en-US" sz="28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ja-JP" altLang="en-US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で </a:t>
            </a:r>
            <a:r>
              <a:rPr lang="ja-JP" altLang="en-US" sz="28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新しいセキュリティ対策</a:t>
            </a:r>
            <a:r>
              <a:rPr lang="ja-JP" altLang="en-US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を</a:t>
            </a:r>
            <a:endParaRPr lang="en-US" altLang="ja-JP" sz="28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58290" y1="19512" x2="58290" y2="19512"/>
                        <a14:foregroundMark x1="71503" y1="12195" x2="71503" y2="12195"/>
                        <a14:foregroundMark x1="85492" y1="24390" x2="85492" y2="243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309" y="50264"/>
            <a:ext cx="1054061" cy="335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正方形/長方形 21"/>
          <p:cNvSpPr/>
          <p:nvPr/>
        </p:nvSpPr>
        <p:spPr>
          <a:xfrm rot="5400000">
            <a:off x="3218784" y="2879291"/>
            <a:ext cx="432000" cy="68684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ja-JP" altLang="en-US" dirty="0"/>
          </a:p>
        </p:txBody>
      </p:sp>
      <p:sp>
        <p:nvSpPr>
          <p:cNvPr id="23" name="正方形/長方形 22"/>
          <p:cNvSpPr/>
          <p:nvPr/>
        </p:nvSpPr>
        <p:spPr>
          <a:xfrm>
            <a:off x="20500" y="6229441"/>
            <a:ext cx="68367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099"/>
            <a:r>
              <a:rPr lang="ja-JP" altLang="en-US" b="1" spc="-50" dirty="0">
                <a:solidFill>
                  <a:srgbClr val="324AA4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egoe UI" pitchFamily="34" charset="0"/>
              </a:rPr>
              <a:t>ー セキュリティ対策にこんな課題はありませんか？ ー</a:t>
            </a:r>
          </a:p>
        </p:txBody>
      </p:sp>
      <p:grpSp>
        <p:nvGrpSpPr>
          <p:cNvPr id="41" name="グループ化 40">
            <a:extLst>
              <a:ext uri="{FF2B5EF4-FFF2-40B4-BE49-F238E27FC236}">
                <a16:creationId xmlns:a16="http://schemas.microsoft.com/office/drawing/2014/main" id="{24A4D4C4-208C-493C-97E8-8C7CCE9ADCEC}"/>
              </a:ext>
            </a:extLst>
          </p:cNvPr>
          <p:cNvGrpSpPr/>
          <p:nvPr/>
        </p:nvGrpSpPr>
        <p:grpSpPr>
          <a:xfrm>
            <a:off x="154350" y="15469"/>
            <a:ext cx="1683419" cy="868769"/>
            <a:chOff x="161256" y="136539"/>
            <a:chExt cx="1373346" cy="708750"/>
          </a:xfrm>
        </p:grpSpPr>
        <p:grpSp>
          <p:nvGrpSpPr>
            <p:cNvPr id="42" name="グループ化 41">
              <a:extLst>
                <a:ext uri="{FF2B5EF4-FFF2-40B4-BE49-F238E27FC236}">
                  <a16:creationId xmlns:a16="http://schemas.microsoft.com/office/drawing/2014/main" id="{6BA92FFC-984E-4A6D-AFF6-F26D1A752B49}"/>
                </a:ext>
              </a:extLst>
            </p:cNvPr>
            <p:cNvGrpSpPr/>
            <p:nvPr/>
          </p:nvGrpSpPr>
          <p:grpSpPr>
            <a:xfrm>
              <a:off x="161256" y="136539"/>
              <a:ext cx="1373346" cy="708750"/>
              <a:chOff x="155275" y="23026"/>
              <a:chExt cx="1494799" cy="673608"/>
            </a:xfrm>
          </p:grpSpPr>
          <p:sp>
            <p:nvSpPr>
              <p:cNvPr id="44" name="円形吹き出し 42">
                <a:extLst>
                  <a:ext uri="{FF2B5EF4-FFF2-40B4-BE49-F238E27FC236}">
                    <a16:creationId xmlns:a16="http://schemas.microsoft.com/office/drawing/2014/main" id="{EBCCBBA5-214D-4FDC-861E-51CF1751084D}"/>
                  </a:ext>
                </a:extLst>
              </p:cNvPr>
              <p:cNvSpPr/>
              <p:nvPr/>
            </p:nvSpPr>
            <p:spPr>
              <a:xfrm>
                <a:off x="155275" y="23026"/>
                <a:ext cx="1425829" cy="640651"/>
              </a:xfrm>
              <a:prstGeom prst="wedgeEllipseCallout">
                <a:avLst>
                  <a:gd name="adj1" fmla="val 45645"/>
                  <a:gd name="adj2" fmla="val 59182"/>
                </a:avLst>
              </a:prstGeom>
              <a:solidFill>
                <a:schemeClr val="bg1"/>
              </a:solidFill>
              <a:ln w="2222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" name="円形吹き出し 43">
                <a:extLst>
                  <a:ext uri="{FF2B5EF4-FFF2-40B4-BE49-F238E27FC236}">
                    <a16:creationId xmlns:a16="http://schemas.microsoft.com/office/drawing/2014/main" id="{56C48735-7F1F-48EA-B4FB-1DB42DFA2B5D}"/>
                  </a:ext>
                </a:extLst>
              </p:cNvPr>
              <p:cNvSpPr/>
              <p:nvPr/>
            </p:nvSpPr>
            <p:spPr>
              <a:xfrm>
                <a:off x="227645" y="59692"/>
                <a:ext cx="1422429" cy="636942"/>
              </a:xfrm>
              <a:prstGeom prst="wedgeEllipseCallout">
                <a:avLst>
                  <a:gd name="adj1" fmla="val 44309"/>
                  <a:gd name="adj2" fmla="val 49082"/>
                </a:avLst>
              </a:prstGeom>
              <a:solidFill>
                <a:srgbClr val="FFF301">
                  <a:alpha val="29804"/>
                </a:srgb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sp>
          <p:nvSpPr>
            <p:cNvPr id="43" name="テキスト ボックス 42">
              <a:extLst>
                <a:ext uri="{FF2B5EF4-FFF2-40B4-BE49-F238E27FC236}">
                  <a16:creationId xmlns:a16="http://schemas.microsoft.com/office/drawing/2014/main" id="{D8993B60-F181-4A47-85D8-41AC29884703}"/>
                </a:ext>
              </a:extLst>
            </p:cNvPr>
            <p:cNvSpPr txBox="1"/>
            <p:nvPr/>
          </p:nvSpPr>
          <p:spPr>
            <a:xfrm>
              <a:off x="175181" y="276816"/>
              <a:ext cx="1309979" cy="426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400" b="1" dirty="0">
                  <a:solidFill>
                    <a:srgbClr val="324AA4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PC</a:t>
              </a:r>
              <a:r>
                <a:rPr lang="ja-JP" altLang="en-US" sz="1400" b="1" dirty="0">
                  <a:solidFill>
                    <a:srgbClr val="324AA4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入替えの</a:t>
              </a:r>
              <a:endParaRPr lang="en-US" altLang="ja-JP" sz="1400" b="1" dirty="0">
                <a:solidFill>
                  <a:srgbClr val="324AA4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r>
                <a:rPr lang="ja-JP" altLang="en-US" sz="1400" b="1" dirty="0">
                  <a:solidFill>
                    <a:srgbClr val="324AA4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今がチャンス！</a:t>
              </a:r>
              <a:endParaRPr lang="ja-JP" altLang="en-US" sz="1100" b="1" dirty="0">
                <a:solidFill>
                  <a:srgbClr val="324AA4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93815DEF-0330-4517-5070-8F74C5F5387E}"/>
              </a:ext>
            </a:extLst>
          </p:cNvPr>
          <p:cNvGrpSpPr/>
          <p:nvPr/>
        </p:nvGrpSpPr>
        <p:grpSpPr>
          <a:xfrm>
            <a:off x="4767896" y="4452084"/>
            <a:ext cx="2373086" cy="1610069"/>
            <a:chOff x="8428360" y="7181802"/>
            <a:chExt cx="2373086" cy="1610069"/>
          </a:xfrm>
        </p:grpSpPr>
        <p:sp>
          <p:nvSpPr>
            <p:cNvPr id="8" name="楕円 7">
              <a:extLst>
                <a:ext uri="{FF2B5EF4-FFF2-40B4-BE49-F238E27FC236}">
                  <a16:creationId xmlns:a16="http://schemas.microsoft.com/office/drawing/2014/main" id="{7EF847CF-AA0C-E47D-D153-AFED56B94C7D}"/>
                </a:ext>
              </a:extLst>
            </p:cNvPr>
            <p:cNvSpPr/>
            <p:nvPr/>
          </p:nvSpPr>
          <p:spPr>
            <a:xfrm>
              <a:off x="8748235" y="7181802"/>
              <a:ext cx="1733337" cy="1610069"/>
            </a:xfrm>
            <a:prstGeom prst="ellipse">
              <a:avLst/>
            </a:prstGeom>
            <a:solidFill>
              <a:schemeClr val="bg1">
                <a:alpha val="90000"/>
              </a:schemeClr>
            </a:solidFill>
            <a:ln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26" name="グループ化 25">
              <a:extLst>
                <a:ext uri="{FF2B5EF4-FFF2-40B4-BE49-F238E27FC236}">
                  <a16:creationId xmlns:a16="http://schemas.microsoft.com/office/drawing/2014/main" id="{1374D526-6309-06E1-7770-6124FB3AF7F1}"/>
                </a:ext>
              </a:extLst>
            </p:cNvPr>
            <p:cNvGrpSpPr/>
            <p:nvPr/>
          </p:nvGrpSpPr>
          <p:grpSpPr>
            <a:xfrm>
              <a:off x="8428360" y="7254987"/>
              <a:ext cx="2373086" cy="1463699"/>
              <a:chOff x="651226" y="2248903"/>
              <a:chExt cx="2373086" cy="1463699"/>
            </a:xfrm>
          </p:grpSpPr>
          <p:sp>
            <p:nvSpPr>
              <p:cNvPr id="21" name="楕円 20">
                <a:extLst>
                  <a:ext uri="{FF2B5EF4-FFF2-40B4-BE49-F238E27FC236}">
                    <a16:creationId xmlns:a16="http://schemas.microsoft.com/office/drawing/2014/main" id="{1111CA66-D0FA-A6CC-BFC5-F6495E50450E}"/>
                  </a:ext>
                </a:extLst>
              </p:cNvPr>
              <p:cNvSpPr/>
              <p:nvPr/>
            </p:nvSpPr>
            <p:spPr>
              <a:xfrm>
                <a:off x="1049889" y="2248903"/>
                <a:ext cx="1575761" cy="1463699"/>
              </a:xfrm>
              <a:prstGeom prst="ellipse">
                <a:avLst/>
              </a:prstGeom>
              <a:solidFill>
                <a:srgbClr val="FFA80D">
                  <a:alpha val="3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70A6CC56-8D32-C77A-BD32-C3321A3C6E42}"/>
                  </a:ext>
                </a:extLst>
              </p:cNvPr>
              <p:cNvSpPr txBox="1"/>
              <p:nvPr/>
            </p:nvSpPr>
            <p:spPr>
              <a:xfrm>
                <a:off x="651226" y="2499941"/>
                <a:ext cx="2373086" cy="1035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2500"/>
                  </a:lnSpc>
                </a:pPr>
                <a:r>
                  <a:rPr kumimoji="1" lang="ja-JP" alt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強固な</a:t>
                </a:r>
                <a:endParaRPr kumimoji="1" lang="en-US" altLang="ja-JP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  <a:p>
                <a:pPr>
                  <a:lnSpc>
                    <a:spcPts val="2500"/>
                  </a:lnSpc>
                </a:pPr>
                <a:r>
                  <a:rPr kumimoji="1" lang="ja-JP" alt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マルウェア</a:t>
                </a:r>
                <a:endParaRPr kumimoji="1" lang="en-US" altLang="ja-JP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  <a:p>
                <a:pPr>
                  <a:lnSpc>
                    <a:spcPts val="2500"/>
                  </a:lnSpc>
                </a:pPr>
                <a:r>
                  <a:rPr kumimoji="1" lang="ja-JP" alt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対策</a:t>
                </a:r>
              </a:p>
            </p:txBody>
          </p:sp>
        </p:grpSp>
      </p:grp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29120192-46BC-B0D5-4746-65F653FFC4B2}"/>
              </a:ext>
            </a:extLst>
          </p:cNvPr>
          <p:cNvSpPr txBox="1"/>
          <p:nvPr/>
        </p:nvSpPr>
        <p:spPr>
          <a:xfrm>
            <a:off x="145318" y="6636955"/>
            <a:ext cx="228049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eaLnBrk="1" hangingPunct="1">
              <a:defRPr/>
            </a:pPr>
            <a:r>
              <a:rPr lang="ja-JP" alt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□ リモートワークだとリアルタイム</a:t>
            </a:r>
            <a:endParaRPr lang="en-US" altLang="ja-JP" sz="1000" b="1" dirty="0">
              <a:solidFill>
                <a:schemeClr val="tx1">
                  <a:lumMod val="65000"/>
                  <a:lumOff val="3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l" eaLnBrk="1" hangingPunct="1">
              <a:defRPr/>
            </a:pPr>
            <a:r>
              <a:rPr lang="ja-JP" alt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にログ収集ができない</a:t>
            </a:r>
            <a:endParaRPr lang="en-US" altLang="ja-JP" sz="1000" b="1" dirty="0">
              <a:solidFill>
                <a:schemeClr val="tx1">
                  <a:lumMod val="65000"/>
                  <a:lumOff val="3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l" eaLnBrk="1" hangingPunct="1">
              <a:defRPr/>
            </a:pPr>
            <a:r>
              <a:rPr lang="ja-JP" alt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オンプレサーバーの管理も負担</a:t>
            </a:r>
            <a:r>
              <a:rPr lang="en-US" altLang="ja-JP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…</a:t>
            </a:r>
          </a:p>
          <a:p>
            <a:pPr algn="l" eaLnBrk="1" hangingPunct="1">
              <a:defRPr/>
            </a:pPr>
            <a:endParaRPr lang="en-US" altLang="ja-JP" sz="1000" b="1" dirty="0">
              <a:solidFill>
                <a:schemeClr val="tx1">
                  <a:lumMod val="65000"/>
                  <a:lumOff val="3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BF529E27-5824-8D2B-12B8-00E6E8AFCC95}"/>
              </a:ext>
            </a:extLst>
          </p:cNvPr>
          <p:cNvSpPr txBox="1"/>
          <p:nvPr/>
        </p:nvSpPr>
        <p:spPr>
          <a:xfrm>
            <a:off x="232307" y="8203169"/>
            <a:ext cx="2039962" cy="11849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eaLnBrk="1" hangingPunct="1">
              <a:lnSpc>
                <a:spcPct val="150000"/>
              </a:lnSpc>
              <a:defRPr/>
            </a:pPr>
            <a:r>
              <a:rPr lang="ja-JP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クラウド型の製品に切り替えれば、インターネット経由で「いつでも」「どこにいても」リアルタイムにログ収集が可能。</a:t>
            </a:r>
            <a:endParaRPr lang="en-US" altLang="ja-JP" sz="800" dirty="0">
              <a:solidFill>
                <a:schemeClr val="tx1">
                  <a:lumMod val="65000"/>
                  <a:lumOff val="3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l" eaLnBrk="1" hangingPunct="1">
              <a:lnSpc>
                <a:spcPct val="150000"/>
              </a:lnSpc>
              <a:defRPr/>
            </a:pPr>
            <a:r>
              <a:rPr lang="ja-JP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オンプレミスの管理サーバーがなくなるので管理負担も軽減できます。さらに</a:t>
            </a:r>
            <a:r>
              <a:rPr lang="en-US" altLang="ja-JP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PC</a:t>
            </a:r>
            <a:r>
              <a:rPr lang="ja-JP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とスマホの一元管理も可能に</a:t>
            </a:r>
            <a:r>
              <a:rPr lang="en-US" altLang="ja-JP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‼</a:t>
            </a:r>
          </a:p>
        </p:txBody>
      </p:sp>
      <p:cxnSp>
        <p:nvCxnSpPr>
          <p:cNvPr id="77" name="直線コネクタ 76">
            <a:extLst>
              <a:ext uri="{FF2B5EF4-FFF2-40B4-BE49-F238E27FC236}">
                <a16:creationId xmlns:a16="http://schemas.microsoft.com/office/drawing/2014/main" id="{70D99CC4-5586-5FF8-3629-2C0A1F11DECD}"/>
              </a:ext>
            </a:extLst>
          </p:cNvPr>
          <p:cNvCxnSpPr>
            <a:cxnSpLocks/>
          </p:cNvCxnSpPr>
          <p:nvPr/>
        </p:nvCxnSpPr>
        <p:spPr>
          <a:xfrm>
            <a:off x="4509029" y="6662143"/>
            <a:ext cx="0" cy="276524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線コネクタ 77">
            <a:extLst>
              <a:ext uri="{FF2B5EF4-FFF2-40B4-BE49-F238E27FC236}">
                <a16:creationId xmlns:a16="http://schemas.microsoft.com/office/drawing/2014/main" id="{6A1A1DCE-F6CE-9136-111E-65E13B1859E8}"/>
              </a:ext>
            </a:extLst>
          </p:cNvPr>
          <p:cNvCxnSpPr>
            <a:cxnSpLocks/>
          </p:cNvCxnSpPr>
          <p:nvPr/>
        </p:nvCxnSpPr>
        <p:spPr>
          <a:xfrm>
            <a:off x="2348971" y="6662143"/>
            <a:ext cx="0" cy="276524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テキスト ボックス 84">
            <a:extLst>
              <a:ext uri="{FF2B5EF4-FFF2-40B4-BE49-F238E27FC236}">
                <a16:creationId xmlns:a16="http://schemas.microsoft.com/office/drawing/2014/main" id="{C14AE3FF-AA1D-A7DF-D96A-3634A8491F4B}"/>
              </a:ext>
            </a:extLst>
          </p:cNvPr>
          <p:cNvSpPr txBox="1"/>
          <p:nvPr/>
        </p:nvSpPr>
        <p:spPr>
          <a:xfrm>
            <a:off x="2343282" y="6636955"/>
            <a:ext cx="220365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eaLnBrk="1" hangingPunct="1">
              <a:defRPr/>
            </a:pPr>
            <a:r>
              <a:rPr lang="ja-JP" alt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□  ウイルス対策ソフトは導入して</a:t>
            </a:r>
            <a:endParaRPr lang="en-US" altLang="ja-JP" sz="1000" b="1" dirty="0">
              <a:solidFill>
                <a:schemeClr val="tx1">
                  <a:lumMod val="65000"/>
                  <a:lumOff val="3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l" eaLnBrk="1" hangingPunct="1">
              <a:defRPr/>
            </a:pPr>
            <a:r>
              <a:rPr lang="ja-JP" alt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いるが、被害の報道も多いし</a:t>
            </a:r>
            <a:endParaRPr lang="en-US" altLang="ja-JP" sz="1000" b="1" dirty="0">
              <a:solidFill>
                <a:schemeClr val="tx1">
                  <a:lumMod val="65000"/>
                  <a:lumOff val="3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l" eaLnBrk="1" hangingPunct="1">
              <a:defRPr/>
            </a:pPr>
            <a:r>
              <a:rPr lang="ja-JP" alt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ちゃんと守れるのか不安</a:t>
            </a:r>
            <a:r>
              <a:rPr lang="en-US" altLang="ja-JP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…</a:t>
            </a:r>
          </a:p>
        </p:txBody>
      </p:sp>
      <p:sp>
        <p:nvSpPr>
          <p:cNvPr id="86" name="テキスト ボックス 85">
            <a:extLst>
              <a:ext uri="{FF2B5EF4-FFF2-40B4-BE49-F238E27FC236}">
                <a16:creationId xmlns:a16="http://schemas.microsoft.com/office/drawing/2014/main" id="{FB0DB502-105B-8AD3-4699-D8BC7D018D66}"/>
              </a:ext>
            </a:extLst>
          </p:cNvPr>
          <p:cNvSpPr txBox="1"/>
          <p:nvPr/>
        </p:nvSpPr>
        <p:spPr>
          <a:xfrm>
            <a:off x="2430271" y="8203169"/>
            <a:ext cx="2039962" cy="11849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eaLnBrk="1" hangingPunct="1">
              <a:lnSpc>
                <a:spcPct val="150000"/>
              </a:lnSpc>
              <a:defRPr/>
            </a:pPr>
            <a:r>
              <a:rPr lang="ja-JP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サイバー攻撃は巧妙でよりスピード感のある手法に進化を遂げており、従来型のパターンマッチング方式のウイルス対策ソフトでは対応できません</a:t>
            </a:r>
            <a:r>
              <a:rPr lang="en-US" altLang="ja-JP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‼</a:t>
            </a:r>
          </a:p>
          <a:p>
            <a:pPr algn="l" eaLnBrk="1" hangingPunct="1">
              <a:lnSpc>
                <a:spcPct val="150000"/>
              </a:lnSpc>
              <a:defRPr/>
            </a:pPr>
            <a:r>
              <a:rPr lang="en-US" altLang="ja-JP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AI</a:t>
            </a:r>
            <a:r>
              <a:rPr lang="ja-JP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技術を活用した最新型のウイルス対策にアップデートしましょう。</a:t>
            </a:r>
            <a:endParaRPr lang="en-US" altLang="ja-JP" sz="800" dirty="0">
              <a:solidFill>
                <a:schemeClr val="tx1">
                  <a:lumMod val="65000"/>
                  <a:lumOff val="3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87" name="テキスト ボックス 86">
            <a:extLst>
              <a:ext uri="{FF2B5EF4-FFF2-40B4-BE49-F238E27FC236}">
                <a16:creationId xmlns:a16="http://schemas.microsoft.com/office/drawing/2014/main" id="{AC88B816-5C24-2C92-4838-57DC2468366F}"/>
              </a:ext>
            </a:extLst>
          </p:cNvPr>
          <p:cNvSpPr txBox="1"/>
          <p:nvPr/>
        </p:nvSpPr>
        <p:spPr>
          <a:xfrm>
            <a:off x="4509962" y="6636955"/>
            <a:ext cx="220365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eaLnBrk="1" hangingPunct="1">
              <a:defRPr/>
            </a:pPr>
            <a:r>
              <a:rPr lang="ja-JP" alt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□ </a:t>
            </a:r>
            <a:r>
              <a:rPr lang="en-US" altLang="ja-JP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M365</a:t>
            </a:r>
            <a:r>
              <a:rPr lang="ja-JP" alt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を導入しているが、</a:t>
            </a:r>
            <a:endParaRPr lang="en-US" altLang="ja-JP" sz="1000" b="1" dirty="0">
              <a:solidFill>
                <a:schemeClr val="tx1">
                  <a:lumMod val="65000"/>
                  <a:lumOff val="3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l" eaLnBrk="1" hangingPunct="1">
              <a:defRPr/>
            </a:pPr>
            <a:r>
              <a:rPr lang="ja-JP" alt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利用実態の把握や設定見直しを</a:t>
            </a:r>
            <a:endParaRPr lang="en-US" altLang="ja-JP" sz="1000" b="1" dirty="0">
              <a:solidFill>
                <a:schemeClr val="tx1">
                  <a:lumMod val="65000"/>
                  <a:lumOff val="3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l" eaLnBrk="1" hangingPunct="1">
              <a:defRPr/>
            </a:pPr>
            <a:r>
              <a:rPr lang="ja-JP" alt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したことがない</a:t>
            </a:r>
            <a:r>
              <a:rPr lang="en-US" altLang="ja-JP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…</a:t>
            </a:r>
          </a:p>
        </p:txBody>
      </p:sp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BAD0232A-6154-DC14-F20C-48D9601E8899}"/>
              </a:ext>
            </a:extLst>
          </p:cNvPr>
          <p:cNvSpPr txBox="1"/>
          <p:nvPr/>
        </p:nvSpPr>
        <p:spPr>
          <a:xfrm>
            <a:off x="4596951" y="8203169"/>
            <a:ext cx="2039962" cy="11849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eaLnBrk="1" hangingPunct="1">
              <a:lnSpc>
                <a:spcPct val="150000"/>
              </a:lnSpc>
              <a:defRPr/>
            </a:pPr>
            <a:r>
              <a:rPr lang="ja-JP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設定ミスや、サービスのバージョンアップに伴う仕様変更によって、</a:t>
            </a:r>
            <a:r>
              <a:rPr lang="en-US" altLang="ja-JP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Microsoft 365 </a:t>
            </a:r>
            <a:r>
              <a:rPr lang="ja-JP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経由の情報漏洩事件が増加中です。監査ログのチェックが簡単にできる製品や、プロの目による診断サービスを活用しましょう。</a:t>
            </a:r>
            <a:endParaRPr lang="en-US" altLang="ja-JP" sz="800" dirty="0">
              <a:solidFill>
                <a:schemeClr val="tx1">
                  <a:lumMod val="65000"/>
                  <a:lumOff val="3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8726D76B-DA82-B245-AFC8-7FBFBD932B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1167" y="7197349"/>
            <a:ext cx="1093134" cy="1023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E9FA16F2-1B71-7C5E-B26C-54B9EC3F02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324" y="7316093"/>
            <a:ext cx="866197" cy="866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図 88" descr="黒い背景に白い文字がある&#10;&#10;低い精度で自動的に生成された説明">
            <a:extLst>
              <a:ext uri="{FF2B5EF4-FFF2-40B4-BE49-F238E27FC236}">
                <a16:creationId xmlns:a16="http://schemas.microsoft.com/office/drawing/2014/main" id="{BD6EDC6F-404A-391B-50B1-629B8DFCFA4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30" b="29393"/>
          <a:stretch/>
        </p:blipFill>
        <p:spPr>
          <a:xfrm>
            <a:off x="3154817" y="9573805"/>
            <a:ext cx="1467426" cy="259129"/>
          </a:xfrm>
          <a:prstGeom prst="rect">
            <a:avLst/>
          </a:prstGeom>
        </p:spPr>
      </p:pic>
      <p:sp>
        <p:nvSpPr>
          <p:cNvPr id="90" name="AutoShape 3">
            <a:extLst>
              <a:ext uri="{FF2B5EF4-FFF2-40B4-BE49-F238E27FC236}">
                <a16:creationId xmlns:a16="http://schemas.microsoft.com/office/drawing/2014/main" id="{206E5942-2FF8-E5BD-FCBA-68E34EA24B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92" y="9563100"/>
            <a:ext cx="6876550" cy="374650"/>
          </a:xfrm>
          <a:prstGeom prst="roundRect">
            <a:avLst>
              <a:gd name="adj" fmla="val 505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ja-JP" altLang="en-US" sz="105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で対策を！詳細はこちら →  →  → </a:t>
            </a: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857E1442-78CA-B645-5917-37BC29051B53}"/>
              </a:ext>
            </a:extLst>
          </p:cNvPr>
          <p:cNvSpPr/>
          <p:nvPr/>
        </p:nvSpPr>
        <p:spPr>
          <a:xfrm rot="10800000">
            <a:off x="-12078" y="2180577"/>
            <a:ext cx="6888335" cy="1874391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83000">
                <a:schemeClr val="bg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/>
          <p:cNvSpPr/>
          <p:nvPr/>
        </p:nvSpPr>
        <p:spPr bwMode="auto">
          <a:xfrm>
            <a:off x="-12075" y="2087700"/>
            <a:ext cx="6879600" cy="72000"/>
          </a:xfrm>
          <a:prstGeom prst="rect">
            <a:avLst/>
          </a:prstGeom>
          <a:solidFill>
            <a:srgbClr val="324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CCA992DE-BCB7-1C99-DB33-836CC7498053}"/>
              </a:ext>
            </a:extLst>
          </p:cNvPr>
          <p:cNvSpPr/>
          <p:nvPr/>
        </p:nvSpPr>
        <p:spPr>
          <a:xfrm>
            <a:off x="-120039" y="2176390"/>
            <a:ext cx="7098079" cy="62324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200" b="1" dirty="0">
                <a:solidFill>
                  <a:srgbClr val="324AA4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クラウドサービスなら一部導入から始めて、必要に応じて段階的なライセンス追加が可能。</a:t>
            </a:r>
            <a:endParaRPr lang="en-US" altLang="ja-JP" sz="1200" b="1" dirty="0">
              <a:solidFill>
                <a:srgbClr val="324AA4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200" b="1" dirty="0">
                <a:solidFill>
                  <a:srgbClr val="324AA4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まずは新しく購入する</a:t>
            </a:r>
            <a:r>
              <a:rPr lang="en-US" altLang="ja-JP" sz="1200" b="1" dirty="0">
                <a:solidFill>
                  <a:srgbClr val="324AA4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PC</a:t>
            </a:r>
            <a:r>
              <a:rPr lang="ja-JP" altLang="en-US" sz="1200" b="1" dirty="0">
                <a:solidFill>
                  <a:srgbClr val="324AA4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から、新しいセキュリティ対策を始めてみませんか？</a:t>
            </a:r>
            <a:endParaRPr lang="en-US" altLang="ja-JP" sz="1200" b="1" dirty="0">
              <a:solidFill>
                <a:srgbClr val="324AA4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48EE82E1-B70A-BB82-2600-AC3C3BFD38C3}"/>
              </a:ext>
            </a:extLst>
          </p:cNvPr>
          <p:cNvGrpSpPr/>
          <p:nvPr/>
        </p:nvGrpSpPr>
        <p:grpSpPr>
          <a:xfrm>
            <a:off x="4307402" y="2866279"/>
            <a:ext cx="2373086" cy="1610069"/>
            <a:chOff x="7725341" y="4886513"/>
            <a:chExt cx="2373086" cy="1610069"/>
          </a:xfrm>
        </p:grpSpPr>
        <p:sp>
          <p:nvSpPr>
            <p:cNvPr id="9" name="楕円 8">
              <a:extLst>
                <a:ext uri="{FF2B5EF4-FFF2-40B4-BE49-F238E27FC236}">
                  <a16:creationId xmlns:a16="http://schemas.microsoft.com/office/drawing/2014/main" id="{1D9DD046-C960-91AB-2551-0495400BCA19}"/>
                </a:ext>
              </a:extLst>
            </p:cNvPr>
            <p:cNvSpPr/>
            <p:nvPr/>
          </p:nvSpPr>
          <p:spPr>
            <a:xfrm>
              <a:off x="8045216" y="4886513"/>
              <a:ext cx="1733337" cy="1610069"/>
            </a:xfrm>
            <a:prstGeom prst="ellipse">
              <a:avLst/>
            </a:prstGeom>
            <a:solidFill>
              <a:schemeClr val="bg1">
                <a:alpha val="84000"/>
              </a:schemeClr>
            </a:solidFill>
            <a:ln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F70E44A3-FCA8-4CCF-E66A-7085E0EC41FB}"/>
                </a:ext>
              </a:extLst>
            </p:cNvPr>
            <p:cNvGrpSpPr/>
            <p:nvPr/>
          </p:nvGrpSpPr>
          <p:grpSpPr>
            <a:xfrm>
              <a:off x="7725341" y="4958130"/>
              <a:ext cx="2373086" cy="1471598"/>
              <a:chOff x="7514900" y="5738729"/>
              <a:chExt cx="2373086" cy="1471598"/>
            </a:xfrm>
          </p:grpSpPr>
          <p:sp>
            <p:nvSpPr>
              <p:cNvPr id="16" name="楕円 15">
                <a:extLst>
                  <a:ext uri="{FF2B5EF4-FFF2-40B4-BE49-F238E27FC236}">
                    <a16:creationId xmlns:a16="http://schemas.microsoft.com/office/drawing/2014/main" id="{DE4893F4-61F3-0406-D993-420037D7C3FC}"/>
                  </a:ext>
                </a:extLst>
              </p:cNvPr>
              <p:cNvSpPr/>
              <p:nvPr/>
            </p:nvSpPr>
            <p:spPr>
              <a:xfrm>
                <a:off x="7929561" y="5738729"/>
                <a:ext cx="1575761" cy="1463699"/>
              </a:xfrm>
              <a:prstGeom prst="ellipse">
                <a:avLst/>
              </a:prstGeom>
              <a:solidFill>
                <a:srgbClr val="FFFF00">
                  <a:alpha val="2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9" name="グループ化 28">
                <a:extLst>
                  <a:ext uri="{FF2B5EF4-FFF2-40B4-BE49-F238E27FC236}">
                    <a16:creationId xmlns:a16="http://schemas.microsoft.com/office/drawing/2014/main" id="{4FE612E5-25A6-6082-A508-AF97311FF686}"/>
                  </a:ext>
                </a:extLst>
              </p:cNvPr>
              <p:cNvGrpSpPr/>
              <p:nvPr/>
            </p:nvGrpSpPr>
            <p:grpSpPr>
              <a:xfrm>
                <a:off x="7514900" y="5746628"/>
                <a:ext cx="2373086" cy="1463699"/>
                <a:chOff x="1760096" y="3702511"/>
                <a:chExt cx="2373086" cy="1463699"/>
              </a:xfrm>
            </p:grpSpPr>
            <p:sp>
              <p:nvSpPr>
                <p:cNvPr id="25" name="楕円 24">
                  <a:extLst>
                    <a:ext uri="{FF2B5EF4-FFF2-40B4-BE49-F238E27FC236}">
                      <a16:creationId xmlns:a16="http://schemas.microsoft.com/office/drawing/2014/main" id="{3E5C37E7-A835-4042-CF71-FA7B96C0A3DF}"/>
                    </a:ext>
                  </a:extLst>
                </p:cNvPr>
                <p:cNvSpPr/>
                <p:nvPr/>
              </p:nvSpPr>
              <p:spPr>
                <a:xfrm>
                  <a:off x="2177272" y="3702511"/>
                  <a:ext cx="1575761" cy="1463699"/>
                </a:xfrm>
                <a:prstGeom prst="ellipse">
                  <a:avLst/>
                </a:prstGeom>
                <a:solidFill>
                  <a:srgbClr val="FFA80D">
                    <a:alpha val="16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0" name="テキスト ボックス 19">
                  <a:extLst>
                    <a:ext uri="{FF2B5EF4-FFF2-40B4-BE49-F238E27FC236}">
                      <a16:creationId xmlns:a16="http://schemas.microsoft.com/office/drawing/2014/main" id="{D03BEC82-01E2-7360-5C80-7BB8E1874D3E}"/>
                    </a:ext>
                  </a:extLst>
                </p:cNvPr>
                <p:cNvSpPr txBox="1"/>
                <p:nvPr/>
              </p:nvSpPr>
              <p:spPr>
                <a:xfrm>
                  <a:off x="1760096" y="3947718"/>
                  <a:ext cx="2373086" cy="103554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ts val="2500"/>
                    </a:lnSpc>
                  </a:pPr>
                  <a:r>
                    <a:rPr kumimoji="1" lang="en-US" altLang="ja-JP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</a:rPr>
                    <a:t>M365</a:t>
                  </a:r>
                  <a:r>
                    <a:rPr kumimoji="1" lang="ja-JP" altLang="en-US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</a:rPr>
                    <a:t>の</a:t>
                  </a:r>
                  <a:endParaRPr kumimoji="1" lang="en-US" altLang="ja-JP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endParaRPr>
                </a:p>
                <a:p>
                  <a:pPr>
                    <a:lnSpc>
                      <a:spcPts val="2500"/>
                    </a:lnSpc>
                  </a:pPr>
                  <a:r>
                    <a:rPr kumimoji="1" lang="ja-JP" altLang="en-US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</a:rPr>
                    <a:t>セキュリティ</a:t>
                  </a:r>
                  <a:endParaRPr kumimoji="1" lang="en-US" altLang="ja-JP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endParaRPr>
                </a:p>
                <a:p>
                  <a:pPr>
                    <a:lnSpc>
                      <a:spcPts val="2500"/>
                    </a:lnSpc>
                  </a:pPr>
                  <a:r>
                    <a:rPr kumimoji="1" lang="ja-JP" altLang="en-US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</a:rPr>
                    <a:t>対策</a:t>
                  </a:r>
                </a:p>
              </p:txBody>
            </p:sp>
          </p:grpSp>
        </p:grpSp>
      </p:grpSp>
      <p:pic>
        <p:nvPicPr>
          <p:cNvPr id="30" name="Picture 2">
            <a:extLst>
              <a:ext uri="{FF2B5EF4-FFF2-40B4-BE49-F238E27FC236}">
                <a16:creationId xmlns:a16="http://schemas.microsoft.com/office/drawing/2014/main" id="{6E490A93-03B5-9369-4D28-C76C162715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81" y="7304986"/>
            <a:ext cx="1261372" cy="906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0015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ボックス 1">
            <a:extLst>
              <a:ext uri="{FF2B5EF4-FFF2-40B4-BE49-F238E27FC236}">
                <a16:creationId xmlns:a16="http://schemas.microsoft.com/office/drawing/2014/main" id="{7427F851-FE53-39D6-DABD-D1471D9EFDFB}"/>
              </a:ext>
            </a:extLst>
          </p:cNvPr>
          <p:cNvSpPr txBox="1"/>
          <p:nvPr/>
        </p:nvSpPr>
        <p:spPr>
          <a:xfrm>
            <a:off x="130273" y="8629573"/>
            <a:ext cx="26468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9pPr>
          </a:lstStyle>
          <a:p>
            <a:r>
              <a:rPr kumimoji="1" lang="ja-JP" altLang="en-US" b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エムオーテックス株式会社</a:t>
            </a:r>
          </a:p>
        </p:txBody>
      </p:sp>
      <p:sp>
        <p:nvSpPr>
          <p:cNvPr id="12" name="テキスト ボックス 51">
            <a:extLst>
              <a:ext uri="{FF2B5EF4-FFF2-40B4-BE49-F238E27FC236}">
                <a16:creationId xmlns:a16="http://schemas.microsoft.com/office/drawing/2014/main" id="{58D373FA-AEEA-AB36-CBD3-01D0C40CC62D}"/>
              </a:ext>
            </a:extLst>
          </p:cNvPr>
          <p:cNvSpPr txBox="1"/>
          <p:nvPr/>
        </p:nvSpPr>
        <p:spPr>
          <a:xfrm>
            <a:off x="2640555" y="8706113"/>
            <a:ext cx="151836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9pPr>
          </a:lstStyle>
          <a:p>
            <a:pPr algn="l"/>
            <a:r>
              <a:rPr kumimoji="1" lang="ja-JP" altLang="en-US" sz="800" b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●お問い合わせ窓口：営業部</a:t>
            </a: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1F524D7A-771E-6FF2-ACA4-CF6BD63912A9}"/>
              </a:ext>
            </a:extLst>
          </p:cNvPr>
          <p:cNvSpPr/>
          <p:nvPr/>
        </p:nvSpPr>
        <p:spPr>
          <a:xfrm>
            <a:off x="114862" y="8923631"/>
            <a:ext cx="4509047" cy="86177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ja-JP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9pPr>
          </a:lstStyle>
          <a:p>
            <a:pPr algn="l">
              <a:lnSpc>
                <a:spcPts val="1200"/>
              </a:lnSpc>
            </a:pPr>
            <a:r>
              <a:rPr lang="en-US" altLang="ja-JP" sz="8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【</a:t>
            </a:r>
            <a:r>
              <a:rPr lang="ja-JP" altLang="en-US" sz="8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大　阪</a:t>
            </a:r>
            <a:r>
              <a:rPr lang="en-US" altLang="ja-JP" sz="8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】</a:t>
            </a:r>
            <a:r>
              <a:rPr lang="ja-JP" altLang="en-US" sz="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〒</a:t>
            </a:r>
            <a:r>
              <a:rPr lang="en-US" altLang="ja-JP" sz="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532-0011 </a:t>
            </a:r>
            <a:r>
              <a:rPr lang="ja-JP" altLang="en-US" sz="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大阪市淀川区西中島</a:t>
            </a:r>
            <a:r>
              <a:rPr lang="en-US" altLang="ja-JP" sz="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5-12-12</a:t>
            </a:r>
            <a:r>
              <a:rPr lang="ja-JP" altLang="en-US" sz="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エムオーテックス新大阪ビル</a:t>
            </a:r>
            <a:endParaRPr lang="en-US" altLang="ja-JP" sz="8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l">
              <a:lnSpc>
                <a:spcPts val="1200"/>
              </a:lnSpc>
            </a:pPr>
            <a:r>
              <a:rPr lang="en-US" altLang="ja-JP" sz="8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【</a:t>
            </a:r>
            <a:r>
              <a:rPr lang="ja-JP" altLang="en-US" sz="8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東　京</a:t>
            </a:r>
            <a:r>
              <a:rPr lang="en-US" altLang="ja-JP" sz="8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】</a:t>
            </a:r>
            <a:r>
              <a:rPr lang="ja-JP" altLang="en-US" sz="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〒</a:t>
            </a:r>
            <a:r>
              <a:rPr lang="en-US" altLang="ja-JP" sz="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108-0073</a:t>
            </a:r>
            <a:r>
              <a:rPr lang="ja-JP" altLang="en-US" sz="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東京都港区三田</a:t>
            </a:r>
            <a:r>
              <a:rPr lang="en-US" altLang="ja-JP" sz="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3-5-19</a:t>
            </a:r>
            <a:r>
              <a:rPr lang="ja-JP" altLang="en-US" sz="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住友不動産東京三田ガーデンタワー</a:t>
            </a:r>
            <a:r>
              <a:rPr lang="en-US" altLang="ja-JP" sz="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22F</a:t>
            </a:r>
          </a:p>
          <a:p>
            <a:pPr algn="l">
              <a:lnSpc>
                <a:spcPts val="1200"/>
              </a:lnSpc>
            </a:pPr>
            <a:r>
              <a:rPr lang="en-US" altLang="ja-JP" sz="8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【</a:t>
            </a:r>
            <a:r>
              <a:rPr lang="ja-JP" altLang="en-US" sz="8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名古屋</a:t>
            </a:r>
            <a:r>
              <a:rPr lang="en-US" altLang="ja-JP" sz="8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】</a:t>
            </a:r>
            <a:r>
              <a:rPr lang="ja-JP" altLang="en-US" sz="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〒</a:t>
            </a:r>
            <a:r>
              <a:rPr lang="en-US" altLang="ja-JP" sz="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460-0003 </a:t>
            </a:r>
            <a:r>
              <a:rPr lang="ja-JP" altLang="en-US" sz="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名古屋市中区錦</a:t>
            </a:r>
            <a:r>
              <a:rPr lang="en-US" altLang="ja-JP" sz="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1-11-11</a:t>
            </a:r>
            <a:r>
              <a:rPr lang="ja-JP" altLang="en-US" sz="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名古屋インターシティ</a:t>
            </a:r>
            <a:r>
              <a:rPr lang="en-US" altLang="ja-JP" sz="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3F</a:t>
            </a:r>
          </a:p>
          <a:p>
            <a:pPr algn="l">
              <a:lnSpc>
                <a:spcPts val="1200"/>
              </a:lnSpc>
            </a:pPr>
            <a:r>
              <a:rPr lang="en-US" altLang="ja-JP" sz="8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【</a:t>
            </a:r>
            <a:r>
              <a:rPr lang="ja-JP" altLang="en-US" sz="8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九　州</a:t>
            </a:r>
            <a:r>
              <a:rPr lang="en-US" altLang="ja-JP" sz="8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】</a:t>
            </a:r>
            <a:r>
              <a:rPr lang="ja-JP" altLang="en-US" sz="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〒</a:t>
            </a:r>
            <a:r>
              <a:rPr lang="en-US" altLang="ja-JP" sz="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812-0011</a:t>
            </a:r>
            <a:r>
              <a:rPr lang="ja-JP" altLang="en-US" sz="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福岡市博多区博多駅前</a:t>
            </a:r>
            <a:r>
              <a:rPr lang="en-US" altLang="ja-JP" sz="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1-15-20</a:t>
            </a:r>
            <a:r>
              <a:rPr lang="ja-JP" altLang="en-US" sz="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en-US" altLang="ja-JP" sz="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NMF</a:t>
            </a:r>
            <a:r>
              <a:rPr lang="ja-JP" altLang="en-US" sz="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博多駅前ビル</a:t>
            </a:r>
            <a:r>
              <a:rPr lang="en-US" altLang="ja-JP" sz="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2F</a:t>
            </a:r>
          </a:p>
          <a:p>
            <a:pPr algn="l">
              <a:lnSpc>
                <a:spcPts val="1200"/>
              </a:lnSpc>
            </a:pPr>
            <a:r>
              <a:rPr lang="en-US" altLang="ja-JP" sz="8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06-6308-8980</a:t>
            </a:r>
            <a:r>
              <a:rPr lang="en-US" altLang="ja-JP" sz="6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</a:t>
            </a:r>
            <a:r>
              <a:rPr lang="ja-JP" altLang="en-US" sz="6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大阪・九州</a:t>
            </a:r>
            <a:r>
              <a:rPr lang="en-US" altLang="ja-JP" sz="6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)</a:t>
            </a:r>
            <a:r>
              <a:rPr lang="ja-JP" altLang="en-US" sz="6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en-US" altLang="ja-JP" sz="8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03-3455-1811</a:t>
            </a:r>
            <a:r>
              <a:rPr lang="en-US" altLang="ja-JP" sz="6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(</a:t>
            </a:r>
            <a:r>
              <a:rPr lang="ja-JP" altLang="en-US" sz="6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東京</a:t>
            </a:r>
            <a:r>
              <a:rPr lang="en-US" altLang="ja-JP" sz="6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)</a:t>
            </a:r>
            <a:r>
              <a:rPr lang="ja-JP" altLang="en-US" sz="6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en-US" altLang="ja-JP" sz="8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052-253-7346</a:t>
            </a:r>
            <a:r>
              <a:rPr lang="en-US" altLang="ja-JP" sz="6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</a:t>
            </a:r>
            <a:r>
              <a:rPr lang="ja-JP" altLang="en-US" sz="6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名古屋</a:t>
            </a:r>
            <a:r>
              <a:rPr lang="en-US" altLang="ja-JP" sz="6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)</a:t>
            </a:r>
          </a:p>
        </p:txBody>
      </p:sp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24F09B16-6775-4939-4182-E96DD68D5C94}"/>
              </a:ext>
            </a:extLst>
          </p:cNvPr>
          <p:cNvSpPr/>
          <p:nvPr/>
        </p:nvSpPr>
        <p:spPr>
          <a:xfrm>
            <a:off x="4387646" y="8604258"/>
            <a:ext cx="2281556" cy="1134631"/>
          </a:xfrm>
          <a:prstGeom prst="roundRect">
            <a:avLst>
              <a:gd name="adj" fmla="val 7297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39EBED1C-6D19-D2A4-B551-D5F92FEC6771}"/>
              </a:ext>
            </a:extLst>
          </p:cNvPr>
          <p:cNvSpPr txBox="1"/>
          <p:nvPr/>
        </p:nvSpPr>
        <p:spPr>
          <a:xfrm>
            <a:off x="4391107" y="8668187"/>
            <a:ext cx="90281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9pPr>
          </a:lstStyle>
          <a:p>
            <a:pPr algn="l"/>
            <a:r>
              <a:rPr kumimoji="1" lang="ja-JP" altLang="en-US" sz="700" b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●お問い合わせ先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504D576F-10CA-0C17-34C2-899415B2BE41}"/>
              </a:ext>
            </a:extLst>
          </p:cNvPr>
          <p:cNvSpPr/>
          <p:nvPr/>
        </p:nvSpPr>
        <p:spPr>
          <a:xfrm>
            <a:off x="3488722" y="1214569"/>
            <a:ext cx="3132000" cy="3582420"/>
          </a:xfrm>
          <a:prstGeom prst="rect">
            <a:avLst/>
          </a:prstGeom>
          <a:solidFill>
            <a:srgbClr val="FFFF00">
              <a:alpha val="12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B291C35C-718E-A4A6-EB59-15B13A05CBD6}"/>
              </a:ext>
            </a:extLst>
          </p:cNvPr>
          <p:cNvSpPr/>
          <p:nvPr/>
        </p:nvSpPr>
        <p:spPr bwMode="auto">
          <a:xfrm>
            <a:off x="3611319" y="1876477"/>
            <a:ext cx="2908070" cy="280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6FF55636-00C3-F1D4-26B3-FC0025222FBB}"/>
              </a:ext>
            </a:extLst>
          </p:cNvPr>
          <p:cNvSpPr/>
          <p:nvPr/>
        </p:nvSpPr>
        <p:spPr>
          <a:xfrm>
            <a:off x="249326" y="1214569"/>
            <a:ext cx="3132000" cy="3582420"/>
          </a:xfrm>
          <a:prstGeom prst="rect">
            <a:avLst/>
          </a:prstGeom>
          <a:solidFill>
            <a:srgbClr val="FFFF00">
              <a:alpha val="12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7A6A2B94-4AF5-DCEC-50A9-D9615C82A224}"/>
              </a:ext>
            </a:extLst>
          </p:cNvPr>
          <p:cNvSpPr/>
          <p:nvPr/>
        </p:nvSpPr>
        <p:spPr bwMode="auto">
          <a:xfrm>
            <a:off x="355364" y="1876477"/>
            <a:ext cx="2908070" cy="280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8805C0D3-8B03-9106-4698-1CC719847567}"/>
              </a:ext>
            </a:extLst>
          </p:cNvPr>
          <p:cNvSpPr/>
          <p:nvPr/>
        </p:nvSpPr>
        <p:spPr>
          <a:xfrm>
            <a:off x="1" y="0"/>
            <a:ext cx="6869250" cy="1116000"/>
          </a:xfrm>
          <a:prstGeom prst="rect">
            <a:avLst/>
          </a:prstGeom>
          <a:solidFill>
            <a:srgbClr val="324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プレースホルダー 1">
            <a:extLst>
              <a:ext uri="{FF2B5EF4-FFF2-40B4-BE49-F238E27FC236}">
                <a16:creationId xmlns:a16="http://schemas.microsoft.com/office/drawing/2014/main" id="{B084F43B-6B8B-27DC-63F5-FFF588D0B431}"/>
              </a:ext>
            </a:extLst>
          </p:cNvPr>
          <p:cNvSpPr txBox="1">
            <a:spLocks/>
          </p:cNvSpPr>
          <p:nvPr/>
        </p:nvSpPr>
        <p:spPr>
          <a:xfrm>
            <a:off x="243000" y="351260"/>
            <a:ext cx="6372000" cy="406144"/>
          </a:xfrm>
          <a:prstGeom prst="rect">
            <a:avLst/>
          </a:prstGeom>
        </p:spPr>
        <p:txBody>
          <a:bodyPr wrap="square" bIns="10800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40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1800" b="1" spc="300" dirty="0">
                <a:ln w="0">
                  <a:noFill/>
                </a:ln>
                <a:solidFill>
                  <a:schemeClr val="bg1"/>
                </a:solidFill>
              </a:rPr>
              <a:t>　　　　　　 シリーズで</a:t>
            </a:r>
            <a:endParaRPr lang="en-US" altLang="ja-JP" sz="1800" b="1" spc="300" dirty="0">
              <a:ln w="0">
                <a:noFill/>
              </a:ln>
              <a:solidFill>
                <a:schemeClr val="bg1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1800" b="1" i="0" u="none" strike="noStrike" kern="1200" cap="none" spc="300" normalizeH="0" baseline="0" noProof="0" dirty="0">
                <a:ln w="0">
                  <a:noFill/>
                </a:ln>
                <a:solidFill>
                  <a:schemeClr val="bg1"/>
                </a:solidFill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セキュリティ対策をレベルアップしましょう</a:t>
            </a:r>
            <a:r>
              <a:rPr kumimoji="1" lang="en-US" altLang="ja-JP" sz="1800" b="1" i="0" u="none" strike="noStrike" kern="1200" cap="none" spc="300" normalizeH="0" baseline="0" noProof="0" dirty="0">
                <a:ln w="0">
                  <a:noFill/>
                </a:ln>
                <a:solidFill>
                  <a:schemeClr val="bg1"/>
                </a:solidFill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‼</a:t>
            </a:r>
          </a:p>
        </p:txBody>
      </p:sp>
      <p:pic>
        <p:nvPicPr>
          <p:cNvPr id="17" name="図 16" descr="黒い背景に白い文字がある&#10;&#10;低い精度で自動的に生成された説明">
            <a:extLst>
              <a:ext uri="{FF2B5EF4-FFF2-40B4-BE49-F238E27FC236}">
                <a16:creationId xmlns:a16="http://schemas.microsoft.com/office/drawing/2014/main" id="{D9A8E5EA-6BF2-1762-ACAF-E4FC1C8FA4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30" b="29393"/>
          <a:stretch/>
        </p:blipFill>
        <p:spPr>
          <a:xfrm>
            <a:off x="1550577" y="153451"/>
            <a:ext cx="1953145" cy="344901"/>
          </a:xfrm>
          <a:prstGeom prst="rect">
            <a:avLst/>
          </a:prstGeom>
        </p:spPr>
      </p:pic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063BB751-1666-5CF3-6D9D-18BD8E8B5076}"/>
              </a:ext>
            </a:extLst>
          </p:cNvPr>
          <p:cNvSpPr/>
          <p:nvPr/>
        </p:nvSpPr>
        <p:spPr>
          <a:xfrm>
            <a:off x="450091" y="3046698"/>
            <a:ext cx="2805948" cy="1458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l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ja-JP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テレワーク環境下でも、インターネット　経由で</a:t>
            </a:r>
            <a:r>
              <a:rPr lang="en-US" altLang="ja-JP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PC</a:t>
            </a:r>
            <a:r>
              <a:rPr lang="ja-JP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操作ログを取得。情報漏えいリスクの高い操作が発生した場合に、リアルタイムに利用者、管理者に通知します。</a:t>
            </a:r>
            <a:endParaRPr lang="en-US" altLang="ja-JP" sz="1000" dirty="0">
              <a:solidFill>
                <a:schemeClr val="tx1">
                  <a:lumMod val="65000"/>
                  <a:lumOff val="3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171450" indent="-171450" algn="l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ja-JP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クラウド型なのでクライアントをインストールするだけですぐに使い始められます。</a:t>
            </a:r>
            <a:endParaRPr lang="en-US" altLang="ja-JP" sz="1000" dirty="0">
              <a:solidFill>
                <a:schemeClr val="tx1">
                  <a:lumMod val="65000"/>
                  <a:lumOff val="3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23" name="図 22" descr="図形&#10;&#10;中程度の精度で自動的に生成された説明">
            <a:extLst>
              <a:ext uri="{FF2B5EF4-FFF2-40B4-BE49-F238E27FC236}">
                <a16:creationId xmlns:a16="http://schemas.microsoft.com/office/drawing/2014/main" id="{D3F64FC7-931E-B94F-C4AB-C41BC4F121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43" y="2425282"/>
            <a:ext cx="2459815" cy="489503"/>
          </a:xfrm>
          <a:prstGeom prst="rect">
            <a:avLst/>
          </a:prstGeom>
        </p:spPr>
      </p:pic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6CE14EC9-2A76-6FAF-F43B-7B93DCAA6C4D}"/>
              </a:ext>
            </a:extLst>
          </p:cNvPr>
          <p:cNvSpPr/>
          <p:nvPr/>
        </p:nvSpPr>
        <p:spPr>
          <a:xfrm>
            <a:off x="3715195" y="3046698"/>
            <a:ext cx="2700318" cy="1458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l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ja-JP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業界最高峰の</a:t>
            </a:r>
            <a:r>
              <a:rPr lang="en-US" altLang="ja-JP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AI</a:t>
            </a:r>
            <a:r>
              <a:rPr lang="ja-JP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アンチウイルスをお手軽に導入可能。ネットワーク環境問わず、オフラインでも検知率は変わりません。</a:t>
            </a:r>
          </a:p>
          <a:p>
            <a:pPr marL="171450" indent="-171450" algn="l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ja-JP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クラウド型なので面倒なサーバー構築やメンテナンスも不要。さらにパターンファイルの更新も不要で管理が簡単です。</a:t>
            </a: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ED7B2791-3380-521A-C50B-3DEAD6676982}"/>
              </a:ext>
            </a:extLst>
          </p:cNvPr>
          <p:cNvSpPr/>
          <p:nvPr/>
        </p:nvSpPr>
        <p:spPr>
          <a:xfrm>
            <a:off x="249326" y="4892054"/>
            <a:ext cx="6365674" cy="3582420"/>
          </a:xfrm>
          <a:prstGeom prst="rect">
            <a:avLst/>
          </a:prstGeom>
          <a:solidFill>
            <a:srgbClr val="FFFF00">
              <a:alpha val="12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48684940-9A84-7091-47A0-8F7592D6C377}"/>
              </a:ext>
            </a:extLst>
          </p:cNvPr>
          <p:cNvSpPr/>
          <p:nvPr/>
        </p:nvSpPr>
        <p:spPr bwMode="auto">
          <a:xfrm>
            <a:off x="347969" y="5441381"/>
            <a:ext cx="2908070" cy="285193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009966CD-73FC-2CDE-DFD1-C9510700557B}"/>
              </a:ext>
            </a:extLst>
          </p:cNvPr>
          <p:cNvSpPr/>
          <p:nvPr/>
        </p:nvSpPr>
        <p:spPr>
          <a:xfrm>
            <a:off x="450091" y="6582126"/>
            <a:ext cx="2700318" cy="1458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l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ja-JP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Microsoft 365 </a:t>
            </a:r>
            <a:r>
              <a:rPr lang="ja-JP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の監査ログを閲覧しやすいように成形し、レポーティングや複数条件を組み合わせた詳細検索ができます。</a:t>
            </a:r>
            <a:endParaRPr lang="en-US" altLang="ja-JP" sz="1000" dirty="0">
              <a:solidFill>
                <a:schemeClr val="tx1">
                  <a:lumMod val="65000"/>
                  <a:lumOff val="3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171450" indent="-171450" algn="l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ja-JP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組織外共有やゲストユーザー招待、時間外操作など、セキュリティリスクのある操作を発見した場合に通知します。</a:t>
            </a:r>
            <a:endParaRPr lang="en-US" altLang="ja-JP" sz="1000" dirty="0">
              <a:solidFill>
                <a:schemeClr val="tx1">
                  <a:lumMod val="65000"/>
                  <a:lumOff val="3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C22D9A87-BD31-8664-B7E0-B0D0DC28137F}"/>
              </a:ext>
            </a:extLst>
          </p:cNvPr>
          <p:cNvSpPr/>
          <p:nvPr/>
        </p:nvSpPr>
        <p:spPr bwMode="auto">
          <a:xfrm>
            <a:off x="3146712" y="5441381"/>
            <a:ext cx="3372677" cy="285193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639FE8FF-75C3-EF65-AA0E-12B8B25F0446}"/>
              </a:ext>
            </a:extLst>
          </p:cNvPr>
          <p:cNvSpPr/>
          <p:nvPr/>
        </p:nvSpPr>
        <p:spPr>
          <a:xfrm>
            <a:off x="3715195" y="6582126"/>
            <a:ext cx="2700318" cy="1688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l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ja-JP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CIS</a:t>
            </a:r>
            <a:r>
              <a:rPr lang="ja-JP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ベンチマークとエムオーテックスの独自基準により、厳選した検査項目にポイントを絞ることでコストダウンを実現。</a:t>
            </a:r>
            <a:endParaRPr lang="en-US" altLang="ja-JP" sz="1000" dirty="0">
              <a:solidFill>
                <a:schemeClr val="tx1">
                  <a:lumMod val="65000"/>
                  <a:lumOff val="3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171450" indent="-171450" algn="l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ja-JP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最短</a:t>
            </a:r>
            <a:r>
              <a:rPr lang="en-US" altLang="ja-JP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5</a:t>
            </a:r>
            <a:r>
              <a:rPr lang="ja-JP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営業日で、誤った外部公開設定や不必要な権限設定など、重大な情報漏えいにつながるリスクの有無を報告します。</a:t>
            </a:r>
            <a:endParaRPr lang="en-US" altLang="ja-JP" sz="1000" dirty="0">
              <a:solidFill>
                <a:schemeClr val="tx1">
                  <a:lumMod val="65000"/>
                  <a:lumOff val="3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171450" indent="-171450" algn="l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en-US" altLang="ja-JP" sz="1000" dirty="0">
              <a:solidFill>
                <a:schemeClr val="tx1">
                  <a:lumMod val="65000"/>
                  <a:lumOff val="3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33" name="図 32" descr="図形&#10;&#10;中程度の精度で自動的に生成された説明">
            <a:extLst>
              <a:ext uri="{FF2B5EF4-FFF2-40B4-BE49-F238E27FC236}">
                <a16:creationId xmlns:a16="http://schemas.microsoft.com/office/drawing/2014/main" id="{8794540E-5774-CB8B-3319-31439443B3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193" y="2419191"/>
            <a:ext cx="2344322" cy="501685"/>
          </a:xfrm>
          <a:prstGeom prst="rect">
            <a:avLst/>
          </a:prstGeom>
        </p:spPr>
      </p:pic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72F2E0AA-74AA-4387-C1DE-62292A78D0B3}"/>
              </a:ext>
            </a:extLst>
          </p:cNvPr>
          <p:cNvSpPr/>
          <p:nvPr/>
        </p:nvSpPr>
        <p:spPr>
          <a:xfrm>
            <a:off x="748523" y="5657688"/>
            <a:ext cx="210346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altLang="ja-JP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Microsoft 365 </a:t>
            </a:r>
            <a:r>
              <a:rPr lang="ja-JP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の情報漏えい対策</a:t>
            </a:r>
            <a:endParaRPr lang="en-US" altLang="ja-JP" sz="10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75426F77-5591-D730-BA9D-0E32C73A965B}"/>
              </a:ext>
            </a:extLst>
          </p:cNvPr>
          <p:cNvSpPr/>
          <p:nvPr/>
        </p:nvSpPr>
        <p:spPr>
          <a:xfrm>
            <a:off x="3754747" y="5657688"/>
            <a:ext cx="262123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ja-JP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実績豊富なプロの目でリスクの有無を診断</a:t>
            </a:r>
            <a:endParaRPr lang="en-US" altLang="ja-JP" sz="10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cxnSp>
        <p:nvCxnSpPr>
          <p:cNvPr id="36" name="直線コネクタ 35">
            <a:extLst>
              <a:ext uri="{FF2B5EF4-FFF2-40B4-BE49-F238E27FC236}">
                <a16:creationId xmlns:a16="http://schemas.microsoft.com/office/drawing/2014/main" id="{719309A1-2ED4-96C5-40A0-B13DF7B5E462}"/>
              </a:ext>
            </a:extLst>
          </p:cNvPr>
          <p:cNvCxnSpPr/>
          <p:nvPr/>
        </p:nvCxnSpPr>
        <p:spPr bwMode="auto">
          <a:xfrm>
            <a:off x="3423409" y="5510071"/>
            <a:ext cx="0" cy="271298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B38FCFC0-946D-DE1D-B4F1-713B80F978AF}"/>
              </a:ext>
            </a:extLst>
          </p:cNvPr>
          <p:cNvSpPr/>
          <p:nvPr/>
        </p:nvSpPr>
        <p:spPr>
          <a:xfrm>
            <a:off x="542534" y="2148390"/>
            <a:ext cx="251543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ja-JP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クラウド</a:t>
            </a:r>
            <a:r>
              <a:rPr lang="en-US" altLang="ja-JP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IT</a:t>
            </a:r>
            <a:r>
              <a:rPr lang="ja-JP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資産管理・セキュリティ対策</a:t>
            </a:r>
            <a:endParaRPr lang="en-US" altLang="ja-JP" sz="10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821BD0FB-E61E-0F84-C30B-FE91B14F9F9F}"/>
              </a:ext>
            </a:extLst>
          </p:cNvPr>
          <p:cNvSpPr/>
          <p:nvPr/>
        </p:nvSpPr>
        <p:spPr>
          <a:xfrm>
            <a:off x="4054501" y="2148390"/>
            <a:ext cx="202170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altLang="ja-JP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AI</a:t>
            </a:r>
            <a:r>
              <a:rPr lang="ja-JP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技術でウイルスを</a:t>
            </a:r>
            <a:r>
              <a:rPr lang="en-US" altLang="ja-JP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99</a:t>
            </a:r>
            <a:r>
              <a:rPr lang="ja-JP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％</a:t>
            </a:r>
            <a:r>
              <a:rPr lang="en-US" altLang="ja-JP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※</a:t>
            </a:r>
            <a:r>
              <a:rPr lang="ja-JP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検知</a:t>
            </a: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DCF3EED9-0B60-1FF2-383E-305FD47BB4CF}"/>
              </a:ext>
            </a:extLst>
          </p:cNvPr>
          <p:cNvSpPr txBox="1"/>
          <p:nvPr/>
        </p:nvSpPr>
        <p:spPr>
          <a:xfrm>
            <a:off x="4233940" y="4460525"/>
            <a:ext cx="2167842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base"/>
            <a:r>
              <a:rPr lang="en-US" altLang="ja-JP" sz="500" b="0" i="0" dirty="0">
                <a:solidFill>
                  <a:schemeClr val="bg1">
                    <a:lumMod val="50000"/>
                  </a:schemeClr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※ 2018 NSS Labs Advanced Endpoint Protection Test</a:t>
            </a:r>
            <a:r>
              <a:rPr lang="ja-JP" altLang="en-US" sz="500" b="0" i="0" dirty="0">
                <a:solidFill>
                  <a:schemeClr val="bg1">
                    <a:lumMod val="50000"/>
                  </a:schemeClr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結果より</a:t>
            </a:r>
          </a:p>
          <a:p>
            <a:pPr algn="r"/>
            <a:br>
              <a:rPr lang="ja-JP" altLang="en-US" sz="5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endParaRPr lang="ja-JP" altLang="en-US" sz="500" dirty="0">
              <a:solidFill>
                <a:schemeClr val="bg1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49" name="グループ化 48">
            <a:extLst>
              <a:ext uri="{FF2B5EF4-FFF2-40B4-BE49-F238E27FC236}">
                <a16:creationId xmlns:a16="http://schemas.microsoft.com/office/drawing/2014/main" id="{2F035135-982A-CB19-00A3-9CF949B33F5F}"/>
              </a:ext>
            </a:extLst>
          </p:cNvPr>
          <p:cNvGrpSpPr/>
          <p:nvPr/>
        </p:nvGrpSpPr>
        <p:grpSpPr>
          <a:xfrm>
            <a:off x="353724" y="1719700"/>
            <a:ext cx="1234972" cy="358373"/>
            <a:chOff x="-1467718" y="1482040"/>
            <a:chExt cx="1234972" cy="358373"/>
          </a:xfrm>
        </p:grpSpPr>
        <p:sp>
          <p:nvSpPr>
            <p:cNvPr id="48" name="四角形: 角を丸くする 47">
              <a:extLst>
                <a:ext uri="{FF2B5EF4-FFF2-40B4-BE49-F238E27FC236}">
                  <a16:creationId xmlns:a16="http://schemas.microsoft.com/office/drawing/2014/main" id="{DBB2831B-E90A-6631-7398-948A04470B48}"/>
                </a:ext>
              </a:extLst>
            </p:cNvPr>
            <p:cNvSpPr/>
            <p:nvPr/>
          </p:nvSpPr>
          <p:spPr>
            <a:xfrm>
              <a:off x="-1467718" y="1533336"/>
              <a:ext cx="1128686" cy="243387"/>
            </a:xfrm>
            <a:prstGeom prst="roundRect">
              <a:avLst>
                <a:gd name="adj" fmla="val 50000"/>
              </a:avLst>
            </a:prstGeom>
            <a:solidFill>
              <a:srgbClr val="FFA80D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pic>
          <p:nvPicPr>
            <p:cNvPr id="45" name="図 44" descr="図形, 矢印&#10;&#10;自動的に生成された説明">
              <a:extLst>
                <a:ext uri="{FF2B5EF4-FFF2-40B4-BE49-F238E27FC236}">
                  <a16:creationId xmlns:a16="http://schemas.microsoft.com/office/drawing/2014/main" id="{6A8F05E5-6EE6-66B6-4494-1FF84B6193B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66605">
              <a:off x="-551398" y="1482040"/>
              <a:ext cx="318652" cy="358373"/>
            </a:xfrm>
            <a:prstGeom prst="rect">
              <a:avLst/>
            </a:prstGeom>
          </p:spPr>
        </p:pic>
        <p:sp>
          <p:nvSpPr>
            <p:cNvPr id="47" name="正方形/長方形 46">
              <a:extLst>
                <a:ext uri="{FF2B5EF4-FFF2-40B4-BE49-F238E27FC236}">
                  <a16:creationId xmlns:a16="http://schemas.microsoft.com/office/drawing/2014/main" id="{00FFD5B9-5D58-BBBF-D815-EBFEB6B358CA}"/>
                </a:ext>
              </a:extLst>
            </p:cNvPr>
            <p:cNvSpPr/>
            <p:nvPr/>
          </p:nvSpPr>
          <p:spPr>
            <a:xfrm>
              <a:off x="-1324911" y="1533198"/>
              <a:ext cx="776175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altLang="ja-JP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Level UP</a:t>
              </a:r>
            </a:p>
          </p:txBody>
        </p:sp>
      </p:grp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A4DD951D-5100-A6FF-2B0D-16E2F1E41543}"/>
              </a:ext>
            </a:extLst>
          </p:cNvPr>
          <p:cNvSpPr txBox="1"/>
          <p:nvPr/>
        </p:nvSpPr>
        <p:spPr>
          <a:xfrm>
            <a:off x="232401" y="1313432"/>
            <a:ext cx="30314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eaLnBrk="1" hangingPunct="1">
              <a:defRPr/>
            </a:pPr>
            <a:r>
              <a:rPr lang="ja-JP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☑ リモートワークだとリアルタイムにログ収集が</a:t>
            </a:r>
            <a:endParaRPr lang="en-US" altLang="ja-JP" sz="900" dirty="0">
              <a:solidFill>
                <a:schemeClr val="tx1">
                  <a:lumMod val="65000"/>
                  <a:lumOff val="3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l" eaLnBrk="1" hangingPunct="1">
              <a:defRPr/>
            </a:pPr>
            <a:r>
              <a:rPr lang="ja-JP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できない。オンプレサーバーの管理も負担</a:t>
            </a:r>
            <a:r>
              <a:rPr lang="en-US" altLang="ja-JP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…</a:t>
            </a:r>
          </a:p>
          <a:p>
            <a:pPr algn="l" eaLnBrk="1" hangingPunct="1">
              <a:defRPr/>
            </a:pPr>
            <a:endParaRPr lang="en-US" altLang="ja-JP" sz="900" dirty="0">
              <a:solidFill>
                <a:schemeClr val="tx1">
                  <a:lumMod val="65000"/>
                  <a:lumOff val="3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l" eaLnBrk="1" hangingPunct="1">
              <a:defRPr/>
            </a:pPr>
            <a:endParaRPr lang="en-US" altLang="ja-JP" sz="900" dirty="0">
              <a:solidFill>
                <a:schemeClr val="tx1">
                  <a:lumMod val="65000"/>
                  <a:lumOff val="3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3592E3A2-46C6-724A-6746-711BC07647D1}"/>
              </a:ext>
            </a:extLst>
          </p:cNvPr>
          <p:cNvSpPr txBox="1"/>
          <p:nvPr/>
        </p:nvSpPr>
        <p:spPr>
          <a:xfrm>
            <a:off x="3522493" y="1313432"/>
            <a:ext cx="29968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eaLnBrk="1" hangingPunct="1">
              <a:defRPr/>
            </a:pPr>
            <a:r>
              <a:rPr lang="ja-JP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☑  ウイルス対策ソフトは導入しているが、</a:t>
            </a:r>
            <a:endParaRPr lang="en-US" altLang="ja-JP" sz="900" dirty="0">
              <a:solidFill>
                <a:schemeClr val="tx1">
                  <a:lumMod val="65000"/>
                  <a:lumOff val="3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l" eaLnBrk="1" hangingPunct="1">
              <a:defRPr/>
            </a:pPr>
            <a:r>
              <a:rPr lang="ja-JP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en-US" altLang="ja-JP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</a:t>
            </a:r>
            <a:r>
              <a:rPr lang="ja-JP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被害の報道も多いしちゃんと守れるのか不安</a:t>
            </a:r>
            <a:r>
              <a:rPr lang="en-US" altLang="ja-JP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…</a:t>
            </a:r>
          </a:p>
        </p:txBody>
      </p:sp>
      <p:grpSp>
        <p:nvGrpSpPr>
          <p:cNvPr id="52" name="グループ化 51">
            <a:extLst>
              <a:ext uri="{FF2B5EF4-FFF2-40B4-BE49-F238E27FC236}">
                <a16:creationId xmlns:a16="http://schemas.microsoft.com/office/drawing/2014/main" id="{7DAA032A-9EF7-0034-7926-41E64CCD44BC}"/>
              </a:ext>
            </a:extLst>
          </p:cNvPr>
          <p:cNvGrpSpPr/>
          <p:nvPr/>
        </p:nvGrpSpPr>
        <p:grpSpPr>
          <a:xfrm>
            <a:off x="3621305" y="1702315"/>
            <a:ext cx="1234972" cy="358373"/>
            <a:chOff x="-1467718" y="1482040"/>
            <a:chExt cx="1234972" cy="358373"/>
          </a:xfrm>
        </p:grpSpPr>
        <p:sp>
          <p:nvSpPr>
            <p:cNvPr id="53" name="四角形: 角を丸くする 52">
              <a:extLst>
                <a:ext uri="{FF2B5EF4-FFF2-40B4-BE49-F238E27FC236}">
                  <a16:creationId xmlns:a16="http://schemas.microsoft.com/office/drawing/2014/main" id="{48690635-8B7C-AF46-2663-74BC1EE153F8}"/>
                </a:ext>
              </a:extLst>
            </p:cNvPr>
            <p:cNvSpPr/>
            <p:nvPr/>
          </p:nvSpPr>
          <p:spPr>
            <a:xfrm>
              <a:off x="-1467718" y="1533336"/>
              <a:ext cx="1128686" cy="243387"/>
            </a:xfrm>
            <a:prstGeom prst="roundRect">
              <a:avLst>
                <a:gd name="adj" fmla="val 50000"/>
              </a:avLst>
            </a:prstGeom>
            <a:solidFill>
              <a:srgbClr val="FFA80D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pic>
          <p:nvPicPr>
            <p:cNvPr id="56" name="図 55" descr="図形, 矢印&#10;&#10;自動的に生成された説明">
              <a:extLst>
                <a:ext uri="{FF2B5EF4-FFF2-40B4-BE49-F238E27FC236}">
                  <a16:creationId xmlns:a16="http://schemas.microsoft.com/office/drawing/2014/main" id="{CA48FC65-016B-B9FE-1651-3EF9C744600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66605">
              <a:off x="-551398" y="1482040"/>
              <a:ext cx="318652" cy="358373"/>
            </a:xfrm>
            <a:prstGeom prst="rect">
              <a:avLst/>
            </a:prstGeom>
          </p:spPr>
        </p:pic>
        <p:sp>
          <p:nvSpPr>
            <p:cNvPr id="57" name="正方形/長方形 56">
              <a:extLst>
                <a:ext uri="{FF2B5EF4-FFF2-40B4-BE49-F238E27FC236}">
                  <a16:creationId xmlns:a16="http://schemas.microsoft.com/office/drawing/2014/main" id="{8D18A7B2-9927-D097-EC55-82EF88337FDA}"/>
                </a:ext>
              </a:extLst>
            </p:cNvPr>
            <p:cNvSpPr/>
            <p:nvPr/>
          </p:nvSpPr>
          <p:spPr>
            <a:xfrm>
              <a:off x="-1324911" y="1533198"/>
              <a:ext cx="776175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altLang="ja-JP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Level UP</a:t>
              </a:r>
            </a:p>
          </p:txBody>
        </p:sp>
      </p:grp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5E7F7631-F80F-F891-84E2-44C24F7FEB39}"/>
              </a:ext>
            </a:extLst>
          </p:cNvPr>
          <p:cNvSpPr txBox="1"/>
          <p:nvPr/>
        </p:nvSpPr>
        <p:spPr>
          <a:xfrm>
            <a:off x="232401" y="5009744"/>
            <a:ext cx="468333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eaLnBrk="1" hangingPunct="1">
              <a:defRPr/>
            </a:pPr>
            <a:r>
              <a:rPr lang="ja-JP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☑ </a:t>
            </a:r>
            <a:r>
              <a:rPr lang="en-US" altLang="ja-JP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M365</a:t>
            </a:r>
            <a:r>
              <a:rPr lang="ja-JP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を導入しているが、 利用実態の把握や設定見直しをしたことがない</a:t>
            </a:r>
            <a:r>
              <a:rPr lang="en-US" altLang="ja-JP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…</a:t>
            </a:r>
          </a:p>
        </p:txBody>
      </p:sp>
      <p:grpSp>
        <p:nvGrpSpPr>
          <p:cNvPr id="59" name="グループ化 58">
            <a:extLst>
              <a:ext uri="{FF2B5EF4-FFF2-40B4-BE49-F238E27FC236}">
                <a16:creationId xmlns:a16="http://schemas.microsoft.com/office/drawing/2014/main" id="{A86D4A4D-D11E-7EB6-9E4E-E3B029FEC5D2}"/>
              </a:ext>
            </a:extLst>
          </p:cNvPr>
          <p:cNvGrpSpPr/>
          <p:nvPr/>
        </p:nvGrpSpPr>
        <p:grpSpPr>
          <a:xfrm>
            <a:off x="267132" y="5261204"/>
            <a:ext cx="1234972" cy="358373"/>
            <a:chOff x="-1467718" y="1482040"/>
            <a:chExt cx="1234972" cy="358373"/>
          </a:xfrm>
        </p:grpSpPr>
        <p:sp>
          <p:nvSpPr>
            <p:cNvPr id="60" name="四角形: 角を丸くする 59">
              <a:extLst>
                <a:ext uri="{FF2B5EF4-FFF2-40B4-BE49-F238E27FC236}">
                  <a16:creationId xmlns:a16="http://schemas.microsoft.com/office/drawing/2014/main" id="{9F9D5FE2-8F69-79CA-3220-6395D92C5DA6}"/>
                </a:ext>
              </a:extLst>
            </p:cNvPr>
            <p:cNvSpPr/>
            <p:nvPr/>
          </p:nvSpPr>
          <p:spPr>
            <a:xfrm>
              <a:off x="-1467718" y="1533336"/>
              <a:ext cx="1128686" cy="243387"/>
            </a:xfrm>
            <a:prstGeom prst="roundRect">
              <a:avLst>
                <a:gd name="adj" fmla="val 50000"/>
              </a:avLst>
            </a:prstGeom>
            <a:solidFill>
              <a:srgbClr val="FFA80D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pic>
          <p:nvPicPr>
            <p:cNvPr id="61" name="図 60" descr="図形, 矢印&#10;&#10;自動的に生成された説明">
              <a:extLst>
                <a:ext uri="{FF2B5EF4-FFF2-40B4-BE49-F238E27FC236}">
                  <a16:creationId xmlns:a16="http://schemas.microsoft.com/office/drawing/2014/main" id="{0E92C097-9172-1931-E539-7884A930E03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66605">
              <a:off x="-551398" y="1482040"/>
              <a:ext cx="318652" cy="358373"/>
            </a:xfrm>
            <a:prstGeom prst="rect">
              <a:avLst/>
            </a:prstGeom>
          </p:spPr>
        </p:pic>
        <p:sp>
          <p:nvSpPr>
            <p:cNvPr id="62" name="正方形/長方形 61">
              <a:extLst>
                <a:ext uri="{FF2B5EF4-FFF2-40B4-BE49-F238E27FC236}">
                  <a16:creationId xmlns:a16="http://schemas.microsoft.com/office/drawing/2014/main" id="{7AEB4561-18FE-AB95-D2ED-5F1E592859AB}"/>
                </a:ext>
              </a:extLst>
            </p:cNvPr>
            <p:cNvSpPr/>
            <p:nvPr/>
          </p:nvSpPr>
          <p:spPr>
            <a:xfrm>
              <a:off x="-1324911" y="1533198"/>
              <a:ext cx="776175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altLang="ja-JP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Level UP</a:t>
              </a:r>
            </a:p>
          </p:txBody>
        </p:sp>
      </p:grpSp>
      <p:pic>
        <p:nvPicPr>
          <p:cNvPr id="63" name="図 62" descr="図形&#10;&#10;中程度の精度で自動的に生成された説明">
            <a:extLst>
              <a:ext uri="{FF2B5EF4-FFF2-40B4-BE49-F238E27FC236}">
                <a16:creationId xmlns:a16="http://schemas.microsoft.com/office/drawing/2014/main" id="{AC13BBF7-799F-F1A0-DBFE-1BD63F2E804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80" y="5891822"/>
            <a:ext cx="2351362" cy="569029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C546CC24-FDEC-D5E2-1767-F40D6E5CF5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1811" y="5938636"/>
            <a:ext cx="2347086" cy="424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8" name="正方形/長方形 127">
            <a:extLst>
              <a:ext uri="{FF2B5EF4-FFF2-40B4-BE49-F238E27FC236}">
                <a16:creationId xmlns:a16="http://schemas.microsoft.com/office/drawing/2014/main" id="{54B9EB30-23CB-A637-242C-CB4DE607DF98}"/>
              </a:ext>
            </a:extLst>
          </p:cNvPr>
          <p:cNvSpPr/>
          <p:nvPr/>
        </p:nvSpPr>
        <p:spPr>
          <a:xfrm>
            <a:off x="4155491" y="6370158"/>
            <a:ext cx="181972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altLang="ja-JP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Microsoft 365 </a:t>
            </a:r>
            <a:r>
              <a:rPr lang="ja-JP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健康診断パッケージ</a:t>
            </a:r>
            <a:endParaRPr lang="en-US" altLang="ja-JP" sz="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60603723"/>
      </p:ext>
    </p:extLst>
  </p:cSld>
  <p:clrMapOvr>
    <a:masterClrMapping/>
  </p:clrMapOvr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HGP創英角ｺﾞｼｯｸUB"/>
        <a:ea typeface="HGP創英角ｺﾞｼｯｸUB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rgbClr val="80808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sz="1600" b="0" i="0" u="none" strike="noStrike" cap="none" normalizeH="0" baseline="0" smtClean="0">
            <a:ln>
              <a:noFill/>
            </a:ln>
            <a:solidFill>
              <a:srgbClr val="FF7C80"/>
            </a:solidFill>
            <a:effectLst/>
            <a:latin typeface="HGP創英角ｺﾞｼｯｸUB" pitchFamily="50" charset="-128"/>
            <a:ea typeface="HGP創英角ｺﾞｼｯｸUB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99"/>
        </a:solidFill>
        <a:ln w="12700" cap="flat" cmpd="sng" algn="ctr">
          <a:solidFill>
            <a:srgbClr val="808080"/>
          </a:solidFill>
          <a:prstDash val="solid"/>
          <a:round/>
          <a:headEnd type="none" w="med" len="med"/>
          <a:tailEnd type="none" w="med" len="med"/>
        </a:ln>
        <a:effectLst>
          <a:outerShdw dist="107763" dir="2700000" algn="ctr" rotWithShape="0">
            <a:schemeClr val="bg2">
              <a:alpha val="50000"/>
            </a:schemeClr>
          </a:outerShdw>
        </a:effec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600" b="0" i="0" u="none" strike="noStrike" cap="none" normalizeH="0" baseline="0" smtClean="0">
            <a:ln>
              <a:noFill/>
            </a:ln>
            <a:solidFill>
              <a:srgbClr val="FF7C80"/>
            </a:solidFill>
            <a:effectLst/>
            <a:latin typeface="HGP創英角ｺﾞｼｯｸUB" pitchFamily="50" charset="-128"/>
            <a:ea typeface="HGP創英角ｺﾞｼｯｸUB" pitchFamily="50" charset="-128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kumimoji="1" sz="2400" dirty="0" smtClean="0">
            <a:solidFill>
              <a:schemeClr val="tx1"/>
            </a:solidFill>
            <a:latin typeface="メイリオ" panose="020B0604030504040204" pitchFamily="50" charset="-128"/>
            <a:ea typeface="メイリオ" panose="020B0604030504040204" pitchFamily="50" charset="-128"/>
            <a:cs typeface="メイリオ" panose="020B0604030504040204" pitchFamily="50" charset="-128"/>
          </a:defRPr>
        </a:defPPr>
      </a:lstStyle>
    </a:tx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​​テーマ">
  <a:themeElements>
    <a:clrScheme name="スリップストリーム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p:Policy xmlns:p="office.server.policy" id="" local="true">
  <p:Name>ドキュメント</p:Name>
  <p:Description/>
  <p:Statement/>
  <p:PolicyItems>
    <p:PolicyItem featureId="Microsoft.Office.RecordsManagement.PolicyFeatures.PolicyAudit" staticId="0x010100E6F1B8B26459E1498F4748E521128168|1757814118" UniqueId="f37f348f-1288-400b-a566-16401018dade">
      <p:Name>監査</p:Name>
      <p:Description>ドキュメントおよびリスト アイテムに対するユーザーの操作を監査し、監査ログに記録します。</p:Description>
      <p:CustomData>
        <Audit>
          <Update/>
          <CheckInOut/>
          <MoveCopy/>
          <DeleteRestore/>
        </Audit>
      </p:CustomData>
    </p:PolicyItem>
  </p:PolicyItems>
</p:Policy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E6F1B8B26459E1498F4748E521128168" ma:contentTypeVersion="36" ma:contentTypeDescription="新しいドキュメントを作成します。" ma:contentTypeScope="" ma:versionID="bd024a99ca598d3df49529c7876a3a53">
  <xsd:schema xmlns:xsd="http://www.w3.org/2001/XMLSchema" xmlns:xs="http://www.w3.org/2001/XMLSchema" xmlns:p="http://schemas.microsoft.com/office/2006/metadata/properties" xmlns:ns1="http://schemas.microsoft.com/sharepoint/v3" xmlns:ns2="79ee9245-d882-4ddc-9b39-e6678e7416f0" xmlns:ns3="f8486722-456f-4c86-9af7-b8b16200fae9" targetNamespace="http://schemas.microsoft.com/office/2006/metadata/properties" ma:root="true" ma:fieldsID="9fe51e1b7ccc6d02e9d296c82d3b2215" ns1:_="" ns2:_="" ns3:_="">
    <xsd:import namespace="http://schemas.microsoft.com/sharepoint/v3"/>
    <xsd:import namespace="79ee9245-d882-4ddc-9b39-e6678e7416f0"/>
    <xsd:import namespace="f8486722-456f-4c86-9af7-b8b16200fae9"/>
    <xsd:element name="properties">
      <xsd:complexType>
        <xsd:sequence>
          <xsd:element name="documentManagement">
            <xsd:complexType>
              <xsd:all>
                <xsd:element ref="ns2:_x30ea__x30f3__x30af_" minOccurs="0"/>
                <xsd:element ref="ns2:_x8907__x6570__x884c__x30c6__x30ad__x30b9__x30c8_" minOccurs="0"/>
                <xsd:element ref="ns2:_x65e5__x4ed8__x3068__x6642__x523b_" minOccurs="0"/>
                <xsd:element ref="ns2:_Flow_SignoffStatus" minOccurs="0"/>
                <xsd:element ref="ns2:_x006c_nu1" minOccurs="0"/>
                <xsd:element ref="ns3:SharedWithUsers" minOccurs="0"/>
                <xsd:element ref="ns3:SharedWithDetails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1:_dlc_Exempt" minOccurs="0"/>
                <xsd:element ref="ns2:MediaServiceEventHashCode" minOccurs="0"/>
                <xsd:element ref="ns2:MediaServiceGenerationTim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_x7ba1__x7406__x756a__x53f7_" minOccurs="0"/>
                <xsd:element ref="ns2:MediaLengthInSeconds" minOccurs="0"/>
                <xsd:element ref="ns2:_x6570__x5b57_" minOccurs="0"/>
                <xsd:element ref="ns2:_x8ca9__x58f2__x5e97_" minOccurs="0"/>
                <xsd:element ref="ns2:_x9234__x6728__x30c6__x30b9__x30c8_" minOccurs="0"/>
                <xsd:element ref="ns3:TaxCatchAll" minOccurs="0"/>
                <xsd:element ref="ns2:lcf76f155ced4ddcb4097134ff3c332f" minOccurs="0"/>
                <xsd:element ref="ns2:_x6570__x5024_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dlc_Exempt" ma:index="15" nillable="true" ma:displayName="ポリシー適用除外" ma:hidden="true" ma:internalName="_dlc_Exempt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ee9245-d882-4ddc-9b39-e6678e7416f0" elementFormDefault="qualified">
    <xsd:import namespace="http://schemas.microsoft.com/office/2006/documentManagement/types"/>
    <xsd:import namespace="http://schemas.microsoft.com/office/infopath/2007/PartnerControls"/>
    <xsd:element name="_x30ea__x30f3__x30af_" ma:index="2" nillable="true" ma:displayName="リンク" ma:format="Hyperlink" ma:internalName="_x30ea__x30f3__x30af_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x8907__x6570__x884c__x30c6__x30ad__x30b9__x30c8_" ma:index="3" nillable="true" ma:displayName="複数行テキスト" ma:format="Dropdown" ma:internalName="_x8907__x6570__x884c__x30c6__x30ad__x30b9__x30c8_" ma:readOnly="false">
      <xsd:simpleType>
        <xsd:restriction base="dms:Note">
          <xsd:maxLength value="255"/>
        </xsd:restriction>
      </xsd:simpleType>
    </xsd:element>
    <xsd:element name="_x65e5__x4ed8__x3068__x6642__x523b_" ma:index="4" nillable="true" ma:displayName="日付と時刻" ma:format="DateOnly" ma:internalName="_x65e5__x4ed8__x3068__x6642__x523b_" ma:readOnly="false">
      <xsd:simpleType>
        <xsd:restriction base="dms:DateTime"/>
      </xsd:simpleType>
    </xsd:element>
    <xsd:element name="_Flow_SignoffStatus" ma:index="5" nillable="true" ma:displayName="承認の状態" ma:internalName="_x627f__x8a8d__x306e__x72b6__x614b_" ma:readOnly="false">
      <xsd:simpleType>
        <xsd:restriction base="dms:Text"/>
      </xsd:simpleType>
    </xsd:element>
    <xsd:element name="_x006c_nu1" ma:index="6" nillable="true" ma:displayName="ユーザーまたはグループ" ma:list="UserInfo" ma:internalName="_x006c_nu1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hidden="true" ma:internalName="MediaServiceAutoTags" ma:readOnly="true">
      <xsd:simpleType>
        <xsd:restriction base="dms:Text"/>
      </xsd:simpleType>
    </xsd:element>
    <xsd:element name="MediaServiceOCR" ma:index="14" nillable="true" ma:displayName="MediaServiceOCR" ma:hidden="true" ma:internalName="MediaServiceOCR" ma:readOnly="true">
      <xsd:simpleType>
        <xsd:restriction base="dms:Note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20" nillable="true" ma:displayName="Location" ma:hidden="true" ma:internalName="MediaServiceLocation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hidden="true" ma:internalName="MediaServiceKeyPoints" ma:readOnly="true">
      <xsd:simpleType>
        <xsd:restriction base="dms:Note"/>
      </xsd:simpleType>
    </xsd:element>
    <xsd:element name="_x7ba1__x7406__x756a__x53f7_" ma:index="26" nillable="true" ma:displayName="管理番号" ma:default="RC-311" ma:format="Dropdown" ma:hidden="true" ma:internalName="_x7ba1__x7406__x756a__x53f7_" ma:readOnly="false">
      <xsd:simpleType>
        <xsd:restriction base="dms:Text">
          <xsd:maxLength value="255"/>
        </xsd:restriction>
      </xsd:simpleType>
    </xsd:element>
    <xsd:element name="MediaLengthInSeconds" ma:index="27" nillable="true" ma:displayName="Length (seconds)" ma:internalName="MediaLengthInSeconds" ma:readOnly="true">
      <xsd:simpleType>
        <xsd:restriction base="dms:Unknown"/>
      </xsd:simpleType>
    </xsd:element>
    <xsd:element name="_x6570__x5b57_" ma:index="28" nillable="true" ma:displayName="数字" ma:format="Dropdown" ma:internalName="_x6570__x5b57_" ma:percentage="FALSE">
      <xsd:simpleType>
        <xsd:restriction base="dms:Number"/>
      </xsd:simpleType>
    </xsd:element>
    <xsd:element name="_x8ca9__x58f2__x5e97_" ma:index="29" nillable="true" ma:displayName="販売店" ma:description="販売店フラグ" ma:format="Dropdown" ma:internalName="_x8ca9__x58f2__x5e97_">
      <xsd:simpleType>
        <xsd:restriction base="dms:Text">
          <xsd:maxLength value="255"/>
        </xsd:restriction>
      </xsd:simpleType>
    </xsd:element>
    <xsd:element name="_x9234__x6728__x30c6__x30b9__x30c8_" ma:index="30" nillable="true" ma:displayName="鈴木テスト" ma:format="Dropdown" ma:internalName="_x9234__x6728__x30c6__x30b9__x30c8_">
      <xsd:simpleType>
        <xsd:restriction base="dms:Text">
          <xsd:maxLength value="255"/>
        </xsd:restriction>
      </xsd:simpleType>
    </xsd:element>
    <xsd:element name="lcf76f155ced4ddcb4097134ff3c332f" ma:index="33" nillable="true" ma:taxonomy="true" ma:internalName="lcf76f155ced4ddcb4097134ff3c332f" ma:taxonomyFieldName="MediaServiceImageTags" ma:displayName="画像タグ" ma:readOnly="false" ma:fieldId="{5cf76f15-5ced-4ddc-b409-7134ff3c332f}" ma:taxonomyMulti="true" ma:sspId="a6d06bc7-5879-467c-9b3f-73b6e2086ef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_x6570__x5024_" ma:index="34" nillable="true" ma:displayName="数値" ma:format="Dropdown" ma:internalName="_x6570__x5024_" ma:percentage="FALSE">
      <xsd:simpleType>
        <xsd:restriction base="dms:Number"/>
      </xsd:simpleType>
    </xsd:element>
    <xsd:element name="MediaServiceObjectDetectorVersions" ma:index="3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486722-456f-4c86-9af7-b8b16200fae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共有相手" ma:description="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共有相手の詳細情報" ma:description="" ma:hidden="true" ma:internalName="SharedWithDetails" ma:readOnly="true">
      <xsd:simpleType>
        <xsd:restriction base="dms:Note"/>
      </xsd:simpleType>
    </xsd:element>
    <xsd:element name="TaxCatchAll" ma:index="31" nillable="true" ma:displayName="Taxonomy Catch All Column" ma:hidden="true" ma:list="{72d96897-07c3-42b6-8db8-34333439000d}" ma:internalName="TaxCatchAll" ma:showField="CatchAllData" ma:web="f8486722-456f-4c86-9af7-b8b16200fa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コンテンツ タイプ"/>
        <xsd:element ref="dc:title" minOccurs="0" maxOccurs="1" ma:index="1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6570__x5b57_ xmlns="79ee9245-d882-4ddc-9b39-e6678e7416f0" xsi:nil="true"/>
    <_x9234__x6728__x30c6__x30b9__x30c8_ xmlns="79ee9245-d882-4ddc-9b39-e6678e7416f0" xsi:nil="true"/>
    <_x65e5__x4ed8__x3068__x6642__x523b_ xmlns="79ee9245-d882-4ddc-9b39-e6678e7416f0" xsi:nil="true"/>
    <_x6570__x5024_ xmlns="79ee9245-d882-4ddc-9b39-e6678e7416f0" xsi:nil="true"/>
    <_x30ea__x30f3__x30af_ xmlns="79ee9245-d882-4ddc-9b39-e6678e7416f0">
      <Url xsi:nil="true"/>
      <Description xsi:nil="true"/>
    </_x30ea__x30f3__x30af_>
    <lcf76f155ced4ddcb4097134ff3c332f xmlns="79ee9245-d882-4ddc-9b39-e6678e7416f0">
      <Terms xmlns="http://schemas.microsoft.com/office/infopath/2007/PartnerControls"/>
    </lcf76f155ced4ddcb4097134ff3c332f>
    <_x8907__x6570__x884c__x30c6__x30ad__x30b9__x30c8_ xmlns="79ee9245-d882-4ddc-9b39-e6678e7416f0" xsi:nil="true"/>
    <_x7ba1__x7406__x756a__x53f7_ xmlns="79ee9245-d882-4ddc-9b39-e6678e7416f0">RC-311</_x7ba1__x7406__x756a__x53f7_>
    <TaxCatchAll xmlns="f8486722-456f-4c86-9af7-b8b16200fae9" xsi:nil="true"/>
    <_Flow_SignoffStatus xmlns="79ee9245-d882-4ddc-9b39-e6678e7416f0" xsi:nil="true"/>
    <_x8ca9__x58f2__x5e97_ xmlns="79ee9245-d882-4ddc-9b39-e6678e7416f0" xsi:nil="true"/>
    <_dlc_Exempt xmlns="http://schemas.microsoft.com/sharepoint/v3" xsi:nil="true"/>
    <_x006c_nu1 xmlns="79ee9245-d882-4ddc-9b39-e6678e7416f0">
      <UserInfo>
        <DisplayName/>
        <AccountId xsi:nil="true"/>
        <AccountType/>
      </UserInfo>
    </_x006c_nu1>
  </documentManagement>
</p:properties>
</file>

<file path=customXml/itemProps1.xml><?xml version="1.0" encoding="utf-8"?>
<ds:datastoreItem xmlns:ds="http://schemas.openxmlformats.org/officeDocument/2006/customXml" ds:itemID="{787C80C9-0F96-428A-BB1E-A6A5ADA4A7A7}">
  <ds:schemaRefs>
    <ds:schemaRef ds:uri="office.server.policy"/>
  </ds:schemaRefs>
</ds:datastoreItem>
</file>

<file path=customXml/itemProps2.xml><?xml version="1.0" encoding="utf-8"?>
<ds:datastoreItem xmlns:ds="http://schemas.openxmlformats.org/officeDocument/2006/customXml" ds:itemID="{E3497DCC-C3CC-4AE4-A534-27F2049C13FC}"/>
</file>

<file path=customXml/itemProps3.xml><?xml version="1.0" encoding="utf-8"?>
<ds:datastoreItem xmlns:ds="http://schemas.openxmlformats.org/officeDocument/2006/customXml" ds:itemID="{ED9F707F-B58F-4D61-9DB8-83AEEF459A5A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0FC751B7-61E6-44B8-9AB9-778C129F86A6}">
  <ds:schemaRefs>
    <ds:schemaRef ds:uri="http://schemas.microsoft.com/office/2006/metadata/properties"/>
    <ds:schemaRef ds:uri="http://www.w3.org/XML/1998/namespace"/>
    <ds:schemaRef ds:uri="http://purl.org/dc/elements/1.1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terms/"/>
    <ds:schemaRef ds:uri="f8486722-456f-4c86-9af7-b8b16200fae9"/>
    <ds:schemaRef ds:uri="http://schemas.microsoft.com/office/2006/documentManagement/types"/>
    <ds:schemaRef ds:uri="79ee9245-d882-4ddc-9b39-e6678e7416f0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1074378</TotalTime>
  <Words>692</Words>
  <Application>Microsoft Office PowerPoint</Application>
  <PresentationFormat>A4 210 x 297 mm</PresentationFormat>
  <Paragraphs>66</Paragraphs>
  <Slides>2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2</vt:i4>
      </vt:variant>
    </vt:vector>
  </HeadingPairs>
  <TitlesOfParts>
    <vt:vector size="8" baseType="lpstr">
      <vt:lpstr>HGP創英角ｺﾞｼｯｸUB</vt:lpstr>
      <vt:lpstr>メイリオ</vt:lpstr>
      <vt:lpstr>Arial</vt:lpstr>
      <vt:lpstr>Calibri</vt:lpstr>
      <vt:lpstr>標準デザイン</vt:lpstr>
      <vt:lpstr>Office ​​テーマ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大道知子</dc:creator>
  <cp:lastModifiedBy>鈴木 菜摘</cp:lastModifiedBy>
  <cp:revision>792</cp:revision>
  <cp:lastPrinted>2019-12-12T01:26:31Z</cp:lastPrinted>
  <dcterms:modified xsi:type="dcterms:W3CDTF">2023-07-06T07:42:02Z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0x010100E6F1B8B26459E1498F4748E521128168</vt:lpwstr>
  </property>
  <property fmtid="{D5CDD505-2E9C-101B-9397-08002B2CF9AE}" pid="3" name="MediaServiceImageTags">
    <vt:lpwstr/>
  </property>
</Properties>
</file>