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660" r:id="rId6"/>
  </p:sldMasterIdLst>
  <p:notesMasterIdLst>
    <p:notesMasterId r:id="rId9"/>
  </p:notesMasterIdLst>
  <p:handoutMasterIdLst>
    <p:handoutMasterId r:id="rId10"/>
  </p:handoutMasterIdLst>
  <p:sldIdLst>
    <p:sldId id="295" r:id="rId7"/>
    <p:sldId id="296" r:id="rId8"/>
  </p:sldIdLst>
  <p:sldSz cx="6858000" cy="9906000" type="A4"/>
  <p:notesSz cx="6735763" cy="9866313"/>
  <p:defaultTextStyle>
    <a:defPPr>
      <a:defRPr lang="ja-JP"/>
    </a:defPPr>
    <a:lvl1pPr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1pPr>
    <a:lvl2pPr marL="4572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2pPr>
    <a:lvl3pPr marL="9144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3pPr>
    <a:lvl4pPr marL="13716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4pPr>
    <a:lvl5pPr marL="18288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5pPr>
    <a:lvl6pPr marL="22860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6pPr>
    <a:lvl7pPr marL="27432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7pPr>
    <a:lvl8pPr marL="32004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8pPr>
    <a:lvl9pPr marL="36576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9pPr>
  </p:defaultTextStyle>
  <p:extLst>
    <p:ext uri="{EFAFB233-063F-42B5-8137-9DF3F51BA10A}">
      <p15:sldGuideLst xmlns:p15="http://schemas.microsoft.com/office/powerpoint/2012/main">
        <p15:guide id="1" orient="horz" pos="4277" userDrawn="1">
          <p15:clr>
            <a:srgbClr val="A4A3A4"/>
          </p15:clr>
        </p15:guide>
        <p15:guide id="2" orient="horz" pos="5343" userDrawn="1">
          <p15:clr>
            <a:srgbClr val="A4A3A4"/>
          </p15:clr>
        </p15:guide>
        <p15:guide id="3" orient="horz" pos="3460" userDrawn="1">
          <p15:clr>
            <a:srgbClr val="A4A3A4"/>
          </p15:clr>
        </p15:guide>
        <p15:guide id="4" orient="horz" pos="1963" userDrawn="1">
          <p15:clr>
            <a:srgbClr val="A4A3A4"/>
          </p15:clr>
        </p15:guide>
        <p15:guide id="5" pos="2160" userDrawn="1">
          <p15:clr>
            <a:srgbClr val="A4A3A4"/>
          </p15:clr>
        </p15:guide>
        <p15:guide id="6" pos="154">
          <p15:clr>
            <a:srgbClr val="A4A3A4"/>
          </p15:clr>
        </p15:guide>
        <p15:guide id="7" pos="4315" userDrawn="1">
          <p15:clr>
            <a:srgbClr val="A4A3A4"/>
          </p15:clr>
        </p15:guide>
        <p15:guide id="8" pos="4320" userDrawn="1">
          <p15:clr>
            <a:srgbClr val="A4A3A4"/>
          </p15:clr>
        </p15:guide>
        <p15:guide id="9" pos="1162">
          <p15:clr>
            <a:srgbClr val="A4A3A4"/>
          </p15:clr>
        </p15:guide>
        <p15:guide id="10" pos="2047" userDrawn="1">
          <p15:clr>
            <a:srgbClr val="A4A3A4"/>
          </p15:clr>
        </p15:guide>
        <p15:guide id="11" pos="415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086C"/>
    <a:srgbClr val="FF99CC"/>
    <a:srgbClr val="FFF301"/>
    <a:srgbClr val="C00000"/>
    <a:srgbClr val="4E67C8"/>
    <a:srgbClr val="FF9900"/>
    <a:srgbClr val="FF6600"/>
    <a:srgbClr val="33CC33"/>
    <a:srgbClr val="FF33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2188F4-F666-422D-9604-BB9F3F3E6737}" v="548" dt="2023-05-25T00:59:51.811"/>
    <p1510:client id="{B2062819-AEDB-4691-9289-04526A643954}" vWet="2" dt="2023-05-24T07:08:09.9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4277"/>
        <p:guide orient="horz" pos="5343"/>
        <p:guide orient="horz" pos="3460"/>
        <p:guide orient="horz" pos="1963"/>
        <p:guide pos="2160"/>
        <p:guide pos="154"/>
        <p:guide pos="4315"/>
        <p:guide pos="4320"/>
        <p:guide pos="1162"/>
        <p:guide pos="2047"/>
        <p:guide pos="4156"/>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presProps" Target="presProps.xml"/><Relationship Id="rId5" Type="http://schemas.openxmlformats.org/officeDocument/2006/relationships/slideMaster" Target="slideMasters/slideMaster1.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charset="0"/>
                <a:ea typeface="ＭＳ Ｐゴシック" pitchFamily="50" charset="-128"/>
              </a:defRPr>
            </a:lvl1pPr>
          </a:lstStyle>
          <a:p>
            <a:pPr>
              <a:defRPr/>
            </a:pPr>
            <a:endParaRPr lang="en-US">
              <a:latin typeface="メイリオ" panose="020B0604030504040204" pitchFamily="50" charset="-128"/>
              <a:ea typeface="メイリオ" panose="020B0604030504040204" pitchFamily="50" charset="-128"/>
            </a:endParaRPr>
          </a:p>
        </p:txBody>
      </p:sp>
      <p:sp>
        <p:nvSpPr>
          <p:cNvPr id="16387" name="Rectangle 3"/>
          <p:cNvSpPr>
            <a:spLocks noGrp="1" noChangeArrowheads="1"/>
          </p:cNvSpPr>
          <p:nvPr>
            <p:ph type="dt" sz="quarter" idx="1"/>
          </p:nvPr>
        </p:nvSpPr>
        <p:spPr bwMode="auto">
          <a:xfrm>
            <a:off x="3810000" y="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ea typeface="ＭＳ Ｐゴシック" pitchFamily="50" charset="-128"/>
              </a:defRPr>
            </a:lvl1pPr>
          </a:lstStyle>
          <a:p>
            <a:pPr>
              <a:defRPr/>
            </a:pPr>
            <a:endParaRPr lang="en-US">
              <a:latin typeface="メイリオ" panose="020B0604030504040204" pitchFamily="50" charset="-128"/>
              <a:ea typeface="メイリオ" panose="020B0604030504040204" pitchFamily="50" charset="-128"/>
            </a:endParaRPr>
          </a:p>
        </p:txBody>
      </p:sp>
      <p:sp>
        <p:nvSpPr>
          <p:cNvPr id="16388" name="Rectangle 4"/>
          <p:cNvSpPr>
            <a:spLocks noGrp="1" noChangeArrowheads="1"/>
          </p:cNvSpPr>
          <p:nvPr>
            <p:ph type="ftr" sz="quarter" idx="2"/>
          </p:nvPr>
        </p:nvSpPr>
        <p:spPr bwMode="auto">
          <a:xfrm>
            <a:off x="0" y="9372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ea typeface="ＭＳ Ｐゴシック" pitchFamily="50" charset="-128"/>
              </a:defRPr>
            </a:lvl1pPr>
          </a:lstStyle>
          <a:p>
            <a:pPr>
              <a:defRPr/>
            </a:pPr>
            <a:endParaRPr lang="en-US">
              <a:latin typeface="メイリオ" panose="020B0604030504040204" pitchFamily="50" charset="-128"/>
              <a:ea typeface="メイリオ" panose="020B0604030504040204" pitchFamily="50" charset="-128"/>
            </a:endParaRPr>
          </a:p>
        </p:txBody>
      </p:sp>
      <p:sp>
        <p:nvSpPr>
          <p:cNvPr id="16389" name="Rectangle 5"/>
          <p:cNvSpPr>
            <a:spLocks noGrp="1" noChangeArrowheads="1"/>
          </p:cNvSpPr>
          <p:nvPr>
            <p:ph type="sldNum" sz="quarter" idx="3"/>
          </p:nvPr>
        </p:nvSpPr>
        <p:spPr bwMode="auto">
          <a:xfrm>
            <a:off x="3810000" y="9372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ea typeface="ＭＳ Ｐゴシック" pitchFamily="50" charset="-128"/>
              </a:defRPr>
            </a:lvl1pPr>
          </a:lstStyle>
          <a:p>
            <a:pPr>
              <a:defRPr/>
            </a:pPr>
            <a:fld id="{23062FBC-D171-4263-92BA-F1A0963E1285}" type="slidenum">
              <a:rPr lang="en-US">
                <a:latin typeface="メイリオ" panose="020B0604030504040204" pitchFamily="50" charset="-128"/>
                <a:ea typeface="メイリオ" panose="020B0604030504040204" pitchFamily="50" charset="-128"/>
              </a:rPr>
              <a:pPr>
                <a:defRPr/>
              </a:pPr>
              <a:t>‹#›</a:t>
            </a:fld>
            <a:endParaRPr lang="en-US">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056512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メイリオ" panose="020B0604030504040204" pitchFamily="50" charset="-128"/>
                <a:ea typeface="メイリオ" panose="020B0604030504040204" pitchFamily="50" charset="-128"/>
              </a:defRPr>
            </a:lvl1pPr>
          </a:lstStyle>
          <a:p>
            <a:pPr>
              <a:defRPr/>
            </a:pPr>
            <a:endParaRPr lang="en-US" altLang="ja-JP"/>
          </a:p>
        </p:txBody>
      </p:sp>
      <p:sp>
        <p:nvSpPr>
          <p:cNvPr id="57347" name="Rectangle 3"/>
          <p:cNvSpPr>
            <a:spLocks noGrp="1" noChangeArrowheads="1"/>
          </p:cNvSpPr>
          <p:nvPr>
            <p:ph type="dt" idx="1"/>
          </p:nvPr>
        </p:nvSpPr>
        <p:spPr bwMode="auto">
          <a:xfrm>
            <a:off x="3810000" y="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メイリオ" panose="020B0604030504040204" pitchFamily="50" charset="-128"/>
                <a:ea typeface="メイリオ" panose="020B0604030504040204" pitchFamily="50" charset="-128"/>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2124075" y="762000"/>
            <a:ext cx="2533650" cy="36576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9" name="Rectangle 5"/>
          <p:cNvSpPr>
            <a:spLocks noGrp="1" noChangeArrowheads="1"/>
          </p:cNvSpPr>
          <p:nvPr>
            <p:ph type="body" sz="quarter" idx="3"/>
          </p:nvPr>
        </p:nvSpPr>
        <p:spPr bwMode="auto">
          <a:xfrm>
            <a:off x="914400" y="4724400"/>
            <a:ext cx="4953000" cy="441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7350" name="Rectangle 6"/>
          <p:cNvSpPr>
            <a:spLocks noGrp="1" noChangeArrowheads="1"/>
          </p:cNvSpPr>
          <p:nvPr>
            <p:ph type="ftr" sz="quarter" idx="4"/>
          </p:nvPr>
        </p:nvSpPr>
        <p:spPr bwMode="auto">
          <a:xfrm>
            <a:off x="0" y="9372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メイリオ" panose="020B0604030504040204" pitchFamily="50" charset="-128"/>
                <a:ea typeface="メイリオ" panose="020B0604030504040204" pitchFamily="50" charset="-128"/>
              </a:defRPr>
            </a:lvl1pPr>
          </a:lstStyle>
          <a:p>
            <a:pPr>
              <a:defRPr/>
            </a:pPr>
            <a:endParaRPr lang="en-US" altLang="ja-JP"/>
          </a:p>
        </p:txBody>
      </p:sp>
      <p:sp>
        <p:nvSpPr>
          <p:cNvPr id="57351" name="Rectangle 7"/>
          <p:cNvSpPr>
            <a:spLocks noGrp="1" noChangeArrowheads="1"/>
          </p:cNvSpPr>
          <p:nvPr>
            <p:ph type="sldNum" sz="quarter" idx="5"/>
          </p:nvPr>
        </p:nvSpPr>
        <p:spPr bwMode="auto">
          <a:xfrm>
            <a:off x="3810000" y="9372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メイリオ" panose="020B0604030504040204" pitchFamily="50" charset="-128"/>
                <a:ea typeface="メイリオ" panose="020B0604030504040204" pitchFamily="50" charset="-128"/>
              </a:defRPr>
            </a:lvl1pPr>
          </a:lstStyle>
          <a:p>
            <a:pPr>
              <a:defRPr/>
            </a:pPr>
            <a:fld id="{2AB411FD-0C54-4B94-94F9-C26D3648E3A7}" type="slidenum">
              <a:rPr lang="en-US" altLang="ja-JP" smtClean="0"/>
              <a:pPr>
                <a:defRPr/>
              </a:pPr>
              <a:t>‹#›</a:t>
            </a:fld>
            <a:endParaRPr lang="en-US" altLang="ja-JP"/>
          </a:p>
        </p:txBody>
      </p:sp>
    </p:spTree>
    <p:extLst>
      <p:ext uri="{BB962C8B-B14F-4D97-AF65-F5344CB8AC3E}">
        <p14:creationId xmlns:p14="http://schemas.microsoft.com/office/powerpoint/2010/main" val="18609564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メイリオ" panose="020B0604030504040204" pitchFamily="50" charset="-128"/>
        <a:ea typeface="メイリオ" panose="020B0604030504040204" pitchFamily="50" charset="-128"/>
        <a:cs typeface="+mn-cs"/>
      </a:defRPr>
    </a:lvl1pPr>
    <a:lvl2pPr marL="457200" algn="l" rtl="0" eaLnBrk="0" fontAlgn="base" hangingPunct="0">
      <a:spcBef>
        <a:spcPct val="30000"/>
      </a:spcBef>
      <a:spcAft>
        <a:spcPct val="0"/>
      </a:spcAft>
      <a:defRPr kumimoji="1" sz="1200" kern="1200">
        <a:solidFill>
          <a:schemeClr val="tx1"/>
        </a:solidFill>
        <a:latin typeface="メイリオ" panose="020B0604030504040204" pitchFamily="50" charset="-128"/>
        <a:ea typeface="メイリオ" panose="020B0604030504040204" pitchFamily="50" charset="-128"/>
        <a:cs typeface="+mn-cs"/>
      </a:defRPr>
    </a:lvl2pPr>
    <a:lvl3pPr marL="914400" algn="l" rtl="0" eaLnBrk="0" fontAlgn="base" hangingPunct="0">
      <a:spcBef>
        <a:spcPct val="30000"/>
      </a:spcBef>
      <a:spcAft>
        <a:spcPct val="0"/>
      </a:spcAft>
      <a:defRPr kumimoji="1" sz="1200" kern="1200">
        <a:solidFill>
          <a:schemeClr val="tx1"/>
        </a:solidFill>
        <a:latin typeface="メイリオ" panose="020B0604030504040204" pitchFamily="50" charset="-128"/>
        <a:ea typeface="メイリオ" panose="020B0604030504040204" pitchFamily="50" charset="-128"/>
        <a:cs typeface="+mn-cs"/>
      </a:defRPr>
    </a:lvl3pPr>
    <a:lvl4pPr marL="1371600" algn="l" rtl="0" eaLnBrk="0" fontAlgn="base" hangingPunct="0">
      <a:spcBef>
        <a:spcPct val="30000"/>
      </a:spcBef>
      <a:spcAft>
        <a:spcPct val="0"/>
      </a:spcAft>
      <a:defRPr kumimoji="1" sz="1200" kern="1200">
        <a:solidFill>
          <a:schemeClr val="tx1"/>
        </a:solidFill>
        <a:latin typeface="メイリオ" panose="020B0604030504040204" pitchFamily="50" charset="-128"/>
        <a:ea typeface="メイリオ" panose="020B0604030504040204" pitchFamily="50" charset="-128"/>
        <a:cs typeface="+mn-cs"/>
      </a:defRPr>
    </a:lvl4pPr>
    <a:lvl5pPr marL="1828800" algn="l" rtl="0" eaLnBrk="0" fontAlgn="base" hangingPunct="0">
      <a:spcBef>
        <a:spcPct val="30000"/>
      </a:spcBef>
      <a:spcAft>
        <a:spcPct val="0"/>
      </a:spcAft>
      <a:defRPr kumimoji="1" sz="1200" kern="1200">
        <a:solidFill>
          <a:schemeClr val="tx1"/>
        </a:solidFill>
        <a:latin typeface="メイリオ" panose="020B0604030504040204" pitchFamily="50" charset="-128"/>
        <a:ea typeface="メイリオ"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kumimoji="1" sz="1200">
                <a:solidFill>
                  <a:schemeClr val="tx1"/>
                </a:solidFill>
                <a:latin typeface="Arial" charset="0"/>
                <a:ea typeface="ＭＳ Ｐ明朝" pitchFamily="18" charset="-128"/>
              </a:defRPr>
            </a:lvl1pPr>
            <a:lvl2pPr marL="742950" indent="-285750" algn="l" eaLnBrk="0" hangingPunct="0">
              <a:spcBef>
                <a:spcPct val="30000"/>
              </a:spcBef>
              <a:defRPr kumimoji="1" sz="1200">
                <a:solidFill>
                  <a:schemeClr val="tx1"/>
                </a:solidFill>
                <a:latin typeface="Arial" charset="0"/>
                <a:ea typeface="ＭＳ Ｐ明朝" pitchFamily="18" charset="-128"/>
              </a:defRPr>
            </a:lvl2pPr>
            <a:lvl3pPr marL="1143000" indent="-228600" algn="l" eaLnBrk="0" hangingPunct="0">
              <a:spcBef>
                <a:spcPct val="30000"/>
              </a:spcBef>
              <a:defRPr kumimoji="1" sz="1200">
                <a:solidFill>
                  <a:schemeClr val="tx1"/>
                </a:solidFill>
                <a:latin typeface="Arial" charset="0"/>
                <a:ea typeface="ＭＳ Ｐ明朝" pitchFamily="18" charset="-128"/>
              </a:defRPr>
            </a:lvl3pPr>
            <a:lvl4pPr marL="1600200" indent="-228600" algn="l" eaLnBrk="0" hangingPunct="0">
              <a:spcBef>
                <a:spcPct val="30000"/>
              </a:spcBef>
              <a:defRPr kumimoji="1" sz="1200">
                <a:solidFill>
                  <a:schemeClr val="tx1"/>
                </a:solidFill>
                <a:latin typeface="Arial" charset="0"/>
                <a:ea typeface="ＭＳ Ｐ明朝" pitchFamily="18" charset="-128"/>
              </a:defRPr>
            </a:lvl4pPr>
            <a:lvl5pPr marL="2057400" indent="-228600" algn="l" eaLnBrk="0" hangingPunct="0">
              <a:spcBef>
                <a:spcPct val="30000"/>
              </a:spcBef>
              <a:defRPr kumimoji="1"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51AD54-691D-4D08-8064-48FDB740DC3A}" type="slidenum">
              <a:rPr kumimoji="1" lang="en-US" altLang="ja-JP" sz="12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en-US" altLang="ja-JP" sz="12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p>
        </p:txBody>
      </p:sp>
    </p:spTree>
    <p:extLst>
      <p:ext uri="{BB962C8B-B14F-4D97-AF65-F5344CB8AC3E}">
        <p14:creationId xmlns:p14="http://schemas.microsoft.com/office/powerpoint/2010/main" val="1755926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kumimoji="1" sz="1200">
                <a:solidFill>
                  <a:schemeClr val="tx1"/>
                </a:solidFill>
                <a:latin typeface="Arial" charset="0"/>
                <a:ea typeface="ＭＳ Ｐ明朝" pitchFamily="18" charset="-128"/>
              </a:defRPr>
            </a:lvl1pPr>
            <a:lvl2pPr marL="742950" indent="-285750" algn="l" eaLnBrk="0" hangingPunct="0">
              <a:spcBef>
                <a:spcPct val="30000"/>
              </a:spcBef>
              <a:defRPr kumimoji="1" sz="1200">
                <a:solidFill>
                  <a:schemeClr val="tx1"/>
                </a:solidFill>
                <a:latin typeface="Arial" charset="0"/>
                <a:ea typeface="ＭＳ Ｐ明朝" pitchFamily="18" charset="-128"/>
              </a:defRPr>
            </a:lvl2pPr>
            <a:lvl3pPr marL="1143000" indent="-228600" algn="l" eaLnBrk="0" hangingPunct="0">
              <a:spcBef>
                <a:spcPct val="30000"/>
              </a:spcBef>
              <a:defRPr kumimoji="1" sz="1200">
                <a:solidFill>
                  <a:schemeClr val="tx1"/>
                </a:solidFill>
                <a:latin typeface="Arial" charset="0"/>
                <a:ea typeface="ＭＳ Ｐ明朝" pitchFamily="18" charset="-128"/>
              </a:defRPr>
            </a:lvl3pPr>
            <a:lvl4pPr marL="1600200" indent="-228600" algn="l" eaLnBrk="0" hangingPunct="0">
              <a:spcBef>
                <a:spcPct val="30000"/>
              </a:spcBef>
              <a:defRPr kumimoji="1" sz="1200">
                <a:solidFill>
                  <a:schemeClr val="tx1"/>
                </a:solidFill>
                <a:latin typeface="Arial" charset="0"/>
                <a:ea typeface="ＭＳ Ｐ明朝" pitchFamily="18" charset="-128"/>
              </a:defRPr>
            </a:lvl4pPr>
            <a:lvl5pPr marL="2057400" indent="-228600" algn="l" eaLnBrk="0" hangingPunct="0">
              <a:spcBef>
                <a:spcPct val="30000"/>
              </a:spcBef>
              <a:defRPr kumimoji="1"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51B2528-E7F3-4FF1-8C73-0F036AE4B698}" type="slidenum">
              <a:rPr kumimoji="1" lang="en-US" altLang="ja-JP" sz="12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1" lang="en-US" altLang="ja-JP" sz="12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p>
        </p:txBody>
      </p:sp>
    </p:spTree>
    <p:extLst>
      <p:ext uri="{BB962C8B-B14F-4D97-AF65-F5344CB8AC3E}">
        <p14:creationId xmlns:p14="http://schemas.microsoft.com/office/powerpoint/2010/main" val="10306197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1048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a:prstGeom prst="rect">
            <a:avLst/>
          </a:prstGeom>
        </p:spPr>
        <p:txBody>
          <a:bodyPr/>
          <a:lstStyle>
            <a:lvl1pPr>
              <a:defRPr>
                <a:latin typeface="メイリオ" panose="020B0604030504040204" pitchFamily="50" charset="-128"/>
                <a:ea typeface="メイリオ" panose="020B0604030504040204" pitchFamily="50" charset="-128"/>
              </a:defRPr>
            </a:lvl1pPr>
          </a:lstStyle>
          <a:p>
            <a:r>
              <a:rPr lang="ja-JP" altLang="en-US"/>
              <a:t>マスタ タイトルの書式設定</a:t>
            </a:r>
          </a:p>
        </p:txBody>
      </p:sp>
      <p:sp>
        <p:nvSpPr>
          <p:cNvPr id="3" name="縦書きテキスト プレースホルダ 2"/>
          <p:cNvSpPr>
            <a:spLocks noGrp="1"/>
          </p:cNvSpPr>
          <p:nvPr>
            <p:ph type="body" orient="vert" idx="1"/>
          </p:nvPr>
        </p:nvSpPr>
        <p:spPr>
          <a:xfrm>
            <a:off x="342900" y="2311400"/>
            <a:ext cx="6172200" cy="6537325"/>
          </a:xfrm>
          <a:prstGeom prst="rect">
            <a:avLst/>
          </a:prstGeom>
        </p:spPr>
        <p:txBody>
          <a:bodyPr vert="eaVert"/>
          <a:lstStyle>
            <a:lvl1pPr>
              <a:defRPr>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692426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875"/>
            <a:ext cx="1543050" cy="8451850"/>
          </a:xfrm>
          <a:prstGeom prst="rect">
            <a:avLst/>
          </a:prstGeom>
        </p:spPr>
        <p:txBody>
          <a:bodyPr vert="eaVert"/>
          <a:lstStyle>
            <a:lvl1pPr>
              <a:defRPr>
                <a:latin typeface="メイリオ" panose="020B0604030504040204" pitchFamily="50" charset="-128"/>
                <a:ea typeface="メイリオ" panose="020B0604030504040204" pitchFamily="50" charset="-128"/>
              </a:defRPr>
            </a:lvl1pPr>
          </a:lstStyle>
          <a:p>
            <a:r>
              <a:rPr lang="ja-JP" altLang="en-US"/>
              <a:t>マスタ タイトルの書式設定</a:t>
            </a:r>
          </a:p>
        </p:txBody>
      </p:sp>
      <p:sp>
        <p:nvSpPr>
          <p:cNvPr id="3" name="縦書きテキスト プレースホルダ 2"/>
          <p:cNvSpPr>
            <a:spLocks noGrp="1"/>
          </p:cNvSpPr>
          <p:nvPr>
            <p:ph type="body" orient="vert" idx="1"/>
          </p:nvPr>
        </p:nvSpPr>
        <p:spPr>
          <a:xfrm>
            <a:off x="342900" y="396875"/>
            <a:ext cx="4476750" cy="8451850"/>
          </a:xfrm>
          <a:prstGeom prst="rect">
            <a:avLst/>
          </a:prstGeom>
        </p:spPr>
        <p:txBody>
          <a:bodyPr vert="eaVert"/>
          <a:lstStyle>
            <a:lvl1pPr>
              <a:defRPr>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6126117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80DC37E-D4D7-4E87-AFFA-EEDAA9FE7A0A}" type="datetimeFigureOut">
              <a:rPr kumimoji="1" lang="ja-JP" altLang="en-US" smtClean="0"/>
              <a:t>2023/5/25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75082D-AE3C-45B5-9445-9F3CFF6686DC}" type="slidenum">
              <a:rPr kumimoji="1" lang="ja-JP" altLang="en-US" smtClean="0"/>
              <a:t>‹#›</a:t>
            </a:fld>
            <a:endParaRPr kumimoji="1" lang="ja-JP" altLang="en-US"/>
          </a:p>
        </p:txBody>
      </p:sp>
    </p:spTree>
    <p:extLst>
      <p:ext uri="{BB962C8B-B14F-4D97-AF65-F5344CB8AC3E}">
        <p14:creationId xmlns:p14="http://schemas.microsoft.com/office/powerpoint/2010/main" val="35037652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80DC37E-D4D7-4E87-AFFA-EEDAA9FE7A0A}" type="datetimeFigureOut">
              <a:rPr kumimoji="1" lang="ja-JP" altLang="en-US" smtClean="0"/>
              <a:t>2023/5/25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75082D-AE3C-45B5-9445-9F3CFF6686DC}" type="slidenum">
              <a:rPr kumimoji="1" lang="ja-JP" altLang="en-US" smtClean="0"/>
              <a:t>‹#›</a:t>
            </a:fld>
            <a:endParaRPr kumimoji="1" lang="ja-JP" altLang="en-US"/>
          </a:p>
        </p:txBody>
      </p:sp>
    </p:spTree>
    <p:extLst>
      <p:ext uri="{BB962C8B-B14F-4D97-AF65-F5344CB8AC3E}">
        <p14:creationId xmlns:p14="http://schemas.microsoft.com/office/powerpoint/2010/main" val="26474650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80DC37E-D4D7-4E87-AFFA-EEDAA9FE7A0A}" type="datetimeFigureOut">
              <a:rPr kumimoji="1" lang="ja-JP" altLang="en-US" smtClean="0"/>
              <a:t>2023/5/25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75082D-AE3C-45B5-9445-9F3CFF6686DC}" type="slidenum">
              <a:rPr kumimoji="1" lang="ja-JP" altLang="en-US" smtClean="0"/>
              <a:t>‹#›</a:t>
            </a:fld>
            <a:endParaRPr kumimoji="1" lang="ja-JP" altLang="en-US"/>
          </a:p>
        </p:txBody>
      </p:sp>
    </p:spTree>
    <p:extLst>
      <p:ext uri="{BB962C8B-B14F-4D97-AF65-F5344CB8AC3E}">
        <p14:creationId xmlns:p14="http://schemas.microsoft.com/office/powerpoint/2010/main" val="6676494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80DC37E-D4D7-4E87-AFFA-EEDAA9FE7A0A}" type="datetimeFigureOut">
              <a:rPr kumimoji="1" lang="ja-JP" altLang="en-US" smtClean="0"/>
              <a:t>2023/5/25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75082D-AE3C-45B5-9445-9F3CFF6686DC}" type="slidenum">
              <a:rPr kumimoji="1" lang="ja-JP" altLang="en-US" smtClean="0"/>
              <a:t>‹#›</a:t>
            </a:fld>
            <a:endParaRPr kumimoji="1" lang="ja-JP" altLang="en-US"/>
          </a:p>
        </p:txBody>
      </p:sp>
    </p:spTree>
    <p:extLst>
      <p:ext uri="{BB962C8B-B14F-4D97-AF65-F5344CB8AC3E}">
        <p14:creationId xmlns:p14="http://schemas.microsoft.com/office/powerpoint/2010/main" val="18773382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80DC37E-D4D7-4E87-AFFA-EEDAA9FE7A0A}" type="datetimeFigureOut">
              <a:rPr kumimoji="1" lang="ja-JP" altLang="en-US" smtClean="0"/>
              <a:t>2023/5/25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F75082D-AE3C-45B5-9445-9F3CFF6686DC}" type="slidenum">
              <a:rPr kumimoji="1" lang="ja-JP" altLang="en-US" smtClean="0"/>
              <a:t>‹#›</a:t>
            </a:fld>
            <a:endParaRPr kumimoji="1" lang="ja-JP" altLang="en-US"/>
          </a:p>
        </p:txBody>
      </p:sp>
    </p:spTree>
    <p:extLst>
      <p:ext uri="{BB962C8B-B14F-4D97-AF65-F5344CB8AC3E}">
        <p14:creationId xmlns:p14="http://schemas.microsoft.com/office/powerpoint/2010/main" val="8136688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80DC37E-D4D7-4E87-AFFA-EEDAA9FE7A0A}" type="datetimeFigureOut">
              <a:rPr kumimoji="1" lang="ja-JP" altLang="en-US" smtClean="0"/>
              <a:t>2023/5/25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F75082D-AE3C-45B5-9445-9F3CFF6686DC}" type="slidenum">
              <a:rPr kumimoji="1" lang="ja-JP" altLang="en-US" smtClean="0"/>
              <a:t>‹#›</a:t>
            </a:fld>
            <a:endParaRPr kumimoji="1" lang="ja-JP" altLang="en-US"/>
          </a:p>
        </p:txBody>
      </p:sp>
    </p:spTree>
    <p:extLst>
      <p:ext uri="{BB962C8B-B14F-4D97-AF65-F5344CB8AC3E}">
        <p14:creationId xmlns:p14="http://schemas.microsoft.com/office/powerpoint/2010/main" val="30276925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80DC37E-D4D7-4E87-AFFA-EEDAA9FE7A0A}" type="datetimeFigureOut">
              <a:rPr kumimoji="1" lang="ja-JP" altLang="en-US" smtClean="0"/>
              <a:t>2023/5/25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F75082D-AE3C-45B5-9445-9F3CFF6686DC}" type="slidenum">
              <a:rPr kumimoji="1" lang="ja-JP" altLang="en-US" smtClean="0"/>
              <a:t>‹#›</a:t>
            </a:fld>
            <a:endParaRPr kumimoji="1" lang="ja-JP" altLang="en-US"/>
          </a:p>
        </p:txBody>
      </p:sp>
    </p:spTree>
    <p:extLst>
      <p:ext uri="{BB962C8B-B14F-4D97-AF65-F5344CB8AC3E}">
        <p14:creationId xmlns:p14="http://schemas.microsoft.com/office/powerpoint/2010/main" val="30279675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80DC37E-D4D7-4E87-AFFA-EEDAA9FE7A0A}" type="datetimeFigureOut">
              <a:rPr kumimoji="1" lang="ja-JP" altLang="en-US" smtClean="0"/>
              <a:t>2023/5/25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75082D-AE3C-45B5-9445-9F3CFF6686DC}" type="slidenum">
              <a:rPr kumimoji="1" lang="ja-JP" altLang="en-US" smtClean="0"/>
              <a:t>‹#›</a:t>
            </a:fld>
            <a:endParaRPr kumimoji="1" lang="ja-JP" altLang="en-US"/>
          </a:p>
        </p:txBody>
      </p:sp>
    </p:spTree>
    <p:extLst>
      <p:ext uri="{BB962C8B-B14F-4D97-AF65-F5344CB8AC3E}">
        <p14:creationId xmlns:p14="http://schemas.microsoft.com/office/powerpoint/2010/main" val="3021663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a:prstGeom prst="rect">
            <a:avLst/>
          </a:prstGeom>
        </p:spPr>
        <p:txBody>
          <a:bodyPr/>
          <a:lstStyle>
            <a:lvl1pPr>
              <a:defRPr>
                <a:latin typeface="メイリオ" panose="020B0604030504040204" pitchFamily="50" charset="-128"/>
                <a:ea typeface="メイリオ" panose="020B0604030504040204" pitchFamily="50" charset="-128"/>
              </a:defRPr>
            </a:lvl1pPr>
          </a:lstStyle>
          <a:p>
            <a:r>
              <a:rPr lang="ja-JP" altLang="en-US"/>
              <a:t>マスタ タイトルの書式設定</a:t>
            </a:r>
          </a:p>
        </p:txBody>
      </p:sp>
      <p:sp>
        <p:nvSpPr>
          <p:cNvPr id="3" name="コンテンツ プレースホルダ 2"/>
          <p:cNvSpPr>
            <a:spLocks noGrp="1"/>
          </p:cNvSpPr>
          <p:nvPr>
            <p:ph idx="1"/>
          </p:nvPr>
        </p:nvSpPr>
        <p:spPr>
          <a:xfrm>
            <a:off x="342900" y="2311400"/>
            <a:ext cx="6172200" cy="6537325"/>
          </a:xfrm>
          <a:prstGeom prst="rect">
            <a:avLst/>
          </a:prstGeom>
        </p:spPr>
        <p:txBody>
          <a:bodyPr/>
          <a:lstStyle>
            <a:lvl1pPr>
              <a:defRPr>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6497960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80DC37E-D4D7-4E87-AFFA-EEDAA9FE7A0A}" type="datetimeFigureOut">
              <a:rPr kumimoji="1" lang="ja-JP" altLang="en-US" smtClean="0"/>
              <a:t>2023/5/25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75082D-AE3C-45B5-9445-9F3CFF6686DC}" type="slidenum">
              <a:rPr kumimoji="1" lang="ja-JP" altLang="en-US" smtClean="0"/>
              <a:t>‹#›</a:t>
            </a:fld>
            <a:endParaRPr kumimoji="1" lang="ja-JP" altLang="en-US"/>
          </a:p>
        </p:txBody>
      </p:sp>
    </p:spTree>
    <p:extLst>
      <p:ext uri="{BB962C8B-B14F-4D97-AF65-F5344CB8AC3E}">
        <p14:creationId xmlns:p14="http://schemas.microsoft.com/office/powerpoint/2010/main" val="12708840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80DC37E-D4D7-4E87-AFFA-EEDAA9FE7A0A}" type="datetimeFigureOut">
              <a:rPr kumimoji="1" lang="ja-JP" altLang="en-US" smtClean="0"/>
              <a:t>2023/5/25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75082D-AE3C-45B5-9445-9F3CFF6686DC}" type="slidenum">
              <a:rPr kumimoji="1" lang="ja-JP" altLang="en-US" smtClean="0"/>
              <a:t>‹#›</a:t>
            </a:fld>
            <a:endParaRPr kumimoji="1" lang="ja-JP" altLang="en-US"/>
          </a:p>
        </p:txBody>
      </p:sp>
    </p:spTree>
    <p:extLst>
      <p:ext uri="{BB962C8B-B14F-4D97-AF65-F5344CB8AC3E}">
        <p14:creationId xmlns:p14="http://schemas.microsoft.com/office/powerpoint/2010/main" val="27029577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0"/>
            <a:ext cx="4514850" cy="845220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80DC37E-D4D7-4E87-AFFA-EEDAA9FE7A0A}" type="datetimeFigureOut">
              <a:rPr kumimoji="1" lang="ja-JP" altLang="en-US" smtClean="0"/>
              <a:t>2023/5/25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75082D-AE3C-45B5-9445-9F3CFF6686DC}" type="slidenum">
              <a:rPr kumimoji="1" lang="ja-JP" altLang="en-US" smtClean="0"/>
              <a:t>‹#›</a:t>
            </a:fld>
            <a:endParaRPr kumimoji="1" lang="ja-JP" altLang="en-US"/>
          </a:p>
        </p:txBody>
      </p:sp>
    </p:spTree>
    <p:extLst>
      <p:ext uri="{BB962C8B-B14F-4D97-AF65-F5344CB8AC3E}">
        <p14:creationId xmlns:p14="http://schemas.microsoft.com/office/powerpoint/2010/main" val="4122550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a:prstGeom prst="rect">
            <a:avLst/>
          </a:prstGeom>
        </p:spPr>
        <p:txBody>
          <a:bodyPr anchor="t"/>
          <a:lstStyle>
            <a:lvl1pPr algn="l">
              <a:defRPr sz="4000" b="1" cap="all">
                <a:latin typeface="メイリオ" panose="020B0604030504040204" pitchFamily="50" charset="-128"/>
                <a:ea typeface="メイリオ" panose="020B0604030504040204" pitchFamily="50" charset="-128"/>
              </a:defRPr>
            </a:lvl1pPr>
          </a:lstStyle>
          <a:p>
            <a:r>
              <a:rPr lang="ja-JP" altLang="en-US"/>
              <a:t>マスタ タイトルの書式設定</a:t>
            </a:r>
          </a:p>
        </p:txBody>
      </p:sp>
      <p:sp>
        <p:nvSpPr>
          <p:cNvPr id="3" name="テキスト プレースホルダ 2"/>
          <p:cNvSpPr>
            <a:spLocks noGrp="1"/>
          </p:cNvSpPr>
          <p:nvPr>
            <p:ph type="body" idx="1"/>
          </p:nvPr>
        </p:nvSpPr>
        <p:spPr>
          <a:xfrm>
            <a:off x="541338" y="4198938"/>
            <a:ext cx="5829300" cy="2166937"/>
          </a:xfrm>
          <a:prstGeom prst="rect">
            <a:avLst/>
          </a:prstGeom>
        </p:spPr>
        <p:txBody>
          <a:bodyPr anchor="b"/>
          <a:lstStyle>
            <a:lvl1pPr marL="0" indent="0">
              <a:buNone/>
              <a:defRPr sz="2000">
                <a:latin typeface="メイリオ" panose="020B0604030504040204" pitchFamily="50" charset="-128"/>
                <a:ea typeface="メイリオ" panose="020B0604030504040204" pitchFamily="50" charset="-128"/>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Tree>
    <p:extLst>
      <p:ext uri="{BB962C8B-B14F-4D97-AF65-F5344CB8AC3E}">
        <p14:creationId xmlns:p14="http://schemas.microsoft.com/office/powerpoint/2010/main" val="1931801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a:prstGeom prst="rect">
            <a:avLst/>
          </a:prstGeom>
        </p:spPr>
        <p:txBody>
          <a:bodyPr/>
          <a:lstStyle>
            <a:lvl1pPr>
              <a:defRPr>
                <a:latin typeface="メイリオ" panose="020B0604030504040204" pitchFamily="50" charset="-128"/>
                <a:ea typeface="メイリオ" panose="020B0604030504040204" pitchFamily="50" charset="-128"/>
              </a:defRPr>
            </a:lvl1pPr>
          </a:lstStyle>
          <a:p>
            <a:r>
              <a:rPr lang="ja-JP" altLang="en-US"/>
              <a:t>マスタ タイトルの書式設定</a:t>
            </a:r>
          </a:p>
        </p:txBody>
      </p:sp>
      <p:sp>
        <p:nvSpPr>
          <p:cNvPr id="3" name="コンテンツ プレースホルダ 2"/>
          <p:cNvSpPr>
            <a:spLocks noGrp="1"/>
          </p:cNvSpPr>
          <p:nvPr>
            <p:ph sz="half" idx="1"/>
          </p:nvPr>
        </p:nvSpPr>
        <p:spPr>
          <a:xfrm>
            <a:off x="342900" y="2311400"/>
            <a:ext cx="3009900" cy="6537325"/>
          </a:xfrm>
          <a:prstGeom prst="rect">
            <a:avLst/>
          </a:prstGeom>
        </p:spPr>
        <p:txBody>
          <a:bodyPr/>
          <a:lstStyle>
            <a:lvl1pPr>
              <a:defRPr sz="2800">
                <a:latin typeface="メイリオ" panose="020B0604030504040204" pitchFamily="50" charset="-128"/>
                <a:ea typeface="メイリオ" panose="020B0604030504040204" pitchFamily="50" charset="-128"/>
              </a:defRPr>
            </a:lvl1pPr>
            <a:lvl2pPr>
              <a:defRPr sz="2400">
                <a:latin typeface="メイリオ" panose="020B0604030504040204" pitchFamily="50" charset="-128"/>
                <a:ea typeface="メイリオ" panose="020B0604030504040204" pitchFamily="50" charset="-128"/>
              </a:defRPr>
            </a:lvl2pPr>
            <a:lvl3pPr>
              <a:defRPr sz="2000">
                <a:latin typeface="メイリオ" panose="020B0604030504040204" pitchFamily="50" charset="-128"/>
                <a:ea typeface="メイリオ" panose="020B0604030504040204" pitchFamily="50" charset="-128"/>
              </a:defRPr>
            </a:lvl3pPr>
            <a:lvl4pPr>
              <a:defRPr sz="1800">
                <a:latin typeface="メイリオ" panose="020B0604030504040204" pitchFamily="50" charset="-128"/>
                <a:ea typeface="メイリオ" panose="020B0604030504040204" pitchFamily="50" charset="-128"/>
              </a:defRPr>
            </a:lvl4pPr>
            <a:lvl5pPr>
              <a:defRPr sz="1800">
                <a:latin typeface="メイリオ" panose="020B0604030504040204" pitchFamily="50" charset="-128"/>
                <a:ea typeface="メイリオ" panose="020B0604030504040204" pitchFamily="50" charset="-128"/>
              </a:defRPr>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505200" y="2311400"/>
            <a:ext cx="3009900" cy="6537325"/>
          </a:xfrm>
          <a:prstGeom prst="rect">
            <a:avLst/>
          </a:prstGeom>
        </p:spPr>
        <p:txBody>
          <a:bodyPr/>
          <a:lstStyle>
            <a:lvl1pPr>
              <a:defRPr sz="2800">
                <a:latin typeface="メイリオ" panose="020B0604030504040204" pitchFamily="50" charset="-128"/>
                <a:ea typeface="メイリオ" panose="020B0604030504040204" pitchFamily="50" charset="-128"/>
              </a:defRPr>
            </a:lvl1pPr>
            <a:lvl2pPr>
              <a:defRPr sz="2400">
                <a:latin typeface="メイリオ" panose="020B0604030504040204" pitchFamily="50" charset="-128"/>
                <a:ea typeface="メイリオ" panose="020B0604030504040204" pitchFamily="50" charset="-128"/>
              </a:defRPr>
            </a:lvl2pPr>
            <a:lvl3pPr>
              <a:defRPr sz="2000">
                <a:latin typeface="メイリオ" panose="020B0604030504040204" pitchFamily="50" charset="-128"/>
                <a:ea typeface="メイリオ" panose="020B0604030504040204" pitchFamily="50" charset="-128"/>
              </a:defRPr>
            </a:lvl3pPr>
            <a:lvl4pPr>
              <a:defRPr sz="1800">
                <a:latin typeface="メイリオ" panose="020B0604030504040204" pitchFamily="50" charset="-128"/>
                <a:ea typeface="メイリオ" panose="020B0604030504040204" pitchFamily="50" charset="-128"/>
              </a:defRPr>
            </a:lvl4pPr>
            <a:lvl5pPr>
              <a:defRPr sz="1800">
                <a:latin typeface="メイリオ" panose="020B0604030504040204" pitchFamily="50" charset="-128"/>
                <a:ea typeface="メイリオ" panose="020B0604030504040204" pitchFamily="50" charset="-128"/>
              </a:defRPr>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51057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a:prstGeom prst="rect">
            <a:avLst/>
          </a:prstGeom>
        </p:spPr>
        <p:txBody>
          <a:bodyPr/>
          <a:lstStyle>
            <a:lvl1pPr>
              <a:defRPr>
                <a:latin typeface="メイリオ" panose="020B0604030504040204" pitchFamily="50" charset="-128"/>
                <a:ea typeface="メイリオ" panose="020B0604030504040204" pitchFamily="50" charset="-128"/>
              </a:defRPr>
            </a:lvl1pPr>
          </a:lstStyle>
          <a:p>
            <a:r>
              <a:rPr lang="ja-JP" altLang="en-US"/>
              <a:t>マスタ タイトルの書式設定</a:t>
            </a:r>
          </a:p>
        </p:txBody>
      </p:sp>
      <p:sp>
        <p:nvSpPr>
          <p:cNvPr id="3" name="テキスト プレースホルダ 2"/>
          <p:cNvSpPr>
            <a:spLocks noGrp="1"/>
          </p:cNvSpPr>
          <p:nvPr>
            <p:ph type="body" idx="1"/>
          </p:nvPr>
        </p:nvSpPr>
        <p:spPr>
          <a:xfrm>
            <a:off x="342900" y="2217738"/>
            <a:ext cx="3030538" cy="923925"/>
          </a:xfrm>
          <a:prstGeom prst="rect">
            <a:avLst/>
          </a:prstGeom>
        </p:spPr>
        <p:txBody>
          <a:bodyPr anchor="b"/>
          <a:lstStyle>
            <a:lvl1pPr marL="0" indent="0">
              <a:buNone/>
              <a:defRPr sz="2400" b="1">
                <a:latin typeface="メイリオ" panose="020B0604030504040204" pitchFamily="50" charset="-128"/>
                <a:ea typeface="メイリオ" panose="020B0604030504040204"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0" y="3141663"/>
            <a:ext cx="3030538" cy="5707062"/>
          </a:xfrm>
          <a:prstGeom prst="rect">
            <a:avLst/>
          </a:prstGeom>
        </p:spPr>
        <p:txBody>
          <a:bodyPr/>
          <a:lstStyle>
            <a:lvl1pPr>
              <a:defRPr sz="2400">
                <a:latin typeface="メイリオ" panose="020B0604030504040204" pitchFamily="50" charset="-128"/>
                <a:ea typeface="メイリオ" panose="020B0604030504040204" pitchFamily="50" charset="-128"/>
              </a:defRPr>
            </a:lvl1pPr>
            <a:lvl2pPr>
              <a:defRPr sz="2000">
                <a:latin typeface="メイリオ" panose="020B0604030504040204" pitchFamily="50" charset="-128"/>
                <a:ea typeface="メイリオ" panose="020B0604030504040204" pitchFamily="50" charset="-128"/>
              </a:defRPr>
            </a:lvl2pPr>
            <a:lvl3pPr>
              <a:defRPr sz="1800">
                <a:latin typeface="メイリオ" panose="020B0604030504040204" pitchFamily="50" charset="-128"/>
                <a:ea typeface="メイリオ" panose="020B0604030504040204" pitchFamily="50" charset="-128"/>
              </a:defRPr>
            </a:lvl3pPr>
            <a:lvl4pPr>
              <a:defRPr sz="1600">
                <a:latin typeface="メイリオ" panose="020B0604030504040204" pitchFamily="50" charset="-128"/>
                <a:ea typeface="メイリオ" panose="020B0604030504040204" pitchFamily="50" charset="-128"/>
              </a:defRPr>
            </a:lvl4pPr>
            <a:lvl5pPr>
              <a:defRPr sz="1600">
                <a:latin typeface="メイリオ" panose="020B0604030504040204" pitchFamily="50" charset="-128"/>
                <a:ea typeface="メイリオ" panose="020B0604030504040204" pitchFamily="50" charset="-128"/>
              </a:defRPr>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4563" y="2217738"/>
            <a:ext cx="3030537" cy="923925"/>
          </a:xfrm>
          <a:prstGeom prst="rect">
            <a:avLst/>
          </a:prstGeom>
        </p:spPr>
        <p:txBody>
          <a:bodyPr anchor="b"/>
          <a:lstStyle>
            <a:lvl1pPr marL="0" indent="0">
              <a:buNone/>
              <a:defRPr sz="2400" b="1">
                <a:latin typeface="メイリオ" panose="020B0604030504040204" pitchFamily="50" charset="-128"/>
                <a:ea typeface="メイリオ" panose="020B0604030504040204"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4563" y="3141663"/>
            <a:ext cx="3030537" cy="5707062"/>
          </a:xfrm>
          <a:prstGeom prst="rect">
            <a:avLst/>
          </a:prstGeom>
        </p:spPr>
        <p:txBody>
          <a:bodyPr/>
          <a:lstStyle>
            <a:lvl1pPr>
              <a:defRPr sz="2400">
                <a:latin typeface="メイリオ" panose="020B0604030504040204" pitchFamily="50" charset="-128"/>
                <a:ea typeface="メイリオ" panose="020B0604030504040204" pitchFamily="50" charset="-128"/>
              </a:defRPr>
            </a:lvl1pPr>
            <a:lvl2pPr>
              <a:defRPr sz="2000">
                <a:latin typeface="メイリオ" panose="020B0604030504040204" pitchFamily="50" charset="-128"/>
                <a:ea typeface="メイリオ" panose="020B0604030504040204" pitchFamily="50" charset="-128"/>
              </a:defRPr>
            </a:lvl2pPr>
            <a:lvl3pPr>
              <a:defRPr sz="1800">
                <a:latin typeface="メイリオ" panose="020B0604030504040204" pitchFamily="50" charset="-128"/>
                <a:ea typeface="メイリオ" panose="020B0604030504040204" pitchFamily="50" charset="-128"/>
              </a:defRPr>
            </a:lvl3pPr>
            <a:lvl4pPr>
              <a:defRPr sz="1600">
                <a:latin typeface="メイリオ" panose="020B0604030504040204" pitchFamily="50" charset="-128"/>
                <a:ea typeface="メイリオ" panose="020B0604030504040204" pitchFamily="50" charset="-128"/>
              </a:defRPr>
            </a:lvl4pPr>
            <a:lvl5pPr>
              <a:defRPr sz="1600">
                <a:latin typeface="メイリオ" panose="020B0604030504040204" pitchFamily="50" charset="-128"/>
                <a:ea typeface="メイリオ" panose="020B0604030504040204" pitchFamily="50" charset="-128"/>
              </a:defRPr>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4231828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a:prstGeom prst="rect">
            <a:avLst/>
          </a:prstGeom>
        </p:spPr>
        <p:txBody>
          <a:bodyPr/>
          <a:lstStyle>
            <a:lvl1pPr>
              <a:defRPr>
                <a:latin typeface="メイリオ" panose="020B0604030504040204" pitchFamily="50" charset="-128"/>
                <a:ea typeface="メイリオ" panose="020B0604030504040204" pitchFamily="50" charset="-128"/>
              </a:defRPr>
            </a:lvl1pPr>
          </a:lstStyle>
          <a:p>
            <a:r>
              <a:rPr lang="ja-JP" altLang="en-US"/>
              <a:t>マスタ タイトルの書式設定</a:t>
            </a:r>
          </a:p>
        </p:txBody>
      </p:sp>
    </p:spTree>
    <p:extLst>
      <p:ext uri="{BB962C8B-B14F-4D97-AF65-F5344CB8AC3E}">
        <p14:creationId xmlns:p14="http://schemas.microsoft.com/office/powerpoint/2010/main" val="3341671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8661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a:prstGeom prst="rect">
            <a:avLst/>
          </a:prstGeom>
        </p:spPr>
        <p:txBody>
          <a:bodyPr anchor="b"/>
          <a:lstStyle>
            <a:lvl1pPr algn="l">
              <a:defRPr sz="2000" b="1">
                <a:latin typeface="メイリオ" panose="020B0604030504040204" pitchFamily="50" charset="-128"/>
                <a:ea typeface="メイリオ" panose="020B0604030504040204" pitchFamily="50" charset="-128"/>
              </a:defRPr>
            </a:lvl1pPr>
          </a:lstStyle>
          <a:p>
            <a:r>
              <a:rPr lang="ja-JP" altLang="en-US"/>
              <a:t>マスタ タイトルの書式設定</a:t>
            </a:r>
          </a:p>
        </p:txBody>
      </p:sp>
      <p:sp>
        <p:nvSpPr>
          <p:cNvPr id="3" name="コンテンツ プレースホルダ 2"/>
          <p:cNvSpPr>
            <a:spLocks noGrp="1"/>
          </p:cNvSpPr>
          <p:nvPr>
            <p:ph idx="1"/>
          </p:nvPr>
        </p:nvSpPr>
        <p:spPr>
          <a:xfrm>
            <a:off x="2681288" y="393700"/>
            <a:ext cx="3833812" cy="8455025"/>
          </a:xfrm>
          <a:prstGeom prst="rect">
            <a:avLst/>
          </a:prstGeom>
        </p:spPr>
        <p:txBody>
          <a:bodyPr/>
          <a:lstStyle>
            <a:lvl1pPr>
              <a:defRPr sz="3200">
                <a:latin typeface="メイリオ" panose="020B0604030504040204" pitchFamily="50" charset="-128"/>
                <a:ea typeface="メイリオ" panose="020B0604030504040204" pitchFamily="50" charset="-128"/>
              </a:defRPr>
            </a:lvl1pPr>
            <a:lvl2pPr>
              <a:defRPr sz="2800">
                <a:latin typeface="メイリオ" panose="020B0604030504040204" pitchFamily="50" charset="-128"/>
                <a:ea typeface="メイリオ" panose="020B0604030504040204" pitchFamily="50" charset="-128"/>
              </a:defRPr>
            </a:lvl2pPr>
            <a:lvl3pPr>
              <a:defRPr sz="2400">
                <a:latin typeface="メイリオ" panose="020B0604030504040204" pitchFamily="50" charset="-128"/>
                <a:ea typeface="メイリオ" panose="020B0604030504040204" pitchFamily="50" charset="-128"/>
              </a:defRPr>
            </a:lvl3pPr>
            <a:lvl4pPr>
              <a:defRPr sz="2000">
                <a:latin typeface="メイリオ" panose="020B0604030504040204" pitchFamily="50" charset="-128"/>
                <a:ea typeface="メイリオ" panose="020B0604030504040204" pitchFamily="50" charset="-128"/>
              </a:defRPr>
            </a:lvl4pPr>
            <a:lvl5pPr>
              <a:defRPr sz="2000">
                <a:latin typeface="メイリオ" panose="020B0604030504040204" pitchFamily="50" charset="-128"/>
                <a:ea typeface="メイリオ" panose="020B0604030504040204" pitchFamily="50" charset="-128"/>
              </a:defRPr>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0" y="2073275"/>
            <a:ext cx="2255838" cy="6775450"/>
          </a:xfrm>
          <a:prstGeom prst="rect">
            <a:avLst/>
          </a:prstGeom>
        </p:spPr>
        <p:txBody>
          <a:bodyPr/>
          <a:lstStyle>
            <a:lvl1pPr marL="0" indent="0">
              <a:buNone/>
              <a:defRPr sz="1400">
                <a:latin typeface="メイリオ" panose="020B0604030504040204" pitchFamily="50" charset="-128"/>
                <a:ea typeface="メイリオ" panose="020B0604030504040204" pitchFamily="50" charset="-128"/>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4042192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a:prstGeom prst="rect">
            <a:avLst/>
          </a:prstGeom>
        </p:spPr>
        <p:txBody>
          <a:bodyPr anchor="b"/>
          <a:lstStyle>
            <a:lvl1pPr algn="l">
              <a:defRPr sz="2000" b="1">
                <a:latin typeface="メイリオ" panose="020B0604030504040204" pitchFamily="50" charset="-128"/>
                <a:ea typeface="メイリオ" panose="020B0604030504040204" pitchFamily="50" charset="-128"/>
              </a:defRPr>
            </a:lvl1pPr>
          </a:lstStyle>
          <a:p>
            <a:r>
              <a:rPr lang="ja-JP" altLang="en-US"/>
              <a:t>マスタ タイトルの書式設定</a:t>
            </a:r>
          </a:p>
        </p:txBody>
      </p:sp>
      <p:sp>
        <p:nvSpPr>
          <p:cNvPr id="3" name="図プレースホルダ 2"/>
          <p:cNvSpPr>
            <a:spLocks noGrp="1"/>
          </p:cNvSpPr>
          <p:nvPr>
            <p:ph type="pic" idx="1"/>
          </p:nvPr>
        </p:nvSpPr>
        <p:spPr>
          <a:xfrm>
            <a:off x="1344613" y="885825"/>
            <a:ext cx="4114800" cy="5943600"/>
          </a:xfrm>
          <a:prstGeom prst="rect">
            <a:avLst/>
          </a:prstGeom>
        </p:spPr>
        <p:txBody>
          <a:bodyPr/>
          <a:lstStyle>
            <a:lvl1pPr marL="0" indent="0">
              <a:buNone/>
              <a:defRPr sz="3200">
                <a:latin typeface="メイリオ" panose="020B0604030504040204" pitchFamily="50" charset="-128"/>
                <a:ea typeface="メイリオ" panose="020B0604030504040204" pitchFamily="50" charset="-128"/>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613" y="7753350"/>
            <a:ext cx="4114800" cy="1162050"/>
          </a:xfrm>
          <a:prstGeom prst="rect">
            <a:avLst/>
          </a:prstGeom>
        </p:spPr>
        <p:txBody>
          <a:bodyPr/>
          <a:lstStyle>
            <a:lvl1pPr marL="0" indent="0">
              <a:buNone/>
              <a:defRPr sz="1400">
                <a:latin typeface="メイリオ" panose="020B0604030504040204" pitchFamily="50" charset="-128"/>
                <a:ea typeface="メイリオ" panose="020B0604030504040204" pitchFamily="50" charset="-128"/>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1011625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kumimoji="1" b="1">
          <a:solidFill>
            <a:schemeClr val="bg1"/>
          </a:solidFill>
          <a:latin typeface="+mj-lt"/>
          <a:ea typeface="+mj-ea"/>
          <a:cs typeface="+mj-cs"/>
        </a:defRPr>
      </a:lvl1pPr>
      <a:lvl2pPr algn="l" rtl="0" eaLnBrk="0" fontAlgn="base" hangingPunct="0">
        <a:spcBef>
          <a:spcPct val="0"/>
        </a:spcBef>
        <a:spcAft>
          <a:spcPct val="0"/>
        </a:spcAft>
        <a:defRPr kumimoji="1" b="1">
          <a:solidFill>
            <a:schemeClr val="bg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b="1">
          <a:solidFill>
            <a:schemeClr val="bg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b="1">
          <a:solidFill>
            <a:schemeClr val="bg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b="1">
          <a:solidFill>
            <a:schemeClr val="bg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b="1">
          <a:solidFill>
            <a:schemeClr val="bg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b="1">
          <a:solidFill>
            <a:schemeClr val="bg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b="1">
          <a:solidFill>
            <a:schemeClr val="bg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b="1">
          <a:solidFill>
            <a:schemeClr val="bg1"/>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C80DC37E-D4D7-4E87-AFFA-EEDAA9FE7A0A}" type="datetimeFigureOut">
              <a:rPr kumimoji="1" lang="ja-JP" altLang="en-US" smtClean="0"/>
              <a:t>2023/5/25</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FF75082D-AE3C-45B5-9445-9F3CFF6686DC}" type="slidenum">
              <a:rPr kumimoji="1" lang="ja-JP" altLang="en-US" smtClean="0"/>
              <a:t>‹#›</a:t>
            </a:fld>
            <a:endParaRPr kumimoji="1" lang="ja-JP" altLang="en-US"/>
          </a:p>
        </p:txBody>
      </p:sp>
    </p:spTree>
    <p:extLst>
      <p:ext uri="{BB962C8B-B14F-4D97-AF65-F5344CB8AC3E}">
        <p14:creationId xmlns:p14="http://schemas.microsoft.com/office/powerpoint/2010/main" val="2840764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8.xml"/><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8" Type="http://schemas.openxmlformats.org/officeDocument/2006/relationships/hyperlink" Target="mailto:sales@motex.co.jp" TargetMode="External"/><Relationship Id="rId13" Type="http://schemas.openxmlformats.org/officeDocument/2006/relationships/image" Target="../media/image12.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image" Target="../media/image6.png"/><Relationship Id="rId11" Type="http://schemas.openxmlformats.org/officeDocument/2006/relationships/image" Target="../media/image10.png"/><Relationship Id="rId5" Type="http://schemas.openxmlformats.org/officeDocument/2006/relationships/image" Target="../media/image5.png"/><Relationship Id="rId15" Type="http://schemas.openxmlformats.org/officeDocument/2006/relationships/image" Target="../media/image14.jpeg"/><Relationship Id="rId10" Type="http://schemas.openxmlformats.org/officeDocument/2006/relationships/image" Target="../media/image9.png"/><Relationship Id="rId4" Type="http://schemas.openxmlformats.org/officeDocument/2006/relationships/image" Target="../media/image4.pn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2236FB1D-6307-2160-125C-93527293F110}"/>
              </a:ext>
            </a:extLst>
          </p:cNvPr>
          <p:cNvSpPr/>
          <p:nvPr/>
        </p:nvSpPr>
        <p:spPr>
          <a:xfrm>
            <a:off x="117365" y="3969784"/>
            <a:ext cx="3106230" cy="1549791"/>
          </a:xfrm>
          <a:prstGeom prst="rect">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4" name="正方形/長方形 33"/>
          <p:cNvSpPr/>
          <p:nvPr/>
        </p:nvSpPr>
        <p:spPr bwMode="auto">
          <a:xfrm>
            <a:off x="-10611" y="402893"/>
            <a:ext cx="6879600" cy="1425612"/>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5" name="正方形/長方形 34"/>
          <p:cNvSpPr/>
          <p:nvPr/>
        </p:nvSpPr>
        <p:spPr bwMode="auto">
          <a:xfrm>
            <a:off x="-12075" y="1875304"/>
            <a:ext cx="6879600" cy="72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82947" name="AutoShape 3"/>
          <p:cNvSpPr>
            <a:spLocks noChangeArrowheads="1"/>
          </p:cNvSpPr>
          <p:nvPr/>
        </p:nvSpPr>
        <p:spPr bwMode="auto">
          <a:xfrm>
            <a:off x="-10611" y="9534525"/>
            <a:ext cx="6876550" cy="374650"/>
          </a:xfrm>
          <a:prstGeom prst="roundRect">
            <a:avLst>
              <a:gd name="adj" fmla="val 505"/>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実際どんな対策が必要なのか？裏面をチェック＞＞＞</a:t>
            </a:r>
          </a:p>
        </p:txBody>
      </p:sp>
      <p:sp>
        <p:nvSpPr>
          <p:cNvPr id="4" name="正方形/長方形 3"/>
          <p:cNvSpPr/>
          <p:nvPr/>
        </p:nvSpPr>
        <p:spPr>
          <a:xfrm>
            <a:off x="-10611" y="705057"/>
            <a:ext cx="6889326" cy="1000274"/>
          </a:xfrm>
          <a:prstGeom prst="rect">
            <a:avLst/>
          </a:prstGeom>
        </p:spPr>
        <p:txBody>
          <a:bodyPr wrap="square" anchor="ct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4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2023</a:t>
            </a:r>
            <a:r>
              <a:rPr kumimoji="1" lang="ja-JP" altLang="en-US" sz="14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4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4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 </a:t>
            </a:r>
            <a:r>
              <a:rPr kumimoji="1" lang="en-US" altLang="ja-JP" sz="14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6.0</a:t>
            </a:r>
            <a:r>
              <a:rPr kumimoji="1" lang="ja-JP" altLang="en-US" sz="14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版へ改定予定</a:t>
            </a:r>
            <a:endParaRPr kumimoji="1" lang="en-US" altLang="ja-JP" sz="14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5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5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医療情報システムの安全管理に関する</a:t>
            </a:r>
            <a:endParaRPr kumimoji="1" lang="en-US" altLang="ja-JP" sz="20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ガイドラインへの対応できていますか？</a:t>
            </a:r>
            <a:endParaRPr kumimoji="1" lang="en-US" altLang="ja-JP" sz="20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1" name="Picture 2"/>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0" b="100000" l="0" r="100000">
                        <a14:foregroundMark x1="58290" y1="19512" x2="58290" y2="19512"/>
                        <a14:foregroundMark x1="71503" y1="12195" x2="71503" y2="12195"/>
                        <a14:foregroundMark x1="85492" y1="24390" x2="85492" y2="24390"/>
                      </a14:backgroundRemoval>
                    </a14:imgEffect>
                  </a14:imgLayer>
                </a14:imgProps>
              </a:ext>
              <a:ext uri="{28A0092B-C50C-407E-A947-70E740481C1C}">
                <a14:useLocalDpi xmlns:a14="http://schemas.microsoft.com/office/drawing/2010/main" val="0"/>
              </a:ext>
            </a:extLst>
          </a:blip>
          <a:srcRect/>
          <a:stretch>
            <a:fillRect/>
          </a:stretch>
        </p:blipFill>
        <p:spPr bwMode="auto">
          <a:xfrm>
            <a:off x="5637309" y="-476"/>
            <a:ext cx="1213295" cy="3866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正方形/長方形 21"/>
          <p:cNvSpPr/>
          <p:nvPr/>
        </p:nvSpPr>
        <p:spPr>
          <a:xfrm rot="5400000">
            <a:off x="3215651" y="121776"/>
            <a:ext cx="432000" cy="686330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3" name="正方形/長方形 22"/>
          <p:cNvSpPr/>
          <p:nvPr/>
        </p:nvSpPr>
        <p:spPr>
          <a:xfrm>
            <a:off x="77722" y="3415445"/>
            <a:ext cx="6779485" cy="338554"/>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ガイドラインに明記されている</a:t>
            </a:r>
            <a:r>
              <a:rPr kumimoji="1" lang="ja-JP" altLang="en-US" sz="1600" b="1" i="0" u="none" strike="noStrike" kern="1200" cap="none" spc="0" normalizeH="0" baseline="0" noProof="0">
                <a:ln>
                  <a:noFill/>
                </a:ln>
                <a:solidFill>
                  <a:srgbClr val="FFF30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セキュリティ課題</a:t>
            </a:r>
            <a:r>
              <a:rPr kumimoji="1" lang="ja-JP" altLang="en-US" sz="16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をピックアップ</a:t>
            </a:r>
          </a:p>
        </p:txBody>
      </p:sp>
      <p:sp>
        <p:nvSpPr>
          <p:cNvPr id="6" name="正方形/長方形 5">
            <a:extLst>
              <a:ext uri="{FF2B5EF4-FFF2-40B4-BE49-F238E27FC236}">
                <a16:creationId xmlns:a16="http://schemas.microsoft.com/office/drawing/2014/main" id="{822BE1DB-C18F-8A69-B182-93FE3AE2BC73}"/>
              </a:ext>
            </a:extLst>
          </p:cNvPr>
          <p:cNvSpPr/>
          <p:nvPr/>
        </p:nvSpPr>
        <p:spPr>
          <a:xfrm>
            <a:off x="88835" y="2022340"/>
            <a:ext cx="6669214" cy="1025928"/>
          </a:xfrm>
          <a:prstGeom prst="rect">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050" b="0" i="0" u="none" strike="noStrike" kern="1200" cap="none" spc="0" normalizeH="0" baseline="0" noProof="0">
                <a:ln>
                  <a:noFill/>
                </a:ln>
                <a:solidFill>
                  <a:prstClr val="black">
                    <a:lumMod val="75000"/>
                    <a:lumOff val="25000"/>
                  </a:prstClr>
                </a:solidFill>
                <a:effectLst/>
                <a:uLnTx/>
                <a:uFillTx/>
                <a:latin typeface="Calibri"/>
                <a:ea typeface="ＭＳ Ｐゴシック" panose="020B0600070205080204" pitchFamily="50" charset="-128"/>
                <a:cs typeface="+mn-cs"/>
              </a:rPr>
              <a:t>　</a:t>
            </a: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第</a:t>
            </a:r>
            <a:r>
              <a:rPr kumimoji="1" lang="en-US" altLang="ja-JP"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6.0</a:t>
            </a: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版では、本ガイドラインの内容の理解を促進し、医療情報システムの安全管理の実効性を高める観点から、本文について経営管理編、企画管理編、システム運用編に分け、各編で想定する読者に求められる遵守事項やその考え方を示すとともに、</a:t>
            </a:r>
            <a:r>
              <a:rPr kumimoji="1" lang="en-US" altLang="ja-JP"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Q</a:t>
            </a: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a:t>
            </a:r>
            <a:r>
              <a:rPr kumimoji="1" lang="en-US" altLang="ja-JP"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A</a:t>
            </a: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等で現状選択可能な具体的技術にも言及するかたちとすべく、構成の見直しを行った。そのほか、近時のサイバー攻撃やクラウドサービス利用の普及等を踏まえ、医療機関等に求められる安全管理措置を中心に内容面の見直しを行った。</a:t>
            </a:r>
            <a:endParaRPr kumimoji="1" lang="en-US" altLang="ja-JP" sz="105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
        <p:nvSpPr>
          <p:cNvPr id="59" name="テキスト ボックス 58">
            <a:extLst>
              <a:ext uri="{FF2B5EF4-FFF2-40B4-BE49-F238E27FC236}">
                <a16:creationId xmlns:a16="http://schemas.microsoft.com/office/drawing/2014/main" id="{CE51A3F3-A939-4E9D-56F5-DACCB4C44AF2}"/>
              </a:ext>
            </a:extLst>
          </p:cNvPr>
          <p:cNvSpPr txBox="1"/>
          <p:nvPr/>
        </p:nvSpPr>
        <p:spPr>
          <a:xfrm>
            <a:off x="910042" y="4071287"/>
            <a:ext cx="1520877" cy="346249"/>
          </a:xfrm>
          <a:prstGeom prst="rect">
            <a:avLst/>
          </a:prstGeom>
          <a:noFill/>
          <a:ln>
            <a:noFill/>
          </a:ln>
        </p:spPr>
        <p:txBody>
          <a:bodyPr wrap="square" rtlCol="0">
            <a:spAutoFit/>
          </a:bodyPr>
          <a:lstStyle/>
          <a:p>
            <a:pPr marL="0" marR="0" lvl="0" indent="0" algn="ctr" defTabSz="914400" rtl="0" eaLnBrk="1" fontAlgn="base" latinLnBrk="0" hangingPunct="1">
              <a:lnSpc>
                <a:spcPct val="150000"/>
              </a:lnSpc>
              <a:spcBef>
                <a:spcPct val="0"/>
              </a:spcBef>
              <a:spcAft>
                <a:spcPct val="0"/>
              </a:spcAft>
              <a:buClrTx/>
              <a:buSzTx/>
              <a:buFontTx/>
              <a:buNone/>
              <a:tabLst/>
              <a:defRPr/>
            </a:pPr>
            <a:r>
              <a:rPr kumimoji="1" lang="en-US" altLang="ja-JP" sz="1200" b="1" i="0" u="sng"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7</a:t>
            </a:r>
            <a:r>
              <a:rPr kumimoji="1" lang="ja-JP" altLang="en-US" sz="1200" b="1" i="0" u="sng"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．情報管理</a:t>
            </a:r>
          </a:p>
        </p:txBody>
      </p:sp>
      <p:sp>
        <p:nvSpPr>
          <p:cNvPr id="62" name="テキスト ボックス 61">
            <a:extLst>
              <a:ext uri="{FF2B5EF4-FFF2-40B4-BE49-F238E27FC236}">
                <a16:creationId xmlns:a16="http://schemas.microsoft.com/office/drawing/2014/main" id="{E18A25F3-0F9D-1E32-F548-B153EC9E139F}"/>
              </a:ext>
            </a:extLst>
          </p:cNvPr>
          <p:cNvSpPr txBox="1"/>
          <p:nvPr/>
        </p:nvSpPr>
        <p:spPr>
          <a:xfrm>
            <a:off x="196725" y="4497507"/>
            <a:ext cx="3035237" cy="623248"/>
          </a:xfrm>
          <a:prstGeom prst="rect">
            <a:avLst/>
          </a:prstGeom>
          <a:noFill/>
          <a:ln>
            <a:noFill/>
          </a:ln>
        </p:spPr>
        <p:txBody>
          <a:bodyPr wrap="square">
            <a:spAutoFit/>
          </a:bodyPr>
          <a:lstStyle/>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・端末を持出した場合の</a:t>
            </a:r>
            <a:r>
              <a:rPr kumimoji="1" lang="ja-JP" altLang="en-US" sz="12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盗難、置き忘れ</a:t>
            </a:r>
            <a:endParaRPr kumimoji="1" lang="en-US" altLang="ja-JP" sz="12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a:t>
            </a:r>
            <a:r>
              <a:rPr kumimoji="1" lang="ja-JP" altLang="en-US" sz="12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管理外端末</a:t>
            </a:r>
            <a:r>
              <a:rPr kumimoji="1" lang="ja-JP" altLang="en-US"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の未把握</a:t>
            </a:r>
            <a:endParaRPr kumimoji="1" lang="ja-JP" altLang="en-US" sz="12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endParaRPr>
          </a:p>
        </p:txBody>
      </p:sp>
      <p:sp>
        <p:nvSpPr>
          <p:cNvPr id="25" name="正方形/長方形 24">
            <a:extLst>
              <a:ext uri="{FF2B5EF4-FFF2-40B4-BE49-F238E27FC236}">
                <a16:creationId xmlns:a16="http://schemas.microsoft.com/office/drawing/2014/main" id="{60D984F2-24A7-DF80-FF86-D83B22539857}"/>
              </a:ext>
            </a:extLst>
          </p:cNvPr>
          <p:cNvSpPr/>
          <p:nvPr/>
        </p:nvSpPr>
        <p:spPr>
          <a:xfrm>
            <a:off x="193612" y="4775786"/>
            <a:ext cx="6543035" cy="837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50000"/>
              </a:lnSpc>
              <a:spcBef>
                <a:spcPct val="0"/>
              </a:spcBef>
              <a:spcAft>
                <a:spcPct val="0"/>
              </a:spcAft>
              <a:buClrTx/>
              <a:buSzTx/>
              <a:buFontTx/>
              <a:buNone/>
              <a:tabLst/>
              <a:defRPr/>
            </a:pPr>
            <a:endParaRPr kumimoji="1" lang="en-US" altLang="ja-JP" sz="1100" b="0" i="0" u="none" strike="noStrike" kern="1200" cap="none" spc="0" normalizeH="0" baseline="0" noProof="0">
              <a:ln>
                <a:noFill/>
              </a:ln>
              <a:solidFill>
                <a:prstClr val="black">
                  <a:lumMod val="75000"/>
                  <a:lumOff val="25000"/>
                </a:prstClr>
              </a:solidFill>
              <a:effectLst/>
              <a:uLnTx/>
              <a:uFillTx/>
              <a:latin typeface="Calibri"/>
              <a:ea typeface="ＭＳ Ｐゴシック" panose="020B0600070205080204" pitchFamily="50" charset="-128"/>
              <a:cs typeface="+mn-cs"/>
            </a:endParaRPr>
          </a:p>
        </p:txBody>
      </p:sp>
      <p:sp>
        <p:nvSpPr>
          <p:cNvPr id="82944" name="テキスト ボックス 82943">
            <a:extLst>
              <a:ext uri="{FF2B5EF4-FFF2-40B4-BE49-F238E27FC236}">
                <a16:creationId xmlns:a16="http://schemas.microsoft.com/office/drawing/2014/main" id="{6E9EF327-7A11-DABE-BF7F-DCF4781B60AF}"/>
              </a:ext>
            </a:extLst>
          </p:cNvPr>
          <p:cNvSpPr txBox="1"/>
          <p:nvPr/>
        </p:nvSpPr>
        <p:spPr>
          <a:xfrm>
            <a:off x="3844704" y="4057132"/>
            <a:ext cx="2711153" cy="346249"/>
          </a:xfrm>
          <a:prstGeom prst="rect">
            <a:avLst/>
          </a:prstGeom>
          <a:noFill/>
          <a:ln>
            <a:noFill/>
          </a:ln>
        </p:spPr>
        <p:txBody>
          <a:bodyPr wrap="square">
            <a:spAutoFit/>
          </a:bodyPr>
          <a:lstStyle/>
          <a:p>
            <a:pPr marL="0" marR="0" lvl="0" indent="0" algn="ctr" defTabSz="914400" rtl="0" eaLnBrk="1" fontAlgn="base" latinLnBrk="0" hangingPunct="1">
              <a:lnSpc>
                <a:spcPct val="150000"/>
              </a:lnSpc>
              <a:spcBef>
                <a:spcPct val="0"/>
              </a:spcBef>
              <a:spcAft>
                <a:spcPct val="0"/>
              </a:spcAft>
              <a:buClrTx/>
              <a:buSzTx/>
              <a:buFontTx/>
              <a:buNone/>
              <a:tabLst/>
              <a:defRPr/>
            </a:pPr>
            <a:r>
              <a:rPr kumimoji="1" lang="en-US" altLang="ja-JP" sz="1200" b="1" i="0" u="sng"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8.1 </a:t>
            </a:r>
            <a:r>
              <a:rPr kumimoji="1" lang="ja-JP" altLang="en-US" sz="1200" b="1" i="0" u="sng"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不正ソフトウェア対策</a:t>
            </a:r>
            <a:endParaRPr kumimoji="1" lang="en-US" altLang="ja-JP" sz="1200" b="1" i="0" u="sng"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
        <p:nvSpPr>
          <p:cNvPr id="82945" name="テキスト ボックス 82944">
            <a:extLst>
              <a:ext uri="{FF2B5EF4-FFF2-40B4-BE49-F238E27FC236}">
                <a16:creationId xmlns:a16="http://schemas.microsoft.com/office/drawing/2014/main" id="{34764817-8C3F-043D-B829-3F1849B5DBD4}"/>
              </a:ext>
            </a:extLst>
          </p:cNvPr>
          <p:cNvSpPr txBox="1"/>
          <p:nvPr/>
        </p:nvSpPr>
        <p:spPr>
          <a:xfrm>
            <a:off x="3677306" y="4552956"/>
            <a:ext cx="2983969" cy="900246"/>
          </a:xfrm>
          <a:prstGeom prst="rect">
            <a:avLst/>
          </a:prstGeom>
          <a:noFill/>
          <a:ln>
            <a:noFill/>
          </a:ln>
        </p:spPr>
        <p:txBody>
          <a:bodyPr wrap="square" rtlCol="0">
            <a:spAutoFit/>
          </a:bodyPr>
          <a:lstStyle/>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a:t>
            </a:r>
            <a:r>
              <a:rPr kumimoji="1" lang="ja-JP" altLang="en-US" sz="12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メール、ファイル等</a:t>
            </a:r>
            <a:r>
              <a:rPr kumimoji="1" lang="ja-JP" altLang="en-US"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を介した攻撃</a:t>
            </a:r>
            <a:endParaRPr kumimoji="1" lang="en-US" altLang="ja-JP"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・持ち出し端末に対する</a:t>
            </a:r>
            <a:r>
              <a:rPr kumimoji="1" lang="ja-JP" altLang="en-US" sz="12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不正アクセス</a:t>
            </a:r>
            <a:endParaRPr kumimoji="1" lang="en-US" altLang="ja-JP" sz="12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base" latinLnBrk="0" hangingPunct="1">
              <a:lnSpc>
                <a:spcPct val="15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
        <p:nvSpPr>
          <p:cNvPr id="26" name="正方形/長方形 25">
            <a:extLst>
              <a:ext uri="{FF2B5EF4-FFF2-40B4-BE49-F238E27FC236}">
                <a16:creationId xmlns:a16="http://schemas.microsoft.com/office/drawing/2014/main" id="{6AA509FC-848B-4B93-03E8-051186739D64}"/>
              </a:ext>
            </a:extLst>
          </p:cNvPr>
          <p:cNvSpPr/>
          <p:nvPr/>
        </p:nvSpPr>
        <p:spPr>
          <a:xfrm>
            <a:off x="88835" y="5848888"/>
            <a:ext cx="6680330" cy="5845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050" b="0" i="0" u="none" strike="noStrike" kern="1200" cap="none" spc="0" normalizeH="0" baseline="0" noProof="0">
              <a:ln>
                <a:noFill/>
              </a:ln>
              <a:solidFill>
                <a:prstClr val="black">
                  <a:lumMod val="75000"/>
                  <a:lumOff val="25000"/>
                </a:prstClr>
              </a:solidFill>
              <a:effectLst/>
              <a:uLnTx/>
              <a:uFillTx/>
              <a:latin typeface="Calibri"/>
              <a:ea typeface="ＭＳ Ｐゴシック" panose="020B0600070205080204" pitchFamily="50" charset="-128"/>
              <a:cs typeface="+mn-cs"/>
            </a:endParaRPr>
          </a:p>
        </p:txBody>
      </p:sp>
      <p:sp>
        <p:nvSpPr>
          <p:cNvPr id="82956" name="テキスト ボックス 82955">
            <a:extLst>
              <a:ext uri="{FF2B5EF4-FFF2-40B4-BE49-F238E27FC236}">
                <a16:creationId xmlns:a16="http://schemas.microsoft.com/office/drawing/2014/main" id="{1A0B690A-D4A0-6F74-0805-164F799CD4F5}"/>
              </a:ext>
            </a:extLst>
          </p:cNvPr>
          <p:cNvSpPr txBox="1"/>
          <p:nvPr/>
        </p:nvSpPr>
        <p:spPr>
          <a:xfrm>
            <a:off x="122451" y="5853103"/>
            <a:ext cx="3116713" cy="276999"/>
          </a:xfrm>
          <a:prstGeom prst="rect">
            <a:avLst/>
          </a:prstGeom>
          <a:noFill/>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1" i="0" u="sng"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8.2</a:t>
            </a:r>
            <a:r>
              <a:rPr kumimoji="1" lang="ja-JP" altLang="en-US" sz="1200" b="1" i="0" u="sng"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 情報機器等の脆弱性への対策</a:t>
            </a:r>
            <a:endParaRPr kumimoji="1" lang="en-US" altLang="ja-JP" sz="1200" b="1" i="0" u="sng"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
        <p:nvSpPr>
          <p:cNvPr id="82957" name="テキスト ボックス 82956">
            <a:extLst>
              <a:ext uri="{FF2B5EF4-FFF2-40B4-BE49-F238E27FC236}">
                <a16:creationId xmlns:a16="http://schemas.microsoft.com/office/drawing/2014/main" id="{3D0F81C1-1C89-FC31-A741-D3FE1C9651BB}"/>
              </a:ext>
            </a:extLst>
          </p:cNvPr>
          <p:cNvSpPr txBox="1"/>
          <p:nvPr/>
        </p:nvSpPr>
        <p:spPr>
          <a:xfrm>
            <a:off x="193611" y="6253517"/>
            <a:ext cx="3001172" cy="900246"/>
          </a:xfrm>
          <a:prstGeom prst="rect">
            <a:avLst/>
          </a:prstGeom>
          <a:noFill/>
        </p:spPr>
        <p:txBody>
          <a:bodyPr wrap="square">
            <a:spAutoFit/>
          </a:bodyPr>
          <a:lstStyle/>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a:t>
            </a:r>
            <a:r>
              <a:rPr kumimoji="1" lang="ja-JP" altLang="en-US" sz="12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サポート終了機器等の利用継続</a:t>
            </a:r>
            <a:endParaRPr kumimoji="1" lang="en-US" altLang="ja-JP" sz="12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　</a:t>
            </a:r>
            <a:r>
              <a:rPr kumimoji="1" lang="ja-JP" altLang="en-US"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による攻撃リスク</a:t>
            </a:r>
            <a:endParaRPr kumimoji="1" lang="en-US" altLang="ja-JP"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・必要な</a:t>
            </a:r>
            <a:r>
              <a:rPr kumimoji="1" lang="ja-JP" altLang="en-US" sz="12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脆弱性対策の見逃し</a:t>
            </a:r>
            <a:endParaRPr kumimoji="1" lang="ja-JP" altLang="en-US" sz="1200" b="1" i="0" u="none" strike="noStrike" kern="1200" cap="none" spc="0" normalizeH="0" baseline="0" noProof="0">
              <a:ln>
                <a:noFill/>
              </a:ln>
              <a:solidFill>
                <a:srgbClr val="C00000"/>
              </a:solidFill>
              <a:effectLst/>
              <a:uLnTx/>
              <a:uFillTx/>
              <a:latin typeface="HGP創英角ｺﾞｼｯｸUB" pitchFamily="50" charset="-128"/>
              <a:ea typeface="HGP創英角ｺﾞｼｯｸUB" pitchFamily="50" charset="-128"/>
              <a:cs typeface="+mn-cs"/>
            </a:endParaRPr>
          </a:p>
        </p:txBody>
      </p:sp>
      <p:sp>
        <p:nvSpPr>
          <p:cNvPr id="20" name="正方形/長方形 19">
            <a:extLst>
              <a:ext uri="{FF2B5EF4-FFF2-40B4-BE49-F238E27FC236}">
                <a16:creationId xmlns:a16="http://schemas.microsoft.com/office/drawing/2014/main" id="{00668125-7594-9B43-9B17-6BAFA2275139}"/>
              </a:ext>
            </a:extLst>
          </p:cNvPr>
          <p:cNvSpPr/>
          <p:nvPr/>
        </p:nvSpPr>
        <p:spPr>
          <a:xfrm>
            <a:off x="96772" y="6618039"/>
            <a:ext cx="6680330" cy="837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050" b="0" i="0" u="none" strike="noStrike" kern="1200" cap="none" spc="0" normalizeH="0" baseline="0" noProof="0">
              <a:ln>
                <a:noFill/>
              </a:ln>
              <a:solidFill>
                <a:prstClr val="black">
                  <a:lumMod val="75000"/>
                  <a:lumOff val="25000"/>
                </a:prstClr>
              </a:solidFill>
              <a:effectLst/>
              <a:uLnTx/>
              <a:uFillTx/>
              <a:latin typeface="Calibri"/>
              <a:ea typeface="ＭＳ Ｐゴシック" panose="020B0600070205080204" pitchFamily="50" charset="-128"/>
              <a:cs typeface="+mn-cs"/>
            </a:endParaRPr>
          </a:p>
        </p:txBody>
      </p:sp>
      <p:sp>
        <p:nvSpPr>
          <p:cNvPr id="82954" name="テキスト ボックス 82953">
            <a:extLst>
              <a:ext uri="{FF2B5EF4-FFF2-40B4-BE49-F238E27FC236}">
                <a16:creationId xmlns:a16="http://schemas.microsoft.com/office/drawing/2014/main" id="{5FF54CEE-53A8-76B4-956B-588D711AD181}"/>
              </a:ext>
            </a:extLst>
          </p:cNvPr>
          <p:cNvSpPr txBox="1"/>
          <p:nvPr/>
        </p:nvSpPr>
        <p:spPr>
          <a:xfrm>
            <a:off x="3634407" y="5880604"/>
            <a:ext cx="3110877" cy="276999"/>
          </a:xfrm>
          <a:prstGeom prst="rect">
            <a:avLst/>
          </a:prstGeom>
          <a:noFill/>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1" i="0" u="sng"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13</a:t>
            </a:r>
            <a:r>
              <a:rPr kumimoji="1" lang="ja-JP" altLang="en-US" sz="1200" b="1" i="0" u="sng"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．ネットワークに関する安全管理措置 </a:t>
            </a:r>
            <a:endParaRPr kumimoji="1" lang="en-US" altLang="ja-JP" sz="1200" b="1" i="0" u="sng"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
        <p:nvSpPr>
          <p:cNvPr id="82959" name="テキスト ボックス 82958">
            <a:extLst>
              <a:ext uri="{FF2B5EF4-FFF2-40B4-BE49-F238E27FC236}">
                <a16:creationId xmlns:a16="http://schemas.microsoft.com/office/drawing/2014/main" id="{8FC670A5-F608-155F-207E-AEBA6245C556}"/>
              </a:ext>
            </a:extLst>
          </p:cNvPr>
          <p:cNvSpPr txBox="1"/>
          <p:nvPr/>
        </p:nvSpPr>
        <p:spPr>
          <a:xfrm>
            <a:off x="3682705" y="6253517"/>
            <a:ext cx="3291866" cy="1177245"/>
          </a:xfrm>
          <a:prstGeom prst="rect">
            <a:avLst/>
          </a:prstGeom>
          <a:noFill/>
        </p:spPr>
        <p:txBody>
          <a:bodyPr wrap="square" rtlCol="0">
            <a:spAutoFit/>
          </a:bodyPr>
          <a:lstStyle/>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a:t>
            </a:r>
            <a:r>
              <a:rPr kumimoji="1" lang="en-US" altLang="ja-JP" sz="12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VPN</a:t>
            </a:r>
            <a:r>
              <a:rPr kumimoji="1" lang="ja-JP" altLang="en-US" sz="12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の脆弱性</a:t>
            </a:r>
            <a:r>
              <a:rPr kumimoji="1" lang="ja-JP" altLang="en-US"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を狙ったランサムウェア</a:t>
            </a:r>
            <a:endParaRPr kumimoji="1" lang="en-US" altLang="ja-JP"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・セッション乗っ取り、</a:t>
            </a:r>
            <a:r>
              <a:rPr kumimoji="1" lang="en-US" altLang="ja-JP"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IP</a:t>
            </a:r>
            <a:r>
              <a:rPr kumimoji="1" lang="ja-JP" altLang="en-US"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アドレス</a:t>
            </a:r>
            <a:endParaRPr kumimoji="1" lang="en-US" altLang="ja-JP"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　詐称等の</a:t>
            </a:r>
            <a:r>
              <a:rPr kumimoji="1" lang="ja-JP" altLang="en-US" sz="12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なりすまし</a:t>
            </a:r>
            <a:endParaRPr kumimoji="1" lang="en-US" altLang="ja-JP" sz="12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base" latinLnBrk="0" hangingPunct="1">
              <a:lnSpc>
                <a:spcPct val="150000"/>
              </a:lnSpc>
              <a:spcBef>
                <a:spcPct val="0"/>
              </a:spcBef>
              <a:spcAft>
                <a:spcPct val="0"/>
              </a:spcAft>
              <a:buClrTx/>
              <a:buSzTx/>
              <a:buFontTx/>
              <a:buNone/>
              <a:tabLst/>
              <a:defRPr/>
            </a:pPr>
            <a:endParaRPr kumimoji="1" lang="en-US" altLang="ja-JP"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
        <p:nvSpPr>
          <p:cNvPr id="21" name="正方形/長方形 20">
            <a:extLst>
              <a:ext uri="{FF2B5EF4-FFF2-40B4-BE49-F238E27FC236}">
                <a16:creationId xmlns:a16="http://schemas.microsoft.com/office/drawing/2014/main" id="{0FBAFC3E-7F23-F2A1-7746-C3A8C688CF36}"/>
              </a:ext>
            </a:extLst>
          </p:cNvPr>
          <p:cNvSpPr/>
          <p:nvPr/>
        </p:nvSpPr>
        <p:spPr>
          <a:xfrm>
            <a:off x="97012" y="7483888"/>
            <a:ext cx="6680330" cy="837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050" b="0" i="0" u="none" strike="noStrike" kern="1200" cap="none" spc="0" normalizeH="0" baseline="0" noProof="0">
              <a:ln>
                <a:noFill/>
              </a:ln>
              <a:solidFill>
                <a:prstClr val="black">
                  <a:lumMod val="75000"/>
                  <a:lumOff val="25000"/>
                </a:prstClr>
              </a:solidFill>
              <a:effectLst/>
              <a:uLnTx/>
              <a:uFillTx/>
              <a:latin typeface="Calibri"/>
              <a:ea typeface="ＭＳ Ｐゴシック" panose="020B0600070205080204" pitchFamily="50" charset="-128"/>
              <a:cs typeface="+mn-cs"/>
            </a:endParaRPr>
          </a:p>
        </p:txBody>
      </p:sp>
      <p:sp>
        <p:nvSpPr>
          <p:cNvPr id="82955" name="テキスト ボックス 82954">
            <a:extLst>
              <a:ext uri="{FF2B5EF4-FFF2-40B4-BE49-F238E27FC236}">
                <a16:creationId xmlns:a16="http://schemas.microsoft.com/office/drawing/2014/main" id="{659D510D-744D-7A9D-B5F5-0BA41848FF36}"/>
              </a:ext>
            </a:extLst>
          </p:cNvPr>
          <p:cNvSpPr txBox="1"/>
          <p:nvPr/>
        </p:nvSpPr>
        <p:spPr>
          <a:xfrm>
            <a:off x="128592" y="7704167"/>
            <a:ext cx="3095002" cy="276999"/>
          </a:xfrm>
          <a:prstGeom prst="rect">
            <a:avLst/>
          </a:prstGeom>
          <a:noFill/>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1" i="0" u="sng"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17</a:t>
            </a:r>
            <a:r>
              <a:rPr kumimoji="1" lang="ja-JP" altLang="en-US" sz="1200" b="1" i="0" u="sng"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．証跡のレビュー・システム監査 </a:t>
            </a:r>
            <a:endParaRPr kumimoji="1" lang="en-US" altLang="ja-JP" sz="1200" b="1" i="0" u="sng"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
        <p:nvSpPr>
          <p:cNvPr id="82962" name="テキスト ボックス 82961">
            <a:extLst>
              <a:ext uri="{FF2B5EF4-FFF2-40B4-BE49-F238E27FC236}">
                <a16:creationId xmlns:a16="http://schemas.microsoft.com/office/drawing/2014/main" id="{E127244F-BFAB-544E-9B56-A386E2298BE8}"/>
              </a:ext>
            </a:extLst>
          </p:cNvPr>
          <p:cNvSpPr txBox="1"/>
          <p:nvPr/>
        </p:nvSpPr>
        <p:spPr>
          <a:xfrm>
            <a:off x="193611" y="8051312"/>
            <a:ext cx="3857689" cy="900246"/>
          </a:xfrm>
          <a:prstGeom prst="rect">
            <a:avLst/>
          </a:prstGeom>
          <a:noFill/>
        </p:spPr>
        <p:txBody>
          <a:bodyPr wrap="square">
            <a:spAutoFit/>
          </a:bodyPr>
          <a:lstStyle/>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・セキュリティインシデントが</a:t>
            </a:r>
            <a:endParaRPr kumimoji="1" lang="en-US" altLang="ja-JP"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　発生した際の</a:t>
            </a:r>
            <a:r>
              <a:rPr kumimoji="1" lang="ja-JP" altLang="en-US" sz="12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調査</a:t>
            </a:r>
            <a:endParaRPr kumimoji="1" lang="en-US" altLang="ja-JP" sz="12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a:t>
            </a:r>
            <a:r>
              <a:rPr kumimoji="1" lang="ja-JP" altLang="en-US" sz="12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監査</a:t>
            </a:r>
            <a:r>
              <a:rPr kumimoji="1" lang="ja-JP" altLang="en-US"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に必要な証跡の整理</a:t>
            </a:r>
          </a:p>
        </p:txBody>
      </p:sp>
      <p:sp>
        <p:nvSpPr>
          <p:cNvPr id="82970" name="テキスト ボックス 82969">
            <a:extLst>
              <a:ext uri="{FF2B5EF4-FFF2-40B4-BE49-F238E27FC236}">
                <a16:creationId xmlns:a16="http://schemas.microsoft.com/office/drawing/2014/main" id="{7A386BE0-4640-6A5E-62D1-F0A4A2D7D777}"/>
              </a:ext>
            </a:extLst>
          </p:cNvPr>
          <p:cNvSpPr txBox="1"/>
          <p:nvPr/>
        </p:nvSpPr>
        <p:spPr>
          <a:xfrm>
            <a:off x="3553958" y="9266861"/>
            <a:ext cx="4512005" cy="27699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6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参照：医療情報システムの安全管理に関するガイドライン　第</a:t>
            </a:r>
            <a:r>
              <a:rPr kumimoji="1" lang="en-US" altLang="ja-JP" sz="6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6.0</a:t>
            </a:r>
            <a:r>
              <a:rPr kumimoji="1" lang="ja-JP" altLang="en-US" sz="6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版　システム運用編（案）</a:t>
            </a:r>
            <a:endParaRPr kumimoji="1" lang="en-US" altLang="ja-JP" sz="6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6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　　　医療情報システムの安全管理に関するガイドライン　第</a:t>
            </a:r>
            <a:r>
              <a:rPr kumimoji="1" lang="en-US" altLang="ja-JP" sz="6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6.0</a:t>
            </a:r>
            <a:r>
              <a:rPr kumimoji="1" lang="ja-JP" altLang="en-US" sz="6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版　企画管理編（案）</a:t>
            </a:r>
          </a:p>
        </p:txBody>
      </p:sp>
      <p:sp>
        <p:nvSpPr>
          <p:cNvPr id="82977" name="正方形/長方形 82976">
            <a:extLst>
              <a:ext uri="{FF2B5EF4-FFF2-40B4-BE49-F238E27FC236}">
                <a16:creationId xmlns:a16="http://schemas.microsoft.com/office/drawing/2014/main" id="{00F538BC-22F2-8D63-5E67-1B9DF50C8B11}"/>
              </a:ext>
            </a:extLst>
          </p:cNvPr>
          <p:cNvSpPr/>
          <p:nvPr/>
        </p:nvSpPr>
        <p:spPr>
          <a:xfrm>
            <a:off x="108998" y="3861327"/>
            <a:ext cx="1368425" cy="215444"/>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システム運用編</a:t>
            </a:r>
          </a:p>
        </p:txBody>
      </p:sp>
      <p:sp>
        <p:nvSpPr>
          <p:cNvPr id="82978" name="テキスト ボックス 82977">
            <a:extLst>
              <a:ext uri="{FF2B5EF4-FFF2-40B4-BE49-F238E27FC236}">
                <a16:creationId xmlns:a16="http://schemas.microsoft.com/office/drawing/2014/main" id="{F7638FAB-4EA4-72F3-C5BC-04DEE0747A50}"/>
              </a:ext>
            </a:extLst>
          </p:cNvPr>
          <p:cNvSpPr txBox="1"/>
          <p:nvPr/>
        </p:nvSpPr>
        <p:spPr>
          <a:xfrm>
            <a:off x="3634407" y="7704167"/>
            <a:ext cx="3095001" cy="276999"/>
          </a:xfrm>
          <a:prstGeom prst="rect">
            <a:avLst/>
          </a:prstGeom>
          <a:noFill/>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200" b="1" i="0" u="sng"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8.2</a:t>
            </a:r>
            <a:r>
              <a:rPr kumimoji="1" lang="ja-JP" altLang="en-US" sz="1200" b="1" i="0" u="sng"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医療情報の持ち出し</a:t>
            </a:r>
            <a:endParaRPr kumimoji="1" lang="en-US" altLang="ja-JP" sz="1200" b="1" i="0" u="sng"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
        <p:nvSpPr>
          <p:cNvPr id="82979" name="テキスト ボックス 82978">
            <a:extLst>
              <a:ext uri="{FF2B5EF4-FFF2-40B4-BE49-F238E27FC236}">
                <a16:creationId xmlns:a16="http://schemas.microsoft.com/office/drawing/2014/main" id="{3C57F2BA-6FC7-BD5B-D1A3-6B325DFBCB10}"/>
              </a:ext>
            </a:extLst>
          </p:cNvPr>
          <p:cNvSpPr txBox="1"/>
          <p:nvPr/>
        </p:nvSpPr>
        <p:spPr>
          <a:xfrm>
            <a:off x="3553958" y="8051312"/>
            <a:ext cx="3324757" cy="900246"/>
          </a:xfrm>
          <a:prstGeom prst="rect">
            <a:avLst/>
          </a:prstGeom>
          <a:noFill/>
        </p:spPr>
        <p:txBody>
          <a:bodyPr wrap="square">
            <a:spAutoFit/>
          </a:bodyPr>
          <a:lstStyle/>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a:t>
            </a:r>
            <a:r>
              <a:rPr kumimoji="1" lang="ja-JP" altLang="en-US" sz="12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クラウドサービス</a:t>
            </a:r>
            <a:r>
              <a:rPr kumimoji="1" lang="ja-JP" altLang="en-US"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からのデータの持ち出し</a:t>
            </a:r>
            <a:endParaRPr kumimoji="1" lang="en-US" altLang="ja-JP"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a:t>
            </a:r>
            <a:r>
              <a:rPr kumimoji="1" lang="ja-JP" altLang="en-US" sz="12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テレワーク</a:t>
            </a:r>
            <a:r>
              <a:rPr kumimoji="1" lang="ja-JP" altLang="en-US"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等外部での作業に伴う持ち出し</a:t>
            </a:r>
            <a:endParaRPr kumimoji="1" lang="en-US" altLang="ja-JP"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base" latinLnBrk="0" hangingPunct="1">
              <a:lnSpc>
                <a:spcPct val="15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 </a:t>
            </a:r>
            <a:r>
              <a:rPr kumimoji="1" lang="ja-JP" altLang="en-US" sz="12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ネットワークサービス</a:t>
            </a:r>
            <a:r>
              <a:rPr kumimoji="1" lang="ja-JP" altLang="en-US" sz="12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を用いた持ち出し</a:t>
            </a:r>
            <a:endParaRPr kumimoji="1" lang="ja-JP" altLang="en-US" sz="1200" b="0" i="0" u="none" strike="noStrike" kern="1200" cap="none" spc="0" normalizeH="0" baseline="0" noProof="0">
              <a:ln>
                <a:noFill/>
              </a:ln>
              <a:solidFill>
                <a:prstClr val="black">
                  <a:lumMod val="75000"/>
                  <a:lumOff val="25000"/>
                </a:prstClr>
              </a:solidFill>
              <a:effectLst/>
              <a:uLnTx/>
              <a:uFillTx/>
              <a:latin typeface="HGP創英角ｺﾞｼｯｸUB" pitchFamily="50" charset="-128"/>
              <a:ea typeface="HGP創英角ｺﾞｼｯｸUB" pitchFamily="50" charset="-128"/>
              <a:cs typeface="+mn-cs"/>
            </a:endParaRPr>
          </a:p>
        </p:txBody>
      </p:sp>
      <p:grpSp>
        <p:nvGrpSpPr>
          <p:cNvPr id="40" name="グループ化 39">
            <a:extLst>
              <a:ext uri="{FF2B5EF4-FFF2-40B4-BE49-F238E27FC236}">
                <a16:creationId xmlns:a16="http://schemas.microsoft.com/office/drawing/2014/main" id="{3DBC15E7-972B-031A-BE6C-07FFB2D1074C}"/>
              </a:ext>
            </a:extLst>
          </p:cNvPr>
          <p:cNvGrpSpPr/>
          <p:nvPr/>
        </p:nvGrpSpPr>
        <p:grpSpPr>
          <a:xfrm rot="2075409">
            <a:off x="6020908" y="7699323"/>
            <a:ext cx="540355" cy="187710"/>
            <a:chOff x="65008" y="7286321"/>
            <a:chExt cx="1191113" cy="248999"/>
          </a:xfrm>
        </p:grpSpPr>
        <p:sp>
          <p:nvSpPr>
            <p:cNvPr id="41" name="正方形/長方形 40">
              <a:extLst>
                <a:ext uri="{FF2B5EF4-FFF2-40B4-BE49-F238E27FC236}">
                  <a16:creationId xmlns:a16="http://schemas.microsoft.com/office/drawing/2014/main" id="{76845E21-2939-3E99-3A86-EB35609A4315}"/>
                </a:ext>
              </a:extLst>
            </p:cNvPr>
            <p:cNvSpPr/>
            <p:nvPr/>
          </p:nvSpPr>
          <p:spPr>
            <a:xfrm rot="20653454">
              <a:off x="85723" y="7350893"/>
              <a:ext cx="1133774" cy="184427"/>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ctr" rtl="0" fontAlgn="base">
                <a:spcBef>
                  <a:spcPct val="0"/>
                </a:spcBef>
                <a:spcAft>
                  <a:spcPct val="0"/>
                </a:spcAft>
                <a:defRPr kumimoji="1" sz="1600" kern="1200">
                  <a:solidFill>
                    <a:schemeClr val="lt1"/>
                  </a:solidFill>
                  <a:latin typeface="+mn-lt"/>
                  <a:ea typeface="+mn-ea"/>
                  <a:cs typeface="+mn-cs"/>
                </a:defRPr>
              </a:lvl1pPr>
              <a:lvl2pPr marL="457200" algn="ctr" rtl="0" fontAlgn="base">
                <a:spcBef>
                  <a:spcPct val="0"/>
                </a:spcBef>
                <a:spcAft>
                  <a:spcPct val="0"/>
                </a:spcAft>
                <a:defRPr kumimoji="1" sz="1600" kern="1200">
                  <a:solidFill>
                    <a:schemeClr val="lt1"/>
                  </a:solidFill>
                  <a:latin typeface="+mn-lt"/>
                  <a:ea typeface="+mn-ea"/>
                  <a:cs typeface="+mn-cs"/>
                </a:defRPr>
              </a:lvl2pPr>
              <a:lvl3pPr marL="914400" algn="ctr" rtl="0" fontAlgn="base">
                <a:spcBef>
                  <a:spcPct val="0"/>
                </a:spcBef>
                <a:spcAft>
                  <a:spcPct val="0"/>
                </a:spcAft>
                <a:defRPr kumimoji="1" sz="1600" kern="1200">
                  <a:solidFill>
                    <a:schemeClr val="lt1"/>
                  </a:solidFill>
                  <a:latin typeface="+mn-lt"/>
                  <a:ea typeface="+mn-ea"/>
                  <a:cs typeface="+mn-cs"/>
                </a:defRPr>
              </a:lvl3pPr>
              <a:lvl4pPr marL="1371600" algn="ctr" rtl="0" fontAlgn="base">
                <a:spcBef>
                  <a:spcPct val="0"/>
                </a:spcBef>
                <a:spcAft>
                  <a:spcPct val="0"/>
                </a:spcAft>
                <a:defRPr kumimoji="1" sz="1600" kern="1200">
                  <a:solidFill>
                    <a:schemeClr val="lt1"/>
                  </a:solidFill>
                  <a:latin typeface="+mn-lt"/>
                  <a:ea typeface="+mn-ea"/>
                  <a:cs typeface="+mn-cs"/>
                </a:defRPr>
              </a:lvl4pPr>
              <a:lvl5pPr marL="1828800" algn="ctr" rtl="0" fontAlgn="base">
                <a:spcBef>
                  <a:spcPct val="0"/>
                </a:spcBef>
                <a:spcAft>
                  <a:spcPct val="0"/>
                </a:spcAft>
                <a:defRPr kumimoji="1" sz="1600" kern="1200">
                  <a:solidFill>
                    <a:schemeClr val="lt1"/>
                  </a:solidFill>
                  <a:latin typeface="+mn-lt"/>
                  <a:ea typeface="+mn-ea"/>
                  <a:cs typeface="+mn-cs"/>
                </a:defRPr>
              </a:lvl5pPr>
              <a:lvl6pPr marL="2286000" algn="l" defTabSz="914400" rtl="0" eaLnBrk="1" latinLnBrk="0" hangingPunct="1">
                <a:defRPr kumimoji="1" sz="1600" kern="1200">
                  <a:solidFill>
                    <a:schemeClr val="lt1"/>
                  </a:solidFill>
                  <a:latin typeface="+mn-lt"/>
                  <a:ea typeface="+mn-ea"/>
                  <a:cs typeface="+mn-cs"/>
                </a:defRPr>
              </a:lvl6pPr>
              <a:lvl7pPr marL="2743200" algn="l" defTabSz="914400" rtl="0" eaLnBrk="1" latinLnBrk="0" hangingPunct="1">
                <a:defRPr kumimoji="1" sz="1600" kern="1200">
                  <a:solidFill>
                    <a:schemeClr val="lt1"/>
                  </a:solidFill>
                  <a:latin typeface="+mn-lt"/>
                  <a:ea typeface="+mn-ea"/>
                  <a:cs typeface="+mn-cs"/>
                </a:defRPr>
              </a:lvl7pPr>
              <a:lvl8pPr marL="3200400" algn="l" defTabSz="914400" rtl="0" eaLnBrk="1" latinLnBrk="0" hangingPunct="1">
                <a:defRPr kumimoji="1" sz="1600" kern="1200">
                  <a:solidFill>
                    <a:schemeClr val="lt1"/>
                  </a:solidFill>
                  <a:latin typeface="+mn-lt"/>
                  <a:ea typeface="+mn-ea"/>
                  <a:cs typeface="+mn-cs"/>
                </a:defRPr>
              </a:lvl8pPr>
              <a:lvl9pPr marL="3657600" algn="l" defTabSz="914400" rtl="0" eaLnBrk="1" latinLnBrk="0" hangingPunct="1">
                <a:defRPr kumimoji="1" sz="16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8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正方形/長方形 41">
              <a:extLst>
                <a:ext uri="{FF2B5EF4-FFF2-40B4-BE49-F238E27FC236}">
                  <a16:creationId xmlns:a16="http://schemas.microsoft.com/office/drawing/2014/main" id="{6BAAF0F1-44C3-6D73-F98A-BC2192FFC270}"/>
                </a:ext>
              </a:extLst>
            </p:cNvPr>
            <p:cNvSpPr/>
            <p:nvPr/>
          </p:nvSpPr>
          <p:spPr>
            <a:xfrm rot="20524880">
              <a:off x="65008" y="7286321"/>
              <a:ext cx="1191113" cy="22492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ctr" rtl="0" fontAlgn="base">
                <a:spcBef>
                  <a:spcPct val="0"/>
                </a:spcBef>
                <a:spcAft>
                  <a:spcPct val="0"/>
                </a:spcAft>
                <a:defRPr kumimoji="1" sz="1600" kern="1200">
                  <a:solidFill>
                    <a:schemeClr val="lt1"/>
                  </a:solidFill>
                  <a:latin typeface="+mn-lt"/>
                  <a:ea typeface="+mn-ea"/>
                  <a:cs typeface="+mn-cs"/>
                </a:defRPr>
              </a:lvl1pPr>
              <a:lvl2pPr marL="457200" algn="ctr" rtl="0" fontAlgn="base">
                <a:spcBef>
                  <a:spcPct val="0"/>
                </a:spcBef>
                <a:spcAft>
                  <a:spcPct val="0"/>
                </a:spcAft>
                <a:defRPr kumimoji="1" sz="1600" kern="1200">
                  <a:solidFill>
                    <a:schemeClr val="lt1"/>
                  </a:solidFill>
                  <a:latin typeface="+mn-lt"/>
                  <a:ea typeface="+mn-ea"/>
                  <a:cs typeface="+mn-cs"/>
                </a:defRPr>
              </a:lvl2pPr>
              <a:lvl3pPr marL="914400" algn="ctr" rtl="0" fontAlgn="base">
                <a:spcBef>
                  <a:spcPct val="0"/>
                </a:spcBef>
                <a:spcAft>
                  <a:spcPct val="0"/>
                </a:spcAft>
                <a:defRPr kumimoji="1" sz="1600" kern="1200">
                  <a:solidFill>
                    <a:schemeClr val="lt1"/>
                  </a:solidFill>
                  <a:latin typeface="+mn-lt"/>
                  <a:ea typeface="+mn-ea"/>
                  <a:cs typeface="+mn-cs"/>
                </a:defRPr>
              </a:lvl3pPr>
              <a:lvl4pPr marL="1371600" algn="ctr" rtl="0" fontAlgn="base">
                <a:spcBef>
                  <a:spcPct val="0"/>
                </a:spcBef>
                <a:spcAft>
                  <a:spcPct val="0"/>
                </a:spcAft>
                <a:defRPr kumimoji="1" sz="1600" kern="1200">
                  <a:solidFill>
                    <a:schemeClr val="lt1"/>
                  </a:solidFill>
                  <a:latin typeface="+mn-lt"/>
                  <a:ea typeface="+mn-ea"/>
                  <a:cs typeface="+mn-cs"/>
                </a:defRPr>
              </a:lvl4pPr>
              <a:lvl5pPr marL="1828800" algn="ctr" rtl="0" fontAlgn="base">
                <a:spcBef>
                  <a:spcPct val="0"/>
                </a:spcBef>
                <a:spcAft>
                  <a:spcPct val="0"/>
                </a:spcAft>
                <a:defRPr kumimoji="1" sz="1600" kern="1200">
                  <a:solidFill>
                    <a:schemeClr val="lt1"/>
                  </a:solidFill>
                  <a:latin typeface="+mn-lt"/>
                  <a:ea typeface="+mn-ea"/>
                  <a:cs typeface="+mn-cs"/>
                </a:defRPr>
              </a:lvl5pPr>
              <a:lvl6pPr marL="2286000" algn="l" defTabSz="914400" rtl="0" eaLnBrk="1" latinLnBrk="0" hangingPunct="1">
                <a:defRPr kumimoji="1" sz="1600" kern="1200">
                  <a:solidFill>
                    <a:schemeClr val="lt1"/>
                  </a:solidFill>
                  <a:latin typeface="+mn-lt"/>
                  <a:ea typeface="+mn-ea"/>
                  <a:cs typeface="+mn-cs"/>
                </a:defRPr>
              </a:lvl6pPr>
              <a:lvl7pPr marL="2743200" algn="l" defTabSz="914400" rtl="0" eaLnBrk="1" latinLnBrk="0" hangingPunct="1">
                <a:defRPr kumimoji="1" sz="1600" kern="1200">
                  <a:solidFill>
                    <a:schemeClr val="lt1"/>
                  </a:solidFill>
                  <a:latin typeface="+mn-lt"/>
                  <a:ea typeface="+mn-ea"/>
                  <a:cs typeface="+mn-cs"/>
                </a:defRPr>
              </a:lvl7pPr>
              <a:lvl8pPr marL="3200400" algn="l" defTabSz="914400" rtl="0" eaLnBrk="1" latinLnBrk="0" hangingPunct="1">
                <a:defRPr kumimoji="1" sz="1600" kern="1200">
                  <a:solidFill>
                    <a:schemeClr val="lt1"/>
                  </a:solidFill>
                  <a:latin typeface="+mn-lt"/>
                  <a:ea typeface="+mn-ea"/>
                  <a:cs typeface="+mn-cs"/>
                </a:defRPr>
              </a:lvl8pPr>
              <a:lvl9pPr marL="3657600" algn="l" defTabSz="914400" rtl="0" eaLnBrk="1" latinLnBrk="0" hangingPunct="1">
                <a:defRPr kumimoji="1" sz="16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8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NEW</a:t>
              </a:r>
              <a:r>
                <a:rPr kumimoji="1" lang="ja-JP" altLang="en-US" sz="8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p:txBody>
        </p:sp>
      </p:grpSp>
      <p:sp>
        <p:nvSpPr>
          <p:cNvPr id="12" name="正方形/長方形 11">
            <a:extLst>
              <a:ext uri="{FF2B5EF4-FFF2-40B4-BE49-F238E27FC236}">
                <a16:creationId xmlns:a16="http://schemas.microsoft.com/office/drawing/2014/main" id="{D836E05C-CE1B-D128-8FA2-6FCAC139665A}"/>
              </a:ext>
            </a:extLst>
          </p:cNvPr>
          <p:cNvSpPr/>
          <p:nvPr/>
        </p:nvSpPr>
        <p:spPr>
          <a:xfrm>
            <a:off x="3634407" y="7599669"/>
            <a:ext cx="3106230" cy="1521900"/>
          </a:xfrm>
          <a:prstGeom prst="rect">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3" name="正方形/長方形 12">
            <a:extLst>
              <a:ext uri="{FF2B5EF4-FFF2-40B4-BE49-F238E27FC236}">
                <a16:creationId xmlns:a16="http://schemas.microsoft.com/office/drawing/2014/main" id="{8C0BB4C7-1A15-61B6-2E19-7C0B505A9328}"/>
              </a:ext>
            </a:extLst>
          </p:cNvPr>
          <p:cNvSpPr/>
          <p:nvPr/>
        </p:nvSpPr>
        <p:spPr>
          <a:xfrm>
            <a:off x="117365" y="7592188"/>
            <a:ext cx="3106230" cy="1549791"/>
          </a:xfrm>
          <a:prstGeom prst="rect">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4" name="正方形/長方形 13">
            <a:extLst>
              <a:ext uri="{FF2B5EF4-FFF2-40B4-BE49-F238E27FC236}">
                <a16:creationId xmlns:a16="http://schemas.microsoft.com/office/drawing/2014/main" id="{B2D31AE1-780B-8825-C0EE-0D7BAEFAE28D}"/>
              </a:ext>
            </a:extLst>
          </p:cNvPr>
          <p:cNvSpPr/>
          <p:nvPr/>
        </p:nvSpPr>
        <p:spPr>
          <a:xfrm>
            <a:off x="117365" y="5728598"/>
            <a:ext cx="3106230" cy="1549791"/>
          </a:xfrm>
          <a:prstGeom prst="rect">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5" name="正方形/長方形 14">
            <a:extLst>
              <a:ext uri="{FF2B5EF4-FFF2-40B4-BE49-F238E27FC236}">
                <a16:creationId xmlns:a16="http://schemas.microsoft.com/office/drawing/2014/main" id="{348BF7EC-4230-3214-D090-C48C35E4FFB6}"/>
              </a:ext>
            </a:extLst>
          </p:cNvPr>
          <p:cNvSpPr/>
          <p:nvPr/>
        </p:nvSpPr>
        <p:spPr>
          <a:xfrm>
            <a:off x="3634407" y="5758056"/>
            <a:ext cx="3106230" cy="1549791"/>
          </a:xfrm>
          <a:prstGeom prst="rect">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6" name="正方形/長方形 15">
            <a:extLst>
              <a:ext uri="{FF2B5EF4-FFF2-40B4-BE49-F238E27FC236}">
                <a16:creationId xmlns:a16="http://schemas.microsoft.com/office/drawing/2014/main" id="{88FEB041-14A3-B58F-E64C-DFE9635FC54B}"/>
              </a:ext>
            </a:extLst>
          </p:cNvPr>
          <p:cNvSpPr/>
          <p:nvPr/>
        </p:nvSpPr>
        <p:spPr>
          <a:xfrm>
            <a:off x="3647165" y="3969784"/>
            <a:ext cx="3106230" cy="1549791"/>
          </a:xfrm>
          <a:prstGeom prst="rect">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8" name="正方形/長方形 7">
            <a:extLst>
              <a:ext uri="{FF2B5EF4-FFF2-40B4-BE49-F238E27FC236}">
                <a16:creationId xmlns:a16="http://schemas.microsoft.com/office/drawing/2014/main" id="{6AC1EB1A-E0D2-E8D9-A2CD-EB1C4D523F97}"/>
              </a:ext>
            </a:extLst>
          </p:cNvPr>
          <p:cNvSpPr/>
          <p:nvPr/>
        </p:nvSpPr>
        <p:spPr>
          <a:xfrm>
            <a:off x="3626924" y="7488723"/>
            <a:ext cx="1179232" cy="215444"/>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企画管理編</a:t>
            </a:r>
          </a:p>
        </p:txBody>
      </p:sp>
      <p:sp>
        <p:nvSpPr>
          <p:cNvPr id="3" name="テキスト ボックス 2">
            <a:extLst>
              <a:ext uri="{FF2B5EF4-FFF2-40B4-BE49-F238E27FC236}">
                <a16:creationId xmlns:a16="http://schemas.microsoft.com/office/drawing/2014/main" id="{41B43F9C-63ED-A607-E53B-69EC316C59D7}"/>
              </a:ext>
            </a:extLst>
          </p:cNvPr>
          <p:cNvSpPr txBox="1"/>
          <p:nvPr/>
        </p:nvSpPr>
        <p:spPr>
          <a:xfrm>
            <a:off x="3844704" y="3120642"/>
            <a:ext cx="4512005" cy="27699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6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引用：医療情報システムの安全管理に関するガイドライン　第</a:t>
            </a:r>
            <a:r>
              <a:rPr kumimoji="1" lang="en-US" altLang="ja-JP" sz="6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6.0</a:t>
            </a:r>
            <a:r>
              <a:rPr kumimoji="1" lang="ja-JP" altLang="en-US" sz="6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版　概説編（案）</a:t>
            </a:r>
            <a:endParaRPr kumimoji="1" lang="en-US" altLang="ja-JP" sz="6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6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　　</a:t>
            </a:r>
          </a:p>
        </p:txBody>
      </p:sp>
      <p:pic>
        <p:nvPicPr>
          <p:cNvPr id="2050" name="Picture 2">
            <a:extLst>
              <a:ext uri="{FF2B5EF4-FFF2-40B4-BE49-F238E27FC236}">
                <a16:creationId xmlns:a16="http://schemas.microsoft.com/office/drawing/2014/main" id="{08E4946C-E147-93E2-F508-F4D95480F6B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979" y="36601"/>
            <a:ext cx="965993" cy="1221370"/>
          </a:xfrm>
          <a:prstGeom prst="rect">
            <a:avLst/>
          </a:prstGeom>
          <a:noFill/>
          <a:extLst>
            <a:ext uri="{909E8E84-426E-40DD-AFC4-6F175D3DCCD1}">
              <a14:hiddenFill xmlns:a14="http://schemas.microsoft.com/office/drawing/2010/main">
                <a:solidFill>
                  <a:srgbClr val="FFFFFF"/>
                </a:solidFill>
              </a14:hiddenFill>
            </a:ext>
          </a:extLst>
        </p:spPr>
      </p:pic>
      <p:sp>
        <p:nvSpPr>
          <p:cNvPr id="57" name="テキスト ボックス 3">
            <a:extLst>
              <a:ext uri="{FF2B5EF4-FFF2-40B4-BE49-F238E27FC236}">
                <a16:creationId xmlns:a16="http://schemas.microsoft.com/office/drawing/2014/main" id="{C1DBAF7B-FAE2-270A-EFB6-F21711DB4DCB}"/>
              </a:ext>
            </a:extLst>
          </p:cNvPr>
          <p:cNvSpPr txBox="1"/>
          <p:nvPr/>
        </p:nvSpPr>
        <p:spPr>
          <a:xfrm>
            <a:off x="-82474" y="209666"/>
            <a:ext cx="1256628" cy="689420"/>
          </a:xfrm>
          <a:prstGeom prst="rect">
            <a:avLst/>
          </a:prstGeom>
          <a:noFill/>
        </p:spPr>
        <p:txBody>
          <a:bodyPr wrap="square">
            <a:spAutoFit/>
          </a:bodyPr>
          <a:lstStyle>
            <a:defPPr>
              <a:defRPr lang="en-US"/>
            </a:defPPr>
            <a:lvl1pPr marL="0" algn="l" defTabSz="457200" rtl="0" eaLnBrk="1" latinLnBrk="0" hangingPunct="1">
              <a:defRPr sz="1800" kern="1200">
                <a:solidFill>
                  <a:sysClr val="windowText" lastClr="000000"/>
                </a:solidFill>
                <a:latin typeface="游ゴシック" panose="020F0502020204030204"/>
              </a:defRPr>
            </a:lvl1pPr>
            <a:lvl2pPr marL="457200" algn="l" defTabSz="457200" rtl="0" eaLnBrk="1" latinLnBrk="0" hangingPunct="1">
              <a:defRPr sz="1800" kern="1200">
                <a:solidFill>
                  <a:sysClr val="windowText" lastClr="000000"/>
                </a:solidFill>
                <a:latin typeface="游ゴシック" panose="020F0502020204030204"/>
              </a:defRPr>
            </a:lvl2pPr>
            <a:lvl3pPr marL="914400" algn="l" defTabSz="457200" rtl="0" eaLnBrk="1" latinLnBrk="0" hangingPunct="1">
              <a:defRPr sz="1800" kern="1200">
                <a:solidFill>
                  <a:sysClr val="windowText" lastClr="000000"/>
                </a:solidFill>
                <a:latin typeface="游ゴシック" panose="020F0502020204030204"/>
              </a:defRPr>
            </a:lvl3pPr>
            <a:lvl4pPr marL="1371600" algn="l" defTabSz="457200" rtl="0" eaLnBrk="1" latinLnBrk="0" hangingPunct="1">
              <a:defRPr sz="1800" kern="1200">
                <a:solidFill>
                  <a:sysClr val="windowText" lastClr="000000"/>
                </a:solidFill>
                <a:latin typeface="游ゴシック" panose="020F0502020204030204"/>
              </a:defRPr>
            </a:lvl4pPr>
            <a:lvl5pPr marL="1828800" algn="l" defTabSz="457200" rtl="0" eaLnBrk="1" latinLnBrk="0" hangingPunct="1">
              <a:defRPr sz="1800" kern="1200">
                <a:solidFill>
                  <a:sysClr val="windowText" lastClr="000000"/>
                </a:solidFill>
                <a:latin typeface="游ゴシック" panose="020F0502020204030204"/>
              </a:defRPr>
            </a:lvl5pPr>
            <a:lvl6pPr marL="2286000" algn="l" defTabSz="457200" rtl="0" eaLnBrk="1" latinLnBrk="0" hangingPunct="1">
              <a:defRPr sz="1800" kern="1200">
                <a:solidFill>
                  <a:sysClr val="windowText" lastClr="000000"/>
                </a:solidFill>
                <a:latin typeface="游ゴシック" panose="020F0502020204030204"/>
              </a:defRPr>
            </a:lvl6pPr>
            <a:lvl7pPr marL="2743200" algn="l" defTabSz="457200" rtl="0" eaLnBrk="1" latinLnBrk="0" hangingPunct="1">
              <a:defRPr sz="1800" kern="1200">
                <a:solidFill>
                  <a:sysClr val="windowText" lastClr="000000"/>
                </a:solidFill>
                <a:latin typeface="游ゴシック" panose="020F0502020204030204"/>
              </a:defRPr>
            </a:lvl7pPr>
            <a:lvl8pPr marL="3200400" algn="l" defTabSz="457200" rtl="0" eaLnBrk="1" latinLnBrk="0" hangingPunct="1">
              <a:defRPr sz="1800" kern="1200">
                <a:solidFill>
                  <a:sysClr val="windowText" lastClr="000000"/>
                </a:solidFill>
                <a:latin typeface="游ゴシック" panose="020F0502020204030204"/>
              </a:defRPr>
            </a:lvl8pPr>
            <a:lvl9pPr marL="3657600" algn="l" defTabSz="457200" rtl="0" eaLnBrk="1" latinLnBrk="0" hangingPunct="1">
              <a:defRPr sz="1800" kern="1200">
                <a:solidFill>
                  <a:sysClr val="windowText" lastClr="000000"/>
                </a:solidFill>
                <a:latin typeface="游ゴシック"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lumMod val="75000"/>
                    <a:lumOff val="25000"/>
                  </a:sysClr>
                </a:solidFill>
                <a:effectLst/>
                <a:uLnTx/>
                <a:uFillTx/>
                <a:latin typeface="メイリオ" panose="020B0604030504040204" pitchFamily="50" charset="-128"/>
                <a:ea typeface="メイリオ" panose="020B0604030504040204" pitchFamily="50" charset="-128"/>
                <a:cs typeface="+mn-cs"/>
              </a:rPr>
              <a:t>昨年度</a:t>
            </a:r>
            <a:endParaRPr kumimoji="1" lang="en-US" altLang="ja-JP" sz="1000" b="1" i="0" u="none" strike="noStrike" kern="1200" cap="none" spc="0" normalizeH="0" baseline="0" noProof="0">
              <a:ln>
                <a:noFill/>
              </a:ln>
              <a:solidFill>
                <a:sysClr val="windowText" lastClr="000000">
                  <a:lumMod val="75000"/>
                  <a:lumOff val="25000"/>
                </a:sysClr>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sysClr val="windowText" lastClr="000000">
                    <a:lumMod val="75000"/>
                    <a:lumOff val="25000"/>
                  </a:sysClr>
                </a:solidFill>
                <a:effectLst/>
                <a:uLnTx/>
                <a:uFillTx/>
                <a:latin typeface="メイリオ" panose="020B0604030504040204" pitchFamily="50" charset="-128"/>
                <a:ea typeface="メイリオ" panose="020B0604030504040204" pitchFamily="50" charset="-128"/>
                <a:cs typeface="+mn-cs"/>
              </a:rPr>
              <a:t>医療業導入社数</a:t>
            </a:r>
            <a:endParaRPr kumimoji="1" lang="en-US" altLang="ja-JP" sz="1000" b="1" i="0" u="none" strike="noStrike" kern="1200" cap="none" spc="0" normalizeH="0" baseline="0" noProof="0">
              <a:ln>
                <a:noFill/>
              </a:ln>
              <a:solidFill>
                <a:sysClr val="windowText" lastClr="000000">
                  <a:lumMod val="75000"/>
                  <a:lumOff val="25000"/>
                </a:sysClr>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ct val="110000"/>
              </a:lnSpc>
              <a:spcBef>
                <a:spcPts val="0"/>
              </a:spcBef>
              <a:spcAft>
                <a:spcPts val="0"/>
              </a:spcAft>
              <a:buClrTx/>
              <a:buSzTx/>
              <a:buFontTx/>
              <a:buNone/>
              <a:tabLst/>
              <a:defRPr/>
            </a:pPr>
            <a:r>
              <a:rPr kumimoji="1" lang="en-US" altLang="ja-JP" sz="1800" b="1" i="0" u="none" strike="noStrike" kern="1200" cap="none" spc="0" normalizeH="0" baseline="0" noProof="0">
                <a:ln>
                  <a:noFill/>
                </a:ln>
                <a:solidFill>
                  <a:sysClr val="windowText" lastClr="000000">
                    <a:lumMod val="75000"/>
                    <a:lumOff val="25000"/>
                  </a:sysClr>
                </a:solidFill>
                <a:effectLst/>
                <a:uLnTx/>
                <a:uFillTx/>
                <a:latin typeface="メイリオ" panose="020B0604030504040204" pitchFamily="50" charset="-128"/>
                <a:ea typeface="メイリオ" panose="020B0604030504040204" pitchFamily="50" charset="-128"/>
                <a:cs typeface="+mn-cs"/>
              </a:rPr>
              <a:t>190</a:t>
            </a:r>
            <a:r>
              <a:rPr kumimoji="1" lang="ja-JP" altLang="en-US" sz="1000" b="1" i="0" u="none" strike="noStrike" kern="1200" cap="none" spc="0" normalizeH="0" baseline="0" noProof="0">
                <a:ln>
                  <a:noFill/>
                </a:ln>
                <a:solidFill>
                  <a:sysClr val="windowText" lastClr="000000">
                    <a:lumMod val="75000"/>
                    <a:lumOff val="25000"/>
                  </a:sysClr>
                </a:solidFill>
                <a:effectLst/>
                <a:uLnTx/>
                <a:uFillTx/>
                <a:latin typeface="メイリオ" panose="020B0604030504040204" pitchFamily="50" charset="-128"/>
                <a:ea typeface="メイリオ" panose="020B0604030504040204" pitchFamily="50" charset="-128"/>
                <a:cs typeface="+mn-cs"/>
              </a:rPr>
              <a:t>件</a:t>
            </a:r>
            <a:endParaRPr kumimoji="1" lang="en-US" altLang="ja-JP" sz="1600" b="1" i="0" u="none" strike="noStrike" kern="1200" cap="none" spc="0" normalizeH="0" baseline="0" noProof="0">
              <a:ln>
                <a:noFill/>
              </a:ln>
              <a:solidFill>
                <a:sysClr val="windowText" lastClr="000000">
                  <a:lumMod val="75000"/>
                  <a:lumOff val="25000"/>
                </a:sysClr>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3648275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正方形/長方形 86"/>
          <p:cNvSpPr/>
          <p:nvPr/>
        </p:nvSpPr>
        <p:spPr bwMode="auto">
          <a:xfrm>
            <a:off x="-10611" y="2844"/>
            <a:ext cx="6878136" cy="427977"/>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 name="正方形/長方形 1">
            <a:extLst>
              <a:ext uri="{FF2B5EF4-FFF2-40B4-BE49-F238E27FC236}">
                <a16:creationId xmlns:a16="http://schemas.microsoft.com/office/drawing/2014/main" id="{A4A22935-08BA-C72E-239C-8D8BB1C9748B}"/>
              </a:ext>
            </a:extLst>
          </p:cNvPr>
          <p:cNvSpPr/>
          <p:nvPr/>
        </p:nvSpPr>
        <p:spPr>
          <a:xfrm>
            <a:off x="273225" y="55697"/>
            <a:ext cx="6359069" cy="319147"/>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準拠が大変なガイドライン</a:t>
            </a:r>
            <a:r>
              <a:rPr kumimoji="1" lang="en-US" altLang="ja-JP" sz="16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600" b="1" i="0" u="none" strike="noStrike" kern="1200" cap="none" spc="0" normalizeH="0" baseline="0" noProof="0">
                <a:ln>
                  <a:noFill/>
                </a:ln>
                <a:solidFill>
                  <a:srgbClr val="FFF301"/>
                </a:solidFill>
                <a:effectLst/>
                <a:uLnTx/>
                <a:uFillTx/>
                <a:latin typeface="メイリオ" panose="020B0604030504040204" pitchFamily="50" charset="-128"/>
                <a:ea typeface="メイリオ" panose="020B0604030504040204" pitchFamily="50" charset="-128"/>
                <a:cs typeface="+mn-cs"/>
              </a:rPr>
              <a:t>必要な対策</a:t>
            </a:r>
            <a:r>
              <a:rPr kumimoji="1" lang="ja-JP" altLang="en-US" sz="16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はこれだ！</a:t>
            </a:r>
          </a:p>
        </p:txBody>
      </p:sp>
      <p:pic>
        <p:nvPicPr>
          <p:cNvPr id="20" name="図 19">
            <a:extLst>
              <a:ext uri="{FF2B5EF4-FFF2-40B4-BE49-F238E27FC236}">
                <a16:creationId xmlns:a16="http://schemas.microsoft.com/office/drawing/2014/main" id="{5DCD42FD-BBD6-F41B-50B6-CF3C67E1E586}"/>
              </a:ext>
            </a:extLst>
          </p:cNvPr>
          <p:cNvPicPr>
            <a:picLocks noChangeAspect="1"/>
          </p:cNvPicPr>
          <p:nvPr/>
        </p:nvPicPr>
        <p:blipFill>
          <a:blip r:embed="rId3"/>
          <a:stretch>
            <a:fillRect/>
          </a:stretch>
        </p:blipFill>
        <p:spPr>
          <a:xfrm>
            <a:off x="2549548" y="480501"/>
            <a:ext cx="934864" cy="226237"/>
          </a:xfrm>
          <a:prstGeom prst="rect">
            <a:avLst/>
          </a:prstGeom>
        </p:spPr>
      </p:pic>
      <p:sp>
        <p:nvSpPr>
          <p:cNvPr id="77" name="テキスト ボックス 76">
            <a:extLst>
              <a:ext uri="{FF2B5EF4-FFF2-40B4-BE49-F238E27FC236}">
                <a16:creationId xmlns:a16="http://schemas.microsoft.com/office/drawing/2014/main" id="{B3DA023F-AF2E-66A7-47BA-0330682FCA08}"/>
              </a:ext>
            </a:extLst>
          </p:cNvPr>
          <p:cNvSpPr txBox="1"/>
          <p:nvPr/>
        </p:nvSpPr>
        <p:spPr>
          <a:xfrm>
            <a:off x="3672463" y="880529"/>
            <a:ext cx="2959832"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100" b="1" i="0" u="none" strike="noStrike" kern="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8.1</a:t>
            </a:r>
            <a:r>
              <a:rPr kumimoji="0" lang="ja-JP" altLang="en-US" sz="1100" b="1" i="0" u="none" strike="noStrike" kern="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 不正ソフトウェア対策</a:t>
            </a:r>
          </a:p>
        </p:txBody>
      </p:sp>
      <p:sp>
        <p:nvSpPr>
          <p:cNvPr id="81" name="正方形/長方形 80">
            <a:extLst>
              <a:ext uri="{FF2B5EF4-FFF2-40B4-BE49-F238E27FC236}">
                <a16:creationId xmlns:a16="http://schemas.microsoft.com/office/drawing/2014/main" id="{C267A47F-9D11-4272-7DCE-462534BC4557}"/>
              </a:ext>
            </a:extLst>
          </p:cNvPr>
          <p:cNvSpPr/>
          <p:nvPr/>
        </p:nvSpPr>
        <p:spPr>
          <a:xfrm>
            <a:off x="3671136" y="1188654"/>
            <a:ext cx="2935497" cy="1936685"/>
          </a:xfrm>
          <a:prstGeom prst="rect">
            <a:avLst/>
          </a:prstGeom>
          <a:solidFill>
            <a:srgbClr val="F5F5F5"/>
          </a:solidFill>
          <a:ln w="12700" cap="flat" cmpd="sng" algn="ctr">
            <a:solidFill>
              <a:schemeClr val="bg1">
                <a:lumMod val="50000"/>
              </a:scheme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endParaRPr>
          </a:p>
        </p:txBody>
      </p:sp>
      <p:sp>
        <p:nvSpPr>
          <p:cNvPr id="82" name="テキスト ボックス 81">
            <a:extLst>
              <a:ext uri="{FF2B5EF4-FFF2-40B4-BE49-F238E27FC236}">
                <a16:creationId xmlns:a16="http://schemas.microsoft.com/office/drawing/2014/main" id="{CF5A57EC-43C2-E3DC-8B34-B98DC334D090}"/>
              </a:ext>
            </a:extLst>
          </p:cNvPr>
          <p:cNvSpPr txBox="1"/>
          <p:nvPr/>
        </p:nvSpPr>
        <p:spPr>
          <a:xfrm>
            <a:off x="3674799" y="2087750"/>
            <a:ext cx="3336274" cy="698268"/>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1"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＜トラフィックの監視＞</a:t>
            </a:r>
            <a:endParaRPr kumimoji="1" lang="en-US" altLang="ja-JP" sz="900" b="1"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不正通信</a:t>
            </a: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をリアルタイムに検知・遮断</a:t>
            </a:r>
            <a:endParaRPr kumimoji="1" lang="en-US" altLang="ja-JP"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・医療系でも導入可能な</a:t>
            </a:r>
            <a:r>
              <a:rPr kumimoji="1" lang="en-US" altLang="ja-JP"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NDR</a:t>
            </a:r>
          </a:p>
        </p:txBody>
      </p:sp>
      <p:sp>
        <p:nvSpPr>
          <p:cNvPr id="85" name="テキスト ボックス 84">
            <a:extLst>
              <a:ext uri="{FF2B5EF4-FFF2-40B4-BE49-F238E27FC236}">
                <a16:creationId xmlns:a16="http://schemas.microsoft.com/office/drawing/2014/main" id="{6789E280-5937-0687-FCF7-DD8AB2CB6493}"/>
              </a:ext>
            </a:extLst>
          </p:cNvPr>
          <p:cNvSpPr txBox="1"/>
          <p:nvPr/>
        </p:nvSpPr>
        <p:spPr>
          <a:xfrm>
            <a:off x="3674799" y="1167597"/>
            <a:ext cx="3232479" cy="906017"/>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1"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＜端末のマルウェア対策＞</a:t>
            </a:r>
            <a:endParaRPr kumimoji="1" lang="en-US" altLang="ja-JP" sz="900" b="1"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実行プログラム</a:t>
            </a: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の実行停止</a:t>
            </a:r>
            <a:endParaRPr kumimoji="1" lang="en-US" altLang="ja-JP"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マクロ</a:t>
            </a: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の停止</a:t>
            </a:r>
            <a:endParaRPr kumimoji="1" lang="en-US" altLang="ja-JP"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パターンファイルレス</a:t>
            </a: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な防御</a:t>
            </a:r>
            <a:endParaRPr kumimoji="1" lang="en-US" altLang="ja-JP"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pic>
        <p:nvPicPr>
          <p:cNvPr id="86" name="図 85">
            <a:extLst>
              <a:ext uri="{FF2B5EF4-FFF2-40B4-BE49-F238E27FC236}">
                <a16:creationId xmlns:a16="http://schemas.microsoft.com/office/drawing/2014/main" id="{67A27D81-D810-A89F-FB98-CB3C11F6C4A4}"/>
              </a:ext>
            </a:extLst>
          </p:cNvPr>
          <p:cNvPicPr>
            <a:picLocks noChangeAspect="1"/>
          </p:cNvPicPr>
          <p:nvPr/>
        </p:nvPicPr>
        <p:blipFill>
          <a:blip r:embed="rId4"/>
          <a:stretch>
            <a:fillRect/>
          </a:stretch>
        </p:blipFill>
        <p:spPr>
          <a:xfrm>
            <a:off x="1421125" y="493588"/>
            <a:ext cx="934864" cy="200062"/>
          </a:xfrm>
          <a:prstGeom prst="rect">
            <a:avLst/>
          </a:prstGeom>
        </p:spPr>
      </p:pic>
      <p:sp>
        <p:nvSpPr>
          <p:cNvPr id="55" name="正方形/長方形 54">
            <a:extLst>
              <a:ext uri="{FF2B5EF4-FFF2-40B4-BE49-F238E27FC236}">
                <a16:creationId xmlns:a16="http://schemas.microsoft.com/office/drawing/2014/main" id="{E86E61FA-6B0B-00B2-711A-2D68C694B2FE}"/>
              </a:ext>
            </a:extLst>
          </p:cNvPr>
          <p:cNvSpPr/>
          <p:nvPr/>
        </p:nvSpPr>
        <p:spPr>
          <a:xfrm>
            <a:off x="277013" y="1188653"/>
            <a:ext cx="2945424" cy="1946647"/>
          </a:xfrm>
          <a:prstGeom prst="rect">
            <a:avLst/>
          </a:prstGeom>
          <a:solidFill>
            <a:srgbClr val="F5F5F5"/>
          </a:solidFill>
          <a:ln w="12700" cap="flat" cmpd="sng" algn="ctr">
            <a:solidFill>
              <a:schemeClr val="bg1">
                <a:lumMod val="50000"/>
              </a:scheme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endParaRPr>
          </a:p>
        </p:txBody>
      </p:sp>
      <p:sp>
        <p:nvSpPr>
          <p:cNvPr id="58" name="テキスト ボックス 57">
            <a:extLst>
              <a:ext uri="{FF2B5EF4-FFF2-40B4-BE49-F238E27FC236}">
                <a16:creationId xmlns:a16="http://schemas.microsoft.com/office/drawing/2014/main" id="{DBE4653C-0DAD-E0B2-0880-00CD25D25DB5}"/>
              </a:ext>
            </a:extLst>
          </p:cNvPr>
          <p:cNvSpPr txBox="1"/>
          <p:nvPr/>
        </p:nvSpPr>
        <p:spPr>
          <a:xfrm>
            <a:off x="273225" y="1167597"/>
            <a:ext cx="2868877" cy="906017"/>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1"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＜紛失対策＞</a:t>
            </a:r>
            <a:endParaRPr kumimoji="1" lang="en-US" altLang="ja-JP" sz="900" b="1"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パスワードポリシー</a:t>
            </a: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の設定</a:t>
            </a:r>
            <a:endParaRPr kumimoji="1" lang="en-US" altLang="ja-JP"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位置情報取得や</a:t>
            </a:r>
            <a:r>
              <a:rPr kumimoji="1" lang="en-US" altLang="ja-JP"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Bit Locker</a:t>
            </a: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による紛失対策</a:t>
            </a:r>
            <a:endParaRPr kumimoji="1" lang="en-US" altLang="ja-JP"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リモートロック・ワイプ</a:t>
            </a: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による情報漏洩対策</a:t>
            </a:r>
          </a:p>
        </p:txBody>
      </p:sp>
      <p:sp>
        <p:nvSpPr>
          <p:cNvPr id="60" name="テキスト ボックス 59">
            <a:extLst>
              <a:ext uri="{FF2B5EF4-FFF2-40B4-BE49-F238E27FC236}">
                <a16:creationId xmlns:a16="http://schemas.microsoft.com/office/drawing/2014/main" id="{2DF445F4-AC97-726D-4077-84699AA91743}"/>
              </a:ext>
            </a:extLst>
          </p:cNvPr>
          <p:cNvSpPr txBox="1"/>
          <p:nvPr/>
        </p:nvSpPr>
        <p:spPr>
          <a:xfrm>
            <a:off x="273225" y="2087750"/>
            <a:ext cx="2953385" cy="698268"/>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1"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＜資産管理＞</a:t>
            </a:r>
            <a:endParaRPr kumimoji="1" lang="en-US" altLang="ja-JP" sz="900" b="1"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・ハードウェア・インストールアプリの</a:t>
            </a:r>
            <a:endParaRPr kumimoji="1" lang="en-US" altLang="ja-JP"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   情報を</a:t>
            </a:r>
            <a:r>
              <a:rPr kumimoji="1" lang="ja-JP" altLang="en-US"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自動取得</a:t>
            </a:r>
            <a:endParaRPr kumimoji="1" lang="en-US" altLang="ja-JP"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endParaRPr>
          </a:p>
        </p:txBody>
      </p:sp>
      <p:sp>
        <p:nvSpPr>
          <p:cNvPr id="92" name="テキスト ボックス 91">
            <a:extLst>
              <a:ext uri="{FF2B5EF4-FFF2-40B4-BE49-F238E27FC236}">
                <a16:creationId xmlns:a16="http://schemas.microsoft.com/office/drawing/2014/main" id="{67CCD349-5FCC-F091-0EA0-3971F28298C7}"/>
              </a:ext>
            </a:extLst>
          </p:cNvPr>
          <p:cNvSpPr txBox="1"/>
          <p:nvPr/>
        </p:nvSpPr>
        <p:spPr>
          <a:xfrm>
            <a:off x="225705" y="880529"/>
            <a:ext cx="3674329"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100" b="1" i="0" u="none" strike="noStrike" kern="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7</a:t>
            </a:r>
            <a:r>
              <a:rPr kumimoji="0" lang="ja-JP" altLang="en-US" sz="1100" b="1" i="0" u="none" strike="noStrike" kern="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．情報管理</a:t>
            </a:r>
            <a:endParaRPr kumimoji="0" lang="en-US" altLang="ja-JP" sz="1100" b="1" i="0" u="none" strike="noStrike" kern="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cxnSp>
        <p:nvCxnSpPr>
          <p:cNvPr id="94" name="直線コネクタ 93">
            <a:extLst>
              <a:ext uri="{FF2B5EF4-FFF2-40B4-BE49-F238E27FC236}">
                <a16:creationId xmlns:a16="http://schemas.microsoft.com/office/drawing/2014/main" id="{E004FFE7-B47A-DEF5-8161-DF3A4F140D46}"/>
              </a:ext>
            </a:extLst>
          </p:cNvPr>
          <p:cNvCxnSpPr>
            <a:cxnSpLocks/>
          </p:cNvCxnSpPr>
          <p:nvPr/>
        </p:nvCxnSpPr>
        <p:spPr>
          <a:xfrm>
            <a:off x="285288" y="1091127"/>
            <a:ext cx="2937149" cy="0"/>
          </a:xfrm>
          <a:prstGeom prst="line">
            <a:avLst/>
          </a:prstGeom>
          <a:noFill/>
          <a:ln w="6350" cap="flat" cmpd="sng" algn="ctr">
            <a:solidFill>
              <a:sysClr val="windowText" lastClr="000000">
                <a:lumMod val="75000"/>
                <a:lumOff val="25000"/>
              </a:sysClr>
            </a:solidFill>
            <a:prstDash val="solid"/>
            <a:miter lim="800000"/>
          </a:ln>
          <a:effectLst/>
        </p:spPr>
      </p:cxnSp>
      <p:sp>
        <p:nvSpPr>
          <p:cNvPr id="108" name="テキスト ボックス 107">
            <a:extLst>
              <a:ext uri="{FF2B5EF4-FFF2-40B4-BE49-F238E27FC236}">
                <a16:creationId xmlns:a16="http://schemas.microsoft.com/office/drawing/2014/main" id="{5A3DCE43-43E3-82F2-0C74-60CA067ACFC4}"/>
              </a:ext>
            </a:extLst>
          </p:cNvPr>
          <p:cNvSpPr txBox="1"/>
          <p:nvPr/>
        </p:nvSpPr>
        <p:spPr>
          <a:xfrm>
            <a:off x="289942" y="3373915"/>
            <a:ext cx="3674329"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100" b="1" i="0" u="none" strike="noStrike" kern="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8.2 </a:t>
            </a:r>
            <a:r>
              <a:rPr kumimoji="0" lang="ja-JP" altLang="en-US" sz="1100" b="1" i="0" u="none" strike="noStrike" kern="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情報機器等の脆弱性への対策</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ja-JP" sz="1100" b="1" i="0" u="none" strike="noStrike" kern="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cxnSp>
        <p:nvCxnSpPr>
          <p:cNvPr id="109" name="直線コネクタ 108">
            <a:extLst>
              <a:ext uri="{FF2B5EF4-FFF2-40B4-BE49-F238E27FC236}">
                <a16:creationId xmlns:a16="http://schemas.microsoft.com/office/drawing/2014/main" id="{14441164-5DCC-6006-D61E-9365FBB72EF6}"/>
              </a:ext>
            </a:extLst>
          </p:cNvPr>
          <p:cNvCxnSpPr>
            <a:cxnSpLocks/>
          </p:cNvCxnSpPr>
          <p:nvPr/>
        </p:nvCxnSpPr>
        <p:spPr>
          <a:xfrm>
            <a:off x="304512" y="3585328"/>
            <a:ext cx="2936243" cy="0"/>
          </a:xfrm>
          <a:prstGeom prst="line">
            <a:avLst/>
          </a:prstGeom>
          <a:noFill/>
          <a:ln w="6350" cap="flat" cmpd="sng" algn="ctr">
            <a:solidFill>
              <a:sysClr val="windowText" lastClr="000000">
                <a:lumMod val="75000"/>
                <a:lumOff val="25000"/>
              </a:sysClr>
            </a:solidFill>
            <a:prstDash val="solid"/>
            <a:miter lim="800000"/>
          </a:ln>
          <a:effectLst/>
        </p:spPr>
      </p:cxnSp>
      <p:sp>
        <p:nvSpPr>
          <p:cNvPr id="119" name="正方形/長方形 118">
            <a:extLst>
              <a:ext uri="{FF2B5EF4-FFF2-40B4-BE49-F238E27FC236}">
                <a16:creationId xmlns:a16="http://schemas.microsoft.com/office/drawing/2014/main" id="{7EBD8306-1878-7EA5-045F-B4DA82C3D5D5}"/>
              </a:ext>
            </a:extLst>
          </p:cNvPr>
          <p:cNvSpPr/>
          <p:nvPr/>
        </p:nvSpPr>
        <p:spPr>
          <a:xfrm>
            <a:off x="298548" y="3681899"/>
            <a:ext cx="2945424" cy="1946647"/>
          </a:xfrm>
          <a:prstGeom prst="rect">
            <a:avLst/>
          </a:prstGeom>
          <a:solidFill>
            <a:srgbClr val="F5F5F5"/>
          </a:solidFill>
          <a:ln w="12700" cap="flat" cmpd="sng" algn="ctr">
            <a:solidFill>
              <a:schemeClr val="bg1">
                <a:lumMod val="50000"/>
              </a:scheme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endParaRPr>
          </a:p>
        </p:txBody>
      </p:sp>
      <p:sp>
        <p:nvSpPr>
          <p:cNvPr id="3" name="テキスト ボックス 2">
            <a:extLst>
              <a:ext uri="{FF2B5EF4-FFF2-40B4-BE49-F238E27FC236}">
                <a16:creationId xmlns:a16="http://schemas.microsoft.com/office/drawing/2014/main" id="{E08CCF5D-F120-3827-7935-27F61B194080}"/>
              </a:ext>
            </a:extLst>
          </p:cNvPr>
          <p:cNvSpPr txBox="1"/>
          <p:nvPr/>
        </p:nvSpPr>
        <p:spPr>
          <a:xfrm>
            <a:off x="273225" y="3651329"/>
            <a:ext cx="2929476" cy="1113766"/>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1"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＜脆弱性対策＞</a:t>
            </a:r>
            <a:endParaRPr kumimoji="1" lang="en-US" altLang="ja-JP" sz="900" b="1"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a:t>
            </a:r>
            <a:r>
              <a:rPr kumimoji="1" lang="en-US" altLang="ja-JP"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JVN</a:t>
            </a: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の</a:t>
            </a:r>
            <a:r>
              <a:rPr kumimoji="1" lang="ja-JP" altLang="en-US"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脆弱性情報を自動収集</a:t>
            </a:r>
            <a:endParaRPr kumimoji="1" lang="en-US" altLang="ja-JP"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a:t>
            </a:r>
            <a:r>
              <a:rPr kumimoji="1" lang="en-US" altLang="ja-JP"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AI</a:t>
            </a: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による</a:t>
            </a:r>
            <a:r>
              <a:rPr kumimoji="1" lang="ja-JP" altLang="en-US"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脆弱性の通知・対策サポート</a:t>
            </a:r>
            <a:endParaRPr kumimoji="1" lang="en-US" altLang="ja-JP"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・日々公開される膨大なソフトウェア</a:t>
            </a:r>
            <a:r>
              <a:rPr kumimoji="1" lang="ja-JP" altLang="en-US"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脆弱性の</a:t>
            </a:r>
            <a:endParaRPr kumimoji="1" lang="en-US" altLang="ja-JP"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　影響を自動診断</a:t>
            </a:r>
            <a:endParaRPr kumimoji="1" lang="en-US" altLang="ja-JP"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endParaRPr>
          </a:p>
        </p:txBody>
      </p:sp>
      <p:pic>
        <p:nvPicPr>
          <p:cNvPr id="4" name="Picture 2">
            <a:extLst>
              <a:ext uri="{FF2B5EF4-FFF2-40B4-BE49-F238E27FC236}">
                <a16:creationId xmlns:a16="http://schemas.microsoft.com/office/drawing/2014/main" id="{EAE3D48F-9414-63EE-71EC-6EFE6AA415FC}"/>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33726"/>
          <a:stretch/>
        </p:blipFill>
        <p:spPr bwMode="auto">
          <a:xfrm>
            <a:off x="4890156" y="515230"/>
            <a:ext cx="937786" cy="156778"/>
          </a:xfrm>
          <a:prstGeom prst="rect">
            <a:avLst/>
          </a:prstGeom>
          <a:noFill/>
          <a:extLst>
            <a:ext uri="{909E8E84-426E-40DD-AFC4-6F175D3DCCD1}">
              <a14:hiddenFill xmlns:a14="http://schemas.microsoft.com/office/drawing/2010/main">
                <a:solidFill>
                  <a:srgbClr val="FFFFFF"/>
                </a:solidFill>
              </a14:hiddenFill>
            </a:ext>
          </a:extLst>
        </p:spPr>
      </p:pic>
      <p:pic>
        <p:nvPicPr>
          <p:cNvPr id="5" name="図 4">
            <a:extLst>
              <a:ext uri="{FF2B5EF4-FFF2-40B4-BE49-F238E27FC236}">
                <a16:creationId xmlns:a16="http://schemas.microsoft.com/office/drawing/2014/main" id="{783665B9-4531-50C0-6156-F50154649E54}"/>
              </a:ext>
            </a:extLst>
          </p:cNvPr>
          <p:cNvPicPr>
            <a:picLocks noChangeAspect="1"/>
          </p:cNvPicPr>
          <p:nvPr/>
        </p:nvPicPr>
        <p:blipFill>
          <a:blip r:embed="rId6"/>
          <a:stretch>
            <a:fillRect/>
          </a:stretch>
        </p:blipFill>
        <p:spPr>
          <a:xfrm>
            <a:off x="3677971" y="497869"/>
            <a:ext cx="1018626" cy="191501"/>
          </a:xfrm>
          <a:prstGeom prst="rect">
            <a:avLst/>
          </a:prstGeom>
        </p:spPr>
      </p:pic>
      <p:sp>
        <p:nvSpPr>
          <p:cNvPr id="128" name="テキスト ボックス 127">
            <a:extLst>
              <a:ext uri="{FF2B5EF4-FFF2-40B4-BE49-F238E27FC236}">
                <a16:creationId xmlns:a16="http://schemas.microsoft.com/office/drawing/2014/main" id="{7F50E93A-1D9D-6ED8-4A57-7DE758003EA4}"/>
              </a:ext>
            </a:extLst>
          </p:cNvPr>
          <p:cNvSpPr txBox="1"/>
          <p:nvPr/>
        </p:nvSpPr>
        <p:spPr>
          <a:xfrm>
            <a:off x="3716218" y="5834837"/>
            <a:ext cx="2959832"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100" b="1" i="0" u="none" strike="noStrike" kern="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8.2 </a:t>
            </a:r>
            <a:r>
              <a:rPr kumimoji="0" lang="ja-JP" altLang="en-US" sz="1100" b="1" i="0" u="none" strike="noStrike" kern="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医療情報の持ち出し</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ja-JP" altLang="en-US" sz="1100" b="1" i="0" u="none" strike="noStrike" kern="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cxnSp>
        <p:nvCxnSpPr>
          <p:cNvPr id="129" name="直線コネクタ 128">
            <a:extLst>
              <a:ext uri="{FF2B5EF4-FFF2-40B4-BE49-F238E27FC236}">
                <a16:creationId xmlns:a16="http://schemas.microsoft.com/office/drawing/2014/main" id="{884E55DB-5DE2-67E3-B57C-8D6098F9D422}"/>
              </a:ext>
            </a:extLst>
          </p:cNvPr>
          <p:cNvCxnSpPr>
            <a:cxnSpLocks/>
          </p:cNvCxnSpPr>
          <p:nvPr/>
        </p:nvCxnSpPr>
        <p:spPr>
          <a:xfrm>
            <a:off x="3728166" y="6064872"/>
            <a:ext cx="2870964" cy="0"/>
          </a:xfrm>
          <a:prstGeom prst="line">
            <a:avLst/>
          </a:prstGeom>
          <a:noFill/>
          <a:ln w="6350" cap="flat" cmpd="sng" algn="ctr">
            <a:solidFill>
              <a:sysClr val="windowText" lastClr="000000">
                <a:lumMod val="75000"/>
                <a:lumOff val="25000"/>
              </a:sysClr>
            </a:solidFill>
            <a:prstDash val="solid"/>
            <a:miter lim="800000"/>
          </a:ln>
          <a:effectLst/>
        </p:spPr>
      </p:cxnSp>
      <p:sp>
        <p:nvSpPr>
          <p:cNvPr id="130" name="正方形/長方形 129">
            <a:extLst>
              <a:ext uri="{FF2B5EF4-FFF2-40B4-BE49-F238E27FC236}">
                <a16:creationId xmlns:a16="http://schemas.microsoft.com/office/drawing/2014/main" id="{E50876B0-EB11-26AE-8D3B-F6ADFA11202D}"/>
              </a:ext>
            </a:extLst>
          </p:cNvPr>
          <p:cNvSpPr/>
          <p:nvPr/>
        </p:nvSpPr>
        <p:spPr>
          <a:xfrm>
            <a:off x="3672024" y="6152025"/>
            <a:ext cx="2935497" cy="1936685"/>
          </a:xfrm>
          <a:prstGeom prst="rect">
            <a:avLst/>
          </a:prstGeom>
          <a:solidFill>
            <a:srgbClr val="F5F5F5"/>
          </a:solidFill>
          <a:ln w="12700" cap="flat" cmpd="sng" algn="ctr">
            <a:solidFill>
              <a:schemeClr val="bg1">
                <a:lumMod val="50000"/>
              </a:scheme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endParaRPr>
          </a:p>
        </p:txBody>
      </p:sp>
      <p:sp>
        <p:nvSpPr>
          <p:cNvPr id="13" name="テキスト ボックス 12">
            <a:extLst>
              <a:ext uri="{FF2B5EF4-FFF2-40B4-BE49-F238E27FC236}">
                <a16:creationId xmlns:a16="http://schemas.microsoft.com/office/drawing/2014/main" id="{AB52CAA6-71D9-39BC-4674-041BE133011B}"/>
              </a:ext>
            </a:extLst>
          </p:cNvPr>
          <p:cNvSpPr txBox="1"/>
          <p:nvPr/>
        </p:nvSpPr>
        <p:spPr>
          <a:xfrm>
            <a:off x="3631932" y="6155706"/>
            <a:ext cx="2865335" cy="906017"/>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1"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＜クラウドサービスの設定見直し＞</a:t>
            </a:r>
            <a:endParaRPr kumimoji="1" lang="en-US" altLang="ja-JP" sz="900" b="1"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設定不備に起因する情報漏洩リスク</a:t>
            </a: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を把握</a:t>
            </a:r>
            <a:endParaRPr kumimoji="1" lang="en-US" altLang="ja-JP"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レポートによる診断結果と対策の提案</a:t>
            </a: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まで</a:t>
            </a:r>
            <a:endParaRPr kumimoji="1" lang="en-US" altLang="ja-JP"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en-US" altLang="ja-JP"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
        <p:nvSpPr>
          <p:cNvPr id="14" name="テキスト ボックス 13">
            <a:extLst>
              <a:ext uri="{FF2B5EF4-FFF2-40B4-BE49-F238E27FC236}">
                <a16:creationId xmlns:a16="http://schemas.microsoft.com/office/drawing/2014/main" id="{906DA195-9C38-4A67-8273-4F2D7C62A368}"/>
              </a:ext>
            </a:extLst>
          </p:cNvPr>
          <p:cNvSpPr txBox="1"/>
          <p:nvPr/>
        </p:nvSpPr>
        <p:spPr>
          <a:xfrm>
            <a:off x="3631932" y="6998760"/>
            <a:ext cx="2874463" cy="698268"/>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1"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a:t>
            </a:r>
            <a:r>
              <a:rPr kumimoji="1" lang="en-US" altLang="ja-JP" sz="900" b="1"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Microsoft 365</a:t>
            </a:r>
            <a:r>
              <a:rPr kumimoji="1" lang="ja-JP" altLang="en-US" sz="900" b="1"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の情報漏洩対策＞</a:t>
            </a:r>
            <a:endParaRPr kumimoji="1" lang="en-US" altLang="ja-JP" sz="900" b="1"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a:t>
            </a:r>
            <a:r>
              <a:rPr kumimoji="1" lang="en-US" altLang="ja-JP"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Microsoft 365</a:t>
            </a: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の監査ログを</a:t>
            </a:r>
            <a:r>
              <a:rPr kumimoji="1" lang="ja-JP" altLang="en-US"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レポートで見える化</a:t>
            </a:r>
            <a:endParaRPr kumimoji="1" lang="en-US" altLang="ja-JP"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・違反操作は</a:t>
            </a:r>
            <a:r>
              <a:rPr kumimoji="1" lang="ja-JP" altLang="en-US"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アラート</a:t>
            </a: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でお知らせ</a:t>
            </a:r>
            <a:endParaRPr kumimoji="1" lang="en-US" altLang="ja-JP"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pic>
        <p:nvPicPr>
          <p:cNvPr id="15" name="図 14">
            <a:extLst>
              <a:ext uri="{FF2B5EF4-FFF2-40B4-BE49-F238E27FC236}">
                <a16:creationId xmlns:a16="http://schemas.microsoft.com/office/drawing/2014/main" id="{12973E85-6198-945B-5D49-A2CE51FFD246}"/>
              </a:ext>
            </a:extLst>
          </p:cNvPr>
          <p:cNvPicPr>
            <a:picLocks noChangeAspect="1"/>
          </p:cNvPicPr>
          <p:nvPr/>
        </p:nvPicPr>
        <p:blipFill>
          <a:blip r:embed="rId7"/>
          <a:stretch>
            <a:fillRect/>
          </a:stretch>
        </p:blipFill>
        <p:spPr>
          <a:xfrm>
            <a:off x="244475" y="495802"/>
            <a:ext cx="983091" cy="195634"/>
          </a:xfrm>
          <a:prstGeom prst="rect">
            <a:avLst/>
          </a:prstGeom>
        </p:spPr>
      </p:pic>
      <p:sp>
        <p:nvSpPr>
          <p:cNvPr id="113" name="テキスト ボックス 112">
            <a:extLst>
              <a:ext uri="{FF2B5EF4-FFF2-40B4-BE49-F238E27FC236}">
                <a16:creationId xmlns:a16="http://schemas.microsoft.com/office/drawing/2014/main" id="{5B52EA39-418E-7792-0346-F07C91E46667}"/>
              </a:ext>
            </a:extLst>
          </p:cNvPr>
          <p:cNvSpPr txBox="1"/>
          <p:nvPr/>
        </p:nvSpPr>
        <p:spPr>
          <a:xfrm>
            <a:off x="301546" y="5834837"/>
            <a:ext cx="3674329" cy="6001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100" b="1" i="0" u="none" strike="noStrike" kern="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17.</a:t>
            </a:r>
            <a:r>
              <a:rPr kumimoji="0" lang="ja-JP" altLang="en-US" sz="1100" b="1" i="0" u="none" strike="noStrike" kern="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 証跡のレビュー・システム監査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ja-JP" altLang="en-US" sz="1100" b="1" i="0" u="none" strike="noStrike" kern="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ja-JP" sz="1100" b="1" i="0" u="none" strike="noStrike" kern="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cxnSp>
        <p:nvCxnSpPr>
          <p:cNvPr id="114" name="直線コネクタ 113">
            <a:extLst>
              <a:ext uri="{FF2B5EF4-FFF2-40B4-BE49-F238E27FC236}">
                <a16:creationId xmlns:a16="http://schemas.microsoft.com/office/drawing/2014/main" id="{8878B188-B608-CA6B-EDBF-EC086B207028}"/>
              </a:ext>
            </a:extLst>
          </p:cNvPr>
          <p:cNvCxnSpPr>
            <a:cxnSpLocks/>
          </p:cNvCxnSpPr>
          <p:nvPr/>
        </p:nvCxnSpPr>
        <p:spPr>
          <a:xfrm>
            <a:off x="285636" y="6064872"/>
            <a:ext cx="2955119" cy="0"/>
          </a:xfrm>
          <a:prstGeom prst="line">
            <a:avLst/>
          </a:prstGeom>
          <a:noFill/>
          <a:ln w="6350" cap="flat" cmpd="sng" algn="ctr">
            <a:solidFill>
              <a:sysClr val="windowText" lastClr="000000">
                <a:lumMod val="75000"/>
                <a:lumOff val="25000"/>
              </a:sysClr>
            </a:solidFill>
            <a:prstDash val="solid"/>
            <a:miter lim="800000"/>
          </a:ln>
          <a:effectLst/>
        </p:spPr>
      </p:cxnSp>
      <p:sp>
        <p:nvSpPr>
          <p:cNvPr id="118" name="正方形/長方形 117">
            <a:extLst>
              <a:ext uri="{FF2B5EF4-FFF2-40B4-BE49-F238E27FC236}">
                <a16:creationId xmlns:a16="http://schemas.microsoft.com/office/drawing/2014/main" id="{654DB3CA-4700-60BA-29EC-EDD5BA524DBC}"/>
              </a:ext>
            </a:extLst>
          </p:cNvPr>
          <p:cNvSpPr/>
          <p:nvPr/>
        </p:nvSpPr>
        <p:spPr>
          <a:xfrm>
            <a:off x="289942" y="6164115"/>
            <a:ext cx="2950813" cy="1946647"/>
          </a:xfrm>
          <a:prstGeom prst="rect">
            <a:avLst/>
          </a:prstGeom>
          <a:solidFill>
            <a:srgbClr val="F5F5F5"/>
          </a:solidFill>
          <a:ln w="12700" cap="flat" cmpd="sng" algn="ctr">
            <a:solidFill>
              <a:schemeClr val="bg1">
                <a:lumMod val="50000"/>
              </a:scheme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endParaRPr>
          </a:p>
        </p:txBody>
      </p:sp>
      <p:sp>
        <p:nvSpPr>
          <p:cNvPr id="8" name="テキスト ボックス 7">
            <a:extLst>
              <a:ext uri="{FF2B5EF4-FFF2-40B4-BE49-F238E27FC236}">
                <a16:creationId xmlns:a16="http://schemas.microsoft.com/office/drawing/2014/main" id="{5338FC1C-9C9B-CAA3-757B-A40EC4D580C0}"/>
              </a:ext>
            </a:extLst>
          </p:cNvPr>
          <p:cNvSpPr txBox="1"/>
          <p:nvPr/>
        </p:nvSpPr>
        <p:spPr>
          <a:xfrm>
            <a:off x="273225" y="6155706"/>
            <a:ext cx="2993033" cy="1113766"/>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1"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＜操作ログ取得＞</a:t>
            </a:r>
            <a:endParaRPr kumimoji="1" lang="en-US" altLang="ja-JP" sz="900" b="1"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操作ログの取得、違反操作は通知</a:t>
            </a:r>
            <a:endParaRPr kumimoji="1" lang="en-US" altLang="ja-JP"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・アンチウイルス製品（</a:t>
            </a:r>
            <a:r>
              <a:rPr kumimoji="1" lang="en-US" altLang="ja-JP"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MOTEX</a:t>
            </a: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製品）との連携機能で</a:t>
            </a:r>
            <a:endParaRPr kumimoji="1" lang="en-US" altLang="ja-JP"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　</a:t>
            </a:r>
            <a:r>
              <a:rPr kumimoji="1" lang="ja-JP" altLang="en-US"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インシデント発生時の調査、再発防止策が可能</a:t>
            </a:r>
            <a:endParaRPr kumimoji="1" lang="en-US" altLang="ja-JP"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en-US" altLang="ja-JP"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
        <p:nvSpPr>
          <p:cNvPr id="25" name="テキスト ボックス 24">
            <a:extLst>
              <a:ext uri="{FF2B5EF4-FFF2-40B4-BE49-F238E27FC236}">
                <a16:creationId xmlns:a16="http://schemas.microsoft.com/office/drawing/2014/main" id="{347DC84B-AFBD-69EC-6A79-CB8E997F4C81}"/>
              </a:ext>
            </a:extLst>
          </p:cNvPr>
          <p:cNvSpPr txBox="1"/>
          <p:nvPr/>
        </p:nvSpPr>
        <p:spPr>
          <a:xfrm>
            <a:off x="273225" y="7049560"/>
            <a:ext cx="2868877" cy="698268"/>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1"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＜操作ログの分析＞</a:t>
            </a:r>
            <a:endParaRPr kumimoji="1" lang="en-US" altLang="ja-JP" sz="900" b="1"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・操作ログをより</a:t>
            </a:r>
            <a:r>
              <a:rPr kumimoji="1" lang="ja-JP" altLang="en-US"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詳細に分析、可視化</a:t>
            </a:r>
            <a:endParaRPr kumimoji="1" lang="en-US" altLang="ja-JP"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監査</a:t>
            </a: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にも活用可能な様々なレポートを提供</a:t>
            </a:r>
            <a:endParaRPr kumimoji="1" lang="en-US" altLang="ja-JP"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
        <p:nvSpPr>
          <p:cNvPr id="124" name="テキスト ボックス 123">
            <a:extLst>
              <a:ext uri="{FF2B5EF4-FFF2-40B4-BE49-F238E27FC236}">
                <a16:creationId xmlns:a16="http://schemas.microsoft.com/office/drawing/2014/main" id="{CD3C0181-EFF7-1B45-8679-02DB99D6C36C}"/>
              </a:ext>
            </a:extLst>
          </p:cNvPr>
          <p:cNvSpPr txBox="1"/>
          <p:nvPr/>
        </p:nvSpPr>
        <p:spPr>
          <a:xfrm>
            <a:off x="3646800" y="3373915"/>
            <a:ext cx="3674329"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100" b="1" i="0" u="none" strike="noStrike" kern="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13.</a:t>
            </a:r>
            <a:r>
              <a:rPr kumimoji="0" lang="ja-JP" altLang="en-US" sz="1100" b="1" i="0" u="none" strike="noStrike" kern="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 ネットワークに関する安全管理措置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ja-JP" altLang="en-US" sz="1100" b="1" i="0" u="none" strike="noStrike" kern="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cxnSp>
        <p:nvCxnSpPr>
          <p:cNvPr id="125" name="直線コネクタ 124">
            <a:extLst>
              <a:ext uri="{FF2B5EF4-FFF2-40B4-BE49-F238E27FC236}">
                <a16:creationId xmlns:a16="http://schemas.microsoft.com/office/drawing/2014/main" id="{50806CA0-756C-D94D-C48E-BF6B0769E2CD}"/>
              </a:ext>
            </a:extLst>
          </p:cNvPr>
          <p:cNvCxnSpPr>
            <a:cxnSpLocks/>
          </p:cNvCxnSpPr>
          <p:nvPr/>
        </p:nvCxnSpPr>
        <p:spPr>
          <a:xfrm>
            <a:off x="3668990" y="3585328"/>
            <a:ext cx="2928660" cy="0"/>
          </a:xfrm>
          <a:prstGeom prst="line">
            <a:avLst/>
          </a:prstGeom>
          <a:noFill/>
          <a:ln w="6350" cap="flat" cmpd="sng" algn="ctr">
            <a:solidFill>
              <a:sysClr val="windowText" lastClr="000000">
                <a:lumMod val="75000"/>
                <a:lumOff val="25000"/>
              </a:sysClr>
            </a:solidFill>
            <a:prstDash val="solid"/>
            <a:miter lim="800000"/>
          </a:ln>
          <a:effectLst/>
        </p:spPr>
      </p:cxnSp>
      <p:sp>
        <p:nvSpPr>
          <p:cNvPr id="126" name="正方形/長方形 125">
            <a:extLst>
              <a:ext uri="{FF2B5EF4-FFF2-40B4-BE49-F238E27FC236}">
                <a16:creationId xmlns:a16="http://schemas.microsoft.com/office/drawing/2014/main" id="{2DECD9E8-4E2F-6BE5-935A-748142D9CBBB}"/>
              </a:ext>
            </a:extLst>
          </p:cNvPr>
          <p:cNvSpPr/>
          <p:nvPr/>
        </p:nvSpPr>
        <p:spPr>
          <a:xfrm>
            <a:off x="3671136" y="3692512"/>
            <a:ext cx="2935497" cy="1936685"/>
          </a:xfrm>
          <a:prstGeom prst="rect">
            <a:avLst/>
          </a:prstGeom>
          <a:solidFill>
            <a:srgbClr val="F5F5F5"/>
          </a:solidFill>
          <a:ln w="12700" cap="flat" cmpd="sng" algn="ctr">
            <a:solidFill>
              <a:schemeClr val="bg1">
                <a:lumMod val="50000"/>
              </a:scheme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endParaRPr>
          </a:p>
        </p:txBody>
      </p:sp>
      <p:sp>
        <p:nvSpPr>
          <p:cNvPr id="7" name="テキスト ボックス 6">
            <a:extLst>
              <a:ext uri="{FF2B5EF4-FFF2-40B4-BE49-F238E27FC236}">
                <a16:creationId xmlns:a16="http://schemas.microsoft.com/office/drawing/2014/main" id="{5233DD91-F2B2-C0BD-7FCD-E34FC91F77BC}"/>
              </a:ext>
            </a:extLst>
          </p:cNvPr>
          <p:cNvSpPr txBox="1"/>
          <p:nvPr/>
        </p:nvSpPr>
        <p:spPr>
          <a:xfrm>
            <a:off x="3674799" y="3713375"/>
            <a:ext cx="2982810" cy="906017"/>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1"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＜ネットワーク脆弱性対策＞</a:t>
            </a:r>
            <a:endParaRPr kumimoji="1" lang="en-US" altLang="ja-JP" sz="900" b="1"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ネットワークに対する攻撃リスクを診断</a:t>
            </a:r>
            <a:endParaRPr kumimoji="1" lang="en-US" altLang="ja-JP"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最新の脆弱性にも対応</a:t>
            </a:r>
            <a:endParaRPr kumimoji="1" lang="en-US" altLang="ja-JP"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en-US" altLang="ja-JP"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
        <p:nvSpPr>
          <p:cNvPr id="29" name="テキスト ボックス 28">
            <a:extLst>
              <a:ext uri="{FF2B5EF4-FFF2-40B4-BE49-F238E27FC236}">
                <a16:creationId xmlns:a16="http://schemas.microsoft.com/office/drawing/2014/main" id="{EC5E1FA9-18D5-113A-F8DF-71B93C55D3F7}"/>
              </a:ext>
            </a:extLst>
          </p:cNvPr>
          <p:cNvSpPr txBox="1"/>
          <p:nvPr/>
        </p:nvSpPr>
        <p:spPr>
          <a:xfrm>
            <a:off x="3674799" y="4478505"/>
            <a:ext cx="2934170" cy="698268"/>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1"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＜トラフィックの監視＞</a:t>
            </a:r>
            <a:endParaRPr kumimoji="1" lang="en-US" altLang="ja-JP" sz="900" b="1"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不正通信</a:t>
            </a: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をリアルタイムに検知・遮断</a:t>
            </a:r>
            <a:endParaRPr kumimoji="1" lang="en-US" altLang="ja-JP"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・医療系でも導入可能な</a:t>
            </a:r>
            <a:r>
              <a:rPr kumimoji="1" lang="en-US" altLang="ja-JP" sz="900" b="0"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mn-cs"/>
              </a:rPr>
              <a:t>NDR</a:t>
            </a:r>
          </a:p>
        </p:txBody>
      </p:sp>
      <p:sp>
        <p:nvSpPr>
          <p:cNvPr id="10" name="正方形/長方形 9">
            <a:extLst>
              <a:ext uri="{FF2B5EF4-FFF2-40B4-BE49-F238E27FC236}">
                <a16:creationId xmlns:a16="http://schemas.microsoft.com/office/drawing/2014/main" id="{3104F4C3-809C-2C1C-5721-EFC506961361}"/>
              </a:ext>
            </a:extLst>
          </p:cNvPr>
          <p:cNvSpPr/>
          <p:nvPr/>
        </p:nvSpPr>
        <p:spPr>
          <a:xfrm>
            <a:off x="-379781" y="8220818"/>
            <a:ext cx="7671295" cy="267892"/>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詳細は「</a:t>
            </a:r>
            <a:r>
              <a:rPr kumimoji="1" lang="en-US" altLang="ja-JP" sz="11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hlinkClick r:id="rId8">
                  <a:extLst>
                    <a:ext uri="{A12FA001-AC4F-418D-AE19-62706E023703}">
                      <ahyp:hlinkClr xmlns:ahyp="http://schemas.microsoft.com/office/drawing/2018/hyperlinkcolor" val="tx"/>
                    </a:ext>
                  </a:extLst>
                </a:hlinkClick>
              </a:rPr>
              <a:t>sales@motex.co.jp</a:t>
            </a:r>
            <a:r>
              <a:rPr kumimoji="1" lang="ja-JP" altLang="en-US" sz="1100" b="1"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cs typeface="+mn-cs"/>
              </a:rPr>
              <a:t>」までお問い合わせください</a:t>
            </a:r>
          </a:p>
        </p:txBody>
      </p:sp>
      <p:sp>
        <p:nvSpPr>
          <p:cNvPr id="18" name="テキスト ボックス 1">
            <a:extLst>
              <a:ext uri="{FF2B5EF4-FFF2-40B4-BE49-F238E27FC236}">
                <a16:creationId xmlns:a16="http://schemas.microsoft.com/office/drawing/2014/main" id="{EFCE3642-683A-D261-A687-315729893482}"/>
              </a:ext>
            </a:extLst>
          </p:cNvPr>
          <p:cNvSpPr txBox="1"/>
          <p:nvPr/>
        </p:nvSpPr>
        <p:spPr>
          <a:xfrm>
            <a:off x="130273" y="8667151"/>
            <a:ext cx="2646878" cy="338554"/>
          </a:xfrm>
          <a:prstGeom prst="rect">
            <a:avLst/>
          </a:prstGeom>
          <a:noFill/>
        </p:spPr>
        <p:txBody>
          <a:bodyPr wrap="none" rtlCol="0">
            <a:spAutoFit/>
          </a:bodyPr>
          <a:lstStyle>
            <a:defPPr>
              <a:defRPr lang="ja-JP"/>
            </a:defPPr>
            <a:lvl1pPr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1pPr>
            <a:lvl2pPr marL="4572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2pPr>
            <a:lvl3pPr marL="9144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3pPr>
            <a:lvl4pPr marL="13716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4pPr>
            <a:lvl5pPr marL="18288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5pPr>
            <a:lvl6pPr marL="22860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6pPr>
            <a:lvl7pPr marL="27432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7pPr>
            <a:lvl8pPr marL="32004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8pPr>
            <a:lvl9pPr marL="36576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エムオーテックス株式会社</a:t>
            </a:r>
          </a:p>
        </p:txBody>
      </p:sp>
      <p:sp>
        <p:nvSpPr>
          <p:cNvPr id="19" name="テキスト ボックス 51">
            <a:extLst>
              <a:ext uri="{FF2B5EF4-FFF2-40B4-BE49-F238E27FC236}">
                <a16:creationId xmlns:a16="http://schemas.microsoft.com/office/drawing/2014/main" id="{2807651C-2016-AE0C-9FD4-37E19A5DD3FF}"/>
              </a:ext>
            </a:extLst>
          </p:cNvPr>
          <p:cNvSpPr txBox="1"/>
          <p:nvPr/>
        </p:nvSpPr>
        <p:spPr>
          <a:xfrm>
            <a:off x="2640555" y="8743691"/>
            <a:ext cx="1518364" cy="215444"/>
          </a:xfrm>
          <a:prstGeom prst="rect">
            <a:avLst/>
          </a:prstGeom>
          <a:noFill/>
        </p:spPr>
        <p:txBody>
          <a:bodyPr wrap="none" rtlCol="0">
            <a:spAutoFit/>
          </a:bodyPr>
          <a:lstStyle>
            <a:defPPr>
              <a:defRPr lang="ja-JP"/>
            </a:defPPr>
            <a:lvl1pPr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1pPr>
            <a:lvl2pPr marL="4572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2pPr>
            <a:lvl3pPr marL="9144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3pPr>
            <a:lvl4pPr marL="13716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4pPr>
            <a:lvl5pPr marL="18288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5pPr>
            <a:lvl6pPr marL="22860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6pPr>
            <a:lvl7pPr marL="27432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7pPr>
            <a:lvl8pPr marL="32004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8pPr>
            <a:lvl9pPr marL="36576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1"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●お問い合わせ窓口：営業部</a:t>
            </a:r>
          </a:p>
        </p:txBody>
      </p:sp>
      <p:sp>
        <p:nvSpPr>
          <p:cNvPr id="21" name="正方形/長方形 20">
            <a:extLst>
              <a:ext uri="{FF2B5EF4-FFF2-40B4-BE49-F238E27FC236}">
                <a16:creationId xmlns:a16="http://schemas.microsoft.com/office/drawing/2014/main" id="{6D43A75A-B807-C925-57B2-B86D9D8D0990}"/>
              </a:ext>
            </a:extLst>
          </p:cNvPr>
          <p:cNvSpPr/>
          <p:nvPr/>
        </p:nvSpPr>
        <p:spPr>
          <a:xfrm>
            <a:off x="114862" y="8961209"/>
            <a:ext cx="4509047" cy="861774"/>
          </a:xfrm>
          <a:prstGeom prst="rect">
            <a:avLst/>
          </a:prstGeom>
        </p:spPr>
        <p:txBody>
          <a:bodyPr wrap="square">
            <a:spAutoFit/>
          </a:bodyPr>
          <a:lstStyle>
            <a:defPPr>
              <a:defRPr lang="ja-JP"/>
            </a:defPPr>
            <a:lvl1pPr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1pPr>
            <a:lvl2pPr marL="4572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2pPr>
            <a:lvl3pPr marL="9144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3pPr>
            <a:lvl4pPr marL="13716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4pPr>
            <a:lvl5pPr marL="18288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5pPr>
            <a:lvl6pPr marL="22860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6pPr>
            <a:lvl7pPr marL="27432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7pPr>
            <a:lvl8pPr marL="32004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8pPr>
            <a:lvl9pPr marL="36576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9pPr>
          </a:lstStyle>
          <a:p>
            <a:pPr marL="0" marR="0" lvl="0" indent="0" algn="l" defTabSz="914400" rtl="0" eaLnBrk="1" fontAlgn="base" latinLnBrk="0" hangingPunct="1">
              <a:lnSpc>
                <a:spcPts val="1200"/>
              </a:lnSpc>
              <a:spcBef>
                <a:spcPct val="0"/>
              </a:spcBef>
              <a:spcAft>
                <a:spcPct val="0"/>
              </a:spcAft>
              <a:buClrTx/>
              <a:buSzTx/>
              <a:buFontTx/>
              <a:buNone/>
              <a:tabLst/>
              <a:defRPr/>
            </a:pPr>
            <a:r>
              <a:rPr kumimoji="1" lang="en-US" altLang="ja-JP" sz="8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　阪</a:t>
            </a:r>
            <a:r>
              <a:rPr kumimoji="1" lang="en-US" altLang="ja-JP" sz="8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532-0011 </a:t>
            </a:r>
            <a:r>
              <a:rPr kumimoji="1" lang="ja-JP" altLang="en-US"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大阪市淀川区西中島</a:t>
            </a:r>
            <a:r>
              <a:rPr kumimoji="1" lang="en-US" altLang="ja-JP"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5-12-12</a:t>
            </a:r>
            <a:r>
              <a:rPr kumimoji="1" lang="ja-JP" altLang="en-US"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エムオーテックス新大阪ビル</a:t>
            </a:r>
            <a:endParaRPr kumimoji="1" lang="en-US" altLang="ja-JP"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ts val="1200"/>
              </a:lnSpc>
              <a:spcBef>
                <a:spcPct val="0"/>
              </a:spcBef>
              <a:spcAft>
                <a:spcPct val="0"/>
              </a:spcAft>
              <a:buClrTx/>
              <a:buSzTx/>
              <a:buFontTx/>
              <a:buNone/>
              <a:tabLst/>
              <a:defRPr/>
            </a:pPr>
            <a:r>
              <a:rPr kumimoji="1" lang="en-US" altLang="ja-JP" sz="8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東　京</a:t>
            </a:r>
            <a:r>
              <a:rPr kumimoji="1" lang="en-US" altLang="ja-JP" sz="8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108-0073 </a:t>
            </a:r>
            <a:r>
              <a:rPr kumimoji="1" lang="ja-JP" altLang="en-US"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東京都港区三田</a:t>
            </a:r>
            <a:r>
              <a:rPr kumimoji="1" lang="en-US" altLang="ja-JP"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3-5-19</a:t>
            </a:r>
            <a:r>
              <a:rPr kumimoji="1" lang="ja-JP" altLang="en-US"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住友不動産東京三田ガーデンタワー</a:t>
            </a:r>
            <a:r>
              <a:rPr kumimoji="1" lang="en-US" altLang="ja-JP"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22</a:t>
            </a:r>
            <a:r>
              <a:rPr kumimoji="1" lang="ja-JP" altLang="en-US"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階</a:t>
            </a:r>
            <a:endParaRPr kumimoji="1" lang="en-US" altLang="ja-JP"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ts val="1200"/>
              </a:lnSpc>
              <a:spcBef>
                <a:spcPct val="0"/>
              </a:spcBef>
              <a:spcAft>
                <a:spcPct val="0"/>
              </a:spcAft>
              <a:buClrTx/>
              <a:buSzTx/>
              <a:buFontTx/>
              <a:buNone/>
              <a:tabLst/>
              <a:defRPr/>
            </a:pPr>
            <a:r>
              <a:rPr kumimoji="1" lang="en-US" altLang="ja-JP" sz="8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名古屋</a:t>
            </a:r>
            <a:r>
              <a:rPr kumimoji="1" lang="en-US" altLang="ja-JP" sz="8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460-0003 </a:t>
            </a:r>
            <a:r>
              <a:rPr kumimoji="1" lang="ja-JP" altLang="en-US"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名古屋市中区錦</a:t>
            </a:r>
            <a:r>
              <a:rPr kumimoji="1" lang="en-US" altLang="ja-JP"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1-11-11</a:t>
            </a:r>
            <a:r>
              <a:rPr kumimoji="1" lang="ja-JP" altLang="en-US"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名古屋インターシティ</a:t>
            </a:r>
            <a:r>
              <a:rPr kumimoji="1" lang="en-US" altLang="ja-JP"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3F</a:t>
            </a:r>
          </a:p>
          <a:p>
            <a:pPr marL="0" marR="0" lvl="0" indent="0" algn="l" defTabSz="914400" rtl="0" eaLnBrk="1" fontAlgn="base" latinLnBrk="0" hangingPunct="1">
              <a:lnSpc>
                <a:spcPts val="1200"/>
              </a:lnSpc>
              <a:spcBef>
                <a:spcPct val="0"/>
              </a:spcBef>
              <a:spcAft>
                <a:spcPct val="0"/>
              </a:spcAft>
              <a:buClrTx/>
              <a:buSzTx/>
              <a:buFontTx/>
              <a:buNone/>
              <a:tabLst/>
              <a:defRPr/>
            </a:pPr>
            <a:r>
              <a:rPr kumimoji="1" lang="en-US" altLang="ja-JP" sz="8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九　州</a:t>
            </a:r>
            <a:r>
              <a:rPr kumimoji="1" lang="en-US" altLang="ja-JP" sz="8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812-0011</a:t>
            </a:r>
            <a:r>
              <a:rPr kumimoji="1" lang="ja-JP" altLang="en-US"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福岡市博多区博多駅前</a:t>
            </a:r>
            <a:r>
              <a:rPr kumimoji="1" lang="en-US" altLang="ja-JP"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1-15-20</a:t>
            </a:r>
            <a:r>
              <a:rPr kumimoji="1" lang="ja-JP" altLang="en-US"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NMF</a:t>
            </a:r>
            <a:r>
              <a:rPr kumimoji="1" lang="ja-JP" altLang="en-US"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博多駅前ビル</a:t>
            </a:r>
            <a:r>
              <a:rPr kumimoji="1" lang="en-US" altLang="ja-JP"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2F</a:t>
            </a:r>
          </a:p>
          <a:p>
            <a:pPr marL="0" marR="0" lvl="0" indent="0" algn="l" defTabSz="914400" rtl="0" eaLnBrk="1" fontAlgn="base" latinLnBrk="0" hangingPunct="1">
              <a:lnSpc>
                <a:spcPts val="1200"/>
              </a:lnSpc>
              <a:spcBef>
                <a:spcPct val="0"/>
              </a:spcBef>
              <a:spcAft>
                <a:spcPct val="0"/>
              </a:spcAft>
              <a:buClrTx/>
              <a:buSzTx/>
              <a:buFontTx/>
              <a:buNone/>
              <a:tabLst/>
              <a:defRPr/>
            </a:pPr>
            <a:r>
              <a:rPr kumimoji="1" lang="en-US" altLang="ja-JP" sz="800" b="1"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06-6308-8980</a:t>
            </a:r>
            <a:r>
              <a:rPr kumimoji="1" lang="en-US" altLang="ja-JP" sz="6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6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大阪・九州</a:t>
            </a:r>
            <a:r>
              <a:rPr kumimoji="1" lang="en-US" altLang="ja-JP" sz="6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6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b="1"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03-3455-1811</a:t>
            </a:r>
            <a:r>
              <a:rPr kumimoji="1" lang="en-US" altLang="ja-JP" sz="6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6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東京</a:t>
            </a:r>
            <a:r>
              <a:rPr kumimoji="1" lang="en-US" altLang="ja-JP" sz="6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6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b="1"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052-253-7346</a:t>
            </a:r>
            <a:r>
              <a:rPr kumimoji="1" lang="en-US" altLang="ja-JP" sz="6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6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名古屋</a:t>
            </a:r>
            <a:r>
              <a:rPr kumimoji="1" lang="en-US" altLang="ja-JP" sz="6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23" name="四角形: 角を丸くする 22">
            <a:extLst>
              <a:ext uri="{FF2B5EF4-FFF2-40B4-BE49-F238E27FC236}">
                <a16:creationId xmlns:a16="http://schemas.microsoft.com/office/drawing/2014/main" id="{EEA7ED76-DB79-CD45-12C5-52052AB47DB7}"/>
              </a:ext>
            </a:extLst>
          </p:cNvPr>
          <p:cNvSpPr/>
          <p:nvPr/>
        </p:nvSpPr>
        <p:spPr>
          <a:xfrm>
            <a:off x="4335779" y="8641836"/>
            <a:ext cx="2407357" cy="1134631"/>
          </a:xfrm>
          <a:prstGeom prst="roundRect">
            <a:avLst>
              <a:gd name="adj" fmla="val 729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algn="ctr" rtl="0" fontAlgn="base">
              <a:spcBef>
                <a:spcPct val="0"/>
              </a:spcBef>
              <a:spcAft>
                <a:spcPct val="0"/>
              </a:spcAft>
              <a:defRPr kumimoji="1" sz="1600" kern="1200">
                <a:solidFill>
                  <a:schemeClr val="lt1"/>
                </a:solidFill>
                <a:latin typeface="+mn-lt"/>
                <a:ea typeface="+mn-ea"/>
                <a:cs typeface="+mn-cs"/>
              </a:defRPr>
            </a:lvl1pPr>
            <a:lvl2pPr marL="457200" algn="ctr" rtl="0" fontAlgn="base">
              <a:spcBef>
                <a:spcPct val="0"/>
              </a:spcBef>
              <a:spcAft>
                <a:spcPct val="0"/>
              </a:spcAft>
              <a:defRPr kumimoji="1" sz="1600" kern="1200">
                <a:solidFill>
                  <a:schemeClr val="lt1"/>
                </a:solidFill>
                <a:latin typeface="+mn-lt"/>
                <a:ea typeface="+mn-ea"/>
                <a:cs typeface="+mn-cs"/>
              </a:defRPr>
            </a:lvl2pPr>
            <a:lvl3pPr marL="914400" algn="ctr" rtl="0" fontAlgn="base">
              <a:spcBef>
                <a:spcPct val="0"/>
              </a:spcBef>
              <a:spcAft>
                <a:spcPct val="0"/>
              </a:spcAft>
              <a:defRPr kumimoji="1" sz="1600" kern="1200">
                <a:solidFill>
                  <a:schemeClr val="lt1"/>
                </a:solidFill>
                <a:latin typeface="+mn-lt"/>
                <a:ea typeface="+mn-ea"/>
                <a:cs typeface="+mn-cs"/>
              </a:defRPr>
            </a:lvl3pPr>
            <a:lvl4pPr marL="1371600" algn="ctr" rtl="0" fontAlgn="base">
              <a:spcBef>
                <a:spcPct val="0"/>
              </a:spcBef>
              <a:spcAft>
                <a:spcPct val="0"/>
              </a:spcAft>
              <a:defRPr kumimoji="1" sz="1600" kern="1200">
                <a:solidFill>
                  <a:schemeClr val="lt1"/>
                </a:solidFill>
                <a:latin typeface="+mn-lt"/>
                <a:ea typeface="+mn-ea"/>
                <a:cs typeface="+mn-cs"/>
              </a:defRPr>
            </a:lvl4pPr>
            <a:lvl5pPr marL="1828800" algn="ctr" rtl="0" fontAlgn="base">
              <a:spcBef>
                <a:spcPct val="0"/>
              </a:spcBef>
              <a:spcAft>
                <a:spcPct val="0"/>
              </a:spcAft>
              <a:defRPr kumimoji="1" sz="1600" kern="1200">
                <a:solidFill>
                  <a:schemeClr val="lt1"/>
                </a:solidFill>
                <a:latin typeface="+mn-lt"/>
                <a:ea typeface="+mn-ea"/>
                <a:cs typeface="+mn-cs"/>
              </a:defRPr>
            </a:lvl5pPr>
            <a:lvl6pPr marL="2286000" algn="l" defTabSz="914400" rtl="0" eaLnBrk="1" latinLnBrk="0" hangingPunct="1">
              <a:defRPr kumimoji="1" sz="1600" kern="1200">
                <a:solidFill>
                  <a:schemeClr val="lt1"/>
                </a:solidFill>
                <a:latin typeface="+mn-lt"/>
                <a:ea typeface="+mn-ea"/>
                <a:cs typeface="+mn-cs"/>
              </a:defRPr>
            </a:lvl6pPr>
            <a:lvl7pPr marL="2743200" algn="l" defTabSz="914400" rtl="0" eaLnBrk="1" latinLnBrk="0" hangingPunct="1">
              <a:defRPr kumimoji="1" sz="1600" kern="1200">
                <a:solidFill>
                  <a:schemeClr val="lt1"/>
                </a:solidFill>
                <a:latin typeface="+mn-lt"/>
                <a:ea typeface="+mn-ea"/>
                <a:cs typeface="+mn-cs"/>
              </a:defRPr>
            </a:lvl7pPr>
            <a:lvl8pPr marL="3200400" algn="l" defTabSz="914400" rtl="0" eaLnBrk="1" latinLnBrk="0" hangingPunct="1">
              <a:defRPr kumimoji="1" sz="1600" kern="1200">
                <a:solidFill>
                  <a:schemeClr val="lt1"/>
                </a:solidFill>
                <a:latin typeface="+mn-lt"/>
                <a:ea typeface="+mn-ea"/>
                <a:cs typeface="+mn-cs"/>
              </a:defRPr>
            </a:lvl8pPr>
            <a:lvl9pPr marL="3657600" algn="l" defTabSz="914400" rtl="0" eaLnBrk="1" latinLnBrk="0" hangingPunct="1">
              <a:defRPr kumimoji="1" sz="16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6" name="テキスト ボックス 25">
            <a:extLst>
              <a:ext uri="{FF2B5EF4-FFF2-40B4-BE49-F238E27FC236}">
                <a16:creationId xmlns:a16="http://schemas.microsoft.com/office/drawing/2014/main" id="{B6F47DA9-B0D7-9F68-1B9F-797BE3C96E85}"/>
              </a:ext>
            </a:extLst>
          </p:cNvPr>
          <p:cNvSpPr txBox="1"/>
          <p:nvPr/>
        </p:nvSpPr>
        <p:spPr>
          <a:xfrm>
            <a:off x="4352515" y="8705765"/>
            <a:ext cx="902811" cy="200055"/>
          </a:xfrm>
          <a:prstGeom prst="rect">
            <a:avLst/>
          </a:prstGeom>
          <a:noFill/>
        </p:spPr>
        <p:txBody>
          <a:bodyPr wrap="none" rtlCol="0">
            <a:spAutoFit/>
          </a:bodyPr>
          <a:lstStyle>
            <a:defPPr>
              <a:defRPr lang="ja-JP"/>
            </a:defPPr>
            <a:lvl1pPr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1pPr>
            <a:lvl2pPr marL="4572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2pPr>
            <a:lvl3pPr marL="9144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3pPr>
            <a:lvl4pPr marL="13716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4pPr>
            <a:lvl5pPr marL="18288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5pPr>
            <a:lvl6pPr marL="22860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6pPr>
            <a:lvl7pPr marL="27432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7pPr>
            <a:lvl8pPr marL="32004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8pPr>
            <a:lvl9pPr marL="36576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700" b="1"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●お問い合わせ先</a:t>
            </a:r>
          </a:p>
        </p:txBody>
      </p:sp>
      <p:pic>
        <p:nvPicPr>
          <p:cNvPr id="41" name="図 40">
            <a:extLst>
              <a:ext uri="{FF2B5EF4-FFF2-40B4-BE49-F238E27FC236}">
                <a16:creationId xmlns:a16="http://schemas.microsoft.com/office/drawing/2014/main" id="{EF7EDA32-11C1-8FDF-1E00-E4285ED42BAA}"/>
              </a:ext>
            </a:extLst>
          </p:cNvPr>
          <p:cNvPicPr>
            <a:picLocks noChangeAspect="1"/>
          </p:cNvPicPr>
          <p:nvPr/>
        </p:nvPicPr>
        <p:blipFill>
          <a:blip r:embed="rId9"/>
          <a:stretch>
            <a:fillRect/>
          </a:stretch>
        </p:blipFill>
        <p:spPr>
          <a:xfrm>
            <a:off x="1854370" y="4415287"/>
            <a:ext cx="1287732" cy="1287732"/>
          </a:xfrm>
          <a:prstGeom prst="rect">
            <a:avLst/>
          </a:prstGeom>
        </p:spPr>
      </p:pic>
      <p:pic>
        <p:nvPicPr>
          <p:cNvPr id="42" name="図 41">
            <a:extLst>
              <a:ext uri="{FF2B5EF4-FFF2-40B4-BE49-F238E27FC236}">
                <a16:creationId xmlns:a16="http://schemas.microsoft.com/office/drawing/2014/main" id="{E429D067-9EC7-C6D0-F959-D6DCAFD2DF44}"/>
              </a:ext>
            </a:extLst>
          </p:cNvPr>
          <p:cNvPicPr>
            <a:picLocks noChangeAspect="1"/>
          </p:cNvPicPr>
          <p:nvPr/>
        </p:nvPicPr>
        <p:blipFill>
          <a:blip r:embed="rId10"/>
          <a:stretch>
            <a:fillRect/>
          </a:stretch>
        </p:blipFill>
        <p:spPr>
          <a:xfrm>
            <a:off x="5414001" y="1157834"/>
            <a:ext cx="1164930" cy="1164930"/>
          </a:xfrm>
          <a:prstGeom prst="rect">
            <a:avLst/>
          </a:prstGeom>
        </p:spPr>
      </p:pic>
      <p:pic>
        <p:nvPicPr>
          <p:cNvPr id="44" name="図 43">
            <a:extLst>
              <a:ext uri="{FF2B5EF4-FFF2-40B4-BE49-F238E27FC236}">
                <a16:creationId xmlns:a16="http://schemas.microsoft.com/office/drawing/2014/main" id="{8EBBF174-45A0-EB76-7A4F-49A1E834825E}"/>
              </a:ext>
            </a:extLst>
          </p:cNvPr>
          <p:cNvPicPr>
            <a:picLocks noChangeAspect="1"/>
          </p:cNvPicPr>
          <p:nvPr/>
        </p:nvPicPr>
        <p:blipFill>
          <a:blip r:embed="rId11"/>
          <a:stretch>
            <a:fillRect/>
          </a:stretch>
        </p:blipFill>
        <p:spPr>
          <a:xfrm>
            <a:off x="5269981" y="4402772"/>
            <a:ext cx="1538383" cy="1538383"/>
          </a:xfrm>
          <a:prstGeom prst="rect">
            <a:avLst/>
          </a:prstGeom>
        </p:spPr>
      </p:pic>
      <p:pic>
        <p:nvPicPr>
          <p:cNvPr id="46" name="図 45">
            <a:extLst>
              <a:ext uri="{FF2B5EF4-FFF2-40B4-BE49-F238E27FC236}">
                <a16:creationId xmlns:a16="http://schemas.microsoft.com/office/drawing/2014/main" id="{2EF64672-061B-8984-CCE0-46EE1BA6A0F5}"/>
              </a:ext>
            </a:extLst>
          </p:cNvPr>
          <p:cNvPicPr>
            <a:picLocks noChangeAspect="1"/>
          </p:cNvPicPr>
          <p:nvPr/>
        </p:nvPicPr>
        <p:blipFill>
          <a:blip r:embed="rId12"/>
          <a:stretch>
            <a:fillRect/>
          </a:stretch>
        </p:blipFill>
        <p:spPr>
          <a:xfrm rot="1004336">
            <a:off x="2168192" y="2042634"/>
            <a:ext cx="1280663" cy="1280663"/>
          </a:xfrm>
          <a:prstGeom prst="rect">
            <a:avLst/>
          </a:prstGeom>
        </p:spPr>
      </p:pic>
      <p:pic>
        <p:nvPicPr>
          <p:cNvPr id="47" name="図 46">
            <a:extLst>
              <a:ext uri="{FF2B5EF4-FFF2-40B4-BE49-F238E27FC236}">
                <a16:creationId xmlns:a16="http://schemas.microsoft.com/office/drawing/2014/main" id="{825229B1-23F7-43A4-8363-AE2C58069B4B}"/>
              </a:ext>
            </a:extLst>
          </p:cNvPr>
          <p:cNvPicPr>
            <a:picLocks noChangeAspect="1"/>
          </p:cNvPicPr>
          <p:nvPr/>
        </p:nvPicPr>
        <p:blipFill>
          <a:blip r:embed="rId13"/>
          <a:stretch>
            <a:fillRect/>
          </a:stretch>
        </p:blipFill>
        <p:spPr>
          <a:xfrm>
            <a:off x="2137816" y="6903093"/>
            <a:ext cx="1483565" cy="1483565"/>
          </a:xfrm>
          <a:prstGeom prst="rect">
            <a:avLst/>
          </a:prstGeom>
        </p:spPr>
      </p:pic>
      <p:pic>
        <p:nvPicPr>
          <p:cNvPr id="49" name="図 48">
            <a:extLst>
              <a:ext uri="{FF2B5EF4-FFF2-40B4-BE49-F238E27FC236}">
                <a16:creationId xmlns:a16="http://schemas.microsoft.com/office/drawing/2014/main" id="{8CA81177-8E8F-EF40-B6D4-00DF51F11835}"/>
              </a:ext>
            </a:extLst>
          </p:cNvPr>
          <p:cNvPicPr>
            <a:picLocks noChangeAspect="1"/>
          </p:cNvPicPr>
          <p:nvPr/>
        </p:nvPicPr>
        <p:blipFill rotWithShape="1">
          <a:blip r:embed="rId14"/>
          <a:srcRect b="24831"/>
          <a:stretch/>
        </p:blipFill>
        <p:spPr>
          <a:xfrm>
            <a:off x="5555035" y="7202034"/>
            <a:ext cx="1179966" cy="886971"/>
          </a:xfrm>
          <a:prstGeom prst="rect">
            <a:avLst/>
          </a:prstGeom>
        </p:spPr>
      </p:pic>
      <p:pic>
        <p:nvPicPr>
          <p:cNvPr id="16" name="図 16">
            <a:extLst>
              <a:ext uri="{FF2B5EF4-FFF2-40B4-BE49-F238E27FC236}">
                <a16:creationId xmlns:a16="http://schemas.microsoft.com/office/drawing/2014/main" id="{FBC6FA0D-30F2-3A5E-917A-74AAA78855A4}"/>
              </a:ext>
            </a:extLst>
          </p:cNvPr>
          <p:cNvPicPr>
            <a:picLocks noChangeAspect="1"/>
          </p:cNvPicPr>
          <p:nvPr/>
        </p:nvPicPr>
        <p:blipFill>
          <a:blip r:embed="rId15"/>
          <a:stretch>
            <a:fillRect/>
          </a:stretch>
        </p:blipFill>
        <p:spPr>
          <a:xfrm>
            <a:off x="5890985" y="483507"/>
            <a:ext cx="729343" cy="259443"/>
          </a:xfrm>
          <a:prstGeom prst="rect">
            <a:avLst/>
          </a:prstGeom>
        </p:spPr>
      </p:pic>
      <p:cxnSp>
        <p:nvCxnSpPr>
          <p:cNvPr id="48" name="直線コネクタ 47">
            <a:extLst>
              <a:ext uri="{FF2B5EF4-FFF2-40B4-BE49-F238E27FC236}">
                <a16:creationId xmlns:a16="http://schemas.microsoft.com/office/drawing/2014/main" id="{07B35CC7-B7A1-CD2E-7EA8-3DD056A4C89F}"/>
              </a:ext>
            </a:extLst>
          </p:cNvPr>
          <p:cNvCxnSpPr>
            <a:cxnSpLocks/>
          </p:cNvCxnSpPr>
          <p:nvPr/>
        </p:nvCxnSpPr>
        <p:spPr>
          <a:xfrm>
            <a:off x="3657138" y="1091127"/>
            <a:ext cx="2937149" cy="0"/>
          </a:xfrm>
          <a:prstGeom prst="line">
            <a:avLst/>
          </a:prstGeom>
          <a:noFill/>
          <a:ln w="6350" cap="flat" cmpd="sng" algn="ctr">
            <a:solidFill>
              <a:sysClr val="windowText" lastClr="000000">
                <a:lumMod val="75000"/>
                <a:lumOff val="25000"/>
              </a:sysClr>
            </a:solidFill>
            <a:prstDash val="solid"/>
            <a:miter lim="800000"/>
          </a:ln>
          <a:effectLst/>
        </p:spPr>
      </p:cxnSp>
    </p:spTree>
    <p:extLst>
      <p:ext uri="{BB962C8B-B14F-4D97-AF65-F5344CB8AC3E}">
        <p14:creationId xmlns:p14="http://schemas.microsoft.com/office/powerpoint/2010/main" val="1800424380"/>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rgbClr val="808080"/>
          </a:solidFill>
          <a:prstDash val="solid"/>
          <a:round/>
          <a:headEnd type="none" w="med" len="med"/>
          <a:tailEnd type="none" w="med" len="med"/>
        </a:ln>
        <a:effectLst/>
      </a:spPr>
      <a:bodyPr vert="horz" wrap="square" lIns="91440" tIns="45720" rIns="91440" bIns="4572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600" b="0" i="0" u="none" strike="noStrike" cap="none" normalizeH="0" baseline="0" smtClean="0">
            <a:ln>
              <a:noFill/>
            </a:ln>
            <a:solidFill>
              <a:srgbClr val="FF7C80"/>
            </a:solidFill>
            <a:effectLst/>
            <a:latin typeface="HGP創英角ｺﾞｼｯｸUB" pitchFamily="50" charset="-128"/>
            <a:ea typeface="HGP創英角ｺﾞｼｯｸUB" pitchFamily="50" charset="-128"/>
          </a:defRPr>
        </a:defPPr>
      </a:lstStyle>
    </a:spDef>
    <a:lnDef>
      <a:spPr bwMode="auto">
        <a:xfrm>
          <a:off x="0" y="0"/>
          <a:ext cx="1" cy="1"/>
        </a:xfrm>
        <a:custGeom>
          <a:avLst/>
          <a:gdLst/>
          <a:ahLst/>
          <a:cxnLst/>
          <a:rect l="0" t="0" r="0" b="0"/>
          <a:pathLst/>
        </a:custGeom>
        <a:solidFill>
          <a:srgbClr val="FFFF99"/>
        </a:solidFill>
        <a:ln w="12700" cap="flat" cmpd="sng" algn="ctr">
          <a:solidFill>
            <a:srgbClr val="808080"/>
          </a:solidFill>
          <a:prstDash val="solid"/>
          <a:round/>
          <a:headEnd type="none" w="med" len="med"/>
          <a:tailEnd type="none" w="med" len="med"/>
        </a:ln>
        <a:effectLst>
          <a:outerShdw dist="107763" dir="2700000" algn="ctr" rotWithShape="0">
            <a:schemeClr val="bg2">
              <a:alpha val="50000"/>
            </a:schemeClr>
          </a:outerShdw>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rgbClr val="FF7C80"/>
            </a:solidFill>
            <a:effectLst/>
            <a:latin typeface="HGP創英角ｺﾞｼｯｸUB" pitchFamily="50" charset="-128"/>
            <a:ea typeface="HGP創英角ｺﾞｼｯｸUB" pitchFamily="50" charset="-128"/>
          </a:defRPr>
        </a:defPPr>
      </a:lstStyle>
    </a:lnDef>
    <a:txDef>
      <a:spPr>
        <a:noFill/>
      </a:spPr>
      <a:bodyPr wrap="square" rtlCol="0">
        <a:spAutoFit/>
      </a:bodyPr>
      <a:lstStyle>
        <a:defPPr algn="l">
          <a:defRPr kumimoji="1"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x65e5__x4ed8__x3068__x6642__x523b_ xmlns="79ee9245-d882-4ddc-9b39-e6678e7416f0" xsi:nil="true"/>
    <_x30ea__x30f3__x30af_ xmlns="79ee9245-d882-4ddc-9b39-e6678e7416f0">
      <Url xsi:nil="true"/>
      <Description xsi:nil="true"/>
    </_x30ea__x30f3__x30af_>
    <_x8907__x6570__x884c__x30c6__x30ad__x30b9__x30c8_ xmlns="79ee9245-d882-4ddc-9b39-e6678e7416f0" xsi:nil="true"/>
    <_x7ba1__x7406__x756a__x53f7_ xmlns="79ee9245-d882-4ddc-9b39-e6678e7416f0">RC-311</_x7ba1__x7406__x756a__x53f7_>
    <_Flow_SignoffStatus xmlns="79ee9245-d882-4ddc-9b39-e6678e7416f0" xsi:nil="true"/>
    <_dlc_Exempt xmlns="http://schemas.microsoft.com/sharepoint/v3" xsi:nil="true"/>
    <_x006c_nu1 xmlns="79ee9245-d882-4ddc-9b39-e6678e7416f0">
      <UserInfo>
        <DisplayName/>
        <AccountId xsi:nil="true"/>
        <AccountType/>
      </UserInfo>
    </_x006c_nu1>
    <_x6570__x5b57_ xmlns="79ee9245-d882-4ddc-9b39-e6678e7416f0" xsi:nil="true"/>
    <_x9234__x6728__x30c6__x30b9__x30c8_ xmlns="79ee9245-d882-4ddc-9b39-e6678e7416f0" xsi:nil="true"/>
    <lcf76f155ced4ddcb4097134ff3c332f xmlns="79ee9245-d882-4ddc-9b39-e6678e7416f0">
      <Terms xmlns="http://schemas.microsoft.com/office/infopath/2007/PartnerControls"/>
    </lcf76f155ced4ddcb4097134ff3c332f>
    <TaxCatchAll xmlns="f8486722-456f-4c86-9af7-b8b16200fae9" xsi:nil="true"/>
    <_x8ca9__x58f2__x5e97_ xmlns="79ee9245-d882-4ddc-9b39-e6678e7416f0" xsi:nil="true"/>
    <SharedWithUsers xmlns="f8486722-456f-4c86-9af7-b8b16200fae9">
      <UserInfo>
        <DisplayName/>
        <AccountId xsi:nil="true"/>
        <AccountType/>
      </UserInfo>
    </SharedWithUsers>
    <MediaLengthInSeconds xmlns="79ee9245-d882-4ddc-9b39-e6678e7416f0" xsi:nil="true"/>
    <_x6570__x5024_ xmlns="79ee9245-d882-4ddc-9b39-e6678e7416f0" xsi:nil="true"/>
  </documentManagement>
</p:properties>
</file>

<file path=customXml/item2.xml><?xml version="1.0" encoding="utf-8"?>
<?mso-contentType ?>
<p:Policy xmlns:p="office.server.policy" id="" local="true">
  <p:Name>ドキュメント</p:Name>
  <p:Description/>
  <p:Statement/>
  <p:PolicyItems>
    <p:PolicyItem featureId="Microsoft.Office.RecordsManagement.PolicyFeatures.PolicyAudit" staticId="0x010100E6F1B8B26459E1498F4748E521128168|1757814118" UniqueId="f37f348f-1288-400b-a566-16401018dade">
      <p:Name>監査</p:Name>
      <p:Description>ドキュメントおよびリスト アイテムに対するユーザーの操作を監査し、監査ログに記録します。</p:Description>
      <p:CustomData>
        <Audit>
          <Update/>
          <CheckInOut/>
          <MoveCopy/>
          <DeleteRestore/>
        </Audit>
      </p:CustomData>
    </p:PolicyItem>
  </p:PolicyItems>
</p:Policy>
</file>

<file path=customXml/item3.xml><?xml version="1.0" encoding="utf-8"?>
<ct:contentTypeSchema xmlns:ct="http://schemas.microsoft.com/office/2006/metadata/contentType" xmlns:ma="http://schemas.microsoft.com/office/2006/metadata/properties/metaAttributes" ct:_="" ma:_="" ma:contentTypeName="ドキュメント" ma:contentTypeID="0x010100E6F1B8B26459E1498F4748E521128168" ma:contentTypeVersion="35" ma:contentTypeDescription="新しいドキュメントを作成します。" ma:contentTypeScope="" ma:versionID="40a3c7f8c06d9d7f208ce6598501acf8">
  <xsd:schema xmlns:xsd="http://www.w3.org/2001/XMLSchema" xmlns:xs="http://www.w3.org/2001/XMLSchema" xmlns:p="http://schemas.microsoft.com/office/2006/metadata/properties" xmlns:ns1="http://schemas.microsoft.com/sharepoint/v3" xmlns:ns2="79ee9245-d882-4ddc-9b39-e6678e7416f0" xmlns:ns3="f8486722-456f-4c86-9af7-b8b16200fae9" targetNamespace="http://schemas.microsoft.com/office/2006/metadata/properties" ma:root="true" ma:fieldsID="459ccba2d6293dcf1e0a9da6c9e5570e" ns1:_="" ns2:_="" ns3:_="">
    <xsd:import namespace="http://schemas.microsoft.com/sharepoint/v3"/>
    <xsd:import namespace="79ee9245-d882-4ddc-9b39-e6678e7416f0"/>
    <xsd:import namespace="f8486722-456f-4c86-9af7-b8b16200fae9"/>
    <xsd:element name="properties">
      <xsd:complexType>
        <xsd:sequence>
          <xsd:element name="documentManagement">
            <xsd:complexType>
              <xsd:all>
                <xsd:element ref="ns2:_x30ea__x30f3__x30af_" minOccurs="0"/>
                <xsd:element ref="ns2:_x8907__x6570__x884c__x30c6__x30ad__x30b9__x30c8_" minOccurs="0"/>
                <xsd:element ref="ns2:_x65e5__x4ed8__x3068__x6642__x523b_" minOccurs="0"/>
                <xsd:element ref="ns2:_Flow_SignoffStatus" minOccurs="0"/>
                <xsd:element ref="ns2:_x006c_nu1" minOccurs="0"/>
                <xsd:element ref="ns3:SharedWithUsers" minOccurs="0"/>
                <xsd:element ref="ns3:SharedWithDetails" minOccurs="0"/>
                <xsd:element ref="ns2:MediaServiceMetadata" minOccurs="0"/>
                <xsd:element ref="ns2:MediaServiceFastMetadata" minOccurs="0"/>
                <xsd:element ref="ns2:MediaServiceDateTaken" minOccurs="0"/>
                <xsd:element ref="ns2:MediaServiceAutoTags" minOccurs="0"/>
                <xsd:element ref="ns2:MediaServiceOCR" minOccurs="0"/>
                <xsd:element ref="ns1:_dlc_Exempt" minOccurs="0"/>
                <xsd:element ref="ns2:MediaServiceEventHashCode" minOccurs="0"/>
                <xsd:element ref="ns2:MediaServiceGenerationTime" minOccurs="0"/>
                <xsd:element ref="ns2:MediaServiceLocation" minOccurs="0"/>
                <xsd:element ref="ns2:MediaServiceAutoKeyPoints" minOccurs="0"/>
                <xsd:element ref="ns2:MediaServiceKeyPoints" minOccurs="0"/>
                <xsd:element ref="ns2:_x7ba1__x7406__x756a__x53f7_" minOccurs="0"/>
                <xsd:element ref="ns2:MediaLengthInSeconds" minOccurs="0"/>
                <xsd:element ref="ns2:_x6570__x5b57_" minOccurs="0"/>
                <xsd:element ref="ns2:_x8ca9__x58f2__x5e97_" minOccurs="0"/>
                <xsd:element ref="ns2:_x9234__x6728__x30c6__x30b9__x30c8_" minOccurs="0"/>
                <xsd:element ref="ns3:TaxCatchAll" minOccurs="0"/>
                <xsd:element ref="ns2:lcf76f155ced4ddcb4097134ff3c332f" minOccurs="0"/>
                <xsd:element ref="ns2:_x6570__x5024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5" nillable="true" ma:displayName="ポリシー適用除外" ma:hidden="true" ma:internalName="_dlc_Exempt"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9ee9245-d882-4ddc-9b39-e6678e7416f0" elementFormDefault="qualified">
    <xsd:import namespace="http://schemas.microsoft.com/office/2006/documentManagement/types"/>
    <xsd:import namespace="http://schemas.microsoft.com/office/infopath/2007/PartnerControls"/>
    <xsd:element name="_x30ea__x30f3__x30af_" ma:index="2" nillable="true" ma:displayName="リンク" ma:format="Hyperlink" ma:internalName="_x30ea__x30f3__x30af_"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_x8907__x6570__x884c__x30c6__x30ad__x30b9__x30c8_" ma:index="3" nillable="true" ma:displayName="複数行テキスト" ma:format="Dropdown" ma:internalName="_x8907__x6570__x884c__x30c6__x30ad__x30b9__x30c8_" ma:readOnly="false">
      <xsd:simpleType>
        <xsd:restriction base="dms:Note">
          <xsd:maxLength value="255"/>
        </xsd:restriction>
      </xsd:simpleType>
    </xsd:element>
    <xsd:element name="_x65e5__x4ed8__x3068__x6642__x523b_" ma:index="4" nillable="true" ma:displayName="日付と時刻" ma:format="DateOnly" ma:internalName="_x65e5__x4ed8__x3068__x6642__x523b_" ma:readOnly="false">
      <xsd:simpleType>
        <xsd:restriction base="dms:DateTime"/>
      </xsd:simpleType>
    </xsd:element>
    <xsd:element name="_Flow_SignoffStatus" ma:index="5" nillable="true" ma:displayName="承認の状態" ma:internalName="_x627f__x8a8d__x306e__x72b6__x614b_" ma:readOnly="false">
      <xsd:simpleType>
        <xsd:restriction base="dms:Text"/>
      </xsd:simpleType>
    </xsd:element>
    <xsd:element name="_x006c_nu1" ma:index="6" nillable="true" ma:displayName="ユーザーまたはグループ" ma:list="UserInfo" ma:internalName="_x006c_nu1"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hidden="true" ma:internalName="MediaServiceAutoTags" ma:readOnly="true">
      <xsd:simpleType>
        <xsd:restriction base="dms:Text"/>
      </xsd:simpleType>
    </xsd:element>
    <xsd:element name="MediaServiceOCR" ma:index="14" nillable="true" ma:displayName="MediaServiceOCR" ma:hidden="true" ma:internalName="MediaServiceOCR" ma:readOnly="true">
      <xsd:simpleType>
        <xsd:restriction base="dms:Note"/>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Location" ma:index="20" nillable="true" ma:displayName="Location" ma:hidden="true" ma:internalName="MediaServiceLocation"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hidden="true" ma:internalName="MediaServiceKeyPoints" ma:readOnly="true">
      <xsd:simpleType>
        <xsd:restriction base="dms:Note"/>
      </xsd:simpleType>
    </xsd:element>
    <xsd:element name="_x7ba1__x7406__x756a__x53f7_" ma:index="26" nillable="true" ma:displayName="管理番号" ma:default="RC-311" ma:format="Dropdown" ma:hidden="true" ma:internalName="_x7ba1__x7406__x756a__x53f7_" ma:readOnly="false">
      <xsd:simpleType>
        <xsd:restriction base="dms:Text">
          <xsd:maxLength value="255"/>
        </xsd:restriction>
      </xsd:simpleType>
    </xsd:element>
    <xsd:element name="MediaLengthInSeconds" ma:index="27" nillable="true" ma:displayName="Length (seconds)" ma:internalName="MediaLengthInSeconds" ma:readOnly="true">
      <xsd:simpleType>
        <xsd:restriction base="dms:Unknown"/>
      </xsd:simpleType>
    </xsd:element>
    <xsd:element name="_x6570__x5b57_" ma:index="28" nillable="true" ma:displayName="数字" ma:format="Dropdown" ma:internalName="_x6570__x5b57_" ma:percentage="FALSE">
      <xsd:simpleType>
        <xsd:restriction base="dms:Number"/>
      </xsd:simpleType>
    </xsd:element>
    <xsd:element name="_x8ca9__x58f2__x5e97_" ma:index="29" nillable="true" ma:displayName="販売店" ma:description="販売店フラグ" ma:format="Dropdown" ma:internalName="_x8ca9__x58f2__x5e97_">
      <xsd:simpleType>
        <xsd:restriction base="dms:Text">
          <xsd:maxLength value="255"/>
        </xsd:restriction>
      </xsd:simpleType>
    </xsd:element>
    <xsd:element name="_x9234__x6728__x30c6__x30b9__x30c8_" ma:index="30" nillable="true" ma:displayName="鈴木テスト" ma:format="Dropdown" ma:internalName="_x9234__x6728__x30c6__x30b9__x30c8_">
      <xsd:simpleType>
        <xsd:restriction base="dms:Text">
          <xsd:maxLength value="255"/>
        </xsd:restriction>
      </xsd:simpleType>
    </xsd:element>
    <xsd:element name="lcf76f155ced4ddcb4097134ff3c332f" ma:index="33" nillable="true" ma:taxonomy="true" ma:internalName="lcf76f155ced4ddcb4097134ff3c332f" ma:taxonomyFieldName="MediaServiceImageTags" ma:displayName="画像タグ" ma:readOnly="false" ma:fieldId="{5cf76f15-5ced-4ddc-b409-7134ff3c332f}" ma:taxonomyMulti="true" ma:sspId="a6d06bc7-5879-467c-9b3f-73b6e2086efd" ma:termSetId="09814cd3-568e-fe90-9814-8d621ff8fb84" ma:anchorId="fba54fb3-c3e1-fe81-a776-ca4b69148c4d" ma:open="true" ma:isKeyword="false">
      <xsd:complexType>
        <xsd:sequence>
          <xsd:element ref="pc:Terms" minOccurs="0" maxOccurs="1"/>
        </xsd:sequence>
      </xsd:complexType>
    </xsd:element>
    <xsd:element name="_x6570__x5024_" ma:index="34" nillable="true" ma:displayName="数値" ma:format="Dropdown" ma:internalName="_x6570__x5024_" ma:percentage="FALS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f8486722-456f-4c86-9af7-b8b16200fae9" elementFormDefault="qualified">
    <xsd:import namespace="http://schemas.microsoft.com/office/2006/documentManagement/types"/>
    <xsd:import namespace="http://schemas.microsoft.com/office/infopath/2007/PartnerControls"/>
    <xsd:element name="SharedWithUsers" ma:index="8" nillable="true" ma:displayName="共有相手" ma:description=""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description="" ma:hidden="true" ma:internalName="SharedWithDetails" ma:readOnly="true">
      <xsd:simpleType>
        <xsd:restriction base="dms:Note"/>
      </xsd:simpleType>
    </xsd:element>
    <xsd:element name="TaxCatchAll" ma:index="31" nillable="true" ma:displayName="Taxonomy Catch All Column" ma:hidden="true" ma:list="{72d96897-07c3-42b6-8db8-34333439000d}" ma:internalName="TaxCatchAll" ma:showField="CatchAllData" ma:web="f8486722-456f-4c86-9af7-b8b16200fae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コンテンツ タイプ"/>
        <xsd:element ref="dc:title" minOccurs="0" maxOccurs="1" ma:index="1"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6E11D3D-F147-41F9-B519-700BE71C9EA0}">
  <ds:schemaRefs>
    <ds:schemaRef ds:uri="79ee9245-d882-4ddc-9b39-e6678e7416f0"/>
    <ds:schemaRef ds:uri="f8486722-456f-4c86-9af7-b8b16200fae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DDE81AB1-A84A-4030-A7DD-07F4EBA3AB3E}">
  <ds:schemaRefs>
    <ds:schemaRef ds:uri="office.server.policy"/>
  </ds:schemaRefs>
</ds:datastoreItem>
</file>

<file path=customXml/itemProps3.xml><?xml version="1.0" encoding="utf-8"?>
<ds:datastoreItem xmlns:ds="http://schemas.openxmlformats.org/officeDocument/2006/customXml" ds:itemID="{E9FC3AC6-FF8E-4B47-9DC1-0EE0E00DE85D}">
  <ds:schemaRefs>
    <ds:schemaRef ds:uri="79ee9245-d882-4ddc-9b39-e6678e7416f0"/>
    <ds:schemaRef ds:uri="f8486722-456f-4c86-9af7-b8b16200fae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2C8D853C-BCCC-4C47-A202-27828329FF1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A4 210 x 297 mm</PresentationFormat>
  <Slides>2</Slides>
  <Notes>2</Notes>
  <HiddenSlides>0</HiddenSlides>
  <ScaleCrop>false</ScaleCrop>
  <HeadingPairs>
    <vt:vector size="4" baseType="variant">
      <vt:variant>
        <vt:lpstr>テーマ</vt:lpstr>
      </vt:variant>
      <vt:variant>
        <vt:i4>2</vt:i4>
      </vt:variant>
      <vt:variant>
        <vt:lpstr>スライド タイトル</vt:lpstr>
      </vt:variant>
      <vt:variant>
        <vt:i4>2</vt:i4>
      </vt:variant>
    </vt:vector>
  </HeadingPairs>
  <TitlesOfParts>
    <vt:vector size="4" baseType="lpstr">
      <vt:lpstr>標準デザイン</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2</cp:revision>
  <cp:lastPrinted>2017-03-31T05:27:43Z</cp:lastPrinted>
  <dcterms:modified xsi:type="dcterms:W3CDTF">2023-05-26T05:07:38Z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0x010100E6F1B8B26459E1498F4748E521128168</vt:lpwstr>
  </property>
  <property fmtid="{D5CDD505-2E9C-101B-9397-08002B2CF9AE}" pid="3" name="MediaServiceImageTags">
    <vt:lpwstr/>
  </property>
  <property fmtid="{D5CDD505-2E9C-101B-9397-08002B2CF9AE}" pid="4" name="Order">
    <vt:r8>350400</vt:r8>
  </property>
  <property fmtid="{D5CDD505-2E9C-101B-9397-08002B2CF9AE}" pid="5" name="ComplianceAssetId">
    <vt:lpwstr/>
  </property>
  <property fmtid="{D5CDD505-2E9C-101B-9397-08002B2CF9AE}" pid="6" name="_ExtendedDescription">
    <vt:lpwstr/>
  </property>
  <property fmtid="{D5CDD505-2E9C-101B-9397-08002B2CF9AE}" pid="7" name="TriggerFlowInfo">
    <vt:lpwstr/>
  </property>
</Properties>
</file>