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87" r:id="rId6"/>
    <p:sldMasterId id="2147483683" r:id="rId7"/>
    <p:sldMasterId id="2147483782" r:id="rId8"/>
  </p:sldMasterIdLst>
  <p:notesMasterIdLst>
    <p:notesMasterId r:id="rId30"/>
  </p:notesMasterIdLst>
  <p:handoutMasterIdLst>
    <p:handoutMasterId r:id="rId31"/>
  </p:handoutMasterIdLst>
  <p:sldIdLst>
    <p:sldId id="2089280996" r:id="rId9"/>
    <p:sldId id="2089280987" r:id="rId10"/>
    <p:sldId id="2089280979" r:id="rId11"/>
    <p:sldId id="2089280984" r:id="rId12"/>
    <p:sldId id="2089280988" r:id="rId13"/>
    <p:sldId id="2089280980" r:id="rId14"/>
    <p:sldId id="2089280989" r:id="rId15"/>
    <p:sldId id="2089280981" r:id="rId16"/>
    <p:sldId id="2089280990" r:id="rId17"/>
    <p:sldId id="2134806066" r:id="rId18"/>
    <p:sldId id="2134806067" r:id="rId19"/>
    <p:sldId id="2134806064" r:id="rId20"/>
    <p:sldId id="2134806061" r:id="rId21"/>
    <p:sldId id="2134806062" r:id="rId22"/>
    <p:sldId id="2134806068" r:id="rId23"/>
    <p:sldId id="2134806069" r:id="rId24"/>
    <p:sldId id="2134806070" r:id="rId25"/>
    <p:sldId id="2134806071" r:id="rId26"/>
    <p:sldId id="2673" r:id="rId27"/>
    <p:sldId id="2076138302" r:id="rId28"/>
    <p:sldId id="34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372CB00-7F5E-44D9-87EF-5824B0E7C144}">
          <p14:sldIdLst>
            <p14:sldId id="2089280996"/>
            <p14:sldId id="2089280987"/>
            <p14:sldId id="2089280979"/>
            <p14:sldId id="2089280984"/>
            <p14:sldId id="2089280988"/>
            <p14:sldId id="2089280980"/>
            <p14:sldId id="2089280989"/>
            <p14:sldId id="2089280981"/>
            <p14:sldId id="2089280990"/>
            <p14:sldId id="2134806066"/>
            <p14:sldId id="2134806067"/>
            <p14:sldId id="2134806064"/>
            <p14:sldId id="2134806061"/>
            <p14:sldId id="2134806062"/>
            <p14:sldId id="2134806068"/>
            <p14:sldId id="2134806069"/>
            <p14:sldId id="2134806070"/>
            <p14:sldId id="2134806071"/>
            <p14:sldId id="2673"/>
            <p14:sldId id="2076138302"/>
            <p14:sldId id="3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BA9"/>
    <a:srgbClr val="479471"/>
    <a:srgbClr val="3CCE81"/>
    <a:srgbClr val="113961"/>
    <a:srgbClr val="0A60AF"/>
    <a:srgbClr val="2E4E7F"/>
    <a:srgbClr val="E6E6E6"/>
    <a:srgbClr val="D30F0F"/>
    <a:srgbClr val="3790C6"/>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6F6BA-AD79-4867-A47F-41F83B24F68A}" v="79" dt="2022-12-21T01:52:06.44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2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井 涼太" userId="f69727aa-358d-4e29-8a67-d563a12f2c12" providerId="ADAL" clId="{6586F6BA-AD79-4867-A47F-41F83B24F68A}"/>
    <pc:docChg chg="modSld">
      <pc:chgData name="今井 涼太" userId="f69727aa-358d-4e29-8a67-d563a12f2c12" providerId="ADAL" clId="{6586F6BA-AD79-4867-A47F-41F83B24F68A}" dt="2022-12-21T01:52:07.094" v="101"/>
      <pc:docMkLst>
        <pc:docMk/>
      </pc:docMkLst>
      <pc:sldChg chg="modSp mod">
        <pc:chgData name="今井 涼太" userId="f69727aa-358d-4e29-8a67-d563a12f2c12" providerId="ADAL" clId="{6586F6BA-AD79-4867-A47F-41F83B24F68A}" dt="2022-12-19T06:08:18.272" v="63" actId="20577"/>
        <pc:sldMkLst>
          <pc:docMk/>
          <pc:sldMk cId="3625469804" sldId="2089280981"/>
        </pc:sldMkLst>
        <pc:spChg chg="mod">
          <ac:chgData name="今井 涼太" userId="f69727aa-358d-4e29-8a67-d563a12f2c12" providerId="ADAL" clId="{6586F6BA-AD79-4867-A47F-41F83B24F68A}" dt="2022-12-19T06:08:18.272" v="63" actId="20577"/>
          <ac:spMkLst>
            <pc:docMk/>
            <pc:sldMk cId="3625469804" sldId="2089280981"/>
            <ac:spMk id="17" creationId="{938C38B0-B7E4-5CF5-F30B-8B297CE52F1D}"/>
          </ac:spMkLst>
        </pc:spChg>
      </pc:sldChg>
      <pc:sldChg chg="modSp mod">
        <pc:chgData name="今井 涼太" userId="f69727aa-358d-4e29-8a67-d563a12f2c12" providerId="ADAL" clId="{6586F6BA-AD79-4867-A47F-41F83B24F68A}" dt="2022-12-21T01:52:07.094" v="101"/>
        <pc:sldMkLst>
          <pc:docMk/>
          <pc:sldMk cId="392314217" sldId="2089280987"/>
        </pc:sldMkLst>
        <pc:spChg chg="mod">
          <ac:chgData name="今井 涼太" userId="f69727aa-358d-4e29-8a67-d563a12f2c12" providerId="ADAL" clId="{6586F6BA-AD79-4867-A47F-41F83B24F68A}" dt="2022-12-21T01:52:07.094" v="101"/>
          <ac:spMkLst>
            <pc:docMk/>
            <pc:sldMk cId="392314217" sldId="2089280987"/>
            <ac:spMk id="5" creationId="{8DE8C7D3-BB0E-6527-234E-E310C5828A39}"/>
          </ac:spMkLst>
        </pc:spChg>
      </pc:sldChg>
      <pc:sldChg chg="modSp mod">
        <pc:chgData name="今井 涼太" userId="f69727aa-358d-4e29-8a67-d563a12f2c12" providerId="ADAL" clId="{6586F6BA-AD79-4867-A47F-41F83B24F68A}" dt="2022-12-19T06:05:37.002" v="37" actId="113"/>
        <pc:sldMkLst>
          <pc:docMk/>
          <pc:sldMk cId="3757126469" sldId="2089280991"/>
        </pc:sldMkLst>
        <pc:spChg chg="mod">
          <ac:chgData name="今井 涼太" userId="f69727aa-358d-4e29-8a67-d563a12f2c12" providerId="ADAL" clId="{6586F6BA-AD79-4867-A47F-41F83B24F68A}" dt="2022-12-19T06:05:37.002" v="37" actId="113"/>
          <ac:spMkLst>
            <pc:docMk/>
            <pc:sldMk cId="3757126469" sldId="2089280991"/>
            <ac:spMk id="5" creationId="{FC886543-897D-8628-CB9E-D9B7699D1D0E}"/>
          </ac:spMkLst>
        </pc:spChg>
      </pc:sldChg>
    </pc:docChg>
  </pc:docChgLst>
  <pc:docChgLst>
    <pc:chgData name="今井 涼太" userId="f69727aa-358d-4e29-8a67-d563a12f2c12" providerId="ADAL" clId="{FB1DD126-3B7A-4011-AF0A-681D7543DF23}"/>
    <pc:docChg chg="custSel addSld delSld modSld sldOrd addMainMaster modMainMaster modSection">
      <pc:chgData name="今井 涼太" userId="f69727aa-358d-4e29-8a67-d563a12f2c12" providerId="ADAL" clId="{FB1DD126-3B7A-4011-AF0A-681D7543DF23}" dt="2022-12-15T06:52:05.583" v="1134"/>
      <pc:docMkLst>
        <pc:docMk/>
      </pc:docMkLst>
      <pc:sldChg chg="modSp mod">
        <pc:chgData name="今井 涼太" userId="f69727aa-358d-4e29-8a67-d563a12f2c12" providerId="ADAL" clId="{FB1DD126-3B7A-4011-AF0A-681D7543DF23}" dt="2022-12-15T06:52:05.583" v="1134"/>
        <pc:sldMkLst>
          <pc:docMk/>
          <pc:sldMk cId="963800720" sldId="1037"/>
        </pc:sldMkLst>
        <pc:spChg chg="mod">
          <ac:chgData name="今井 涼太" userId="f69727aa-358d-4e29-8a67-d563a12f2c12" providerId="ADAL" clId="{FB1DD126-3B7A-4011-AF0A-681D7543DF23}" dt="2022-12-15T06:52:05.583" v="1134"/>
          <ac:spMkLst>
            <pc:docMk/>
            <pc:sldMk cId="963800720" sldId="1037"/>
            <ac:spMk id="4" creationId="{1388466B-A44E-4A3D-B86D-F3EA9D244AF5}"/>
          </ac:spMkLst>
        </pc:spChg>
      </pc:sldChg>
      <pc:sldChg chg="ord">
        <pc:chgData name="今井 涼太" userId="f69727aa-358d-4e29-8a67-d563a12f2c12" providerId="ADAL" clId="{FB1DD126-3B7A-4011-AF0A-681D7543DF23}" dt="2022-12-15T06:34:14.640" v="2"/>
        <pc:sldMkLst>
          <pc:docMk/>
          <pc:sldMk cId="4003189661" sldId="2752"/>
        </pc:sldMkLst>
      </pc:sldChg>
      <pc:sldChg chg="add">
        <pc:chgData name="今井 涼太" userId="f69727aa-358d-4e29-8a67-d563a12f2c12" providerId="ADAL" clId="{FB1DD126-3B7A-4011-AF0A-681D7543DF23}" dt="2022-12-15T06:50:49.085" v="1078"/>
        <pc:sldMkLst>
          <pc:docMk/>
          <pc:sldMk cId="2626244684" sldId="2076138905"/>
        </pc:sldMkLst>
      </pc:sldChg>
      <pc:sldChg chg="add del">
        <pc:chgData name="今井 涼太" userId="f69727aa-358d-4e29-8a67-d563a12f2c12" providerId="ADAL" clId="{FB1DD126-3B7A-4011-AF0A-681D7543DF23}" dt="2022-12-15T06:38:23.321" v="65" actId="47"/>
        <pc:sldMkLst>
          <pc:docMk/>
          <pc:sldMk cId="1162855244" sldId="2076138911"/>
        </pc:sldMkLst>
      </pc:sldChg>
      <pc:sldChg chg="add del">
        <pc:chgData name="今井 涼太" userId="f69727aa-358d-4e29-8a67-d563a12f2c12" providerId="ADAL" clId="{FB1DD126-3B7A-4011-AF0A-681D7543DF23}" dt="2022-12-15T06:38:29.280" v="66" actId="47"/>
        <pc:sldMkLst>
          <pc:docMk/>
          <pc:sldMk cId="3078194349" sldId="2076138912"/>
        </pc:sldMkLst>
      </pc:sldChg>
      <pc:sldChg chg="add del">
        <pc:chgData name="今井 涼太" userId="f69727aa-358d-4e29-8a67-d563a12f2c12" providerId="ADAL" clId="{FB1DD126-3B7A-4011-AF0A-681D7543DF23}" dt="2022-12-15T06:38:19.271" v="64" actId="47"/>
        <pc:sldMkLst>
          <pc:docMk/>
          <pc:sldMk cId="1410040418" sldId="2089280973"/>
        </pc:sldMkLst>
      </pc:sldChg>
      <pc:sldChg chg="modSp add mod">
        <pc:chgData name="今井 涼太" userId="f69727aa-358d-4e29-8a67-d563a12f2c12" providerId="ADAL" clId="{FB1DD126-3B7A-4011-AF0A-681D7543DF23}" dt="2022-12-15T06:42:48.683" v="294" actId="1038"/>
        <pc:sldMkLst>
          <pc:docMk/>
          <pc:sldMk cId="3739292950" sldId="2134806061"/>
        </pc:sldMkLst>
        <pc:spChg chg="mod">
          <ac:chgData name="今井 涼太" userId="f69727aa-358d-4e29-8a67-d563a12f2c12" providerId="ADAL" clId="{FB1DD126-3B7A-4011-AF0A-681D7543DF23}" dt="2022-12-15T06:40:29.111" v="169" actId="113"/>
          <ac:spMkLst>
            <pc:docMk/>
            <pc:sldMk cId="3739292950" sldId="2134806061"/>
            <ac:spMk id="2" creationId="{CEB2AE5B-0CEA-B0BE-7724-1D3A5B1EC1F1}"/>
          </ac:spMkLst>
        </pc:spChg>
        <pc:spChg chg="mod">
          <ac:chgData name="今井 涼太" userId="f69727aa-358d-4e29-8a67-d563a12f2c12" providerId="ADAL" clId="{FB1DD126-3B7A-4011-AF0A-681D7543DF23}" dt="2022-12-15T06:42:48.683" v="294" actId="1038"/>
          <ac:spMkLst>
            <pc:docMk/>
            <pc:sldMk cId="3739292950" sldId="2134806061"/>
            <ac:spMk id="61" creationId="{6C0CEE11-58B7-267D-E00F-BA2CA3ABC918}"/>
          </ac:spMkLst>
        </pc:spChg>
      </pc:sldChg>
      <pc:sldChg chg="addSp delSp modSp add mod">
        <pc:chgData name="今井 涼太" userId="f69727aa-358d-4e29-8a67-d563a12f2c12" providerId="ADAL" clId="{FB1DD126-3B7A-4011-AF0A-681D7543DF23}" dt="2022-12-15T06:50:21.232" v="1077"/>
        <pc:sldMkLst>
          <pc:docMk/>
          <pc:sldMk cId="556281249" sldId="2134806062"/>
        </pc:sldMkLst>
        <pc:spChg chg="mod">
          <ac:chgData name="今井 涼太" userId="f69727aa-358d-4e29-8a67-d563a12f2c12" providerId="ADAL" clId="{FB1DD126-3B7A-4011-AF0A-681D7543DF23}" dt="2022-12-15T06:43:45.611" v="407"/>
          <ac:spMkLst>
            <pc:docMk/>
            <pc:sldMk cId="556281249" sldId="2134806062"/>
            <ac:spMk id="2" creationId="{5EF29073-32C1-44FF-685F-58A57923ABF5}"/>
          </ac:spMkLst>
        </pc:spChg>
        <pc:spChg chg="add mod">
          <ac:chgData name="今井 涼太" userId="f69727aa-358d-4e29-8a67-d563a12f2c12" providerId="ADAL" clId="{FB1DD126-3B7A-4011-AF0A-681D7543DF23}" dt="2022-12-15T06:50:21.232" v="1077"/>
          <ac:spMkLst>
            <pc:docMk/>
            <pc:sldMk cId="556281249" sldId="2134806062"/>
            <ac:spMk id="3" creationId="{08FD086A-18DC-DBDB-6060-7E3B225BCE23}"/>
          </ac:spMkLst>
        </pc:spChg>
        <pc:spChg chg="mod">
          <ac:chgData name="今井 涼太" userId="f69727aa-358d-4e29-8a67-d563a12f2c12" providerId="ADAL" clId="{FB1DD126-3B7A-4011-AF0A-681D7543DF23}" dt="2022-12-15T06:42:31.141" v="289" actId="1038"/>
          <ac:spMkLst>
            <pc:docMk/>
            <pc:sldMk cId="556281249" sldId="2134806062"/>
            <ac:spMk id="17" creationId="{F054F30B-D9C3-1005-456A-42F93C7507B1}"/>
          </ac:spMkLst>
        </pc:spChg>
        <pc:spChg chg="mod">
          <ac:chgData name="今井 涼太" userId="f69727aa-358d-4e29-8a67-d563a12f2c12" providerId="ADAL" clId="{FB1DD126-3B7A-4011-AF0A-681D7543DF23}" dt="2022-12-15T06:47:32.032" v="955" actId="1036"/>
          <ac:spMkLst>
            <pc:docMk/>
            <pc:sldMk cId="556281249" sldId="2134806062"/>
            <ac:spMk id="19" creationId="{44F0E75E-7661-2140-EFD4-57268400CF3C}"/>
          </ac:spMkLst>
        </pc:spChg>
        <pc:spChg chg="del">
          <ac:chgData name="今井 涼太" userId="f69727aa-358d-4e29-8a67-d563a12f2c12" providerId="ADAL" clId="{FB1DD126-3B7A-4011-AF0A-681D7543DF23}" dt="2022-12-15T06:44:05.727" v="412" actId="478"/>
          <ac:spMkLst>
            <pc:docMk/>
            <pc:sldMk cId="556281249" sldId="2134806062"/>
            <ac:spMk id="60" creationId="{A7D5AF16-AFC3-FAE9-1C35-66B2938E6CB2}"/>
          </ac:spMkLst>
        </pc:spChg>
        <pc:spChg chg="mod">
          <ac:chgData name="今井 涼太" userId="f69727aa-358d-4e29-8a67-d563a12f2c12" providerId="ADAL" clId="{FB1DD126-3B7A-4011-AF0A-681D7543DF23}" dt="2022-12-15T06:46:41.802" v="898"/>
          <ac:spMkLst>
            <pc:docMk/>
            <pc:sldMk cId="556281249" sldId="2134806062"/>
            <ac:spMk id="61" creationId="{3F3A8C72-762C-C338-EB27-56F02B232AE1}"/>
          </ac:spMkLst>
        </pc:spChg>
        <pc:picChg chg="mod">
          <ac:chgData name="今井 涼太" userId="f69727aa-358d-4e29-8a67-d563a12f2c12" providerId="ADAL" clId="{FB1DD126-3B7A-4011-AF0A-681D7543DF23}" dt="2022-12-15T06:47:37.512" v="977" actId="1036"/>
          <ac:picMkLst>
            <pc:docMk/>
            <pc:sldMk cId="556281249" sldId="2134806062"/>
            <ac:picMk id="18" creationId="{2B51AF5F-AB29-80A6-7C30-F3AB4B81D668}"/>
          </ac:picMkLst>
        </pc:picChg>
      </pc:sldChg>
      <pc:sldChg chg="new del">
        <pc:chgData name="今井 涼太" userId="f69727aa-358d-4e29-8a67-d563a12f2c12" providerId="ADAL" clId="{FB1DD126-3B7A-4011-AF0A-681D7543DF23}" dt="2022-12-15T06:37:40.110" v="59" actId="47"/>
        <pc:sldMkLst>
          <pc:docMk/>
          <pc:sldMk cId="633742207" sldId="2134806063"/>
        </pc:sldMkLst>
      </pc:sldChg>
      <pc:sldChg chg="addSp modSp new">
        <pc:chgData name="今井 涼太" userId="f69727aa-358d-4e29-8a67-d563a12f2c12" providerId="ADAL" clId="{FB1DD126-3B7A-4011-AF0A-681D7543DF23}" dt="2022-12-15T06:38:47.335" v="67"/>
        <pc:sldMkLst>
          <pc:docMk/>
          <pc:sldMk cId="4083092287" sldId="2134806064"/>
        </pc:sldMkLst>
        <pc:spChg chg="add mod">
          <ac:chgData name="今井 涼太" userId="f69727aa-358d-4e29-8a67-d563a12f2c12" providerId="ADAL" clId="{FB1DD126-3B7A-4011-AF0A-681D7543DF23}" dt="2022-12-15T06:38:16.430" v="63"/>
          <ac:spMkLst>
            <pc:docMk/>
            <pc:sldMk cId="4083092287" sldId="2134806064"/>
            <ac:spMk id="2" creationId="{8723606A-552E-FFEF-4731-AB22C6897741}"/>
          </ac:spMkLst>
        </pc:spChg>
        <pc:spChg chg="add mod">
          <ac:chgData name="今井 涼太" userId="f69727aa-358d-4e29-8a67-d563a12f2c12" providerId="ADAL" clId="{FB1DD126-3B7A-4011-AF0A-681D7543DF23}" dt="2022-12-15T06:38:16.430" v="63"/>
          <ac:spMkLst>
            <pc:docMk/>
            <pc:sldMk cId="4083092287" sldId="2134806064"/>
            <ac:spMk id="3" creationId="{4FCC68F2-D39D-C7BD-3854-9BA4A42079A9}"/>
          </ac:spMkLst>
        </pc:spChg>
        <pc:spChg chg="add mod">
          <ac:chgData name="今井 涼太" userId="f69727aa-358d-4e29-8a67-d563a12f2c12" providerId="ADAL" clId="{FB1DD126-3B7A-4011-AF0A-681D7543DF23}" dt="2022-12-15T06:38:47.335" v="67"/>
          <ac:spMkLst>
            <pc:docMk/>
            <pc:sldMk cId="4083092287" sldId="2134806064"/>
            <ac:spMk id="4" creationId="{72610A2C-9AB3-1CB4-44C5-F6A763C1CD08}"/>
          </ac:spMkLst>
        </pc:spChg>
      </pc:sldChg>
      <pc:sldMasterChg chg="addSp delSp modSp new mod addSldLayout delSldLayout modSldLayout">
        <pc:chgData name="今井 涼太" userId="f69727aa-358d-4e29-8a67-d563a12f2c12" providerId="ADAL" clId="{FB1DD126-3B7A-4011-AF0A-681D7543DF23}" dt="2022-12-15T06:37:28.460" v="57"/>
        <pc:sldMasterMkLst>
          <pc:docMk/>
          <pc:sldMasterMk cId="621679617" sldId="2147483787"/>
        </pc:sldMasterMkLst>
        <pc:spChg chg="del">
          <ac:chgData name="今井 涼太" userId="f69727aa-358d-4e29-8a67-d563a12f2c12" providerId="ADAL" clId="{FB1DD126-3B7A-4011-AF0A-681D7543DF23}" dt="2022-12-15T06:37:15.140" v="45" actId="478"/>
          <ac:spMkLst>
            <pc:docMk/>
            <pc:sldMasterMk cId="621679617" sldId="2147483787"/>
            <ac:spMk id="2" creationId="{513C7A59-FF1F-4377-243E-5971BD6BCE7B}"/>
          </ac:spMkLst>
        </pc:spChg>
        <pc:spChg chg="del">
          <ac:chgData name="今井 涼太" userId="f69727aa-358d-4e29-8a67-d563a12f2c12" providerId="ADAL" clId="{FB1DD126-3B7A-4011-AF0A-681D7543DF23}" dt="2022-12-15T06:37:15.140" v="45" actId="478"/>
          <ac:spMkLst>
            <pc:docMk/>
            <pc:sldMasterMk cId="621679617" sldId="2147483787"/>
            <ac:spMk id="3" creationId="{DC0FA58D-49F5-B6BD-0EEB-86D248A6C58A}"/>
          </ac:spMkLst>
        </pc:spChg>
        <pc:spChg chg="del">
          <ac:chgData name="今井 涼太" userId="f69727aa-358d-4e29-8a67-d563a12f2c12" providerId="ADAL" clId="{FB1DD126-3B7A-4011-AF0A-681D7543DF23}" dt="2022-12-15T06:37:15.140" v="45" actId="478"/>
          <ac:spMkLst>
            <pc:docMk/>
            <pc:sldMasterMk cId="621679617" sldId="2147483787"/>
            <ac:spMk id="4" creationId="{AC348E68-2454-14C8-2B08-CEAEA8E1C9A8}"/>
          </ac:spMkLst>
        </pc:spChg>
        <pc:spChg chg="del">
          <ac:chgData name="今井 涼太" userId="f69727aa-358d-4e29-8a67-d563a12f2c12" providerId="ADAL" clId="{FB1DD126-3B7A-4011-AF0A-681D7543DF23}" dt="2022-12-15T06:37:15.140" v="45" actId="478"/>
          <ac:spMkLst>
            <pc:docMk/>
            <pc:sldMasterMk cId="621679617" sldId="2147483787"/>
            <ac:spMk id="5" creationId="{FE0F8A75-629C-7A0F-CB7B-73AB2B9A7D99}"/>
          </ac:spMkLst>
        </pc:spChg>
        <pc:spChg chg="del">
          <ac:chgData name="今井 涼太" userId="f69727aa-358d-4e29-8a67-d563a12f2c12" providerId="ADAL" clId="{FB1DD126-3B7A-4011-AF0A-681D7543DF23}" dt="2022-12-15T06:37:15.140" v="45" actId="478"/>
          <ac:spMkLst>
            <pc:docMk/>
            <pc:sldMasterMk cId="621679617" sldId="2147483787"/>
            <ac:spMk id="6" creationId="{7FCC1465-AF9E-BD76-79E9-26658E5A4B4E}"/>
          </ac:spMkLst>
        </pc:spChg>
        <pc:picChg chg="add mod">
          <ac:chgData name="今井 涼太" userId="f69727aa-358d-4e29-8a67-d563a12f2c12" providerId="ADAL" clId="{FB1DD126-3B7A-4011-AF0A-681D7543DF23}" dt="2022-12-15T06:37:28.460" v="57"/>
          <ac:picMkLst>
            <pc:docMk/>
            <pc:sldMasterMk cId="621679617" sldId="2147483787"/>
            <ac:picMk id="7" creationId="{9E763BF2-D3B6-1157-2B02-CE30484D79BE}"/>
          </ac:picMkLst>
        </pc:picChg>
        <pc:picChg chg="add mod">
          <ac:chgData name="今井 涼太" userId="f69727aa-358d-4e29-8a67-d563a12f2c12" providerId="ADAL" clId="{FB1DD126-3B7A-4011-AF0A-681D7543DF23}" dt="2022-12-15T06:37:28.460" v="57"/>
          <ac:picMkLst>
            <pc:docMk/>
            <pc:sldMasterMk cId="621679617" sldId="2147483787"/>
            <ac:picMk id="8" creationId="{AD8B72E5-E130-0E53-2A8F-7874AAFC0E0B}"/>
          </ac:picMkLst>
        </pc:picChg>
        <pc:picChg chg="add mod">
          <ac:chgData name="今井 涼太" userId="f69727aa-358d-4e29-8a67-d563a12f2c12" providerId="ADAL" clId="{FB1DD126-3B7A-4011-AF0A-681D7543DF23}" dt="2022-12-15T06:37:28.460" v="57"/>
          <ac:picMkLst>
            <pc:docMk/>
            <pc:sldMasterMk cId="621679617" sldId="2147483787"/>
            <ac:picMk id="9" creationId="{F6B20A01-2EE8-3533-8A52-5E3911A7DB70}"/>
          </ac:picMkLst>
        </pc:picChg>
        <pc:picChg chg="add mod">
          <ac:chgData name="今井 涼太" userId="f69727aa-358d-4e29-8a67-d563a12f2c12" providerId="ADAL" clId="{FB1DD126-3B7A-4011-AF0A-681D7543DF23}" dt="2022-12-15T06:37:28.460" v="57"/>
          <ac:picMkLst>
            <pc:docMk/>
            <pc:sldMasterMk cId="621679617" sldId="2147483787"/>
            <ac:picMk id="10" creationId="{D13EF61B-8CCF-3803-03A4-6520A524CAC2}"/>
          </ac:picMkLst>
        </pc:picChg>
        <pc:sldLayoutChg chg="delSp new mod replId">
          <pc:chgData name="今井 涼太" userId="f69727aa-358d-4e29-8a67-d563a12f2c12" providerId="ADAL" clId="{FB1DD126-3B7A-4011-AF0A-681D7543DF23}" dt="2022-12-15T06:37:25.680" v="56" actId="478"/>
          <pc:sldLayoutMkLst>
            <pc:docMk/>
            <pc:sldMasterMk cId="621679617" sldId="2147483787"/>
            <pc:sldLayoutMk cId="1111388197" sldId="2147483788"/>
          </pc:sldLayoutMkLst>
          <pc:spChg chg="del">
            <ac:chgData name="今井 涼太" userId="f69727aa-358d-4e29-8a67-d563a12f2c12" providerId="ADAL" clId="{FB1DD126-3B7A-4011-AF0A-681D7543DF23}" dt="2022-12-15T06:37:25.680" v="56" actId="478"/>
            <ac:spMkLst>
              <pc:docMk/>
              <pc:sldMasterMk cId="621679617" sldId="2147483787"/>
              <pc:sldLayoutMk cId="1111388197" sldId="2147483788"/>
              <ac:spMk id="2" creationId="{2C787680-ABE3-BFA8-3650-126406FB60F0}"/>
            </ac:spMkLst>
          </pc:spChg>
          <pc:spChg chg="del">
            <ac:chgData name="今井 涼太" userId="f69727aa-358d-4e29-8a67-d563a12f2c12" providerId="ADAL" clId="{FB1DD126-3B7A-4011-AF0A-681D7543DF23}" dt="2022-12-15T06:37:25.680" v="56" actId="478"/>
            <ac:spMkLst>
              <pc:docMk/>
              <pc:sldMasterMk cId="621679617" sldId="2147483787"/>
              <pc:sldLayoutMk cId="1111388197" sldId="2147483788"/>
              <ac:spMk id="3" creationId="{4D3C246E-BE40-5911-6EF5-DAB5D193A340}"/>
            </ac:spMkLst>
          </pc:spChg>
          <pc:spChg chg="del">
            <ac:chgData name="今井 涼太" userId="f69727aa-358d-4e29-8a67-d563a12f2c12" providerId="ADAL" clId="{FB1DD126-3B7A-4011-AF0A-681D7543DF23}" dt="2022-12-15T06:37:25.680" v="56" actId="478"/>
            <ac:spMkLst>
              <pc:docMk/>
              <pc:sldMasterMk cId="621679617" sldId="2147483787"/>
              <pc:sldLayoutMk cId="1111388197" sldId="2147483788"/>
              <ac:spMk id="4" creationId="{E18CAF61-3078-E8E2-3BD3-B1866879D0F0}"/>
            </ac:spMkLst>
          </pc:spChg>
          <pc:spChg chg="del">
            <ac:chgData name="今井 涼太" userId="f69727aa-358d-4e29-8a67-d563a12f2c12" providerId="ADAL" clId="{FB1DD126-3B7A-4011-AF0A-681D7543DF23}" dt="2022-12-15T06:37:25.680" v="56" actId="478"/>
            <ac:spMkLst>
              <pc:docMk/>
              <pc:sldMasterMk cId="621679617" sldId="2147483787"/>
              <pc:sldLayoutMk cId="1111388197" sldId="2147483788"/>
              <ac:spMk id="5" creationId="{9D23A5B0-CF2A-A755-6527-51D3EE3773EC}"/>
            </ac:spMkLst>
          </pc:spChg>
          <pc:spChg chg="del">
            <ac:chgData name="今井 涼太" userId="f69727aa-358d-4e29-8a67-d563a12f2c12" providerId="ADAL" clId="{FB1DD126-3B7A-4011-AF0A-681D7543DF23}" dt="2022-12-15T06:37:25.680" v="56" actId="478"/>
            <ac:spMkLst>
              <pc:docMk/>
              <pc:sldMasterMk cId="621679617" sldId="2147483787"/>
              <pc:sldLayoutMk cId="1111388197" sldId="2147483788"/>
              <ac:spMk id="6" creationId="{B56BAFAD-C0E5-74BD-C696-4A425041EF67}"/>
            </ac:spMkLst>
          </pc:spChg>
        </pc:sldLayoutChg>
        <pc:sldLayoutChg chg="new del replId">
          <pc:chgData name="今井 涼太" userId="f69727aa-358d-4e29-8a67-d563a12f2c12" providerId="ADAL" clId="{FB1DD126-3B7A-4011-AF0A-681D7543DF23}" dt="2022-12-15T06:37:18.310" v="46" actId="2696"/>
          <pc:sldLayoutMkLst>
            <pc:docMk/>
            <pc:sldMasterMk cId="621679617" sldId="2147483787"/>
            <pc:sldLayoutMk cId="3239352368" sldId="2147483789"/>
          </pc:sldLayoutMkLst>
        </pc:sldLayoutChg>
        <pc:sldLayoutChg chg="new del replId">
          <pc:chgData name="今井 涼太" userId="f69727aa-358d-4e29-8a67-d563a12f2c12" providerId="ADAL" clId="{FB1DD126-3B7A-4011-AF0A-681D7543DF23}" dt="2022-12-15T06:37:18.490" v="47" actId="2696"/>
          <pc:sldLayoutMkLst>
            <pc:docMk/>
            <pc:sldMasterMk cId="621679617" sldId="2147483787"/>
            <pc:sldLayoutMk cId="1061040775" sldId="2147483790"/>
          </pc:sldLayoutMkLst>
        </pc:sldLayoutChg>
        <pc:sldLayoutChg chg="new del replId">
          <pc:chgData name="今井 涼太" userId="f69727aa-358d-4e29-8a67-d563a12f2c12" providerId="ADAL" clId="{FB1DD126-3B7A-4011-AF0A-681D7543DF23}" dt="2022-12-15T06:37:18.620" v="48" actId="2696"/>
          <pc:sldLayoutMkLst>
            <pc:docMk/>
            <pc:sldMasterMk cId="621679617" sldId="2147483787"/>
            <pc:sldLayoutMk cId="1816909265" sldId="2147483791"/>
          </pc:sldLayoutMkLst>
        </pc:sldLayoutChg>
        <pc:sldLayoutChg chg="new del replId">
          <pc:chgData name="今井 涼太" userId="f69727aa-358d-4e29-8a67-d563a12f2c12" providerId="ADAL" clId="{FB1DD126-3B7A-4011-AF0A-681D7543DF23}" dt="2022-12-15T06:37:18.730" v="49" actId="2696"/>
          <pc:sldLayoutMkLst>
            <pc:docMk/>
            <pc:sldMasterMk cId="621679617" sldId="2147483787"/>
            <pc:sldLayoutMk cId="1126157714" sldId="2147483792"/>
          </pc:sldLayoutMkLst>
        </pc:sldLayoutChg>
        <pc:sldLayoutChg chg="new del replId">
          <pc:chgData name="今井 涼太" userId="f69727aa-358d-4e29-8a67-d563a12f2c12" providerId="ADAL" clId="{FB1DD126-3B7A-4011-AF0A-681D7543DF23}" dt="2022-12-15T06:37:18.970" v="50" actId="2696"/>
          <pc:sldLayoutMkLst>
            <pc:docMk/>
            <pc:sldMasterMk cId="621679617" sldId="2147483787"/>
            <pc:sldLayoutMk cId="1788998777" sldId="2147483793"/>
          </pc:sldLayoutMkLst>
        </pc:sldLayoutChg>
        <pc:sldLayoutChg chg="new del replId">
          <pc:chgData name="今井 涼太" userId="f69727aa-358d-4e29-8a67-d563a12f2c12" providerId="ADAL" clId="{FB1DD126-3B7A-4011-AF0A-681D7543DF23}" dt="2022-12-15T06:37:19.577" v="51" actId="2696"/>
          <pc:sldLayoutMkLst>
            <pc:docMk/>
            <pc:sldMasterMk cId="621679617" sldId="2147483787"/>
            <pc:sldLayoutMk cId="3900603303" sldId="2147483794"/>
          </pc:sldLayoutMkLst>
        </pc:sldLayoutChg>
        <pc:sldLayoutChg chg="new del replId">
          <pc:chgData name="今井 涼太" userId="f69727aa-358d-4e29-8a67-d563a12f2c12" providerId="ADAL" clId="{FB1DD126-3B7A-4011-AF0A-681D7543DF23}" dt="2022-12-15T06:37:19.700" v="52" actId="2696"/>
          <pc:sldLayoutMkLst>
            <pc:docMk/>
            <pc:sldMasterMk cId="621679617" sldId="2147483787"/>
            <pc:sldLayoutMk cId="1717195123" sldId="2147483795"/>
          </pc:sldLayoutMkLst>
        </pc:sldLayoutChg>
        <pc:sldLayoutChg chg="new del replId">
          <pc:chgData name="今井 涼太" userId="f69727aa-358d-4e29-8a67-d563a12f2c12" providerId="ADAL" clId="{FB1DD126-3B7A-4011-AF0A-681D7543DF23}" dt="2022-12-15T06:37:20.315" v="53" actId="2696"/>
          <pc:sldLayoutMkLst>
            <pc:docMk/>
            <pc:sldMasterMk cId="621679617" sldId="2147483787"/>
            <pc:sldLayoutMk cId="4089169748" sldId="2147483796"/>
          </pc:sldLayoutMkLst>
        </pc:sldLayoutChg>
        <pc:sldLayoutChg chg="new del replId">
          <pc:chgData name="今井 涼太" userId="f69727aa-358d-4e29-8a67-d563a12f2c12" providerId="ADAL" clId="{FB1DD126-3B7A-4011-AF0A-681D7543DF23}" dt="2022-12-15T06:37:21.342" v="54" actId="2696"/>
          <pc:sldLayoutMkLst>
            <pc:docMk/>
            <pc:sldMasterMk cId="621679617" sldId="2147483787"/>
            <pc:sldLayoutMk cId="3252363015" sldId="2147483797"/>
          </pc:sldLayoutMkLst>
        </pc:sldLayoutChg>
        <pc:sldLayoutChg chg="new del replId">
          <pc:chgData name="今井 涼太" userId="f69727aa-358d-4e29-8a67-d563a12f2c12" providerId="ADAL" clId="{FB1DD126-3B7A-4011-AF0A-681D7543DF23}" dt="2022-12-15T06:37:21.914" v="55" actId="2696"/>
          <pc:sldLayoutMkLst>
            <pc:docMk/>
            <pc:sldMasterMk cId="621679617" sldId="2147483787"/>
            <pc:sldLayoutMk cId="1334365536" sldId="21474837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3365F60-B497-406B-C2D3-69BA04E1DA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DB4F21D-6539-3445-3D33-B8EF335809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129A57-3961-4DAC-97C9-32B0D337F596}" type="datetimeFigureOut">
              <a:rPr kumimoji="1" lang="ja-JP" altLang="en-US" smtClean="0"/>
              <a:t>2022/12/27</a:t>
            </a:fld>
            <a:endParaRPr kumimoji="1" lang="ja-JP" altLang="en-US"/>
          </a:p>
        </p:txBody>
      </p:sp>
      <p:sp>
        <p:nvSpPr>
          <p:cNvPr id="4" name="フッター プレースホルダー 3">
            <a:extLst>
              <a:ext uri="{FF2B5EF4-FFF2-40B4-BE49-F238E27FC236}">
                <a16:creationId xmlns:a16="http://schemas.microsoft.com/office/drawing/2014/main" id="{300DF217-5C55-6BBF-6E08-714607BD57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A036A7B-187A-908E-3DD0-80ABF5C508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BE8E9D-15ED-431F-BD95-41C108348AE9}" type="slidenum">
              <a:rPr kumimoji="1" lang="ja-JP" altLang="en-US" smtClean="0"/>
              <a:t>‹#›</a:t>
            </a:fld>
            <a:endParaRPr kumimoji="1" lang="ja-JP" altLang="en-US"/>
          </a:p>
        </p:txBody>
      </p:sp>
    </p:spTree>
    <p:extLst>
      <p:ext uri="{BB962C8B-B14F-4D97-AF65-F5344CB8AC3E}">
        <p14:creationId xmlns:p14="http://schemas.microsoft.com/office/powerpoint/2010/main" val="564003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2022/12/27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E41DF4-8D7A-4851-AF02-808539D304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08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mailto:sales@motex.co.jp" TargetMode="External"/><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hyperlink" Target="mailto:support@motex.co.jp"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mailto:product@motex.co.jp" TargetMode="External"/><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hyperlink" Target="mailto:support@motex.co.jp"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8C6305D6-0565-A049-83C5-49B39AE42087}"/>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47954FD-6B16-C94C-860C-CE2B83D3C0D9}"/>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8088D2B-F093-E041-96D9-39662E08DA3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4D72A2D5-1417-9743-A97C-0848ACAA364E}"/>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229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ureOWL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A47ECDBE-7E9F-5747-B9DC-0D60162AD88B}"/>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13B0B91E-A3B1-5748-B930-58366E070942}"/>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D017D000-C900-8B4E-B3CA-B4135D44CA6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DC12BA17-6A9E-9546-A57A-605E93AC0108}"/>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05E086CD-0A75-C048-9930-5FC993D1C22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4758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ureOWL_2">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0EEE1594-0956-8046-8641-7E66C9E22136}"/>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F2D76327-A058-2346-98EE-990965D44D10}"/>
              </a:ext>
            </a:extLst>
          </p:cNvPr>
          <p:cNvSpPr/>
          <p:nvPr userDrawn="1"/>
        </p:nvSpPr>
        <p:spPr>
          <a:xfrm>
            <a:off x="336338" y="182268"/>
            <a:ext cx="45719" cy="402725"/>
          </a:xfrm>
          <a:prstGeom prst="rect">
            <a:avLst/>
          </a:prstGeom>
          <a:solidFill>
            <a:srgbClr val="2E4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307B7915-8287-B244-910C-50C875578C04}"/>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6" name="スライド番号プレースホルダ 4">
            <a:extLst>
              <a:ext uri="{FF2B5EF4-FFF2-40B4-BE49-F238E27FC236}">
                <a16:creationId xmlns:a16="http://schemas.microsoft.com/office/drawing/2014/main" id="{963B395C-CF1F-4F4B-868D-B14574754A0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7094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共通_1">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共通_2">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DD7396E-4EF7-B4B2-8CD0-ED47459B777E}"/>
              </a:ext>
            </a:extLst>
          </p:cNvPr>
          <p:cNvSpPr/>
          <p:nvPr userDrawn="1"/>
        </p:nvSpPr>
        <p:spPr>
          <a:xfrm>
            <a:off x="337819" y="183750"/>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C744D63E-E1E9-94D8-05FA-FCF41D8F4B29}"/>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880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２">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ACCF2AC-581A-D6BC-F26E-18EC15AB7AC6}"/>
              </a:ext>
            </a:extLst>
          </p:cNvPr>
          <p:cNvSpPr/>
          <p:nvPr userDrawn="1"/>
        </p:nvSpPr>
        <p:spPr>
          <a:xfrm>
            <a:off x="337818" y="18374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5361"/>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684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388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TEX 表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1564842-7A80-1140-9936-7BDF6BF21AD3}"/>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テキスト プレースホルダー 9">
            <a:extLst>
              <a:ext uri="{FF2B5EF4-FFF2-40B4-BE49-F238E27FC236}">
                <a16:creationId xmlns:a16="http://schemas.microsoft.com/office/drawing/2014/main" id="{94C134A0-1C04-3147-B134-667046ADF68B}"/>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25F5A80B-6AFA-2F41-B055-E672B2F99A34}"/>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6" name="図 5">
            <a:extLst>
              <a:ext uri="{FF2B5EF4-FFF2-40B4-BE49-F238E27FC236}">
                <a16:creationId xmlns:a16="http://schemas.microsoft.com/office/drawing/2014/main" id="{41FBAFAF-C49A-DF47-9BBC-707DBA93B3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1900" y="2448743"/>
            <a:ext cx="2448200" cy="822595"/>
          </a:xfrm>
          <a:prstGeom prst="rect">
            <a:avLst/>
          </a:prstGeom>
        </p:spPr>
      </p:pic>
    </p:spTree>
    <p:extLst>
      <p:ext uri="{BB962C8B-B14F-4D97-AF65-F5344CB8AC3E}">
        <p14:creationId xmlns:p14="http://schemas.microsoft.com/office/powerpoint/2010/main" val="425168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SCOPE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クラウド表紙_1">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pic>
        <p:nvPicPr>
          <p:cNvPr id="2" name="図 1">
            <a:extLst>
              <a:ext uri="{FF2B5EF4-FFF2-40B4-BE49-F238E27FC236}">
                <a16:creationId xmlns:a16="http://schemas.microsoft.com/office/drawing/2014/main" id="{BB60C873-0975-7042-B46C-0A2D4403B4A1}"/>
              </a:ext>
            </a:extLst>
          </p:cNvPr>
          <p:cNvPicPr>
            <a:picLocks noChangeAspect="1"/>
          </p:cNvPicPr>
          <p:nvPr userDrawn="1"/>
        </p:nvPicPr>
        <p:blipFill>
          <a:blip r:embed="rId3"/>
          <a:stretch>
            <a:fillRect/>
          </a:stretch>
        </p:blipFill>
        <p:spPr>
          <a:xfrm>
            <a:off x="560627" y="2465142"/>
            <a:ext cx="3884747" cy="963858"/>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クラウド表紙_2">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9" name="図 8">
            <a:extLst>
              <a:ext uri="{FF2B5EF4-FFF2-40B4-BE49-F238E27FC236}">
                <a16:creationId xmlns:a16="http://schemas.microsoft.com/office/drawing/2014/main" id="{03886DC7-59F0-5D4F-8232-A06910B11F3D}"/>
              </a:ext>
            </a:extLst>
          </p:cNvPr>
          <p:cNvPicPr>
            <a:picLocks noChangeAspect="1"/>
          </p:cNvPicPr>
          <p:nvPr userDrawn="1"/>
        </p:nvPicPr>
        <p:blipFill>
          <a:blip r:embed="rId2"/>
          <a:stretch>
            <a:fillRect/>
          </a:stretch>
        </p:blipFill>
        <p:spPr>
          <a:xfrm>
            <a:off x="4153627" y="2463596"/>
            <a:ext cx="3884747" cy="963858"/>
          </a:xfrm>
          <a:prstGeom prst="rect">
            <a:avLst/>
          </a:prstGeom>
        </p:spPr>
      </p:pic>
    </p:spTree>
    <p:extLst>
      <p:ext uri="{BB962C8B-B14F-4D97-AF65-F5344CB8AC3E}">
        <p14:creationId xmlns:p14="http://schemas.microsoft.com/office/powerpoint/2010/main" val="1881364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オンプレ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0BC956-50C5-604D-BB69-D319E57CBBCD}"/>
              </a:ext>
            </a:extLst>
          </p:cNvPr>
          <p:cNvPicPr>
            <a:picLocks noChangeAspect="1"/>
          </p:cNvPicPr>
          <p:nvPr userDrawn="1"/>
        </p:nvPicPr>
        <p:blipFill>
          <a:blip r:embed="rId2"/>
          <a:stretch>
            <a:fillRect/>
          </a:stretch>
        </p:blipFill>
        <p:spPr>
          <a:xfrm>
            <a:off x="560627" y="2465142"/>
            <a:ext cx="3884747" cy="963858"/>
          </a:xfrm>
          <a:prstGeom prst="rect">
            <a:avLst/>
          </a:prstGeom>
        </p:spPr>
      </p:pic>
      <p:sp>
        <p:nvSpPr>
          <p:cNvPr id="8" name="テキスト プレースホルダー 9">
            <a:extLst>
              <a:ext uri="{FF2B5EF4-FFF2-40B4-BE49-F238E27FC236}">
                <a16:creationId xmlns:a16="http://schemas.microsoft.com/office/drawing/2014/main" id="{A20409AF-DA1C-E14E-B77E-6FBC83A7FB3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9" name="テキスト プレースホルダー 9">
            <a:extLst>
              <a:ext uri="{FF2B5EF4-FFF2-40B4-BE49-F238E27FC236}">
                <a16:creationId xmlns:a16="http://schemas.microsoft.com/office/drawing/2014/main" id="{CB73C5DC-AF5A-5746-9E63-EFF95B31669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4185E1BD-76B4-FE46-834B-F2FDAD0A236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1" name="図 10">
            <a:extLst>
              <a:ext uri="{FF2B5EF4-FFF2-40B4-BE49-F238E27FC236}">
                <a16:creationId xmlns:a16="http://schemas.microsoft.com/office/drawing/2014/main" id="{D5F225D3-F47F-8342-91F9-9ABE4020703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Tree>
    <p:extLst>
      <p:ext uri="{BB962C8B-B14F-4D97-AF65-F5344CB8AC3E}">
        <p14:creationId xmlns:p14="http://schemas.microsoft.com/office/powerpoint/2010/main" val="1004185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オンプレ表紙_2">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0C521BB-119C-E348-AA05-D0CECBCFCB46}"/>
              </a:ext>
            </a:extLst>
          </p:cNvPr>
          <p:cNvPicPr>
            <a:picLocks noChangeAspect="1"/>
          </p:cNvPicPr>
          <p:nvPr userDrawn="1"/>
        </p:nvPicPr>
        <p:blipFill>
          <a:blip r:embed="rId2"/>
          <a:stretch>
            <a:fillRect/>
          </a:stretch>
        </p:blipFill>
        <p:spPr>
          <a:xfrm>
            <a:off x="4153627" y="2463596"/>
            <a:ext cx="3884747" cy="963858"/>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E7799C82-AD89-3D41-BCC9-F9FD11F8BF20}"/>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713FB9BB-B882-8E49-B2FF-F7B8F950622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A8C03B70-89A7-5C43-A47A-40496FB5A7D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592230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オンプレ・クラウド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CA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DD10E9-9E8F-8642-A88A-6D84F7419F67}"/>
              </a:ext>
            </a:extLst>
          </p:cNvPr>
          <p:cNvPicPr>
            <a:picLocks noChangeAspect="1"/>
          </p:cNvPicPr>
          <p:nvPr userDrawn="1"/>
        </p:nvPicPr>
        <p:blipFill>
          <a:blip r:embed="rId2"/>
          <a:stretch>
            <a:fillRect/>
          </a:stretch>
        </p:blipFill>
        <p:spPr>
          <a:xfrm>
            <a:off x="669925" y="2510572"/>
            <a:ext cx="3884747" cy="939448"/>
          </a:xfrm>
          <a:prstGeom prst="rect">
            <a:avLst/>
          </a:prstGeom>
        </p:spPr>
      </p:pic>
      <p:pic>
        <p:nvPicPr>
          <p:cNvPr id="17" name="図 16">
            <a:extLst>
              <a:ext uri="{FF2B5EF4-FFF2-40B4-BE49-F238E27FC236}">
                <a16:creationId xmlns:a16="http://schemas.microsoft.com/office/drawing/2014/main" id="{60F10B59-D7F2-4B04-9ADD-860A85FD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806" t="29850" r="3800" b="-8080"/>
          <a:stretch/>
        </p:blipFill>
        <p:spPr>
          <a:xfrm>
            <a:off x="2198080" y="0"/>
            <a:ext cx="9993920" cy="5812221"/>
          </a:xfrm>
          <a:prstGeom prst="rect">
            <a:avLst/>
          </a:prstGeom>
        </p:spPr>
      </p:pic>
      <p:sp>
        <p:nvSpPr>
          <p:cNvPr id="10" name="テキスト プレースホルダー 9">
            <a:extLst>
              <a:ext uri="{FF2B5EF4-FFF2-40B4-BE49-F238E27FC236}">
                <a16:creationId xmlns:a16="http://schemas.microsoft.com/office/drawing/2014/main" id="{621B4D05-7F96-924D-A85A-50E12DD73C6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0F8C2D4D-98AB-014E-99B1-34E8134F36CA}"/>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A0AFA187-775A-6946-B167-CED07F88933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07068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A表紙_2">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A0F8F9A-DB3E-2748-8651-28C011826040}"/>
              </a:ext>
            </a:extLst>
          </p:cNvPr>
          <p:cNvPicPr>
            <a:picLocks noChangeAspect="1"/>
          </p:cNvPicPr>
          <p:nvPr userDrawn="1"/>
        </p:nvPicPr>
        <p:blipFill>
          <a:blip r:embed="rId2"/>
          <a:stretch>
            <a:fillRect/>
          </a:stretch>
        </p:blipFill>
        <p:spPr>
          <a:xfrm>
            <a:off x="4248220" y="2500956"/>
            <a:ext cx="3884747" cy="939448"/>
          </a:xfrm>
          <a:prstGeom prst="rect">
            <a:avLst/>
          </a:prstGeom>
        </p:spPr>
      </p:pic>
      <p:sp>
        <p:nvSpPr>
          <p:cNvPr id="3" name="正方形/長方形 2">
            <a:extLst>
              <a:ext uri="{FF2B5EF4-FFF2-40B4-BE49-F238E27FC236}">
                <a16:creationId xmlns:a16="http://schemas.microsoft.com/office/drawing/2014/main" id="{2572A4C6-C7A0-EA4E-B3D0-CFFED36AE0DF}"/>
              </a:ext>
            </a:extLst>
          </p:cNvPr>
          <p:cNvSpPr/>
          <p:nvPr userDrawn="1"/>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848BD1E3-0EB9-1340-97F8-23049260D982}"/>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9A99A07A-F4AB-1842-8694-ADE5EB61EE19}"/>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583D501-CC4D-9F49-AA68-6C0BBDA5B72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67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A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212571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D表紙_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83522D1-363D-5240-94E0-3E66ABA9F2DB}"/>
              </a:ext>
            </a:extLst>
          </p:cNvPr>
          <p:cNvPicPr>
            <a:picLocks noChangeAspect="1"/>
          </p:cNvPicPr>
          <p:nvPr userDrawn="1"/>
        </p:nvPicPr>
        <p:blipFill>
          <a:blip r:embed="rId2"/>
          <a:stretch>
            <a:fillRect/>
          </a:stretch>
        </p:blipFill>
        <p:spPr>
          <a:xfrm>
            <a:off x="617375" y="2514928"/>
            <a:ext cx="3884747" cy="922737"/>
          </a:xfrm>
          <a:prstGeom prst="rect">
            <a:avLst/>
          </a:prstGeom>
        </p:spPr>
      </p:pic>
      <p:pic>
        <p:nvPicPr>
          <p:cNvPr id="5" name="図 4">
            <a:extLst>
              <a:ext uri="{FF2B5EF4-FFF2-40B4-BE49-F238E27FC236}">
                <a16:creationId xmlns:a16="http://schemas.microsoft.com/office/drawing/2014/main" id="{6F5EA66D-88FF-4557-9380-A1C85EAA54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1052" r="8173" b="9228"/>
          <a:stretch/>
        </p:blipFill>
        <p:spPr>
          <a:xfrm rot="10800000">
            <a:off x="5506095" y="-3"/>
            <a:ext cx="6684873" cy="5465382"/>
          </a:xfrm>
          <a:prstGeom prst="rect">
            <a:avLst/>
          </a:prstGeom>
        </p:spPr>
      </p:pic>
      <p:sp>
        <p:nvSpPr>
          <p:cNvPr id="11" name="テキスト プレースホルダー 9">
            <a:extLst>
              <a:ext uri="{FF2B5EF4-FFF2-40B4-BE49-F238E27FC236}">
                <a16:creationId xmlns:a16="http://schemas.microsoft.com/office/drawing/2014/main" id="{68EA8291-F736-4041-8957-84D1AF9E6F62}"/>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D4994710-2453-5245-B7E2-3674FB6BC4F7}"/>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5C38E073-90F3-0B4F-A49C-2EE49F40D345}"/>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48773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D表紙_2">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82263FF-64B1-EC40-834E-F490BBDBC6D1}"/>
              </a:ext>
            </a:extLst>
          </p:cNvPr>
          <p:cNvPicPr>
            <a:picLocks noChangeAspect="1"/>
          </p:cNvPicPr>
          <p:nvPr userDrawn="1"/>
        </p:nvPicPr>
        <p:blipFill>
          <a:blip r:embed="rId2"/>
          <a:stretch>
            <a:fillRect/>
          </a:stretch>
        </p:blipFill>
        <p:spPr>
          <a:xfrm>
            <a:off x="4222423" y="2515227"/>
            <a:ext cx="3884747" cy="922737"/>
          </a:xfrm>
          <a:prstGeom prst="rect">
            <a:avLst/>
          </a:prstGeom>
        </p:spPr>
      </p:pic>
      <p:sp>
        <p:nvSpPr>
          <p:cNvPr id="7" name="正方形/長方形 6">
            <a:extLst>
              <a:ext uri="{FF2B5EF4-FFF2-40B4-BE49-F238E27FC236}">
                <a16:creationId xmlns:a16="http://schemas.microsoft.com/office/drawing/2014/main" id="{C343B6F2-4709-E142-AF4C-CF425F223704}"/>
              </a:ext>
            </a:extLst>
          </p:cNvPr>
          <p:cNvSpPr/>
          <p:nvPr userDrawn="1"/>
        </p:nvSpPr>
        <p:spPr>
          <a:xfrm>
            <a:off x="0" y="-1"/>
            <a:ext cx="12192000" cy="189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テキスト プレースホルダー 9">
            <a:extLst>
              <a:ext uri="{FF2B5EF4-FFF2-40B4-BE49-F238E27FC236}">
                <a16:creationId xmlns:a16="http://schemas.microsoft.com/office/drawing/2014/main" id="{CEDD9DE9-1627-6B45-B679-027C0B06323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F8DD1FA4-5B0C-2946-8A12-6973FBD258C0}"/>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50CA93F9-B748-FD4F-9FBF-87259E0B9173}"/>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5003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D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F9BE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20F5E1-0C35-4F31-9B0F-3CDF86AAB44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60A5B39C-6E87-4EF7-BCDF-ABA96BA536E8}"/>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5F954330-9A6E-4C77-8F5B-D3951858C01C}"/>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402065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P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C4289A-938F-E946-A56D-8CC39AB7EFB1}"/>
              </a:ext>
            </a:extLst>
          </p:cNvPr>
          <p:cNvPicPr>
            <a:picLocks noChangeAspect="1"/>
          </p:cNvPicPr>
          <p:nvPr userDrawn="1"/>
        </p:nvPicPr>
        <p:blipFill>
          <a:blip r:embed="rId2"/>
          <a:stretch>
            <a:fillRect/>
          </a:stretch>
        </p:blipFill>
        <p:spPr>
          <a:xfrm>
            <a:off x="637113" y="2604906"/>
            <a:ext cx="3884747" cy="833963"/>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F9307FBE-2115-3546-9C9D-B4D99273CC2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6286905" y="-3"/>
            <a:ext cx="5905096" cy="5441797"/>
          </a:xfrm>
          <a:prstGeom prst="rect">
            <a:avLst/>
          </a:prstGeom>
        </p:spPr>
      </p:pic>
    </p:spTree>
    <p:extLst>
      <p:ext uri="{BB962C8B-B14F-4D97-AF65-F5344CB8AC3E}">
        <p14:creationId xmlns:p14="http://schemas.microsoft.com/office/powerpoint/2010/main" val="3480950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P表紙_2">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E4D980F-EFD2-4244-A6F7-0FBD9AA4F56A}"/>
              </a:ext>
            </a:extLst>
          </p:cNvPr>
          <p:cNvPicPr>
            <a:picLocks noChangeAspect="1"/>
          </p:cNvPicPr>
          <p:nvPr userDrawn="1"/>
        </p:nvPicPr>
        <p:blipFill>
          <a:blip r:embed="rId2"/>
          <a:stretch>
            <a:fillRect/>
          </a:stretch>
        </p:blipFill>
        <p:spPr>
          <a:xfrm>
            <a:off x="4203616" y="2606188"/>
            <a:ext cx="3884747" cy="833963"/>
          </a:xfrm>
          <a:prstGeom prst="rect">
            <a:avLst/>
          </a:prstGeom>
        </p:spPr>
      </p:pic>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698852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47947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25340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PCP表紙_1">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D99A9C2-6AFD-5745-A1BF-52CEFE201A0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90" t="2745" b="4498"/>
          <a:stretch/>
        </p:blipFill>
        <p:spPr>
          <a:xfrm flipH="1">
            <a:off x="4870439" y="-14514"/>
            <a:ext cx="7321559" cy="6879771"/>
          </a:xfrm>
          <a:prstGeom prst="rect">
            <a:avLst/>
          </a:prstGeom>
        </p:spPr>
      </p:pic>
      <p:sp>
        <p:nvSpPr>
          <p:cNvPr id="17" name="テキスト プレースホルダー 9">
            <a:extLst>
              <a:ext uri="{FF2B5EF4-FFF2-40B4-BE49-F238E27FC236}">
                <a16:creationId xmlns:a16="http://schemas.microsoft.com/office/drawing/2014/main" id="{3F06A47E-1A93-1446-9F7B-57C337339F08}"/>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8" name="テキスト プレースホルダー 9">
            <a:extLst>
              <a:ext uri="{FF2B5EF4-FFF2-40B4-BE49-F238E27FC236}">
                <a16:creationId xmlns:a16="http://schemas.microsoft.com/office/drawing/2014/main" id="{E26449CE-7FF6-E94A-BEAA-99B8B32CC32E}"/>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24C4E910-6966-2B4A-8024-AF877CB8A60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3" name="図 2">
            <a:extLst>
              <a:ext uri="{FF2B5EF4-FFF2-40B4-BE49-F238E27FC236}">
                <a16:creationId xmlns:a16="http://schemas.microsoft.com/office/drawing/2014/main" id="{2DAA8FF6-A3F8-2F4C-9D88-44543976B535}"/>
              </a:ext>
            </a:extLst>
          </p:cNvPr>
          <p:cNvPicPr>
            <a:picLocks noChangeAspect="1"/>
          </p:cNvPicPr>
          <p:nvPr userDrawn="1"/>
        </p:nvPicPr>
        <p:blipFill>
          <a:blip r:embed="rId3"/>
          <a:stretch>
            <a:fillRect/>
          </a:stretch>
        </p:blipFill>
        <p:spPr>
          <a:xfrm>
            <a:off x="659415" y="2386655"/>
            <a:ext cx="1611486" cy="1019397"/>
          </a:xfrm>
          <a:prstGeom prst="rect">
            <a:avLst/>
          </a:prstGeom>
        </p:spPr>
      </p:pic>
      <p:pic>
        <p:nvPicPr>
          <p:cNvPr id="4" name="図 3">
            <a:extLst>
              <a:ext uri="{FF2B5EF4-FFF2-40B4-BE49-F238E27FC236}">
                <a16:creationId xmlns:a16="http://schemas.microsoft.com/office/drawing/2014/main" id="{895D7875-9CDC-EA46-AB65-F4D3170155E6}"/>
              </a:ext>
            </a:extLst>
          </p:cNvPr>
          <p:cNvPicPr>
            <a:picLocks noChangeAspect="1"/>
          </p:cNvPicPr>
          <p:nvPr userDrawn="1"/>
        </p:nvPicPr>
        <p:blipFill>
          <a:blip r:embed="rId4"/>
          <a:stretch>
            <a:fillRect/>
          </a:stretch>
        </p:blipFill>
        <p:spPr>
          <a:xfrm>
            <a:off x="2453398" y="2490108"/>
            <a:ext cx="4273222" cy="928382"/>
          </a:xfrm>
          <a:prstGeom prst="rect">
            <a:avLst/>
          </a:prstGeom>
        </p:spPr>
      </p:pic>
    </p:spTree>
    <p:extLst>
      <p:ext uri="{BB962C8B-B14F-4D97-AF65-F5344CB8AC3E}">
        <p14:creationId xmlns:p14="http://schemas.microsoft.com/office/powerpoint/2010/main" val="3037806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PCP表紙_2">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FD514B83-CFAE-064F-8CAA-B463BFB762BA}"/>
              </a:ext>
            </a:extLst>
          </p:cNvPr>
          <p:cNvSpPr/>
          <p:nvPr userDrawn="1"/>
        </p:nvSpPr>
        <p:spPr>
          <a:xfrm>
            <a:off x="0" y="-1"/>
            <a:ext cx="12192000" cy="189188"/>
          </a:xfrm>
          <a:prstGeom prst="rect">
            <a:avLst/>
          </a:prstGeom>
          <a:solidFill>
            <a:srgbClr val="3CC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テキスト プレースホルダー 9">
            <a:extLst>
              <a:ext uri="{FF2B5EF4-FFF2-40B4-BE49-F238E27FC236}">
                <a16:creationId xmlns:a16="http://schemas.microsoft.com/office/drawing/2014/main" id="{36247D34-CA5A-684B-BF96-58FE7BC5A671}"/>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9">
            <a:extLst>
              <a:ext uri="{FF2B5EF4-FFF2-40B4-BE49-F238E27FC236}">
                <a16:creationId xmlns:a16="http://schemas.microsoft.com/office/drawing/2014/main" id="{0BDEDCCE-A267-8541-B203-1F2A8D0E522A}"/>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548BC3EE-9DF4-2945-AF1C-BCD64E8D49CE}"/>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E33525A6-8E3A-044F-8564-BEB05DF6E6A5}"/>
              </a:ext>
            </a:extLst>
          </p:cNvPr>
          <p:cNvGrpSpPr/>
          <p:nvPr userDrawn="1"/>
        </p:nvGrpSpPr>
        <p:grpSpPr>
          <a:xfrm>
            <a:off x="3042710" y="2259354"/>
            <a:ext cx="6444507" cy="1233471"/>
            <a:chOff x="3126430" y="2311904"/>
            <a:chExt cx="6444507" cy="1233471"/>
          </a:xfrm>
        </p:grpSpPr>
        <p:pic>
          <p:nvPicPr>
            <p:cNvPr id="12" name="図 11">
              <a:extLst>
                <a:ext uri="{FF2B5EF4-FFF2-40B4-BE49-F238E27FC236}">
                  <a16:creationId xmlns:a16="http://schemas.microsoft.com/office/drawing/2014/main" id="{07A940C5-C8DC-614C-9C85-7CCDE0B6F610}"/>
                </a:ext>
              </a:extLst>
            </p:cNvPr>
            <p:cNvPicPr>
              <a:picLocks noChangeAspect="1"/>
            </p:cNvPicPr>
            <p:nvPr userDrawn="1"/>
          </p:nvPicPr>
          <p:blipFill>
            <a:blip r:embed="rId2"/>
            <a:stretch>
              <a:fillRect/>
            </a:stretch>
          </p:blipFill>
          <p:spPr>
            <a:xfrm>
              <a:off x="3126430" y="2311904"/>
              <a:ext cx="1949898" cy="1233471"/>
            </a:xfrm>
            <a:prstGeom prst="rect">
              <a:avLst/>
            </a:prstGeom>
          </p:spPr>
        </p:pic>
        <p:pic>
          <p:nvPicPr>
            <p:cNvPr id="13" name="図 12">
              <a:extLst>
                <a:ext uri="{FF2B5EF4-FFF2-40B4-BE49-F238E27FC236}">
                  <a16:creationId xmlns:a16="http://schemas.microsoft.com/office/drawing/2014/main" id="{6DE7749A-0451-674B-A3DD-614B009B80DC}"/>
                </a:ext>
              </a:extLst>
            </p:cNvPr>
            <p:cNvPicPr>
              <a:picLocks noChangeAspect="1"/>
            </p:cNvPicPr>
            <p:nvPr userDrawn="1"/>
          </p:nvPicPr>
          <p:blipFill>
            <a:blip r:embed="rId3"/>
            <a:stretch>
              <a:fillRect/>
            </a:stretch>
          </p:blipFill>
          <p:spPr>
            <a:xfrm>
              <a:off x="5297715" y="2480829"/>
              <a:ext cx="4273222" cy="928382"/>
            </a:xfrm>
            <a:prstGeom prst="rect">
              <a:avLst/>
            </a:prstGeom>
          </p:spPr>
        </p:pic>
      </p:grpSp>
    </p:spTree>
    <p:extLst>
      <p:ext uri="{BB962C8B-B14F-4D97-AF65-F5344CB8AC3E}">
        <p14:creationId xmlns:p14="http://schemas.microsoft.com/office/powerpoint/2010/main" val="3135733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PCPタイトルスライド">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3CCE81"/>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39576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PDI表紙_1">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5187455" y="0"/>
            <a:ext cx="7004541" cy="6858000"/>
          </a:xfrm>
          <a:prstGeom prst="rect">
            <a:avLst/>
          </a:prstGeom>
        </p:spPr>
      </p:pic>
      <p:sp>
        <p:nvSpPr>
          <p:cNvPr id="11" name="テキスト プレースホルダー 9">
            <a:extLst>
              <a:ext uri="{FF2B5EF4-FFF2-40B4-BE49-F238E27FC236}">
                <a16:creationId xmlns:a16="http://schemas.microsoft.com/office/drawing/2014/main" id="{B55AD9AE-E8FB-7844-90E0-739DEA774E65}"/>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2" name="テキスト プレースホルダー 9">
            <a:extLst>
              <a:ext uri="{FF2B5EF4-FFF2-40B4-BE49-F238E27FC236}">
                <a16:creationId xmlns:a16="http://schemas.microsoft.com/office/drawing/2014/main" id="{1FDF26E2-F6EF-7643-9C74-90AFE9168111}"/>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3" name="テキスト プレースホルダー 9">
            <a:extLst>
              <a:ext uri="{FF2B5EF4-FFF2-40B4-BE49-F238E27FC236}">
                <a16:creationId xmlns:a16="http://schemas.microsoft.com/office/drawing/2014/main" id="{47223988-535A-214B-BBB6-8FA81C321772}"/>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15" name="図 14">
            <a:extLst>
              <a:ext uri="{FF2B5EF4-FFF2-40B4-BE49-F238E27FC236}">
                <a16:creationId xmlns:a16="http://schemas.microsoft.com/office/drawing/2014/main" id="{67B7856C-47B1-584F-9C45-95068CFF492F}"/>
              </a:ext>
            </a:extLst>
          </p:cNvPr>
          <p:cNvPicPr>
            <a:picLocks noChangeAspect="1"/>
          </p:cNvPicPr>
          <p:nvPr userDrawn="1"/>
        </p:nvPicPr>
        <p:blipFill>
          <a:blip r:embed="rId3"/>
          <a:stretch>
            <a:fillRect/>
          </a:stretch>
        </p:blipFill>
        <p:spPr>
          <a:xfrm>
            <a:off x="659415" y="2386655"/>
            <a:ext cx="1611486" cy="1019397"/>
          </a:xfrm>
          <a:prstGeom prst="rect">
            <a:avLst/>
          </a:prstGeom>
        </p:spPr>
      </p:pic>
      <p:pic>
        <p:nvPicPr>
          <p:cNvPr id="2" name="図 1">
            <a:extLst>
              <a:ext uri="{FF2B5EF4-FFF2-40B4-BE49-F238E27FC236}">
                <a16:creationId xmlns:a16="http://schemas.microsoft.com/office/drawing/2014/main" id="{3596A982-4682-D54F-A606-374B3C918F98}"/>
              </a:ext>
            </a:extLst>
          </p:cNvPr>
          <p:cNvPicPr>
            <a:picLocks noChangeAspect="1"/>
          </p:cNvPicPr>
          <p:nvPr userDrawn="1"/>
        </p:nvPicPr>
        <p:blipFill>
          <a:blip r:embed="rId4"/>
          <a:stretch>
            <a:fillRect/>
          </a:stretch>
        </p:blipFill>
        <p:spPr>
          <a:xfrm>
            <a:off x="2632758" y="2366041"/>
            <a:ext cx="2192839" cy="1041705"/>
          </a:xfrm>
          <a:prstGeom prst="rect">
            <a:avLst/>
          </a:prstGeom>
        </p:spPr>
      </p:pic>
    </p:spTree>
    <p:extLst>
      <p:ext uri="{BB962C8B-B14F-4D97-AF65-F5344CB8AC3E}">
        <p14:creationId xmlns:p14="http://schemas.microsoft.com/office/powerpoint/2010/main" val="2172789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PDI表紙_2">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3E5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 name="テキスト プレースホルダー 9">
            <a:extLst>
              <a:ext uri="{FF2B5EF4-FFF2-40B4-BE49-F238E27FC236}">
                <a16:creationId xmlns:a16="http://schemas.microsoft.com/office/drawing/2014/main" id="{8AD41937-9D97-AC42-BD7E-7C38B8C6FD6C}"/>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8E1850E9-8E29-B34C-A8E9-D9632B49BA8F}"/>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9">
            <a:extLst>
              <a:ext uri="{FF2B5EF4-FFF2-40B4-BE49-F238E27FC236}">
                <a16:creationId xmlns:a16="http://schemas.microsoft.com/office/drawing/2014/main" id="{33418585-6BE2-FC48-9043-87434D76107C}"/>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52AA79F1-2DCB-A341-A46B-ADC29A02F790}"/>
              </a:ext>
            </a:extLst>
          </p:cNvPr>
          <p:cNvGrpSpPr/>
          <p:nvPr userDrawn="1"/>
        </p:nvGrpSpPr>
        <p:grpSpPr>
          <a:xfrm>
            <a:off x="3793928" y="2259354"/>
            <a:ext cx="4604144" cy="1233471"/>
            <a:chOff x="3767537" y="2259354"/>
            <a:chExt cx="4604144" cy="1233471"/>
          </a:xfrm>
        </p:grpSpPr>
        <p:pic>
          <p:nvPicPr>
            <p:cNvPr id="11" name="図 10">
              <a:extLst>
                <a:ext uri="{FF2B5EF4-FFF2-40B4-BE49-F238E27FC236}">
                  <a16:creationId xmlns:a16="http://schemas.microsoft.com/office/drawing/2014/main" id="{82344B53-6838-3E4E-BF83-45DD3D3EACA4}"/>
                </a:ext>
              </a:extLst>
            </p:cNvPr>
            <p:cNvPicPr>
              <a:picLocks noChangeAspect="1"/>
            </p:cNvPicPr>
            <p:nvPr userDrawn="1"/>
          </p:nvPicPr>
          <p:blipFill>
            <a:blip r:embed="rId2"/>
            <a:stretch>
              <a:fillRect/>
            </a:stretch>
          </p:blipFill>
          <p:spPr>
            <a:xfrm>
              <a:off x="3767537" y="2259354"/>
              <a:ext cx="1949898" cy="1233471"/>
            </a:xfrm>
            <a:prstGeom prst="rect">
              <a:avLst/>
            </a:prstGeom>
          </p:spPr>
        </p:pic>
        <p:pic>
          <p:nvPicPr>
            <p:cNvPr id="14" name="図 13">
              <a:extLst>
                <a:ext uri="{FF2B5EF4-FFF2-40B4-BE49-F238E27FC236}">
                  <a16:creationId xmlns:a16="http://schemas.microsoft.com/office/drawing/2014/main" id="{B9556E3C-FD31-5B49-ACB2-FD50C585B981}"/>
                </a:ext>
              </a:extLst>
            </p:cNvPr>
            <p:cNvPicPr>
              <a:picLocks noChangeAspect="1"/>
            </p:cNvPicPr>
            <p:nvPr userDrawn="1"/>
          </p:nvPicPr>
          <p:blipFill>
            <a:blip r:embed="rId3"/>
            <a:stretch>
              <a:fillRect/>
            </a:stretch>
          </p:blipFill>
          <p:spPr>
            <a:xfrm>
              <a:off x="6178842" y="2366041"/>
              <a:ext cx="2192839" cy="1041705"/>
            </a:xfrm>
            <a:prstGeom prst="rect">
              <a:avLst/>
            </a:prstGeom>
          </p:spPr>
        </p:pic>
      </p:grpSp>
    </p:spTree>
    <p:extLst>
      <p:ext uri="{BB962C8B-B14F-4D97-AF65-F5344CB8AC3E}">
        <p14:creationId xmlns:p14="http://schemas.microsoft.com/office/powerpoint/2010/main" val="1162115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DI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D334BDE3-1BDA-5449-AAEA-FFC7816D86C5}"/>
              </a:ext>
            </a:extLst>
          </p:cNvPr>
          <p:cNvCxnSpPr/>
          <p:nvPr userDrawn="1"/>
        </p:nvCxnSpPr>
        <p:spPr>
          <a:xfrm>
            <a:off x="560896" y="2174840"/>
            <a:ext cx="9447265" cy="0"/>
          </a:xfrm>
          <a:prstGeom prst="line">
            <a:avLst/>
          </a:prstGeom>
          <a:ln w="19050">
            <a:solidFill>
              <a:srgbClr val="3E5BA9"/>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138BA33C-B5E5-2544-82B0-66B373E3415E}"/>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BFC80B9A-1504-804F-9D52-E704EFC94F4A}"/>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81FE52EB-5CBE-8440-868F-8F3F714BF7E0}"/>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0463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NCPIT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S表紙_1">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671F78B-90E6-6846-B0EC-411BCCA58ED1}"/>
              </a:ext>
            </a:extLst>
          </p:cNvPr>
          <p:cNvPicPr>
            <a:picLocks noChangeAspect="1"/>
          </p:cNvPicPr>
          <p:nvPr userDrawn="1"/>
        </p:nvPicPr>
        <p:blipFill>
          <a:blip r:embed="rId2"/>
          <a:stretch>
            <a:fillRect/>
          </a:stretch>
        </p:blipFill>
        <p:spPr>
          <a:xfrm>
            <a:off x="564825" y="2660687"/>
            <a:ext cx="3884747" cy="731749"/>
          </a:xfrm>
          <a:prstGeom prst="rect">
            <a:avLst/>
          </a:prstGeom>
        </p:spPr>
      </p:pic>
      <p:pic>
        <p:nvPicPr>
          <p:cNvPr id="6" name="図 5">
            <a:extLst>
              <a:ext uri="{FF2B5EF4-FFF2-40B4-BE49-F238E27FC236}">
                <a16:creationId xmlns:a16="http://schemas.microsoft.com/office/drawing/2014/main" id="{14894DFB-FB2D-8A44-9857-8BFF925A3716}"/>
              </a:ext>
            </a:extLst>
          </p:cNvPr>
          <p:cNvPicPr>
            <a:picLocks noChangeAspect="1"/>
          </p:cNvPicPr>
          <p:nvPr userDrawn="1"/>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t="39316" r="27342"/>
          <a:stretch/>
        </p:blipFill>
        <p:spPr>
          <a:xfrm>
            <a:off x="5262498" y="0"/>
            <a:ext cx="6929502" cy="5150069"/>
          </a:xfrm>
          <a:prstGeom prst="rect">
            <a:avLst/>
          </a:prstGeom>
        </p:spPr>
      </p:pic>
      <p:sp>
        <p:nvSpPr>
          <p:cNvPr id="10" name="テキスト プレースホルダー 9">
            <a:extLst>
              <a:ext uri="{FF2B5EF4-FFF2-40B4-BE49-F238E27FC236}">
                <a16:creationId xmlns:a16="http://schemas.microsoft.com/office/drawing/2014/main" id="{C5C5653C-012B-8A42-AC31-BFE679D62F1A}"/>
              </a:ext>
            </a:extLst>
          </p:cNvPr>
          <p:cNvSpPr>
            <a:spLocks noGrp="1"/>
          </p:cNvSpPr>
          <p:nvPr>
            <p:ph type="body" sz="quarter" idx="14"/>
          </p:nvPr>
        </p:nvSpPr>
        <p:spPr>
          <a:xfrm>
            <a:off x="659415" y="3905104"/>
            <a:ext cx="6067205" cy="377026"/>
          </a:xfrm>
          <a:prstGeom prst="rect">
            <a:avLst/>
          </a:prstGeom>
        </p:spPr>
        <p:txBody>
          <a:bodyPr wrap="square">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11" name="テキスト プレースホルダー 9">
            <a:extLst>
              <a:ext uri="{FF2B5EF4-FFF2-40B4-BE49-F238E27FC236}">
                <a16:creationId xmlns:a16="http://schemas.microsoft.com/office/drawing/2014/main" id="{89E1AF19-4C4B-2E41-B2DF-FC96D456716F}"/>
              </a:ext>
            </a:extLst>
          </p:cNvPr>
          <p:cNvSpPr>
            <a:spLocks noGrp="1"/>
          </p:cNvSpPr>
          <p:nvPr>
            <p:ph type="body" sz="quarter" idx="12"/>
          </p:nvPr>
        </p:nvSpPr>
        <p:spPr>
          <a:xfrm>
            <a:off x="659416" y="4602965"/>
            <a:ext cx="6067204" cy="263149"/>
          </a:xfrm>
          <a:prstGeom prst="rect">
            <a:avLst/>
          </a:prstGeom>
        </p:spPr>
        <p:txBody>
          <a:bodyPr wrap="square">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テキスト プレースホルダー 9">
            <a:extLst>
              <a:ext uri="{FF2B5EF4-FFF2-40B4-BE49-F238E27FC236}">
                <a16:creationId xmlns:a16="http://schemas.microsoft.com/office/drawing/2014/main" id="{81B74757-4C1B-414F-A05B-1D031AD5997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628399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S表紙_2">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EFDB1C2-2250-EC4F-9DE8-24EB8B9D2725}"/>
              </a:ext>
            </a:extLst>
          </p:cNvPr>
          <p:cNvPicPr>
            <a:picLocks noChangeAspect="1"/>
          </p:cNvPicPr>
          <p:nvPr userDrawn="1"/>
        </p:nvPicPr>
        <p:blipFill>
          <a:blip r:embed="rId2"/>
          <a:stretch>
            <a:fillRect/>
          </a:stretch>
        </p:blipFill>
        <p:spPr>
          <a:xfrm>
            <a:off x="4153626" y="2656182"/>
            <a:ext cx="3884747" cy="731749"/>
          </a:xfrm>
          <a:prstGeom prst="rect">
            <a:avLst/>
          </a:prstGeom>
        </p:spPr>
      </p:pic>
      <p:sp>
        <p:nvSpPr>
          <p:cNvPr id="4" name="正方形/長方形 3">
            <a:extLst>
              <a:ext uri="{FF2B5EF4-FFF2-40B4-BE49-F238E27FC236}">
                <a16:creationId xmlns:a16="http://schemas.microsoft.com/office/drawing/2014/main" id="{EE949C5A-EBAD-FA40-A070-FFB3BC331DB8}"/>
              </a:ext>
            </a:extLst>
          </p:cNvPr>
          <p:cNvSpPr/>
          <p:nvPr userDrawn="1"/>
        </p:nvSpPr>
        <p:spPr>
          <a:xfrm>
            <a:off x="0" y="-1"/>
            <a:ext cx="12192000" cy="189188"/>
          </a:xfrm>
          <a:prstGeom prst="rect">
            <a:avLst/>
          </a:prstGeom>
          <a:solidFill>
            <a:srgbClr val="11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4" name="テキスト プレースホルダー 9">
            <a:extLst>
              <a:ext uri="{FF2B5EF4-FFF2-40B4-BE49-F238E27FC236}">
                <a16:creationId xmlns:a16="http://schemas.microsoft.com/office/drawing/2014/main" id="{44A8C4F2-931B-E94B-9674-1D894082FE3F}"/>
              </a:ext>
            </a:extLst>
          </p:cNvPr>
          <p:cNvSpPr>
            <a:spLocks noGrp="1"/>
          </p:cNvSpPr>
          <p:nvPr>
            <p:ph type="body" sz="quarter" idx="11"/>
          </p:nvPr>
        </p:nvSpPr>
        <p:spPr>
          <a:xfrm>
            <a:off x="335360" y="3778980"/>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5" name="テキスト プレースホルダー 9">
            <a:extLst>
              <a:ext uri="{FF2B5EF4-FFF2-40B4-BE49-F238E27FC236}">
                <a16:creationId xmlns:a16="http://schemas.microsoft.com/office/drawing/2014/main" id="{3113A657-AD65-C845-9FB2-69FC2139363C}"/>
              </a:ext>
            </a:extLst>
          </p:cNvPr>
          <p:cNvSpPr>
            <a:spLocks noGrp="1"/>
          </p:cNvSpPr>
          <p:nvPr>
            <p:ph type="body" sz="quarter" idx="12"/>
          </p:nvPr>
        </p:nvSpPr>
        <p:spPr>
          <a:xfrm>
            <a:off x="335360" y="4476841"/>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6" name="テキスト プレースホルダー 9">
            <a:extLst>
              <a:ext uri="{FF2B5EF4-FFF2-40B4-BE49-F238E27FC236}">
                <a16:creationId xmlns:a16="http://schemas.microsoft.com/office/drawing/2014/main" id="{60853FB7-8286-8F4A-A57E-CFC8D26B1BC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88649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Sタイトル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9812FFD6-58A1-4D41-9784-C0210B4DB677}"/>
              </a:ext>
            </a:extLst>
          </p:cNvPr>
          <p:cNvCxnSpPr/>
          <p:nvPr userDrawn="1"/>
        </p:nvCxnSpPr>
        <p:spPr>
          <a:xfrm>
            <a:off x="560896" y="2174840"/>
            <a:ext cx="9447265" cy="0"/>
          </a:xfrm>
          <a:prstGeom prst="line">
            <a:avLst/>
          </a:prstGeom>
          <a:ln w="19050">
            <a:solidFill>
              <a:srgbClr val="113961"/>
            </a:solidFill>
          </a:ln>
        </p:spPr>
        <p:style>
          <a:lnRef idx="1">
            <a:schemeClr val="accent1"/>
          </a:lnRef>
          <a:fillRef idx="0">
            <a:schemeClr val="accent1"/>
          </a:fillRef>
          <a:effectRef idx="0">
            <a:schemeClr val="accent1"/>
          </a:effectRef>
          <a:fontRef idx="minor">
            <a:schemeClr val="tx1"/>
          </a:fontRef>
        </p:style>
      </p:cxnSp>
      <p:sp>
        <p:nvSpPr>
          <p:cNvPr id="4" name="テキスト プレースホルダー 9">
            <a:extLst>
              <a:ext uri="{FF2B5EF4-FFF2-40B4-BE49-F238E27FC236}">
                <a16:creationId xmlns:a16="http://schemas.microsoft.com/office/drawing/2014/main" id="{67704A8A-9CDC-8649-A349-8E0371A54C04}"/>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53D1E697-124B-A840-B154-7A8B6C19EDE2}"/>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188B44A5-C8A6-5D41-8956-FF1B8FEF396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2717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pic>
        <p:nvPicPr>
          <p:cNvPr id="11" name="図 10">
            <a:extLst>
              <a:ext uri="{FF2B5EF4-FFF2-40B4-BE49-F238E27FC236}">
                <a16:creationId xmlns:a16="http://schemas.microsoft.com/office/drawing/2014/main" id="{C30B8CCE-B5BE-304C-B99F-BF6B755380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12" name="正方形/長方形 11">
            <a:extLst>
              <a:ext uri="{FF2B5EF4-FFF2-40B4-BE49-F238E27FC236}">
                <a16:creationId xmlns:a16="http://schemas.microsoft.com/office/drawing/2014/main" id="{8559A977-4F9B-F04E-A84F-0DBCCB26D292}"/>
              </a:ext>
            </a:extLst>
          </p:cNvPr>
          <p:cNvSpPr/>
          <p:nvPr userDrawn="1"/>
        </p:nvSpPr>
        <p:spPr>
          <a:xfrm>
            <a:off x="1841204" y="3640006"/>
            <a:ext cx="8509592" cy="215450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AutoShape 78">
            <a:extLst>
              <a:ext uri="{FF2B5EF4-FFF2-40B4-BE49-F238E27FC236}">
                <a16:creationId xmlns:a16="http://schemas.microsoft.com/office/drawing/2014/main" id="{35A600BE-CC20-2E4E-8E92-6DF221467313}"/>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製品に関するお問い合わせ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14" name="表 13">
            <a:extLst>
              <a:ext uri="{FF2B5EF4-FFF2-40B4-BE49-F238E27FC236}">
                <a16:creationId xmlns:a16="http://schemas.microsoft.com/office/drawing/2014/main" id="{D328A163-FF65-BB46-90AE-8DA958675D85}"/>
              </a:ext>
            </a:extLst>
          </p:cNvPr>
          <p:cNvGraphicFramePr>
            <a:graphicFrameLocks noGrp="1"/>
          </p:cNvGraphicFramePr>
          <p:nvPr userDrawn="1">
            <p:extLst>
              <p:ext uri="{D42A27DB-BD31-4B8C-83A1-F6EECF244321}">
                <p14:modId xmlns:p14="http://schemas.microsoft.com/office/powerpoint/2010/main" val="62222000"/>
              </p:ext>
            </p:extLst>
          </p:nvPr>
        </p:nvGraphicFramePr>
        <p:xfrm>
          <a:off x="2124802" y="4124462"/>
          <a:ext cx="2741482" cy="155448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営業本部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大阪本社</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06-6308-8980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東京本部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03-5460-0775</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名古屋支店</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052-253-7346</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r h="137160">
                <a:tc>
                  <a:txBody>
                    <a:bodyPr/>
                    <a:lstStyle/>
                    <a:p>
                      <a:pPr algn="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九州営業所</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092-419-2390</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39528522"/>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3"/>
                        </a:rPr>
                        <a:t>sales@motex.co.jp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3501713"/>
                  </a:ext>
                </a:extLst>
              </a:tr>
            </a:tbl>
          </a:graphicData>
        </a:graphic>
      </p:graphicFrame>
      <p:graphicFrame>
        <p:nvGraphicFramePr>
          <p:cNvPr id="15" name="表 13">
            <a:extLst>
              <a:ext uri="{FF2B5EF4-FFF2-40B4-BE49-F238E27FC236}">
                <a16:creationId xmlns:a16="http://schemas.microsoft.com/office/drawing/2014/main" id="{BD31F1FD-9E81-9245-897A-B660C1AD6B30}"/>
              </a:ext>
            </a:extLst>
          </p:cNvPr>
          <p:cNvGraphicFramePr>
            <a:graphicFrameLocks noGrp="1"/>
          </p:cNvGraphicFramePr>
          <p:nvPr userDrawn="1">
            <p:extLst>
              <p:ext uri="{D42A27DB-BD31-4B8C-83A1-F6EECF244321}">
                <p14:modId xmlns:p14="http://schemas.microsoft.com/office/powerpoint/2010/main" val="358718309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6" name="AutoShape 78">
            <a:extLst>
              <a:ext uri="{FF2B5EF4-FFF2-40B4-BE49-F238E27FC236}">
                <a16:creationId xmlns:a16="http://schemas.microsoft.com/office/drawing/2014/main" id="{1EE58FEB-2635-C946-B523-C8E9FF9A8A2C}"/>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486552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433464"/>
            <a:ext cx="2693020" cy="904855"/>
          </a:xfrm>
          <a:prstGeom prst="rect">
            <a:avLst/>
          </a:prstGeom>
        </p:spPr>
      </p:pic>
      <p:sp>
        <p:nvSpPr>
          <p:cNvPr id="3" name="テキスト ボックス 2">
            <a:extLst>
              <a:ext uri="{FF2B5EF4-FFF2-40B4-BE49-F238E27FC236}">
                <a16:creationId xmlns:a16="http://schemas.microsoft.com/office/drawing/2014/main" id="{373A1F8E-1C9B-7344-BDDA-5220A4925C34}"/>
              </a:ext>
            </a:extLst>
          </p:cNvPr>
          <p:cNvSpPr txBox="1"/>
          <p:nvPr userDrawn="1"/>
        </p:nvSpPr>
        <p:spPr>
          <a:xfrm>
            <a:off x="126123" y="6154524"/>
            <a:ext cx="7020910" cy="466281"/>
          </a:xfrm>
          <a:prstGeom prst="rect">
            <a:avLst/>
          </a:prstGeom>
          <a:noFill/>
        </p:spPr>
        <p:txBody>
          <a:bodyPr wrap="square" rtlCol="0">
            <a:spAutoFit/>
          </a:bodyPr>
          <a:lstStyle/>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・記載の会社名および製品名・サービス名は、各社の商標または登録商標です。</a:t>
            </a:r>
            <a:endParaRPr kumimoji="1" lang="en-US" altLang="ja-JP" sz="900">
              <a:solidFill>
                <a:schemeClr val="tx1">
                  <a:lumMod val="75000"/>
                  <a:lumOff val="25000"/>
                </a:schemeClr>
              </a:solidFill>
              <a:latin typeface="Meiryo" panose="020B0604030504040204" pitchFamily="34" charset="-128"/>
              <a:ea typeface="Meiryo" panose="020B0604030504040204" pitchFamily="34" charset="-128"/>
            </a:endParaRPr>
          </a:p>
          <a:p>
            <a:pPr>
              <a:lnSpc>
                <a:spcPct val="140000"/>
              </a:lnSpc>
            </a:pP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90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900">
                <a:solidFill>
                  <a:schemeClr val="tx1">
                    <a:lumMod val="75000"/>
                    <a:lumOff val="25000"/>
                  </a:schemeClr>
                </a:solidFill>
                <a:latin typeface="Meiryo" panose="020B0604030504040204" pitchFamily="34" charset="-128"/>
                <a:ea typeface="Meiryo" panose="020B0604030504040204" pitchFamily="34" charset="-128"/>
              </a:rPr>
              <a:t>はエムオーテックス株式会社の略称です。</a:t>
            </a:r>
          </a:p>
        </p:txBody>
      </p:sp>
      <p:sp>
        <p:nvSpPr>
          <p:cNvPr id="6" name="正方形/長方形 5">
            <a:extLst>
              <a:ext uri="{FF2B5EF4-FFF2-40B4-BE49-F238E27FC236}">
                <a16:creationId xmlns:a16="http://schemas.microsoft.com/office/drawing/2014/main" id="{136B9CAE-61D0-D54D-A51F-01C7F21DFF0D}"/>
              </a:ext>
            </a:extLst>
          </p:cNvPr>
          <p:cNvSpPr/>
          <p:nvPr userDrawn="1"/>
        </p:nvSpPr>
        <p:spPr>
          <a:xfrm>
            <a:off x="1841204" y="3640006"/>
            <a:ext cx="8509592" cy="152071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AutoShape 78">
            <a:extLst>
              <a:ext uri="{FF2B5EF4-FFF2-40B4-BE49-F238E27FC236}">
                <a16:creationId xmlns:a16="http://schemas.microsoft.com/office/drawing/2014/main" id="{398E8761-AEA7-6940-8968-E5D3C165285E}"/>
              </a:ext>
            </a:extLst>
          </p:cNvPr>
          <p:cNvSpPr>
            <a:spLocks noChangeArrowheads="1"/>
          </p:cNvSpPr>
          <p:nvPr userDrawn="1"/>
        </p:nvSpPr>
        <p:spPr bwMode="auto">
          <a:xfrm>
            <a:off x="2132681" y="3769829"/>
            <a:ext cx="3132993"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本資料に関するお問い合わせ</a:t>
            </a:r>
            <a:endParaRPr lang="en-US" altLang="ja-JP" sz="1200" b="1">
              <a:solidFill>
                <a:schemeClr val="tx1">
                  <a:lumMod val="75000"/>
                  <a:lumOff val="25000"/>
                </a:schemeClr>
              </a:solidFill>
              <a:latin typeface="メイリオ" panose="020B0604030504040204" pitchFamily="50" charset="-128"/>
            </a:endParaRPr>
          </a:p>
        </p:txBody>
      </p:sp>
      <p:graphicFrame>
        <p:nvGraphicFramePr>
          <p:cNvPr id="8" name="表 13">
            <a:extLst>
              <a:ext uri="{FF2B5EF4-FFF2-40B4-BE49-F238E27FC236}">
                <a16:creationId xmlns:a16="http://schemas.microsoft.com/office/drawing/2014/main" id="{ECC98DC4-ADEE-854E-BB5D-E1EE97A7A929}"/>
              </a:ext>
            </a:extLst>
          </p:cNvPr>
          <p:cNvGraphicFramePr>
            <a:graphicFrameLocks noGrp="1"/>
          </p:cNvGraphicFramePr>
          <p:nvPr userDrawn="1">
            <p:extLst>
              <p:ext uri="{D42A27DB-BD31-4B8C-83A1-F6EECF244321}">
                <p14:modId xmlns:p14="http://schemas.microsoft.com/office/powerpoint/2010/main" val="1740982899"/>
              </p:ext>
            </p:extLst>
          </p:nvPr>
        </p:nvGraphicFramePr>
        <p:xfrm>
          <a:off x="2124802" y="4124462"/>
          <a:ext cx="2741482" cy="777240"/>
        </p:xfrm>
        <a:graphic>
          <a:graphicData uri="http://schemas.openxmlformats.org/drawingml/2006/table">
            <a:tbl>
              <a:tblPr firstRow="1" bandRow="1">
                <a:tableStyleId>{5940675A-B579-460E-94D1-54222C63F5DA}</a:tableStyleId>
              </a:tblPr>
              <a:tblGrid>
                <a:gridCol w="1066647">
                  <a:extLst>
                    <a:ext uri="{9D8B030D-6E8A-4147-A177-3AD203B41FA5}">
                      <a16:colId xmlns:a16="http://schemas.microsoft.com/office/drawing/2014/main" val="1082877658"/>
                    </a:ext>
                  </a:extLst>
                </a:gridCol>
                <a:gridCol w="1674835">
                  <a:extLst>
                    <a:ext uri="{9D8B030D-6E8A-4147-A177-3AD203B41FA5}">
                      <a16:colId xmlns:a16="http://schemas.microsoft.com/office/drawing/2014/main" val="3762983370"/>
                    </a:ext>
                  </a:extLst>
                </a:gridCol>
              </a:tblGrid>
              <a:tr h="137160">
                <a:tc gridSpan="2">
                  <a:txBody>
                    <a:bodyPr/>
                    <a:lstStyle/>
                    <a:p>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マーケティング本部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82375132"/>
                  </a:ext>
                </a:extLst>
              </a:tr>
              <a:tr h="137160">
                <a:tc gridSpan="2">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プロダクトマーケティング部</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137160">
                <a:tc>
                  <a:txBody>
                    <a:bodyPr/>
                    <a:lstStyle/>
                    <a:p>
                      <a:pPr algn="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hlinkClick r:id="rId3"/>
                        </a:rPr>
                        <a:t>product@motex.co.jp</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bl>
          </a:graphicData>
        </a:graphic>
      </p:graphicFrame>
      <p:graphicFrame>
        <p:nvGraphicFramePr>
          <p:cNvPr id="9" name="表 13">
            <a:extLst>
              <a:ext uri="{FF2B5EF4-FFF2-40B4-BE49-F238E27FC236}">
                <a16:creationId xmlns:a16="http://schemas.microsoft.com/office/drawing/2014/main" id="{BA0107EA-8999-C64F-9262-9B571C56525D}"/>
              </a:ext>
            </a:extLst>
          </p:cNvPr>
          <p:cNvGraphicFramePr>
            <a:graphicFrameLocks noGrp="1"/>
          </p:cNvGraphicFramePr>
          <p:nvPr userDrawn="1">
            <p:extLst>
              <p:ext uri="{D42A27DB-BD31-4B8C-83A1-F6EECF244321}">
                <p14:modId xmlns:p14="http://schemas.microsoft.com/office/powerpoint/2010/main" val="3503992035"/>
              </p:ext>
            </p:extLst>
          </p:nvPr>
        </p:nvGraphicFramePr>
        <p:xfrm>
          <a:off x="4929350" y="4133818"/>
          <a:ext cx="5213131" cy="777240"/>
        </p:xfrm>
        <a:graphic>
          <a:graphicData uri="http://schemas.openxmlformats.org/drawingml/2006/table">
            <a:tbl>
              <a:tblPr firstRow="1" bandRow="1">
                <a:tableStyleId>{5940675A-B579-460E-94D1-54222C63F5DA}</a:tableStyleId>
              </a:tblPr>
              <a:tblGrid>
                <a:gridCol w="1587062">
                  <a:extLst>
                    <a:ext uri="{9D8B030D-6E8A-4147-A177-3AD203B41FA5}">
                      <a16:colId xmlns:a16="http://schemas.microsoft.com/office/drawing/2014/main" val="1082877658"/>
                    </a:ext>
                  </a:extLst>
                </a:gridCol>
                <a:gridCol w="3626069">
                  <a:extLst>
                    <a:ext uri="{9D8B030D-6E8A-4147-A177-3AD203B41FA5}">
                      <a16:colId xmlns:a16="http://schemas.microsoft.com/office/drawing/2014/main" val="3762983370"/>
                    </a:ext>
                  </a:extLst>
                </a:gridCol>
              </a:tblGrid>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サポートセンター</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0120-968995</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 </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（携帯・</a:t>
                      </a:r>
                      <a:r>
                        <a:rPr kumimoji="1" lang="en" altLang="ja-JP" sz="1000">
                          <a:solidFill>
                            <a:schemeClr val="tx1">
                              <a:lumMod val="75000"/>
                              <a:lumOff val="25000"/>
                            </a:schemeClr>
                          </a:solidFill>
                          <a:latin typeface="Meiryo" panose="020B0604030504040204" pitchFamily="34" charset="-128"/>
                          <a:ea typeface="Meiryo" panose="020B0604030504040204" pitchFamily="34" charset="-128"/>
                        </a:rPr>
                        <a:t>PHS</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からは</a:t>
                      </a:r>
                      <a:r>
                        <a:rPr kumimoji="1" lang="en-US" altLang="ja-JP" sz="1000">
                          <a:solidFill>
                            <a:schemeClr val="tx1">
                              <a:lumMod val="75000"/>
                              <a:lumOff val="25000"/>
                            </a:schemeClr>
                          </a:solidFill>
                          <a:latin typeface="Meiryo" panose="020B0604030504040204" pitchFamily="34" charset="-128"/>
                          <a:ea typeface="Meiryo" panose="020B0604030504040204" pitchFamily="34" charset="-128"/>
                        </a:rPr>
                        <a:t>06-6308-8981</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a:t>
                      </a:r>
                      <a:endParaRPr kumimoji="1" lang="en-US" altLang="ja-JP"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22424661"/>
                  </a:ext>
                </a:extLst>
              </a:tr>
              <a:tr h="248065">
                <a:tc>
                  <a:txBody>
                    <a:bodyPr/>
                    <a:lstStyle/>
                    <a:p>
                      <a:pPr algn="l"/>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　お電話受付時間</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9:30</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a:t>
                      </a: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12:00/13:00〜17:30</a:t>
                      </a:r>
                      <a:r>
                        <a:rPr kumimoji="1" lang="ja-JP" altLang="en-US" sz="1000">
                          <a:solidFill>
                            <a:schemeClr val="tx1">
                              <a:lumMod val="75000"/>
                              <a:lumOff val="25000"/>
                            </a:schemeClr>
                          </a:solidFill>
                          <a:latin typeface="Meiryo" panose="020B0604030504040204" pitchFamily="34" charset="-128"/>
                          <a:ea typeface="Meiryo" panose="020B0604030504040204" pitchFamily="34" charset="-128"/>
                        </a:rPr>
                        <a:t>（平日、祝祭日除く）</a:t>
                      </a:r>
                      <a:endParaRPr kumimoji="1" lang="ja-JP" altLang="en-US" sz="1100">
                        <a:solidFill>
                          <a:schemeClr val="tx1">
                            <a:lumMod val="75000"/>
                            <a:lumOff val="25000"/>
                          </a:schemeClr>
                        </a:solidFill>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74613339"/>
                  </a:ext>
                </a:extLst>
              </a:tr>
              <a:tr h="24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chemeClr val="tx1">
                              <a:lumMod val="75000"/>
                              <a:lumOff val="25000"/>
                            </a:schemeClr>
                          </a:solidFill>
                          <a:latin typeface="Meiryo" panose="020B0604030504040204" pitchFamily="34" charset="-128"/>
                          <a:ea typeface="Meiryo" panose="020B0604030504040204" pitchFamily="34" charset="-128"/>
                        </a:rPr>
                        <a:t>Email </a:t>
                      </a:r>
                      <a:r>
                        <a:rPr kumimoji="1" lang="ja-JP" altLang="en-US" sz="1100">
                          <a:solidFill>
                            <a:schemeClr val="tx1">
                              <a:lumMod val="75000"/>
                              <a:lumOff val="25000"/>
                            </a:schemeClr>
                          </a:solidFill>
                          <a:latin typeface="Meiryo" panose="020B0604030504040204" pitchFamily="34" charset="-128"/>
                          <a:ea typeface="Meiryo" panose="020B0604030504040204" pitchFamily="34" charset="-128"/>
                        </a:rPr>
                        <a:t>お問い合わせ</a:t>
                      </a:r>
                    </a:p>
                  </a:txBody>
                  <a:tcPr anchor="ctr">
                    <a:lnL w="571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r>
                        <a:rPr kumimoji="1" lang="en-US" altLang="ja-JP" sz="1100">
                          <a:latin typeface="Meiryo" panose="020B0604030504040204" pitchFamily="34" charset="-128"/>
                          <a:ea typeface="Meiryo" panose="020B0604030504040204" pitchFamily="34" charset="-128"/>
                          <a:hlinkClick r:id="rId4"/>
                        </a:rPr>
                        <a:t>support@motex.co.jp</a:t>
                      </a:r>
                      <a:endParaRPr kumimoji="1" lang="en-US" altLang="ja-JP" sz="1100">
                        <a:latin typeface="Meiryo" panose="020B0604030504040204" pitchFamily="34" charset="-128"/>
                        <a:ea typeface="Meiryo" panose="020B0604030504040204" pitchFamily="34"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73153469"/>
                  </a:ext>
                </a:extLst>
              </a:tr>
            </a:tbl>
          </a:graphicData>
        </a:graphic>
      </p:graphicFrame>
      <p:sp>
        <p:nvSpPr>
          <p:cNvPr id="10" name="AutoShape 78">
            <a:extLst>
              <a:ext uri="{FF2B5EF4-FFF2-40B4-BE49-F238E27FC236}">
                <a16:creationId xmlns:a16="http://schemas.microsoft.com/office/drawing/2014/main" id="{82630660-5C6C-B34B-9D16-D0103DFC11D8}"/>
              </a:ext>
            </a:extLst>
          </p:cNvPr>
          <p:cNvSpPr>
            <a:spLocks noChangeArrowheads="1"/>
          </p:cNvSpPr>
          <p:nvPr userDrawn="1"/>
        </p:nvSpPr>
        <p:spPr bwMode="auto">
          <a:xfrm>
            <a:off x="4907141" y="3779185"/>
            <a:ext cx="4236855" cy="27641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fontAlgn="base">
              <a:lnSpc>
                <a:spcPct val="140000"/>
              </a:lnSpc>
              <a:spcBef>
                <a:spcPct val="0"/>
              </a:spcBef>
              <a:spcAft>
                <a:spcPct val="0"/>
              </a:spcAft>
              <a:defRPr/>
            </a:pPr>
            <a:r>
              <a:rPr lang="ja-JP" altLang="en-US" sz="1200" b="1">
                <a:solidFill>
                  <a:schemeClr val="tx1">
                    <a:lumMod val="75000"/>
                    <a:lumOff val="25000"/>
                  </a:schemeClr>
                </a:solidFill>
                <a:latin typeface="メイリオ" panose="020B0604030504040204" pitchFamily="50" charset="-128"/>
              </a:rPr>
              <a:t>ご導入後の製品利用に関するお問い合わせ</a:t>
            </a:r>
            <a:endParaRPr lang="en-US" altLang="ja-JP" sz="1200" b="1">
              <a:solidFill>
                <a:schemeClr val="tx1">
                  <a:lumMod val="75000"/>
                  <a:lumOff val="25000"/>
                </a:schemeClr>
              </a:solidFill>
              <a:latin typeface="メイリオ" panose="020B0604030504040204" pitchFamily="50" charset="-128"/>
            </a:endParaRPr>
          </a:p>
        </p:txBody>
      </p:sp>
    </p:spTree>
    <p:extLst>
      <p:ext uri="{BB962C8B-B14F-4D97-AF65-F5344CB8AC3E}">
        <p14:creationId xmlns:p14="http://schemas.microsoft.com/office/powerpoint/2010/main" val="1138934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502882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73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_1">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OCON_2">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B_1">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1E0D72-E4F6-FD0C-D61C-8985CFEEAF8D}"/>
              </a:ext>
            </a:extLst>
          </p:cNvPr>
          <p:cNvSpPr/>
          <p:nvPr userDrawn="1"/>
        </p:nvSpPr>
        <p:spPr>
          <a:xfrm>
            <a:off x="337818" y="18374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B_2">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C513BD-92B3-248B-90D7-D1AC9CEA30EA}"/>
              </a:ext>
            </a:extLst>
          </p:cNvPr>
          <p:cNvSpPr/>
          <p:nvPr userDrawn="1"/>
        </p:nvSpPr>
        <p:spPr>
          <a:xfrm>
            <a:off x="337817" y="183747"/>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_1">
    <p:spTree>
      <p:nvGrpSpPr>
        <p:cNvPr id="1" name=""/>
        <p:cNvGrpSpPr/>
        <p:nvPr/>
      </p:nvGrpSpPr>
      <p:grpSpPr>
        <a:xfrm>
          <a:off x="0" y="0"/>
          <a:ext cx="0" cy="0"/>
          <a:chOff x="0" y="0"/>
          <a:chExt cx="0" cy="0"/>
        </a:xfrm>
      </p:grpSpPr>
      <p:sp>
        <p:nvSpPr>
          <p:cNvPr id="3" name="テキスト プレースホルダー 9">
            <a:extLst>
              <a:ext uri="{FF2B5EF4-FFF2-40B4-BE49-F238E27FC236}">
                <a16:creationId xmlns:a16="http://schemas.microsoft.com/office/drawing/2014/main" id="{23E6D2FF-F5B7-6944-94ED-46AA6BA6378E}"/>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0"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4" name="正方形/長方形 3">
            <a:extLst>
              <a:ext uri="{FF2B5EF4-FFF2-40B4-BE49-F238E27FC236}">
                <a16:creationId xmlns:a16="http://schemas.microsoft.com/office/drawing/2014/main" id="{57FFBBA1-195E-004E-B3A4-82887D286C0B}"/>
              </a:ext>
            </a:extLst>
          </p:cNvPr>
          <p:cNvSpPr/>
          <p:nvPr userDrawn="1"/>
        </p:nvSpPr>
        <p:spPr>
          <a:xfrm>
            <a:off x="336338" y="182268"/>
            <a:ext cx="45719" cy="402725"/>
          </a:xfrm>
          <a:prstGeom prst="rect">
            <a:avLst/>
          </a:prstGeom>
          <a:solidFill>
            <a:srgbClr val="0A6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9">
            <a:extLst>
              <a:ext uri="{FF2B5EF4-FFF2-40B4-BE49-F238E27FC236}">
                <a16:creationId xmlns:a16="http://schemas.microsoft.com/office/drawing/2014/main" id="{0EADCC57-4DD7-9B41-984B-D919095EB41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5">
            <a:extLst>
              <a:ext uri="{FF2B5EF4-FFF2-40B4-BE49-F238E27FC236}">
                <a16:creationId xmlns:a16="http://schemas.microsoft.com/office/drawing/2014/main" id="{47D31E48-F113-1B42-9058-0DF80B72073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スライド番号プレースホルダ 4">
            <a:extLst>
              <a:ext uri="{FF2B5EF4-FFF2-40B4-BE49-F238E27FC236}">
                <a16:creationId xmlns:a16="http://schemas.microsoft.com/office/drawing/2014/main" id="{F7D668B3-0477-7745-819C-4D16BAA601F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77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theme" Target="../theme/theme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8" r:id="rId9"/>
    <p:sldLayoutId id="2147483749" r:id="rId10"/>
    <p:sldLayoutId id="2147483745" r:id="rId11"/>
    <p:sldLayoutId id="2147483746" r:id="rId12"/>
    <p:sldLayoutId id="2147483737" r:id="rId13"/>
    <p:sldLayoutId id="2147483665" r:id="rId14"/>
    <p:sldLayoutId id="2147483667" r:id="rId15"/>
    <p:sldLayoutId id="2147483785" r:id="rId16"/>
    <p:sldLayoutId id="2147483786" r:id="rId1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ノートパソコンを使っている男性&#10;&#10;中程度の精度で自動的に生成された説明">
            <a:extLst>
              <a:ext uri="{FF2B5EF4-FFF2-40B4-BE49-F238E27FC236}">
                <a16:creationId xmlns:a16="http://schemas.microsoft.com/office/drawing/2014/main" id="{9E763BF2-D3B6-1157-2B02-CE30484D79BE}"/>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6966409" y="0"/>
            <a:ext cx="5225592" cy="3486450"/>
          </a:xfrm>
          <a:prstGeom prst="rect">
            <a:avLst/>
          </a:prstGeom>
        </p:spPr>
      </p:pic>
      <p:pic>
        <p:nvPicPr>
          <p:cNvPr id="8" name="図 7" descr="ノートパソコンを使っている男性&#10;&#10;中程度の精度で自動的に生成された説明">
            <a:extLst>
              <a:ext uri="{FF2B5EF4-FFF2-40B4-BE49-F238E27FC236}">
                <a16:creationId xmlns:a16="http://schemas.microsoft.com/office/drawing/2014/main" id="{AD8B72E5-E130-0E53-2A8F-7874AAFC0E0B}"/>
              </a:ext>
            </a:extLst>
          </p:cNvPr>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0" y="0"/>
            <a:ext cx="7926371" cy="3486450"/>
          </a:xfrm>
          <a:prstGeom prst="rect">
            <a:avLst/>
          </a:prstGeom>
        </p:spPr>
      </p:pic>
      <p:pic>
        <p:nvPicPr>
          <p:cNvPr id="9" name="図 8" descr="スーツを着た男性&#10;&#10;自動的に生成された説明">
            <a:extLst>
              <a:ext uri="{FF2B5EF4-FFF2-40B4-BE49-F238E27FC236}">
                <a16:creationId xmlns:a16="http://schemas.microsoft.com/office/drawing/2014/main" id="{F6B20A01-2EE8-3533-8A52-5E3911A7DB7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 y="3486451"/>
            <a:ext cx="5071621" cy="3383722"/>
          </a:xfrm>
          <a:prstGeom prst="rect">
            <a:avLst/>
          </a:prstGeom>
        </p:spPr>
      </p:pic>
      <p:pic>
        <p:nvPicPr>
          <p:cNvPr id="10" name="図 9" descr="スーツを着た男性&#10;&#10;自動的に生成された説明">
            <a:extLst>
              <a:ext uri="{FF2B5EF4-FFF2-40B4-BE49-F238E27FC236}">
                <a16:creationId xmlns:a16="http://schemas.microsoft.com/office/drawing/2014/main" id="{D13EF61B-8CCF-3803-03A4-6520A524CAC2}"/>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4694548" y="3486451"/>
            <a:ext cx="7497453" cy="3371549"/>
          </a:xfrm>
          <a:prstGeom prst="rect">
            <a:avLst/>
          </a:prstGeom>
        </p:spPr>
      </p:pic>
    </p:spTree>
    <p:extLst>
      <p:ext uri="{BB962C8B-B14F-4D97-AF65-F5344CB8AC3E}">
        <p14:creationId xmlns:p14="http://schemas.microsoft.com/office/powerpoint/2010/main" val="621679617"/>
      </p:ext>
    </p:extLst>
  </p:cSld>
  <p:clrMap bg1="lt1" tx1="dk1" bg2="lt2" tx2="dk2" accent1="accent1" accent2="accent2" accent3="accent3" accent4="accent4" accent5="accent5" accent6="accent6" hlink="hlink" folHlink="folHlink"/>
  <p:sldLayoutIdLst>
    <p:sldLayoutId id="2147483788"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741" r:id="rId1"/>
    <p:sldLayoutId id="2147483662" r:id="rId2"/>
    <p:sldLayoutId id="2147483722" r:id="rId3"/>
    <p:sldLayoutId id="2147483738" r:id="rId4"/>
    <p:sldLayoutId id="2147483740" r:id="rId5"/>
    <p:sldLayoutId id="2147483715" r:id="rId6"/>
    <p:sldLayoutId id="2147483720" r:id="rId7"/>
    <p:sldLayoutId id="2147483723" r:id="rId8"/>
    <p:sldLayoutId id="2147483721" r:id="rId9"/>
    <p:sldLayoutId id="2147483714" r:id="rId10"/>
    <p:sldLayoutId id="2147483724" r:id="rId11"/>
    <p:sldLayoutId id="2147483716" r:id="rId12"/>
    <p:sldLayoutId id="2147483773" r:id="rId13"/>
    <p:sldLayoutId id="2147483774" r:id="rId14"/>
    <p:sldLayoutId id="2147483775" r:id="rId15"/>
    <p:sldLayoutId id="2147483682" r:id="rId16"/>
    <p:sldLayoutId id="2147483725" r:id="rId17"/>
    <p:sldLayoutId id="2147483696" r:id="rId18"/>
    <p:sldLayoutId id="2147483678" r:id="rId19"/>
    <p:sldLayoutId id="2147483729" r:id="rId20"/>
    <p:sldLayoutId id="2147483747" r:id="rId21"/>
    <p:sldLayoutId id="2147483742" r:id="rId22"/>
    <p:sldLayoutId id="2147483743" r:id="rId23"/>
    <p:sldLayoutId id="2147483744" r:id="rId24"/>
    <p:sldLayoutId id="2147483676" r:id="rId25"/>
    <p:sldLayoutId id="2147483761" r:id="rId26"/>
    <p:sldLayoutId id="2147483789" r:id="rId2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802574"/>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5.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deepinstinct.com/j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3" Type="http://schemas.openxmlformats.org/officeDocument/2006/relationships/image" Target="../media/image46.svg"/><Relationship Id="rId7" Type="http://schemas.openxmlformats.org/officeDocument/2006/relationships/image" Target="../media/image50.png"/><Relationship Id="rId12" Type="http://schemas.openxmlformats.org/officeDocument/2006/relationships/image" Target="../media/image26.png"/><Relationship Id="rId2" Type="http://schemas.openxmlformats.org/officeDocument/2006/relationships/image" Target="../media/image45.png"/><Relationship Id="rId16" Type="http://schemas.microsoft.com/office/2007/relationships/hdphoto" Target="../media/hdphoto4.wdp"/><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7.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46.svg"/><Relationship Id="rId3" Type="http://schemas.openxmlformats.org/officeDocument/2006/relationships/image" Target="../media/image52.svg"/><Relationship Id="rId7" Type="http://schemas.openxmlformats.org/officeDocument/2006/relationships/image" Target="../media/image49.png"/><Relationship Id="rId12"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48.png"/><Relationship Id="rId11" Type="http://schemas.openxmlformats.org/officeDocument/2006/relationships/image" Target="../media/image55.png"/><Relationship Id="rId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image" Target="../media/image58.png"/><Relationship Id="rId9" Type="http://schemas.openxmlformats.org/officeDocument/2006/relationships/image" Target="../media/image53.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 Id="rId5" Type="http://schemas.openxmlformats.org/officeDocument/2006/relationships/image" Target="../media/image62.emf"/><Relationship Id="rId4" Type="http://schemas.openxmlformats.org/officeDocument/2006/relationships/image" Target="../media/image61.emf"/></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sv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7.xml"/><Relationship Id="rId5" Type="http://schemas.openxmlformats.org/officeDocument/2006/relationships/image" Target="../media/image84.png"/><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3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3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emf"/><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7" descr="背景パターン&#10;&#10;説明は自動で生成されたものです">
            <a:extLst>
              <a:ext uri="{FF2B5EF4-FFF2-40B4-BE49-F238E27FC236}">
                <a16:creationId xmlns:a16="http://schemas.microsoft.com/office/drawing/2014/main" id="{C98DDD1D-DAB7-B34C-4EAD-DF67E49A3DE1}"/>
              </a:ext>
            </a:extLst>
          </p:cNvPr>
          <p:cNvPicPr>
            <a:picLocks noChangeAspect="1"/>
          </p:cNvPicPr>
          <p:nvPr/>
        </p:nvPicPr>
        <p:blipFill rotWithShape="1">
          <a:blip r:embed="rId2"/>
          <a:srcRect l="3894" t="6807" r="156" b="11854"/>
          <a:stretch/>
        </p:blipFill>
        <p:spPr>
          <a:xfrm flipH="1">
            <a:off x="0" y="0"/>
            <a:ext cx="12201524" cy="6865202"/>
          </a:xfrm>
          <a:prstGeom prst="rect">
            <a:avLst/>
          </a:prstGeom>
        </p:spPr>
      </p:pic>
      <p:pic>
        <p:nvPicPr>
          <p:cNvPr id="3" name="図 2">
            <a:extLst>
              <a:ext uri="{FF2B5EF4-FFF2-40B4-BE49-F238E27FC236}">
                <a16:creationId xmlns:a16="http://schemas.microsoft.com/office/drawing/2014/main" id="{BDAAB7E2-5D46-0649-F312-425AE36CBDBF}"/>
              </a:ext>
            </a:extLst>
          </p:cNvPr>
          <p:cNvPicPr>
            <a:picLocks noChangeAspect="1"/>
          </p:cNvPicPr>
          <p:nvPr/>
        </p:nvPicPr>
        <p:blipFill>
          <a:blip r:embed="rId3"/>
          <a:stretch>
            <a:fillRect/>
          </a:stretch>
        </p:blipFill>
        <p:spPr>
          <a:xfrm>
            <a:off x="725626" y="543392"/>
            <a:ext cx="3009855" cy="643655"/>
          </a:xfrm>
          <a:prstGeom prst="rect">
            <a:avLst/>
          </a:prstGeom>
        </p:spPr>
      </p:pic>
      <p:sp>
        <p:nvSpPr>
          <p:cNvPr id="5" name="テキスト ボックス 4">
            <a:extLst>
              <a:ext uri="{FF2B5EF4-FFF2-40B4-BE49-F238E27FC236}">
                <a16:creationId xmlns:a16="http://schemas.microsoft.com/office/drawing/2014/main" id="{0B1E9C52-3DB1-40EA-06EA-97C8FA824E9E}"/>
              </a:ext>
            </a:extLst>
          </p:cNvPr>
          <p:cNvSpPr txBox="1"/>
          <p:nvPr/>
        </p:nvSpPr>
        <p:spPr>
          <a:xfrm>
            <a:off x="844462" y="1883323"/>
            <a:ext cx="10949864" cy="830997"/>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4800" b="1" dirty="0">
                <a:solidFill>
                  <a:schemeClr val="bg1"/>
                </a:solidFill>
                <a:latin typeface="Meiryo"/>
                <a:ea typeface="+mn-lt"/>
                <a:cs typeface="+mn-lt"/>
              </a:rPr>
              <a:t>EPP</a:t>
            </a:r>
            <a:r>
              <a:rPr lang="en-US" altLang="ja-JP" sz="4800" b="1" dirty="0">
                <a:solidFill>
                  <a:schemeClr val="bg1"/>
                </a:solidFill>
                <a:latin typeface="Meiryo"/>
                <a:ea typeface="Meiryo"/>
                <a:cs typeface="+mn-lt"/>
              </a:rPr>
              <a:t>･</a:t>
            </a:r>
            <a:r>
              <a:rPr lang="en-US" altLang="ja-JP" sz="4800" b="1" dirty="0">
                <a:solidFill>
                  <a:schemeClr val="bg1"/>
                </a:solidFill>
                <a:latin typeface="Meiryo"/>
                <a:ea typeface="+mn-lt"/>
                <a:cs typeface="+mn-lt"/>
              </a:rPr>
              <a:t>ED</a:t>
            </a:r>
            <a:r>
              <a:rPr lang="ja-JP" sz="4800" b="1">
                <a:solidFill>
                  <a:schemeClr val="bg1"/>
                </a:solidFill>
                <a:latin typeface="Meiryo"/>
                <a:ea typeface="Meiryo"/>
                <a:cs typeface="+mn-lt"/>
              </a:rPr>
              <a:t>R</a:t>
            </a:r>
            <a:r>
              <a:rPr lang="ja-JP" sz="4400" b="1">
                <a:solidFill>
                  <a:schemeClr val="bg1"/>
                </a:solidFill>
                <a:latin typeface="Meiryo"/>
                <a:ea typeface="Meiryo"/>
                <a:cs typeface="+mn-lt"/>
              </a:rPr>
              <a:t>の違いはズバリこれ</a:t>
            </a:r>
            <a:r>
              <a:rPr lang="ja-JP" altLang="en-US" sz="5400" b="1">
                <a:solidFill>
                  <a:schemeClr val="bg1"/>
                </a:solidFill>
                <a:latin typeface="Meiryo"/>
                <a:ea typeface="Meiryo"/>
                <a:cs typeface="Calibri"/>
              </a:rPr>
              <a:t>! </a:t>
            </a:r>
          </a:p>
        </p:txBody>
      </p:sp>
      <p:sp>
        <p:nvSpPr>
          <p:cNvPr id="6" name="テキスト ボックス 5">
            <a:extLst>
              <a:ext uri="{FF2B5EF4-FFF2-40B4-BE49-F238E27FC236}">
                <a16:creationId xmlns:a16="http://schemas.microsoft.com/office/drawing/2014/main" id="{85062B73-B479-5732-6F5B-AA19C5B3C95D}"/>
              </a:ext>
            </a:extLst>
          </p:cNvPr>
          <p:cNvSpPr txBox="1"/>
          <p:nvPr/>
        </p:nvSpPr>
        <p:spPr>
          <a:xfrm>
            <a:off x="796513" y="2860480"/>
            <a:ext cx="8566906" cy="6309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500" dirty="0">
                <a:solidFill>
                  <a:schemeClr val="bg1"/>
                </a:solidFill>
                <a:latin typeface="Meiryo"/>
                <a:ea typeface="+mn-lt"/>
                <a:cs typeface="+mn-lt"/>
              </a:rPr>
              <a:t>～</a:t>
            </a:r>
            <a:r>
              <a:rPr lang="en-US" sz="3500" dirty="0" err="1">
                <a:solidFill>
                  <a:schemeClr val="bg1"/>
                </a:solidFill>
                <a:latin typeface="Meiryo"/>
                <a:ea typeface="+mn-lt"/>
                <a:cs typeface="+mn-lt"/>
              </a:rPr>
              <a:t>日常生活に例えて分かりやすく解説</a:t>
            </a:r>
            <a:r>
              <a:rPr lang="en-US" sz="3500" dirty="0">
                <a:solidFill>
                  <a:schemeClr val="bg1"/>
                </a:solidFill>
                <a:latin typeface="Meiryo"/>
                <a:ea typeface="+mn-lt"/>
                <a:cs typeface="+mn-lt"/>
              </a:rPr>
              <a:t>～</a:t>
            </a:r>
            <a:endParaRPr lang="ja-JP" altLang="en-US" sz="3500">
              <a:solidFill>
                <a:schemeClr val="bg1"/>
              </a:solidFill>
              <a:latin typeface="Meiryo"/>
              <a:ea typeface="Meiryo"/>
              <a:cs typeface="Calibri"/>
            </a:endParaRPr>
          </a:p>
        </p:txBody>
      </p:sp>
      <p:sp>
        <p:nvSpPr>
          <p:cNvPr id="9" name="テキスト プレースホルダー 3">
            <a:extLst>
              <a:ext uri="{FF2B5EF4-FFF2-40B4-BE49-F238E27FC236}">
                <a16:creationId xmlns:a16="http://schemas.microsoft.com/office/drawing/2014/main" id="{7956E398-A990-9CF8-7D5A-5329A5583298}"/>
              </a:ext>
            </a:extLst>
          </p:cNvPr>
          <p:cNvSpPr txBox="1">
            <a:spLocks/>
          </p:cNvSpPr>
          <p:nvPr/>
        </p:nvSpPr>
        <p:spPr>
          <a:xfrm>
            <a:off x="186478" y="6536390"/>
            <a:ext cx="1673043" cy="242243"/>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nSpc>
                <a:spcPct val="100000"/>
              </a:lnSpc>
              <a:spcBef>
                <a:spcPts val="0"/>
              </a:spcBef>
              <a:buNone/>
            </a:pPr>
            <a:r>
              <a:rPr lang="en-US" altLang="ja-JP" sz="800" dirty="0">
                <a:solidFill>
                  <a:schemeClr val="bg1">
                    <a:lumMod val="65000"/>
                  </a:schemeClr>
                </a:solidFill>
                <a:latin typeface="Arial"/>
                <a:ea typeface="游ゴシック"/>
                <a:cs typeface="Arial"/>
              </a:rPr>
              <a:t>©2022 MOTEX Inc.</a:t>
            </a:r>
            <a:endParaRPr lang="ja-JP" altLang="en-US" sz="800" dirty="0">
              <a:solidFill>
                <a:schemeClr val="bg1">
                  <a:lumMod val="65000"/>
                </a:schemeClr>
              </a:solidFill>
              <a:latin typeface="Arial"/>
              <a:ea typeface="游ゴシック"/>
              <a:cs typeface="Arial"/>
            </a:endParaRPr>
          </a:p>
        </p:txBody>
      </p:sp>
      <p:pic>
        <p:nvPicPr>
          <p:cNvPr id="7" name="図 4" descr="ロゴ&#10;&#10;説明は自動で生成されたものです">
            <a:extLst>
              <a:ext uri="{FF2B5EF4-FFF2-40B4-BE49-F238E27FC236}">
                <a16:creationId xmlns:a16="http://schemas.microsoft.com/office/drawing/2014/main" id="{B0435937-12CC-65EC-EA8E-A3D33674A71E}"/>
              </a:ext>
            </a:extLst>
          </p:cNvPr>
          <p:cNvPicPr>
            <a:picLocks noChangeAspect="1"/>
          </p:cNvPicPr>
          <p:nvPr/>
        </p:nvPicPr>
        <p:blipFill>
          <a:blip r:embed="rId4"/>
          <a:stretch>
            <a:fillRect/>
          </a:stretch>
        </p:blipFill>
        <p:spPr>
          <a:xfrm>
            <a:off x="4053009" y="433606"/>
            <a:ext cx="1782183" cy="842304"/>
          </a:xfrm>
          <a:prstGeom prst="rect">
            <a:avLst/>
          </a:prstGeom>
        </p:spPr>
      </p:pic>
    </p:spTree>
    <p:extLst>
      <p:ext uri="{BB962C8B-B14F-4D97-AF65-F5344CB8AC3E}">
        <p14:creationId xmlns:p14="http://schemas.microsoft.com/office/powerpoint/2010/main" val="377029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894E02C-DD9E-4E8A-1766-FAFC7FF65DC1}"/>
              </a:ext>
            </a:extLst>
          </p:cNvPr>
          <p:cNvSpPr>
            <a:spLocks noGrp="1"/>
          </p:cNvSpPr>
          <p:nvPr>
            <p:ph type="body" sz="quarter" idx="15"/>
          </p:nvPr>
        </p:nvSpPr>
        <p:spPr>
          <a:xfrm>
            <a:off x="413588" y="269809"/>
            <a:ext cx="11074573" cy="291618"/>
          </a:xfrm>
        </p:spPr>
        <p:txBody>
          <a:bodyPr/>
          <a:lstStyle/>
          <a:p>
            <a:r>
              <a:rPr lang="en-US" altLang="ja-JP" b="1"/>
              <a:t>Deep Instinct </a:t>
            </a:r>
            <a:r>
              <a:rPr lang="ja-JP" altLang="en-US" b="1"/>
              <a:t>は、マルウェア感染を高精度に予防します</a:t>
            </a:r>
            <a:endParaRPr lang="en-US" altLang="ja-JP" b="1"/>
          </a:p>
        </p:txBody>
      </p:sp>
      <p:pic>
        <p:nvPicPr>
          <p:cNvPr id="5" name="図 4">
            <a:extLst>
              <a:ext uri="{FF2B5EF4-FFF2-40B4-BE49-F238E27FC236}">
                <a16:creationId xmlns:a16="http://schemas.microsoft.com/office/drawing/2014/main" id="{78C9E86E-EC2A-8446-D0C3-2B33B0D0C6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22729"/>
            <a:ext cx="4978110" cy="4298666"/>
          </a:xfrm>
          <a:prstGeom prst="rect">
            <a:avLst/>
          </a:prstGeom>
        </p:spPr>
      </p:pic>
      <p:pic>
        <p:nvPicPr>
          <p:cNvPr id="6" name="図 5">
            <a:extLst>
              <a:ext uri="{FF2B5EF4-FFF2-40B4-BE49-F238E27FC236}">
                <a16:creationId xmlns:a16="http://schemas.microsoft.com/office/drawing/2014/main" id="{11A3B9DE-F90D-227C-F1BA-F24A386904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239156"/>
            <a:ext cx="3987539" cy="3520622"/>
          </a:xfrm>
          <a:prstGeom prst="rect">
            <a:avLst/>
          </a:prstGeom>
        </p:spPr>
      </p:pic>
      <p:sp>
        <p:nvSpPr>
          <p:cNvPr id="7" name="テキスト ボックス 6">
            <a:extLst>
              <a:ext uri="{FF2B5EF4-FFF2-40B4-BE49-F238E27FC236}">
                <a16:creationId xmlns:a16="http://schemas.microsoft.com/office/drawing/2014/main" id="{0B5A6B28-9F52-16C6-CA23-A9E2C869DE17}"/>
              </a:ext>
            </a:extLst>
          </p:cNvPr>
          <p:cNvSpPr txBox="1"/>
          <p:nvPr/>
        </p:nvSpPr>
        <p:spPr>
          <a:xfrm>
            <a:off x="5526195" y="1885599"/>
            <a:ext cx="5526709" cy="372410"/>
          </a:xfrm>
          <a:prstGeom prst="rect">
            <a:avLst/>
          </a:prstGeom>
          <a:noFill/>
        </p:spPr>
        <p:txBody>
          <a:bodyPr wrap="square" rtlCol="0">
            <a:spAutoFit/>
          </a:bodyPr>
          <a:lstStyle/>
          <a:p>
            <a:pPr algn="just">
              <a:lnSpc>
                <a:spcPct val="140000"/>
              </a:lnSpc>
            </a:pP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次世代型 </a:t>
            </a:r>
            <a:r>
              <a:rPr kumimoji="1" lang="en-US" altLang="ja-JP" sz="1400" b="1">
                <a:solidFill>
                  <a:schemeClr val="tx1">
                    <a:lumMod val="75000"/>
                    <a:lumOff val="25000"/>
                  </a:schemeClr>
                </a:solidFill>
                <a:latin typeface="Meiryo" panose="020B0604030504040204" pitchFamily="34" charset="-128"/>
                <a:ea typeface="Meiryo" panose="020B0604030504040204" pitchFamily="34" charset="-128"/>
              </a:rPr>
              <a:t>AI </a:t>
            </a:r>
            <a:r>
              <a:rPr kumimoji="1" lang="ja-JP" altLang="en-US" sz="1400" b="1">
                <a:solidFill>
                  <a:schemeClr val="tx1">
                    <a:lumMod val="75000"/>
                    <a:lumOff val="25000"/>
                  </a:schemeClr>
                </a:solidFill>
                <a:latin typeface="Meiryo" panose="020B0604030504040204" pitchFamily="34" charset="-128"/>
                <a:ea typeface="Meiryo" panose="020B0604030504040204" pitchFamily="34" charset="-128"/>
              </a:rPr>
              <a:t>アンチウイルス</a:t>
            </a:r>
          </a:p>
        </p:txBody>
      </p:sp>
      <p:sp>
        <p:nvSpPr>
          <p:cNvPr id="8" name="四角形: 角を丸くする 7">
            <a:extLst>
              <a:ext uri="{FF2B5EF4-FFF2-40B4-BE49-F238E27FC236}">
                <a16:creationId xmlns:a16="http://schemas.microsoft.com/office/drawing/2014/main" id="{B0FC958B-3414-5177-331C-336FF16BF5F1}"/>
              </a:ext>
            </a:extLst>
          </p:cNvPr>
          <p:cNvSpPr/>
          <p:nvPr/>
        </p:nvSpPr>
        <p:spPr>
          <a:xfrm>
            <a:off x="5997678" y="4552387"/>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メイリオ" panose="020B0604030504040204" pitchFamily="50" charset="-128"/>
                <a:ea typeface="メイリオ" panose="020B0604030504040204" pitchFamily="50" charset="-128"/>
                <a:cs typeface="メイリオ" panose="020B0604030504040204" pitchFamily="50" charset="-128"/>
              </a:rPr>
              <a:t>未知の脅威を予防</a:t>
            </a:r>
          </a:p>
        </p:txBody>
      </p:sp>
      <p:sp>
        <p:nvSpPr>
          <p:cNvPr id="9" name="四角形: 角を丸くする 8">
            <a:extLst>
              <a:ext uri="{FF2B5EF4-FFF2-40B4-BE49-F238E27FC236}">
                <a16:creationId xmlns:a16="http://schemas.microsoft.com/office/drawing/2014/main" id="{3DD9F198-5556-BBCE-7DF7-09488AD0E889}"/>
              </a:ext>
            </a:extLst>
          </p:cNvPr>
          <p:cNvSpPr/>
          <p:nvPr/>
        </p:nvSpPr>
        <p:spPr>
          <a:xfrm>
            <a:off x="5997678" y="4997074"/>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latin typeface="メイリオ" panose="020B0604030504040204" pitchFamily="50" charset="-128"/>
                <a:ea typeface="メイリオ" panose="020B0604030504040204" pitchFamily="50" charset="-128"/>
                <a:cs typeface="メイリオ" panose="020B0604030504040204" pitchFamily="50" charset="-128"/>
              </a:rPr>
              <a:t>AI </a:t>
            </a:r>
            <a:r>
              <a:rPr kumimoji="1" lang="ja-JP" altLang="en-US" sz="1200">
                <a:latin typeface="メイリオ" panose="020B0604030504040204" pitchFamily="50" charset="-128"/>
                <a:ea typeface="メイリオ" panose="020B0604030504040204" pitchFamily="50" charset="-128"/>
                <a:cs typeface="メイリオ" panose="020B0604030504040204" pitchFamily="50" charset="-128"/>
              </a:rPr>
              <a:t>による自律性で人手やスキルに頼らない</a:t>
            </a:r>
          </a:p>
        </p:txBody>
      </p:sp>
      <p:sp>
        <p:nvSpPr>
          <p:cNvPr id="10" name="四角形: 角を丸くする 9">
            <a:extLst>
              <a:ext uri="{FF2B5EF4-FFF2-40B4-BE49-F238E27FC236}">
                <a16:creationId xmlns:a16="http://schemas.microsoft.com/office/drawing/2014/main" id="{7D4118A8-42E7-8CD3-9302-F4B6C38B850C}"/>
              </a:ext>
            </a:extLst>
          </p:cNvPr>
          <p:cNvSpPr/>
          <p:nvPr/>
        </p:nvSpPr>
        <p:spPr>
          <a:xfrm>
            <a:off x="5997678" y="5479310"/>
            <a:ext cx="4390684" cy="374156"/>
          </a:xfrm>
          <a:prstGeom prst="round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latin typeface="メイリオ" panose="020B0604030504040204" pitchFamily="50" charset="-128"/>
                <a:ea typeface="メイリオ" panose="020B0604030504040204" pitchFamily="50" charset="-128"/>
                <a:cs typeface="メイリオ" panose="020B0604030504040204" pitchFamily="50" charset="-128"/>
              </a:rPr>
              <a:t>OS </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に依存しないマルチデバイス対応</a:t>
            </a: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descr="ロゴ&#10;&#10;自動的に生成された説明">
            <a:extLst>
              <a:ext uri="{FF2B5EF4-FFF2-40B4-BE49-F238E27FC236}">
                <a16:creationId xmlns:a16="http://schemas.microsoft.com/office/drawing/2014/main" id="{7235560D-9D24-B6A3-4577-F030C99A34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0760" y="2408440"/>
            <a:ext cx="4126992" cy="1960519"/>
          </a:xfrm>
          <a:prstGeom prst="rect">
            <a:avLst/>
          </a:prstGeom>
        </p:spPr>
      </p:pic>
      <p:sp>
        <p:nvSpPr>
          <p:cNvPr id="12" name="テキスト プレースホルダー 4">
            <a:extLst>
              <a:ext uri="{FF2B5EF4-FFF2-40B4-BE49-F238E27FC236}">
                <a16:creationId xmlns:a16="http://schemas.microsoft.com/office/drawing/2014/main" id="{A94AFDA6-9E2C-CCA7-7D6C-41C087B36E5B}"/>
              </a:ext>
            </a:extLst>
          </p:cNvPr>
          <p:cNvSpPr txBox="1">
            <a:spLocks/>
          </p:cNvSpPr>
          <p:nvPr/>
        </p:nvSpPr>
        <p:spPr>
          <a:xfrm>
            <a:off x="263132" y="751246"/>
            <a:ext cx="11665736" cy="452432"/>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未知・亜種のマルウェアもディープラーニングで </a:t>
            </a:r>
            <a:r>
              <a:rPr lang="en-US" altLang="ja-JP" sz="1800"/>
              <a:t>99%</a:t>
            </a:r>
            <a:r>
              <a:rPr lang="en-US" altLang="ja-JP" sz="1200"/>
              <a:t>※</a:t>
            </a:r>
            <a:r>
              <a:rPr lang="en-US" altLang="ja-JP" sz="1800"/>
              <a:t> </a:t>
            </a:r>
            <a:r>
              <a:rPr lang="ja-JP" altLang="en-US" sz="1800"/>
              <a:t>検知！次世代のアンチウイルス</a:t>
            </a:r>
          </a:p>
        </p:txBody>
      </p:sp>
      <p:sp>
        <p:nvSpPr>
          <p:cNvPr id="13" name="テキスト ボックス 12">
            <a:extLst>
              <a:ext uri="{FF2B5EF4-FFF2-40B4-BE49-F238E27FC236}">
                <a16:creationId xmlns:a16="http://schemas.microsoft.com/office/drawing/2014/main" id="{8025781C-5B68-949B-0A64-B4E20EA2E1EA}"/>
              </a:ext>
            </a:extLst>
          </p:cNvPr>
          <p:cNvSpPr txBox="1"/>
          <p:nvPr/>
        </p:nvSpPr>
        <p:spPr>
          <a:xfrm>
            <a:off x="9085081" y="5848041"/>
            <a:ext cx="1416379" cy="303929"/>
          </a:xfrm>
          <a:prstGeom prst="rect">
            <a:avLst/>
          </a:prstGeom>
          <a:noFill/>
        </p:spPr>
        <p:txBody>
          <a:bodyPr wrap="square">
            <a:spAutoFit/>
          </a:bodyPr>
          <a:lstStyle/>
          <a:p>
            <a:pPr>
              <a:lnSpc>
                <a:spcPct val="150000"/>
              </a:lnSpc>
            </a:pPr>
            <a:r>
              <a:rPr kumimoji="1" lang="en-US" altLang="ja-JP" sz="1000">
                <a:solidFill>
                  <a:schemeClr val="tx1">
                    <a:lumMod val="75000"/>
                    <a:lumOff val="25000"/>
                  </a:schemeClr>
                </a:solidFill>
                <a:latin typeface="メイリオ" panose="020B0604030504040204" pitchFamily="50" charset="-128"/>
                <a:ea typeface="メイリオ" panose="020B0604030504040204" pitchFamily="50" charset="-128"/>
              </a:rPr>
              <a:t>※Unit221B </a:t>
            </a:r>
            <a:r>
              <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rPr>
              <a:t>社調べ</a:t>
            </a:r>
          </a:p>
        </p:txBody>
      </p:sp>
    </p:spTree>
    <p:extLst>
      <p:ext uri="{BB962C8B-B14F-4D97-AF65-F5344CB8AC3E}">
        <p14:creationId xmlns:p14="http://schemas.microsoft.com/office/powerpoint/2010/main" val="370611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C3B1AC8-9EB3-6D60-53EB-385591D6B326}"/>
              </a:ext>
            </a:extLst>
          </p:cNvPr>
          <p:cNvSpPr>
            <a:spLocks noGrp="1"/>
          </p:cNvSpPr>
          <p:nvPr>
            <p:ph type="body" sz="quarter" idx="15"/>
          </p:nvPr>
        </p:nvSpPr>
        <p:spPr>
          <a:xfrm>
            <a:off x="413588" y="269809"/>
            <a:ext cx="11074573" cy="291618"/>
          </a:xfrm>
        </p:spPr>
        <p:txBody>
          <a:bodyPr/>
          <a:lstStyle/>
          <a:p>
            <a:r>
              <a:rPr kumimoji="1" lang="en-US" altLang="ja-JP" b="1"/>
              <a:t>Deep Instinct </a:t>
            </a:r>
            <a:r>
              <a:rPr kumimoji="1" lang="ja-JP" altLang="en-US" b="1"/>
              <a:t>社とは</a:t>
            </a:r>
          </a:p>
        </p:txBody>
      </p:sp>
      <p:sp>
        <p:nvSpPr>
          <p:cNvPr id="5" name="正方形/長方形 4">
            <a:extLst>
              <a:ext uri="{FF2B5EF4-FFF2-40B4-BE49-F238E27FC236}">
                <a16:creationId xmlns:a16="http://schemas.microsoft.com/office/drawing/2014/main" id="{505579A4-14BB-B88D-C83B-036D4F78AF9D}"/>
              </a:ext>
            </a:extLst>
          </p:cNvPr>
          <p:cNvSpPr/>
          <p:nvPr/>
        </p:nvSpPr>
        <p:spPr>
          <a:xfrm>
            <a:off x="5589245" y="4623348"/>
            <a:ext cx="5934507" cy="1416628"/>
          </a:xfrm>
          <a:prstGeom prst="rect">
            <a:avLst/>
          </a:prstGeom>
          <a:solidFill>
            <a:srgbClr val="FFF2C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84EC506F-F7F1-A23E-06C2-8152C2619E08}"/>
              </a:ext>
            </a:extLst>
          </p:cNvPr>
          <p:cNvSpPr txBox="1">
            <a:spLocks/>
          </p:cNvSpPr>
          <p:nvPr/>
        </p:nvSpPr>
        <p:spPr>
          <a:xfrm>
            <a:off x="413589" y="1298292"/>
            <a:ext cx="11074573" cy="248914"/>
          </a:xfrm>
          <a:prstGeom prst="rect">
            <a:avLst/>
          </a:prstGeom>
        </p:spPr>
        <p:txBody>
          <a:bodyPr wrap="square"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kumimoji="1" sz="1400" b="0" i="0" kern="120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100"/>
              <a:t>世界でいち早くディープラーニングに注目しサイバー攻撃対策に活用</a:t>
            </a:r>
          </a:p>
        </p:txBody>
      </p:sp>
      <p:sp>
        <p:nvSpPr>
          <p:cNvPr id="7" name="テキスト プレースホルダー 4">
            <a:extLst>
              <a:ext uri="{FF2B5EF4-FFF2-40B4-BE49-F238E27FC236}">
                <a16:creationId xmlns:a16="http://schemas.microsoft.com/office/drawing/2014/main" id="{BDFFC733-3A7C-63E7-45A7-883D9759CEFB}"/>
              </a:ext>
            </a:extLst>
          </p:cNvPr>
          <p:cNvSpPr txBox="1">
            <a:spLocks/>
          </p:cNvSpPr>
          <p:nvPr/>
        </p:nvSpPr>
        <p:spPr>
          <a:xfrm>
            <a:off x="359197" y="753691"/>
            <a:ext cx="11505576" cy="452432"/>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b="1"/>
              <a:t>元イスラエル国防軍サイバーセキュリティ出身者が設立したアンチウイルスベンダー</a:t>
            </a:r>
          </a:p>
        </p:txBody>
      </p:sp>
      <p:pic>
        <p:nvPicPr>
          <p:cNvPr id="8" name="図 7" descr="ロゴ&#10;&#10;自動的に生成された説明">
            <a:extLst>
              <a:ext uri="{FF2B5EF4-FFF2-40B4-BE49-F238E27FC236}">
                <a16:creationId xmlns:a16="http://schemas.microsoft.com/office/drawing/2014/main" id="{A8CAA795-93E2-A069-AAA2-20B613D98D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1851" y="2245462"/>
            <a:ext cx="4460004" cy="2118716"/>
          </a:xfrm>
          <a:prstGeom prst="rect">
            <a:avLst/>
          </a:prstGeom>
        </p:spPr>
      </p:pic>
      <p:pic>
        <p:nvPicPr>
          <p:cNvPr id="9" name="図 8" descr="テキスト&#10;&#10;自動的に生成された説明">
            <a:extLst>
              <a:ext uri="{FF2B5EF4-FFF2-40B4-BE49-F238E27FC236}">
                <a16:creationId xmlns:a16="http://schemas.microsoft.com/office/drawing/2014/main" id="{E7C0F14F-C406-5AAA-DF3A-04D5084F08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876" y="4623348"/>
            <a:ext cx="4751109" cy="931809"/>
          </a:xfrm>
          <a:prstGeom prst="rect">
            <a:avLst/>
          </a:prstGeom>
        </p:spPr>
      </p:pic>
      <p:sp>
        <p:nvSpPr>
          <p:cNvPr id="10" name="テキスト プレースホルダー 4">
            <a:hlinkClick r:id="rId4"/>
            <a:extLst>
              <a:ext uri="{FF2B5EF4-FFF2-40B4-BE49-F238E27FC236}">
                <a16:creationId xmlns:a16="http://schemas.microsoft.com/office/drawing/2014/main" id="{EE96D32B-6ABB-C1B6-C80C-D16E86978798}"/>
              </a:ext>
            </a:extLst>
          </p:cNvPr>
          <p:cNvSpPr txBox="1">
            <a:spLocks/>
          </p:cNvSpPr>
          <p:nvPr/>
        </p:nvSpPr>
        <p:spPr>
          <a:xfrm>
            <a:off x="1546339" y="5715613"/>
            <a:ext cx="3733798" cy="277669"/>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dist" fontAlgn="auto">
              <a:spcAft>
                <a:spcPts val="0"/>
              </a:spcAft>
            </a:pPr>
            <a:r>
              <a:rPr lang="en-US" altLang="ja-JP" sz="1200">
                <a:solidFill>
                  <a:srgbClr val="0060AE"/>
                </a:solidFill>
                <a:latin typeface="メイリオ" panose="020B0604030504040204" pitchFamily="50" charset="-128"/>
                <a:ea typeface="メイリオ" panose="020B0604030504040204" pitchFamily="50" charset="-128"/>
              </a:rPr>
              <a:t>https://www.deepinstinct.com/ja</a:t>
            </a:r>
          </a:p>
        </p:txBody>
      </p:sp>
      <p:sp>
        <p:nvSpPr>
          <p:cNvPr id="11" name="テキスト ボックス 10">
            <a:extLst>
              <a:ext uri="{FF2B5EF4-FFF2-40B4-BE49-F238E27FC236}">
                <a16:creationId xmlns:a16="http://schemas.microsoft.com/office/drawing/2014/main" id="{5B2EB864-ED79-3508-E43B-8B1AF6E77830}"/>
              </a:ext>
            </a:extLst>
          </p:cNvPr>
          <p:cNvSpPr txBox="1"/>
          <p:nvPr/>
        </p:nvSpPr>
        <p:spPr>
          <a:xfrm>
            <a:off x="5716840" y="5143990"/>
            <a:ext cx="5623605" cy="747897"/>
          </a:xfrm>
          <a:prstGeom prst="rect">
            <a:avLst/>
          </a:prstGeom>
          <a:noFill/>
        </p:spPr>
        <p:txBody>
          <a:bodyPr wrap="square" rtlCol="0">
            <a:spAutoFit/>
          </a:bodyPr>
          <a:lstStyle/>
          <a:p>
            <a:pPr>
              <a:lnSpc>
                <a:spcPct val="120000"/>
              </a:lnSpc>
            </a:pPr>
            <a:r>
              <a:rPr kumimoji="1" lang="ja-JP" altLang="en-US" sz="1200">
                <a:latin typeface="メイリオ" panose="020B0604030504040204" pitchFamily="50" charset="-128"/>
                <a:ea typeface="メイリオ" panose="020B0604030504040204" pitchFamily="50" charset="-128"/>
              </a:rPr>
              <a:t>▼デロイトトーマツ社「</a:t>
            </a:r>
            <a:r>
              <a:rPr kumimoji="1" lang="en-US" altLang="ja-JP" sz="1200">
                <a:latin typeface="メイリオ" panose="020B0604030504040204" pitchFamily="50" charset="-128"/>
                <a:ea typeface="メイリオ" panose="020B0604030504040204" pitchFamily="50" charset="-128"/>
              </a:rPr>
              <a:t>Technology Fast 500 2021 NORTH AMERICA</a:t>
            </a:r>
            <a:r>
              <a:rPr kumimoji="1" lang="ja-JP" altLang="en-US" sz="1200">
                <a:latin typeface="メイリオ" panose="020B0604030504040204" pitchFamily="50" charset="-128"/>
                <a:ea typeface="メイリオ" panose="020B0604030504040204" pitchFamily="50" charset="-128"/>
              </a:rPr>
              <a:t>」にて</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　</a:t>
            </a:r>
            <a:r>
              <a:rPr kumimoji="1" lang="en-US" altLang="ja-JP" sz="1200">
                <a:latin typeface="メイリオ" panose="020B0604030504040204" pitchFamily="50" charset="-128"/>
                <a:ea typeface="メイリオ" panose="020B0604030504040204" pitchFamily="50" charset="-128"/>
              </a:rPr>
              <a:t>28</a:t>
            </a:r>
            <a:r>
              <a:rPr kumimoji="1" lang="ja-JP" altLang="en-US" sz="1200">
                <a:latin typeface="メイリオ" panose="020B0604030504040204" pitchFamily="50" charset="-128"/>
                <a:ea typeface="メイリオ" panose="020B0604030504040204" pitchFamily="50" charset="-128"/>
              </a:rPr>
              <a:t>位と急成長中の企業</a:t>
            </a:r>
            <a:endParaRPr kumimoji="1" lang="en-US" altLang="ja-JP" sz="1200">
              <a:latin typeface="メイリオ" panose="020B0604030504040204" pitchFamily="50" charset="-128"/>
              <a:ea typeface="メイリオ" panose="020B0604030504040204" pitchFamily="50" charset="-128"/>
            </a:endParaRPr>
          </a:p>
          <a:p>
            <a:pPr>
              <a:lnSpc>
                <a:spcPct val="120000"/>
              </a:lnSpc>
            </a:pPr>
            <a:r>
              <a:rPr kumimoji="1" lang="ja-JP" altLang="en-US" sz="1200">
                <a:latin typeface="メイリオ" panose="020B0604030504040204" pitchFamily="50" charset="-128"/>
                <a:ea typeface="メイリオ" panose="020B0604030504040204" pitchFamily="50" charset="-128"/>
              </a:rPr>
              <a:t>▼海外でも多くの企業が </a:t>
            </a:r>
            <a:r>
              <a:rPr kumimoji="1" lang="en-US" altLang="ja-JP" sz="1200">
                <a:latin typeface="メイリオ" panose="020B0604030504040204" pitchFamily="50" charset="-128"/>
                <a:ea typeface="メイリオ" panose="020B0604030504040204" pitchFamily="50" charset="-128"/>
              </a:rPr>
              <a:t>Deep Instinct </a:t>
            </a:r>
            <a:r>
              <a:rPr kumimoji="1" lang="ja-JP" altLang="en-US" sz="1200">
                <a:latin typeface="メイリオ" panose="020B0604030504040204" pitchFamily="50" charset="-128"/>
                <a:ea typeface="メイリオ" panose="020B0604030504040204" pitchFamily="50" charset="-128"/>
              </a:rPr>
              <a:t>を導入している </a:t>
            </a:r>
            <a:endParaRPr kumimoji="1" lang="en-US" altLang="ja-JP" sz="120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1C17CA50-A58B-3B72-67F8-78ADD5B0C0AD}"/>
              </a:ext>
            </a:extLst>
          </p:cNvPr>
          <p:cNvGrpSpPr/>
          <p:nvPr/>
        </p:nvGrpSpPr>
        <p:grpSpPr>
          <a:xfrm>
            <a:off x="5754548" y="4729206"/>
            <a:ext cx="4369840" cy="361268"/>
            <a:chOff x="6857482" y="1940283"/>
            <a:chExt cx="4369840" cy="361268"/>
          </a:xfrm>
        </p:grpSpPr>
        <p:pic>
          <p:nvPicPr>
            <p:cNvPr id="13" name="グラフィックス 12" descr="右向き指示マーク">
              <a:extLst>
                <a:ext uri="{FF2B5EF4-FFF2-40B4-BE49-F238E27FC236}">
                  <a16:creationId xmlns:a16="http://schemas.microsoft.com/office/drawing/2014/main" id="{A028F6D5-7022-EED1-406A-79AF0905DE9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57482" y="1940283"/>
              <a:ext cx="352541" cy="352541"/>
            </a:xfrm>
            <a:prstGeom prst="rect">
              <a:avLst/>
            </a:prstGeom>
          </p:spPr>
        </p:pic>
        <p:sp>
          <p:nvSpPr>
            <p:cNvPr id="14" name="正方形/長方形 13">
              <a:extLst>
                <a:ext uri="{FF2B5EF4-FFF2-40B4-BE49-F238E27FC236}">
                  <a16:creationId xmlns:a16="http://schemas.microsoft.com/office/drawing/2014/main" id="{015D62B9-DB90-C570-6473-9B82D86B34C6}"/>
                </a:ext>
              </a:extLst>
            </p:cNvPr>
            <p:cNvSpPr/>
            <p:nvPr/>
          </p:nvSpPr>
          <p:spPr>
            <a:xfrm>
              <a:off x="7176068" y="1993774"/>
              <a:ext cx="4051254" cy="307777"/>
            </a:xfrm>
            <a:prstGeom prst="rect">
              <a:avLst/>
            </a:prstGeom>
          </p:spPr>
          <p:txBody>
            <a:bodyPr wrap="square">
              <a:spAutoFit/>
            </a:bodyPr>
            <a:lstStyle/>
            <a:p>
              <a:pPr marL="342900" indent="-342900" fontAlgn="base">
                <a:spcBef>
                  <a:spcPct val="20000"/>
                </a:spcBef>
                <a:spcAft>
                  <a:spcPct val="0"/>
                </a:spcAft>
                <a:buFont typeface="Wingdings" pitchFamily="2" charset="2"/>
                <a:buNone/>
              </a:pPr>
              <a:r>
                <a:rPr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Point</a:t>
              </a:r>
              <a:endParaRPr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15" name="表 8">
            <a:extLst>
              <a:ext uri="{FF2B5EF4-FFF2-40B4-BE49-F238E27FC236}">
                <a16:creationId xmlns:a16="http://schemas.microsoft.com/office/drawing/2014/main" id="{153055D7-2F7B-BE78-F8EA-BE0EC65C8EAF}"/>
              </a:ext>
            </a:extLst>
          </p:cNvPr>
          <p:cNvGraphicFramePr>
            <a:graphicFrameLocks noGrp="1"/>
          </p:cNvGraphicFramePr>
          <p:nvPr>
            <p:extLst>
              <p:ext uri="{D42A27DB-BD31-4B8C-83A1-F6EECF244321}">
                <p14:modId xmlns:p14="http://schemas.microsoft.com/office/powerpoint/2010/main" val="917583459"/>
              </p:ext>
            </p:extLst>
          </p:nvPr>
        </p:nvGraphicFramePr>
        <p:xfrm>
          <a:off x="5589245" y="2169736"/>
          <a:ext cx="5915600" cy="2277108"/>
        </p:xfrm>
        <a:graphic>
          <a:graphicData uri="http://schemas.openxmlformats.org/drawingml/2006/table">
            <a:tbl>
              <a:tblPr firstRow="1" bandRow="1">
                <a:tableStyleId>{5C22544A-7EE6-4342-B048-85BDC9FD1C3A}</a:tableStyleId>
              </a:tblPr>
              <a:tblGrid>
                <a:gridCol w="2008126">
                  <a:extLst>
                    <a:ext uri="{9D8B030D-6E8A-4147-A177-3AD203B41FA5}">
                      <a16:colId xmlns:a16="http://schemas.microsoft.com/office/drawing/2014/main" val="2965389716"/>
                    </a:ext>
                  </a:extLst>
                </a:gridCol>
                <a:gridCol w="3907474">
                  <a:extLst>
                    <a:ext uri="{9D8B030D-6E8A-4147-A177-3AD203B41FA5}">
                      <a16:colId xmlns:a16="http://schemas.microsoft.com/office/drawing/2014/main" val="1407280561"/>
                    </a:ext>
                  </a:extLst>
                </a:gridCol>
              </a:tblGrid>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社名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ディープインスティンクト株式会社</a:t>
                      </a:r>
                      <a:endPar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6616596"/>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代表者（</a:t>
                      </a:r>
                      <a:r>
                        <a:rPr kumimoji="1" lang="en-US" altLang="ja-JP" sz="1600" b="1">
                          <a:solidFill>
                            <a:schemeClr val="bg1"/>
                          </a:solidFill>
                          <a:latin typeface="メイリオ" panose="020B0604030504040204" pitchFamily="50" charset="-128"/>
                          <a:ea typeface="メイリオ" panose="020B0604030504040204" pitchFamily="50" charset="-128"/>
                        </a:rPr>
                        <a:t>CEO</a:t>
                      </a:r>
                      <a:r>
                        <a:rPr kumimoji="1" lang="ja-JP" altLang="en-US" sz="1600" b="1">
                          <a:solidFill>
                            <a:schemeClr val="bg1"/>
                          </a:solidFill>
                          <a:latin typeface="メイリオ" panose="020B0604030504040204" pitchFamily="50" charset="-128"/>
                          <a:ea typeface="メイリオ" panose="020B0604030504040204" pitchFamily="50" charset="-128"/>
                        </a:rPr>
                        <a:t>）</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Lane Bess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6482050"/>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設立年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2015</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年</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5664899"/>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本社所在地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ニューヨーク</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060067"/>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日本法人所在地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東京</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3088642"/>
                  </a:ext>
                </a:extLst>
              </a:tr>
              <a:tr h="379518">
                <a:tc>
                  <a:txBody>
                    <a:bodyPr/>
                    <a:lstStyle/>
                    <a:p>
                      <a:pPr algn="l"/>
                      <a:r>
                        <a:rPr kumimoji="1" lang="ja-JP" altLang="en-US" sz="1600" b="1">
                          <a:solidFill>
                            <a:schemeClr val="bg1"/>
                          </a:solidFill>
                          <a:latin typeface="メイリオ" panose="020B0604030504040204" pitchFamily="50" charset="-128"/>
                          <a:ea typeface="メイリオ" panose="020B0604030504040204" pitchFamily="50" charset="-128"/>
                        </a:rPr>
                        <a:t>従業員数</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kumimoji="1" lang="en-US" altLang="ja-JP" sz="1600" b="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600" b="0">
                          <a:solidFill>
                            <a:schemeClr val="tx1">
                              <a:lumMod val="75000"/>
                              <a:lumOff val="25000"/>
                            </a:schemeClr>
                          </a:solidFill>
                          <a:latin typeface="メイリオ" panose="020B0604030504040204" pitchFamily="50" charset="-128"/>
                          <a:ea typeface="メイリオ" panose="020B0604030504040204" pitchFamily="50" charset="-128"/>
                        </a:rPr>
                        <a:t>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2020508"/>
                  </a:ext>
                </a:extLst>
              </a:tr>
            </a:tbl>
          </a:graphicData>
        </a:graphic>
      </p:graphicFrame>
    </p:spTree>
    <p:extLst>
      <p:ext uri="{BB962C8B-B14F-4D97-AF65-F5344CB8AC3E}">
        <p14:creationId xmlns:p14="http://schemas.microsoft.com/office/powerpoint/2010/main" val="264796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23606A-552E-FFEF-4731-AB22C6897741}"/>
              </a:ext>
            </a:extLst>
          </p:cNvPr>
          <p:cNvSpPr txBox="1"/>
          <p:nvPr/>
        </p:nvSpPr>
        <p:spPr>
          <a:xfrm>
            <a:off x="668113" y="1292865"/>
            <a:ext cx="7993929" cy="1323439"/>
          </a:xfrm>
          <a:prstGeom prst="rect">
            <a:avLst/>
          </a:prstGeom>
          <a:noFill/>
        </p:spPr>
        <p:txBody>
          <a:bodyPr wrap="square" rtlCol="0">
            <a:spAutoFit/>
          </a:bodyPr>
          <a:lstStyle/>
          <a:p>
            <a:pPr>
              <a:lnSpc>
                <a:spcPct val="140000"/>
              </a:lnSpc>
            </a:pPr>
            <a:r>
              <a:rPr kumimoji="1" lang="ja-JP" altLang="en-US" sz="2000" b="1">
                <a:solidFill>
                  <a:schemeClr val="bg1"/>
                </a:solidFill>
                <a:latin typeface="メイリオ" panose="020B0604030504040204" pitchFamily="50" charset="-128"/>
                <a:ea typeface="メイリオ" panose="020B0604030504040204" pitchFamily="50" charset="-128"/>
              </a:rPr>
              <a:t>サイバーセキュリティの考え方を</a:t>
            </a:r>
            <a:endParaRPr kumimoji="1" lang="en-US" altLang="ja-JP" sz="2000" b="1">
              <a:solidFill>
                <a:schemeClr val="bg1"/>
              </a:solidFill>
              <a:latin typeface="メイリオ" panose="020B0604030504040204" pitchFamily="50" charset="-128"/>
              <a:ea typeface="メイリオ" panose="020B0604030504040204" pitchFamily="50" charset="-128"/>
            </a:endParaRPr>
          </a:p>
          <a:p>
            <a:pPr>
              <a:lnSpc>
                <a:spcPct val="140000"/>
              </a:lnSpc>
            </a:pPr>
            <a:r>
              <a:rPr kumimoji="1" lang="ja-JP" altLang="en-US" sz="4000" b="1">
                <a:solidFill>
                  <a:schemeClr val="bg1"/>
                </a:solidFill>
                <a:latin typeface="メイリオ" panose="020B0604030504040204" pitchFamily="50" charset="-128"/>
                <a:ea typeface="メイリオ" panose="020B0604030504040204" pitchFamily="50" charset="-128"/>
              </a:rPr>
              <a:t>「侵入前提の対策」ではなく</a:t>
            </a:r>
          </a:p>
        </p:txBody>
      </p:sp>
      <p:sp>
        <p:nvSpPr>
          <p:cNvPr id="3" name="テキスト ボックス 2">
            <a:extLst>
              <a:ext uri="{FF2B5EF4-FFF2-40B4-BE49-F238E27FC236}">
                <a16:creationId xmlns:a16="http://schemas.microsoft.com/office/drawing/2014/main" id="{4FCC68F2-D39D-C7BD-3854-9BA4A42079A9}"/>
              </a:ext>
            </a:extLst>
          </p:cNvPr>
          <p:cNvSpPr txBox="1"/>
          <p:nvPr/>
        </p:nvSpPr>
        <p:spPr>
          <a:xfrm>
            <a:off x="4407030" y="4996103"/>
            <a:ext cx="7993929" cy="707886"/>
          </a:xfrm>
          <a:prstGeom prst="rect">
            <a:avLst/>
          </a:prstGeom>
          <a:noFill/>
        </p:spPr>
        <p:txBody>
          <a:bodyPr wrap="square" rtlCol="0">
            <a:spAutoFit/>
          </a:bodyPr>
          <a:lstStyle/>
          <a:p>
            <a:r>
              <a:rPr kumimoji="1" lang="ja-JP" altLang="en-US" sz="4000" b="1">
                <a:solidFill>
                  <a:schemeClr val="tx1">
                    <a:lumMod val="95000"/>
                    <a:lumOff val="5000"/>
                  </a:schemeClr>
                </a:solidFill>
                <a:latin typeface="メイリオ" panose="020B0604030504040204" pitchFamily="50" charset="-128"/>
                <a:ea typeface="メイリオ" panose="020B0604030504040204" pitchFamily="50" charset="-128"/>
              </a:rPr>
              <a:t>「予防ファースト」に変える</a:t>
            </a:r>
          </a:p>
        </p:txBody>
      </p:sp>
      <p:sp>
        <p:nvSpPr>
          <p:cNvPr id="4" name="テキスト ボックス 3">
            <a:extLst>
              <a:ext uri="{FF2B5EF4-FFF2-40B4-BE49-F238E27FC236}">
                <a16:creationId xmlns:a16="http://schemas.microsoft.com/office/drawing/2014/main" id="{72610A2C-9AB3-1CB4-44C5-F6A763C1CD08}"/>
              </a:ext>
            </a:extLst>
          </p:cNvPr>
          <p:cNvSpPr txBox="1"/>
          <p:nvPr/>
        </p:nvSpPr>
        <p:spPr>
          <a:xfrm>
            <a:off x="452487" y="329938"/>
            <a:ext cx="7070103" cy="369332"/>
          </a:xfrm>
          <a:prstGeom prst="rect">
            <a:avLst/>
          </a:prstGeom>
          <a:noFill/>
        </p:spPr>
        <p:txBody>
          <a:bodyPr wrap="square" rtlCol="0">
            <a:spAutoFit/>
          </a:bodyPr>
          <a:lstStyle/>
          <a:p>
            <a:r>
              <a:rPr kumimoji="1" lang="en-US" altLang="ja-JP" b="1">
                <a:solidFill>
                  <a:schemeClr val="bg1"/>
                </a:solidFill>
                <a:latin typeface="メイリオ" panose="020B0604030504040204" pitchFamily="50" charset="-128"/>
                <a:ea typeface="メイリオ" panose="020B0604030504040204" pitchFamily="50" charset="-128"/>
              </a:rPr>
              <a:t>Deep Instinct </a:t>
            </a:r>
            <a:r>
              <a:rPr kumimoji="1" lang="ja-JP" altLang="en-US" b="1">
                <a:solidFill>
                  <a:schemeClr val="bg1"/>
                </a:solidFill>
                <a:latin typeface="メイリオ" panose="020B0604030504040204" pitchFamily="50" charset="-128"/>
                <a:ea typeface="メイリオ" panose="020B0604030504040204" pitchFamily="50" charset="-128"/>
              </a:rPr>
              <a:t>社のミッション</a:t>
            </a:r>
          </a:p>
        </p:txBody>
      </p:sp>
    </p:spTree>
    <p:extLst>
      <p:ext uri="{BB962C8B-B14F-4D97-AF65-F5344CB8AC3E}">
        <p14:creationId xmlns:p14="http://schemas.microsoft.com/office/powerpoint/2010/main" val="408309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EB2AE5B-0CEA-B0BE-7724-1D3A5B1EC1F1}"/>
              </a:ext>
            </a:extLst>
          </p:cNvPr>
          <p:cNvSpPr>
            <a:spLocks noGrp="1"/>
          </p:cNvSpPr>
          <p:nvPr>
            <p:ph type="body" sz="quarter" idx="15"/>
          </p:nvPr>
        </p:nvSpPr>
        <p:spPr>
          <a:xfrm>
            <a:off x="413588" y="269809"/>
            <a:ext cx="11074573" cy="291618"/>
          </a:xfrm>
        </p:spPr>
        <p:txBody>
          <a:bodyPr/>
          <a:lstStyle/>
          <a:p>
            <a:r>
              <a:rPr lang="ja-JP" altLang="en-US" b="1">
                <a:latin typeface="Meiryo"/>
                <a:ea typeface="Meiryo"/>
              </a:rPr>
              <a:t>侵入前提の対策とは（従来型 </a:t>
            </a:r>
            <a:r>
              <a:rPr lang="en-US" altLang="ja-JP" b="1">
                <a:latin typeface="Meiryo"/>
                <a:ea typeface="Meiryo"/>
              </a:rPr>
              <a:t>EPP </a:t>
            </a:r>
            <a:r>
              <a:rPr lang="ja-JP" altLang="en-US" b="1">
                <a:latin typeface="Meiryo"/>
                <a:ea typeface="Meiryo"/>
              </a:rPr>
              <a:t>＋ </a:t>
            </a:r>
            <a:r>
              <a:rPr lang="en-US" altLang="ja-JP" b="1">
                <a:latin typeface="Meiryo"/>
                <a:ea typeface="Meiryo"/>
              </a:rPr>
              <a:t>EDR </a:t>
            </a:r>
            <a:r>
              <a:rPr lang="ja-JP" altLang="en-US" b="1">
                <a:latin typeface="Meiryo"/>
                <a:ea typeface="Meiryo"/>
              </a:rPr>
              <a:t>の課題）</a:t>
            </a:r>
          </a:p>
        </p:txBody>
      </p:sp>
      <p:grpSp>
        <p:nvGrpSpPr>
          <p:cNvPr id="5" name="グループ化 4">
            <a:extLst>
              <a:ext uri="{FF2B5EF4-FFF2-40B4-BE49-F238E27FC236}">
                <a16:creationId xmlns:a16="http://schemas.microsoft.com/office/drawing/2014/main" id="{B6263958-61A1-0DE6-6113-59171A372C6E}"/>
              </a:ext>
            </a:extLst>
          </p:cNvPr>
          <p:cNvGrpSpPr/>
          <p:nvPr/>
        </p:nvGrpSpPr>
        <p:grpSpPr>
          <a:xfrm>
            <a:off x="4124297" y="5340004"/>
            <a:ext cx="552478" cy="543280"/>
            <a:chOff x="5338875" y="4925564"/>
            <a:chExt cx="612000" cy="612000"/>
          </a:xfrm>
          <a:solidFill>
            <a:srgbClr val="FFFF66"/>
          </a:solidFill>
        </p:grpSpPr>
        <p:sp>
          <p:nvSpPr>
            <p:cNvPr id="6" name="楕円 5">
              <a:extLst>
                <a:ext uri="{FF2B5EF4-FFF2-40B4-BE49-F238E27FC236}">
                  <a16:creationId xmlns:a16="http://schemas.microsoft.com/office/drawing/2014/main" id="{055A6959-0E12-A557-06BE-44D9D4F8A6A8}"/>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 name="グラフィックス 146" descr="時計 枠線">
              <a:extLst>
                <a:ext uri="{FF2B5EF4-FFF2-40B4-BE49-F238E27FC236}">
                  <a16:creationId xmlns:a16="http://schemas.microsoft.com/office/drawing/2014/main" id="{A788D4E1-027E-6C8A-DAFB-6891B7E4B80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802" y="5027010"/>
              <a:ext cx="422134" cy="422135"/>
            </a:xfrm>
            <a:prstGeom prst="rect">
              <a:avLst/>
            </a:prstGeom>
          </p:spPr>
        </p:pic>
      </p:grpSp>
      <p:sp>
        <p:nvSpPr>
          <p:cNvPr id="8" name="テキスト プレースホルダー 2">
            <a:extLst>
              <a:ext uri="{FF2B5EF4-FFF2-40B4-BE49-F238E27FC236}">
                <a16:creationId xmlns:a16="http://schemas.microsoft.com/office/drawing/2014/main" id="{A11441A6-FD05-BD3C-E360-113387597B90}"/>
              </a:ext>
            </a:extLst>
          </p:cNvPr>
          <p:cNvSpPr txBox="1">
            <a:spLocks/>
          </p:cNvSpPr>
          <p:nvPr/>
        </p:nvSpPr>
        <p:spPr>
          <a:xfrm>
            <a:off x="24680" y="680190"/>
            <a:ext cx="12192000" cy="726096"/>
          </a:xfrm>
          <a:prstGeom prst="rect">
            <a:avLst/>
          </a:prstGeom>
        </p:spPr>
        <p:txBody>
          <a:bodyPr wrap="square" lIns="91440" tIns="45720" rIns="91440" bIns="45720"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1" u="none" strike="noStrike" kern="1200" cap="none" spc="0" normalizeH="0" baseline="0" noProof="0">
                <a:ln>
                  <a:noFill/>
                </a:ln>
                <a:effectLst/>
                <a:uLnTx/>
                <a:uFillTx/>
                <a:latin typeface="メイリオ"/>
                <a:ea typeface="メイリオ"/>
              </a:rPr>
              <a:t>「侵入前提の対策」は</a:t>
            </a:r>
            <a:r>
              <a:rPr lang="ja-JP" altLang="en-US">
                <a:latin typeface="メイリオ"/>
                <a:ea typeface="メイリオ"/>
              </a:rPr>
              <a:t>『防御』ではなく</a:t>
            </a:r>
            <a:r>
              <a:rPr kumimoji="1" lang="ja-JP" altLang="en-US" b="1" u="none" strike="noStrike" kern="1200" cap="none" spc="0" normalizeH="0" baseline="0" noProof="0">
                <a:ln>
                  <a:noFill/>
                </a:ln>
                <a:effectLst/>
                <a:uLnTx/>
                <a:uFillTx/>
                <a:latin typeface="メイリオ"/>
                <a:ea typeface="メイリオ"/>
              </a:rPr>
              <a:t>感染後の対応</a:t>
            </a:r>
            <a:r>
              <a:rPr lang="ja-JP" altLang="en-US">
                <a:latin typeface="メイリオ"/>
                <a:ea typeface="メイリオ"/>
              </a:rPr>
              <a:t>のみ重視</a:t>
            </a:r>
            <a:endParaRPr lang="en-US" altLang="ja-JP">
              <a:latin typeface="メイリオ"/>
              <a:ea typeface="メイリオ"/>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b="1" u="none" strike="noStrike" kern="1200" cap="none" spc="0" normalizeH="0" baseline="0" noProof="0">
                <a:ln>
                  <a:noFill/>
                </a:ln>
                <a:effectLst/>
                <a:uLnTx/>
                <a:uFillTx/>
                <a:latin typeface="メイリオ"/>
                <a:ea typeface="メイリオ"/>
              </a:rPr>
              <a:t>結果、</a:t>
            </a:r>
            <a:r>
              <a:rPr lang="ja-JP" altLang="en-US">
                <a:latin typeface="メイリオ"/>
                <a:ea typeface="メイリオ"/>
              </a:rPr>
              <a:t>EDR の仕事量が増加し</a:t>
            </a:r>
            <a:r>
              <a:rPr kumimoji="1" lang="ja-JP" altLang="en-US" b="1" u="none" strike="noStrike" kern="1200" cap="none" spc="0" normalizeH="0" baseline="0" noProof="0">
                <a:ln>
                  <a:noFill/>
                </a:ln>
                <a:effectLst/>
                <a:uLnTx/>
                <a:uFillTx/>
                <a:latin typeface="メイリオ"/>
                <a:ea typeface="メイリオ"/>
              </a:rPr>
              <a:t>感染後の運用コストが増加</a:t>
            </a:r>
            <a:endParaRPr lang="ja-JP" altLang="en-US" b="1" u="none" strike="noStrike" kern="1200" cap="none" spc="0" normalizeH="0" baseline="0" noProof="0">
              <a:ln>
                <a:noFill/>
              </a:ln>
              <a:effectLst/>
              <a:uLnTx/>
              <a:uFillTx/>
              <a:latin typeface="メイリオ"/>
              <a:ea typeface="メイリオ"/>
            </a:endParaRPr>
          </a:p>
        </p:txBody>
      </p:sp>
      <p:cxnSp>
        <p:nvCxnSpPr>
          <p:cNvPr id="9" name="直線コネクタ 8">
            <a:extLst>
              <a:ext uri="{FF2B5EF4-FFF2-40B4-BE49-F238E27FC236}">
                <a16:creationId xmlns:a16="http://schemas.microsoft.com/office/drawing/2014/main" id="{4818BEDA-B1EC-EB05-8F0C-96924C29BD19}"/>
              </a:ext>
            </a:extLst>
          </p:cNvPr>
          <p:cNvCxnSpPr>
            <a:cxnSpLocks/>
          </p:cNvCxnSpPr>
          <p:nvPr/>
        </p:nvCxnSpPr>
        <p:spPr>
          <a:xfrm>
            <a:off x="1605728" y="3086919"/>
            <a:ext cx="9457205" cy="0"/>
          </a:xfrm>
          <a:prstGeom prst="line">
            <a:avLst/>
          </a:prstGeom>
          <a:noFill/>
          <a:ln w="28575" cap="flat" cmpd="sng" algn="ctr">
            <a:solidFill>
              <a:srgbClr val="4472C4"/>
            </a:solidFill>
            <a:prstDash val="solid"/>
            <a:miter lim="800000"/>
          </a:ln>
          <a:effectLst/>
        </p:spPr>
      </p:cxnSp>
      <p:grpSp>
        <p:nvGrpSpPr>
          <p:cNvPr id="10" name="グループ化 9">
            <a:extLst>
              <a:ext uri="{FF2B5EF4-FFF2-40B4-BE49-F238E27FC236}">
                <a16:creationId xmlns:a16="http://schemas.microsoft.com/office/drawing/2014/main" id="{9A6BACFF-7558-B6EC-56F8-472F30E7CD68}"/>
              </a:ext>
            </a:extLst>
          </p:cNvPr>
          <p:cNvGrpSpPr/>
          <p:nvPr/>
        </p:nvGrpSpPr>
        <p:grpSpPr>
          <a:xfrm>
            <a:off x="518917" y="1824394"/>
            <a:ext cx="1446730" cy="1952716"/>
            <a:chOff x="454545" y="1833821"/>
            <a:chExt cx="1446730" cy="1952716"/>
          </a:xfrm>
        </p:grpSpPr>
        <p:sp>
          <p:nvSpPr>
            <p:cNvPr id="11" name="楕円 10">
              <a:extLst>
                <a:ext uri="{FF2B5EF4-FFF2-40B4-BE49-F238E27FC236}">
                  <a16:creationId xmlns:a16="http://schemas.microsoft.com/office/drawing/2014/main" id="{BABBC220-5E8B-A6F0-B0B9-8395A48A93A1}"/>
                </a:ext>
              </a:extLst>
            </p:cNvPr>
            <p:cNvSpPr/>
            <p:nvPr/>
          </p:nvSpPr>
          <p:spPr>
            <a:xfrm>
              <a:off x="454545"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Rectangle 108">
              <a:extLst>
                <a:ext uri="{FF2B5EF4-FFF2-40B4-BE49-F238E27FC236}">
                  <a16:creationId xmlns:a16="http://schemas.microsoft.com/office/drawing/2014/main" id="{F7803E5E-F7A0-8A94-C8A1-56F2F328C60A}"/>
                </a:ext>
              </a:extLst>
            </p:cNvPr>
            <p:cNvSpPr/>
            <p:nvPr/>
          </p:nvSpPr>
          <p:spPr>
            <a:xfrm>
              <a:off x="585556" y="1833821"/>
              <a:ext cx="1207464"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sz="1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Calibri Light"/>
              </a:endParaRPr>
            </a:p>
          </p:txBody>
        </p:sp>
        <p:grpSp>
          <p:nvGrpSpPr>
            <p:cNvPr id="13" name="グループ化 12">
              <a:extLst>
                <a:ext uri="{FF2B5EF4-FFF2-40B4-BE49-F238E27FC236}">
                  <a16:creationId xmlns:a16="http://schemas.microsoft.com/office/drawing/2014/main" id="{7195C4F3-5C58-C687-B4AF-B8C58F0D06F4}"/>
                </a:ext>
              </a:extLst>
            </p:cNvPr>
            <p:cNvGrpSpPr/>
            <p:nvPr/>
          </p:nvGrpSpPr>
          <p:grpSpPr>
            <a:xfrm>
              <a:off x="647038" y="2528978"/>
              <a:ext cx="1033035" cy="1033035"/>
              <a:chOff x="855745" y="5133006"/>
              <a:chExt cx="1033035" cy="1033035"/>
            </a:xfrm>
          </p:grpSpPr>
          <p:sp>
            <p:nvSpPr>
              <p:cNvPr id="14" name="正方形/長方形 13">
                <a:extLst>
                  <a:ext uri="{FF2B5EF4-FFF2-40B4-BE49-F238E27FC236}">
                    <a16:creationId xmlns:a16="http://schemas.microsoft.com/office/drawing/2014/main" id="{A489CA2E-8F17-6B60-646E-23BEDA5C22F8}"/>
                  </a:ext>
                </a:extLst>
              </p:cNvPr>
              <p:cNvSpPr/>
              <p:nvPr/>
            </p:nvSpPr>
            <p:spPr>
              <a:xfrm>
                <a:off x="1032191" y="5364049"/>
                <a:ext cx="811884" cy="59062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5" name="図 14">
                <a:extLst>
                  <a:ext uri="{FF2B5EF4-FFF2-40B4-BE49-F238E27FC236}">
                    <a16:creationId xmlns:a16="http://schemas.microsoft.com/office/drawing/2014/main" id="{A9C636D4-FBAD-482D-D8F8-F259112B89C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16" name="グループ化 15">
            <a:extLst>
              <a:ext uri="{FF2B5EF4-FFF2-40B4-BE49-F238E27FC236}">
                <a16:creationId xmlns:a16="http://schemas.microsoft.com/office/drawing/2014/main" id="{E714EF89-1421-2242-5CE8-4D73DA979B3C}"/>
              </a:ext>
            </a:extLst>
          </p:cNvPr>
          <p:cNvGrpSpPr/>
          <p:nvPr/>
        </p:nvGrpSpPr>
        <p:grpSpPr>
          <a:xfrm>
            <a:off x="5207470" y="1824760"/>
            <a:ext cx="1461016" cy="1965416"/>
            <a:chOff x="8743174" y="1821121"/>
            <a:chExt cx="1461016" cy="1965416"/>
          </a:xfrm>
        </p:grpSpPr>
        <p:sp>
          <p:nvSpPr>
            <p:cNvPr id="17" name="楕円 16">
              <a:extLst>
                <a:ext uri="{FF2B5EF4-FFF2-40B4-BE49-F238E27FC236}">
                  <a16:creationId xmlns:a16="http://schemas.microsoft.com/office/drawing/2014/main" id="{1D2BEC41-43AF-33B1-4825-1C717575679E}"/>
                </a:ext>
              </a:extLst>
            </p:cNvPr>
            <p:cNvSpPr/>
            <p:nvPr/>
          </p:nvSpPr>
          <p:spPr>
            <a:xfrm>
              <a:off x="8757460"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Rectangle 108">
              <a:extLst>
                <a:ext uri="{FF2B5EF4-FFF2-40B4-BE49-F238E27FC236}">
                  <a16:creationId xmlns:a16="http://schemas.microsoft.com/office/drawing/2014/main" id="{A5A498F1-74EB-0237-0028-D6BF2A030A70}"/>
                </a:ext>
              </a:extLst>
            </p:cNvPr>
            <p:cNvSpPr/>
            <p:nvPr/>
          </p:nvSpPr>
          <p:spPr>
            <a:xfrm>
              <a:off x="8743174"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検知</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grpSp>
          <p:nvGrpSpPr>
            <p:cNvPr id="19" name="グループ化 18">
              <a:extLst>
                <a:ext uri="{FF2B5EF4-FFF2-40B4-BE49-F238E27FC236}">
                  <a16:creationId xmlns:a16="http://schemas.microsoft.com/office/drawing/2014/main" id="{BB5A70FA-41CE-DCF2-6589-30C584E16823}"/>
                </a:ext>
              </a:extLst>
            </p:cNvPr>
            <p:cNvGrpSpPr/>
            <p:nvPr/>
          </p:nvGrpSpPr>
          <p:grpSpPr>
            <a:xfrm>
              <a:off x="9082138" y="2639241"/>
              <a:ext cx="857178" cy="857178"/>
              <a:chOff x="9056022" y="2989746"/>
              <a:chExt cx="857178" cy="857178"/>
            </a:xfrm>
          </p:grpSpPr>
          <p:sp>
            <p:nvSpPr>
              <p:cNvPr id="20" name="楕円 19">
                <a:extLst>
                  <a:ext uri="{FF2B5EF4-FFF2-40B4-BE49-F238E27FC236}">
                    <a16:creationId xmlns:a16="http://schemas.microsoft.com/office/drawing/2014/main" id="{1ADE880B-B207-4B75-79BE-43C349019853}"/>
                  </a:ext>
                </a:extLst>
              </p:cNvPr>
              <p:cNvSpPr/>
              <p:nvPr/>
            </p:nvSpPr>
            <p:spPr>
              <a:xfrm>
                <a:off x="9154209" y="3098064"/>
                <a:ext cx="428014" cy="421306"/>
              </a:xfrm>
              <a:prstGeom prst="ellipse">
                <a:avLst/>
              </a:prstGeom>
              <a:noFill/>
              <a:ln w="730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1" name="図 20" descr="アイコン&#10;&#10;自動的に生成された説明">
                <a:extLst>
                  <a:ext uri="{FF2B5EF4-FFF2-40B4-BE49-F238E27FC236}">
                    <a16:creationId xmlns:a16="http://schemas.microsoft.com/office/drawing/2014/main" id="{C3A227FC-195E-25B7-8A8D-0D2779F65B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22" name="グループ化 21">
            <a:extLst>
              <a:ext uri="{FF2B5EF4-FFF2-40B4-BE49-F238E27FC236}">
                <a16:creationId xmlns:a16="http://schemas.microsoft.com/office/drawing/2014/main" id="{A333FD01-A326-A0EB-A287-ACD3A421A975}"/>
              </a:ext>
            </a:extLst>
          </p:cNvPr>
          <p:cNvGrpSpPr/>
          <p:nvPr/>
        </p:nvGrpSpPr>
        <p:grpSpPr>
          <a:xfrm>
            <a:off x="2847640" y="1811694"/>
            <a:ext cx="1446730" cy="1965416"/>
            <a:chOff x="5436294" y="1821121"/>
            <a:chExt cx="1446730" cy="1965416"/>
          </a:xfrm>
        </p:grpSpPr>
        <p:sp>
          <p:nvSpPr>
            <p:cNvPr id="23" name="楕円 22">
              <a:extLst>
                <a:ext uri="{FF2B5EF4-FFF2-40B4-BE49-F238E27FC236}">
                  <a16:creationId xmlns:a16="http://schemas.microsoft.com/office/drawing/2014/main" id="{FE83457D-CABC-978E-F7C5-F1EE24F209CE}"/>
                </a:ext>
              </a:extLst>
            </p:cNvPr>
            <p:cNvSpPr/>
            <p:nvPr/>
          </p:nvSpPr>
          <p:spPr>
            <a:xfrm>
              <a:off x="5436294"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4" name="Rectangle 108">
              <a:extLst>
                <a:ext uri="{FF2B5EF4-FFF2-40B4-BE49-F238E27FC236}">
                  <a16:creationId xmlns:a16="http://schemas.microsoft.com/office/drawing/2014/main" id="{48E9A171-E66C-F716-2DDD-BC2578669B65}"/>
                </a:ext>
              </a:extLst>
            </p:cNvPr>
            <p:cNvSpPr/>
            <p:nvPr/>
          </p:nvSpPr>
          <p:spPr>
            <a:xfrm>
              <a:off x="5436294"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防御</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grpSp>
          <p:nvGrpSpPr>
            <p:cNvPr id="25" name="グループ化 24">
              <a:extLst>
                <a:ext uri="{FF2B5EF4-FFF2-40B4-BE49-F238E27FC236}">
                  <a16:creationId xmlns:a16="http://schemas.microsoft.com/office/drawing/2014/main" id="{48286D87-CE73-C350-EF4B-45ECE26CFEF8}"/>
                </a:ext>
              </a:extLst>
            </p:cNvPr>
            <p:cNvGrpSpPr/>
            <p:nvPr/>
          </p:nvGrpSpPr>
          <p:grpSpPr>
            <a:xfrm>
              <a:off x="5725775" y="2622530"/>
              <a:ext cx="859791" cy="859792"/>
              <a:chOff x="10712676" y="2900184"/>
              <a:chExt cx="859791" cy="859792"/>
            </a:xfrm>
          </p:grpSpPr>
          <p:grpSp>
            <p:nvGrpSpPr>
              <p:cNvPr id="26" name="グループ化 25">
                <a:extLst>
                  <a:ext uri="{FF2B5EF4-FFF2-40B4-BE49-F238E27FC236}">
                    <a16:creationId xmlns:a16="http://schemas.microsoft.com/office/drawing/2014/main" id="{8D4C5E11-B033-4915-FDCD-1FF6FB44561C}"/>
                  </a:ext>
                </a:extLst>
              </p:cNvPr>
              <p:cNvGrpSpPr/>
              <p:nvPr/>
            </p:nvGrpSpPr>
            <p:grpSpPr>
              <a:xfrm>
                <a:off x="10712676" y="2900184"/>
                <a:ext cx="859791" cy="859792"/>
                <a:chOff x="6028767" y="2989268"/>
                <a:chExt cx="859791" cy="859792"/>
              </a:xfrm>
            </p:grpSpPr>
            <p:sp>
              <p:nvSpPr>
                <p:cNvPr id="30" name="フリーフォーム: 図形 71">
                  <a:extLst>
                    <a:ext uri="{FF2B5EF4-FFF2-40B4-BE49-F238E27FC236}">
                      <a16:creationId xmlns:a16="http://schemas.microsoft.com/office/drawing/2014/main" id="{B81B13EE-849E-8950-2C58-4BB5AB41E561}"/>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31" name="図 30">
                  <a:extLst>
                    <a:ext uri="{FF2B5EF4-FFF2-40B4-BE49-F238E27FC236}">
                      <a16:creationId xmlns:a16="http://schemas.microsoft.com/office/drawing/2014/main" id="{2542E257-B508-DC09-827A-494883E29E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27" name="グループ化 26">
                <a:extLst>
                  <a:ext uri="{FF2B5EF4-FFF2-40B4-BE49-F238E27FC236}">
                    <a16:creationId xmlns:a16="http://schemas.microsoft.com/office/drawing/2014/main" id="{65D828D4-F2AE-F9C4-908A-13B5C609A986}"/>
                  </a:ext>
                </a:extLst>
              </p:cNvPr>
              <p:cNvGrpSpPr/>
              <p:nvPr/>
            </p:nvGrpSpPr>
            <p:grpSpPr>
              <a:xfrm>
                <a:off x="10712676" y="3354034"/>
                <a:ext cx="388907" cy="388907"/>
                <a:chOff x="9338618" y="5713077"/>
                <a:chExt cx="559494" cy="559494"/>
              </a:xfrm>
            </p:grpSpPr>
            <p:sp>
              <p:nvSpPr>
                <p:cNvPr id="28" name="楕円 27">
                  <a:extLst>
                    <a:ext uri="{FF2B5EF4-FFF2-40B4-BE49-F238E27FC236}">
                      <a16:creationId xmlns:a16="http://schemas.microsoft.com/office/drawing/2014/main" id="{5368FBF3-4BD5-7A97-6515-8F0C1BC9B83B}"/>
                    </a:ext>
                  </a:extLst>
                </p:cNvPr>
                <p:cNvSpPr/>
                <p:nvPr/>
              </p:nvSpPr>
              <p:spPr>
                <a:xfrm>
                  <a:off x="9392575" y="5770485"/>
                  <a:ext cx="443884" cy="44388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9" name="図 28" descr="アイコン&#10;&#10;自動的に生成された説明">
                  <a:extLst>
                    <a:ext uri="{FF2B5EF4-FFF2-40B4-BE49-F238E27FC236}">
                      <a16:creationId xmlns:a16="http://schemas.microsoft.com/office/drawing/2014/main" id="{77A65052-2C91-991A-8CDD-F87B939A9D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32" name="グループ化 31">
            <a:extLst>
              <a:ext uri="{FF2B5EF4-FFF2-40B4-BE49-F238E27FC236}">
                <a16:creationId xmlns:a16="http://schemas.microsoft.com/office/drawing/2014/main" id="{2E9FDEF5-305E-8A7A-9CFD-6CEC40809B2B}"/>
              </a:ext>
            </a:extLst>
          </p:cNvPr>
          <p:cNvGrpSpPr/>
          <p:nvPr/>
        </p:nvGrpSpPr>
        <p:grpSpPr>
          <a:xfrm>
            <a:off x="7513943" y="1824394"/>
            <a:ext cx="1446730" cy="1965416"/>
            <a:chOff x="7096877" y="1821121"/>
            <a:chExt cx="1446730" cy="1965416"/>
          </a:xfrm>
        </p:grpSpPr>
        <p:sp>
          <p:nvSpPr>
            <p:cNvPr id="33" name="楕円 32">
              <a:extLst>
                <a:ext uri="{FF2B5EF4-FFF2-40B4-BE49-F238E27FC236}">
                  <a16:creationId xmlns:a16="http://schemas.microsoft.com/office/drawing/2014/main" id="{27EACF8E-A916-7DAB-306C-E77EEA8F8EC2}"/>
                </a:ext>
              </a:extLst>
            </p:cNvPr>
            <p:cNvSpPr/>
            <p:nvPr/>
          </p:nvSpPr>
          <p:spPr>
            <a:xfrm>
              <a:off x="7096877"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4" name="Rectangle 108">
              <a:extLst>
                <a:ext uri="{FF2B5EF4-FFF2-40B4-BE49-F238E27FC236}">
                  <a16:creationId xmlns:a16="http://schemas.microsoft.com/office/drawing/2014/main" id="{17BFFBA0-A1B9-DF04-448E-6311C523A879}"/>
                </a:ext>
              </a:extLst>
            </p:cNvPr>
            <p:cNvSpPr/>
            <p:nvPr/>
          </p:nvSpPr>
          <p:spPr>
            <a:xfrm>
              <a:off x="7140309"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対応</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pic>
          <p:nvPicPr>
            <p:cNvPr id="35" name="グラフィックス 74" descr="オフィス ワーカー (男性) 単色塗りつぶし">
              <a:extLst>
                <a:ext uri="{FF2B5EF4-FFF2-40B4-BE49-F238E27FC236}">
                  <a16:creationId xmlns:a16="http://schemas.microsoft.com/office/drawing/2014/main" id="{A42CD60D-AE37-F6F0-8CD8-D1CBB5CFF2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67030" y="2482343"/>
              <a:ext cx="1106424" cy="1106424"/>
            </a:xfrm>
            <a:prstGeom prst="rect">
              <a:avLst/>
            </a:prstGeom>
          </p:spPr>
        </p:pic>
      </p:grpSp>
      <p:grpSp>
        <p:nvGrpSpPr>
          <p:cNvPr id="36" name="グループ化 35">
            <a:extLst>
              <a:ext uri="{FF2B5EF4-FFF2-40B4-BE49-F238E27FC236}">
                <a16:creationId xmlns:a16="http://schemas.microsoft.com/office/drawing/2014/main" id="{540A2879-C8BA-B071-8848-4467E2B67544}"/>
              </a:ext>
            </a:extLst>
          </p:cNvPr>
          <p:cNvGrpSpPr/>
          <p:nvPr/>
        </p:nvGrpSpPr>
        <p:grpSpPr>
          <a:xfrm>
            <a:off x="9848096" y="1811694"/>
            <a:ext cx="1446730" cy="1965416"/>
            <a:chOff x="10418043" y="1821121"/>
            <a:chExt cx="1446730" cy="1965416"/>
          </a:xfrm>
        </p:grpSpPr>
        <p:sp>
          <p:nvSpPr>
            <p:cNvPr id="37" name="Rectangle 108">
              <a:extLst>
                <a:ext uri="{FF2B5EF4-FFF2-40B4-BE49-F238E27FC236}">
                  <a16:creationId xmlns:a16="http://schemas.microsoft.com/office/drawing/2014/main" id="{9EE8ECB5-AF5C-1573-1EC3-7ED1CBD6F961}"/>
                </a:ext>
              </a:extLst>
            </p:cNvPr>
            <p:cNvSpPr/>
            <p:nvPr/>
          </p:nvSpPr>
          <p:spPr>
            <a:xfrm>
              <a:off x="10454667"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復旧</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sp>
          <p:nvSpPr>
            <p:cNvPr id="38" name="楕円 37">
              <a:extLst>
                <a:ext uri="{FF2B5EF4-FFF2-40B4-BE49-F238E27FC236}">
                  <a16:creationId xmlns:a16="http://schemas.microsoft.com/office/drawing/2014/main" id="{DC96BE18-0887-8E48-44F7-93566A6BB507}"/>
                </a:ext>
              </a:extLst>
            </p:cNvPr>
            <p:cNvSpPr/>
            <p:nvPr/>
          </p:nvSpPr>
          <p:spPr>
            <a:xfrm>
              <a:off x="10418043"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39" name="図 38">
              <a:extLst>
                <a:ext uri="{FF2B5EF4-FFF2-40B4-BE49-F238E27FC236}">
                  <a16:creationId xmlns:a16="http://schemas.microsoft.com/office/drawing/2014/main" id="{5F96990D-C4CF-E4FA-F2B8-C83DAB596E9D}"/>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cxnSp>
        <p:nvCxnSpPr>
          <p:cNvPr id="40" name="直線コネクタ 39">
            <a:extLst>
              <a:ext uri="{FF2B5EF4-FFF2-40B4-BE49-F238E27FC236}">
                <a16:creationId xmlns:a16="http://schemas.microsoft.com/office/drawing/2014/main" id="{44DAE82E-D300-AB4D-5232-96D0B2F7BCAB}"/>
              </a:ext>
            </a:extLst>
          </p:cNvPr>
          <p:cNvCxnSpPr>
            <a:cxnSpLocks/>
          </p:cNvCxnSpPr>
          <p:nvPr/>
        </p:nvCxnSpPr>
        <p:spPr>
          <a:xfrm>
            <a:off x="5899728" y="3777110"/>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41" name="直線コネクタ 40">
            <a:extLst>
              <a:ext uri="{FF2B5EF4-FFF2-40B4-BE49-F238E27FC236}">
                <a16:creationId xmlns:a16="http://schemas.microsoft.com/office/drawing/2014/main" id="{83E48ED2-42C0-847F-60E3-BE9A290DA6C4}"/>
              </a:ext>
            </a:extLst>
          </p:cNvPr>
          <p:cNvCxnSpPr>
            <a:cxnSpLocks/>
          </p:cNvCxnSpPr>
          <p:nvPr/>
        </p:nvCxnSpPr>
        <p:spPr>
          <a:xfrm>
            <a:off x="8242737" y="3777110"/>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42" name="直線コネクタ 41">
            <a:extLst>
              <a:ext uri="{FF2B5EF4-FFF2-40B4-BE49-F238E27FC236}">
                <a16:creationId xmlns:a16="http://schemas.microsoft.com/office/drawing/2014/main" id="{F189A430-B284-4775-3B99-3A781A442CB5}"/>
              </a:ext>
            </a:extLst>
          </p:cNvPr>
          <p:cNvCxnSpPr>
            <a:cxnSpLocks/>
          </p:cNvCxnSpPr>
          <p:nvPr/>
        </p:nvCxnSpPr>
        <p:spPr>
          <a:xfrm>
            <a:off x="10571461" y="3777110"/>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43" name="直線コネクタ 42">
            <a:extLst>
              <a:ext uri="{FF2B5EF4-FFF2-40B4-BE49-F238E27FC236}">
                <a16:creationId xmlns:a16="http://schemas.microsoft.com/office/drawing/2014/main" id="{32FE0905-D181-0CD7-235E-7143BD5BF036}"/>
              </a:ext>
            </a:extLst>
          </p:cNvPr>
          <p:cNvCxnSpPr>
            <a:cxnSpLocks/>
          </p:cNvCxnSpPr>
          <p:nvPr/>
        </p:nvCxnSpPr>
        <p:spPr>
          <a:xfrm>
            <a:off x="3567016" y="3777110"/>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44" name="直線コネクタ 43">
            <a:extLst>
              <a:ext uri="{FF2B5EF4-FFF2-40B4-BE49-F238E27FC236}">
                <a16:creationId xmlns:a16="http://schemas.microsoft.com/office/drawing/2014/main" id="{9DBC2AE1-2480-0287-1A34-26F85D715A6D}"/>
              </a:ext>
            </a:extLst>
          </p:cNvPr>
          <p:cNvCxnSpPr>
            <a:cxnSpLocks/>
          </p:cNvCxnSpPr>
          <p:nvPr/>
        </p:nvCxnSpPr>
        <p:spPr>
          <a:xfrm>
            <a:off x="1242282" y="3777110"/>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pic>
        <p:nvPicPr>
          <p:cNvPr id="45" name="グラフィックス 90" descr="オフィス ワーカー (男性) 単色塗りつぶし">
            <a:extLst>
              <a:ext uri="{FF2B5EF4-FFF2-40B4-BE49-F238E27FC236}">
                <a16:creationId xmlns:a16="http://schemas.microsoft.com/office/drawing/2014/main" id="{859938C2-0ADE-F827-E274-3E5D22C4AF9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84594" y="4711636"/>
            <a:ext cx="469232" cy="469232"/>
          </a:xfrm>
          <a:prstGeom prst="rect">
            <a:avLst/>
          </a:prstGeom>
        </p:spPr>
      </p:pic>
      <p:sp>
        <p:nvSpPr>
          <p:cNvPr id="46" name="テキスト ボックス 45">
            <a:extLst>
              <a:ext uri="{FF2B5EF4-FFF2-40B4-BE49-F238E27FC236}">
                <a16:creationId xmlns:a16="http://schemas.microsoft.com/office/drawing/2014/main" id="{D3618594-6C78-D670-B159-C5A7776BD169}"/>
              </a:ext>
            </a:extLst>
          </p:cNvPr>
          <p:cNvSpPr txBox="1"/>
          <p:nvPr/>
        </p:nvSpPr>
        <p:spPr>
          <a:xfrm>
            <a:off x="7640702" y="4803708"/>
            <a:ext cx="1507144" cy="338554"/>
          </a:xfrm>
          <a:prstGeom prst="rect">
            <a:avLst/>
          </a:prstGeom>
          <a:noFill/>
        </p:spPr>
        <p:txBody>
          <a:bodyPr wrap="none" rtlCol="0">
            <a:spAutoFit/>
          </a:bodyPr>
          <a:lstStyle/>
          <a:p>
            <a:pPr algn="ctr"/>
            <a:r>
              <a:rPr kumimoji="1" lang="en-US" altLang="ja-JP" sz="1600" b="1">
                <a:solidFill>
                  <a:prstClr val="black">
                    <a:lumMod val="75000"/>
                    <a:lumOff val="25000"/>
                  </a:prstClr>
                </a:solidFill>
                <a:latin typeface="メイリオ" panose="020B0604030504040204" pitchFamily="50" charset="-128"/>
                <a:ea typeface="メイリオ" panose="020B0604030504040204" pitchFamily="50" charset="-128"/>
              </a:rPr>
              <a:t>MDR</a:t>
            </a:r>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サービス</a:t>
            </a:r>
          </a:p>
        </p:txBody>
      </p:sp>
      <p:pic>
        <p:nvPicPr>
          <p:cNvPr id="47" name="グラフィックス 92" descr="オフィス ワーカー (男性) 単色塗りつぶし">
            <a:extLst>
              <a:ext uri="{FF2B5EF4-FFF2-40B4-BE49-F238E27FC236}">
                <a16:creationId xmlns:a16="http://schemas.microsoft.com/office/drawing/2014/main" id="{41874205-CF6C-972B-EBA8-D2FFC916465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284594" y="5728749"/>
            <a:ext cx="469232" cy="469232"/>
          </a:xfrm>
          <a:prstGeom prst="rect">
            <a:avLst/>
          </a:prstGeom>
        </p:spPr>
      </p:pic>
      <p:sp>
        <p:nvSpPr>
          <p:cNvPr id="48" name="テキスト ボックス 47">
            <a:extLst>
              <a:ext uri="{FF2B5EF4-FFF2-40B4-BE49-F238E27FC236}">
                <a16:creationId xmlns:a16="http://schemas.microsoft.com/office/drawing/2014/main" id="{9B7D9846-A7A3-9C16-1B84-4AAD8DCCE56A}"/>
              </a:ext>
            </a:extLst>
          </p:cNvPr>
          <p:cNvSpPr txBox="1"/>
          <p:nvPr/>
        </p:nvSpPr>
        <p:spPr>
          <a:xfrm>
            <a:off x="7631275" y="5757030"/>
            <a:ext cx="1531188" cy="500137"/>
          </a:xfrm>
          <a:prstGeom prst="rect">
            <a:avLst/>
          </a:prstGeom>
          <a:noFill/>
        </p:spPr>
        <p:txBody>
          <a:bodyPr wrap="none" rtlCol="0">
            <a:spAutoFit/>
          </a:bodyPr>
          <a:lstStyle/>
          <a:p>
            <a:pPr algn="ctr"/>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対応リソース</a:t>
            </a:r>
            <a:endParaRPr kumimoji="1" lang="en-US" altLang="ja-JP" sz="1600" b="1">
              <a:solidFill>
                <a:prstClr val="black">
                  <a:lumMod val="75000"/>
                  <a:lumOff val="25000"/>
                </a:prstClr>
              </a:solidFill>
              <a:latin typeface="メイリオ" panose="020B0604030504040204" pitchFamily="50" charset="-128"/>
              <a:ea typeface="メイリオ" panose="020B0604030504040204" pitchFamily="50" charset="-128"/>
            </a:endParaRPr>
          </a:p>
          <a:p>
            <a:pPr algn="ctr"/>
            <a:r>
              <a:rPr kumimoji="1" lang="ja-JP" altLang="en-US" sz="1050" b="1">
                <a:solidFill>
                  <a:prstClr val="black">
                    <a:lumMod val="75000"/>
                    <a:lumOff val="25000"/>
                  </a:prstClr>
                </a:solidFill>
                <a:latin typeface="メイリオ" panose="020B0604030504040204" pitchFamily="50" charset="-128"/>
                <a:ea typeface="メイリオ" panose="020B0604030504040204" pitchFamily="50" charset="-128"/>
              </a:rPr>
              <a:t>（アラートへの対応）</a:t>
            </a:r>
            <a:endPar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49" name="正方形/長方形 48">
            <a:extLst>
              <a:ext uri="{FF2B5EF4-FFF2-40B4-BE49-F238E27FC236}">
                <a16:creationId xmlns:a16="http://schemas.microsoft.com/office/drawing/2014/main" id="{C92E68CE-CA5A-CD50-AEA1-3E585168E803}"/>
              </a:ext>
            </a:extLst>
          </p:cNvPr>
          <p:cNvSpPr/>
          <p:nvPr/>
        </p:nvSpPr>
        <p:spPr>
          <a:xfrm>
            <a:off x="7213115" y="4629097"/>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0" name="正方形/長方形 49">
            <a:extLst>
              <a:ext uri="{FF2B5EF4-FFF2-40B4-BE49-F238E27FC236}">
                <a16:creationId xmlns:a16="http://schemas.microsoft.com/office/drawing/2014/main" id="{63CB42FC-C405-215A-8003-7DBE02A72A31}"/>
              </a:ext>
            </a:extLst>
          </p:cNvPr>
          <p:cNvSpPr/>
          <p:nvPr/>
        </p:nvSpPr>
        <p:spPr>
          <a:xfrm>
            <a:off x="7218811" y="5661663"/>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604FC69B-1DFE-AA18-28E0-F68DF447A07E}"/>
              </a:ext>
            </a:extLst>
          </p:cNvPr>
          <p:cNvSpPr txBox="1"/>
          <p:nvPr/>
        </p:nvSpPr>
        <p:spPr>
          <a:xfrm>
            <a:off x="413589" y="1586059"/>
            <a:ext cx="8303280" cy="253916"/>
          </a:xfrm>
          <a:prstGeom prst="rect">
            <a:avLst/>
          </a:prstGeom>
          <a:noFill/>
        </p:spPr>
        <p:txBody>
          <a:bodyPr wrap="square">
            <a:spAutoFit/>
          </a:bodyPr>
          <a:lstStyle/>
          <a:p>
            <a:r>
              <a:rPr lang="ja-JP" altLang="en-US" sz="1050" b="1">
                <a:solidFill>
                  <a:prstClr val="black">
                    <a:lumMod val="75000"/>
                    <a:lumOff val="25000"/>
                  </a:prstClr>
                </a:solidFill>
                <a:latin typeface="メイリオ" panose="020B0604030504040204" pitchFamily="50" charset="-128"/>
                <a:ea typeface="メイリオ" panose="020B0604030504040204" pitchFamily="50" charset="-128"/>
              </a:rPr>
              <a:t>●</a:t>
            </a:r>
            <a:r>
              <a:rPr lang="en-US" altLang="ja-JP" sz="1050" b="1">
                <a:solidFill>
                  <a:prstClr val="black">
                    <a:lumMod val="75000"/>
                    <a:lumOff val="25000"/>
                  </a:prstClr>
                </a:solidFill>
                <a:latin typeface="メイリオ" panose="020B0604030504040204" pitchFamily="50" charset="-128"/>
                <a:ea typeface="メイリオ" panose="020B0604030504040204" pitchFamily="50" charset="-128"/>
              </a:rPr>
              <a:t>NIST </a:t>
            </a:r>
            <a:r>
              <a:rPr lang="ja-JP" altLang="en-US" sz="1050" b="1">
                <a:solidFill>
                  <a:prstClr val="black">
                    <a:lumMod val="75000"/>
                    <a:lumOff val="25000"/>
                  </a:prstClr>
                </a:solidFill>
                <a:latin typeface="メイリオ" panose="020B0604030504040204" pitchFamily="50" charset="-128"/>
                <a:ea typeface="メイリオ" panose="020B0604030504040204" pitchFamily="50" charset="-128"/>
              </a:rPr>
              <a:t>サイバーセキュリティフレームワーク コア：５つの機能</a:t>
            </a:r>
          </a:p>
        </p:txBody>
      </p:sp>
      <p:pic>
        <p:nvPicPr>
          <p:cNvPr id="52" name="グラフィックス 99" descr="オフィス ワーカー (男性) 単色塗りつぶし">
            <a:extLst>
              <a:ext uri="{FF2B5EF4-FFF2-40B4-BE49-F238E27FC236}">
                <a16:creationId xmlns:a16="http://schemas.microsoft.com/office/drawing/2014/main" id="{B1A2937A-754F-CB7A-152C-A87299B396A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609584" y="5756921"/>
            <a:ext cx="469232" cy="469232"/>
          </a:xfrm>
          <a:prstGeom prst="rect">
            <a:avLst/>
          </a:prstGeom>
        </p:spPr>
      </p:pic>
      <p:sp>
        <p:nvSpPr>
          <p:cNvPr id="53" name="テキスト ボックス 52">
            <a:extLst>
              <a:ext uri="{FF2B5EF4-FFF2-40B4-BE49-F238E27FC236}">
                <a16:creationId xmlns:a16="http://schemas.microsoft.com/office/drawing/2014/main" id="{35716ACE-F597-9853-A468-081C7F2158C9}"/>
              </a:ext>
            </a:extLst>
          </p:cNvPr>
          <p:cNvSpPr txBox="1"/>
          <p:nvPr/>
        </p:nvSpPr>
        <p:spPr>
          <a:xfrm>
            <a:off x="9978495" y="5776712"/>
            <a:ext cx="1415772" cy="500137"/>
          </a:xfrm>
          <a:prstGeom prst="rect">
            <a:avLst/>
          </a:prstGeom>
          <a:noFill/>
        </p:spPr>
        <p:txBody>
          <a:bodyPr wrap="none" rtlCol="0">
            <a:spAutoFit/>
          </a:bodyPr>
          <a:lstStyle/>
          <a:p>
            <a:pPr algn="ctr"/>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対応リソース</a:t>
            </a:r>
            <a:endParaRPr kumimoji="1" lang="en-US" altLang="ja-JP" sz="1600" b="1">
              <a:solidFill>
                <a:prstClr val="black">
                  <a:lumMod val="75000"/>
                  <a:lumOff val="25000"/>
                </a:prstClr>
              </a:solidFill>
              <a:latin typeface="メイリオ" panose="020B0604030504040204" pitchFamily="50" charset="-128"/>
              <a:ea typeface="メイリオ" panose="020B0604030504040204" pitchFamily="50" charset="-128"/>
            </a:endParaRPr>
          </a:p>
          <a:p>
            <a:pPr algn="ctr"/>
            <a:r>
              <a:rPr kumimoji="1" lang="ja-JP" altLang="en-US" sz="1050" b="1">
                <a:solidFill>
                  <a:prstClr val="black">
                    <a:lumMod val="75000"/>
                    <a:lumOff val="25000"/>
                  </a:prstClr>
                </a:solidFill>
                <a:latin typeface="メイリオ" panose="020B0604030504040204" pitchFamily="50" charset="-128"/>
                <a:ea typeface="メイリオ" panose="020B0604030504040204" pitchFamily="50" charset="-128"/>
              </a:rPr>
              <a:t>（感染復旧）</a:t>
            </a:r>
          </a:p>
        </p:txBody>
      </p:sp>
      <p:sp>
        <p:nvSpPr>
          <p:cNvPr id="54" name="正方形/長方形 53">
            <a:extLst>
              <a:ext uri="{FF2B5EF4-FFF2-40B4-BE49-F238E27FC236}">
                <a16:creationId xmlns:a16="http://schemas.microsoft.com/office/drawing/2014/main" id="{3F938CA6-C6DA-800D-85EC-ECFAEDF56A39}"/>
              </a:ext>
            </a:extLst>
          </p:cNvPr>
          <p:cNvSpPr/>
          <p:nvPr/>
        </p:nvSpPr>
        <p:spPr>
          <a:xfrm>
            <a:off x="9547532" y="5674382"/>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5" name="テキスト ボックス 54">
            <a:extLst>
              <a:ext uri="{FF2B5EF4-FFF2-40B4-BE49-F238E27FC236}">
                <a16:creationId xmlns:a16="http://schemas.microsoft.com/office/drawing/2014/main" id="{05418BB6-EC48-B48C-2DCB-343EFACD1773}"/>
              </a:ext>
            </a:extLst>
          </p:cNvPr>
          <p:cNvSpPr txBox="1"/>
          <p:nvPr/>
        </p:nvSpPr>
        <p:spPr>
          <a:xfrm>
            <a:off x="10088246" y="4808753"/>
            <a:ext cx="1005403" cy="338554"/>
          </a:xfrm>
          <a:prstGeom prst="rect">
            <a:avLst/>
          </a:prstGeom>
          <a:noFill/>
        </p:spPr>
        <p:txBody>
          <a:bodyPr wrap="none" rtlCol="0">
            <a:spAutoFit/>
          </a:bodyPr>
          <a:lstStyle/>
          <a:p>
            <a:pPr algn="ctr"/>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業務影響</a:t>
            </a:r>
          </a:p>
        </p:txBody>
      </p:sp>
      <p:sp>
        <p:nvSpPr>
          <p:cNvPr id="56" name="正方形/長方形 55">
            <a:extLst>
              <a:ext uri="{FF2B5EF4-FFF2-40B4-BE49-F238E27FC236}">
                <a16:creationId xmlns:a16="http://schemas.microsoft.com/office/drawing/2014/main" id="{C5D50D6B-FEB0-8D68-813D-FE210AEE5CEF}"/>
              </a:ext>
            </a:extLst>
          </p:cNvPr>
          <p:cNvSpPr/>
          <p:nvPr/>
        </p:nvSpPr>
        <p:spPr>
          <a:xfrm>
            <a:off x="9547535" y="4634142"/>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7" name="図 56" descr="アイコン&#10;&#10;自動的に生成された説明">
            <a:extLst>
              <a:ext uri="{FF2B5EF4-FFF2-40B4-BE49-F238E27FC236}">
                <a16:creationId xmlns:a16="http://schemas.microsoft.com/office/drawing/2014/main" id="{85349084-E67F-0D74-D838-5E23AE36E7F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56993" y="4744741"/>
            <a:ext cx="382206" cy="382206"/>
          </a:xfrm>
          <a:prstGeom prst="rect">
            <a:avLst/>
          </a:prstGeom>
        </p:spPr>
      </p:pic>
      <p:sp>
        <p:nvSpPr>
          <p:cNvPr id="58" name="正方形/長方形 57">
            <a:extLst>
              <a:ext uri="{FF2B5EF4-FFF2-40B4-BE49-F238E27FC236}">
                <a16:creationId xmlns:a16="http://schemas.microsoft.com/office/drawing/2014/main" id="{9625952D-521D-B060-1D65-4FDD6F756CD3}"/>
              </a:ext>
            </a:extLst>
          </p:cNvPr>
          <p:cNvSpPr/>
          <p:nvPr/>
        </p:nvSpPr>
        <p:spPr>
          <a:xfrm>
            <a:off x="4867575" y="4629097"/>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9" name="正方形/長方形 58">
            <a:extLst>
              <a:ext uri="{FF2B5EF4-FFF2-40B4-BE49-F238E27FC236}">
                <a16:creationId xmlns:a16="http://schemas.microsoft.com/office/drawing/2014/main" id="{27C3B7E1-6C89-4A90-3A56-4D7F504EC6C1}"/>
              </a:ext>
            </a:extLst>
          </p:cNvPr>
          <p:cNvSpPr/>
          <p:nvPr/>
        </p:nvSpPr>
        <p:spPr>
          <a:xfrm>
            <a:off x="586402" y="4627021"/>
            <a:ext cx="3983484"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0" name="テキスト ボックス 59">
            <a:extLst>
              <a:ext uri="{FF2B5EF4-FFF2-40B4-BE49-F238E27FC236}">
                <a16:creationId xmlns:a16="http://schemas.microsoft.com/office/drawing/2014/main" id="{78DAA854-C52A-D026-3540-D70C26E4AF6F}"/>
              </a:ext>
            </a:extLst>
          </p:cNvPr>
          <p:cNvSpPr txBox="1"/>
          <p:nvPr/>
        </p:nvSpPr>
        <p:spPr>
          <a:xfrm>
            <a:off x="1384637" y="4686042"/>
            <a:ext cx="2376292" cy="523220"/>
          </a:xfrm>
          <a:prstGeom prst="rect">
            <a:avLst/>
          </a:prstGeom>
          <a:noFill/>
        </p:spPr>
        <p:txBody>
          <a:bodyPr wrap="none" rtlCol="0">
            <a:spAutoFit/>
          </a:bodyPr>
          <a:lstStyle/>
          <a:p>
            <a:pPr algn="ctr"/>
            <a:r>
              <a:rPr kumimoji="1" lang="ja-JP" altLang="en-US" sz="1400" b="1">
                <a:solidFill>
                  <a:prstClr val="black">
                    <a:lumMod val="75000"/>
                    <a:lumOff val="25000"/>
                  </a:prstClr>
                </a:solidFill>
                <a:latin typeface="メイリオ" panose="020B0604030504040204" pitchFamily="50" charset="-128"/>
                <a:ea typeface="メイリオ" panose="020B0604030504040204" pitchFamily="50" charset="-128"/>
              </a:rPr>
              <a:t>従来型ウイルス対策ソフト</a:t>
            </a:r>
            <a:endParaRPr kumimoji="1" lang="en-US" altLang="ja-JP" sz="1400" b="1">
              <a:solidFill>
                <a:prstClr val="black">
                  <a:lumMod val="75000"/>
                  <a:lumOff val="25000"/>
                </a:prstClr>
              </a:solidFill>
              <a:latin typeface="メイリオ" panose="020B0604030504040204" pitchFamily="50" charset="-128"/>
              <a:ea typeface="メイリオ" panose="020B0604030504040204" pitchFamily="50" charset="-128"/>
            </a:endParaRPr>
          </a:p>
          <a:p>
            <a:pPr algn="ctr"/>
            <a:r>
              <a:rPr kumimoji="1" lang="en-US" altLang="ja-JP" sz="1400" b="1">
                <a:solidFill>
                  <a:prstClr val="black">
                    <a:lumMod val="75000"/>
                    <a:lumOff val="25000"/>
                  </a:prstClr>
                </a:solidFill>
                <a:latin typeface="メイリオ" panose="020B0604030504040204" pitchFamily="50" charset="-128"/>
                <a:ea typeface="メイリオ" panose="020B0604030504040204" pitchFamily="50" charset="-128"/>
              </a:rPr>
              <a:t>EDR</a:t>
            </a:r>
            <a:r>
              <a:rPr kumimoji="1" lang="ja-JP" altLang="en-US" sz="1400" b="1">
                <a:solidFill>
                  <a:prstClr val="black">
                    <a:lumMod val="75000"/>
                    <a:lumOff val="25000"/>
                  </a:prstClr>
                </a:solidFill>
                <a:latin typeface="メイリオ" panose="020B0604030504040204" pitchFamily="50" charset="-128"/>
                <a:ea typeface="メイリオ" panose="020B0604030504040204" pitchFamily="50" charset="-128"/>
              </a:rPr>
              <a:t>の付属機能（</a:t>
            </a:r>
            <a:r>
              <a:rPr kumimoji="1" lang="en-US" altLang="ja-JP" sz="1400" b="1">
                <a:solidFill>
                  <a:prstClr val="black">
                    <a:lumMod val="75000"/>
                    <a:lumOff val="25000"/>
                  </a:prstClr>
                </a:solidFill>
                <a:latin typeface="メイリオ" panose="020B0604030504040204" pitchFamily="50" charset="-128"/>
                <a:ea typeface="メイリオ" panose="020B0604030504040204" pitchFamily="50" charset="-128"/>
              </a:rPr>
              <a:t>NGAV</a:t>
            </a:r>
            <a:r>
              <a:rPr kumimoji="1" lang="ja-JP" altLang="en-US" sz="1400" b="1">
                <a:solidFill>
                  <a:prstClr val="black">
                    <a:lumMod val="75000"/>
                    <a:lumOff val="25000"/>
                  </a:prstClr>
                </a:solidFill>
                <a:latin typeface="メイリオ" panose="020B0604030504040204" pitchFamily="50" charset="-128"/>
                <a:ea typeface="メイリオ" panose="020B0604030504040204" pitchFamily="50" charset="-128"/>
              </a:rPr>
              <a:t>）</a:t>
            </a:r>
          </a:p>
        </p:txBody>
      </p:sp>
      <p:sp>
        <p:nvSpPr>
          <p:cNvPr id="61" name="テキスト ボックス 60">
            <a:extLst>
              <a:ext uri="{FF2B5EF4-FFF2-40B4-BE49-F238E27FC236}">
                <a16:creationId xmlns:a16="http://schemas.microsoft.com/office/drawing/2014/main" id="{6C0CEE11-58B7-267D-E00F-BA2CA3ABC918}"/>
              </a:ext>
            </a:extLst>
          </p:cNvPr>
          <p:cNvSpPr txBox="1"/>
          <p:nvPr/>
        </p:nvSpPr>
        <p:spPr>
          <a:xfrm>
            <a:off x="5228794" y="4686851"/>
            <a:ext cx="1549079" cy="584775"/>
          </a:xfrm>
          <a:prstGeom prst="rect">
            <a:avLst/>
          </a:prstGeom>
          <a:noFill/>
        </p:spPr>
        <p:txBody>
          <a:bodyPr wrap="square" lIns="91440" tIns="45720" rIns="91440" bIns="45720" rtlCol="0" anchor="t">
            <a:spAutoFit/>
          </a:bodyPr>
          <a:lstStyle/>
          <a:p>
            <a:pPr algn="ctr"/>
            <a:r>
              <a:rPr kumimoji="1" lang="en-US" altLang="ja-JP" sz="1600" b="1">
                <a:solidFill>
                  <a:srgbClr val="C00000"/>
                </a:solidFill>
                <a:latin typeface="メイリオ"/>
                <a:ea typeface="メイリオ"/>
              </a:rPr>
              <a:t>EDR の</a:t>
            </a:r>
            <a:endParaRPr lang="ja-JP" b="1">
              <a:solidFill>
                <a:srgbClr val="C00000"/>
              </a:solidFill>
              <a:latin typeface="メイリオ" panose="020B0604030504040204" pitchFamily="50" charset="-128"/>
              <a:ea typeface="メイリオ" panose="020B0604030504040204" pitchFamily="50" charset="-128"/>
              <a:cs typeface="Calibri"/>
            </a:endParaRPr>
          </a:p>
          <a:p>
            <a:pPr algn="ctr"/>
            <a:r>
              <a:rPr kumimoji="1" lang="ja-JP" altLang="en-US" sz="1600" b="1">
                <a:solidFill>
                  <a:srgbClr val="C00000"/>
                </a:solidFill>
                <a:latin typeface="メイリオ"/>
                <a:ea typeface="メイリオ"/>
              </a:rPr>
              <a:t>利用頻度 </a:t>
            </a:r>
            <a:r>
              <a:rPr kumimoji="1" lang="en-US" altLang="ja-JP" sz="1600" b="1">
                <a:solidFill>
                  <a:srgbClr val="C00000"/>
                </a:solidFill>
                <a:latin typeface="メイリオ"/>
                <a:ea typeface="メイリオ"/>
              </a:rPr>
              <a:t>UP</a:t>
            </a:r>
            <a:endParaRPr lang="ja-JP" b="1">
              <a:solidFill>
                <a:srgbClr val="C00000"/>
              </a:solidFill>
              <a:latin typeface="メイリオ" panose="020B0604030504040204" pitchFamily="50" charset="-128"/>
              <a:ea typeface="メイリオ" panose="020B0604030504040204" pitchFamily="50" charset="-128"/>
            </a:endParaRPr>
          </a:p>
        </p:txBody>
      </p:sp>
      <p:pic>
        <p:nvPicPr>
          <p:cNvPr id="62" name="グラフィックス 102" descr="オフィス ワーカー (男性) 単色塗りつぶし">
            <a:extLst>
              <a:ext uri="{FF2B5EF4-FFF2-40B4-BE49-F238E27FC236}">
                <a16:creationId xmlns:a16="http://schemas.microsoft.com/office/drawing/2014/main" id="{F98FAB41-7D07-946E-F793-FC957C47CD2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475" y="5740292"/>
            <a:ext cx="469232" cy="469232"/>
          </a:xfrm>
          <a:prstGeom prst="rect">
            <a:avLst/>
          </a:prstGeom>
        </p:spPr>
      </p:pic>
      <p:sp>
        <p:nvSpPr>
          <p:cNvPr id="63" name="テキスト ボックス 62">
            <a:extLst>
              <a:ext uri="{FF2B5EF4-FFF2-40B4-BE49-F238E27FC236}">
                <a16:creationId xmlns:a16="http://schemas.microsoft.com/office/drawing/2014/main" id="{CB022CEB-EA42-44BE-0E85-BE6FF579A3AC}"/>
              </a:ext>
            </a:extLst>
          </p:cNvPr>
          <p:cNvSpPr txBox="1"/>
          <p:nvPr/>
        </p:nvSpPr>
        <p:spPr>
          <a:xfrm>
            <a:off x="1332889" y="5752097"/>
            <a:ext cx="2969083" cy="461665"/>
          </a:xfrm>
          <a:prstGeom prst="rect">
            <a:avLst/>
          </a:prstGeom>
          <a:noFill/>
        </p:spPr>
        <p:txBody>
          <a:bodyPr wrap="none" rtlCol="0">
            <a:spAutoFit/>
          </a:bodyPr>
          <a:lstStyle/>
          <a:p>
            <a:pPr algn="ctr"/>
            <a:r>
              <a:rPr kumimoji="1" lang="ja-JP" altLang="en-US" sz="1400" b="1">
                <a:solidFill>
                  <a:prstClr val="black">
                    <a:lumMod val="75000"/>
                    <a:lumOff val="25000"/>
                  </a:prstClr>
                </a:solidFill>
                <a:latin typeface="メイリオ" panose="020B0604030504040204" pitchFamily="50" charset="-128"/>
                <a:ea typeface="メイリオ" panose="020B0604030504040204" pitchFamily="50" charset="-128"/>
              </a:rPr>
              <a:t>対応リソース</a:t>
            </a:r>
            <a:endParaRPr kumimoji="1" lang="en-US" altLang="ja-JP" sz="1400" b="1">
              <a:solidFill>
                <a:prstClr val="black">
                  <a:lumMod val="75000"/>
                  <a:lumOff val="25000"/>
                </a:prstClr>
              </a:solidFill>
              <a:latin typeface="メイリオ" panose="020B0604030504040204" pitchFamily="50" charset="-128"/>
              <a:ea typeface="メイリオ" panose="020B0604030504040204" pitchFamily="50" charset="-128"/>
            </a:endParaRPr>
          </a:p>
          <a:p>
            <a:pPr algn="ctr"/>
            <a:r>
              <a:rPr kumimoji="1" lang="ja-JP" altLang="en-US" sz="1000" b="1">
                <a:solidFill>
                  <a:prstClr val="black">
                    <a:lumMod val="75000"/>
                    <a:lumOff val="25000"/>
                  </a:prstClr>
                </a:solidFill>
                <a:latin typeface="メイリオ" panose="020B0604030504040204" pitchFamily="50" charset="-128"/>
                <a:ea typeface="メイリオ" panose="020B0604030504040204" pitchFamily="50" charset="-128"/>
              </a:rPr>
              <a:t>（</a:t>
            </a:r>
            <a:r>
              <a:rPr kumimoji="1" lang="en-US" altLang="ja-JP" sz="1000" b="1">
                <a:solidFill>
                  <a:prstClr val="black">
                    <a:lumMod val="75000"/>
                    <a:lumOff val="25000"/>
                  </a:prstClr>
                </a:solidFill>
                <a:latin typeface="メイリオ" panose="020B0604030504040204" pitchFamily="50" charset="-128"/>
                <a:ea typeface="メイリオ" panose="020B0604030504040204" pitchFamily="50" charset="-128"/>
              </a:rPr>
              <a:t>PC </a:t>
            </a:r>
            <a:r>
              <a:rPr kumimoji="1" lang="ja-JP" altLang="en-US" sz="1000" b="1">
                <a:solidFill>
                  <a:prstClr val="black">
                    <a:lumMod val="75000"/>
                    <a:lumOff val="25000"/>
                  </a:prstClr>
                </a:solidFill>
                <a:latin typeface="メイリオ" panose="020B0604030504040204" pitchFamily="50" charset="-128"/>
                <a:ea typeface="メイリオ" panose="020B0604030504040204" pitchFamily="50" charset="-128"/>
              </a:rPr>
              <a:t>のシグネチャ更新やフルスキャンの実施）</a:t>
            </a:r>
            <a:endParaRPr kumimoji="1" lang="ja-JP" altLang="en-US" sz="1400" b="1">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70D956AD-E930-12B8-3D6D-61D75F88DA00}"/>
              </a:ext>
            </a:extLst>
          </p:cNvPr>
          <p:cNvSpPr/>
          <p:nvPr/>
        </p:nvSpPr>
        <p:spPr>
          <a:xfrm>
            <a:off x="586402" y="5673206"/>
            <a:ext cx="3983483"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65" name="直線コネクタ 64">
            <a:extLst>
              <a:ext uri="{FF2B5EF4-FFF2-40B4-BE49-F238E27FC236}">
                <a16:creationId xmlns:a16="http://schemas.microsoft.com/office/drawing/2014/main" id="{335E50EB-9EA0-038E-8137-8534D3FE3071}"/>
              </a:ext>
            </a:extLst>
          </p:cNvPr>
          <p:cNvCxnSpPr>
            <a:cxnSpLocks/>
            <a:stCxn id="59" idx="2"/>
            <a:endCxn id="64" idx="0"/>
          </p:cNvCxnSpPr>
          <p:nvPr/>
        </p:nvCxnSpPr>
        <p:spPr>
          <a:xfrm>
            <a:off x="2578144" y="5261331"/>
            <a:ext cx="0" cy="411875"/>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66" name="直線コネクタ 65">
            <a:extLst>
              <a:ext uri="{FF2B5EF4-FFF2-40B4-BE49-F238E27FC236}">
                <a16:creationId xmlns:a16="http://schemas.microsoft.com/office/drawing/2014/main" id="{68676FA8-98CD-A709-1B06-BDF4633D1195}"/>
              </a:ext>
            </a:extLst>
          </p:cNvPr>
          <p:cNvCxnSpPr>
            <a:cxnSpLocks/>
            <a:stCxn id="49" idx="2"/>
            <a:endCxn id="50" idx="0"/>
          </p:cNvCxnSpPr>
          <p:nvPr/>
        </p:nvCxnSpPr>
        <p:spPr>
          <a:xfrm>
            <a:off x="8237041" y="5263407"/>
            <a:ext cx="5696" cy="398256"/>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67" name="直線コネクタ 66">
            <a:extLst>
              <a:ext uri="{FF2B5EF4-FFF2-40B4-BE49-F238E27FC236}">
                <a16:creationId xmlns:a16="http://schemas.microsoft.com/office/drawing/2014/main" id="{43C87D59-4623-716E-6D3E-5D2BB1E70AF3}"/>
              </a:ext>
            </a:extLst>
          </p:cNvPr>
          <p:cNvCxnSpPr>
            <a:cxnSpLocks/>
            <a:stCxn id="58" idx="2"/>
          </p:cNvCxnSpPr>
          <p:nvPr/>
        </p:nvCxnSpPr>
        <p:spPr>
          <a:xfrm flipH="1">
            <a:off x="5888719" y="5263407"/>
            <a:ext cx="2782" cy="715411"/>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68" name="直線コネクタ 67">
            <a:extLst>
              <a:ext uri="{FF2B5EF4-FFF2-40B4-BE49-F238E27FC236}">
                <a16:creationId xmlns:a16="http://schemas.microsoft.com/office/drawing/2014/main" id="{C781F9F7-3176-784A-886C-5B54CA44A376}"/>
              </a:ext>
            </a:extLst>
          </p:cNvPr>
          <p:cNvCxnSpPr>
            <a:cxnSpLocks/>
            <a:stCxn id="50" idx="1"/>
          </p:cNvCxnSpPr>
          <p:nvPr/>
        </p:nvCxnSpPr>
        <p:spPr>
          <a:xfrm flipH="1">
            <a:off x="5899728" y="5978818"/>
            <a:ext cx="1319083" cy="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69" name="直線コネクタ 68">
            <a:extLst>
              <a:ext uri="{FF2B5EF4-FFF2-40B4-BE49-F238E27FC236}">
                <a16:creationId xmlns:a16="http://schemas.microsoft.com/office/drawing/2014/main" id="{1DCD5BA1-1434-DD33-ED25-263BF40AD469}"/>
              </a:ext>
            </a:extLst>
          </p:cNvPr>
          <p:cNvCxnSpPr>
            <a:cxnSpLocks/>
            <a:stCxn id="56" idx="2"/>
            <a:endCxn id="54" idx="0"/>
          </p:cNvCxnSpPr>
          <p:nvPr/>
        </p:nvCxnSpPr>
        <p:spPr>
          <a:xfrm flipH="1">
            <a:off x="10571458" y="5268452"/>
            <a:ext cx="3" cy="40593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pic>
        <p:nvPicPr>
          <p:cNvPr id="70" name="図 69">
            <a:extLst>
              <a:ext uri="{FF2B5EF4-FFF2-40B4-BE49-F238E27FC236}">
                <a16:creationId xmlns:a16="http://schemas.microsoft.com/office/drawing/2014/main" id="{AE080C0D-5B80-2631-4D01-09F4174C4EAE}"/>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6753" y="2169031"/>
            <a:ext cx="605773" cy="633169"/>
          </a:xfrm>
          <a:prstGeom prst="rect">
            <a:avLst/>
          </a:prstGeom>
        </p:spPr>
      </p:pic>
      <p:pic>
        <p:nvPicPr>
          <p:cNvPr id="71" name="図 70">
            <a:extLst>
              <a:ext uri="{FF2B5EF4-FFF2-40B4-BE49-F238E27FC236}">
                <a16:creationId xmlns:a16="http://schemas.microsoft.com/office/drawing/2014/main" id="{C06A647C-B14D-2CA5-7C9E-FE919DB7DBF0}"/>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4940" y="2148269"/>
            <a:ext cx="605773" cy="633169"/>
          </a:xfrm>
          <a:prstGeom prst="rect">
            <a:avLst/>
          </a:prstGeom>
        </p:spPr>
      </p:pic>
      <p:grpSp>
        <p:nvGrpSpPr>
          <p:cNvPr id="72" name="グループ化 71">
            <a:extLst>
              <a:ext uri="{FF2B5EF4-FFF2-40B4-BE49-F238E27FC236}">
                <a16:creationId xmlns:a16="http://schemas.microsoft.com/office/drawing/2014/main" id="{960BBC33-011C-5318-44E8-35D89A3611C6}"/>
              </a:ext>
            </a:extLst>
          </p:cNvPr>
          <p:cNvGrpSpPr/>
          <p:nvPr/>
        </p:nvGrpSpPr>
        <p:grpSpPr>
          <a:xfrm>
            <a:off x="8471835" y="2613821"/>
            <a:ext cx="152400" cy="407126"/>
            <a:chOff x="-1187777" y="1904214"/>
            <a:chExt cx="304800" cy="1074246"/>
          </a:xfrm>
        </p:grpSpPr>
        <p:cxnSp>
          <p:nvCxnSpPr>
            <p:cNvPr id="73" name="直線コネクタ 72">
              <a:extLst>
                <a:ext uri="{FF2B5EF4-FFF2-40B4-BE49-F238E27FC236}">
                  <a16:creationId xmlns:a16="http://schemas.microsoft.com/office/drawing/2014/main" id="{B03607DE-E943-29F0-C6A0-FD48827EB243}"/>
                </a:ext>
              </a:extLst>
            </p:cNvPr>
            <p:cNvCxnSpPr/>
            <p:nvPr/>
          </p:nvCxnSpPr>
          <p:spPr>
            <a:xfrm>
              <a:off x="-1187777" y="1904214"/>
              <a:ext cx="0" cy="769446"/>
            </a:xfrm>
            <a:prstGeom prst="line">
              <a:avLst/>
            </a:prstGeom>
            <a:noFill/>
            <a:ln w="6350" cap="flat" cmpd="sng" algn="ctr">
              <a:solidFill>
                <a:sysClr val="windowText" lastClr="000000">
                  <a:lumMod val="95000"/>
                  <a:lumOff val="5000"/>
                </a:sysClr>
              </a:solidFill>
              <a:prstDash val="solid"/>
              <a:miter lim="800000"/>
            </a:ln>
            <a:effectLst/>
          </p:spPr>
        </p:cxnSp>
        <p:cxnSp>
          <p:nvCxnSpPr>
            <p:cNvPr id="74" name="直線コネクタ 73">
              <a:extLst>
                <a:ext uri="{FF2B5EF4-FFF2-40B4-BE49-F238E27FC236}">
                  <a16:creationId xmlns:a16="http://schemas.microsoft.com/office/drawing/2014/main" id="{BB2A67A7-F152-AEB7-A601-966228E0AFAB}"/>
                </a:ext>
              </a:extLst>
            </p:cNvPr>
            <p:cNvCxnSpPr/>
            <p:nvPr/>
          </p:nvCxnSpPr>
          <p:spPr>
            <a:xfrm>
              <a:off x="-1035377" y="2056614"/>
              <a:ext cx="0" cy="769446"/>
            </a:xfrm>
            <a:prstGeom prst="line">
              <a:avLst/>
            </a:prstGeom>
            <a:noFill/>
            <a:ln w="6350" cap="flat" cmpd="sng" algn="ctr">
              <a:solidFill>
                <a:sysClr val="windowText" lastClr="000000">
                  <a:lumMod val="95000"/>
                  <a:lumOff val="5000"/>
                </a:sysClr>
              </a:solidFill>
              <a:prstDash val="solid"/>
              <a:miter lim="800000"/>
            </a:ln>
            <a:effectLst/>
          </p:spPr>
        </p:cxnSp>
        <p:cxnSp>
          <p:nvCxnSpPr>
            <p:cNvPr id="75" name="直線コネクタ 74">
              <a:extLst>
                <a:ext uri="{FF2B5EF4-FFF2-40B4-BE49-F238E27FC236}">
                  <a16:creationId xmlns:a16="http://schemas.microsoft.com/office/drawing/2014/main" id="{C2A55C96-B3F1-2485-9A51-21C78A0AF4BE}"/>
                </a:ext>
              </a:extLst>
            </p:cNvPr>
            <p:cNvCxnSpPr/>
            <p:nvPr/>
          </p:nvCxnSpPr>
          <p:spPr>
            <a:xfrm>
              <a:off x="-882977" y="2209014"/>
              <a:ext cx="0" cy="769446"/>
            </a:xfrm>
            <a:prstGeom prst="line">
              <a:avLst/>
            </a:prstGeom>
            <a:noFill/>
            <a:ln w="6350" cap="flat" cmpd="sng" algn="ctr">
              <a:solidFill>
                <a:sysClr val="windowText" lastClr="000000">
                  <a:lumMod val="95000"/>
                  <a:lumOff val="5000"/>
                </a:sysClr>
              </a:solidFill>
              <a:prstDash val="solid"/>
              <a:miter lim="800000"/>
            </a:ln>
            <a:effectLst/>
          </p:spPr>
        </p:cxnSp>
      </p:grpSp>
      <p:pic>
        <p:nvPicPr>
          <p:cNvPr id="76" name="図 75">
            <a:extLst>
              <a:ext uri="{FF2B5EF4-FFF2-40B4-BE49-F238E27FC236}">
                <a16:creationId xmlns:a16="http://schemas.microsoft.com/office/drawing/2014/main" id="{374D28B1-8359-A15A-5E63-D15359738838}"/>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24235" y="2118029"/>
            <a:ext cx="605773" cy="633169"/>
          </a:xfrm>
          <a:prstGeom prst="rect">
            <a:avLst/>
          </a:prstGeom>
        </p:spPr>
      </p:pic>
      <p:pic>
        <p:nvPicPr>
          <p:cNvPr id="77" name="図 76">
            <a:extLst>
              <a:ext uri="{FF2B5EF4-FFF2-40B4-BE49-F238E27FC236}">
                <a16:creationId xmlns:a16="http://schemas.microsoft.com/office/drawing/2014/main" id="{D600B5B5-F65D-6240-FF79-94BE171A592E}"/>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00327" y="2112389"/>
            <a:ext cx="605773" cy="633169"/>
          </a:xfrm>
          <a:prstGeom prst="rect">
            <a:avLst/>
          </a:prstGeom>
        </p:spPr>
      </p:pic>
      <p:sp>
        <p:nvSpPr>
          <p:cNvPr id="78" name="&quot;禁止&quot;マーク 19">
            <a:extLst>
              <a:ext uri="{FF2B5EF4-FFF2-40B4-BE49-F238E27FC236}">
                <a16:creationId xmlns:a16="http://schemas.microsoft.com/office/drawing/2014/main" id="{F47806E7-F3E1-3214-EC83-E51AE3D73649}"/>
              </a:ext>
            </a:extLst>
          </p:cNvPr>
          <p:cNvSpPr/>
          <p:nvPr/>
        </p:nvSpPr>
        <p:spPr>
          <a:xfrm>
            <a:off x="11452039" y="1966807"/>
            <a:ext cx="391791" cy="405353"/>
          </a:xfrm>
          <a:prstGeom prst="noSmoking">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79" name="グループ化 78">
            <a:extLst>
              <a:ext uri="{FF2B5EF4-FFF2-40B4-BE49-F238E27FC236}">
                <a16:creationId xmlns:a16="http://schemas.microsoft.com/office/drawing/2014/main" id="{C3C63A77-8923-B8D9-AFB0-9CB011BD2B9A}"/>
              </a:ext>
            </a:extLst>
          </p:cNvPr>
          <p:cNvGrpSpPr/>
          <p:nvPr/>
        </p:nvGrpSpPr>
        <p:grpSpPr>
          <a:xfrm>
            <a:off x="8684128" y="4248990"/>
            <a:ext cx="629589" cy="563190"/>
            <a:chOff x="-1472467" y="2017853"/>
            <a:chExt cx="807091" cy="828778"/>
          </a:xfrm>
          <a:solidFill>
            <a:srgbClr val="FFFF66"/>
          </a:solidFill>
        </p:grpSpPr>
        <p:sp>
          <p:nvSpPr>
            <p:cNvPr id="80" name="楕円 79">
              <a:extLst>
                <a:ext uri="{FF2B5EF4-FFF2-40B4-BE49-F238E27FC236}">
                  <a16:creationId xmlns:a16="http://schemas.microsoft.com/office/drawing/2014/main" id="{3907340D-5F5C-3581-A904-A17855473D80}"/>
                </a:ext>
              </a:extLst>
            </p:cNvPr>
            <p:cNvSpPr/>
            <p:nvPr/>
          </p:nvSpPr>
          <p:spPr>
            <a:xfrm>
              <a:off x="-1472467" y="2017853"/>
              <a:ext cx="807091" cy="828778"/>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81" name="図 80" descr="アイコン&#10;&#10;自動的に生成された説明">
              <a:extLst>
                <a:ext uri="{FF2B5EF4-FFF2-40B4-BE49-F238E27FC236}">
                  <a16:creationId xmlns:a16="http://schemas.microsoft.com/office/drawing/2014/main" id="{4B20F047-6B4E-FCB3-239A-B8661254FED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82" name="グループ化 81">
            <a:extLst>
              <a:ext uri="{FF2B5EF4-FFF2-40B4-BE49-F238E27FC236}">
                <a16:creationId xmlns:a16="http://schemas.microsoft.com/office/drawing/2014/main" id="{B13CB3E7-E448-272B-1556-F756B88D14DD}"/>
              </a:ext>
            </a:extLst>
          </p:cNvPr>
          <p:cNvGrpSpPr/>
          <p:nvPr/>
        </p:nvGrpSpPr>
        <p:grpSpPr>
          <a:xfrm>
            <a:off x="10614572" y="4245171"/>
            <a:ext cx="629589" cy="563190"/>
            <a:chOff x="-1472467" y="2017853"/>
            <a:chExt cx="807091" cy="828778"/>
          </a:xfrm>
          <a:solidFill>
            <a:srgbClr val="FFFF66"/>
          </a:solidFill>
        </p:grpSpPr>
        <p:sp>
          <p:nvSpPr>
            <p:cNvPr id="83" name="楕円 82">
              <a:extLst>
                <a:ext uri="{FF2B5EF4-FFF2-40B4-BE49-F238E27FC236}">
                  <a16:creationId xmlns:a16="http://schemas.microsoft.com/office/drawing/2014/main" id="{E310D179-9A66-3F1E-6D55-5F4F98F76841}"/>
                </a:ext>
              </a:extLst>
            </p:cNvPr>
            <p:cNvSpPr/>
            <p:nvPr/>
          </p:nvSpPr>
          <p:spPr>
            <a:xfrm>
              <a:off x="-1472467" y="2017853"/>
              <a:ext cx="807091" cy="828778"/>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84" name="図 83" descr="アイコン&#10;&#10;自動的に生成された説明">
              <a:extLst>
                <a:ext uri="{FF2B5EF4-FFF2-40B4-BE49-F238E27FC236}">
                  <a16:creationId xmlns:a16="http://schemas.microsoft.com/office/drawing/2014/main" id="{169B3628-D0CA-0344-0BE6-1707594D351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
        <p:nvSpPr>
          <p:cNvPr id="85" name="テキスト ボックス 84">
            <a:extLst>
              <a:ext uri="{FF2B5EF4-FFF2-40B4-BE49-F238E27FC236}">
                <a16:creationId xmlns:a16="http://schemas.microsoft.com/office/drawing/2014/main" id="{990322E2-E913-25D7-3782-0A9CD52A3C27}"/>
              </a:ext>
            </a:extLst>
          </p:cNvPr>
          <p:cNvSpPr txBox="1"/>
          <p:nvPr/>
        </p:nvSpPr>
        <p:spPr>
          <a:xfrm>
            <a:off x="4149640" y="2017853"/>
            <a:ext cx="865420" cy="253916"/>
          </a:xfrm>
          <a:prstGeom prst="rect">
            <a:avLst/>
          </a:prstGeom>
          <a:noFill/>
        </p:spPr>
        <p:txBody>
          <a:bodyPr wrap="square" rtlCol="0">
            <a:spAutoFit/>
          </a:bodyPr>
          <a:lstStyle/>
          <a:p>
            <a:r>
              <a:rPr kumimoji="1" lang="ja-JP" altLang="en-US" sz="1050">
                <a:solidFill>
                  <a:prstClr val="black"/>
                </a:solidFill>
                <a:latin typeface="メイリオ" panose="020B0604030504040204" pitchFamily="50" charset="-128"/>
                <a:ea typeface="メイリオ" panose="020B0604030504040204" pitchFamily="50" charset="-128"/>
              </a:rPr>
              <a:t>すり抜け</a:t>
            </a:r>
            <a:r>
              <a:rPr kumimoji="1" lang="en-US" altLang="ja-JP" sz="1050">
                <a:solidFill>
                  <a:prstClr val="black"/>
                </a:solidFill>
                <a:latin typeface="メイリオ" panose="020B0604030504040204" pitchFamily="50" charset="-128"/>
                <a:ea typeface="メイリオ" panose="020B0604030504040204" pitchFamily="50" charset="-128"/>
              </a:rPr>
              <a:t>…</a:t>
            </a:r>
            <a:endParaRPr kumimoji="1" lang="ja-JP" altLang="en-US" sz="1050">
              <a:solidFill>
                <a:prstClr val="black"/>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01B06DD6-9FB6-3642-B771-751DAC86B08D}"/>
              </a:ext>
            </a:extLst>
          </p:cNvPr>
          <p:cNvSpPr txBox="1"/>
          <p:nvPr/>
        </p:nvSpPr>
        <p:spPr>
          <a:xfrm>
            <a:off x="6687020" y="2019422"/>
            <a:ext cx="865420" cy="253916"/>
          </a:xfrm>
          <a:prstGeom prst="rect">
            <a:avLst/>
          </a:prstGeom>
          <a:noFill/>
        </p:spPr>
        <p:txBody>
          <a:bodyPr wrap="square" rtlCol="0">
            <a:spAutoFit/>
          </a:bodyPr>
          <a:lstStyle/>
          <a:p>
            <a:r>
              <a:rPr kumimoji="1" lang="ja-JP" altLang="en-US" sz="1050">
                <a:solidFill>
                  <a:prstClr val="black"/>
                </a:solidFill>
                <a:latin typeface="メイリオ" panose="020B0604030504040204" pitchFamily="50" charset="-128"/>
                <a:ea typeface="メイリオ" panose="020B0604030504040204" pitchFamily="50" charset="-128"/>
              </a:rPr>
              <a:t>活動中</a:t>
            </a:r>
            <a:r>
              <a:rPr kumimoji="1" lang="en-US" altLang="ja-JP" sz="1050">
                <a:solidFill>
                  <a:prstClr val="black"/>
                </a:solidFill>
                <a:latin typeface="メイリオ" panose="020B0604030504040204" pitchFamily="50" charset="-128"/>
                <a:ea typeface="メイリオ" panose="020B0604030504040204" pitchFamily="50" charset="-128"/>
              </a:rPr>
              <a:t>…</a:t>
            </a:r>
            <a:endParaRPr kumimoji="1" lang="ja-JP" altLang="en-US" sz="1050">
              <a:solidFill>
                <a:prstClr val="black"/>
              </a:solidFill>
              <a:latin typeface="メイリオ" panose="020B0604030504040204" pitchFamily="50" charset="-128"/>
              <a:ea typeface="メイリオ" panose="020B0604030504040204" pitchFamily="50" charset="-128"/>
            </a:endParaRPr>
          </a:p>
        </p:txBody>
      </p:sp>
      <p:sp>
        <p:nvSpPr>
          <p:cNvPr id="87" name="テキスト ボックス 86">
            <a:extLst>
              <a:ext uri="{FF2B5EF4-FFF2-40B4-BE49-F238E27FC236}">
                <a16:creationId xmlns:a16="http://schemas.microsoft.com/office/drawing/2014/main" id="{1A6F4683-63EC-1A6E-AEEB-1A815A73542E}"/>
              </a:ext>
            </a:extLst>
          </p:cNvPr>
          <p:cNvSpPr txBox="1"/>
          <p:nvPr/>
        </p:nvSpPr>
        <p:spPr>
          <a:xfrm>
            <a:off x="9115425" y="2023219"/>
            <a:ext cx="865420" cy="253916"/>
          </a:xfrm>
          <a:prstGeom prst="rect">
            <a:avLst/>
          </a:prstGeom>
          <a:noFill/>
        </p:spPr>
        <p:txBody>
          <a:bodyPr wrap="square" rtlCol="0">
            <a:spAutoFit/>
          </a:bodyPr>
          <a:lstStyle/>
          <a:p>
            <a:r>
              <a:rPr kumimoji="1" lang="ja-JP" altLang="en-US" sz="1050">
                <a:solidFill>
                  <a:prstClr val="black"/>
                </a:solidFill>
                <a:latin typeface="メイリオ" panose="020B0604030504040204" pitchFamily="50" charset="-128"/>
                <a:ea typeface="メイリオ" panose="020B0604030504040204" pitchFamily="50" charset="-128"/>
              </a:rPr>
              <a:t>対応中</a:t>
            </a:r>
            <a:r>
              <a:rPr kumimoji="1" lang="en-US" altLang="ja-JP" sz="1050">
                <a:solidFill>
                  <a:prstClr val="black"/>
                </a:solidFill>
                <a:latin typeface="メイリオ" panose="020B0604030504040204" pitchFamily="50" charset="-128"/>
                <a:ea typeface="メイリオ" panose="020B0604030504040204" pitchFamily="50" charset="-128"/>
              </a:rPr>
              <a:t>…</a:t>
            </a:r>
            <a:endParaRPr kumimoji="1" lang="ja-JP" altLang="en-US" sz="1050">
              <a:solidFill>
                <a:prstClr val="black"/>
              </a:solidFill>
              <a:latin typeface="メイリオ" panose="020B0604030504040204" pitchFamily="50" charset="-128"/>
              <a:ea typeface="メイリオ" panose="020B0604030504040204" pitchFamily="50" charset="-128"/>
            </a:endParaRPr>
          </a:p>
        </p:txBody>
      </p:sp>
      <p:grpSp>
        <p:nvGrpSpPr>
          <p:cNvPr id="88" name="グループ化 87">
            <a:extLst>
              <a:ext uri="{FF2B5EF4-FFF2-40B4-BE49-F238E27FC236}">
                <a16:creationId xmlns:a16="http://schemas.microsoft.com/office/drawing/2014/main" id="{EC9F0F19-6CBB-DD8C-16AC-E70F95EA8BDB}"/>
              </a:ext>
            </a:extLst>
          </p:cNvPr>
          <p:cNvGrpSpPr/>
          <p:nvPr/>
        </p:nvGrpSpPr>
        <p:grpSpPr>
          <a:xfrm>
            <a:off x="8922537" y="5330577"/>
            <a:ext cx="552478" cy="543280"/>
            <a:chOff x="5338875" y="4925564"/>
            <a:chExt cx="612000" cy="612000"/>
          </a:xfrm>
          <a:solidFill>
            <a:srgbClr val="FFFF66"/>
          </a:solidFill>
        </p:grpSpPr>
        <p:sp>
          <p:nvSpPr>
            <p:cNvPr id="89" name="楕円 88">
              <a:extLst>
                <a:ext uri="{FF2B5EF4-FFF2-40B4-BE49-F238E27FC236}">
                  <a16:creationId xmlns:a16="http://schemas.microsoft.com/office/drawing/2014/main" id="{FBB17EAE-A9AE-23D8-5158-E450CDEBC07B}"/>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90" name="グラフィックス 149" descr="時計 枠線">
              <a:extLst>
                <a:ext uri="{FF2B5EF4-FFF2-40B4-BE49-F238E27FC236}">
                  <a16:creationId xmlns:a16="http://schemas.microsoft.com/office/drawing/2014/main" id="{9688948E-5F6D-CDD5-EDEA-118B1A93F48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802" y="5027010"/>
              <a:ext cx="422134" cy="422135"/>
            </a:xfrm>
            <a:prstGeom prst="rect">
              <a:avLst/>
            </a:prstGeom>
          </p:spPr>
        </p:pic>
      </p:grpSp>
      <p:grpSp>
        <p:nvGrpSpPr>
          <p:cNvPr id="91" name="グループ化 90">
            <a:extLst>
              <a:ext uri="{FF2B5EF4-FFF2-40B4-BE49-F238E27FC236}">
                <a16:creationId xmlns:a16="http://schemas.microsoft.com/office/drawing/2014/main" id="{931B0C55-6CBC-77E3-0090-E515083BDFF4}"/>
              </a:ext>
            </a:extLst>
          </p:cNvPr>
          <p:cNvGrpSpPr/>
          <p:nvPr/>
        </p:nvGrpSpPr>
        <p:grpSpPr>
          <a:xfrm>
            <a:off x="11120552" y="5332147"/>
            <a:ext cx="552478" cy="543280"/>
            <a:chOff x="5338875" y="4925564"/>
            <a:chExt cx="612000" cy="612000"/>
          </a:xfrm>
          <a:solidFill>
            <a:srgbClr val="FFFF66"/>
          </a:solidFill>
        </p:grpSpPr>
        <p:sp>
          <p:nvSpPr>
            <p:cNvPr id="92" name="楕円 91">
              <a:extLst>
                <a:ext uri="{FF2B5EF4-FFF2-40B4-BE49-F238E27FC236}">
                  <a16:creationId xmlns:a16="http://schemas.microsoft.com/office/drawing/2014/main" id="{EA39E0BC-E25F-900F-6ABB-063740627F4E}"/>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93" name="グラフィックス 152" descr="時計 枠線">
              <a:extLst>
                <a:ext uri="{FF2B5EF4-FFF2-40B4-BE49-F238E27FC236}">
                  <a16:creationId xmlns:a16="http://schemas.microsoft.com/office/drawing/2014/main" id="{F0BE48FC-A359-354C-13AA-7C5E09A44B4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802" y="5027010"/>
              <a:ext cx="422134" cy="422135"/>
            </a:xfrm>
            <a:prstGeom prst="rect">
              <a:avLst/>
            </a:prstGeom>
          </p:spPr>
        </p:pic>
      </p:grpSp>
      <p:pic>
        <p:nvPicPr>
          <p:cNvPr id="94" name="図 93" descr="ロゴ, アイコン&#10;&#10;自動的に生成された説明">
            <a:extLst>
              <a:ext uri="{FF2B5EF4-FFF2-40B4-BE49-F238E27FC236}">
                <a16:creationId xmlns:a16="http://schemas.microsoft.com/office/drawing/2014/main" id="{40E653DC-97D8-A9ED-7E58-6FB81F46E27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6756" y="4743265"/>
            <a:ext cx="385188" cy="385188"/>
          </a:xfrm>
          <a:prstGeom prst="rect">
            <a:avLst/>
          </a:prstGeom>
        </p:spPr>
      </p:pic>
      <p:pic>
        <p:nvPicPr>
          <p:cNvPr id="95" name="図 94" descr="ロゴ, アイコン&#10;&#10;自動的に生成された説明">
            <a:extLst>
              <a:ext uri="{FF2B5EF4-FFF2-40B4-BE49-F238E27FC236}">
                <a16:creationId xmlns:a16="http://schemas.microsoft.com/office/drawing/2014/main" id="{C3C295EC-CC65-DD7A-6936-53F49DD9C59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26482" y="4745549"/>
            <a:ext cx="385188" cy="385188"/>
          </a:xfrm>
          <a:prstGeom prst="rect">
            <a:avLst/>
          </a:prstGeom>
        </p:spPr>
      </p:pic>
      <p:pic>
        <p:nvPicPr>
          <p:cNvPr id="96" name="図 95">
            <a:extLst>
              <a:ext uri="{FF2B5EF4-FFF2-40B4-BE49-F238E27FC236}">
                <a16:creationId xmlns:a16="http://schemas.microsoft.com/office/drawing/2014/main" id="{66103FD4-F027-1FF7-F337-FC47F50251C9}"/>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1127448" y="5787701"/>
            <a:ext cx="165122" cy="233587"/>
          </a:xfrm>
          <a:prstGeom prst="rect">
            <a:avLst/>
          </a:prstGeom>
        </p:spPr>
      </p:pic>
      <p:pic>
        <p:nvPicPr>
          <p:cNvPr id="97" name="図 96">
            <a:extLst>
              <a:ext uri="{FF2B5EF4-FFF2-40B4-BE49-F238E27FC236}">
                <a16:creationId xmlns:a16="http://schemas.microsoft.com/office/drawing/2014/main" id="{D6ABC874-61F4-512C-96B0-FBC34E76B06B}"/>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7587062" y="5787701"/>
            <a:ext cx="165122" cy="233587"/>
          </a:xfrm>
          <a:prstGeom prst="rect">
            <a:avLst/>
          </a:prstGeom>
        </p:spPr>
      </p:pic>
      <p:pic>
        <p:nvPicPr>
          <p:cNvPr id="98" name="図 97">
            <a:extLst>
              <a:ext uri="{FF2B5EF4-FFF2-40B4-BE49-F238E27FC236}">
                <a16:creationId xmlns:a16="http://schemas.microsoft.com/office/drawing/2014/main" id="{C8CEEBB6-12B1-C3BF-C7C8-F4D7A643F80C}"/>
              </a:ext>
            </a:extLst>
          </p:cNvPr>
          <p:cNvPicPr>
            <a:picLocks noChangeAspect="1"/>
          </p:cNvPicPr>
          <p:nvPr/>
        </p:nvPicPr>
        <p:blipFill>
          <a:blip r:embed="rId15" cstate="screen">
            <a:extLst>
              <a:ext uri="{BEBA8EAE-BF5A-486C-A8C5-ECC9F3942E4B}">
                <a14:imgProps xmlns:a14="http://schemas.microsoft.com/office/drawing/2010/main">
                  <a14:imgLayer r:embed="rId16">
                    <a14:imgEffect>
                      <a14:backgroundRemoval t="10000" b="90000" l="10000" r="90000">
                        <a14:foregroundMark x1="68293" y1="39655" x2="68293" y2="39655"/>
                        <a14:foregroundMark x1="43902" y1="29310" x2="43902" y2="29310"/>
                      </a14:backgroundRemoval>
                    </a14:imgEffect>
                  </a14:imgLayer>
                </a14:imgProps>
              </a:ext>
              <a:ext uri="{28A0092B-C50C-407E-A947-70E740481C1C}">
                <a14:useLocalDpi xmlns:a14="http://schemas.microsoft.com/office/drawing/2010/main"/>
              </a:ext>
            </a:extLst>
          </a:blip>
          <a:stretch>
            <a:fillRect/>
          </a:stretch>
        </p:blipFill>
        <p:spPr>
          <a:xfrm>
            <a:off x="9912424" y="5805264"/>
            <a:ext cx="165122" cy="233587"/>
          </a:xfrm>
          <a:prstGeom prst="rect">
            <a:avLst/>
          </a:prstGeom>
        </p:spPr>
      </p:pic>
      <p:grpSp>
        <p:nvGrpSpPr>
          <p:cNvPr id="99" name="グループ化 98">
            <a:extLst>
              <a:ext uri="{FF2B5EF4-FFF2-40B4-BE49-F238E27FC236}">
                <a16:creationId xmlns:a16="http://schemas.microsoft.com/office/drawing/2014/main" id="{39DB69D0-5A44-F1E4-0D53-D5463DFB813A}"/>
              </a:ext>
            </a:extLst>
          </p:cNvPr>
          <p:cNvGrpSpPr/>
          <p:nvPr/>
        </p:nvGrpSpPr>
        <p:grpSpPr>
          <a:xfrm>
            <a:off x="4098259" y="4293096"/>
            <a:ext cx="629589" cy="563190"/>
            <a:chOff x="-1472467" y="2017853"/>
            <a:chExt cx="807091" cy="828778"/>
          </a:xfrm>
          <a:solidFill>
            <a:srgbClr val="FFFF66"/>
          </a:solidFill>
        </p:grpSpPr>
        <p:sp>
          <p:nvSpPr>
            <p:cNvPr id="100" name="楕円 99">
              <a:extLst>
                <a:ext uri="{FF2B5EF4-FFF2-40B4-BE49-F238E27FC236}">
                  <a16:creationId xmlns:a16="http://schemas.microsoft.com/office/drawing/2014/main" id="{D1E878E0-4626-783B-A8CF-0F2F5FF3D72D}"/>
                </a:ext>
              </a:extLst>
            </p:cNvPr>
            <p:cNvSpPr/>
            <p:nvPr/>
          </p:nvSpPr>
          <p:spPr>
            <a:xfrm>
              <a:off x="-1472467" y="2017853"/>
              <a:ext cx="807091" cy="828778"/>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1" name="図 100" descr="アイコン&#10;&#10;自動的に生成された説明">
              <a:extLst>
                <a:ext uri="{FF2B5EF4-FFF2-40B4-BE49-F238E27FC236}">
                  <a16:creationId xmlns:a16="http://schemas.microsoft.com/office/drawing/2014/main" id="{7A4EF897-3088-B38B-1E8C-9B10BCB760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sp>
        <p:nvSpPr>
          <p:cNvPr id="102" name="正方形/長方形 101">
            <a:extLst>
              <a:ext uri="{FF2B5EF4-FFF2-40B4-BE49-F238E27FC236}">
                <a16:creationId xmlns:a16="http://schemas.microsoft.com/office/drawing/2014/main" id="{BA22A70A-DB59-E548-8CB2-8C6C5F49D830}"/>
              </a:ext>
            </a:extLst>
          </p:cNvPr>
          <p:cNvSpPr/>
          <p:nvPr/>
        </p:nvSpPr>
        <p:spPr>
          <a:xfrm>
            <a:off x="7103445" y="4112831"/>
            <a:ext cx="4724100" cy="249307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103" name="グループ化 102">
            <a:extLst>
              <a:ext uri="{FF2B5EF4-FFF2-40B4-BE49-F238E27FC236}">
                <a16:creationId xmlns:a16="http://schemas.microsoft.com/office/drawing/2014/main" id="{A57D0F58-F69E-22FA-DE7A-1BDAD69F9EBA}"/>
              </a:ext>
            </a:extLst>
          </p:cNvPr>
          <p:cNvGrpSpPr/>
          <p:nvPr/>
        </p:nvGrpSpPr>
        <p:grpSpPr>
          <a:xfrm>
            <a:off x="11227656" y="4254996"/>
            <a:ext cx="552478" cy="543280"/>
            <a:chOff x="5338875" y="4925564"/>
            <a:chExt cx="612000" cy="612000"/>
          </a:xfrm>
          <a:solidFill>
            <a:srgbClr val="FFFF66"/>
          </a:solidFill>
        </p:grpSpPr>
        <p:sp>
          <p:nvSpPr>
            <p:cNvPr id="104" name="楕円 103">
              <a:extLst>
                <a:ext uri="{FF2B5EF4-FFF2-40B4-BE49-F238E27FC236}">
                  <a16:creationId xmlns:a16="http://schemas.microsoft.com/office/drawing/2014/main" id="{46532F23-5DB3-8EAE-6926-342C83800FDF}"/>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5" name="グラフィックス 152" descr="時計 枠線">
              <a:extLst>
                <a:ext uri="{FF2B5EF4-FFF2-40B4-BE49-F238E27FC236}">
                  <a16:creationId xmlns:a16="http://schemas.microsoft.com/office/drawing/2014/main" id="{46E41229-B0ED-7E92-6259-ADF9B66DA3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802" y="5027010"/>
              <a:ext cx="422134" cy="422135"/>
            </a:xfrm>
            <a:prstGeom prst="rect">
              <a:avLst/>
            </a:prstGeom>
          </p:spPr>
        </p:pic>
      </p:grpSp>
      <p:grpSp>
        <p:nvGrpSpPr>
          <p:cNvPr id="106" name="グループ化 105">
            <a:extLst>
              <a:ext uri="{FF2B5EF4-FFF2-40B4-BE49-F238E27FC236}">
                <a16:creationId xmlns:a16="http://schemas.microsoft.com/office/drawing/2014/main" id="{0067EDD3-F17E-8C70-EFEC-31A4DE74C1DD}"/>
              </a:ext>
            </a:extLst>
          </p:cNvPr>
          <p:cNvGrpSpPr/>
          <p:nvPr/>
        </p:nvGrpSpPr>
        <p:grpSpPr>
          <a:xfrm>
            <a:off x="6406499" y="4194765"/>
            <a:ext cx="552478" cy="543280"/>
            <a:chOff x="5338875" y="4925564"/>
            <a:chExt cx="612000" cy="612000"/>
          </a:xfrm>
          <a:solidFill>
            <a:srgbClr val="FFFF66"/>
          </a:solidFill>
        </p:grpSpPr>
        <p:sp>
          <p:nvSpPr>
            <p:cNvPr id="107" name="楕円 106">
              <a:extLst>
                <a:ext uri="{FF2B5EF4-FFF2-40B4-BE49-F238E27FC236}">
                  <a16:creationId xmlns:a16="http://schemas.microsoft.com/office/drawing/2014/main" id="{1562A7C0-036D-9956-6066-1AC54B6D905A}"/>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8" name="グラフィックス 149" descr="時計 枠線">
              <a:extLst>
                <a:ext uri="{FF2B5EF4-FFF2-40B4-BE49-F238E27FC236}">
                  <a16:creationId xmlns:a16="http://schemas.microsoft.com/office/drawing/2014/main" id="{FA32384D-B828-0C71-53ED-39211C43EF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31802" y="5027010"/>
              <a:ext cx="422134" cy="422135"/>
            </a:xfrm>
            <a:prstGeom prst="rect">
              <a:avLst/>
            </a:prstGeom>
          </p:spPr>
        </p:pic>
      </p:grpSp>
    </p:spTree>
    <p:extLst>
      <p:ext uri="{BB962C8B-B14F-4D97-AF65-F5344CB8AC3E}">
        <p14:creationId xmlns:p14="http://schemas.microsoft.com/office/powerpoint/2010/main" val="373929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EF29073-32C1-44FF-685F-58A57923ABF5}"/>
              </a:ext>
            </a:extLst>
          </p:cNvPr>
          <p:cNvSpPr>
            <a:spLocks noGrp="1"/>
          </p:cNvSpPr>
          <p:nvPr>
            <p:ph type="body" sz="quarter" idx="15"/>
          </p:nvPr>
        </p:nvSpPr>
        <p:spPr>
          <a:xfrm>
            <a:off x="413588" y="269809"/>
            <a:ext cx="11074573" cy="291618"/>
          </a:xfrm>
        </p:spPr>
        <p:txBody>
          <a:bodyPr/>
          <a:lstStyle/>
          <a:p>
            <a:r>
              <a:rPr lang="ja-JP" altLang="en-US" b="1"/>
              <a:t>予防ファーストにすると・・・</a:t>
            </a:r>
          </a:p>
        </p:txBody>
      </p:sp>
      <p:sp>
        <p:nvSpPr>
          <p:cNvPr id="5" name="正方形/長方形 4">
            <a:extLst>
              <a:ext uri="{FF2B5EF4-FFF2-40B4-BE49-F238E27FC236}">
                <a16:creationId xmlns:a16="http://schemas.microsoft.com/office/drawing/2014/main" id="{1267E3D3-4079-2ADF-4C35-2A75E2070A3B}"/>
              </a:ext>
            </a:extLst>
          </p:cNvPr>
          <p:cNvSpPr/>
          <p:nvPr/>
        </p:nvSpPr>
        <p:spPr>
          <a:xfrm>
            <a:off x="718784" y="4676232"/>
            <a:ext cx="3725965" cy="1686860"/>
          </a:xfrm>
          <a:prstGeom prst="rect">
            <a:avLst/>
          </a:prstGeom>
          <a:solidFill>
            <a:srgbClr val="FAFAFA"/>
          </a:solidFill>
          <a:ln w="3175" cap="flat" cmpd="sng" algn="ctr">
            <a:solidFill>
              <a:sysClr val="windowText" lastClr="000000">
                <a:lumMod val="75000"/>
                <a:lumOff val="25000"/>
              </a:sys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a:extLst>
              <a:ext uri="{FF2B5EF4-FFF2-40B4-BE49-F238E27FC236}">
                <a16:creationId xmlns:a16="http://schemas.microsoft.com/office/drawing/2014/main" id="{1C357C86-73E9-69CE-663F-EB17199C2C5C}"/>
              </a:ext>
            </a:extLst>
          </p:cNvPr>
          <p:cNvCxnSpPr>
            <a:cxnSpLocks/>
          </p:cNvCxnSpPr>
          <p:nvPr/>
        </p:nvCxnSpPr>
        <p:spPr>
          <a:xfrm>
            <a:off x="5877079" y="3824245"/>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7" name="直線コネクタ 6">
            <a:extLst>
              <a:ext uri="{FF2B5EF4-FFF2-40B4-BE49-F238E27FC236}">
                <a16:creationId xmlns:a16="http://schemas.microsoft.com/office/drawing/2014/main" id="{283F39CE-76AC-16C7-2270-4D2711BB5028}"/>
              </a:ext>
            </a:extLst>
          </p:cNvPr>
          <p:cNvCxnSpPr>
            <a:cxnSpLocks/>
          </p:cNvCxnSpPr>
          <p:nvPr/>
        </p:nvCxnSpPr>
        <p:spPr>
          <a:xfrm>
            <a:off x="8220088" y="3824245"/>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8" name="直線コネクタ 7">
            <a:extLst>
              <a:ext uri="{FF2B5EF4-FFF2-40B4-BE49-F238E27FC236}">
                <a16:creationId xmlns:a16="http://schemas.microsoft.com/office/drawing/2014/main" id="{AF1ED492-E2B9-AD92-B0CF-CC79E0486384}"/>
              </a:ext>
            </a:extLst>
          </p:cNvPr>
          <p:cNvCxnSpPr>
            <a:cxnSpLocks/>
          </p:cNvCxnSpPr>
          <p:nvPr/>
        </p:nvCxnSpPr>
        <p:spPr>
          <a:xfrm>
            <a:off x="10548812" y="3824245"/>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9" name="直線コネクタ 8">
            <a:extLst>
              <a:ext uri="{FF2B5EF4-FFF2-40B4-BE49-F238E27FC236}">
                <a16:creationId xmlns:a16="http://schemas.microsoft.com/office/drawing/2014/main" id="{3689D586-B140-17F0-0AA6-37D161209863}"/>
              </a:ext>
            </a:extLst>
          </p:cNvPr>
          <p:cNvCxnSpPr>
            <a:cxnSpLocks/>
          </p:cNvCxnSpPr>
          <p:nvPr/>
        </p:nvCxnSpPr>
        <p:spPr>
          <a:xfrm>
            <a:off x="3544367" y="3824245"/>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cxnSp>
        <p:nvCxnSpPr>
          <p:cNvPr id="10" name="直線コネクタ 9">
            <a:extLst>
              <a:ext uri="{FF2B5EF4-FFF2-40B4-BE49-F238E27FC236}">
                <a16:creationId xmlns:a16="http://schemas.microsoft.com/office/drawing/2014/main" id="{E5290656-D301-1A84-2294-BB51FF46CFEF}"/>
              </a:ext>
            </a:extLst>
          </p:cNvPr>
          <p:cNvCxnSpPr>
            <a:cxnSpLocks/>
          </p:cNvCxnSpPr>
          <p:nvPr/>
        </p:nvCxnSpPr>
        <p:spPr>
          <a:xfrm>
            <a:off x="1219633" y="3824245"/>
            <a:ext cx="0" cy="720000"/>
          </a:xfrm>
          <a:prstGeom prst="line">
            <a:avLst/>
          </a:prstGeom>
          <a:noFill/>
          <a:ln w="12700" cap="flat" cmpd="sng" algn="ctr">
            <a:solidFill>
              <a:sysClr val="windowText" lastClr="000000">
                <a:lumMod val="75000"/>
                <a:lumOff val="25000"/>
              </a:sysClr>
            </a:solidFill>
            <a:prstDash val="solid"/>
            <a:miter lim="800000"/>
            <a:headEnd type="diamond" w="med" len="med"/>
            <a:tailEnd type="diamond" w="med" len="med"/>
          </a:ln>
          <a:effectLst/>
        </p:spPr>
      </p:cxnSp>
      <p:pic>
        <p:nvPicPr>
          <p:cNvPr id="11" name="グラフィックス 92" descr="オフィス ワーカー (男性) 単色塗りつぶし">
            <a:extLst>
              <a:ext uri="{FF2B5EF4-FFF2-40B4-BE49-F238E27FC236}">
                <a16:creationId xmlns:a16="http://schemas.microsoft.com/office/drawing/2014/main" id="{4C07F5AE-C0FB-34D6-7881-4BFE9A69FD1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73800" y="4717445"/>
            <a:ext cx="469232" cy="469232"/>
          </a:xfrm>
          <a:prstGeom prst="rect">
            <a:avLst/>
          </a:prstGeom>
        </p:spPr>
      </p:pic>
      <p:sp>
        <p:nvSpPr>
          <p:cNvPr id="12" name="テキスト ボックス 11">
            <a:extLst>
              <a:ext uri="{FF2B5EF4-FFF2-40B4-BE49-F238E27FC236}">
                <a16:creationId xmlns:a16="http://schemas.microsoft.com/office/drawing/2014/main" id="{6E2D4B6C-6C92-06E3-F7C3-8C66075C2258}"/>
              </a:ext>
            </a:extLst>
          </p:cNvPr>
          <p:cNvSpPr txBox="1"/>
          <p:nvPr/>
        </p:nvSpPr>
        <p:spPr>
          <a:xfrm>
            <a:off x="7705324" y="4745726"/>
            <a:ext cx="1415772" cy="500137"/>
          </a:xfrm>
          <a:prstGeom prst="rect">
            <a:avLst/>
          </a:prstGeom>
          <a:noFill/>
        </p:spPr>
        <p:txBody>
          <a:bodyPr wrap="none" rtlCol="0">
            <a:spAutoFit/>
          </a:bodyPr>
          <a:lstStyle/>
          <a:p>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対応リソース</a:t>
            </a:r>
            <a:endParaRPr kumimoji="1" lang="en-US" altLang="ja-JP" sz="1600" b="1">
              <a:solidFill>
                <a:prstClr val="black">
                  <a:lumMod val="75000"/>
                  <a:lumOff val="25000"/>
                </a:prstClr>
              </a:solidFill>
              <a:latin typeface="メイリオ" panose="020B0604030504040204" pitchFamily="50" charset="-128"/>
              <a:ea typeface="メイリオ" panose="020B0604030504040204" pitchFamily="50" charset="-128"/>
            </a:endParaRPr>
          </a:p>
          <a:p>
            <a:r>
              <a:rPr kumimoji="1" lang="ja-JP" altLang="en-US" sz="1050" b="1">
                <a:solidFill>
                  <a:prstClr val="black">
                    <a:lumMod val="75000"/>
                    <a:lumOff val="25000"/>
                  </a:prstClr>
                </a:solidFill>
                <a:latin typeface="メイリオ" panose="020B0604030504040204" pitchFamily="50" charset="-128"/>
                <a:ea typeface="メイリオ" panose="020B0604030504040204" pitchFamily="50" charset="-128"/>
              </a:rPr>
              <a:t>（誤検知への対応）</a:t>
            </a:r>
            <a:endPar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A8BF6C73-48FB-463C-C533-34834D2A09BF}"/>
              </a:ext>
            </a:extLst>
          </p:cNvPr>
          <p:cNvSpPr/>
          <p:nvPr/>
        </p:nvSpPr>
        <p:spPr>
          <a:xfrm>
            <a:off x="7208017" y="4650359"/>
            <a:ext cx="2047851" cy="64589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0CC2E1D3-57DD-6684-39B5-701881C5297F}"/>
              </a:ext>
            </a:extLst>
          </p:cNvPr>
          <p:cNvSpPr txBox="1"/>
          <p:nvPr/>
        </p:nvSpPr>
        <p:spPr>
          <a:xfrm>
            <a:off x="9524886" y="4811065"/>
            <a:ext cx="2047851" cy="338554"/>
          </a:xfrm>
          <a:prstGeom prst="rect">
            <a:avLst/>
          </a:prstGeom>
          <a:noFill/>
        </p:spPr>
        <p:txBody>
          <a:bodyPr wrap="square" rtlCol="0">
            <a:spAutoFit/>
          </a:bodyPr>
          <a:lstStyle/>
          <a:p>
            <a:pPr algn="ctr"/>
            <a:r>
              <a:rPr kumimoji="1" lang="ja-JP" altLang="en-US" sz="1600" b="1">
                <a:solidFill>
                  <a:prstClr val="black">
                    <a:lumMod val="75000"/>
                    <a:lumOff val="25000"/>
                  </a:prstClr>
                </a:solidFill>
                <a:latin typeface="メイリオ" panose="020B0604030504040204" pitchFamily="50" charset="-128"/>
                <a:ea typeface="メイリオ" panose="020B0604030504040204" pitchFamily="50" charset="-128"/>
              </a:rPr>
              <a:t>ほぼ無し</a:t>
            </a:r>
            <a:endParaRPr kumimoji="1" lang="en-US" altLang="ja-JP" sz="1600" b="1">
              <a:solidFill>
                <a:prstClr val="black">
                  <a:lumMod val="75000"/>
                  <a:lumOff val="25000"/>
                </a:prstClr>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BF8D9A1C-3DFC-2106-F122-005137E2549B}"/>
              </a:ext>
            </a:extLst>
          </p:cNvPr>
          <p:cNvSpPr/>
          <p:nvPr/>
        </p:nvSpPr>
        <p:spPr>
          <a:xfrm>
            <a:off x="9524886" y="4647951"/>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FD8FCE39-6036-4F24-118F-AE0BD868AD6A}"/>
              </a:ext>
            </a:extLst>
          </p:cNvPr>
          <p:cNvSpPr/>
          <p:nvPr/>
        </p:nvSpPr>
        <p:spPr>
          <a:xfrm>
            <a:off x="4844926" y="4695085"/>
            <a:ext cx="2047851" cy="659340"/>
          </a:xfrm>
          <a:prstGeom prst="rect">
            <a:avLst/>
          </a:prstGeom>
          <a:noFill/>
          <a:ln w="12700">
            <a:no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テキスト ボックス 16">
            <a:extLst>
              <a:ext uri="{FF2B5EF4-FFF2-40B4-BE49-F238E27FC236}">
                <a16:creationId xmlns:a16="http://schemas.microsoft.com/office/drawing/2014/main" id="{F054F30B-D9C3-1005-456A-42F93C7507B1}"/>
              </a:ext>
            </a:extLst>
          </p:cNvPr>
          <p:cNvSpPr txBox="1"/>
          <p:nvPr/>
        </p:nvSpPr>
        <p:spPr>
          <a:xfrm>
            <a:off x="5150771" y="4705705"/>
            <a:ext cx="1853345" cy="584775"/>
          </a:xfrm>
          <a:prstGeom prst="rect">
            <a:avLst/>
          </a:prstGeom>
          <a:noFill/>
        </p:spPr>
        <p:txBody>
          <a:bodyPr wrap="square" lIns="91440" tIns="45720" rIns="91440" bIns="45720" rtlCol="0" anchor="t">
            <a:spAutoFit/>
          </a:bodyPr>
          <a:lstStyle/>
          <a:p>
            <a:pPr algn="ctr"/>
            <a:r>
              <a:rPr kumimoji="1" lang="en-US" altLang="ja-JP" sz="1600" b="1">
                <a:solidFill>
                  <a:srgbClr val="C00000"/>
                </a:solidFill>
                <a:latin typeface="メイリオ"/>
                <a:ea typeface="メイリオ" panose="020B0604030504040204" pitchFamily="50" charset="-128"/>
              </a:rPr>
              <a:t>EDR</a:t>
            </a:r>
            <a:r>
              <a:rPr kumimoji="1" lang="ja-JP" altLang="en-US" sz="1600" b="1">
                <a:solidFill>
                  <a:srgbClr val="C00000"/>
                </a:solidFill>
                <a:latin typeface="メイリオ"/>
                <a:ea typeface="メイリオ" panose="020B0604030504040204" pitchFamily="50" charset="-128"/>
              </a:rPr>
              <a:t> </a:t>
            </a:r>
            <a:r>
              <a:rPr kumimoji="1" lang="en-US" altLang="ja-JP" sz="1600" b="1">
                <a:solidFill>
                  <a:srgbClr val="C00000"/>
                </a:solidFill>
                <a:latin typeface="メイリオ"/>
                <a:ea typeface="メイリオ" panose="020B0604030504040204" pitchFamily="50" charset="-128"/>
              </a:rPr>
              <a:t>の</a:t>
            </a:r>
            <a:endParaRPr lang="en-US" altLang="ja-JP" sz="1600" b="1">
              <a:solidFill>
                <a:srgbClr val="C00000"/>
              </a:solidFill>
              <a:latin typeface="メイリオ"/>
              <a:ea typeface="メイリオ" panose="020B0604030504040204" pitchFamily="50" charset="-128"/>
            </a:endParaRPr>
          </a:p>
          <a:p>
            <a:pPr algn="ctr"/>
            <a:r>
              <a:rPr kumimoji="1" lang="ja-JP" altLang="en-US" sz="1600" b="1">
                <a:solidFill>
                  <a:srgbClr val="C00000"/>
                </a:solidFill>
                <a:latin typeface="メイリオ"/>
                <a:ea typeface="メイリオ" panose="020B0604030504040204" pitchFamily="50" charset="-128"/>
              </a:rPr>
              <a:t>利用頻度 </a:t>
            </a:r>
            <a:r>
              <a:rPr kumimoji="1" lang="en-US" altLang="ja-JP" sz="1600" b="1">
                <a:solidFill>
                  <a:srgbClr val="C00000"/>
                </a:solidFill>
                <a:latin typeface="メイリオ"/>
                <a:ea typeface="メイリオ" panose="020B0604030504040204" pitchFamily="50" charset="-128"/>
              </a:rPr>
              <a:t>down</a:t>
            </a:r>
            <a:endParaRPr lang="en-US" altLang="ja-JP" sz="1600" b="1">
              <a:solidFill>
                <a:srgbClr val="C00000"/>
              </a:solidFill>
              <a:latin typeface="メイリオ"/>
              <a:ea typeface="メイリオ" panose="020B0604030504040204" pitchFamily="50" charset="-128"/>
            </a:endParaRPr>
          </a:p>
        </p:txBody>
      </p:sp>
      <p:pic>
        <p:nvPicPr>
          <p:cNvPr id="18" name="図 17" descr="ロゴ&#10;&#10;自動的に生成された説明">
            <a:extLst>
              <a:ext uri="{FF2B5EF4-FFF2-40B4-BE49-F238E27FC236}">
                <a16:creationId xmlns:a16="http://schemas.microsoft.com/office/drawing/2014/main" id="{2B51AF5F-AB29-80A6-7C30-F3AB4B81D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795" y="5254131"/>
            <a:ext cx="1763763" cy="837872"/>
          </a:xfrm>
          <a:prstGeom prst="rect">
            <a:avLst/>
          </a:prstGeom>
        </p:spPr>
      </p:pic>
      <p:sp>
        <p:nvSpPr>
          <p:cNvPr id="19" name="テキスト ボックス 18">
            <a:extLst>
              <a:ext uri="{FF2B5EF4-FFF2-40B4-BE49-F238E27FC236}">
                <a16:creationId xmlns:a16="http://schemas.microsoft.com/office/drawing/2014/main" id="{44F0E75E-7661-2140-EFD4-57268400CF3C}"/>
              </a:ext>
            </a:extLst>
          </p:cNvPr>
          <p:cNvSpPr txBox="1"/>
          <p:nvPr/>
        </p:nvSpPr>
        <p:spPr>
          <a:xfrm>
            <a:off x="2608276" y="5099291"/>
            <a:ext cx="1836474" cy="1107996"/>
          </a:xfrm>
          <a:prstGeom prst="rect">
            <a:avLst/>
          </a:prstGeom>
          <a:noFill/>
        </p:spPr>
        <p:txBody>
          <a:bodyPr wrap="square" rtlCol="0">
            <a:spAutoFit/>
          </a:bodyPr>
          <a:lstStyle/>
          <a:p>
            <a:pPr>
              <a:lnSpc>
                <a:spcPct val="140000"/>
              </a:lnSpc>
            </a:pPr>
            <a:r>
              <a:rPr kumimoji="1" lang="en-US" altLang="ja-JP" sz="1200" b="1">
                <a:solidFill>
                  <a:prstClr val="black">
                    <a:lumMod val="75000"/>
                    <a:lumOff val="25000"/>
                  </a:prstClr>
                </a:solidFill>
                <a:latin typeface="メイリオ" panose="020B0604030504040204" pitchFamily="50" charset="-128"/>
                <a:ea typeface="メイリオ" panose="020B0604030504040204" pitchFamily="50" charset="-128"/>
              </a:rPr>
              <a:t>Deep Instinct </a:t>
            </a:r>
            <a:r>
              <a:rPr kumimoji="1" lang="ja-JP" altLang="en-US" sz="1200" b="1">
                <a:solidFill>
                  <a:prstClr val="black">
                    <a:lumMod val="75000"/>
                    <a:lumOff val="25000"/>
                  </a:prstClr>
                </a:solidFill>
                <a:latin typeface="メイリオ" panose="020B0604030504040204" pitchFamily="50" charset="-128"/>
                <a:ea typeface="メイリオ" panose="020B0604030504040204" pitchFamily="50" charset="-128"/>
              </a:rPr>
              <a:t>の特長</a:t>
            </a:r>
            <a:endParaRPr kumimoji="1" lang="en-US" altLang="ja-JP" sz="1200" b="1">
              <a:solidFill>
                <a:prstClr val="black">
                  <a:lumMod val="75000"/>
                  <a:lumOff val="25000"/>
                </a:prst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・検知率 </a:t>
            </a:r>
            <a:r>
              <a:rPr kumimoji="1" lang="en-US" altLang="ja-JP" sz="1200" b="1">
                <a:solidFill>
                  <a:srgbClr val="C00000"/>
                </a:solidFill>
                <a:latin typeface="メイリオ" panose="020B0604030504040204" pitchFamily="50" charset="-128"/>
                <a:ea typeface="メイリオ" panose="020B0604030504040204" pitchFamily="50" charset="-128"/>
              </a:rPr>
              <a:t>99%</a:t>
            </a: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・誤検知も少ない</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・シグネチャレス</a:t>
            </a:r>
          </a:p>
        </p:txBody>
      </p:sp>
      <p:cxnSp>
        <p:nvCxnSpPr>
          <p:cNvPr id="20" name="直線コネクタ 19">
            <a:extLst>
              <a:ext uri="{FF2B5EF4-FFF2-40B4-BE49-F238E27FC236}">
                <a16:creationId xmlns:a16="http://schemas.microsoft.com/office/drawing/2014/main" id="{12E0F1C9-4737-5F3D-A6A6-F28792AC6BB2}"/>
              </a:ext>
            </a:extLst>
          </p:cNvPr>
          <p:cNvCxnSpPr>
            <a:cxnSpLocks/>
          </p:cNvCxnSpPr>
          <p:nvPr/>
        </p:nvCxnSpPr>
        <p:spPr>
          <a:xfrm>
            <a:off x="1605728" y="3086919"/>
            <a:ext cx="9457205" cy="0"/>
          </a:xfrm>
          <a:prstGeom prst="line">
            <a:avLst/>
          </a:prstGeom>
          <a:noFill/>
          <a:ln w="28575" cap="flat" cmpd="sng" algn="ctr">
            <a:solidFill>
              <a:srgbClr val="4472C4"/>
            </a:solidFill>
            <a:prstDash val="solid"/>
            <a:miter lim="800000"/>
          </a:ln>
          <a:effectLst/>
        </p:spPr>
      </p:cxnSp>
      <p:grpSp>
        <p:nvGrpSpPr>
          <p:cNvPr id="21" name="グループ化 20">
            <a:extLst>
              <a:ext uri="{FF2B5EF4-FFF2-40B4-BE49-F238E27FC236}">
                <a16:creationId xmlns:a16="http://schemas.microsoft.com/office/drawing/2014/main" id="{63F9F5BB-1124-20C0-EA7F-15084BD70FFB}"/>
              </a:ext>
            </a:extLst>
          </p:cNvPr>
          <p:cNvGrpSpPr/>
          <p:nvPr/>
        </p:nvGrpSpPr>
        <p:grpSpPr>
          <a:xfrm>
            <a:off x="518917" y="1824394"/>
            <a:ext cx="1446730" cy="1952716"/>
            <a:chOff x="454545" y="1833821"/>
            <a:chExt cx="1446730" cy="1952716"/>
          </a:xfrm>
        </p:grpSpPr>
        <p:sp>
          <p:nvSpPr>
            <p:cNvPr id="22" name="楕円 21">
              <a:extLst>
                <a:ext uri="{FF2B5EF4-FFF2-40B4-BE49-F238E27FC236}">
                  <a16:creationId xmlns:a16="http://schemas.microsoft.com/office/drawing/2014/main" id="{1629F991-9B9C-35F2-0929-FBBBA3537601}"/>
                </a:ext>
              </a:extLst>
            </p:cNvPr>
            <p:cNvSpPr/>
            <p:nvPr/>
          </p:nvSpPr>
          <p:spPr>
            <a:xfrm>
              <a:off x="454545"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3" name="Rectangle 108">
              <a:extLst>
                <a:ext uri="{FF2B5EF4-FFF2-40B4-BE49-F238E27FC236}">
                  <a16:creationId xmlns:a16="http://schemas.microsoft.com/office/drawing/2014/main" id="{1C2FB88A-4455-175D-19D8-625021BA58A8}"/>
                </a:ext>
              </a:extLst>
            </p:cNvPr>
            <p:cNvSpPr/>
            <p:nvPr/>
          </p:nvSpPr>
          <p:spPr>
            <a:xfrm>
              <a:off x="585556" y="1833821"/>
              <a:ext cx="1207464"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特定</a:t>
              </a:r>
              <a:endParaRPr kumimoji="0" lang="en-GB" sz="1800" b="1" i="0" u="none" strike="noStrike" kern="0" cap="none" spc="0" normalizeH="0" baseline="0" noProof="0">
                <a:ln>
                  <a:noFill/>
                </a:ln>
                <a:solidFill>
                  <a:prstClr val="black"/>
                </a:solidFill>
                <a:effectLst/>
                <a:uLnTx/>
                <a:uFillTx/>
                <a:latin typeface="メイリオ" panose="020B0604030504040204" pitchFamily="50" charset="-128"/>
                <a:cs typeface="Calibri Light"/>
              </a:endParaRPr>
            </a:p>
          </p:txBody>
        </p:sp>
        <p:grpSp>
          <p:nvGrpSpPr>
            <p:cNvPr id="24" name="グループ化 23">
              <a:extLst>
                <a:ext uri="{FF2B5EF4-FFF2-40B4-BE49-F238E27FC236}">
                  <a16:creationId xmlns:a16="http://schemas.microsoft.com/office/drawing/2014/main" id="{3AAFD93A-E8FD-8973-779F-A421231E5153}"/>
                </a:ext>
              </a:extLst>
            </p:cNvPr>
            <p:cNvGrpSpPr/>
            <p:nvPr/>
          </p:nvGrpSpPr>
          <p:grpSpPr>
            <a:xfrm>
              <a:off x="647038" y="2528978"/>
              <a:ext cx="1033035" cy="1033035"/>
              <a:chOff x="855745" y="5133006"/>
              <a:chExt cx="1033035" cy="1033035"/>
            </a:xfrm>
          </p:grpSpPr>
          <p:sp>
            <p:nvSpPr>
              <p:cNvPr id="25" name="正方形/長方形 24">
                <a:extLst>
                  <a:ext uri="{FF2B5EF4-FFF2-40B4-BE49-F238E27FC236}">
                    <a16:creationId xmlns:a16="http://schemas.microsoft.com/office/drawing/2014/main" id="{5708D4AC-66A6-ECD5-AEA4-7C15EDF4F812}"/>
                  </a:ext>
                </a:extLst>
              </p:cNvPr>
              <p:cNvSpPr/>
              <p:nvPr/>
            </p:nvSpPr>
            <p:spPr>
              <a:xfrm>
                <a:off x="1032191" y="5364049"/>
                <a:ext cx="811884" cy="59062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6" name="図 25">
                <a:extLst>
                  <a:ext uri="{FF2B5EF4-FFF2-40B4-BE49-F238E27FC236}">
                    <a16:creationId xmlns:a16="http://schemas.microsoft.com/office/drawing/2014/main" id="{CC470B6C-EADA-6859-8CB9-A5B4B91B330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55745" y="5133006"/>
                <a:ext cx="1033035" cy="1033035"/>
              </a:xfrm>
              <a:prstGeom prst="rect">
                <a:avLst/>
              </a:prstGeom>
            </p:spPr>
          </p:pic>
        </p:grpSp>
      </p:grpSp>
      <p:grpSp>
        <p:nvGrpSpPr>
          <p:cNvPr id="27" name="グループ化 26">
            <a:extLst>
              <a:ext uri="{FF2B5EF4-FFF2-40B4-BE49-F238E27FC236}">
                <a16:creationId xmlns:a16="http://schemas.microsoft.com/office/drawing/2014/main" id="{4286343B-C3AD-01EC-50A9-D1E2833FFF50}"/>
              </a:ext>
            </a:extLst>
          </p:cNvPr>
          <p:cNvGrpSpPr/>
          <p:nvPr/>
        </p:nvGrpSpPr>
        <p:grpSpPr>
          <a:xfrm>
            <a:off x="5207470" y="1824760"/>
            <a:ext cx="1461016" cy="1965416"/>
            <a:chOff x="8743174" y="1821121"/>
            <a:chExt cx="1461016" cy="1965416"/>
          </a:xfrm>
        </p:grpSpPr>
        <p:sp>
          <p:nvSpPr>
            <p:cNvPr id="28" name="楕円 27">
              <a:extLst>
                <a:ext uri="{FF2B5EF4-FFF2-40B4-BE49-F238E27FC236}">
                  <a16:creationId xmlns:a16="http://schemas.microsoft.com/office/drawing/2014/main" id="{710BD12F-A91C-82C0-0622-C926D7BCCCAF}"/>
                </a:ext>
              </a:extLst>
            </p:cNvPr>
            <p:cNvSpPr/>
            <p:nvPr/>
          </p:nvSpPr>
          <p:spPr>
            <a:xfrm>
              <a:off x="8757460"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9" name="Rectangle 108">
              <a:extLst>
                <a:ext uri="{FF2B5EF4-FFF2-40B4-BE49-F238E27FC236}">
                  <a16:creationId xmlns:a16="http://schemas.microsoft.com/office/drawing/2014/main" id="{A7D78CF7-67A5-B22A-9068-15350DA2B55C}"/>
                </a:ext>
              </a:extLst>
            </p:cNvPr>
            <p:cNvSpPr/>
            <p:nvPr/>
          </p:nvSpPr>
          <p:spPr>
            <a:xfrm>
              <a:off x="8743174"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検知</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grpSp>
          <p:nvGrpSpPr>
            <p:cNvPr id="30" name="グループ化 29">
              <a:extLst>
                <a:ext uri="{FF2B5EF4-FFF2-40B4-BE49-F238E27FC236}">
                  <a16:creationId xmlns:a16="http://schemas.microsoft.com/office/drawing/2014/main" id="{821BC554-F4E6-80A9-9DF3-2D31928988D3}"/>
                </a:ext>
              </a:extLst>
            </p:cNvPr>
            <p:cNvGrpSpPr/>
            <p:nvPr/>
          </p:nvGrpSpPr>
          <p:grpSpPr>
            <a:xfrm>
              <a:off x="9082138" y="2639241"/>
              <a:ext cx="857178" cy="857178"/>
              <a:chOff x="9056022" y="2989746"/>
              <a:chExt cx="857178" cy="857178"/>
            </a:xfrm>
          </p:grpSpPr>
          <p:sp>
            <p:nvSpPr>
              <p:cNvPr id="31" name="楕円 30">
                <a:extLst>
                  <a:ext uri="{FF2B5EF4-FFF2-40B4-BE49-F238E27FC236}">
                    <a16:creationId xmlns:a16="http://schemas.microsoft.com/office/drawing/2014/main" id="{2378EC7D-7F10-091F-3BFE-FD5BEAD5C861}"/>
                  </a:ext>
                </a:extLst>
              </p:cNvPr>
              <p:cNvSpPr/>
              <p:nvPr/>
            </p:nvSpPr>
            <p:spPr>
              <a:xfrm>
                <a:off x="9154209" y="3098064"/>
                <a:ext cx="428014" cy="421306"/>
              </a:xfrm>
              <a:prstGeom prst="ellipse">
                <a:avLst/>
              </a:prstGeom>
              <a:noFill/>
              <a:ln w="7302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32" name="図 31" descr="アイコン&#10;&#10;自動的に生成された説明">
                <a:extLst>
                  <a:ext uri="{FF2B5EF4-FFF2-40B4-BE49-F238E27FC236}">
                    <a16:creationId xmlns:a16="http://schemas.microsoft.com/office/drawing/2014/main" id="{74710919-6FC1-B871-5D57-0499F30C686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56022" y="2989746"/>
                <a:ext cx="857178" cy="857178"/>
              </a:xfrm>
              <a:prstGeom prst="rect">
                <a:avLst/>
              </a:prstGeom>
            </p:spPr>
          </p:pic>
        </p:grpSp>
      </p:grpSp>
      <p:grpSp>
        <p:nvGrpSpPr>
          <p:cNvPr id="33" name="グループ化 32">
            <a:extLst>
              <a:ext uri="{FF2B5EF4-FFF2-40B4-BE49-F238E27FC236}">
                <a16:creationId xmlns:a16="http://schemas.microsoft.com/office/drawing/2014/main" id="{71330A89-E05F-E085-042C-C6B506886F87}"/>
              </a:ext>
            </a:extLst>
          </p:cNvPr>
          <p:cNvGrpSpPr/>
          <p:nvPr/>
        </p:nvGrpSpPr>
        <p:grpSpPr>
          <a:xfrm>
            <a:off x="2847640" y="1811694"/>
            <a:ext cx="1446730" cy="1965416"/>
            <a:chOff x="5436294" y="1821121"/>
            <a:chExt cx="1446730" cy="1965416"/>
          </a:xfrm>
        </p:grpSpPr>
        <p:sp>
          <p:nvSpPr>
            <p:cNvPr id="34" name="楕円 33">
              <a:extLst>
                <a:ext uri="{FF2B5EF4-FFF2-40B4-BE49-F238E27FC236}">
                  <a16:creationId xmlns:a16="http://schemas.microsoft.com/office/drawing/2014/main" id="{6E867CD5-BF51-62B7-EAB4-41DB218FDDDE}"/>
                </a:ext>
              </a:extLst>
            </p:cNvPr>
            <p:cNvSpPr/>
            <p:nvPr/>
          </p:nvSpPr>
          <p:spPr>
            <a:xfrm>
              <a:off x="5436294"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5" name="Rectangle 108">
              <a:extLst>
                <a:ext uri="{FF2B5EF4-FFF2-40B4-BE49-F238E27FC236}">
                  <a16:creationId xmlns:a16="http://schemas.microsoft.com/office/drawing/2014/main" id="{A53917C6-F29B-9A1B-5666-0A5AC5FCE8EB}"/>
                </a:ext>
              </a:extLst>
            </p:cNvPr>
            <p:cNvSpPr/>
            <p:nvPr/>
          </p:nvSpPr>
          <p:spPr>
            <a:xfrm>
              <a:off x="5436294"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防御</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grpSp>
          <p:nvGrpSpPr>
            <p:cNvPr id="36" name="グループ化 35">
              <a:extLst>
                <a:ext uri="{FF2B5EF4-FFF2-40B4-BE49-F238E27FC236}">
                  <a16:creationId xmlns:a16="http://schemas.microsoft.com/office/drawing/2014/main" id="{7F81E7D7-26E5-A4B3-C83D-7B9B4EF412F5}"/>
                </a:ext>
              </a:extLst>
            </p:cNvPr>
            <p:cNvGrpSpPr/>
            <p:nvPr/>
          </p:nvGrpSpPr>
          <p:grpSpPr>
            <a:xfrm>
              <a:off x="5725775" y="2622530"/>
              <a:ext cx="859791" cy="859792"/>
              <a:chOff x="10712676" y="2900184"/>
              <a:chExt cx="859791" cy="859792"/>
            </a:xfrm>
          </p:grpSpPr>
          <p:grpSp>
            <p:nvGrpSpPr>
              <p:cNvPr id="37" name="グループ化 36">
                <a:extLst>
                  <a:ext uri="{FF2B5EF4-FFF2-40B4-BE49-F238E27FC236}">
                    <a16:creationId xmlns:a16="http://schemas.microsoft.com/office/drawing/2014/main" id="{3B014B55-E86C-EA2E-744F-1611449AF4FF}"/>
                  </a:ext>
                </a:extLst>
              </p:cNvPr>
              <p:cNvGrpSpPr/>
              <p:nvPr/>
            </p:nvGrpSpPr>
            <p:grpSpPr>
              <a:xfrm>
                <a:off x="10712676" y="2900184"/>
                <a:ext cx="859791" cy="859792"/>
                <a:chOff x="6028767" y="2989268"/>
                <a:chExt cx="859791" cy="859792"/>
              </a:xfrm>
            </p:grpSpPr>
            <p:sp>
              <p:nvSpPr>
                <p:cNvPr id="41" name="フリーフォーム: 図形 112">
                  <a:extLst>
                    <a:ext uri="{FF2B5EF4-FFF2-40B4-BE49-F238E27FC236}">
                      <a16:creationId xmlns:a16="http://schemas.microsoft.com/office/drawing/2014/main" id="{0DFA9D9D-C1CD-DDF5-3EC5-2B52655F071F}"/>
                    </a:ext>
                  </a:extLst>
                </p:cNvPr>
                <p:cNvSpPr/>
                <p:nvPr/>
              </p:nvSpPr>
              <p:spPr>
                <a:xfrm>
                  <a:off x="6134967" y="3049825"/>
                  <a:ext cx="609600" cy="726281"/>
                </a:xfrm>
                <a:custGeom>
                  <a:avLst/>
                  <a:gdLst>
                    <a:gd name="connsiteX0" fmla="*/ 278606 w 609600"/>
                    <a:gd name="connsiteY0" fmla="*/ 0 h 726281"/>
                    <a:gd name="connsiteX1" fmla="*/ 0 w 609600"/>
                    <a:gd name="connsiteY1" fmla="*/ 176213 h 726281"/>
                    <a:gd name="connsiteX2" fmla="*/ 171450 w 609600"/>
                    <a:gd name="connsiteY2" fmla="*/ 654844 h 726281"/>
                    <a:gd name="connsiteX3" fmla="*/ 261937 w 609600"/>
                    <a:gd name="connsiteY3" fmla="*/ 726281 h 726281"/>
                    <a:gd name="connsiteX4" fmla="*/ 492918 w 609600"/>
                    <a:gd name="connsiteY4" fmla="*/ 569119 h 726281"/>
                    <a:gd name="connsiteX5" fmla="*/ 609600 w 609600"/>
                    <a:gd name="connsiteY5" fmla="*/ 292894 h 726281"/>
                    <a:gd name="connsiteX6" fmla="*/ 464343 w 609600"/>
                    <a:gd name="connsiteY6" fmla="*/ 69056 h 726281"/>
                    <a:gd name="connsiteX7" fmla="*/ 278606 w 609600"/>
                    <a:gd name="connsiteY7" fmla="*/ 0 h 72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726281">
                      <a:moveTo>
                        <a:pt x="278606" y="0"/>
                      </a:moveTo>
                      <a:lnTo>
                        <a:pt x="0" y="176213"/>
                      </a:lnTo>
                      <a:lnTo>
                        <a:pt x="171450" y="654844"/>
                      </a:lnTo>
                      <a:lnTo>
                        <a:pt x="261937" y="726281"/>
                      </a:lnTo>
                      <a:lnTo>
                        <a:pt x="492918" y="569119"/>
                      </a:lnTo>
                      <a:lnTo>
                        <a:pt x="609600" y="292894"/>
                      </a:lnTo>
                      <a:lnTo>
                        <a:pt x="464343" y="69056"/>
                      </a:lnTo>
                      <a:lnTo>
                        <a:pt x="278606" y="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42" name="図 41">
                  <a:extLst>
                    <a:ext uri="{FF2B5EF4-FFF2-40B4-BE49-F238E27FC236}">
                      <a16:creationId xmlns:a16="http://schemas.microsoft.com/office/drawing/2014/main" id="{6D429751-7897-65DC-613C-D2C82BA4AF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8767" y="2989268"/>
                  <a:ext cx="859791" cy="859792"/>
                </a:xfrm>
                <a:prstGeom prst="rect">
                  <a:avLst/>
                </a:prstGeom>
              </p:spPr>
            </p:pic>
          </p:grpSp>
          <p:grpSp>
            <p:nvGrpSpPr>
              <p:cNvPr id="38" name="グループ化 37">
                <a:extLst>
                  <a:ext uri="{FF2B5EF4-FFF2-40B4-BE49-F238E27FC236}">
                    <a16:creationId xmlns:a16="http://schemas.microsoft.com/office/drawing/2014/main" id="{28ED667E-D60D-A7D8-1FDC-6182546F77C3}"/>
                  </a:ext>
                </a:extLst>
              </p:cNvPr>
              <p:cNvGrpSpPr/>
              <p:nvPr/>
            </p:nvGrpSpPr>
            <p:grpSpPr>
              <a:xfrm>
                <a:off x="10712676" y="3354034"/>
                <a:ext cx="388907" cy="388907"/>
                <a:chOff x="9338618" y="5713077"/>
                <a:chExt cx="559494" cy="559494"/>
              </a:xfrm>
            </p:grpSpPr>
            <p:sp>
              <p:nvSpPr>
                <p:cNvPr id="39" name="楕円 38">
                  <a:extLst>
                    <a:ext uri="{FF2B5EF4-FFF2-40B4-BE49-F238E27FC236}">
                      <a16:creationId xmlns:a16="http://schemas.microsoft.com/office/drawing/2014/main" id="{9D6D1789-7E74-83C0-2D83-1104EDB50155}"/>
                    </a:ext>
                  </a:extLst>
                </p:cNvPr>
                <p:cNvSpPr/>
                <p:nvPr/>
              </p:nvSpPr>
              <p:spPr>
                <a:xfrm>
                  <a:off x="9392575" y="5770485"/>
                  <a:ext cx="443884" cy="443884"/>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40" name="図 39" descr="アイコン&#10;&#10;自動的に生成された説明">
                  <a:extLst>
                    <a:ext uri="{FF2B5EF4-FFF2-40B4-BE49-F238E27FC236}">
                      <a16:creationId xmlns:a16="http://schemas.microsoft.com/office/drawing/2014/main" id="{7463EDAE-BED5-1535-9AD0-39AFE7BC9F5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8618" y="5713077"/>
                  <a:ext cx="559494" cy="559494"/>
                </a:xfrm>
                <a:prstGeom prst="rect">
                  <a:avLst/>
                </a:prstGeom>
              </p:spPr>
            </p:pic>
          </p:grpSp>
        </p:grpSp>
      </p:grpSp>
      <p:grpSp>
        <p:nvGrpSpPr>
          <p:cNvPr id="43" name="グループ化 42">
            <a:extLst>
              <a:ext uri="{FF2B5EF4-FFF2-40B4-BE49-F238E27FC236}">
                <a16:creationId xmlns:a16="http://schemas.microsoft.com/office/drawing/2014/main" id="{BDD79B45-C318-638B-44D6-7D80A5ACB3F1}"/>
              </a:ext>
            </a:extLst>
          </p:cNvPr>
          <p:cNvGrpSpPr/>
          <p:nvPr/>
        </p:nvGrpSpPr>
        <p:grpSpPr>
          <a:xfrm>
            <a:off x="7513943" y="1824394"/>
            <a:ext cx="1446730" cy="1965416"/>
            <a:chOff x="7096877" y="1821121"/>
            <a:chExt cx="1446730" cy="1965416"/>
          </a:xfrm>
        </p:grpSpPr>
        <p:sp>
          <p:nvSpPr>
            <p:cNvPr id="44" name="楕円 43">
              <a:extLst>
                <a:ext uri="{FF2B5EF4-FFF2-40B4-BE49-F238E27FC236}">
                  <a16:creationId xmlns:a16="http://schemas.microsoft.com/office/drawing/2014/main" id="{C9107C8E-0D0E-CC30-F797-D9407770FF95}"/>
                </a:ext>
              </a:extLst>
            </p:cNvPr>
            <p:cNvSpPr/>
            <p:nvPr/>
          </p:nvSpPr>
          <p:spPr>
            <a:xfrm>
              <a:off x="7096877"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5" name="Rectangle 108">
              <a:extLst>
                <a:ext uri="{FF2B5EF4-FFF2-40B4-BE49-F238E27FC236}">
                  <a16:creationId xmlns:a16="http://schemas.microsoft.com/office/drawing/2014/main" id="{923D3C52-3ADF-47DA-75E6-A68CD8A81684}"/>
                </a:ext>
              </a:extLst>
            </p:cNvPr>
            <p:cNvSpPr/>
            <p:nvPr/>
          </p:nvSpPr>
          <p:spPr>
            <a:xfrm>
              <a:off x="7140309"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対応</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pic>
          <p:nvPicPr>
            <p:cNvPr id="46" name="グラフィックス 117" descr="オフィス ワーカー (男性) 単色塗りつぶし">
              <a:extLst>
                <a:ext uri="{FF2B5EF4-FFF2-40B4-BE49-F238E27FC236}">
                  <a16:creationId xmlns:a16="http://schemas.microsoft.com/office/drawing/2014/main" id="{AB36F58C-01A3-5A12-6846-4E64EE190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67030" y="2482343"/>
              <a:ext cx="1106424" cy="1106424"/>
            </a:xfrm>
            <a:prstGeom prst="rect">
              <a:avLst/>
            </a:prstGeom>
          </p:spPr>
        </p:pic>
      </p:grpSp>
      <p:grpSp>
        <p:nvGrpSpPr>
          <p:cNvPr id="47" name="グループ化 46">
            <a:extLst>
              <a:ext uri="{FF2B5EF4-FFF2-40B4-BE49-F238E27FC236}">
                <a16:creationId xmlns:a16="http://schemas.microsoft.com/office/drawing/2014/main" id="{3A7CAD7A-8D4B-CB38-521B-57D2FD718D25}"/>
              </a:ext>
            </a:extLst>
          </p:cNvPr>
          <p:cNvGrpSpPr/>
          <p:nvPr/>
        </p:nvGrpSpPr>
        <p:grpSpPr>
          <a:xfrm>
            <a:off x="9848096" y="1811694"/>
            <a:ext cx="1446730" cy="1965416"/>
            <a:chOff x="10418043" y="1821121"/>
            <a:chExt cx="1446730" cy="1965416"/>
          </a:xfrm>
        </p:grpSpPr>
        <p:sp>
          <p:nvSpPr>
            <p:cNvPr id="48" name="Rectangle 108">
              <a:extLst>
                <a:ext uri="{FF2B5EF4-FFF2-40B4-BE49-F238E27FC236}">
                  <a16:creationId xmlns:a16="http://schemas.microsoft.com/office/drawing/2014/main" id="{EBAA7FC5-C10C-50D5-E636-6F8BBBF4B9F0}"/>
                </a:ext>
              </a:extLst>
            </p:cNvPr>
            <p:cNvSpPr/>
            <p:nvPr/>
          </p:nvSpPr>
          <p:spPr>
            <a:xfrm>
              <a:off x="10454667" y="1821121"/>
              <a:ext cx="1375099" cy="3577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rPr>
                <a:t>復旧</a:t>
              </a:r>
              <a:endParaRPr kumimoji="0" lang="en-US" altLang="ja-JP" sz="1400" b="1" i="0" u="none" strike="noStrike" kern="0" cap="none" spc="0" normalizeH="0" baseline="0" noProof="0">
                <a:ln>
                  <a:noFill/>
                </a:ln>
                <a:solidFill>
                  <a:srgbClr val="203864"/>
                </a:solidFill>
                <a:effectLst/>
                <a:uLnTx/>
                <a:uFillTx/>
                <a:latin typeface="メイリオ" panose="020B0604030504040204" pitchFamily="50" charset="-128"/>
                <a:ea typeface="メイリオ" panose="020B0604030504040204" pitchFamily="50" charset="-128"/>
                <a:cs typeface="Calibri Light"/>
              </a:endParaRPr>
            </a:p>
          </p:txBody>
        </p:sp>
        <p:sp>
          <p:nvSpPr>
            <p:cNvPr id="49" name="楕円 48">
              <a:extLst>
                <a:ext uri="{FF2B5EF4-FFF2-40B4-BE49-F238E27FC236}">
                  <a16:creationId xmlns:a16="http://schemas.microsoft.com/office/drawing/2014/main" id="{A383103C-D68C-AA3F-411E-307E87F53547}"/>
                </a:ext>
              </a:extLst>
            </p:cNvPr>
            <p:cNvSpPr/>
            <p:nvPr/>
          </p:nvSpPr>
          <p:spPr>
            <a:xfrm>
              <a:off x="10418043" y="2339807"/>
              <a:ext cx="1446730" cy="1446730"/>
            </a:xfrm>
            <a:prstGeom prst="ellipse">
              <a:avLst/>
            </a:prstGeom>
            <a:solidFill>
              <a:srgbClr val="EFF3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0" name="図 49">
              <a:extLst>
                <a:ext uri="{FF2B5EF4-FFF2-40B4-BE49-F238E27FC236}">
                  <a16:creationId xmlns:a16="http://schemas.microsoft.com/office/drawing/2014/main" id="{6AF72384-AD3C-8813-C800-4DC529731FFB}"/>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647234" y="2586731"/>
              <a:ext cx="952882" cy="952882"/>
            </a:xfrm>
            <a:prstGeom prst="rect">
              <a:avLst/>
            </a:prstGeom>
          </p:spPr>
        </p:pic>
      </p:grpSp>
      <p:pic>
        <p:nvPicPr>
          <p:cNvPr id="51" name="図 50">
            <a:extLst>
              <a:ext uri="{FF2B5EF4-FFF2-40B4-BE49-F238E27FC236}">
                <a16:creationId xmlns:a16="http://schemas.microsoft.com/office/drawing/2014/main" id="{0A66A887-5FDA-75EB-5A51-70FDC68CF799}"/>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52921" y="2065711"/>
            <a:ext cx="605773" cy="633169"/>
          </a:xfrm>
          <a:prstGeom prst="rect">
            <a:avLst/>
          </a:prstGeom>
        </p:spPr>
      </p:pic>
      <p:sp>
        <p:nvSpPr>
          <p:cNvPr id="52" name="&quot;禁止&quot;マーク 70">
            <a:extLst>
              <a:ext uri="{FF2B5EF4-FFF2-40B4-BE49-F238E27FC236}">
                <a16:creationId xmlns:a16="http://schemas.microsoft.com/office/drawing/2014/main" id="{4EB41880-863B-EA36-E693-272C6ECE2295}"/>
              </a:ext>
            </a:extLst>
          </p:cNvPr>
          <p:cNvSpPr/>
          <p:nvPr/>
        </p:nvSpPr>
        <p:spPr>
          <a:xfrm>
            <a:off x="4262798" y="1966807"/>
            <a:ext cx="391791" cy="405353"/>
          </a:xfrm>
          <a:prstGeom prst="noSmoking">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53" name="グループ化 52">
            <a:extLst>
              <a:ext uri="{FF2B5EF4-FFF2-40B4-BE49-F238E27FC236}">
                <a16:creationId xmlns:a16="http://schemas.microsoft.com/office/drawing/2014/main" id="{E8D5A0E4-FF6C-3180-C046-B70EEE55630A}"/>
              </a:ext>
            </a:extLst>
          </p:cNvPr>
          <p:cNvGrpSpPr/>
          <p:nvPr/>
        </p:nvGrpSpPr>
        <p:grpSpPr>
          <a:xfrm>
            <a:off x="3907944" y="4240478"/>
            <a:ext cx="629589" cy="563190"/>
            <a:chOff x="-1472467" y="2017853"/>
            <a:chExt cx="807091" cy="828778"/>
          </a:xfrm>
          <a:solidFill>
            <a:srgbClr val="FFFF66"/>
          </a:solidFill>
        </p:grpSpPr>
        <p:sp>
          <p:nvSpPr>
            <p:cNvPr id="54" name="楕円 53">
              <a:extLst>
                <a:ext uri="{FF2B5EF4-FFF2-40B4-BE49-F238E27FC236}">
                  <a16:creationId xmlns:a16="http://schemas.microsoft.com/office/drawing/2014/main" id="{22B6C5FF-5494-D350-4ED9-A61D5C7E73A6}"/>
                </a:ext>
              </a:extLst>
            </p:cNvPr>
            <p:cNvSpPr/>
            <p:nvPr/>
          </p:nvSpPr>
          <p:spPr>
            <a:xfrm>
              <a:off x="-1472467" y="2017853"/>
              <a:ext cx="807091" cy="828778"/>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5" name="図 54" descr="アイコン&#10;&#10;自動的に生成された説明">
              <a:extLst>
                <a:ext uri="{FF2B5EF4-FFF2-40B4-BE49-F238E27FC236}">
                  <a16:creationId xmlns:a16="http://schemas.microsoft.com/office/drawing/2014/main" id="{8E495B7C-3CFE-11C8-2988-541233426F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50209" y="2136883"/>
              <a:ext cx="547541" cy="547540"/>
            </a:xfrm>
            <a:prstGeom prst="rect">
              <a:avLst/>
            </a:prstGeom>
            <a:grpFill/>
          </p:spPr>
        </p:pic>
      </p:grpSp>
      <p:grpSp>
        <p:nvGrpSpPr>
          <p:cNvPr id="56" name="グループ化 55">
            <a:extLst>
              <a:ext uri="{FF2B5EF4-FFF2-40B4-BE49-F238E27FC236}">
                <a16:creationId xmlns:a16="http://schemas.microsoft.com/office/drawing/2014/main" id="{2ADF0A19-B29E-85D7-E648-089288B63163}"/>
              </a:ext>
            </a:extLst>
          </p:cNvPr>
          <p:cNvGrpSpPr/>
          <p:nvPr/>
        </p:nvGrpSpPr>
        <p:grpSpPr>
          <a:xfrm>
            <a:off x="8942774" y="4244324"/>
            <a:ext cx="552478" cy="543280"/>
            <a:chOff x="5338875" y="4925564"/>
            <a:chExt cx="612000" cy="612000"/>
          </a:xfrm>
          <a:solidFill>
            <a:srgbClr val="FFFF66"/>
          </a:solidFill>
        </p:grpSpPr>
        <p:sp>
          <p:nvSpPr>
            <p:cNvPr id="57" name="楕円 56">
              <a:extLst>
                <a:ext uri="{FF2B5EF4-FFF2-40B4-BE49-F238E27FC236}">
                  <a16:creationId xmlns:a16="http://schemas.microsoft.com/office/drawing/2014/main" id="{E618056A-0783-059C-B9DF-3C8A1AA755A9}"/>
                </a:ext>
              </a:extLst>
            </p:cNvPr>
            <p:cNvSpPr/>
            <p:nvPr/>
          </p:nvSpPr>
          <p:spPr>
            <a:xfrm>
              <a:off x="5338875" y="4925564"/>
              <a:ext cx="612000" cy="612000"/>
            </a:xfrm>
            <a:prstGeom prst="ellipse">
              <a:avLst/>
            </a:prstGeom>
            <a:grp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8" name="グラフィックス 77" descr="時計 枠線">
              <a:extLst>
                <a:ext uri="{FF2B5EF4-FFF2-40B4-BE49-F238E27FC236}">
                  <a16:creationId xmlns:a16="http://schemas.microsoft.com/office/drawing/2014/main" id="{DD4A148A-0523-BB72-B36E-C5646AFF81E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431802" y="5027010"/>
              <a:ext cx="422134" cy="422135"/>
            </a:xfrm>
            <a:prstGeom prst="rect">
              <a:avLst/>
            </a:prstGeom>
          </p:spPr>
        </p:pic>
      </p:grpSp>
      <p:pic>
        <p:nvPicPr>
          <p:cNvPr id="59" name="図 58" descr="ロゴ, アイコン&#10;&#10;自動的に生成された説明">
            <a:extLst>
              <a:ext uri="{FF2B5EF4-FFF2-40B4-BE49-F238E27FC236}">
                <a16:creationId xmlns:a16="http://schemas.microsoft.com/office/drawing/2014/main" id="{0CA19D9E-ED05-44C5-081F-F4DA012C37B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66125" y="4796779"/>
            <a:ext cx="385188" cy="385188"/>
          </a:xfrm>
          <a:prstGeom prst="rect">
            <a:avLst/>
          </a:prstGeom>
        </p:spPr>
      </p:pic>
      <p:sp>
        <p:nvSpPr>
          <p:cNvPr id="61" name="テキスト プレースホルダー 4">
            <a:extLst>
              <a:ext uri="{FF2B5EF4-FFF2-40B4-BE49-F238E27FC236}">
                <a16:creationId xmlns:a16="http://schemas.microsoft.com/office/drawing/2014/main" id="{3F3A8C72-762C-C338-EB27-56F02B232AE1}"/>
              </a:ext>
            </a:extLst>
          </p:cNvPr>
          <p:cNvSpPr txBox="1">
            <a:spLocks/>
          </p:cNvSpPr>
          <p:nvPr/>
        </p:nvSpPr>
        <p:spPr>
          <a:xfrm>
            <a:off x="359197" y="836712"/>
            <a:ext cx="11505576"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Deep Instinct </a:t>
            </a:r>
            <a:r>
              <a:rPr kumimoji="1" lang="ja-JP" altLang="en-US"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であれば、マルウェア感染を </a:t>
            </a:r>
            <a:r>
              <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99%</a:t>
            </a:r>
            <a:r>
              <a:rPr kumimoji="1" lang="ja-JP" altLang="en-US"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防御することが可能</a:t>
            </a:r>
            <a:endPar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仮に、</a:t>
            </a:r>
            <a:r>
              <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EDR </a:t>
            </a:r>
            <a:r>
              <a:rPr kumimoji="1" lang="ja-JP" altLang="en-US"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を導入した場合でも少ないコストで運用が可能</a:t>
            </a:r>
            <a:endParaRPr kumimoji="1" lang="en-US" altLang="ja-JP" sz="18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
        <p:nvSpPr>
          <p:cNvPr id="62" name="正方形/長方形 61">
            <a:extLst>
              <a:ext uri="{FF2B5EF4-FFF2-40B4-BE49-F238E27FC236}">
                <a16:creationId xmlns:a16="http://schemas.microsoft.com/office/drawing/2014/main" id="{CA52C568-8ED7-7FF9-AC32-5B258095922B}"/>
              </a:ext>
            </a:extLst>
          </p:cNvPr>
          <p:cNvSpPr/>
          <p:nvPr/>
        </p:nvSpPr>
        <p:spPr>
          <a:xfrm>
            <a:off x="4867575" y="4647951"/>
            <a:ext cx="2047851" cy="634310"/>
          </a:xfrm>
          <a:prstGeom prst="rect">
            <a:avLst/>
          </a:prstGeom>
          <a:noFill/>
          <a:ln>
            <a:solidFill>
              <a:sysClr val="windowText" lastClr="000000">
                <a:lumMod val="75000"/>
                <a:lumOff val="25000"/>
              </a:sys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08FD086A-18DC-DBDB-6060-7E3B225BCE23}"/>
              </a:ext>
            </a:extLst>
          </p:cNvPr>
          <p:cNvSpPr/>
          <p:nvPr/>
        </p:nvSpPr>
        <p:spPr>
          <a:xfrm>
            <a:off x="876694" y="4864231"/>
            <a:ext cx="3431356" cy="2639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latin typeface="メイリオ" panose="020B0604030504040204" pitchFamily="50" charset="-128"/>
                <a:ea typeface="メイリオ" panose="020B0604030504040204" pitchFamily="50" charset="-128"/>
              </a:rPr>
              <a:t>まずは、ウイルス対策ソフトの見直しから</a:t>
            </a:r>
          </a:p>
        </p:txBody>
      </p:sp>
    </p:spTree>
    <p:extLst>
      <p:ext uri="{BB962C8B-B14F-4D97-AF65-F5344CB8AC3E}">
        <p14:creationId xmlns:p14="http://schemas.microsoft.com/office/powerpoint/2010/main" val="55628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63E4342-E494-0D46-A4F9-1E4693E2F77A}"/>
              </a:ext>
            </a:extLst>
          </p:cNvPr>
          <p:cNvSpPr>
            <a:spLocks noGrp="1"/>
          </p:cNvSpPr>
          <p:nvPr>
            <p:ph type="body" sz="quarter" idx="15"/>
          </p:nvPr>
        </p:nvSpPr>
        <p:spPr>
          <a:xfrm>
            <a:off x="413588" y="269809"/>
            <a:ext cx="11074573" cy="291618"/>
          </a:xfrm>
        </p:spPr>
        <p:txBody>
          <a:bodyPr/>
          <a:lstStyle/>
          <a:p>
            <a:r>
              <a:rPr kumimoji="1" lang="en-US" altLang="ja-JP" b="1"/>
              <a:t>Deep Instinct</a:t>
            </a:r>
            <a:r>
              <a:rPr lang="ja-JP" altLang="en-US" b="1"/>
              <a:t> の導入効果</a:t>
            </a:r>
            <a:endParaRPr kumimoji="1" lang="ja-JP" altLang="en-US" b="1"/>
          </a:p>
        </p:txBody>
      </p:sp>
      <p:sp>
        <p:nvSpPr>
          <p:cNvPr id="5" name="矢印: 下 4">
            <a:extLst>
              <a:ext uri="{FF2B5EF4-FFF2-40B4-BE49-F238E27FC236}">
                <a16:creationId xmlns:a16="http://schemas.microsoft.com/office/drawing/2014/main" id="{F2C31806-9FA3-CC85-5F33-8635008A5A6E}"/>
              </a:ext>
            </a:extLst>
          </p:cNvPr>
          <p:cNvSpPr/>
          <p:nvPr/>
        </p:nvSpPr>
        <p:spPr>
          <a:xfrm rot="10800000">
            <a:off x="1029823" y="2049472"/>
            <a:ext cx="802772" cy="3960440"/>
          </a:xfrm>
          <a:prstGeom prst="downArrow">
            <a:avLst/>
          </a:prstGeom>
          <a:gradFill>
            <a:gsLst>
              <a:gs pos="0">
                <a:schemeClr val="accent1">
                  <a:lumMod val="5000"/>
                  <a:lumOff val="95000"/>
                </a:schemeClr>
              </a:gs>
              <a:gs pos="32000">
                <a:srgbClr val="7030A0"/>
              </a:gs>
              <a:gs pos="100000">
                <a:srgbClr val="FF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9BC5D4C-3CAB-7EEE-2147-B094E264FFCA}"/>
              </a:ext>
            </a:extLst>
          </p:cNvPr>
          <p:cNvSpPr txBox="1"/>
          <p:nvPr/>
        </p:nvSpPr>
        <p:spPr>
          <a:xfrm>
            <a:off x="1239457" y="2627188"/>
            <a:ext cx="400110" cy="1887696"/>
          </a:xfrm>
          <a:prstGeom prst="rect">
            <a:avLst/>
          </a:prstGeom>
          <a:noFill/>
        </p:spPr>
        <p:txBody>
          <a:bodyPr vert="eaVert" wrap="none" rtlCol="0">
            <a:spAutoFit/>
          </a:bodyPr>
          <a:lstStyle/>
          <a:p>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コスト・リソース増加</a:t>
            </a:r>
          </a:p>
        </p:txBody>
      </p:sp>
      <p:sp>
        <p:nvSpPr>
          <p:cNvPr id="7" name="矢印: 下 6">
            <a:extLst>
              <a:ext uri="{FF2B5EF4-FFF2-40B4-BE49-F238E27FC236}">
                <a16:creationId xmlns:a16="http://schemas.microsoft.com/office/drawing/2014/main" id="{7D63CF5F-EDE9-91FA-EDA5-D6DC908D4EAA}"/>
              </a:ext>
            </a:extLst>
          </p:cNvPr>
          <p:cNvSpPr/>
          <p:nvPr/>
        </p:nvSpPr>
        <p:spPr>
          <a:xfrm>
            <a:off x="6885542" y="1978648"/>
            <a:ext cx="2337100" cy="2461376"/>
          </a:xfrm>
          <a:prstGeom prst="downArrow">
            <a:avLst/>
          </a:prstGeom>
          <a:gradFill>
            <a:gsLst>
              <a:gs pos="0">
                <a:schemeClr val="accent1">
                  <a:lumMod val="5000"/>
                  <a:lumOff val="95000"/>
                </a:schemeClr>
              </a:gs>
              <a:gs pos="4800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0702B36-3591-9833-AB7B-0699E30F3966}"/>
              </a:ext>
            </a:extLst>
          </p:cNvPr>
          <p:cNvSpPr txBox="1"/>
          <p:nvPr/>
        </p:nvSpPr>
        <p:spPr>
          <a:xfrm>
            <a:off x="7580439" y="3154652"/>
            <a:ext cx="902811" cy="738664"/>
          </a:xfrm>
          <a:prstGeom prst="rect">
            <a:avLst/>
          </a:prstGeom>
          <a:noFill/>
        </p:spPr>
        <p:txBody>
          <a:bodyPr wrap="none" rtlCol="0">
            <a:spAutoFit/>
          </a:bodyPr>
          <a:lstStyle/>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コスト</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リソース</a:t>
            </a:r>
          </a:p>
          <a:p>
            <a:pPr algn="ct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大幅削減</a:t>
            </a:r>
          </a:p>
        </p:txBody>
      </p:sp>
      <p:grpSp>
        <p:nvGrpSpPr>
          <p:cNvPr id="9" name="グループ化 8">
            <a:extLst>
              <a:ext uri="{FF2B5EF4-FFF2-40B4-BE49-F238E27FC236}">
                <a16:creationId xmlns:a16="http://schemas.microsoft.com/office/drawing/2014/main" id="{B452FC9F-B96C-7A63-6286-17D9BD9A5C13}"/>
              </a:ext>
            </a:extLst>
          </p:cNvPr>
          <p:cNvGrpSpPr/>
          <p:nvPr/>
        </p:nvGrpSpPr>
        <p:grpSpPr>
          <a:xfrm>
            <a:off x="9559820" y="1622244"/>
            <a:ext cx="1822336" cy="3063138"/>
            <a:chOff x="9617189" y="1659952"/>
            <a:chExt cx="1822336" cy="3063138"/>
          </a:xfrm>
        </p:grpSpPr>
        <p:sp>
          <p:nvSpPr>
            <p:cNvPr id="10" name="楕円 9">
              <a:extLst>
                <a:ext uri="{FF2B5EF4-FFF2-40B4-BE49-F238E27FC236}">
                  <a16:creationId xmlns:a16="http://schemas.microsoft.com/office/drawing/2014/main" id="{6CF12FEF-7931-FC37-5873-A848907C0816}"/>
                </a:ext>
              </a:extLst>
            </p:cNvPr>
            <p:cNvSpPr/>
            <p:nvPr/>
          </p:nvSpPr>
          <p:spPr>
            <a:xfrm>
              <a:off x="9617189" y="1659952"/>
              <a:ext cx="1822336" cy="1822336"/>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5CDC9473-2A5A-016B-638A-3EAC707E926D}"/>
                </a:ext>
              </a:extLst>
            </p:cNvPr>
            <p:cNvSpPr/>
            <p:nvPr/>
          </p:nvSpPr>
          <p:spPr>
            <a:xfrm>
              <a:off x="9768408" y="1811171"/>
              <a:ext cx="1519898" cy="1519898"/>
            </a:xfrm>
            <a:prstGeom prst="ellipse">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82EB3D5-8ACA-F6AE-BC74-330783DB9DBD}"/>
                </a:ext>
              </a:extLst>
            </p:cNvPr>
            <p:cNvSpPr txBox="1"/>
            <p:nvPr/>
          </p:nvSpPr>
          <p:spPr>
            <a:xfrm>
              <a:off x="9834961" y="2046035"/>
              <a:ext cx="1451038" cy="1200329"/>
            </a:xfrm>
            <a:prstGeom prst="rect">
              <a:avLst/>
            </a:prstGeom>
            <a:noFill/>
          </p:spPr>
          <p:txBody>
            <a:bodyPr wrap="none" rtlCol="0">
              <a:spAutoFit/>
            </a:bodyPr>
            <a:lstStyle/>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脅威を</a:t>
              </a:r>
              <a:endParaRPr lang="en-US" altLang="ja-JP"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99</a:t>
              </a:r>
              <a:r>
                <a:rPr lang="ja-JP" altLang="en-US"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b="1">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防御</a:t>
              </a:r>
            </a:p>
          </p:txBody>
        </p:sp>
        <p:cxnSp>
          <p:nvCxnSpPr>
            <p:cNvPr id="13" name="コネクタ: カギ線 12">
              <a:extLst>
                <a:ext uri="{FF2B5EF4-FFF2-40B4-BE49-F238E27FC236}">
                  <a16:creationId xmlns:a16="http://schemas.microsoft.com/office/drawing/2014/main" id="{F4F8BA7B-0514-8EFC-CF70-AAC7E64DA52A}"/>
                </a:ext>
              </a:extLst>
            </p:cNvPr>
            <p:cNvCxnSpPr>
              <a:cxnSpLocks/>
              <a:stCxn id="10" idx="4"/>
              <a:endCxn id="35" idx="3"/>
            </p:cNvCxnSpPr>
            <p:nvPr/>
          </p:nvCxnSpPr>
          <p:spPr>
            <a:xfrm rot="5400000">
              <a:off x="9530396" y="3725129"/>
              <a:ext cx="1240803" cy="755120"/>
            </a:xfrm>
            <a:prstGeom prst="bentConnector2">
              <a:avLst/>
            </a:prstGeom>
            <a:solidFill>
              <a:schemeClr val="bg1">
                <a:alpha val="7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グループ化 13">
            <a:extLst>
              <a:ext uri="{FF2B5EF4-FFF2-40B4-BE49-F238E27FC236}">
                <a16:creationId xmlns:a16="http://schemas.microsoft.com/office/drawing/2014/main" id="{D9938AC0-1C89-3D97-F69F-4DE1BE63C804}"/>
              </a:ext>
            </a:extLst>
          </p:cNvPr>
          <p:cNvGrpSpPr/>
          <p:nvPr/>
        </p:nvGrpSpPr>
        <p:grpSpPr>
          <a:xfrm>
            <a:off x="2165137" y="5222579"/>
            <a:ext cx="3375568" cy="604403"/>
            <a:chOff x="1471339" y="4407137"/>
            <a:chExt cx="2151040" cy="601534"/>
          </a:xfrm>
        </p:grpSpPr>
        <p:sp>
          <p:nvSpPr>
            <p:cNvPr id="15" name="正方形/長方形 14">
              <a:extLst>
                <a:ext uri="{FF2B5EF4-FFF2-40B4-BE49-F238E27FC236}">
                  <a16:creationId xmlns:a16="http://schemas.microsoft.com/office/drawing/2014/main" id="{9D8FE5DB-1FD4-B3B2-4BA9-A3FEFBCE4AF0}"/>
                </a:ext>
              </a:extLst>
            </p:cNvPr>
            <p:cNvSpPr/>
            <p:nvPr/>
          </p:nvSpPr>
          <p:spPr>
            <a:xfrm>
              <a:off x="1487488" y="4416913"/>
              <a:ext cx="2088232" cy="5917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従来型ウイルス対策ソフト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直角三角形 15">
              <a:extLst>
                <a:ext uri="{FF2B5EF4-FFF2-40B4-BE49-F238E27FC236}">
                  <a16:creationId xmlns:a16="http://schemas.microsoft.com/office/drawing/2014/main" id="{FA056953-82CB-C5A3-E81F-6B0E453E01F8}"/>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7" name="図 16">
            <a:extLst>
              <a:ext uri="{FF2B5EF4-FFF2-40B4-BE49-F238E27FC236}">
                <a16:creationId xmlns:a16="http://schemas.microsoft.com/office/drawing/2014/main" id="{6ABA4994-C806-653F-5F7C-69A855DE0B7B}"/>
              </a:ext>
            </a:extLst>
          </p:cNvPr>
          <p:cNvPicPr>
            <a:picLocks noChangeAspect="1"/>
          </p:cNvPicPr>
          <p:nvPr/>
        </p:nvPicPr>
        <p:blipFill>
          <a:blip r:embed="rId2"/>
          <a:stretch>
            <a:fillRect/>
          </a:stretch>
        </p:blipFill>
        <p:spPr>
          <a:xfrm>
            <a:off x="2369666" y="5699278"/>
            <a:ext cx="2976037" cy="566373"/>
          </a:xfrm>
          <a:prstGeom prst="rect">
            <a:avLst/>
          </a:prstGeom>
        </p:spPr>
      </p:pic>
      <p:grpSp>
        <p:nvGrpSpPr>
          <p:cNvPr id="18" name="グループ化 17">
            <a:extLst>
              <a:ext uri="{FF2B5EF4-FFF2-40B4-BE49-F238E27FC236}">
                <a16:creationId xmlns:a16="http://schemas.microsoft.com/office/drawing/2014/main" id="{E2730D58-B1FB-2AA8-4FEB-7214F719618B}"/>
              </a:ext>
            </a:extLst>
          </p:cNvPr>
          <p:cNvGrpSpPr/>
          <p:nvPr/>
        </p:nvGrpSpPr>
        <p:grpSpPr>
          <a:xfrm>
            <a:off x="2165137" y="4589232"/>
            <a:ext cx="3375568" cy="604403"/>
            <a:chOff x="1471339" y="4407137"/>
            <a:chExt cx="2151040" cy="601534"/>
          </a:xfrm>
        </p:grpSpPr>
        <p:sp>
          <p:nvSpPr>
            <p:cNvPr id="19" name="正方形/長方形 18">
              <a:extLst>
                <a:ext uri="{FF2B5EF4-FFF2-40B4-BE49-F238E27FC236}">
                  <a16:creationId xmlns:a16="http://schemas.microsoft.com/office/drawing/2014/main" id="{B138F086-02D2-E7D1-85AC-ADD75535BB8B}"/>
                </a:ext>
              </a:extLst>
            </p:cNvPr>
            <p:cNvSpPr/>
            <p:nvPr/>
          </p:nvSpPr>
          <p:spPr>
            <a:xfrm>
              <a:off x="1487488" y="4416913"/>
              <a:ext cx="2088232" cy="5917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EDR</a:t>
              </a:r>
            </a:p>
          </p:txBody>
        </p:sp>
        <p:sp>
          <p:nvSpPr>
            <p:cNvPr id="20" name="直角三角形 19">
              <a:extLst>
                <a:ext uri="{FF2B5EF4-FFF2-40B4-BE49-F238E27FC236}">
                  <a16:creationId xmlns:a16="http://schemas.microsoft.com/office/drawing/2014/main" id="{470C7A38-58F6-5501-F99A-4ECD30D7881D}"/>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1" name="グループ化 20">
            <a:extLst>
              <a:ext uri="{FF2B5EF4-FFF2-40B4-BE49-F238E27FC236}">
                <a16:creationId xmlns:a16="http://schemas.microsoft.com/office/drawing/2014/main" id="{10EB8224-769E-1A13-CDD8-9AABA39E4B0D}"/>
              </a:ext>
            </a:extLst>
          </p:cNvPr>
          <p:cNvGrpSpPr/>
          <p:nvPr/>
        </p:nvGrpSpPr>
        <p:grpSpPr>
          <a:xfrm>
            <a:off x="2165137" y="3957636"/>
            <a:ext cx="3375568" cy="604403"/>
            <a:chOff x="1471339" y="4407137"/>
            <a:chExt cx="2151040" cy="601534"/>
          </a:xfrm>
        </p:grpSpPr>
        <p:sp>
          <p:nvSpPr>
            <p:cNvPr id="22" name="正方形/長方形 21">
              <a:extLst>
                <a:ext uri="{FF2B5EF4-FFF2-40B4-BE49-F238E27FC236}">
                  <a16:creationId xmlns:a16="http://schemas.microsoft.com/office/drawing/2014/main" id="{CA1B1992-AD07-F170-C9E3-A42BAAE1E2DE}"/>
                </a:ext>
              </a:extLst>
            </p:cNvPr>
            <p:cNvSpPr/>
            <p:nvPr/>
          </p:nvSpPr>
          <p:spPr>
            <a:xfrm>
              <a:off x="1487488" y="4416913"/>
              <a:ext cx="2088232" cy="5917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MDR </a:t>
              </a: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サービス</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直角三角形 22">
              <a:extLst>
                <a:ext uri="{FF2B5EF4-FFF2-40B4-BE49-F238E27FC236}">
                  <a16:creationId xmlns:a16="http://schemas.microsoft.com/office/drawing/2014/main" id="{C5E9B971-8578-D39A-D243-9C227E02FDF9}"/>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0E94D8F-E994-2D76-A3CB-287376F03086}"/>
              </a:ext>
            </a:extLst>
          </p:cNvPr>
          <p:cNvGrpSpPr/>
          <p:nvPr/>
        </p:nvGrpSpPr>
        <p:grpSpPr>
          <a:xfrm>
            <a:off x="2165137" y="3326040"/>
            <a:ext cx="3375568" cy="604403"/>
            <a:chOff x="1471339" y="4407137"/>
            <a:chExt cx="2151040" cy="601534"/>
          </a:xfrm>
        </p:grpSpPr>
        <p:sp>
          <p:nvSpPr>
            <p:cNvPr id="25" name="正方形/長方形 24">
              <a:extLst>
                <a:ext uri="{FF2B5EF4-FFF2-40B4-BE49-F238E27FC236}">
                  <a16:creationId xmlns:a16="http://schemas.microsoft.com/office/drawing/2014/main" id="{30DBAF7F-FCF4-BD05-8506-D704F3FCB8B7}"/>
                </a:ext>
              </a:extLst>
            </p:cNvPr>
            <p:cNvSpPr/>
            <p:nvPr/>
          </p:nvSpPr>
          <p:spPr>
            <a:xfrm>
              <a:off x="1487488" y="4416913"/>
              <a:ext cx="2088232" cy="59175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シグネチャ更新などの対応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直角三角形 25">
              <a:extLst>
                <a:ext uri="{FF2B5EF4-FFF2-40B4-BE49-F238E27FC236}">
                  <a16:creationId xmlns:a16="http://schemas.microsoft.com/office/drawing/2014/main" id="{576E23A9-D6BB-8C12-4DA1-6C439C92C99C}"/>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7" name="グループ化 26">
            <a:extLst>
              <a:ext uri="{FF2B5EF4-FFF2-40B4-BE49-F238E27FC236}">
                <a16:creationId xmlns:a16="http://schemas.microsoft.com/office/drawing/2014/main" id="{79119275-6F15-1416-A6A1-1BD72FA08B21}"/>
              </a:ext>
            </a:extLst>
          </p:cNvPr>
          <p:cNvGrpSpPr/>
          <p:nvPr/>
        </p:nvGrpSpPr>
        <p:grpSpPr>
          <a:xfrm>
            <a:off x="2190479" y="2683074"/>
            <a:ext cx="3375568" cy="631770"/>
            <a:chOff x="1487488" y="4416913"/>
            <a:chExt cx="2151040" cy="628771"/>
          </a:xfrm>
        </p:grpSpPr>
        <p:sp>
          <p:nvSpPr>
            <p:cNvPr id="28" name="正方形/長方形 27">
              <a:extLst>
                <a:ext uri="{FF2B5EF4-FFF2-40B4-BE49-F238E27FC236}">
                  <a16:creationId xmlns:a16="http://schemas.microsoft.com/office/drawing/2014/main" id="{91B36FF9-0987-7837-0D53-29E5A6E5CBB4}"/>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直角三角形 28">
              <a:extLst>
                <a:ext uri="{FF2B5EF4-FFF2-40B4-BE49-F238E27FC236}">
                  <a16:creationId xmlns:a16="http://schemas.microsoft.com/office/drawing/2014/main" id="{AAB957CE-27C1-7628-F2E2-62BE00CB0092}"/>
                </a:ext>
              </a:extLst>
            </p:cNvPr>
            <p:cNvSpPr/>
            <p:nvPr/>
          </p:nvSpPr>
          <p:spPr>
            <a:xfrm>
              <a:off x="1487488" y="4453926"/>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0" name="図 29">
            <a:extLst>
              <a:ext uri="{FF2B5EF4-FFF2-40B4-BE49-F238E27FC236}">
                <a16:creationId xmlns:a16="http://schemas.microsoft.com/office/drawing/2014/main" id="{90E5BB12-FD04-A09D-9E87-60EC51AD7AEC}"/>
              </a:ext>
            </a:extLst>
          </p:cNvPr>
          <p:cNvPicPr>
            <a:picLocks noChangeAspect="1"/>
          </p:cNvPicPr>
          <p:nvPr/>
        </p:nvPicPr>
        <p:blipFill>
          <a:blip r:embed="rId3"/>
          <a:stretch>
            <a:fillRect/>
          </a:stretch>
        </p:blipFill>
        <p:spPr>
          <a:xfrm>
            <a:off x="2332920" y="2167157"/>
            <a:ext cx="3073083" cy="598737"/>
          </a:xfrm>
          <a:prstGeom prst="rect">
            <a:avLst/>
          </a:prstGeom>
        </p:spPr>
      </p:pic>
      <p:grpSp>
        <p:nvGrpSpPr>
          <p:cNvPr id="31" name="グループ化 30">
            <a:extLst>
              <a:ext uri="{FF2B5EF4-FFF2-40B4-BE49-F238E27FC236}">
                <a16:creationId xmlns:a16="http://schemas.microsoft.com/office/drawing/2014/main" id="{33C5EFCB-5718-5178-78E1-73FF3F1522FB}"/>
              </a:ext>
            </a:extLst>
          </p:cNvPr>
          <p:cNvGrpSpPr/>
          <p:nvPr/>
        </p:nvGrpSpPr>
        <p:grpSpPr>
          <a:xfrm>
            <a:off x="6420472" y="5222579"/>
            <a:ext cx="3375568" cy="604403"/>
            <a:chOff x="1471339" y="4407137"/>
            <a:chExt cx="2151040" cy="601534"/>
          </a:xfrm>
        </p:grpSpPr>
        <p:sp>
          <p:nvSpPr>
            <p:cNvPr id="32" name="正方形/長方形 31">
              <a:extLst>
                <a:ext uri="{FF2B5EF4-FFF2-40B4-BE49-F238E27FC236}">
                  <a16:creationId xmlns:a16="http://schemas.microsoft.com/office/drawing/2014/main" id="{748E0434-C234-5FED-6C1B-9EEEF2188686}"/>
                </a:ext>
              </a:extLst>
            </p:cNvPr>
            <p:cNvSpPr/>
            <p:nvPr/>
          </p:nvSpPr>
          <p:spPr>
            <a:xfrm>
              <a:off x="1487488" y="4416913"/>
              <a:ext cx="2088232" cy="5917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ja-JP" sz="1300" b="1">
                  <a:latin typeface="メイリオ" panose="020B0604030504040204" pitchFamily="50" charset="-128"/>
                  <a:ea typeface="メイリオ" panose="020B0604030504040204" pitchFamily="50" charset="-128"/>
                  <a:cs typeface="メイリオ" panose="020B0604030504040204" pitchFamily="50" charset="-128"/>
                </a:rPr>
                <a:t>Deep Instinct</a:t>
              </a:r>
            </a:p>
          </p:txBody>
        </p:sp>
        <p:sp>
          <p:nvSpPr>
            <p:cNvPr id="33" name="直角三角形 32">
              <a:extLst>
                <a:ext uri="{FF2B5EF4-FFF2-40B4-BE49-F238E27FC236}">
                  <a16:creationId xmlns:a16="http://schemas.microsoft.com/office/drawing/2014/main" id="{2B4A7194-6A31-5D2C-310F-F016B21A6C07}"/>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4" name="グループ化 33">
            <a:extLst>
              <a:ext uri="{FF2B5EF4-FFF2-40B4-BE49-F238E27FC236}">
                <a16:creationId xmlns:a16="http://schemas.microsoft.com/office/drawing/2014/main" id="{14C0DEB0-A975-7C2F-5031-1B734B126061}"/>
              </a:ext>
            </a:extLst>
          </p:cNvPr>
          <p:cNvGrpSpPr/>
          <p:nvPr/>
        </p:nvGrpSpPr>
        <p:grpSpPr>
          <a:xfrm>
            <a:off x="6413521" y="4562019"/>
            <a:ext cx="3375568" cy="242782"/>
            <a:chOff x="1471339" y="4407137"/>
            <a:chExt cx="2151040" cy="601534"/>
          </a:xfrm>
        </p:grpSpPr>
        <p:sp>
          <p:nvSpPr>
            <p:cNvPr id="35" name="正方形/長方形 34">
              <a:extLst>
                <a:ext uri="{FF2B5EF4-FFF2-40B4-BE49-F238E27FC236}">
                  <a16:creationId xmlns:a16="http://schemas.microsoft.com/office/drawing/2014/main" id="{59EFE04E-15F3-0FC3-4A46-CB24EC817C4C}"/>
                </a:ext>
              </a:extLst>
            </p:cNvPr>
            <p:cNvSpPr/>
            <p:nvPr/>
          </p:nvSpPr>
          <p:spPr>
            <a:xfrm>
              <a:off x="1487488" y="4416913"/>
              <a:ext cx="2088232" cy="59175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感染時の調査・対応コスト</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直角三角形 35">
              <a:extLst>
                <a:ext uri="{FF2B5EF4-FFF2-40B4-BE49-F238E27FC236}">
                  <a16:creationId xmlns:a16="http://schemas.microsoft.com/office/drawing/2014/main" id="{A55C3ED2-965F-CAEE-E4BD-812D4CA910B3}"/>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7" name="図 36">
            <a:extLst>
              <a:ext uri="{FF2B5EF4-FFF2-40B4-BE49-F238E27FC236}">
                <a16:creationId xmlns:a16="http://schemas.microsoft.com/office/drawing/2014/main" id="{69DE55A9-DEBF-8C69-7F8A-80BCB402F015}"/>
              </a:ext>
            </a:extLst>
          </p:cNvPr>
          <p:cNvPicPr>
            <a:picLocks noChangeAspect="1"/>
          </p:cNvPicPr>
          <p:nvPr/>
        </p:nvPicPr>
        <p:blipFill>
          <a:blip r:embed="rId4"/>
          <a:stretch>
            <a:fillRect/>
          </a:stretch>
        </p:blipFill>
        <p:spPr>
          <a:xfrm>
            <a:off x="7238822" y="4049226"/>
            <a:ext cx="1793488" cy="587537"/>
          </a:xfrm>
          <a:prstGeom prst="rect">
            <a:avLst/>
          </a:prstGeom>
        </p:spPr>
      </p:pic>
      <p:pic>
        <p:nvPicPr>
          <p:cNvPr id="38" name="図 37">
            <a:extLst>
              <a:ext uri="{FF2B5EF4-FFF2-40B4-BE49-F238E27FC236}">
                <a16:creationId xmlns:a16="http://schemas.microsoft.com/office/drawing/2014/main" id="{A6090870-FA6B-4702-5873-AB8CA34233F3}"/>
              </a:ext>
            </a:extLst>
          </p:cNvPr>
          <p:cNvPicPr>
            <a:picLocks noChangeAspect="1"/>
          </p:cNvPicPr>
          <p:nvPr/>
        </p:nvPicPr>
        <p:blipFill>
          <a:blip r:embed="rId5"/>
          <a:stretch>
            <a:fillRect/>
          </a:stretch>
        </p:blipFill>
        <p:spPr>
          <a:xfrm>
            <a:off x="7389588" y="5731642"/>
            <a:ext cx="1488019" cy="534009"/>
          </a:xfrm>
          <a:prstGeom prst="rect">
            <a:avLst/>
          </a:prstGeom>
        </p:spPr>
      </p:pic>
      <p:grpSp>
        <p:nvGrpSpPr>
          <p:cNvPr id="39" name="グループ化 38">
            <a:extLst>
              <a:ext uri="{FF2B5EF4-FFF2-40B4-BE49-F238E27FC236}">
                <a16:creationId xmlns:a16="http://schemas.microsoft.com/office/drawing/2014/main" id="{1B875A8E-F59E-AAFE-1993-6454B4432430}"/>
              </a:ext>
            </a:extLst>
          </p:cNvPr>
          <p:cNvGrpSpPr/>
          <p:nvPr/>
        </p:nvGrpSpPr>
        <p:grpSpPr>
          <a:xfrm>
            <a:off x="6411052" y="4798887"/>
            <a:ext cx="3375568" cy="394752"/>
            <a:chOff x="1471339" y="4407137"/>
            <a:chExt cx="2151040" cy="601534"/>
          </a:xfrm>
        </p:grpSpPr>
        <p:sp>
          <p:nvSpPr>
            <p:cNvPr id="40" name="正方形/長方形 39">
              <a:extLst>
                <a:ext uri="{FF2B5EF4-FFF2-40B4-BE49-F238E27FC236}">
                  <a16:creationId xmlns:a16="http://schemas.microsoft.com/office/drawing/2014/main" id="{414783C3-407C-71EB-B8D4-409178EB4A91}"/>
                </a:ext>
              </a:extLst>
            </p:cNvPr>
            <p:cNvSpPr/>
            <p:nvPr/>
          </p:nvSpPr>
          <p:spPr>
            <a:xfrm>
              <a:off x="1487488" y="4484690"/>
              <a:ext cx="2088232" cy="5239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300" b="1">
                  <a:latin typeface="メイリオ" panose="020B0604030504040204" pitchFamily="50" charset="-128"/>
                  <a:ea typeface="メイリオ" panose="020B0604030504040204" pitchFamily="50" charset="-128"/>
                  <a:cs typeface="メイリオ" panose="020B0604030504040204" pitchFamily="50" charset="-128"/>
                </a:rPr>
                <a:t>エージェントアップデートなどの対応</a:t>
              </a:r>
              <a:endParaRPr lang="en-US" altLang="ja-JP" sz="13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直角三角形 40">
              <a:extLst>
                <a:ext uri="{FF2B5EF4-FFF2-40B4-BE49-F238E27FC236}">
                  <a16:creationId xmlns:a16="http://schemas.microsoft.com/office/drawing/2014/main" id="{BBFAEE06-1027-F126-208D-156A587CEF5F}"/>
                </a:ext>
              </a:extLst>
            </p:cNvPr>
            <p:cNvSpPr/>
            <p:nvPr/>
          </p:nvSpPr>
          <p:spPr>
            <a:xfrm>
              <a:off x="1471339" y="4407137"/>
              <a:ext cx="2151040" cy="591758"/>
            </a:xfrm>
            <a:prstGeom prst="rtTriangle">
              <a:avLst/>
            </a:prstGeom>
            <a:solidFill>
              <a:schemeClr val="bg1">
                <a:alpha val="14000"/>
              </a:schemeClr>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3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42" name="テキスト プレースホルダー 21">
            <a:extLst>
              <a:ext uri="{FF2B5EF4-FFF2-40B4-BE49-F238E27FC236}">
                <a16:creationId xmlns:a16="http://schemas.microsoft.com/office/drawing/2014/main" id="{C63B9C7C-01EE-6C7E-2BDC-531DA96D0AB5}"/>
              </a:ext>
            </a:extLst>
          </p:cNvPr>
          <p:cNvSpPr txBox="1">
            <a:spLocks/>
          </p:cNvSpPr>
          <p:nvPr/>
        </p:nvSpPr>
        <p:spPr>
          <a:xfrm>
            <a:off x="0" y="708199"/>
            <a:ext cx="12192000" cy="840230"/>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a:t>Deep Instinct </a:t>
            </a:r>
            <a:r>
              <a:rPr lang="ja-JP" altLang="en-US" sz="1800" b="1"/>
              <a:t>が「予防ファースト」を実現することで</a:t>
            </a:r>
            <a:endParaRPr lang="en-US" altLang="ja-JP" sz="1800" b="1"/>
          </a:p>
          <a:p>
            <a:r>
              <a:rPr lang="ja-JP" altLang="en-US" sz="1800" b="1"/>
              <a:t>インシデント対応工数の削減やシグネチャ更新などの手間を解消します</a:t>
            </a:r>
          </a:p>
        </p:txBody>
      </p:sp>
      <p:sp>
        <p:nvSpPr>
          <p:cNvPr id="43" name="テキスト ボックス 42">
            <a:extLst>
              <a:ext uri="{FF2B5EF4-FFF2-40B4-BE49-F238E27FC236}">
                <a16:creationId xmlns:a16="http://schemas.microsoft.com/office/drawing/2014/main" id="{F7C0F46F-0716-78F1-BC5A-690C41FB2906}"/>
              </a:ext>
            </a:extLst>
          </p:cNvPr>
          <p:cNvSpPr txBox="1"/>
          <p:nvPr/>
        </p:nvSpPr>
        <p:spPr>
          <a:xfrm>
            <a:off x="10143895" y="6215692"/>
            <a:ext cx="1584176"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50" i="0">
                <a:solidFill>
                  <a:schemeClr val="tx1">
                    <a:lumMod val="75000"/>
                    <a:lumOff val="25000"/>
                  </a:schemeClr>
                </a:solidFill>
                <a:effectLst/>
                <a:latin typeface="メイリオ" panose="020B0604030504040204" pitchFamily="50" charset="-128"/>
                <a:ea typeface="メイリオ" panose="020B0604030504040204" pitchFamily="50" charset="-128"/>
              </a:rPr>
              <a:t>Unit 221B</a:t>
            </a:r>
            <a:r>
              <a:rPr lang="ja-JP" altLang="en-US" sz="1050" i="0">
                <a:solidFill>
                  <a:schemeClr val="tx1">
                    <a:lumMod val="75000"/>
                    <a:lumOff val="25000"/>
                  </a:schemeClr>
                </a:solidFill>
                <a:effectLst/>
                <a:latin typeface="メイリオ" panose="020B0604030504040204" pitchFamily="50" charset="-128"/>
                <a:ea typeface="メイリオ" panose="020B0604030504040204" pitchFamily="50" charset="-128"/>
              </a:rPr>
              <a:t> </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調べ</a:t>
            </a:r>
          </a:p>
        </p:txBody>
      </p:sp>
    </p:spTree>
    <p:extLst>
      <p:ext uri="{BB962C8B-B14F-4D97-AF65-F5344CB8AC3E}">
        <p14:creationId xmlns:p14="http://schemas.microsoft.com/office/powerpoint/2010/main" val="373191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2D50EE2-719C-65DF-B22C-322FC1408051}"/>
              </a:ext>
            </a:extLst>
          </p:cNvPr>
          <p:cNvSpPr>
            <a:spLocks noGrp="1"/>
          </p:cNvSpPr>
          <p:nvPr>
            <p:ph type="body" sz="quarter" idx="15"/>
          </p:nvPr>
        </p:nvSpPr>
        <p:spPr>
          <a:xfrm>
            <a:off x="413588" y="269809"/>
            <a:ext cx="11074573" cy="291618"/>
          </a:xfrm>
        </p:spPr>
        <p:txBody>
          <a:bodyPr/>
          <a:lstStyle/>
          <a:p>
            <a:r>
              <a:rPr lang="en-US" altLang="ja-JP" b="1"/>
              <a:t>Deep Instinct </a:t>
            </a:r>
            <a:r>
              <a:rPr lang="ja-JP" altLang="en-US" b="1"/>
              <a:t>の特長</a:t>
            </a:r>
            <a:endParaRPr kumimoji="1" lang="ja-JP" altLang="en-US" b="1"/>
          </a:p>
        </p:txBody>
      </p:sp>
      <p:grpSp>
        <p:nvGrpSpPr>
          <p:cNvPr id="5" name="グループ化 4">
            <a:extLst>
              <a:ext uri="{FF2B5EF4-FFF2-40B4-BE49-F238E27FC236}">
                <a16:creationId xmlns:a16="http://schemas.microsoft.com/office/drawing/2014/main" id="{F940D6F1-989B-C1D4-A650-D2032371D596}"/>
              </a:ext>
            </a:extLst>
          </p:cNvPr>
          <p:cNvGrpSpPr/>
          <p:nvPr/>
        </p:nvGrpSpPr>
        <p:grpSpPr>
          <a:xfrm>
            <a:off x="5118223" y="2819660"/>
            <a:ext cx="7277709" cy="3709867"/>
            <a:chOff x="5207000" y="2766956"/>
            <a:chExt cx="7277709" cy="3709867"/>
          </a:xfrm>
        </p:grpSpPr>
        <p:grpSp>
          <p:nvGrpSpPr>
            <p:cNvPr id="6" name="グループ化 5">
              <a:extLst>
                <a:ext uri="{FF2B5EF4-FFF2-40B4-BE49-F238E27FC236}">
                  <a16:creationId xmlns:a16="http://schemas.microsoft.com/office/drawing/2014/main" id="{4F5422C4-67F7-3640-FB89-7319C92A8DFA}"/>
                </a:ext>
              </a:extLst>
            </p:cNvPr>
            <p:cNvGrpSpPr/>
            <p:nvPr/>
          </p:nvGrpSpPr>
          <p:grpSpPr>
            <a:xfrm>
              <a:off x="5207000" y="2766956"/>
              <a:ext cx="7277709" cy="3709867"/>
              <a:chOff x="5207000" y="3148133"/>
              <a:chExt cx="7277709" cy="3709867"/>
            </a:xfrm>
          </p:grpSpPr>
          <p:pic>
            <p:nvPicPr>
              <p:cNvPr id="17" name="図 16">
                <a:extLst>
                  <a:ext uri="{FF2B5EF4-FFF2-40B4-BE49-F238E27FC236}">
                    <a16:creationId xmlns:a16="http://schemas.microsoft.com/office/drawing/2014/main" id="{EB613B85-5179-4308-17ED-B2499800141E}"/>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b="62369"/>
              <a:stretch/>
            </p:blipFill>
            <p:spPr>
              <a:xfrm>
                <a:off x="5207000" y="4902200"/>
                <a:ext cx="7277709" cy="1955800"/>
              </a:xfrm>
              <a:prstGeom prst="rect">
                <a:avLst/>
              </a:prstGeom>
            </p:spPr>
          </p:pic>
          <p:pic>
            <p:nvPicPr>
              <p:cNvPr id="18" name="グラフィックス 17">
                <a:extLst>
                  <a:ext uri="{FF2B5EF4-FFF2-40B4-BE49-F238E27FC236}">
                    <a16:creationId xmlns:a16="http://schemas.microsoft.com/office/drawing/2014/main" id="{10E67577-2DF0-67B5-2B78-2F5DA1BE221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00028" y="3148133"/>
                <a:ext cx="6060802" cy="3000248"/>
              </a:xfrm>
              <a:prstGeom prst="rect">
                <a:avLst/>
              </a:prstGeom>
            </p:spPr>
          </p:pic>
        </p:grpSp>
        <p:grpSp>
          <p:nvGrpSpPr>
            <p:cNvPr id="7" name="Group 71">
              <a:extLst>
                <a:ext uri="{FF2B5EF4-FFF2-40B4-BE49-F238E27FC236}">
                  <a16:creationId xmlns:a16="http://schemas.microsoft.com/office/drawing/2014/main" id="{F729B82C-C679-5461-DC0D-57F8C579DF65}"/>
                </a:ext>
              </a:extLst>
            </p:cNvPr>
            <p:cNvGrpSpPr/>
            <p:nvPr/>
          </p:nvGrpSpPr>
          <p:grpSpPr>
            <a:xfrm>
              <a:off x="7708516" y="3452457"/>
              <a:ext cx="1621130" cy="830745"/>
              <a:chOff x="6765685" y="1237957"/>
              <a:chExt cx="1621130" cy="830745"/>
            </a:xfrm>
          </p:grpSpPr>
          <p:pic>
            <p:nvPicPr>
              <p:cNvPr id="15" name="Picture 72">
                <a:extLst>
                  <a:ext uri="{FF2B5EF4-FFF2-40B4-BE49-F238E27FC236}">
                    <a16:creationId xmlns:a16="http://schemas.microsoft.com/office/drawing/2014/main" id="{DEB15211-A784-AF67-DA63-A88A3B1BF3C3}"/>
                  </a:ext>
                </a:extLst>
              </p:cNvPr>
              <p:cNvPicPr>
                <a:picLocks noChangeAspect="1"/>
              </p:cNvPicPr>
              <p:nvPr/>
            </p:nvPicPr>
            <p:blipFill>
              <a:blip r:embed="rId5"/>
              <a:stretch>
                <a:fillRect/>
              </a:stretch>
            </p:blipFill>
            <p:spPr>
              <a:xfrm>
                <a:off x="7231311" y="1237957"/>
                <a:ext cx="689878" cy="417334"/>
              </a:xfrm>
              <a:prstGeom prst="rect">
                <a:avLst/>
              </a:prstGeom>
            </p:spPr>
          </p:pic>
          <p:sp>
            <p:nvSpPr>
              <p:cNvPr id="16" name="TextBox 73">
                <a:extLst>
                  <a:ext uri="{FF2B5EF4-FFF2-40B4-BE49-F238E27FC236}">
                    <a16:creationId xmlns:a16="http://schemas.microsoft.com/office/drawing/2014/main" id="{931C40AA-24FA-1B93-F502-1C0E6D3B3091}"/>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8" name="Group 71">
              <a:extLst>
                <a:ext uri="{FF2B5EF4-FFF2-40B4-BE49-F238E27FC236}">
                  <a16:creationId xmlns:a16="http://schemas.microsoft.com/office/drawing/2014/main" id="{6B5DAF21-11C0-E044-E63F-C6264B250573}"/>
                </a:ext>
              </a:extLst>
            </p:cNvPr>
            <p:cNvGrpSpPr/>
            <p:nvPr/>
          </p:nvGrpSpPr>
          <p:grpSpPr>
            <a:xfrm>
              <a:off x="9613516" y="4576407"/>
              <a:ext cx="1621130" cy="830745"/>
              <a:chOff x="6765685" y="1237957"/>
              <a:chExt cx="1621130" cy="830745"/>
            </a:xfrm>
          </p:grpSpPr>
          <p:pic>
            <p:nvPicPr>
              <p:cNvPr id="13" name="Picture 72">
                <a:extLst>
                  <a:ext uri="{FF2B5EF4-FFF2-40B4-BE49-F238E27FC236}">
                    <a16:creationId xmlns:a16="http://schemas.microsoft.com/office/drawing/2014/main" id="{F655FF7E-5984-6BA5-CDB3-8D4FB4AE6E50}"/>
                  </a:ext>
                </a:extLst>
              </p:cNvPr>
              <p:cNvPicPr>
                <a:picLocks noChangeAspect="1"/>
              </p:cNvPicPr>
              <p:nvPr/>
            </p:nvPicPr>
            <p:blipFill>
              <a:blip r:embed="rId5"/>
              <a:stretch>
                <a:fillRect/>
              </a:stretch>
            </p:blipFill>
            <p:spPr>
              <a:xfrm>
                <a:off x="7231311" y="1237957"/>
                <a:ext cx="689878" cy="417334"/>
              </a:xfrm>
              <a:prstGeom prst="rect">
                <a:avLst/>
              </a:prstGeom>
            </p:spPr>
          </p:pic>
          <p:sp>
            <p:nvSpPr>
              <p:cNvPr id="14" name="TextBox 73">
                <a:extLst>
                  <a:ext uri="{FF2B5EF4-FFF2-40B4-BE49-F238E27FC236}">
                    <a16:creationId xmlns:a16="http://schemas.microsoft.com/office/drawing/2014/main" id="{EDB93BE7-A2E1-B308-5EBB-4E42698900A4}"/>
                  </a:ext>
                </a:extLst>
              </p:cNvPr>
              <p:cNvSpPr txBox="1"/>
              <p:nvPr/>
            </p:nvSpPr>
            <p:spPr>
              <a:xfrm>
                <a:off x="6765685" y="1699370"/>
                <a:ext cx="16211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grpSp>
          <p:nvGrpSpPr>
            <p:cNvPr id="9" name="Group 71">
              <a:extLst>
                <a:ext uri="{FF2B5EF4-FFF2-40B4-BE49-F238E27FC236}">
                  <a16:creationId xmlns:a16="http://schemas.microsoft.com/office/drawing/2014/main" id="{A0C7A30C-2C2E-44AC-B3E0-271B038A9DC4}"/>
                </a:ext>
              </a:extLst>
            </p:cNvPr>
            <p:cNvGrpSpPr/>
            <p:nvPr/>
          </p:nvGrpSpPr>
          <p:grpSpPr>
            <a:xfrm>
              <a:off x="6194046" y="4400374"/>
              <a:ext cx="1332680" cy="656312"/>
              <a:chOff x="6765685" y="1237957"/>
              <a:chExt cx="1621130" cy="798367"/>
            </a:xfrm>
          </p:grpSpPr>
          <p:pic>
            <p:nvPicPr>
              <p:cNvPr id="11" name="Picture 72">
                <a:extLst>
                  <a:ext uri="{FF2B5EF4-FFF2-40B4-BE49-F238E27FC236}">
                    <a16:creationId xmlns:a16="http://schemas.microsoft.com/office/drawing/2014/main" id="{552E60FD-357D-6CAB-6924-0CF5CC0E9888}"/>
                  </a:ext>
                </a:extLst>
              </p:cNvPr>
              <p:cNvPicPr>
                <a:picLocks noChangeAspect="1"/>
              </p:cNvPicPr>
              <p:nvPr/>
            </p:nvPicPr>
            <p:blipFill>
              <a:blip r:embed="rId5"/>
              <a:stretch>
                <a:fillRect/>
              </a:stretch>
            </p:blipFill>
            <p:spPr>
              <a:xfrm>
                <a:off x="7231311" y="1237957"/>
                <a:ext cx="689878" cy="417334"/>
              </a:xfrm>
              <a:prstGeom prst="rect">
                <a:avLst/>
              </a:prstGeom>
            </p:spPr>
          </p:pic>
          <p:sp>
            <p:nvSpPr>
              <p:cNvPr id="12" name="TextBox 73">
                <a:extLst>
                  <a:ext uri="{FF2B5EF4-FFF2-40B4-BE49-F238E27FC236}">
                    <a16:creationId xmlns:a16="http://schemas.microsoft.com/office/drawing/2014/main" id="{41118259-39B8-80A7-B6ED-74D3325BB88A}"/>
                  </a:ext>
                </a:extLst>
              </p:cNvPr>
              <p:cNvSpPr txBox="1"/>
              <p:nvPr/>
            </p:nvSpPr>
            <p:spPr>
              <a:xfrm>
                <a:off x="6765685" y="1699369"/>
                <a:ext cx="1621130" cy="3369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lumMod val="65000"/>
                        <a:lumOff val="35000"/>
                      </a:schemeClr>
                    </a:solidFill>
                    <a:effectLst/>
                    <a:uLnTx/>
                    <a:uFillTx/>
                    <a:latin typeface="メイリオ" panose="020B0604030504040204" pitchFamily="50" charset="-128"/>
                    <a:ea typeface="メイリオ" panose="020B0604030504040204" pitchFamily="50" charset="-128"/>
                  </a:rPr>
                  <a:t>D-Brain™</a:t>
                </a:r>
              </a:p>
            </p:txBody>
          </p:sp>
        </p:grpSp>
        <p:pic>
          <p:nvPicPr>
            <p:cNvPr id="10" name="Picture 72">
              <a:extLst>
                <a:ext uri="{FF2B5EF4-FFF2-40B4-BE49-F238E27FC236}">
                  <a16:creationId xmlns:a16="http://schemas.microsoft.com/office/drawing/2014/main" id="{28C17982-40EC-A7F2-CC93-F0035F2C8D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3117" y="5056688"/>
              <a:ext cx="310924" cy="188090"/>
            </a:xfrm>
            <a:prstGeom prst="rect">
              <a:avLst/>
            </a:prstGeom>
          </p:spPr>
        </p:pic>
      </p:grpSp>
      <p:sp>
        <p:nvSpPr>
          <p:cNvPr id="19" name="テキスト プレースホルダー 4">
            <a:extLst>
              <a:ext uri="{FF2B5EF4-FFF2-40B4-BE49-F238E27FC236}">
                <a16:creationId xmlns:a16="http://schemas.microsoft.com/office/drawing/2014/main" id="{941468D6-D312-C716-7454-DD5C0307CBEF}"/>
              </a:ext>
            </a:extLst>
          </p:cNvPr>
          <p:cNvSpPr txBox="1">
            <a:spLocks/>
          </p:cNvSpPr>
          <p:nvPr/>
        </p:nvSpPr>
        <p:spPr>
          <a:xfrm>
            <a:off x="0" y="881932"/>
            <a:ext cx="12192000" cy="452432"/>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a:t>ディープラーニングをサイバー攻撃対策に活用した </a:t>
            </a:r>
            <a:r>
              <a:rPr lang="en-US" altLang="ja-JP" sz="1800"/>
              <a:t>OS </a:t>
            </a:r>
            <a:r>
              <a:rPr lang="ja-JP" altLang="en-US" sz="1800"/>
              <a:t>を問わないサイバーセキュリティ</a:t>
            </a:r>
          </a:p>
        </p:txBody>
      </p:sp>
      <p:sp>
        <p:nvSpPr>
          <p:cNvPr id="20" name="TextBox 18">
            <a:extLst>
              <a:ext uri="{FF2B5EF4-FFF2-40B4-BE49-F238E27FC236}">
                <a16:creationId xmlns:a16="http://schemas.microsoft.com/office/drawing/2014/main" id="{7DA4A835-229C-5512-CDE5-150DF3AE9B2E}"/>
              </a:ext>
            </a:extLst>
          </p:cNvPr>
          <p:cNvSpPr txBox="1"/>
          <p:nvPr/>
        </p:nvSpPr>
        <p:spPr>
          <a:xfrm>
            <a:off x="741932" y="1646474"/>
            <a:ext cx="6717249" cy="684803"/>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１</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．マルチ </a:t>
            </a:r>
            <a:r>
              <a:rPr kumimoji="0" lang="en-US" altLang="ja-JP"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OS </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対応</a:t>
            </a:r>
            <a:endParaRPr lang="en-GB"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Windows, iOS, Android, macOS</a:t>
            </a: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に対応</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1" name="TextBox 24">
            <a:extLst>
              <a:ext uri="{FF2B5EF4-FFF2-40B4-BE49-F238E27FC236}">
                <a16:creationId xmlns:a16="http://schemas.microsoft.com/office/drawing/2014/main" id="{8BF5EEC2-1B60-7C98-FE11-367F27A39113}"/>
              </a:ext>
            </a:extLst>
          </p:cNvPr>
          <p:cNvSpPr txBox="1"/>
          <p:nvPr/>
        </p:nvSpPr>
        <p:spPr>
          <a:xfrm>
            <a:off x="741933" y="2743752"/>
            <a:ext cx="6444060" cy="992579"/>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２</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．ゼロディ脅威の防御（ディープラーニング）</a:t>
            </a:r>
            <a:endParaRPr lang="en-US" altLang="ja-JP" sz="150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未知の脅威を予防できる</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sz="1200" b="0">
                <a:solidFill>
                  <a:schemeClr val="tx1">
                    <a:lumMod val="75000"/>
                    <a:lumOff val="25000"/>
                  </a:schemeClr>
                </a:solidFill>
                <a:latin typeface="メイリオ" panose="020B0604030504040204" pitchFamily="50" charset="-128"/>
                <a:ea typeface="メイリオ" panose="020B0604030504040204" pitchFamily="50" charset="-128"/>
              </a:rPr>
              <a:t>PE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以外の様々な脅威にも対応</a:t>
            </a:r>
            <a:endParaRPr kumimoji="0" 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2" name="TextBox 39">
            <a:extLst>
              <a:ext uri="{FF2B5EF4-FFF2-40B4-BE49-F238E27FC236}">
                <a16:creationId xmlns:a16="http://schemas.microsoft.com/office/drawing/2014/main" id="{E56D0711-09B7-9324-697E-2C9A2CE799F3}"/>
              </a:ext>
            </a:extLst>
          </p:cNvPr>
          <p:cNvSpPr txBox="1"/>
          <p:nvPr/>
        </p:nvSpPr>
        <p:spPr>
          <a:xfrm>
            <a:off x="741931" y="4094908"/>
            <a:ext cx="6210637" cy="1608133"/>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500" b="1" i="0" u="none" strike="noStrike" kern="1200" cap="none" spc="0" normalizeH="0" baseline="0" noProof="0">
                <a:ln>
                  <a:noFill/>
                </a:ln>
                <a:solidFill>
                  <a:srgbClr val="0060AE"/>
                </a:solidFill>
                <a:effectLst/>
                <a:uLnTx/>
                <a:uFillTx/>
                <a:latin typeface="メイリオ" panose="020B0604030504040204" pitchFamily="50" charset="-128"/>
                <a:ea typeface="メイリオ" panose="020B0604030504040204" pitchFamily="50" charset="-128"/>
              </a:rPr>
              <a:t>３</a:t>
            </a:r>
            <a:r>
              <a:rPr kumimoji="0" lang="ja-JP" altLang="en-US"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．運用コストが低い</a:t>
            </a:r>
            <a:endParaRPr kumimoji="0" lang="en-GB" sz="15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marL="0" marR="0" lvl="0" indent="0" defTabSz="914400" rtl="0" eaLnBrk="1" fontAlgn="auto" latinLnBrk="0" hangingPunct="1">
              <a:lnSpc>
                <a:spcPts val="2400"/>
              </a:lnSpc>
              <a:spcBef>
                <a:spcPts val="0"/>
              </a:spcBef>
              <a:spcAft>
                <a:spcPts val="0"/>
              </a:spcAft>
              <a:buClrTx/>
              <a:buSzTx/>
              <a:buFontTx/>
              <a:buNone/>
              <a:tabLst/>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誤検知</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が少ない</a:t>
            </a:r>
            <a:endParaRPr lang="en-US" altLang="ja-JP" sz="1200" b="0">
              <a:solidFill>
                <a:schemeClr val="tx1">
                  <a:lumMod val="75000"/>
                  <a:lumOff val="25000"/>
                </a:schemeClr>
              </a:solidFill>
              <a:latin typeface="メイリオ" panose="020B0604030504040204" pitchFamily="50" charset="-128"/>
              <a:ea typeface="メイリオ" panose="020B0604030504040204" pitchFamily="50" charset="-128"/>
            </a:endParaRPr>
          </a:p>
          <a:p>
            <a:pPr lvl="0">
              <a:lnSpc>
                <a:spcPts val="2400"/>
              </a:lnSpc>
              <a:defRPr/>
            </a:pPr>
            <a:r>
              <a:rPr kumimoji="0"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　　　</a:t>
            </a: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リソース消費が少なく軽い</a:t>
            </a:r>
            <a:endParaRPr kumimoji="0"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a:p>
            <a:pPr>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毎日のアップデートやフルスキャン不要</a:t>
            </a:r>
          </a:p>
          <a:p>
            <a:pPr lvl="0">
              <a:lnSpc>
                <a:spcPts val="2400"/>
              </a:lnSpc>
              <a:defRPr/>
            </a:pPr>
            <a:r>
              <a:rPr lang="ja-JP" altLang="en-US" sz="1200" b="0">
                <a:solidFill>
                  <a:schemeClr val="tx1">
                    <a:lumMod val="75000"/>
                    <a:lumOff val="25000"/>
                  </a:schemeClr>
                </a:solidFill>
                <a:latin typeface="メイリオ" panose="020B0604030504040204" pitchFamily="50" charset="-128"/>
                <a:ea typeface="メイリオ" panose="020B0604030504040204" pitchFamily="50" charset="-128"/>
              </a:rPr>
              <a:t>　　　オフラインでも動作*　</a:t>
            </a:r>
            <a:endParaRPr kumimoji="0" lang="en-GB"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23" name="Text Placeholder 11">
            <a:extLst>
              <a:ext uri="{FF2B5EF4-FFF2-40B4-BE49-F238E27FC236}">
                <a16:creationId xmlns:a16="http://schemas.microsoft.com/office/drawing/2014/main" id="{1C6AC700-47DF-322B-67FD-F6F8968CF463}"/>
              </a:ext>
            </a:extLst>
          </p:cNvPr>
          <p:cNvSpPr txBox="1">
            <a:spLocks/>
          </p:cNvSpPr>
          <p:nvPr/>
        </p:nvSpPr>
        <p:spPr>
          <a:xfrm>
            <a:off x="7179447" y="1103430"/>
            <a:ext cx="3301964" cy="319829"/>
          </a:xfrm>
          <a:prstGeom prst="rect">
            <a:avLst/>
          </a:prstGeom>
        </p:spPr>
        <p:txBody>
          <a:bodyPr vert="horz" lIns="91440" tIns="45720" rIns="91440" bIns="45720" rtlCol="0" anchor="t">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6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86B58817-5922-B1FD-3E90-C5593B774878}"/>
              </a:ext>
            </a:extLst>
          </p:cNvPr>
          <p:cNvSpPr txBox="1"/>
          <p:nvPr/>
        </p:nvSpPr>
        <p:spPr>
          <a:xfrm>
            <a:off x="1176947" y="5667268"/>
            <a:ext cx="2952328" cy="563231"/>
          </a:xfrm>
          <a:prstGeom prst="rect">
            <a:avLst/>
          </a:prstGeom>
          <a:noFill/>
        </p:spPr>
        <p:txBody>
          <a:bodyPr wrap="square">
            <a:spAutoFit/>
          </a:bodyPr>
          <a:lstStyle/>
          <a:p>
            <a:pPr>
              <a:lnSpc>
                <a:spcPct val="130000"/>
              </a:lnSpc>
            </a:pP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バージョンアップ時もインターネット接続は必須です</a:t>
            </a:r>
          </a:p>
          <a:p>
            <a:pPr>
              <a:lnSpc>
                <a:spcPct val="130000"/>
              </a:lnSpc>
            </a:pPr>
            <a:r>
              <a:rPr lang="en-US" altLang="ja-JP" sz="8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a:solidFill>
                  <a:schemeClr val="tx1">
                    <a:lumMod val="75000"/>
                    <a:lumOff val="25000"/>
                  </a:schemeClr>
                </a:solidFill>
                <a:latin typeface="メイリオ" panose="020B0604030504040204" pitchFamily="50" charset="-128"/>
                <a:ea typeface="メイリオ" panose="020B0604030504040204" pitchFamily="50" charset="-128"/>
              </a:rPr>
              <a:t>インターネット非接続時の設定変更とログ確認は不可</a:t>
            </a:r>
          </a:p>
        </p:txBody>
      </p:sp>
    </p:spTree>
    <p:extLst>
      <p:ext uri="{BB962C8B-B14F-4D97-AF65-F5344CB8AC3E}">
        <p14:creationId xmlns:p14="http://schemas.microsoft.com/office/powerpoint/2010/main" val="2071779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289EC53-D02E-EB90-C96F-366471AC8A2C}"/>
              </a:ext>
            </a:extLst>
          </p:cNvPr>
          <p:cNvSpPr>
            <a:spLocks noGrp="1"/>
          </p:cNvSpPr>
          <p:nvPr>
            <p:ph type="body" sz="quarter" idx="15"/>
          </p:nvPr>
        </p:nvSpPr>
        <p:spPr>
          <a:xfrm>
            <a:off x="413588" y="269809"/>
            <a:ext cx="11074573" cy="291618"/>
          </a:xfrm>
        </p:spPr>
        <p:txBody>
          <a:bodyPr/>
          <a:lstStyle/>
          <a:p>
            <a:r>
              <a:rPr lang="en-US" altLang="ja-JP" b="1" err="1"/>
              <a:t>Emotet</a:t>
            </a:r>
            <a:r>
              <a:rPr lang="en-US" altLang="ja-JP" b="1"/>
              <a:t> </a:t>
            </a:r>
            <a:r>
              <a:rPr lang="ja-JP" altLang="en-US" b="1"/>
              <a:t>など凶悪マルウェア攻撃にも有効</a:t>
            </a:r>
            <a:endParaRPr kumimoji="1" lang="ja-JP" altLang="en-US" b="1"/>
          </a:p>
        </p:txBody>
      </p:sp>
      <p:sp>
        <p:nvSpPr>
          <p:cNvPr id="5" name="テキスト プレースホルダー 2">
            <a:extLst>
              <a:ext uri="{FF2B5EF4-FFF2-40B4-BE49-F238E27FC236}">
                <a16:creationId xmlns:a16="http://schemas.microsoft.com/office/drawing/2014/main" id="{E5CA3EC6-DD16-AE70-5499-4814E03E6DB5}"/>
              </a:ext>
            </a:extLst>
          </p:cNvPr>
          <p:cNvSpPr txBox="1">
            <a:spLocks/>
          </p:cNvSpPr>
          <p:nvPr/>
        </p:nvSpPr>
        <p:spPr>
          <a:xfrm>
            <a:off x="359197" y="895877"/>
            <a:ext cx="11505576" cy="840230"/>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2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l" defTabSz="914400" rtl="0" eaLnBrk="1" latinLnBrk="0" hangingPunct="1">
              <a:lnSpc>
                <a:spcPct val="90000"/>
              </a:lnSpc>
              <a:spcBef>
                <a:spcPts val="500"/>
              </a:spcBef>
              <a:buFont typeface="Arial" panose="020B0604020202020204" pitchFamily="34" charset="0"/>
              <a:buNone/>
              <a:defRPr kumimoji="1"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b="1"/>
              <a:t>Emotet </a:t>
            </a:r>
            <a:r>
              <a:rPr lang="ja-JP" altLang="en-US" sz="1800" b="1"/>
              <a:t>などのファイルレスマルウェアにも </a:t>
            </a:r>
            <a:r>
              <a:rPr lang="en-US" altLang="ja-JP" sz="1800" b="1"/>
              <a:t>Deep Instinct </a:t>
            </a:r>
            <a:r>
              <a:rPr lang="ja-JP" altLang="en-US" sz="1800" b="1"/>
              <a:t>は有効</a:t>
            </a:r>
            <a:endParaRPr lang="en-US" altLang="ja-JP" sz="1800" b="1"/>
          </a:p>
          <a:p>
            <a:r>
              <a:rPr lang="en-US" altLang="ja-JP" sz="1800" b="1"/>
              <a:t>4</a:t>
            </a:r>
            <a:r>
              <a:rPr lang="ja-JP" altLang="en-US" sz="1800" b="1"/>
              <a:t>つの </a:t>
            </a:r>
            <a:r>
              <a:rPr lang="en-US" altLang="ja-JP" sz="1800" b="1"/>
              <a:t>AI </a:t>
            </a:r>
            <a:r>
              <a:rPr lang="ja-JP" altLang="en-US" sz="1800" b="1"/>
              <a:t>が各 </a:t>
            </a:r>
            <a:r>
              <a:rPr lang="en-US" altLang="ja-JP" sz="1800" b="1"/>
              <a:t>STEP </a:t>
            </a:r>
            <a:r>
              <a:rPr lang="ja-JP" altLang="en-US" sz="1800" b="1"/>
              <a:t>で防御！</a:t>
            </a:r>
            <a:r>
              <a:rPr lang="en-US" altLang="ja-JP" sz="1800" b="1"/>
              <a:t>1</a:t>
            </a:r>
            <a:r>
              <a:rPr lang="ja-JP" altLang="en-US" sz="1800" b="1"/>
              <a:t>つ抜けられたとしても次の </a:t>
            </a:r>
            <a:r>
              <a:rPr lang="en-US" altLang="ja-JP" sz="1800" b="1"/>
              <a:t>AI </a:t>
            </a:r>
            <a:r>
              <a:rPr lang="ja-JP" altLang="en-US" sz="1800" b="1"/>
              <a:t>が止める！</a:t>
            </a:r>
          </a:p>
        </p:txBody>
      </p:sp>
      <p:sp>
        <p:nvSpPr>
          <p:cNvPr id="6" name="Rectangle 34">
            <a:extLst>
              <a:ext uri="{FF2B5EF4-FFF2-40B4-BE49-F238E27FC236}">
                <a16:creationId xmlns:a16="http://schemas.microsoft.com/office/drawing/2014/main" id="{D3B33F98-E73E-8D85-D2B9-A7A39CEB6621}"/>
              </a:ext>
            </a:extLst>
          </p:cNvPr>
          <p:cNvSpPr/>
          <p:nvPr/>
        </p:nvSpPr>
        <p:spPr>
          <a:xfrm>
            <a:off x="324075" y="1707380"/>
            <a:ext cx="3276000" cy="184666"/>
          </a:xfrm>
          <a:prstGeom prst="rect">
            <a:avLst/>
          </a:prstGeom>
          <a:noFill/>
        </p:spPr>
        <p:txBody>
          <a:bodyPr wrap="square" lIns="0" tIns="0" rIns="0" bIns="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cs typeface="Ubuntu" charset="0"/>
              </a:rPr>
              <a:t>Emotet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rPr>
              <a:t>の攻撃プロセス</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Ubuntu" charset="0"/>
            </a:endParaRPr>
          </a:p>
        </p:txBody>
      </p:sp>
      <p:grpSp>
        <p:nvGrpSpPr>
          <p:cNvPr id="7" name="グループ化 6">
            <a:extLst>
              <a:ext uri="{FF2B5EF4-FFF2-40B4-BE49-F238E27FC236}">
                <a16:creationId xmlns:a16="http://schemas.microsoft.com/office/drawing/2014/main" id="{B0EC27A5-D743-8EB2-FCFE-58A3F1863C8C}"/>
              </a:ext>
            </a:extLst>
          </p:cNvPr>
          <p:cNvGrpSpPr/>
          <p:nvPr/>
        </p:nvGrpSpPr>
        <p:grpSpPr>
          <a:xfrm>
            <a:off x="1884548" y="2050742"/>
            <a:ext cx="9632272" cy="585925"/>
            <a:chOff x="989788" y="2146667"/>
            <a:chExt cx="7453604" cy="396508"/>
          </a:xfrm>
        </p:grpSpPr>
        <p:sp>
          <p:nvSpPr>
            <p:cNvPr id="8" name="フリーフォーム: 図形 7">
              <a:extLst>
                <a:ext uri="{FF2B5EF4-FFF2-40B4-BE49-F238E27FC236}">
                  <a16:creationId xmlns:a16="http://schemas.microsoft.com/office/drawing/2014/main" id="{DFA983CC-E1D0-E740-9CE8-583FB53A5B5C}"/>
                </a:ext>
              </a:extLst>
            </p:cNvPr>
            <p:cNvSpPr/>
            <p:nvPr/>
          </p:nvSpPr>
          <p:spPr>
            <a:xfrm>
              <a:off x="989788"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0060A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STEP1</a:t>
              </a:r>
            </a:p>
          </p:txBody>
        </p:sp>
        <p:sp>
          <p:nvSpPr>
            <p:cNvPr id="9" name="フリーフォーム: 図形 8">
              <a:extLst>
                <a:ext uri="{FF2B5EF4-FFF2-40B4-BE49-F238E27FC236}">
                  <a16:creationId xmlns:a16="http://schemas.microsoft.com/office/drawing/2014/main" id="{5FC28BB5-8124-4FB3-DC9D-46A30457DA2F}"/>
                </a:ext>
              </a:extLst>
            </p:cNvPr>
            <p:cNvSpPr/>
            <p:nvPr/>
          </p:nvSpPr>
          <p:spPr>
            <a:xfrm>
              <a:off x="3431486"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4472C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a:t>
              </a:r>
              <a:r>
                <a:rPr lang="ja-JP" altLang="en-US" sz="1200" kern="1200">
                  <a:latin typeface="メイリオ" panose="020B0604030504040204" pitchFamily="50" charset="-128"/>
                  <a:ea typeface="メイリオ" panose="020B0604030504040204" pitchFamily="50" charset="-128"/>
                </a:rPr>
                <a:t>２</a:t>
              </a:r>
              <a:endParaRPr lang="en-US" altLang="ja-JP" sz="1200" kern="1200">
                <a:latin typeface="メイリオ" panose="020B0604030504040204" pitchFamily="50" charset="-128"/>
                <a:ea typeface="メイリオ" panose="020B0604030504040204" pitchFamily="50" charset="-128"/>
              </a:endParaRPr>
            </a:p>
          </p:txBody>
        </p:sp>
        <p:sp>
          <p:nvSpPr>
            <p:cNvPr id="10" name="フリーフォーム: 図形 9">
              <a:extLst>
                <a:ext uri="{FF2B5EF4-FFF2-40B4-BE49-F238E27FC236}">
                  <a16:creationId xmlns:a16="http://schemas.microsoft.com/office/drawing/2014/main" id="{1E1450F1-6CDF-FFCE-7EB6-9380081A83AB}"/>
                </a:ext>
              </a:extLst>
            </p:cNvPr>
            <p:cNvSpPr/>
            <p:nvPr/>
          </p:nvSpPr>
          <p:spPr>
            <a:xfrm>
              <a:off x="5873184" y="2146667"/>
              <a:ext cx="2570208" cy="396508"/>
            </a:xfrm>
            <a:custGeom>
              <a:avLst/>
              <a:gdLst>
                <a:gd name="connsiteX0" fmla="*/ 0 w 2570208"/>
                <a:gd name="connsiteY0" fmla="*/ 0 h 396508"/>
                <a:gd name="connsiteX1" fmla="*/ 2371954 w 2570208"/>
                <a:gd name="connsiteY1" fmla="*/ 0 h 396508"/>
                <a:gd name="connsiteX2" fmla="*/ 2570208 w 2570208"/>
                <a:gd name="connsiteY2" fmla="*/ 198254 h 396508"/>
                <a:gd name="connsiteX3" fmla="*/ 2371954 w 2570208"/>
                <a:gd name="connsiteY3" fmla="*/ 396508 h 396508"/>
                <a:gd name="connsiteX4" fmla="*/ 0 w 2570208"/>
                <a:gd name="connsiteY4" fmla="*/ 396508 h 396508"/>
                <a:gd name="connsiteX5" fmla="*/ 198254 w 2570208"/>
                <a:gd name="connsiteY5" fmla="*/ 198254 h 396508"/>
                <a:gd name="connsiteX6" fmla="*/ 0 w 2570208"/>
                <a:gd name="connsiteY6" fmla="*/ 0 h 39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208" h="396508">
                  <a:moveTo>
                    <a:pt x="0" y="0"/>
                  </a:moveTo>
                  <a:lnTo>
                    <a:pt x="2371954" y="0"/>
                  </a:lnTo>
                  <a:lnTo>
                    <a:pt x="2570208" y="198254"/>
                  </a:lnTo>
                  <a:lnTo>
                    <a:pt x="2371954" y="396508"/>
                  </a:lnTo>
                  <a:lnTo>
                    <a:pt x="0" y="396508"/>
                  </a:lnTo>
                  <a:lnTo>
                    <a:pt x="198254" y="198254"/>
                  </a:lnTo>
                  <a:lnTo>
                    <a:pt x="0" y="0"/>
                  </a:lnTo>
                  <a:close/>
                </a:path>
              </a:pathLst>
            </a:custGeom>
            <a:solidFill>
              <a:srgbClr val="82A1D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260" tIns="16002" rIns="214256" bIns="16002" numCol="1" spcCol="1270" anchor="ctr" anchorCtr="0">
              <a:noAutofit/>
            </a:bodyPr>
            <a:lstStyle/>
            <a:p>
              <a:pPr marL="0" lvl="0" indent="0" algn="ctr" defTabSz="533400">
                <a:lnSpc>
                  <a:spcPct val="90000"/>
                </a:lnSpc>
                <a:spcBef>
                  <a:spcPct val="0"/>
                </a:spcBef>
                <a:spcAft>
                  <a:spcPct val="35000"/>
                </a:spcAft>
                <a:buNone/>
              </a:pPr>
              <a:r>
                <a:rPr lang="en-US" altLang="ja-JP" sz="1200" kern="1200">
                  <a:latin typeface="メイリオ" panose="020B0604030504040204" pitchFamily="50" charset="-128"/>
                  <a:ea typeface="メイリオ" panose="020B0604030504040204" pitchFamily="50" charset="-128"/>
                </a:rPr>
                <a:t>STEP3</a:t>
              </a:r>
              <a:endParaRPr lang="ja-JP" altLang="en-US" sz="1200" kern="120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5765D3B6-831B-C27B-5CE4-C32486162405}"/>
              </a:ext>
            </a:extLst>
          </p:cNvPr>
          <p:cNvSpPr/>
          <p:nvPr/>
        </p:nvSpPr>
        <p:spPr>
          <a:xfrm>
            <a:off x="5286633"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32DB819-26C4-5635-A850-CED036B4DA1C}"/>
              </a:ext>
            </a:extLst>
          </p:cNvPr>
          <p:cNvSpPr/>
          <p:nvPr/>
        </p:nvSpPr>
        <p:spPr>
          <a:xfrm>
            <a:off x="7523138" y="3112324"/>
            <a:ext cx="256044" cy="582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TextBox 13">
            <a:extLst>
              <a:ext uri="{FF2B5EF4-FFF2-40B4-BE49-F238E27FC236}">
                <a16:creationId xmlns:a16="http://schemas.microsoft.com/office/drawing/2014/main" id="{AC575A3C-CBD7-A20A-2185-2E7350BA086B}"/>
              </a:ext>
            </a:extLst>
          </p:cNvPr>
          <p:cNvSpPr txBox="1"/>
          <p:nvPr/>
        </p:nvSpPr>
        <p:spPr>
          <a:xfrm>
            <a:off x="1934706" y="4621081"/>
            <a:ext cx="3105242"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取引先を装ったメールに</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Word</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Excel</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Zip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等が添付されて届く</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TextBox 13">
            <a:extLst>
              <a:ext uri="{FF2B5EF4-FFF2-40B4-BE49-F238E27FC236}">
                <a16:creationId xmlns:a16="http://schemas.microsoft.com/office/drawing/2014/main" id="{7E557DE8-DFBF-8E2C-9788-21355A11A0C0}"/>
              </a:ext>
            </a:extLst>
          </p:cNvPr>
          <p:cNvSpPr txBox="1"/>
          <p:nvPr/>
        </p:nvSpPr>
        <p:spPr>
          <a:xfrm>
            <a:off x="5557479" y="4621628"/>
            <a:ext cx="2325887"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マルウェア本体をダウンロードするスクリプトが実行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TextBox 13">
            <a:extLst>
              <a:ext uri="{FF2B5EF4-FFF2-40B4-BE49-F238E27FC236}">
                <a16:creationId xmlns:a16="http://schemas.microsoft.com/office/drawing/2014/main" id="{BCB43D14-A3D3-6A7A-9503-1F1B1A295D60}"/>
              </a:ext>
            </a:extLst>
          </p:cNvPr>
          <p:cNvSpPr txBox="1"/>
          <p:nvPr/>
        </p:nvSpPr>
        <p:spPr>
          <a:xfrm>
            <a:off x="9003049" y="4614401"/>
            <a:ext cx="2022076"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マルウェア本体が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ダウンロードされ実行</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左大かっこ 15">
            <a:extLst>
              <a:ext uri="{FF2B5EF4-FFF2-40B4-BE49-F238E27FC236}">
                <a16:creationId xmlns:a16="http://schemas.microsoft.com/office/drawing/2014/main" id="{22AFC9A6-00C1-4AB1-773C-57BA6F929ED1}"/>
              </a:ext>
            </a:extLst>
          </p:cNvPr>
          <p:cNvSpPr/>
          <p:nvPr/>
        </p:nvSpPr>
        <p:spPr>
          <a:xfrm rot="16200000">
            <a:off x="6564425" y="553506"/>
            <a:ext cx="183739" cy="957012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0A4BAD8-559E-C3AC-0408-A0097F2B7625}"/>
              </a:ext>
            </a:extLst>
          </p:cNvPr>
          <p:cNvSpPr/>
          <p:nvPr/>
        </p:nvSpPr>
        <p:spPr>
          <a:xfrm>
            <a:off x="3245000"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44DF8C15-46F3-949F-8434-4EDC852B726B}"/>
              </a:ext>
            </a:extLst>
          </p:cNvPr>
          <p:cNvSpPr/>
          <p:nvPr/>
        </p:nvSpPr>
        <p:spPr>
          <a:xfrm>
            <a:off x="6672896"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A897C1BC-EE38-09C4-B71E-127B4BA4C530}"/>
              </a:ext>
            </a:extLst>
          </p:cNvPr>
          <p:cNvSpPr/>
          <p:nvPr/>
        </p:nvSpPr>
        <p:spPr>
          <a:xfrm>
            <a:off x="9965433" y="5331694"/>
            <a:ext cx="197492" cy="19749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a:extLst>
              <a:ext uri="{FF2B5EF4-FFF2-40B4-BE49-F238E27FC236}">
                <a16:creationId xmlns:a16="http://schemas.microsoft.com/office/drawing/2014/main" id="{DD106E02-E437-5CAB-EA56-CDB2EFE815C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234699" y="2875883"/>
            <a:ext cx="2381687" cy="158958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1">
            <a:extLst>
              <a:ext uri="{FF2B5EF4-FFF2-40B4-BE49-F238E27FC236}">
                <a16:creationId xmlns:a16="http://schemas.microsoft.com/office/drawing/2014/main" id="{0FC4FFA9-91E6-FD03-58B0-32CEAED0B6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4895" y="2858574"/>
            <a:ext cx="2538855" cy="1694481"/>
          </a:xfrm>
          <a:prstGeom prst="rect">
            <a:avLst/>
          </a:prstGeom>
        </p:spPr>
      </p:pic>
      <p:pic>
        <p:nvPicPr>
          <p:cNvPr id="22" name="図 21" descr="グラフィカル ユーザー インターフェイス&#10;&#10;自動的に生成された説明">
            <a:extLst>
              <a:ext uri="{FF2B5EF4-FFF2-40B4-BE49-F238E27FC236}">
                <a16:creationId xmlns:a16="http://schemas.microsoft.com/office/drawing/2014/main" id="{15DD71C1-5EB9-3565-FCC3-182D8BF872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2202" y="3134105"/>
            <a:ext cx="1626229" cy="1102205"/>
          </a:xfrm>
          <a:prstGeom prst="rect">
            <a:avLst/>
          </a:prstGeom>
        </p:spPr>
      </p:pic>
      <p:pic>
        <p:nvPicPr>
          <p:cNvPr id="23" name="Picture 31">
            <a:extLst>
              <a:ext uri="{FF2B5EF4-FFF2-40B4-BE49-F238E27FC236}">
                <a16:creationId xmlns:a16="http://schemas.microsoft.com/office/drawing/2014/main" id="{089AC1D0-6176-06EC-6BBB-7232B1341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2439" y="2885210"/>
            <a:ext cx="2538855" cy="1694481"/>
          </a:xfrm>
          <a:prstGeom prst="rect">
            <a:avLst/>
          </a:prstGeom>
        </p:spPr>
      </p:pic>
      <p:pic>
        <p:nvPicPr>
          <p:cNvPr id="24" name="Picture 20">
            <a:extLst>
              <a:ext uri="{FF2B5EF4-FFF2-40B4-BE49-F238E27FC236}">
                <a16:creationId xmlns:a16="http://schemas.microsoft.com/office/drawing/2014/main" id="{3E718692-40BA-0BF8-A6AA-E92765F18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6323" y="3287113"/>
            <a:ext cx="763729" cy="689656"/>
          </a:xfrm>
          <a:prstGeom prst="rect">
            <a:avLst/>
          </a:prstGeom>
        </p:spPr>
      </p:pic>
      <p:sp>
        <p:nvSpPr>
          <p:cNvPr id="25" name="正方形/長方形 24">
            <a:extLst>
              <a:ext uri="{FF2B5EF4-FFF2-40B4-BE49-F238E27FC236}">
                <a16:creationId xmlns:a16="http://schemas.microsoft.com/office/drawing/2014/main" id="{77F05C93-29B2-2B97-CA91-BCB847A7DD6D}"/>
              </a:ext>
            </a:extLst>
          </p:cNvPr>
          <p:cNvSpPr/>
          <p:nvPr/>
        </p:nvSpPr>
        <p:spPr>
          <a:xfrm>
            <a:off x="2006356" y="5663949"/>
            <a:ext cx="9596759" cy="68358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ロゴ&#10;&#10;自動的に生成された説明">
            <a:extLst>
              <a:ext uri="{FF2B5EF4-FFF2-40B4-BE49-F238E27FC236}">
                <a16:creationId xmlns:a16="http://schemas.microsoft.com/office/drawing/2014/main" id="{B26E7E50-5196-6BFF-7E78-3C5392FF05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520" y="5592926"/>
            <a:ext cx="1422697" cy="675849"/>
          </a:xfrm>
          <a:prstGeom prst="rect">
            <a:avLst/>
          </a:prstGeom>
        </p:spPr>
      </p:pic>
      <p:sp>
        <p:nvSpPr>
          <p:cNvPr id="27" name="テキスト ボックス 26">
            <a:extLst>
              <a:ext uri="{FF2B5EF4-FFF2-40B4-BE49-F238E27FC236}">
                <a16:creationId xmlns:a16="http://schemas.microsoft.com/office/drawing/2014/main" id="{884922CE-595A-5986-9BB9-E560BECFEEA4}"/>
              </a:ext>
            </a:extLst>
          </p:cNvPr>
          <p:cNvSpPr txBox="1"/>
          <p:nvPr/>
        </p:nvSpPr>
        <p:spPr>
          <a:xfrm>
            <a:off x="1606858" y="5777006"/>
            <a:ext cx="3950563"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悪性マクロが仕組まれた</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en-US" altLang="ja-JP" sz="1200" b="1">
                <a:solidFill>
                  <a:srgbClr val="C00000"/>
                </a:solidFill>
                <a:latin typeface="メイリオ" panose="020B0604030504040204" pitchFamily="50" charset="-128"/>
                <a:ea typeface="メイリオ" panose="020B0604030504040204" pitchFamily="50" charset="-128"/>
              </a:rPr>
              <a:t>Word </a:t>
            </a:r>
            <a:r>
              <a:rPr kumimoji="1" lang="ja-JP" altLang="en-US" sz="1200" b="1">
                <a:solidFill>
                  <a:srgbClr val="C00000"/>
                </a:solidFill>
                <a:latin typeface="メイリオ" panose="020B0604030504040204" pitchFamily="50" charset="-128"/>
                <a:ea typeface="メイリオ" panose="020B0604030504040204" pitchFamily="50" charset="-128"/>
              </a:rPr>
              <a:t>や</a:t>
            </a:r>
            <a:r>
              <a:rPr kumimoji="1" lang="en-US" altLang="ja-JP" sz="1200" b="1">
                <a:solidFill>
                  <a:srgbClr val="C00000"/>
                </a:solidFill>
                <a:latin typeface="メイリオ" panose="020B0604030504040204" pitchFamily="50" charset="-128"/>
                <a:ea typeface="メイリオ" panose="020B0604030504040204" pitchFamily="50" charset="-128"/>
              </a:rPr>
              <a:t>Excel </a:t>
            </a:r>
            <a:r>
              <a:rPr kumimoji="1" lang="ja-JP" altLang="en-US" sz="1200" b="1">
                <a:solidFill>
                  <a:srgbClr val="C00000"/>
                </a:solidFill>
                <a:latin typeface="メイリオ" panose="020B0604030504040204" pitchFamily="50" charset="-128"/>
                <a:ea typeface="メイリオ" panose="020B0604030504040204" pitchFamily="50" charset="-128"/>
              </a:rPr>
              <a:t>を検知</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Office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p>
        </p:txBody>
      </p:sp>
      <p:sp>
        <p:nvSpPr>
          <p:cNvPr id="28" name="テキスト ボックス 27">
            <a:extLst>
              <a:ext uri="{FF2B5EF4-FFF2-40B4-BE49-F238E27FC236}">
                <a16:creationId xmlns:a16="http://schemas.microsoft.com/office/drawing/2014/main" id="{B2E294A1-D9FC-F58E-4F9D-071A28374745}"/>
              </a:ext>
            </a:extLst>
          </p:cNvPr>
          <p:cNvSpPr txBox="1"/>
          <p:nvPr/>
        </p:nvSpPr>
        <p:spPr>
          <a:xfrm>
            <a:off x="4690087" y="5781324"/>
            <a:ext cx="3950563" cy="461665"/>
          </a:xfrm>
          <a:prstGeom prst="rect">
            <a:avLst/>
          </a:prstGeom>
          <a:noFill/>
        </p:spPr>
        <p:txBody>
          <a:bodyPr wrap="square" rtlCol="0">
            <a:spAutoFit/>
          </a:bodyPr>
          <a:lstStyle/>
          <a:p>
            <a:pPr algn="ctr"/>
            <a:r>
              <a:rPr kumimoji="1" lang="ja-JP" altLang="en-US" sz="1200" b="1">
                <a:solidFill>
                  <a:srgbClr val="C00000"/>
                </a:solidFill>
                <a:latin typeface="メイリオ" panose="020B0604030504040204" pitchFamily="50" charset="-128"/>
                <a:ea typeface="メイリオ" panose="020B0604030504040204" pitchFamily="50" charset="-128"/>
              </a:rPr>
              <a:t>悪性 </a:t>
            </a:r>
            <a:r>
              <a:rPr kumimoji="1" lang="en-US" altLang="ja-JP" sz="1200" b="1">
                <a:solidFill>
                  <a:srgbClr val="C00000"/>
                </a:solidFill>
                <a:latin typeface="メイリオ" panose="020B0604030504040204" pitchFamily="50" charset="-128"/>
                <a:ea typeface="メイリオ" panose="020B0604030504040204" pitchFamily="50" charset="-128"/>
              </a:rPr>
              <a:t>VBA </a:t>
            </a:r>
            <a:r>
              <a:rPr kumimoji="1" lang="ja-JP" altLang="en-US" sz="1200" b="1">
                <a:solidFill>
                  <a:srgbClr val="C00000"/>
                </a:solidFill>
                <a:latin typeface="メイリオ" panose="020B0604030504040204" pitchFamily="50" charset="-128"/>
                <a:ea typeface="メイリオ" panose="020B0604030504040204" pitchFamily="50" charset="-128"/>
              </a:rPr>
              <a:t>マクロや </a:t>
            </a:r>
            <a:r>
              <a:rPr kumimoji="1" lang="en-US" altLang="ja-JP" sz="1200" b="1" err="1">
                <a:solidFill>
                  <a:srgbClr val="C00000"/>
                </a:solidFill>
                <a:latin typeface="メイリオ" panose="020B0604030504040204" pitchFamily="50" charset="-128"/>
                <a:ea typeface="メイリオ" panose="020B0604030504040204" pitchFamily="50" charset="-128"/>
              </a:rPr>
              <a:t>Powershell</a:t>
            </a:r>
            <a:r>
              <a:rPr kumimoji="1" lang="en-US" altLang="ja-JP" sz="1200" b="1">
                <a:solidFill>
                  <a:srgbClr val="C00000"/>
                </a:solidFill>
                <a:latin typeface="メイリオ" panose="020B0604030504040204" pitchFamily="50" charset="-128"/>
                <a:ea typeface="メイリオ" panose="020B0604030504040204" pitchFamily="50" charset="-128"/>
              </a:rPr>
              <a:t> </a:t>
            </a:r>
            <a:r>
              <a:rPr kumimoji="1" lang="ja-JP" altLang="en-US" sz="1200" b="1">
                <a:solidFill>
                  <a:srgbClr val="C00000"/>
                </a:solidFill>
                <a:latin typeface="メイリオ" panose="020B0604030504040204" pitchFamily="50" charset="-128"/>
                <a:ea typeface="メイリオ" panose="020B0604030504040204" pitchFamily="50" charset="-128"/>
              </a:rPr>
              <a:t>を検知</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VBA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r>
              <a:rPr kumimoji="1" lang="en-US" altLang="ja-JP" sz="1200" b="1" err="1">
                <a:solidFill>
                  <a:schemeClr val="tx1">
                    <a:lumMod val="75000"/>
                    <a:lumOff val="25000"/>
                  </a:schemeClr>
                </a:solidFill>
                <a:latin typeface="メイリオ" panose="020B0604030504040204" pitchFamily="50" charset="-128"/>
                <a:ea typeface="メイリオ" panose="020B0604030504040204" pitchFamily="50" charset="-128"/>
              </a:rPr>
              <a:t>Powershell</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5FC93A14-6813-7BDB-DFE8-C612DF2C26C4}"/>
              </a:ext>
            </a:extLst>
          </p:cNvPr>
          <p:cNvSpPr txBox="1"/>
          <p:nvPr/>
        </p:nvSpPr>
        <p:spPr>
          <a:xfrm>
            <a:off x="8061705" y="5792776"/>
            <a:ext cx="3950563" cy="461665"/>
          </a:xfrm>
          <a:prstGeom prst="rect">
            <a:avLst/>
          </a:prstGeom>
          <a:noFill/>
        </p:spPr>
        <p:txBody>
          <a:bodyPr wrap="square" rtlCol="0">
            <a:spAutoFit/>
          </a:bodyPr>
          <a:lstStyle/>
          <a:p>
            <a:pPr algn="ctr"/>
            <a:r>
              <a:rPr kumimoji="1" lang="ja-JP" altLang="en-US" sz="1200" b="1">
                <a:solidFill>
                  <a:srgbClr val="C00000"/>
                </a:solidFill>
                <a:latin typeface="メイリオ" panose="020B0604030504040204" pitchFamily="50" charset="-128"/>
                <a:ea typeface="メイリオ" panose="020B0604030504040204" pitchFamily="50" charset="-128"/>
              </a:rPr>
              <a:t>ダウンロードされたマルウェアを隔離</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PE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モデル）</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0" name="図 29">
            <a:extLst>
              <a:ext uri="{FF2B5EF4-FFF2-40B4-BE49-F238E27FC236}">
                <a16:creationId xmlns:a16="http://schemas.microsoft.com/office/drawing/2014/main" id="{5A7C1820-6234-CA2F-55D7-F08E8EE0C49C}"/>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6699" y="1919837"/>
            <a:ext cx="923602" cy="965373"/>
          </a:xfrm>
          <a:prstGeom prst="rect">
            <a:avLst/>
          </a:prstGeom>
        </p:spPr>
      </p:pic>
    </p:spTree>
    <p:extLst>
      <p:ext uri="{BB962C8B-B14F-4D97-AF65-F5344CB8AC3E}">
        <p14:creationId xmlns:p14="http://schemas.microsoft.com/office/powerpoint/2010/main" val="103497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F91B80B-591A-A6FD-B5F2-D7CB37462804}"/>
              </a:ext>
            </a:extLst>
          </p:cNvPr>
          <p:cNvSpPr>
            <a:spLocks noGrp="1"/>
          </p:cNvSpPr>
          <p:nvPr>
            <p:ph type="body" sz="quarter" idx="15"/>
          </p:nvPr>
        </p:nvSpPr>
        <p:spPr>
          <a:xfrm>
            <a:off x="413588" y="269809"/>
            <a:ext cx="11074573" cy="291618"/>
          </a:xfrm>
        </p:spPr>
        <p:txBody>
          <a:bodyPr/>
          <a:lstStyle/>
          <a:p>
            <a:r>
              <a:rPr kumimoji="1" lang="en-US" altLang="ja-JP" b="1"/>
              <a:t>LANSCOPE </a:t>
            </a:r>
            <a:r>
              <a:rPr kumimoji="1" lang="ja-JP" altLang="en-US" b="1"/>
              <a:t>エンドポイントマネージャー クラウド版</a:t>
            </a:r>
            <a:r>
              <a:rPr kumimoji="1" lang="en-US" altLang="ja-JP" b="1"/>
              <a:t>× Deep Instinct </a:t>
            </a:r>
            <a:r>
              <a:rPr lang="ja-JP" altLang="en-US" b="1"/>
              <a:t>の連携</a:t>
            </a:r>
            <a:endParaRPr lang="en-US" altLang="ja-JP" b="1"/>
          </a:p>
        </p:txBody>
      </p:sp>
      <p:pic>
        <p:nvPicPr>
          <p:cNvPr id="5" name="図 4">
            <a:extLst>
              <a:ext uri="{FF2B5EF4-FFF2-40B4-BE49-F238E27FC236}">
                <a16:creationId xmlns:a16="http://schemas.microsoft.com/office/drawing/2014/main" id="{573A8281-7298-5A91-A0F7-15753129746A}"/>
              </a:ext>
            </a:extLst>
          </p:cNvPr>
          <p:cNvPicPr>
            <a:picLocks noChangeAspect="1"/>
          </p:cNvPicPr>
          <p:nvPr/>
        </p:nvPicPr>
        <p:blipFill>
          <a:blip r:embed="rId2"/>
          <a:stretch>
            <a:fillRect/>
          </a:stretch>
        </p:blipFill>
        <p:spPr>
          <a:xfrm>
            <a:off x="579121" y="1809945"/>
            <a:ext cx="7944006" cy="4392892"/>
          </a:xfrm>
          <a:prstGeom prst="rect">
            <a:avLst/>
          </a:prstGeom>
          <a:ln>
            <a:solidFill>
              <a:schemeClr val="tx1">
                <a:lumMod val="75000"/>
                <a:lumOff val="25000"/>
              </a:schemeClr>
            </a:solidFill>
          </a:ln>
        </p:spPr>
      </p:pic>
      <p:sp>
        <p:nvSpPr>
          <p:cNvPr id="6" name="テキスト プレースホルダー 3">
            <a:extLst>
              <a:ext uri="{FF2B5EF4-FFF2-40B4-BE49-F238E27FC236}">
                <a16:creationId xmlns:a16="http://schemas.microsoft.com/office/drawing/2014/main" id="{21CBD7EE-FCA5-136F-5366-EC44A54730C7}"/>
              </a:ext>
            </a:extLst>
          </p:cNvPr>
          <p:cNvSpPr txBox="1">
            <a:spLocks/>
          </p:cNvSpPr>
          <p:nvPr/>
        </p:nvSpPr>
        <p:spPr>
          <a:xfrm>
            <a:off x="0" y="832032"/>
            <a:ext cx="12192000" cy="840230"/>
          </a:xfrm>
          <a:prstGeom prst="rect">
            <a:avLst/>
          </a:prstGeom>
        </p:spPr>
        <p:txBody>
          <a:bodyPr wrap="square" lIns="91440" tIns="45720" rIns="91440" bIns="45720"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latin typeface="メイリオ"/>
                <a:ea typeface="メイリオ"/>
              </a:rPr>
              <a:t>LANSCOPE </a:t>
            </a:r>
            <a:r>
              <a:rPr lang="ja-JP" altLang="en-US">
                <a:latin typeface="メイリオ"/>
                <a:ea typeface="メイリオ"/>
              </a:rPr>
              <a:t>エンドポイントマネージャー クラウド版の管理画面から</a:t>
            </a:r>
            <a:endParaRPr lang="en-US" altLang="ja-JP">
              <a:latin typeface="メイリオ"/>
              <a:ea typeface="メイリオ"/>
            </a:endParaRPr>
          </a:p>
          <a:p>
            <a:r>
              <a:rPr lang="ja-JP" altLang="en-US">
                <a:latin typeface="メイリオ"/>
                <a:ea typeface="メイリオ"/>
              </a:rPr>
              <a:t>ログを検索すると「添付ファイルの開封」が流入原因だと判明</a:t>
            </a:r>
            <a:r>
              <a:rPr lang="en-US" altLang="ja-JP" sz="1050">
                <a:latin typeface="メイリオ"/>
                <a:ea typeface="メイリオ"/>
              </a:rPr>
              <a:t>※</a:t>
            </a:r>
            <a:endParaRPr lang="en-US" altLang="ja-JP">
              <a:latin typeface="メイリオ"/>
              <a:ea typeface="メイリオ"/>
            </a:endParaRPr>
          </a:p>
        </p:txBody>
      </p:sp>
      <p:sp>
        <p:nvSpPr>
          <p:cNvPr id="7" name="テキスト ボックス 6">
            <a:extLst>
              <a:ext uri="{FF2B5EF4-FFF2-40B4-BE49-F238E27FC236}">
                <a16:creationId xmlns:a16="http://schemas.microsoft.com/office/drawing/2014/main" id="{D4AEB4AB-1D3D-B730-B83E-791CEFC88739}"/>
              </a:ext>
            </a:extLst>
          </p:cNvPr>
          <p:cNvSpPr txBox="1"/>
          <p:nvPr/>
        </p:nvSpPr>
        <p:spPr>
          <a:xfrm>
            <a:off x="9181706" y="2309571"/>
            <a:ext cx="3198831" cy="2031325"/>
          </a:xfrm>
          <a:prstGeom prst="rect">
            <a:avLst/>
          </a:prstGeom>
          <a:noFill/>
        </p:spPr>
        <p:txBody>
          <a:bodyPr wrap="square" rtlCol="0">
            <a:spAutoFit/>
          </a:bodyPr>
          <a:lstStyle/>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Outlook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メールを開封</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添付ファイルの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Excel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を起動</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「見積書</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.xlsx</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」が画面表示</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Deep Instinct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で検知</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AutoShape 3">
            <a:extLst>
              <a:ext uri="{FF2B5EF4-FFF2-40B4-BE49-F238E27FC236}">
                <a16:creationId xmlns:a16="http://schemas.microsoft.com/office/drawing/2014/main" id="{0D10B70B-EE18-9406-4451-D6AF09D381EE}"/>
              </a:ext>
            </a:extLst>
          </p:cNvPr>
          <p:cNvSpPr>
            <a:spLocks noChangeArrowheads="1"/>
          </p:cNvSpPr>
          <p:nvPr/>
        </p:nvSpPr>
        <p:spPr bwMode="auto">
          <a:xfrm>
            <a:off x="8804750" y="1790014"/>
            <a:ext cx="2962186" cy="368010"/>
          </a:xfrm>
          <a:prstGeom prst="roundRect">
            <a:avLst>
              <a:gd name="adj" fmla="val 8397"/>
            </a:avLst>
          </a:prstGeom>
          <a:solidFill>
            <a:schemeClr val="accent1">
              <a:alpha val="87000"/>
            </a:schemeClr>
          </a:solidFill>
          <a:ln>
            <a:noFill/>
          </a:ln>
          <a:effectLst/>
        </p:spPr>
        <p:txBody>
          <a:bodyPr wrap="square" lIns="108000" tIns="108000" rIns="108000" bIns="72000" anchor="ctr" anchorCtr="0">
            <a:spAutoFit/>
          </a:bodyPr>
          <a:lstStyle/>
          <a:p>
            <a:pPr algn="ctr"/>
            <a:r>
              <a:rPr lang="ja-JP" altLang="en-US"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流入原因の操作ログ</a:t>
            </a:r>
            <a:endParaRPr lang="en-US" altLang="ja-JP" sz="11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 角を丸くする 8">
            <a:extLst>
              <a:ext uri="{FF2B5EF4-FFF2-40B4-BE49-F238E27FC236}">
                <a16:creationId xmlns:a16="http://schemas.microsoft.com/office/drawing/2014/main" id="{6896C4C4-F942-05CE-8C37-49E43E9ABC99}"/>
              </a:ext>
            </a:extLst>
          </p:cNvPr>
          <p:cNvSpPr/>
          <p:nvPr/>
        </p:nvSpPr>
        <p:spPr>
          <a:xfrm>
            <a:off x="8913270" y="2341480"/>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10" name="四角形: 角を丸くする 9">
            <a:extLst>
              <a:ext uri="{FF2B5EF4-FFF2-40B4-BE49-F238E27FC236}">
                <a16:creationId xmlns:a16="http://schemas.microsoft.com/office/drawing/2014/main" id="{2DCD0E59-80FC-BD06-DE4D-ADBD43162C28}"/>
              </a:ext>
            </a:extLst>
          </p:cNvPr>
          <p:cNvSpPr/>
          <p:nvPr/>
        </p:nvSpPr>
        <p:spPr>
          <a:xfrm>
            <a:off x="8913270" y="2766925"/>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2</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a:extLst>
              <a:ext uri="{FF2B5EF4-FFF2-40B4-BE49-F238E27FC236}">
                <a16:creationId xmlns:a16="http://schemas.microsoft.com/office/drawing/2014/main" id="{25E71104-2536-E1B3-FD90-C9D701C70CC7}"/>
              </a:ext>
            </a:extLst>
          </p:cNvPr>
          <p:cNvSpPr/>
          <p:nvPr/>
        </p:nvSpPr>
        <p:spPr>
          <a:xfrm>
            <a:off x="8913270" y="3201603"/>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3</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 角を丸くする 11">
            <a:extLst>
              <a:ext uri="{FF2B5EF4-FFF2-40B4-BE49-F238E27FC236}">
                <a16:creationId xmlns:a16="http://schemas.microsoft.com/office/drawing/2014/main" id="{7B8F7451-F93E-06BE-57DE-E410BDF3EADB}"/>
              </a:ext>
            </a:extLst>
          </p:cNvPr>
          <p:cNvSpPr/>
          <p:nvPr/>
        </p:nvSpPr>
        <p:spPr>
          <a:xfrm>
            <a:off x="8913270" y="3617621"/>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4</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 角を丸くする 12">
            <a:extLst>
              <a:ext uri="{FF2B5EF4-FFF2-40B4-BE49-F238E27FC236}">
                <a16:creationId xmlns:a16="http://schemas.microsoft.com/office/drawing/2014/main" id="{2D48E58A-77FE-7D84-93AB-2E920F69821F}"/>
              </a:ext>
            </a:extLst>
          </p:cNvPr>
          <p:cNvSpPr/>
          <p:nvPr/>
        </p:nvSpPr>
        <p:spPr>
          <a:xfrm>
            <a:off x="8913270" y="4043066"/>
            <a:ext cx="250548" cy="2148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200" b="1">
                <a:latin typeface="メイリオ" panose="020B0604030504040204" pitchFamily="50" charset="-128"/>
                <a:ea typeface="メイリオ" panose="020B0604030504040204" pitchFamily="50" charset="-128"/>
                <a:cs typeface="メイリオ" panose="020B0604030504040204" pitchFamily="50" charset="-128"/>
              </a:rPr>
              <a:t>5</a:t>
            </a:r>
            <a:endParaRPr lang="ja-JP" altLang="en-US" sz="1200" b="1">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a:extLst>
              <a:ext uri="{FF2B5EF4-FFF2-40B4-BE49-F238E27FC236}">
                <a16:creationId xmlns:a16="http://schemas.microsoft.com/office/drawing/2014/main" id="{C84B1788-8F78-A9D1-47FE-437D806F302C}"/>
              </a:ext>
            </a:extLst>
          </p:cNvPr>
          <p:cNvPicPr>
            <a:picLocks noChangeAspect="1"/>
          </p:cNvPicPr>
          <p:nvPr/>
        </p:nvPicPr>
        <p:blipFill>
          <a:blip r:embed="rId3"/>
          <a:stretch>
            <a:fillRect/>
          </a:stretch>
        </p:blipFill>
        <p:spPr>
          <a:xfrm flipH="1">
            <a:off x="8951091" y="5169446"/>
            <a:ext cx="465422" cy="1033391"/>
          </a:xfrm>
          <a:prstGeom prst="rect">
            <a:avLst/>
          </a:prstGeom>
        </p:spPr>
      </p:pic>
      <p:sp>
        <p:nvSpPr>
          <p:cNvPr id="15" name="円形吹き出し 20">
            <a:extLst>
              <a:ext uri="{FF2B5EF4-FFF2-40B4-BE49-F238E27FC236}">
                <a16:creationId xmlns:a16="http://schemas.microsoft.com/office/drawing/2014/main" id="{64EBDC8E-C7C3-F0C5-B423-A4E09CD3317E}"/>
              </a:ext>
            </a:extLst>
          </p:cNvPr>
          <p:cNvSpPr/>
          <p:nvPr/>
        </p:nvSpPr>
        <p:spPr>
          <a:xfrm>
            <a:off x="9538207" y="4340896"/>
            <a:ext cx="1839946" cy="1616844"/>
          </a:xfrm>
          <a:prstGeom prst="wedgeEllipseCallout">
            <a:avLst>
              <a:gd name="adj1" fmla="val -57788"/>
              <a:gd name="adj2" fmla="val 30600"/>
            </a:avLst>
          </a:prstGeom>
          <a:solidFill>
            <a:srgbClr val="C00000">
              <a:alpha val="9804"/>
            </a:srgbClr>
          </a:solidFill>
          <a:ln w="12700">
            <a:solidFill>
              <a:srgbClr val="C00000"/>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00000"/>
              </a:solidFill>
            </a:endParaRPr>
          </a:p>
        </p:txBody>
      </p:sp>
      <p:sp>
        <p:nvSpPr>
          <p:cNvPr id="16" name="テキスト ボックス 15">
            <a:extLst>
              <a:ext uri="{FF2B5EF4-FFF2-40B4-BE49-F238E27FC236}">
                <a16:creationId xmlns:a16="http://schemas.microsoft.com/office/drawing/2014/main" id="{A8A6F76D-BAAF-411D-7E7E-651A2C73B024}"/>
              </a:ext>
            </a:extLst>
          </p:cNvPr>
          <p:cNvSpPr txBox="1"/>
          <p:nvPr/>
        </p:nvSpPr>
        <p:spPr>
          <a:xfrm>
            <a:off x="9754978" y="4684698"/>
            <a:ext cx="1447832" cy="969496"/>
          </a:xfrm>
          <a:prstGeom prst="rect">
            <a:avLst/>
          </a:prstGeom>
          <a:noFill/>
        </p:spPr>
        <p:txBody>
          <a:bodyPr wrap="none" rtlCol="0">
            <a:spAutoFit/>
          </a:bodyPr>
          <a:lstStyle/>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「見積書</a:t>
            </a:r>
            <a:r>
              <a:rPr kumimoji="1" lang="en-US" altLang="ja-JP" sz="1200">
                <a:solidFill>
                  <a:srgbClr val="C00000"/>
                </a:solidFill>
                <a:latin typeface="Meiryo" panose="020B0604030504040204" pitchFamily="34" charset="-128"/>
                <a:ea typeface="Meiryo" panose="020B0604030504040204" pitchFamily="34" charset="-128"/>
              </a:rPr>
              <a:t>.xlsx</a:t>
            </a:r>
            <a:r>
              <a:rPr kumimoji="1" lang="ja-JP" altLang="en-US" sz="1200">
                <a:solidFill>
                  <a:srgbClr val="C00000"/>
                </a:solidFill>
                <a:latin typeface="Meiryo" panose="020B0604030504040204" pitchFamily="34" charset="-128"/>
                <a:ea typeface="Meiryo" panose="020B0604030504040204" pitchFamily="34" charset="-128"/>
              </a:rPr>
              <a:t>」に</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マルウェアを</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呼び込むマクロが</a:t>
            </a:r>
            <a:endParaRPr kumimoji="1" lang="en-US" altLang="ja-JP" sz="1200">
              <a:solidFill>
                <a:srgbClr val="C00000"/>
              </a:solidFill>
              <a:latin typeface="Meiryo" panose="020B0604030504040204" pitchFamily="34" charset="-128"/>
              <a:ea typeface="Meiryo" panose="020B0604030504040204" pitchFamily="34" charset="-128"/>
            </a:endParaRPr>
          </a:p>
          <a:p>
            <a:pPr algn="ctr">
              <a:lnSpc>
                <a:spcPct val="120000"/>
              </a:lnSpc>
            </a:pPr>
            <a:r>
              <a:rPr kumimoji="1" lang="ja-JP" altLang="en-US" sz="1200">
                <a:solidFill>
                  <a:srgbClr val="C00000"/>
                </a:solidFill>
                <a:latin typeface="Meiryo" panose="020B0604030504040204" pitchFamily="34" charset="-128"/>
                <a:ea typeface="Meiryo" panose="020B0604030504040204" pitchFamily="34" charset="-128"/>
              </a:rPr>
              <a:t>仕組まれていた！</a:t>
            </a:r>
            <a:endParaRPr kumimoji="1" lang="en-US" altLang="ja-JP" sz="1200">
              <a:solidFill>
                <a:srgbClr val="C00000"/>
              </a:solidFill>
              <a:latin typeface="Meiryo" panose="020B0604030504040204" pitchFamily="34" charset="-128"/>
              <a:ea typeface="Meiryo" panose="020B0604030504040204" pitchFamily="34" charset="-128"/>
            </a:endParaRPr>
          </a:p>
        </p:txBody>
      </p:sp>
      <p:sp>
        <p:nvSpPr>
          <p:cNvPr id="17" name="フリーフォーム: 図形 16">
            <a:extLst>
              <a:ext uri="{FF2B5EF4-FFF2-40B4-BE49-F238E27FC236}">
                <a16:creationId xmlns:a16="http://schemas.microsoft.com/office/drawing/2014/main" id="{07A78E89-EC81-EA53-1FBA-6576E8919E0E}"/>
              </a:ext>
            </a:extLst>
          </p:cNvPr>
          <p:cNvSpPr/>
          <p:nvPr/>
        </p:nvSpPr>
        <p:spPr>
          <a:xfrm>
            <a:off x="8116478" y="3289951"/>
            <a:ext cx="725864" cy="967918"/>
          </a:xfrm>
          <a:custGeom>
            <a:avLst/>
            <a:gdLst>
              <a:gd name="connsiteX0" fmla="*/ 0 w 914400"/>
              <a:gd name="connsiteY0" fmla="*/ 933254 h 933254"/>
              <a:gd name="connsiteX1" fmla="*/ 0 w 914400"/>
              <a:gd name="connsiteY1" fmla="*/ 0 h 933254"/>
              <a:gd name="connsiteX2" fmla="*/ 914400 w 914400"/>
              <a:gd name="connsiteY2" fmla="*/ 0 h 933254"/>
            </a:gdLst>
            <a:ahLst/>
            <a:cxnLst>
              <a:cxn ang="0">
                <a:pos x="connsiteX0" y="connsiteY0"/>
              </a:cxn>
              <a:cxn ang="0">
                <a:pos x="connsiteX1" y="connsiteY1"/>
              </a:cxn>
              <a:cxn ang="0">
                <a:pos x="connsiteX2" y="connsiteY2"/>
              </a:cxn>
            </a:cxnLst>
            <a:rect l="l" t="t" r="r" b="b"/>
            <a:pathLst>
              <a:path w="914400" h="933254">
                <a:moveTo>
                  <a:pt x="0" y="933254"/>
                </a:moveTo>
                <a:lnTo>
                  <a:pt x="0" y="0"/>
                </a:lnTo>
                <a:lnTo>
                  <a:pt x="914400" y="0"/>
                </a:ln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119195FE-BA3D-015A-4983-28208430AF1E}"/>
              </a:ext>
            </a:extLst>
          </p:cNvPr>
          <p:cNvCxnSpPr>
            <a:cxnSpLocks/>
          </p:cNvCxnSpPr>
          <p:nvPr/>
        </p:nvCxnSpPr>
        <p:spPr>
          <a:xfrm>
            <a:off x="8832917" y="2290716"/>
            <a:ext cx="0" cy="20644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35AE1D7B-D3B5-BF72-41C4-B04E8155E052}"/>
              </a:ext>
            </a:extLst>
          </p:cNvPr>
          <p:cNvSpPr txBox="1"/>
          <p:nvPr/>
        </p:nvSpPr>
        <p:spPr>
          <a:xfrm>
            <a:off x="1960776" y="4257869"/>
            <a:ext cx="6562351" cy="1030566"/>
          </a:xfrm>
          <a:prstGeom prst="rect">
            <a:avLst/>
          </a:prstGeom>
          <a:noFill/>
          <a:ln w="19050">
            <a:solidFill>
              <a:srgbClr val="C00000"/>
            </a:solidFill>
          </a:ln>
        </p:spPr>
        <p:txBody>
          <a:bodyPr wrap="square" rtlCol="0">
            <a:spAutoFit/>
          </a:bodyPr>
          <a:lstStyle/>
          <a:p>
            <a:endParaRPr kumimoji="1" lang="ja-JP" altLang="en-US"/>
          </a:p>
        </p:txBody>
      </p:sp>
      <p:sp>
        <p:nvSpPr>
          <p:cNvPr id="20" name="テキスト ボックス 19">
            <a:extLst>
              <a:ext uri="{FF2B5EF4-FFF2-40B4-BE49-F238E27FC236}">
                <a16:creationId xmlns:a16="http://schemas.microsoft.com/office/drawing/2014/main" id="{0C76A0E1-6BDF-C185-AA26-9DCB54205C44}"/>
              </a:ext>
            </a:extLst>
          </p:cNvPr>
          <p:cNvSpPr txBox="1"/>
          <p:nvPr/>
        </p:nvSpPr>
        <p:spPr>
          <a:xfrm>
            <a:off x="8917756" y="6166302"/>
            <a:ext cx="3106578" cy="253916"/>
          </a:xfrm>
          <a:prstGeom prst="rect">
            <a:avLst/>
          </a:prstGeom>
          <a:noFill/>
        </p:spPr>
        <p:txBody>
          <a:bodyPr wrap="square" rtlCol="0">
            <a:spAutoFit/>
          </a:bodyPr>
          <a:lstStyle/>
          <a:p>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連携機能は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Windows</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 操作ログのみ対応です</a:t>
            </a:r>
          </a:p>
        </p:txBody>
      </p:sp>
    </p:spTree>
    <p:extLst>
      <p:ext uri="{BB962C8B-B14F-4D97-AF65-F5344CB8AC3E}">
        <p14:creationId xmlns:p14="http://schemas.microsoft.com/office/powerpoint/2010/main" val="291807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3A8010F-18EB-452F-814D-CECDC018EC45}"/>
              </a:ext>
            </a:extLst>
          </p:cNvPr>
          <p:cNvSpPr>
            <a:spLocks noGrp="1"/>
          </p:cNvSpPr>
          <p:nvPr>
            <p:ph type="body" sz="quarter" idx="11"/>
          </p:nvPr>
        </p:nvSpPr>
        <p:spPr/>
        <p:txBody>
          <a:bodyPr/>
          <a:lstStyle/>
          <a:p>
            <a:r>
              <a:rPr kumimoji="1" lang="en-US" altLang="ja-JP"/>
              <a:t>【</a:t>
            </a:r>
            <a:r>
              <a:rPr kumimoji="1" lang="ja-JP" altLang="en-US"/>
              <a:t>まとめ</a:t>
            </a:r>
            <a:r>
              <a:rPr lang="en-US" altLang="ja-JP"/>
              <a:t>】</a:t>
            </a:r>
            <a:r>
              <a:rPr kumimoji="1" lang="en-US" altLang="ja-JP"/>
              <a:t>Deep Instinct</a:t>
            </a:r>
            <a:r>
              <a:rPr lang="ja-JP" altLang="en-US"/>
              <a:t> ４つの</a:t>
            </a:r>
            <a:r>
              <a:rPr kumimoji="1" lang="ja-JP" altLang="en-US"/>
              <a:t>強み</a:t>
            </a:r>
          </a:p>
        </p:txBody>
      </p:sp>
      <p:sp>
        <p:nvSpPr>
          <p:cNvPr id="30" name="TextBox 29">
            <a:extLst>
              <a:ext uri="{FF2B5EF4-FFF2-40B4-BE49-F238E27FC236}">
                <a16:creationId xmlns:a16="http://schemas.microsoft.com/office/drawing/2014/main" id="{95EFC779-CBE0-4B11-B574-56280E84BD85}"/>
              </a:ext>
            </a:extLst>
          </p:cNvPr>
          <p:cNvSpPr txBox="1"/>
          <p:nvPr/>
        </p:nvSpPr>
        <p:spPr>
          <a:xfrm>
            <a:off x="615239" y="4217991"/>
            <a:ext cx="2434722"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少ない誤検知</a:t>
            </a:r>
            <a:endParaRPr kumimoji="0" lang="en-GB" sz="11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C2F3D743-FE0A-48B4-B839-D941B38154C7}"/>
              </a:ext>
            </a:extLst>
          </p:cNvPr>
          <p:cNvSpPr/>
          <p:nvPr/>
        </p:nvSpPr>
        <p:spPr>
          <a:xfrm>
            <a:off x="624331" y="1753385"/>
            <a:ext cx="2759089" cy="473206"/>
          </a:xfrm>
          <a:prstGeom prst="rect">
            <a:avLst/>
          </a:prstGeom>
        </p:spPr>
        <p:txBody>
          <a:bodyPr wrap="none">
            <a:spAutoFit/>
          </a:bodyPr>
          <a:lstStyle/>
          <a:p>
            <a:pPr lvl="0" algn="ctr">
              <a:lnSpc>
                <a:spcPct val="150000"/>
              </a:lnSpc>
              <a:defRPr/>
            </a:pP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未知の脅威を </a:t>
            </a:r>
            <a:r>
              <a:rPr lang="en-US" altLang="ja-JP" b="1" u="sng">
                <a:solidFill>
                  <a:schemeClr val="tx1">
                    <a:lumMod val="75000"/>
                    <a:lumOff val="25000"/>
                  </a:schemeClr>
                </a:solidFill>
                <a:latin typeface="メイリオ" panose="020B0604030504040204" pitchFamily="50" charset="-128"/>
                <a:ea typeface="メイリオ" panose="020B0604030504040204" pitchFamily="50" charset="-128"/>
              </a:rPr>
              <a:t>99% </a:t>
            </a:r>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予防</a:t>
            </a:r>
            <a:endParaRPr lang="en-US" altLang="ja-JP" sz="1200" b="1" u="sng">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2" name="グループ化 31">
            <a:extLst>
              <a:ext uri="{FF2B5EF4-FFF2-40B4-BE49-F238E27FC236}">
                <a16:creationId xmlns:a16="http://schemas.microsoft.com/office/drawing/2014/main" id="{6EB95CCD-5A09-42F4-850A-59E3E9CC7E5D}"/>
              </a:ext>
            </a:extLst>
          </p:cNvPr>
          <p:cNvGrpSpPr/>
          <p:nvPr/>
        </p:nvGrpSpPr>
        <p:grpSpPr>
          <a:xfrm>
            <a:off x="940978" y="2429685"/>
            <a:ext cx="1725105" cy="1278628"/>
            <a:chOff x="951685" y="3284038"/>
            <a:chExt cx="1672077" cy="1143051"/>
          </a:xfrm>
        </p:grpSpPr>
        <p:pic>
          <p:nvPicPr>
            <p:cNvPr id="11" name="図 10">
              <a:extLst>
                <a:ext uri="{FF2B5EF4-FFF2-40B4-BE49-F238E27FC236}">
                  <a16:creationId xmlns:a16="http://schemas.microsoft.com/office/drawing/2014/main" id="{F7E5F96C-C2AC-4AAC-B8F1-3682574C7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6784" y="3284038"/>
              <a:ext cx="1143051" cy="1143051"/>
            </a:xfrm>
            <a:prstGeom prst="rect">
              <a:avLst/>
            </a:prstGeom>
          </p:spPr>
        </p:pic>
        <p:pic>
          <p:nvPicPr>
            <p:cNvPr id="22" name="図 21" descr="アイコン&#10;&#10;自動的に生成された説明">
              <a:extLst>
                <a:ext uri="{FF2B5EF4-FFF2-40B4-BE49-F238E27FC236}">
                  <a16:creationId xmlns:a16="http://schemas.microsoft.com/office/drawing/2014/main" id="{F17AA8E5-4AFE-4662-8533-D8E215C135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900000">
              <a:off x="951685" y="3929667"/>
              <a:ext cx="473206" cy="473206"/>
            </a:xfrm>
            <a:prstGeom prst="rect">
              <a:avLst/>
            </a:prstGeom>
          </p:spPr>
        </p:pic>
        <p:grpSp>
          <p:nvGrpSpPr>
            <p:cNvPr id="27" name="グループ化 26">
              <a:extLst>
                <a:ext uri="{FF2B5EF4-FFF2-40B4-BE49-F238E27FC236}">
                  <a16:creationId xmlns:a16="http://schemas.microsoft.com/office/drawing/2014/main" id="{8B2CD85D-939F-4AA9-9FE6-29DB482BB153}"/>
                </a:ext>
              </a:extLst>
            </p:cNvPr>
            <p:cNvGrpSpPr/>
            <p:nvPr/>
          </p:nvGrpSpPr>
          <p:grpSpPr>
            <a:xfrm>
              <a:off x="2037738" y="3313817"/>
              <a:ext cx="586024" cy="586021"/>
              <a:chOff x="2037738" y="3313817"/>
              <a:chExt cx="586024" cy="586021"/>
            </a:xfrm>
          </p:grpSpPr>
          <p:sp>
            <p:nvSpPr>
              <p:cNvPr id="26" name="楕円 25">
                <a:extLst>
                  <a:ext uri="{FF2B5EF4-FFF2-40B4-BE49-F238E27FC236}">
                    <a16:creationId xmlns:a16="http://schemas.microsoft.com/office/drawing/2014/main" id="{01ACD22B-CFC9-4A19-9BA8-D7C54584400C}"/>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CA560295-B4BB-4525-BE66-1A8695DDE250}"/>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0" name="グループ化 39">
            <a:extLst>
              <a:ext uri="{FF2B5EF4-FFF2-40B4-BE49-F238E27FC236}">
                <a16:creationId xmlns:a16="http://schemas.microsoft.com/office/drawing/2014/main" id="{D9E6469C-CB22-4D05-B2B2-12E807942213}"/>
              </a:ext>
            </a:extLst>
          </p:cNvPr>
          <p:cNvGrpSpPr/>
          <p:nvPr/>
        </p:nvGrpSpPr>
        <p:grpSpPr>
          <a:xfrm>
            <a:off x="1220300" y="4820823"/>
            <a:ext cx="1143051" cy="1353274"/>
            <a:chOff x="3857584" y="3094742"/>
            <a:chExt cx="1143051" cy="1353274"/>
          </a:xfrm>
        </p:grpSpPr>
        <p:pic>
          <p:nvPicPr>
            <p:cNvPr id="34" name="図 33">
              <a:extLst>
                <a:ext uri="{FF2B5EF4-FFF2-40B4-BE49-F238E27FC236}">
                  <a16:creationId xmlns:a16="http://schemas.microsoft.com/office/drawing/2014/main" id="{24F2D02D-BA68-45B7-8E0C-D58672FF7A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857584" y="3304965"/>
              <a:ext cx="1143051" cy="1143051"/>
            </a:xfrm>
            <a:prstGeom prst="rect">
              <a:avLst/>
            </a:prstGeom>
          </p:spPr>
        </p:pic>
        <p:grpSp>
          <p:nvGrpSpPr>
            <p:cNvPr id="35" name="グループ化 34">
              <a:extLst>
                <a:ext uri="{FF2B5EF4-FFF2-40B4-BE49-F238E27FC236}">
                  <a16:creationId xmlns:a16="http://schemas.microsoft.com/office/drawing/2014/main" id="{51793D6C-FD1E-4210-8BCD-FBB38131FE13}"/>
                </a:ext>
              </a:extLst>
            </p:cNvPr>
            <p:cNvGrpSpPr/>
            <p:nvPr/>
          </p:nvGrpSpPr>
          <p:grpSpPr>
            <a:xfrm>
              <a:off x="4136097" y="3094742"/>
              <a:ext cx="586024" cy="586021"/>
              <a:chOff x="2037738" y="3313817"/>
              <a:chExt cx="586024" cy="586021"/>
            </a:xfrm>
          </p:grpSpPr>
          <p:sp>
            <p:nvSpPr>
              <p:cNvPr id="36" name="楕円 35">
                <a:extLst>
                  <a:ext uri="{FF2B5EF4-FFF2-40B4-BE49-F238E27FC236}">
                    <a16:creationId xmlns:a16="http://schemas.microsoft.com/office/drawing/2014/main" id="{B5FE7EC2-C1B0-4D21-B556-8A6EB0FA3CC7}"/>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AB4BD4F4-AD63-44C1-A618-37055A77B0A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8" name="TextBox 29">
            <a:extLst>
              <a:ext uri="{FF2B5EF4-FFF2-40B4-BE49-F238E27FC236}">
                <a16:creationId xmlns:a16="http://schemas.microsoft.com/office/drawing/2014/main" id="{7276421F-C7C5-446D-AA29-08BB925D1630}"/>
              </a:ext>
            </a:extLst>
          </p:cNvPr>
          <p:cNvSpPr txBox="1"/>
          <p:nvPr/>
        </p:nvSpPr>
        <p:spPr>
          <a:xfrm>
            <a:off x="6339931" y="1753385"/>
            <a:ext cx="3248022"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AI </a:t>
            </a:r>
            <a:r>
              <a:rPr kumimoji="0" lang="ja-JP" altLang="en-US"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のアップデートは年</a:t>
            </a:r>
            <a:r>
              <a:rPr kumimoji="0" lang="en-US" altLang="ja-JP" b="1"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1</a:t>
            </a:r>
            <a:r>
              <a:rPr lang="ja-JP" altLang="en-US" u="sng">
                <a:solidFill>
                  <a:schemeClr val="tx1">
                    <a:lumMod val="75000"/>
                    <a:lumOff val="25000"/>
                  </a:schemeClr>
                </a:solidFill>
                <a:latin typeface="メイリオ" panose="020B0604030504040204" pitchFamily="50" charset="-128"/>
                <a:ea typeface="メイリオ" panose="020B0604030504040204" pitchFamily="50" charset="-128"/>
              </a:rPr>
              <a:t>回</a:t>
            </a:r>
            <a:endParaRPr lang="en-US" altLang="ja-JP"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2" name="TextBox 29">
            <a:extLst>
              <a:ext uri="{FF2B5EF4-FFF2-40B4-BE49-F238E27FC236}">
                <a16:creationId xmlns:a16="http://schemas.microsoft.com/office/drawing/2014/main" id="{FBC7EC1D-4244-440A-866E-AAE94992B111}"/>
              </a:ext>
            </a:extLst>
          </p:cNvPr>
          <p:cNvSpPr txBox="1"/>
          <p:nvPr/>
        </p:nvSpPr>
        <p:spPr>
          <a:xfrm>
            <a:off x="6280834" y="4210630"/>
            <a:ext cx="2629811" cy="473206"/>
          </a:xfrm>
          <a:prstGeom prst="rect">
            <a:avLst/>
          </a:prstGeom>
          <a:noFill/>
        </p:spPr>
        <p:txBody>
          <a:bodyPr wrap="square" rtlCol="1">
            <a:spAutoFit/>
          </a:bodyPr>
          <a:lstStyle>
            <a:defPPr>
              <a:defRPr lang="en-US"/>
            </a:defPPr>
            <a:lvl1pPr lvl="0">
              <a:defRPr b="1">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PC</a:t>
            </a:r>
            <a:r>
              <a:rPr kumimoji="0" lang="ja-JP" altLang="en-US"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rPr>
              <a:t>・スマホを一元管理</a:t>
            </a:r>
            <a:endParaRPr kumimoji="0" lang="en-GB" i="0" u="sng"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anose="020B0604030504040204" pitchFamily="50" charset="-128"/>
            </a:endParaRPr>
          </a:p>
        </p:txBody>
      </p:sp>
      <p:grpSp>
        <p:nvGrpSpPr>
          <p:cNvPr id="44" name="グループ化 43">
            <a:extLst>
              <a:ext uri="{FF2B5EF4-FFF2-40B4-BE49-F238E27FC236}">
                <a16:creationId xmlns:a16="http://schemas.microsoft.com/office/drawing/2014/main" id="{FF124700-5F33-44D7-A9D5-9510B63FCD76}"/>
              </a:ext>
            </a:extLst>
          </p:cNvPr>
          <p:cNvGrpSpPr/>
          <p:nvPr/>
        </p:nvGrpSpPr>
        <p:grpSpPr>
          <a:xfrm>
            <a:off x="6927233" y="2319243"/>
            <a:ext cx="1157550" cy="1353274"/>
            <a:chOff x="3564571" y="3094742"/>
            <a:chExt cx="1157550" cy="1353274"/>
          </a:xfrm>
        </p:grpSpPr>
        <p:pic>
          <p:nvPicPr>
            <p:cNvPr id="45" name="図 44">
              <a:extLst>
                <a:ext uri="{FF2B5EF4-FFF2-40B4-BE49-F238E27FC236}">
                  <a16:creationId xmlns:a16="http://schemas.microsoft.com/office/drawing/2014/main" id="{A99BC83D-E15E-418D-91C1-A729CD2BB06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564571" y="3304965"/>
              <a:ext cx="1143051" cy="1143051"/>
            </a:xfrm>
            <a:prstGeom prst="rect">
              <a:avLst/>
            </a:prstGeom>
          </p:spPr>
        </p:pic>
        <p:grpSp>
          <p:nvGrpSpPr>
            <p:cNvPr id="46" name="グループ化 45">
              <a:extLst>
                <a:ext uri="{FF2B5EF4-FFF2-40B4-BE49-F238E27FC236}">
                  <a16:creationId xmlns:a16="http://schemas.microsoft.com/office/drawing/2014/main" id="{5F82407C-F2EF-4C6B-8056-80B3B6D92F00}"/>
                </a:ext>
              </a:extLst>
            </p:cNvPr>
            <p:cNvGrpSpPr/>
            <p:nvPr/>
          </p:nvGrpSpPr>
          <p:grpSpPr>
            <a:xfrm>
              <a:off x="4136097" y="3094742"/>
              <a:ext cx="586024" cy="586021"/>
              <a:chOff x="2037738" y="3313817"/>
              <a:chExt cx="586024" cy="586021"/>
            </a:xfrm>
          </p:grpSpPr>
          <p:sp>
            <p:nvSpPr>
              <p:cNvPr id="47" name="楕円 46">
                <a:extLst>
                  <a:ext uri="{FF2B5EF4-FFF2-40B4-BE49-F238E27FC236}">
                    <a16:creationId xmlns:a16="http://schemas.microsoft.com/office/drawing/2014/main" id="{C38CE6B2-2940-457F-8BD0-741508F88E4F}"/>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0075ADE9-EEF1-4457-8B7B-E0461AC163B3}"/>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8" name="グループ化 57">
            <a:extLst>
              <a:ext uri="{FF2B5EF4-FFF2-40B4-BE49-F238E27FC236}">
                <a16:creationId xmlns:a16="http://schemas.microsoft.com/office/drawing/2014/main" id="{E99EA6D4-FCCB-4556-963B-10F03A0DA5B1}"/>
              </a:ext>
            </a:extLst>
          </p:cNvPr>
          <p:cNvGrpSpPr/>
          <p:nvPr/>
        </p:nvGrpSpPr>
        <p:grpSpPr>
          <a:xfrm>
            <a:off x="6508834" y="4787631"/>
            <a:ext cx="1979850" cy="1386466"/>
            <a:chOff x="9309103" y="3578386"/>
            <a:chExt cx="1616311" cy="1143051"/>
          </a:xfrm>
        </p:grpSpPr>
        <p:pic>
          <p:nvPicPr>
            <p:cNvPr id="52" name="図 51">
              <a:extLst>
                <a:ext uri="{FF2B5EF4-FFF2-40B4-BE49-F238E27FC236}">
                  <a16:creationId xmlns:a16="http://schemas.microsoft.com/office/drawing/2014/main" id="{E03BCE94-4A9B-4639-A8D4-152123CD1AB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309103" y="3578386"/>
              <a:ext cx="1143051" cy="1143051"/>
            </a:xfrm>
            <a:prstGeom prst="rect">
              <a:avLst/>
            </a:prstGeom>
          </p:spPr>
        </p:pic>
        <p:grpSp>
          <p:nvGrpSpPr>
            <p:cNvPr id="57" name="グループ化 56">
              <a:extLst>
                <a:ext uri="{FF2B5EF4-FFF2-40B4-BE49-F238E27FC236}">
                  <a16:creationId xmlns:a16="http://schemas.microsoft.com/office/drawing/2014/main" id="{E39BF78D-9E60-40F0-ABCF-08D9614C1F04}"/>
                </a:ext>
              </a:extLst>
            </p:cNvPr>
            <p:cNvGrpSpPr/>
            <p:nvPr/>
          </p:nvGrpSpPr>
          <p:grpSpPr>
            <a:xfrm>
              <a:off x="10109204" y="4059213"/>
              <a:ext cx="586024" cy="586024"/>
              <a:chOff x="10109204" y="4059213"/>
              <a:chExt cx="586024" cy="586024"/>
            </a:xfrm>
          </p:grpSpPr>
          <p:sp>
            <p:nvSpPr>
              <p:cNvPr id="50" name="正方形/長方形 49">
                <a:extLst>
                  <a:ext uri="{FF2B5EF4-FFF2-40B4-BE49-F238E27FC236}">
                    <a16:creationId xmlns:a16="http://schemas.microsoft.com/office/drawing/2014/main" id="{5397CB7D-9635-43CF-96F3-AE05915C3ADE}"/>
                  </a:ext>
                </a:extLst>
              </p:cNvPr>
              <p:cNvSpPr/>
              <p:nvPr/>
            </p:nvSpPr>
            <p:spPr>
              <a:xfrm>
                <a:off x="10229850" y="4083445"/>
                <a:ext cx="339725" cy="517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BD05E374-B43C-4944-A5B9-8719E132068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109204" y="4059213"/>
                <a:ext cx="586024" cy="586024"/>
              </a:xfrm>
              <a:prstGeom prst="rect">
                <a:avLst/>
              </a:prstGeom>
            </p:spPr>
          </p:pic>
        </p:grpSp>
        <p:grpSp>
          <p:nvGrpSpPr>
            <p:cNvPr id="53" name="グループ化 52">
              <a:extLst>
                <a:ext uri="{FF2B5EF4-FFF2-40B4-BE49-F238E27FC236}">
                  <a16:creationId xmlns:a16="http://schemas.microsoft.com/office/drawing/2014/main" id="{19D08103-8D14-4960-8B14-A61968D8B323}"/>
                </a:ext>
              </a:extLst>
            </p:cNvPr>
            <p:cNvGrpSpPr/>
            <p:nvPr/>
          </p:nvGrpSpPr>
          <p:grpSpPr>
            <a:xfrm>
              <a:off x="10339390" y="3751789"/>
              <a:ext cx="586024" cy="586021"/>
              <a:chOff x="2037738" y="3313817"/>
              <a:chExt cx="586024" cy="586021"/>
            </a:xfrm>
          </p:grpSpPr>
          <p:sp>
            <p:nvSpPr>
              <p:cNvPr id="54" name="楕円 53">
                <a:extLst>
                  <a:ext uri="{FF2B5EF4-FFF2-40B4-BE49-F238E27FC236}">
                    <a16:creationId xmlns:a16="http://schemas.microsoft.com/office/drawing/2014/main" id="{5EF42B10-11EB-4019-A195-E4E33D461CA6}"/>
                  </a:ext>
                </a:extLst>
              </p:cNvPr>
              <p:cNvSpPr/>
              <p:nvPr/>
            </p:nvSpPr>
            <p:spPr>
              <a:xfrm>
                <a:off x="2118700" y="3394778"/>
                <a:ext cx="424100" cy="424098"/>
              </a:xfrm>
              <a:prstGeom prst="ellipse">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20222B-288F-41AE-B442-420605B37D82}"/>
                  </a:ext>
                </a:extLst>
              </p:cNvPr>
              <p:cNvSpPr/>
              <p:nvPr/>
            </p:nvSpPr>
            <p:spPr>
              <a:xfrm>
                <a:off x="2037738" y="3313817"/>
                <a:ext cx="586024" cy="586021"/>
              </a:xfrm>
              <a:prstGeom prst="ellipse">
                <a:avLst/>
              </a:prstGeom>
              <a:solidFill>
                <a:srgbClr val="0060AE">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cxnSp>
        <p:nvCxnSpPr>
          <p:cNvPr id="5" name="直線コネクタ 4">
            <a:extLst>
              <a:ext uri="{FF2B5EF4-FFF2-40B4-BE49-F238E27FC236}">
                <a16:creationId xmlns:a16="http://schemas.microsoft.com/office/drawing/2014/main" id="{62584F52-28F2-4CD5-ADE6-F4B14EE9CA59}"/>
              </a:ext>
            </a:extLst>
          </p:cNvPr>
          <p:cNvCxnSpPr>
            <a:cxnSpLocks/>
          </p:cNvCxnSpPr>
          <p:nvPr/>
        </p:nvCxnSpPr>
        <p:spPr>
          <a:xfrm>
            <a:off x="301658" y="4110086"/>
            <a:ext cx="1156311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793005D-15BC-4119-8CB0-0B86DCC4F0B1}"/>
              </a:ext>
            </a:extLst>
          </p:cNvPr>
          <p:cNvCxnSpPr>
            <a:cxnSpLocks/>
          </p:cNvCxnSpPr>
          <p:nvPr/>
        </p:nvCxnSpPr>
        <p:spPr>
          <a:xfrm>
            <a:off x="6096000" y="1753385"/>
            <a:ext cx="0" cy="456257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2">
            <a:extLst>
              <a:ext uri="{FF2B5EF4-FFF2-40B4-BE49-F238E27FC236}">
                <a16:creationId xmlns:a16="http://schemas.microsoft.com/office/drawing/2014/main" id="{E27B96A9-9E31-46CB-977F-E548A614FD8B}"/>
              </a:ext>
            </a:extLst>
          </p:cNvPr>
          <p:cNvSpPr txBox="1">
            <a:spLocks/>
          </p:cNvSpPr>
          <p:nvPr/>
        </p:nvSpPr>
        <p:spPr>
          <a:xfrm>
            <a:off x="0" y="867908"/>
            <a:ext cx="12192000" cy="726096"/>
          </a:xfrm>
          <a:prstGeom prst="rect">
            <a:avLst/>
          </a:prstGeom>
        </p:spPr>
        <p:txBody>
          <a:bodyPr wrap="square" anchor="t" anchorCtr="0">
            <a:spAutoFit/>
          </a:bodyPr>
          <a:lstStyle>
            <a:lvl1pPr marL="0" indent="0" algn="ctr" defTabSz="914400"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従来型のウイルス対策ソフトや </a:t>
            </a:r>
            <a:r>
              <a:rPr lang="en-US" altLang="ja-JP"/>
              <a:t>EDR </a:t>
            </a:r>
            <a:r>
              <a:rPr lang="ja-JP" altLang="en-US"/>
              <a:t>とは一線を画する性能</a:t>
            </a:r>
            <a:endParaRPr lang="en-US" altLang="ja-JP"/>
          </a:p>
          <a:p>
            <a:r>
              <a:rPr lang="en-US" altLang="ja-JP"/>
              <a:t>Deep Instinct </a:t>
            </a:r>
            <a:r>
              <a:rPr lang="ja-JP" altLang="en-US"/>
              <a:t>が、あらゆる凶悪マルウェアから企業を守ります</a:t>
            </a:r>
          </a:p>
        </p:txBody>
      </p:sp>
      <p:sp>
        <p:nvSpPr>
          <p:cNvPr id="64" name="正方形/長方形 63">
            <a:extLst>
              <a:ext uri="{FF2B5EF4-FFF2-40B4-BE49-F238E27FC236}">
                <a16:creationId xmlns:a16="http://schemas.microsoft.com/office/drawing/2014/main" id="{C3BCEF8D-6118-4BA4-83DB-ECE4A904E73F}"/>
              </a:ext>
            </a:extLst>
          </p:cNvPr>
          <p:cNvSpPr/>
          <p:nvPr/>
        </p:nvSpPr>
        <p:spPr>
          <a:xfrm>
            <a:off x="3171254" y="2642775"/>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6058BCA7-F08E-42E8-B0DC-0A945AB4E596}"/>
              </a:ext>
            </a:extLst>
          </p:cNvPr>
          <p:cNvSpPr txBox="1"/>
          <p:nvPr/>
        </p:nvSpPr>
        <p:spPr>
          <a:xfrm>
            <a:off x="3171254" y="2723736"/>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☐シグネチャ型では</a:t>
            </a:r>
            <a:r>
              <a:rPr kumimoji="1" lang="ja-JP" altLang="en-US" sz="1200" b="1">
                <a:solidFill>
                  <a:srgbClr val="C00000"/>
                </a:solidFill>
                <a:latin typeface="メイリオ" panose="020B0604030504040204" pitchFamily="50" charset="-128"/>
                <a:ea typeface="メイリオ" panose="020B0604030504040204" pitchFamily="50" charset="-128"/>
              </a:rPr>
              <a:t>限界</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を感じている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セキュリティに詳しくないけど</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最新のマルウェアは防ぎたい！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安価</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で強力な製品を導入したい！</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573D8CA9-BA92-4DB3-A4AB-FA1732242085}"/>
              </a:ext>
            </a:extLst>
          </p:cNvPr>
          <p:cNvSpPr txBox="1"/>
          <p:nvPr/>
        </p:nvSpPr>
        <p:spPr>
          <a:xfrm>
            <a:off x="3133962" y="2322931"/>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6" name="正方形/長方形 65">
            <a:extLst>
              <a:ext uri="{FF2B5EF4-FFF2-40B4-BE49-F238E27FC236}">
                <a16:creationId xmlns:a16="http://schemas.microsoft.com/office/drawing/2014/main" id="{C0D8EF6E-6F58-457E-82EE-2FC9980CE21E}"/>
              </a:ext>
            </a:extLst>
          </p:cNvPr>
          <p:cNvSpPr/>
          <p:nvPr/>
        </p:nvSpPr>
        <p:spPr>
          <a:xfrm>
            <a:off x="3154072" y="501104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0E75E1BF-19B5-4AA9-8D78-7A206014A12F}"/>
              </a:ext>
            </a:extLst>
          </p:cNvPr>
          <p:cNvSpPr txBox="1"/>
          <p:nvPr/>
        </p:nvSpPr>
        <p:spPr>
          <a:xfrm>
            <a:off x="3154072" y="509200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200" b="1">
                <a:solidFill>
                  <a:srgbClr val="C00000"/>
                </a:solidFill>
                <a:latin typeface="メイリオ" panose="020B0604030504040204" pitchFamily="50" charset="-128"/>
                <a:ea typeface="メイリオ" panose="020B0604030504040204" pitchFamily="50" charset="-128"/>
              </a:rPr>
              <a:t>EDR </a:t>
            </a:r>
            <a:r>
              <a:rPr kumimoji="1" lang="ja-JP" altLang="en-US" sz="1200" b="1">
                <a:solidFill>
                  <a:srgbClr val="C00000"/>
                </a:solidFill>
                <a:latin typeface="メイリオ" panose="020B0604030504040204" pitchFamily="50" charset="-128"/>
                <a:ea typeface="メイリオ" panose="020B0604030504040204" pitchFamily="50" charset="-128"/>
              </a:rPr>
              <a:t>やウイルス対策ソフトの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誤検知の多さに消耗している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☐誤検知したファイルのセーフリスト</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登録に工数を掛けたくない！</a:t>
            </a:r>
            <a:endParaRPr kumimoji="1" lang="en-US" altLang="ja-JP" sz="1200" b="1">
              <a:solidFill>
                <a:srgbClr val="C00000"/>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F9A18431-F12E-4FDC-B370-660C2DB23E9D}"/>
              </a:ext>
            </a:extLst>
          </p:cNvPr>
          <p:cNvSpPr txBox="1"/>
          <p:nvPr/>
        </p:nvSpPr>
        <p:spPr>
          <a:xfrm>
            <a:off x="3116780" y="469119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69" name="正方形/長方形 68">
            <a:extLst>
              <a:ext uri="{FF2B5EF4-FFF2-40B4-BE49-F238E27FC236}">
                <a16:creationId xmlns:a16="http://schemas.microsoft.com/office/drawing/2014/main" id="{86036874-E649-4438-A719-AD3A0F5DF97D}"/>
              </a:ext>
            </a:extLst>
          </p:cNvPr>
          <p:cNvSpPr/>
          <p:nvPr/>
        </p:nvSpPr>
        <p:spPr>
          <a:xfrm>
            <a:off x="8837172" y="2588701"/>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0E95CE8B-078E-43E4-A573-952F2BB7B62B}"/>
              </a:ext>
            </a:extLst>
          </p:cNvPr>
          <p:cNvSpPr txBox="1"/>
          <p:nvPr/>
        </p:nvSpPr>
        <p:spPr>
          <a:xfrm>
            <a:off x="8837172" y="2669662"/>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☐導入中のウイルス対策ソフトの</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b="1">
                <a:solidFill>
                  <a:srgbClr val="C00000"/>
                </a:solidFill>
                <a:latin typeface="メイリオ" panose="020B0604030504040204" pitchFamily="50" charset="-128"/>
                <a:ea typeface="メイリオ" panose="020B0604030504040204" pitchFamily="50" charset="-128"/>
              </a:rPr>
              <a:t>シグネチャ更新管理に疲弊している</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フルスキャンが </a:t>
            </a:r>
            <a:r>
              <a:rPr kumimoji="1" lang="en-US" altLang="ja-JP" sz="1200" b="1">
                <a:solidFill>
                  <a:srgbClr val="C00000"/>
                </a:solidFill>
                <a:latin typeface="メイリオ" panose="020B0604030504040204" pitchFamily="50" charset="-128"/>
                <a:ea typeface="メイリオ" panose="020B0604030504040204" pitchFamily="50" charset="-128"/>
              </a:rPr>
              <a:t>PC </a:t>
            </a:r>
            <a:r>
              <a:rPr kumimoji="1" lang="ja-JP" altLang="en-US" sz="1200" b="1">
                <a:solidFill>
                  <a:srgbClr val="C00000"/>
                </a:solidFill>
                <a:latin typeface="メイリオ" panose="020B0604030504040204" pitchFamily="50" charset="-128"/>
                <a:ea typeface="メイリオ" panose="020B0604030504040204" pitchFamily="50" charset="-128"/>
              </a:rPr>
              <a:t>やアプリの</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動作を妨げている</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2FF4588E-E502-474C-BDF7-F89576D7A157}"/>
              </a:ext>
            </a:extLst>
          </p:cNvPr>
          <p:cNvSpPr txBox="1"/>
          <p:nvPr/>
        </p:nvSpPr>
        <p:spPr>
          <a:xfrm>
            <a:off x="8781026" y="2268857"/>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
        <p:nvSpPr>
          <p:cNvPr id="72" name="正方形/長方形 71">
            <a:extLst>
              <a:ext uri="{FF2B5EF4-FFF2-40B4-BE49-F238E27FC236}">
                <a16:creationId xmlns:a16="http://schemas.microsoft.com/office/drawing/2014/main" id="{A420812C-1935-4D59-B4FA-5BFC870B5CF2}"/>
              </a:ext>
            </a:extLst>
          </p:cNvPr>
          <p:cNvSpPr/>
          <p:nvPr/>
        </p:nvSpPr>
        <p:spPr>
          <a:xfrm>
            <a:off x="8771187" y="5006588"/>
            <a:ext cx="2813928" cy="12786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6E457883-6F2F-4072-AD99-0212E1A53735}"/>
              </a:ext>
            </a:extLst>
          </p:cNvPr>
          <p:cNvSpPr txBox="1"/>
          <p:nvPr/>
        </p:nvSpPr>
        <p:spPr>
          <a:xfrm>
            <a:off x="8771187" y="5087549"/>
            <a:ext cx="3027601" cy="1107996"/>
          </a:xfrm>
          <a:prstGeom prst="rect">
            <a:avLst/>
          </a:prstGeom>
          <a:noFill/>
        </p:spPr>
        <p:txBody>
          <a:bodyPr wrap="square" rtlCol="0">
            <a:spAutoFit/>
          </a:bodyPr>
          <a:lstStyle/>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管理 </a:t>
            </a:r>
            <a:r>
              <a:rPr kumimoji="1" lang="en-US" altLang="ja-JP" sz="1200" b="1">
                <a:solidFill>
                  <a:srgbClr val="C00000"/>
                </a:solidFill>
                <a:latin typeface="メイリオ" panose="020B0604030504040204" pitchFamily="50" charset="-128"/>
                <a:ea typeface="メイリオ" panose="020B0604030504040204" pitchFamily="50" charset="-128"/>
              </a:rPr>
              <a:t>OS </a:t>
            </a:r>
            <a:r>
              <a:rPr kumimoji="1" lang="ja-JP" altLang="en-US" sz="1200" b="1">
                <a:solidFill>
                  <a:srgbClr val="C00000"/>
                </a:solidFill>
                <a:latin typeface="メイリオ" panose="020B0604030504040204" pitchFamily="50" charset="-128"/>
                <a:ea typeface="メイリオ" panose="020B0604030504040204" pitchFamily="50" charset="-128"/>
              </a:rPr>
              <a:t>が多岐に渡るため</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　アンチウイルスも一元管理したい</a:t>
            </a:r>
            <a:endParaRPr kumimoji="1" lang="ja-JP" altLang="en-US"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rgbClr val="C00000"/>
                </a:solidFill>
                <a:latin typeface="メイリオ" panose="020B0604030504040204" pitchFamily="50" charset="-128"/>
                <a:ea typeface="メイリオ" panose="020B0604030504040204" pitchFamily="50" charset="-128"/>
              </a:rPr>
              <a:t>最近、スマホのマルウェア感染も</a:t>
            </a:r>
            <a:endParaRPr kumimoji="1" lang="en-US" altLang="ja-JP" sz="1200" b="1">
              <a:solidFill>
                <a:srgbClr val="C00000"/>
              </a:solidFill>
              <a:latin typeface="メイリオ" panose="020B0604030504040204" pitchFamily="50" charset="-128"/>
              <a:ea typeface="メイリオ" panose="020B0604030504040204" pitchFamily="50" charset="-128"/>
            </a:endParaRPr>
          </a:p>
          <a:p>
            <a:pPr>
              <a:lnSpc>
                <a:spcPct val="140000"/>
              </a:lnSpc>
            </a:pPr>
            <a:r>
              <a:rPr kumimoji="1" lang="ja-JP" altLang="en-US" sz="1200" b="1">
                <a:solidFill>
                  <a:srgbClr val="C00000"/>
                </a:solidFill>
                <a:latin typeface="メイリオ" panose="020B0604030504040204" pitchFamily="50" charset="-128"/>
                <a:ea typeface="メイリオ" panose="020B0604030504040204" pitchFamily="50" charset="-128"/>
              </a:rPr>
              <a:t>　気になってきた</a:t>
            </a:r>
          </a:p>
        </p:txBody>
      </p:sp>
      <p:sp>
        <p:nvSpPr>
          <p:cNvPr id="74" name="テキスト ボックス 73">
            <a:extLst>
              <a:ext uri="{FF2B5EF4-FFF2-40B4-BE49-F238E27FC236}">
                <a16:creationId xmlns:a16="http://schemas.microsoft.com/office/drawing/2014/main" id="{D7A5F52B-D5CE-4D73-B4A0-7533B6905C5C}"/>
              </a:ext>
            </a:extLst>
          </p:cNvPr>
          <p:cNvSpPr txBox="1"/>
          <p:nvPr/>
        </p:nvSpPr>
        <p:spPr>
          <a:xfrm>
            <a:off x="8715041" y="4686744"/>
            <a:ext cx="3016577" cy="307777"/>
          </a:xfrm>
          <a:prstGeom prst="rect">
            <a:avLst/>
          </a:prstGeom>
          <a:noFill/>
        </p:spPr>
        <p:txBody>
          <a:bodyPr wrap="square" rtlCol="0">
            <a:spAutoFit/>
          </a:bodyPr>
          <a:lstStyle/>
          <a:p>
            <a:r>
              <a:rPr kumimoji="1" lang="ja-JP" altLang="en-US" sz="1400" b="1">
                <a:solidFill>
                  <a:srgbClr val="C00000"/>
                </a:solidFill>
                <a:latin typeface="メイリオ" panose="020B0604030504040204" pitchFamily="50" charset="-128"/>
                <a:ea typeface="メイリオ" panose="020B0604030504040204" pitchFamily="50" charset="-128"/>
              </a:rPr>
              <a:t>こんな企業様にオススメ！</a:t>
            </a:r>
          </a:p>
        </p:txBody>
      </p:sp>
    </p:spTree>
    <p:extLst>
      <p:ext uri="{BB962C8B-B14F-4D97-AF65-F5344CB8AC3E}">
        <p14:creationId xmlns:p14="http://schemas.microsoft.com/office/powerpoint/2010/main" val="45935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57DB36A-C7EF-5B40-5EE9-12BDB2F9BE81}"/>
              </a:ext>
            </a:extLst>
          </p:cNvPr>
          <p:cNvSpPr>
            <a:spLocks noGrp="1"/>
          </p:cNvSpPr>
          <p:nvPr>
            <p:ph type="body" sz="quarter" idx="15"/>
          </p:nvPr>
        </p:nvSpPr>
        <p:spPr/>
        <p:txBody>
          <a:bodyPr/>
          <a:lstStyle/>
          <a:p>
            <a:r>
              <a:rPr kumimoji="1" lang="en-US" altLang="ja-JP" b="1" dirty="0"/>
              <a:t>EPP</a:t>
            </a:r>
            <a:r>
              <a:rPr kumimoji="1" lang="ja-JP" altLang="en-US" b="1" dirty="0"/>
              <a:t>・</a:t>
            </a:r>
            <a:r>
              <a:rPr kumimoji="1" lang="en-US" altLang="ja-JP" b="1" dirty="0"/>
              <a:t>EDR </a:t>
            </a:r>
            <a:r>
              <a:rPr kumimoji="1" lang="ja-JP" altLang="en-US" b="1" dirty="0"/>
              <a:t>とは</a:t>
            </a:r>
          </a:p>
        </p:txBody>
      </p:sp>
      <p:sp>
        <p:nvSpPr>
          <p:cNvPr id="5" name="テキスト ボックス 4">
            <a:extLst>
              <a:ext uri="{FF2B5EF4-FFF2-40B4-BE49-F238E27FC236}">
                <a16:creationId xmlns:a16="http://schemas.microsoft.com/office/drawing/2014/main" id="{8DE8C7D3-BB0E-6527-234E-E310C5828A39}"/>
              </a:ext>
            </a:extLst>
          </p:cNvPr>
          <p:cNvSpPr txBox="1"/>
          <p:nvPr/>
        </p:nvSpPr>
        <p:spPr>
          <a:xfrm>
            <a:off x="568752" y="1470582"/>
            <a:ext cx="11026218" cy="1880515"/>
          </a:xfrm>
          <a:prstGeom prst="rect">
            <a:avLst/>
          </a:prstGeom>
          <a:noFill/>
        </p:spPr>
        <p:txBody>
          <a:bodyPr wrap="square" rtlCol="0">
            <a:spAutoFit/>
          </a:bodyPr>
          <a:lstStyle/>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一般的に「ウイルス対策ソフト」と表現されることが多いです。</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マルウェア感染防止に焦点を合わせた製品で、組織や企業のネットワークに入り込んだマルウェアを</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 EPP</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 が検知して、感染する前に隔離したり、不正なプログラムが実行されることを防ぐ機能が備わっています。従来のウイルス対策ソフトは、あらかじめマルウェアのパターンをソフトウェアに登録しておき、侵入してきたマルウェアと照合して検知する方式が一般的でした。しかし近年では、</a:t>
            </a:r>
            <a:r>
              <a:rPr kumimoji="1" lang="ja-JP" altLang="en-US" sz="1400" b="1">
                <a:solidFill>
                  <a:srgbClr val="C00000"/>
                </a:solidFill>
                <a:latin typeface="メイリオ" panose="020B0604030504040204" pitchFamily="50" charset="-128"/>
                <a:ea typeface="メイリオ" panose="020B0604030504040204" pitchFamily="50" charset="-128"/>
              </a:rPr>
              <a:t>マシンラーニングやディープラーニングなどの </a:t>
            </a:r>
            <a:r>
              <a:rPr kumimoji="1" lang="en-US" altLang="ja-JP" sz="1400" b="1">
                <a:solidFill>
                  <a:srgbClr val="C00000"/>
                </a:solidFill>
                <a:latin typeface="メイリオ" panose="020B0604030504040204" pitchFamily="50" charset="-128"/>
                <a:ea typeface="メイリオ" panose="020B0604030504040204" pitchFamily="50" charset="-128"/>
              </a:rPr>
              <a:t>AI </a:t>
            </a:r>
            <a:r>
              <a:rPr kumimoji="1" lang="ja-JP" altLang="en-US" sz="1400" b="1">
                <a:solidFill>
                  <a:srgbClr val="C00000"/>
                </a:solidFill>
                <a:latin typeface="メイリオ" panose="020B0604030504040204" pitchFamily="50" charset="-128"/>
                <a:ea typeface="メイリオ" panose="020B0604030504040204" pitchFamily="50" charset="-128"/>
              </a:rPr>
              <a:t>技術を活用した次世代型ウイルス対策ソフトにより、まだ発見されていないマルウェアも高い精度で検知できるようになってきています。</a:t>
            </a:r>
          </a:p>
        </p:txBody>
      </p:sp>
      <p:sp>
        <p:nvSpPr>
          <p:cNvPr id="6" name="テキスト ボックス 5">
            <a:extLst>
              <a:ext uri="{FF2B5EF4-FFF2-40B4-BE49-F238E27FC236}">
                <a16:creationId xmlns:a16="http://schemas.microsoft.com/office/drawing/2014/main" id="{09DDFC2F-98AB-1B4D-9379-CF74634B20CF}"/>
              </a:ext>
            </a:extLst>
          </p:cNvPr>
          <p:cNvSpPr txBox="1"/>
          <p:nvPr/>
        </p:nvSpPr>
        <p:spPr>
          <a:xfrm>
            <a:off x="567966" y="4002345"/>
            <a:ext cx="11263460" cy="2182136"/>
          </a:xfrm>
          <a:prstGeom prst="rect">
            <a:avLst/>
          </a:prstGeom>
          <a:noFill/>
        </p:spPr>
        <p:txBody>
          <a:bodyPr wrap="square" rtlCol="0">
            <a:spAutoFit/>
          </a:bodyPr>
          <a:lstStyle/>
          <a:p>
            <a:pPr>
              <a:lnSpc>
                <a:spcPct val="14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マルウェアに感染時の対処をサポートするための製品です。</a:t>
            </a:r>
          </a:p>
          <a:p>
            <a:pPr>
              <a:lnSpc>
                <a:spcPct val="140000"/>
              </a:lnSpc>
            </a:pP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どれほど精度が高い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を導入していたとしても、マルウェアに感染するリスクを</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0</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にすることはできません。そこでマルウェアに感染してしまった際に、マルウェアがネットワークや端末を攻撃する前に迫っている危機を検知し、原因とみられるファイルの削除の提案やログを取得することでマルウェアがどこから侵入したのか特定できるようにするサポートを行うのが </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です。ただし、</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はマルウェアを検知したときに自動的にファイルの削除や侵入経路の特定を行うわけではないため、マルウェアに感染してしまった端末が複数ある場合は全ての端末に対して手動で対応しなければなりません。感染が広範囲に及ぶとみられる場合は、</a:t>
            </a:r>
            <a:r>
              <a:rPr kumimoji="1" lang="en-US" altLang="ja-JP" sz="1400">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1400">
                <a:solidFill>
                  <a:schemeClr val="tx1">
                    <a:lumMod val="75000"/>
                    <a:lumOff val="25000"/>
                  </a:schemeClr>
                </a:solidFill>
                <a:latin typeface="メイリオ" panose="020B0604030504040204" pitchFamily="50" charset="-128"/>
                <a:ea typeface="メイリオ" panose="020B0604030504040204" pitchFamily="50" charset="-128"/>
              </a:rPr>
              <a:t>を利用した対応に多大な工数がかかる点には注意が必要です。</a:t>
            </a:r>
          </a:p>
        </p:txBody>
      </p:sp>
      <p:sp>
        <p:nvSpPr>
          <p:cNvPr id="7" name="正方形/長方形 6">
            <a:extLst>
              <a:ext uri="{FF2B5EF4-FFF2-40B4-BE49-F238E27FC236}">
                <a16:creationId xmlns:a16="http://schemas.microsoft.com/office/drawing/2014/main" id="{B2353432-B33A-B568-A04D-CEE9EF2A65C6}"/>
              </a:ext>
            </a:extLst>
          </p:cNvPr>
          <p:cNvSpPr/>
          <p:nvPr/>
        </p:nvSpPr>
        <p:spPr>
          <a:xfrm>
            <a:off x="622169" y="952107"/>
            <a:ext cx="4751109" cy="471340"/>
          </a:xfrm>
          <a:prstGeom prst="rect">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a:solidFill>
                  <a:schemeClr val="bg1"/>
                </a:solidFill>
                <a:latin typeface="メイリオ" panose="020B0604030504040204" pitchFamily="50" charset="-128"/>
                <a:ea typeface="メイリオ" panose="020B0604030504040204" pitchFamily="50" charset="-128"/>
              </a:rPr>
              <a:t>EPP</a:t>
            </a:r>
            <a:r>
              <a:rPr kumimoji="1" lang="ja-JP" altLang="en-US" sz="1800" b="1">
                <a:solidFill>
                  <a:schemeClr val="bg1"/>
                </a:solidFill>
                <a:latin typeface="メイリオ" panose="020B0604030504040204" pitchFamily="50" charset="-128"/>
                <a:ea typeface="メイリオ" panose="020B0604030504040204" pitchFamily="50" charset="-128"/>
              </a:rPr>
              <a:t>（</a:t>
            </a:r>
            <a:r>
              <a:rPr kumimoji="1" lang="en-US" altLang="ja-JP" sz="1800" b="1">
                <a:solidFill>
                  <a:schemeClr val="bg1"/>
                </a:solidFill>
                <a:latin typeface="メイリオ" panose="020B0604030504040204" pitchFamily="50" charset="-128"/>
                <a:ea typeface="メイリオ" panose="020B0604030504040204" pitchFamily="50" charset="-128"/>
              </a:rPr>
              <a:t>Endpoint Protection Platform</a:t>
            </a:r>
            <a:r>
              <a:rPr kumimoji="1" lang="ja-JP" altLang="en-US" sz="1800" b="1">
                <a:solidFill>
                  <a:schemeClr val="bg1"/>
                </a:solidFill>
                <a:latin typeface="メイリオ" panose="020B0604030504040204" pitchFamily="50" charset="-128"/>
                <a:ea typeface="メイリオ" panose="020B0604030504040204" pitchFamily="50" charset="-128"/>
              </a:rPr>
              <a:t>）</a:t>
            </a:r>
            <a:endParaRPr kumimoji="1" lang="en-US" altLang="ja-JP" sz="1800" b="1">
              <a:solidFill>
                <a:schemeClr val="bg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9972C915-BB05-D5C3-0C27-5690226097FC}"/>
              </a:ext>
            </a:extLst>
          </p:cNvPr>
          <p:cNvSpPr/>
          <p:nvPr/>
        </p:nvSpPr>
        <p:spPr>
          <a:xfrm>
            <a:off x="623741" y="3447852"/>
            <a:ext cx="4751109" cy="47134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a:solidFill>
                  <a:schemeClr val="bg1"/>
                </a:solidFill>
                <a:latin typeface="メイリオ" panose="020B0604030504040204" pitchFamily="50" charset="-128"/>
                <a:ea typeface="メイリオ" panose="020B0604030504040204" pitchFamily="50" charset="-128"/>
              </a:rPr>
              <a:t>EDR</a:t>
            </a:r>
            <a:r>
              <a:rPr kumimoji="1" lang="ja-JP" altLang="en-US" sz="1800" b="1">
                <a:solidFill>
                  <a:schemeClr val="bg1"/>
                </a:solidFill>
                <a:latin typeface="メイリオ" panose="020B0604030504040204" pitchFamily="50" charset="-128"/>
                <a:ea typeface="メイリオ" panose="020B0604030504040204" pitchFamily="50" charset="-128"/>
              </a:rPr>
              <a:t>（</a:t>
            </a:r>
            <a:r>
              <a:rPr kumimoji="1" lang="en-US" altLang="ja-JP" sz="1800" b="1">
                <a:solidFill>
                  <a:schemeClr val="bg1"/>
                </a:solidFill>
                <a:latin typeface="メイリオ" panose="020B0604030504040204" pitchFamily="50" charset="-128"/>
                <a:ea typeface="メイリオ" panose="020B0604030504040204" pitchFamily="50" charset="-128"/>
              </a:rPr>
              <a:t>Endpoint Protection Platform</a:t>
            </a:r>
            <a:r>
              <a:rPr kumimoji="1" lang="ja-JP" altLang="en-US" sz="1800" b="1">
                <a:solidFill>
                  <a:schemeClr val="bg1"/>
                </a:solidFill>
                <a:latin typeface="メイリオ" panose="020B0604030504040204" pitchFamily="50" charset="-128"/>
                <a:ea typeface="メイリオ" panose="020B0604030504040204" pitchFamily="50" charset="-128"/>
              </a:rPr>
              <a:t>）</a:t>
            </a:r>
            <a:endParaRPr kumimoji="1" lang="en-US" altLang="ja-JP" sz="1800" b="1">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31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98F5293-48D4-4087-9570-2D6419379CC6}"/>
              </a:ext>
            </a:extLst>
          </p:cNvPr>
          <p:cNvSpPr>
            <a:spLocks noGrp="1"/>
          </p:cNvSpPr>
          <p:nvPr>
            <p:ph type="body" sz="quarter" idx="11"/>
          </p:nvPr>
        </p:nvSpPr>
        <p:spPr>
          <a:xfrm>
            <a:off x="413589" y="212584"/>
            <a:ext cx="11074573" cy="372410"/>
          </a:xfrm>
        </p:spPr>
        <p:txBody>
          <a:bodyPr/>
          <a:lstStyle/>
          <a:p>
            <a:r>
              <a:rPr kumimoji="1" lang="ja-JP" altLang="en-US"/>
              <a:t>体験版と価格</a:t>
            </a:r>
          </a:p>
        </p:txBody>
      </p:sp>
      <p:sp>
        <p:nvSpPr>
          <p:cNvPr id="8" name="テキスト ボックス 7">
            <a:extLst>
              <a:ext uri="{FF2B5EF4-FFF2-40B4-BE49-F238E27FC236}">
                <a16:creationId xmlns:a16="http://schemas.microsoft.com/office/drawing/2014/main" id="{9B1FCE40-0796-45D2-8C32-DA205DAC6BE4}"/>
              </a:ext>
            </a:extLst>
          </p:cNvPr>
          <p:cNvSpPr txBox="1"/>
          <p:nvPr/>
        </p:nvSpPr>
        <p:spPr>
          <a:xfrm>
            <a:off x="692268" y="5940627"/>
            <a:ext cx="7188996" cy="579005"/>
          </a:xfrm>
          <a:prstGeom prst="rect">
            <a:avLst/>
          </a:prstGeom>
          <a:noFill/>
        </p:spPr>
        <p:txBody>
          <a:bodyPr wrap="square" rtlCol="0">
            <a:spAutoFit/>
          </a:bodyPr>
          <a:lstStyle/>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年額でのご提供、最大５年まで一括購入いただけます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5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新規導入は最低５</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～、追加は１</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L</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～導入いただけます</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E6CB9077-76D4-4E1C-BD24-CB835CBE955C}"/>
              </a:ext>
            </a:extLst>
          </p:cNvPr>
          <p:cNvGraphicFramePr>
            <a:graphicFrameLocks noGrp="1"/>
          </p:cNvGraphicFramePr>
          <p:nvPr/>
        </p:nvGraphicFramePr>
        <p:xfrm>
          <a:off x="733140" y="5158253"/>
          <a:ext cx="10705486" cy="696144"/>
        </p:xfrm>
        <a:graphic>
          <a:graphicData uri="http://schemas.openxmlformats.org/drawingml/2006/table">
            <a:tbl>
              <a:tblPr firstRow="1" bandRow="1">
                <a:tableStyleId>{2D5ABB26-0587-4C30-8999-92F81FD0307C}</a:tableStyleId>
              </a:tblPr>
              <a:tblGrid>
                <a:gridCol w="5527416">
                  <a:extLst>
                    <a:ext uri="{9D8B030D-6E8A-4147-A177-3AD203B41FA5}">
                      <a16:colId xmlns:a16="http://schemas.microsoft.com/office/drawing/2014/main" val="2105741919"/>
                    </a:ext>
                  </a:extLst>
                </a:gridCol>
                <a:gridCol w="5178070">
                  <a:extLst>
                    <a:ext uri="{9D8B030D-6E8A-4147-A177-3AD203B41FA5}">
                      <a16:colId xmlns:a16="http://schemas.microsoft.com/office/drawing/2014/main" val="2254914639"/>
                    </a:ext>
                  </a:extLst>
                </a:gridCol>
              </a:tblGrid>
              <a:tr h="696144">
                <a:tc>
                  <a:txBody>
                    <a:bodyPr/>
                    <a:lstStyle/>
                    <a:p>
                      <a:pPr algn="ctr">
                        <a:lnSpc>
                          <a:spcPct val="100000"/>
                        </a:lnSpc>
                      </a:pP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サイバープロテクション </a:t>
                      </a:r>
                      <a:r>
                        <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powered by Deep Instinct </a:t>
                      </a:r>
                    </a:p>
                    <a:p>
                      <a:pPr algn="ctr">
                        <a:lnSpc>
                          <a:spcPct val="100000"/>
                        </a:lnSpc>
                      </a:pPr>
                      <a:r>
                        <a:rPr kumimoji="1" lang="ja-JP" altLang="en-US"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年額ライセンス費用</a:t>
                      </a:r>
                      <a:endParaRPr kumimoji="1" lang="en-US" altLang="ja-JP"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algn="ctr" defTabSz="457200" rtl="0" eaLnBrk="1" latinLnBrk="0" hangingPunct="1">
                        <a:lnSpc>
                          <a:spcPts val="1300"/>
                        </a:lnSpc>
                      </a:pPr>
                      <a:r>
                        <a:rPr lang="en-US" altLang="ja-JP"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¥3,600</a:t>
                      </a:r>
                      <a:r>
                        <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台</a:t>
                      </a:r>
                      <a:endParaRPr lang="en-US" altLang="ja-JP" sz="1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67023794"/>
                  </a:ext>
                </a:extLst>
              </a:tr>
            </a:tbl>
          </a:graphicData>
        </a:graphic>
      </p:graphicFrame>
      <p:pic>
        <p:nvPicPr>
          <p:cNvPr id="7" name="図 6">
            <a:extLst>
              <a:ext uri="{FF2B5EF4-FFF2-40B4-BE49-F238E27FC236}">
                <a16:creationId xmlns:a16="http://schemas.microsoft.com/office/drawing/2014/main" id="{229BD997-20A9-49DA-AB66-902D09D489A9}"/>
              </a:ext>
            </a:extLst>
          </p:cNvPr>
          <p:cNvPicPr>
            <a:picLocks noChangeAspect="1"/>
          </p:cNvPicPr>
          <p:nvPr/>
        </p:nvPicPr>
        <p:blipFill>
          <a:blip r:embed="rId2"/>
          <a:stretch>
            <a:fillRect/>
          </a:stretch>
        </p:blipFill>
        <p:spPr>
          <a:xfrm>
            <a:off x="6573328" y="2573606"/>
            <a:ext cx="2441212" cy="1670302"/>
          </a:xfrm>
          <a:prstGeom prst="rect">
            <a:avLst/>
          </a:prstGeom>
        </p:spPr>
      </p:pic>
      <p:sp>
        <p:nvSpPr>
          <p:cNvPr id="11" name="正方形/長方形 10">
            <a:extLst>
              <a:ext uri="{FF2B5EF4-FFF2-40B4-BE49-F238E27FC236}">
                <a16:creationId xmlns:a16="http://schemas.microsoft.com/office/drawing/2014/main" id="{390D9D17-BB6A-4C8D-AF1D-59F0531EA47C}"/>
              </a:ext>
            </a:extLst>
          </p:cNvPr>
          <p:cNvSpPr/>
          <p:nvPr/>
        </p:nvSpPr>
        <p:spPr>
          <a:xfrm>
            <a:off x="6551720" y="2003116"/>
            <a:ext cx="4806260"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体験版の利用を円滑に進めるためのコンテンツ</a:t>
            </a:r>
          </a:p>
        </p:txBody>
      </p:sp>
      <p:sp>
        <p:nvSpPr>
          <p:cNvPr id="14" name="テキスト ボックス 13">
            <a:extLst>
              <a:ext uri="{FF2B5EF4-FFF2-40B4-BE49-F238E27FC236}">
                <a16:creationId xmlns:a16="http://schemas.microsoft.com/office/drawing/2014/main" id="{05A8958A-9FAD-494F-BE9A-763C859549FB}"/>
              </a:ext>
            </a:extLst>
          </p:cNvPr>
          <p:cNvSpPr txBox="1"/>
          <p:nvPr/>
        </p:nvSpPr>
        <p:spPr>
          <a:xfrm>
            <a:off x="6538821" y="4326805"/>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サポート体制</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 </a:t>
            </a: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MOTEX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技術者が無料で操作方法の</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レクチャーや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QA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対応を行います</a:t>
            </a:r>
          </a:p>
        </p:txBody>
      </p:sp>
      <p:sp>
        <p:nvSpPr>
          <p:cNvPr id="15" name="テキスト ボックス 14">
            <a:extLst>
              <a:ext uri="{FF2B5EF4-FFF2-40B4-BE49-F238E27FC236}">
                <a16:creationId xmlns:a16="http://schemas.microsoft.com/office/drawing/2014/main" id="{795C316D-73A5-4F4B-B005-B796FF270AD9}"/>
              </a:ext>
            </a:extLst>
          </p:cNvPr>
          <p:cNvSpPr txBox="1"/>
          <p:nvPr/>
        </p:nvSpPr>
        <p:spPr>
          <a:xfrm>
            <a:off x="8986823" y="4293181"/>
            <a:ext cx="2985329"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操作マニュアル</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初期設定手順をまとめたマニュアルを</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からダウンロード頂けます</a:t>
            </a:r>
          </a:p>
        </p:txBody>
      </p:sp>
      <p:sp>
        <p:nvSpPr>
          <p:cNvPr id="16" name="正方形/長方形 15">
            <a:extLst>
              <a:ext uri="{FF2B5EF4-FFF2-40B4-BE49-F238E27FC236}">
                <a16:creationId xmlns:a16="http://schemas.microsoft.com/office/drawing/2014/main" id="{69A8C7BC-B104-4AC1-9B2E-2A9EA4EA002F}"/>
              </a:ext>
            </a:extLst>
          </p:cNvPr>
          <p:cNvSpPr/>
          <p:nvPr/>
        </p:nvSpPr>
        <p:spPr>
          <a:xfrm>
            <a:off x="750499" y="2004596"/>
            <a:ext cx="5069296" cy="38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latin typeface="Meiryo" panose="020B0604030504040204" pitchFamily="34" charset="-128"/>
                <a:ea typeface="Meiryo" panose="020B0604030504040204" pitchFamily="34" charset="-128"/>
              </a:rPr>
              <a:t>無料体験版をご用意！</a:t>
            </a:r>
          </a:p>
        </p:txBody>
      </p:sp>
      <p:pic>
        <p:nvPicPr>
          <p:cNvPr id="18" name="図 17">
            <a:extLst>
              <a:ext uri="{FF2B5EF4-FFF2-40B4-BE49-F238E27FC236}">
                <a16:creationId xmlns:a16="http://schemas.microsoft.com/office/drawing/2014/main" id="{D03D8FED-33AF-4D1E-B8F7-E60456C7B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2877" y="2569860"/>
            <a:ext cx="2183907" cy="1673579"/>
          </a:xfrm>
          <a:prstGeom prst="rect">
            <a:avLst/>
          </a:prstGeom>
          <a:ln w="6350">
            <a:solidFill>
              <a:schemeClr val="tx1">
                <a:lumMod val="75000"/>
                <a:lumOff val="25000"/>
              </a:schemeClr>
            </a:solidFill>
          </a:ln>
        </p:spPr>
      </p:pic>
      <p:sp>
        <p:nvSpPr>
          <p:cNvPr id="22" name="テキスト プレースホルダー 3">
            <a:extLst>
              <a:ext uri="{FF2B5EF4-FFF2-40B4-BE49-F238E27FC236}">
                <a16:creationId xmlns:a16="http://schemas.microsoft.com/office/drawing/2014/main" id="{2B3A9F03-C0EB-475A-BF9B-FB2BCB7CE68E}"/>
              </a:ext>
            </a:extLst>
          </p:cNvPr>
          <p:cNvSpPr txBox="1">
            <a:spLocks/>
          </p:cNvSpPr>
          <p:nvPr/>
        </p:nvSpPr>
        <p:spPr>
          <a:xfrm>
            <a:off x="340770" y="874787"/>
            <a:ext cx="11665736" cy="84023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r>
              <a:rPr lang="ja-JP" altLang="en-US" sz="1800"/>
              <a:t>検知力の高さを実感していただくため、</a:t>
            </a:r>
            <a:r>
              <a:rPr lang="en-US" altLang="ja-JP" sz="1800"/>
              <a:t>1</a:t>
            </a:r>
            <a:r>
              <a:rPr lang="ja-JP" altLang="en-US" sz="1800"/>
              <a:t>ヶ月の無料体験版をご用意</a:t>
            </a:r>
          </a:p>
          <a:p>
            <a:pPr algn="ctr"/>
            <a:r>
              <a:rPr lang="ja-JP" altLang="en-US" sz="1800"/>
              <a:t>既存ウイルス対策ソフトと </a:t>
            </a:r>
            <a:r>
              <a:rPr lang="en-US" altLang="ja-JP" sz="1800"/>
              <a:t>Deep Instinct </a:t>
            </a:r>
            <a:r>
              <a:rPr lang="ja-JP" altLang="en-US" sz="1800"/>
              <a:t>を </a:t>
            </a:r>
            <a:r>
              <a:rPr lang="en-US" altLang="ja-JP" sz="1800"/>
              <a:t>PC </a:t>
            </a:r>
            <a:r>
              <a:rPr lang="ja-JP" altLang="en-US" sz="1800"/>
              <a:t>に同居して検証頂けます</a:t>
            </a:r>
          </a:p>
        </p:txBody>
      </p:sp>
      <p:pic>
        <p:nvPicPr>
          <p:cNvPr id="57" name="図 56">
            <a:extLst>
              <a:ext uri="{FF2B5EF4-FFF2-40B4-BE49-F238E27FC236}">
                <a16:creationId xmlns:a16="http://schemas.microsoft.com/office/drawing/2014/main" id="{651C6C78-312C-4AD3-A073-E2F3BB5FFA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788" y="2880249"/>
            <a:ext cx="3745834" cy="1888612"/>
          </a:xfrm>
          <a:prstGeom prst="rect">
            <a:avLst/>
          </a:prstGeom>
        </p:spPr>
      </p:pic>
      <p:pic>
        <p:nvPicPr>
          <p:cNvPr id="1026" name="Picture 2">
            <a:extLst>
              <a:ext uri="{FF2B5EF4-FFF2-40B4-BE49-F238E27FC236}">
                <a16:creationId xmlns:a16="http://schemas.microsoft.com/office/drawing/2014/main" id="{2679E4DE-7A9C-4076-AF83-9EA6682D900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3970" y="2811866"/>
            <a:ext cx="1556979" cy="155697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7C36F908-EB8D-425B-B007-5B35F4B648C9}"/>
              </a:ext>
            </a:extLst>
          </p:cNvPr>
          <p:cNvSpPr txBox="1"/>
          <p:nvPr/>
        </p:nvSpPr>
        <p:spPr>
          <a:xfrm>
            <a:off x="4147035" y="4293839"/>
            <a:ext cx="2515411" cy="665952"/>
          </a:xfrm>
          <a:prstGeom prst="rect">
            <a:avLst/>
          </a:prstGeom>
          <a:noFill/>
        </p:spPr>
        <p:txBody>
          <a:bodyPr wrap="square" rtlCol="0">
            <a:spAutoFit/>
          </a:bodyPr>
          <a:lstStyle/>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体験版お申し込み</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a:t>
            </a:r>
          </a:p>
          <a:p>
            <a:pPr>
              <a:lnSpc>
                <a:spcPct val="120000"/>
              </a:lnSpc>
            </a:pP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上記 </a:t>
            </a: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QR </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コードから</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a:p>
            <a:pPr>
              <a:lnSpc>
                <a:spcPct val="120000"/>
              </a:lnSpc>
            </a:pPr>
            <a:r>
              <a:rPr kumimoji="1" lang="en-US" altLang="ja-JP" sz="1050">
                <a:solidFill>
                  <a:schemeClr val="tx1">
                    <a:lumMod val="75000"/>
                    <a:lumOff val="25000"/>
                  </a:schemeClr>
                </a:solidFill>
                <a:latin typeface="Meiryo" panose="020B0604030504040204" pitchFamily="34" charset="-128"/>
                <a:ea typeface="Meiryo" panose="020B0604030504040204" pitchFamily="34" charset="-128"/>
              </a:rPr>
              <a:t>Web</a:t>
            </a:r>
            <a:r>
              <a:rPr kumimoji="1" lang="ja-JP" altLang="en-US" sz="1050">
                <a:solidFill>
                  <a:schemeClr val="tx1">
                    <a:lumMod val="75000"/>
                    <a:lumOff val="25000"/>
                  </a:schemeClr>
                </a:solidFill>
                <a:latin typeface="Meiryo" panose="020B0604030504040204" pitchFamily="34" charset="-128"/>
                <a:ea typeface="Meiryo" panose="020B0604030504040204" pitchFamily="34" charset="-128"/>
              </a:rPr>
              <a:t>サイトにアクセスできます</a:t>
            </a:r>
            <a:endParaRPr kumimoji="1" lang="en-US" altLang="ja-JP" sz="1050">
              <a:solidFill>
                <a:schemeClr val="tx1">
                  <a:lumMod val="75000"/>
                  <a:lumOff val="2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9324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3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26A3EAF-FC74-9DE6-B51F-4764432E0FA7}"/>
              </a:ext>
            </a:extLst>
          </p:cNvPr>
          <p:cNvSpPr>
            <a:spLocks noGrp="1"/>
          </p:cNvSpPr>
          <p:nvPr>
            <p:ph type="body" sz="quarter" idx="15"/>
          </p:nvPr>
        </p:nvSpPr>
        <p:spPr/>
        <p:txBody>
          <a:bodyPr/>
          <a:lstStyle/>
          <a:p>
            <a:r>
              <a:rPr kumimoji="1" lang="en-US" altLang="ja-JP" b="1"/>
              <a:t>EPP </a:t>
            </a:r>
            <a:r>
              <a:rPr kumimoji="1" lang="ja-JP" altLang="en-US" b="1"/>
              <a:t>と </a:t>
            </a:r>
            <a:r>
              <a:rPr kumimoji="1" lang="en-US" altLang="ja-JP" b="1"/>
              <a:t>EDR </a:t>
            </a:r>
            <a:r>
              <a:rPr kumimoji="1" lang="ja-JP" altLang="en-US" b="1"/>
              <a:t>の</a:t>
            </a:r>
            <a:r>
              <a:rPr lang="ja-JP" altLang="en-US" b="1"/>
              <a:t>役割</a:t>
            </a:r>
            <a:endParaRPr kumimoji="1" lang="ja-JP" altLang="en-US" b="1"/>
          </a:p>
        </p:txBody>
      </p:sp>
      <p:sp>
        <p:nvSpPr>
          <p:cNvPr id="5" name="正方形/長方形 4">
            <a:extLst>
              <a:ext uri="{FF2B5EF4-FFF2-40B4-BE49-F238E27FC236}">
                <a16:creationId xmlns:a16="http://schemas.microsoft.com/office/drawing/2014/main" id="{0E980E49-E81C-F9FD-9235-4E833DF564C7}"/>
              </a:ext>
            </a:extLst>
          </p:cNvPr>
          <p:cNvSpPr/>
          <p:nvPr/>
        </p:nvSpPr>
        <p:spPr>
          <a:xfrm>
            <a:off x="1127448" y="1996420"/>
            <a:ext cx="3528392" cy="792088"/>
          </a:xfrm>
          <a:prstGeom prst="rect">
            <a:avLst/>
          </a:prstGeom>
          <a:solidFill>
            <a:schemeClr val="accent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EPP</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ウイルス対策ソフト</a:t>
            </a: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t>
            </a:r>
          </a:p>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＝マルウェアを阻止</a:t>
            </a:r>
          </a:p>
        </p:txBody>
      </p:sp>
      <p:sp>
        <p:nvSpPr>
          <p:cNvPr id="6" name="テキスト プレースホルダー 4">
            <a:extLst>
              <a:ext uri="{FF2B5EF4-FFF2-40B4-BE49-F238E27FC236}">
                <a16:creationId xmlns:a16="http://schemas.microsoft.com/office/drawing/2014/main" id="{9533768D-554C-DD95-83A4-A78CA5F7F5DA}"/>
              </a:ext>
            </a:extLst>
          </p:cNvPr>
          <p:cNvSpPr txBox="1">
            <a:spLocks/>
          </p:cNvSpPr>
          <p:nvPr/>
        </p:nvSpPr>
        <p:spPr>
          <a:xfrm>
            <a:off x="0" y="896190"/>
            <a:ext cx="12192000" cy="6121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1800" b="1">
                <a:solidFill>
                  <a:schemeClr val="tx1">
                    <a:lumMod val="75000"/>
                    <a:lumOff val="25000"/>
                  </a:schemeClr>
                </a:solidFill>
                <a:latin typeface="メイリオ" panose="020B0604030504040204" pitchFamily="50" charset="-128"/>
                <a:ea typeface="メイリオ" panose="020B0604030504040204" pitchFamily="50" charset="-128"/>
              </a:rPr>
              <a:t>EPP </a:t>
            </a:r>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は、侵入してきたマルウェアを阻止する</a:t>
            </a:r>
            <a:endParaRPr lang="en-US" altLang="ja-JP" sz="1800" b="1">
              <a:solidFill>
                <a:schemeClr val="tx1">
                  <a:lumMod val="75000"/>
                  <a:lumOff val="25000"/>
                </a:schemeClr>
              </a:solidFill>
              <a:latin typeface="メイリオ" panose="020B0604030504040204" pitchFamily="50" charset="-128"/>
              <a:ea typeface="メイリオ" panose="020B0604030504040204" pitchFamily="50" charset="-128"/>
            </a:endParaRPr>
          </a:p>
          <a:p>
            <a:pPr marL="0" indent="0" algn="ctr">
              <a:buNone/>
            </a:pPr>
            <a:r>
              <a:rPr lang="en-US" altLang="ja-JP" sz="1800" b="1">
                <a:solidFill>
                  <a:schemeClr val="tx1">
                    <a:lumMod val="75000"/>
                    <a:lumOff val="25000"/>
                  </a:schemeClr>
                </a:solidFill>
                <a:latin typeface="メイリオ" panose="020B0604030504040204" pitchFamily="50" charset="-128"/>
                <a:ea typeface="メイリオ" panose="020B0604030504040204" pitchFamily="50" charset="-128"/>
              </a:rPr>
              <a:t>EDR</a:t>
            </a:r>
            <a:r>
              <a:rPr lang="ja-JP" altLang="en-US" sz="1800" b="1">
                <a:solidFill>
                  <a:schemeClr val="tx1">
                    <a:lumMod val="75000"/>
                    <a:lumOff val="25000"/>
                  </a:schemeClr>
                </a:solidFill>
                <a:latin typeface="メイリオ" panose="020B0604030504040204" pitchFamily="50" charset="-128"/>
                <a:ea typeface="メイリオ" panose="020B0604030504040204" pitchFamily="50" charset="-128"/>
              </a:rPr>
              <a:t> は、マルウェア感染の原因を調査して復旧させる</a:t>
            </a:r>
          </a:p>
        </p:txBody>
      </p:sp>
      <p:sp>
        <p:nvSpPr>
          <p:cNvPr id="7" name="Content Placeholder 8">
            <a:extLst>
              <a:ext uri="{FF2B5EF4-FFF2-40B4-BE49-F238E27FC236}">
                <a16:creationId xmlns:a16="http://schemas.microsoft.com/office/drawing/2014/main" id="{64DD8D96-CA92-5005-3A9B-43725E07FD4A}"/>
              </a:ext>
            </a:extLst>
          </p:cNvPr>
          <p:cNvSpPr txBox="1">
            <a:spLocks/>
          </p:cNvSpPr>
          <p:nvPr/>
        </p:nvSpPr>
        <p:spPr>
          <a:xfrm>
            <a:off x="1301802" y="4232490"/>
            <a:ext cx="3495178" cy="1069163"/>
          </a:xfrm>
          <a:prstGeom prst="rect">
            <a:avLst/>
          </a:prstGeom>
        </p:spPr>
        <p:txBody>
          <a:bodyPr>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ファイルスキャン</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a:p>
            <a:pPr marL="0" lvl="1" indent="0">
              <a:buNone/>
            </a:pPr>
            <a:endParaRPr lang="en-US" altLang="ja-JP" sz="100" u="sng">
              <a:solidFill>
                <a:schemeClr val="tx1">
                  <a:lumMod val="75000"/>
                  <a:lumOff val="25000"/>
                </a:schemeClr>
              </a:solidFill>
              <a:latin typeface="メイリオ" panose="020B0604030504040204" pitchFamily="50" charset="-128"/>
              <a:ea typeface="メイリオ" panose="020B0604030504040204" pitchFamily="50" charset="-128"/>
            </a:endParaRPr>
          </a:p>
          <a:p>
            <a:pPr marL="0" lvl="1" indent="0">
              <a:buNone/>
            </a:pPr>
            <a:r>
              <a:rPr lang="ja-JP" altLang="en-US" sz="100" u="sng">
                <a:solidFill>
                  <a:schemeClr val="tx1">
                    <a:lumMod val="75000"/>
                    <a:lumOff val="25000"/>
                  </a:schemeClr>
                </a:solidFill>
                <a:latin typeface="メイリオ" panose="020B0604030504040204" pitchFamily="50" charset="-128"/>
                <a:ea typeface="メイリオ" panose="020B0604030504040204" pitchFamily="50" charset="-128"/>
              </a:rPr>
              <a:t>ド</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Freeform 15">
            <a:extLst>
              <a:ext uri="{FF2B5EF4-FFF2-40B4-BE49-F238E27FC236}">
                <a16:creationId xmlns:a16="http://schemas.microsoft.com/office/drawing/2014/main" id="{277269F1-F946-141D-ACBE-5BEFD546DA9A}"/>
              </a:ext>
            </a:extLst>
          </p:cNvPr>
          <p:cNvSpPr/>
          <p:nvPr/>
        </p:nvSpPr>
        <p:spPr>
          <a:xfrm>
            <a:off x="5444027" y="3225714"/>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異常</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検知</a:t>
            </a:r>
            <a:endParaRPr lang="en-IL" sz="1400" b="1" kern="1200">
              <a:solidFill>
                <a:schemeClr val="tx1">
                  <a:lumMod val="75000"/>
                  <a:lumOff val="25000"/>
                </a:schemeClr>
              </a:solidFill>
              <a:latin typeface="+mj-ea"/>
              <a:ea typeface="+mj-ea"/>
            </a:endParaRPr>
          </a:p>
        </p:txBody>
      </p:sp>
      <p:sp>
        <p:nvSpPr>
          <p:cNvPr id="9" name="Circle: Hollow 60">
            <a:extLst>
              <a:ext uri="{FF2B5EF4-FFF2-40B4-BE49-F238E27FC236}">
                <a16:creationId xmlns:a16="http://schemas.microsoft.com/office/drawing/2014/main" id="{BD97F171-0BC2-90E6-60B6-DD3C1E6DEE61}"/>
              </a:ext>
            </a:extLst>
          </p:cNvPr>
          <p:cNvSpPr/>
          <p:nvPr/>
        </p:nvSpPr>
        <p:spPr>
          <a:xfrm>
            <a:off x="5484569" y="2987061"/>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Freeform 15">
            <a:extLst>
              <a:ext uri="{FF2B5EF4-FFF2-40B4-BE49-F238E27FC236}">
                <a16:creationId xmlns:a16="http://schemas.microsoft.com/office/drawing/2014/main" id="{281C67DA-6AE9-BF74-7ECB-C201FD4861CC}"/>
              </a:ext>
            </a:extLst>
          </p:cNvPr>
          <p:cNvSpPr/>
          <p:nvPr/>
        </p:nvSpPr>
        <p:spPr>
          <a:xfrm>
            <a:off x="8887730" y="3231236"/>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調査</a:t>
            </a:r>
            <a:endParaRPr lang="en-IL" sz="1400" b="1" kern="1200">
              <a:solidFill>
                <a:schemeClr val="tx1">
                  <a:lumMod val="75000"/>
                  <a:lumOff val="25000"/>
                </a:schemeClr>
              </a:solidFill>
              <a:latin typeface="+mj-ea"/>
              <a:ea typeface="+mj-ea"/>
            </a:endParaRPr>
          </a:p>
        </p:txBody>
      </p:sp>
      <p:sp>
        <p:nvSpPr>
          <p:cNvPr id="11" name="Freeform 15">
            <a:extLst>
              <a:ext uri="{FF2B5EF4-FFF2-40B4-BE49-F238E27FC236}">
                <a16:creationId xmlns:a16="http://schemas.microsoft.com/office/drawing/2014/main" id="{9B97620E-0F8F-B52B-E8FB-9551FB68E94B}"/>
              </a:ext>
            </a:extLst>
          </p:cNvPr>
          <p:cNvSpPr/>
          <p:nvPr/>
        </p:nvSpPr>
        <p:spPr>
          <a:xfrm>
            <a:off x="7210733" y="3229525"/>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封じ込め</a:t>
            </a:r>
            <a:endParaRPr lang="en-IL" sz="1400" b="1" kern="1200">
              <a:solidFill>
                <a:schemeClr val="tx1">
                  <a:lumMod val="75000"/>
                  <a:lumOff val="25000"/>
                </a:schemeClr>
              </a:solidFill>
              <a:latin typeface="+mj-ea"/>
              <a:ea typeface="+mj-ea"/>
            </a:endParaRPr>
          </a:p>
        </p:txBody>
      </p:sp>
      <p:sp>
        <p:nvSpPr>
          <p:cNvPr id="12" name="Freeform 15">
            <a:extLst>
              <a:ext uri="{FF2B5EF4-FFF2-40B4-BE49-F238E27FC236}">
                <a16:creationId xmlns:a16="http://schemas.microsoft.com/office/drawing/2014/main" id="{DE81B952-2259-105C-05FE-0A7D63A03601}"/>
              </a:ext>
            </a:extLst>
          </p:cNvPr>
          <p:cNvSpPr/>
          <p:nvPr/>
        </p:nvSpPr>
        <p:spPr>
          <a:xfrm>
            <a:off x="10574764" y="3217327"/>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復旧</a:t>
            </a:r>
            <a:endParaRPr lang="en-IL" sz="1400" b="1" kern="1200">
              <a:solidFill>
                <a:schemeClr val="tx1">
                  <a:lumMod val="75000"/>
                  <a:lumOff val="25000"/>
                </a:schemeClr>
              </a:solidFill>
              <a:latin typeface="+mj-ea"/>
              <a:ea typeface="+mj-ea"/>
            </a:endParaRPr>
          </a:p>
        </p:txBody>
      </p:sp>
      <p:sp>
        <p:nvSpPr>
          <p:cNvPr id="13" name="Arrow: Right 67">
            <a:extLst>
              <a:ext uri="{FF2B5EF4-FFF2-40B4-BE49-F238E27FC236}">
                <a16:creationId xmlns:a16="http://schemas.microsoft.com/office/drawing/2014/main" id="{F1E7BA3A-CE11-1683-198E-0BAB8B5AAFB7}"/>
              </a:ext>
            </a:extLst>
          </p:cNvPr>
          <p:cNvSpPr/>
          <p:nvPr/>
        </p:nvSpPr>
        <p:spPr>
          <a:xfrm>
            <a:off x="6667151" y="3220294"/>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Arrow: Right 68">
            <a:extLst>
              <a:ext uri="{FF2B5EF4-FFF2-40B4-BE49-F238E27FC236}">
                <a16:creationId xmlns:a16="http://schemas.microsoft.com/office/drawing/2014/main" id="{FC7AD821-5F02-A4FD-D386-75EDBDB787B1}"/>
              </a:ext>
            </a:extLst>
          </p:cNvPr>
          <p:cNvSpPr/>
          <p:nvPr/>
        </p:nvSpPr>
        <p:spPr>
          <a:xfrm>
            <a:off x="8367959" y="3220294"/>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Arrow: Right 69">
            <a:extLst>
              <a:ext uri="{FF2B5EF4-FFF2-40B4-BE49-F238E27FC236}">
                <a16:creationId xmlns:a16="http://schemas.microsoft.com/office/drawing/2014/main" id="{01EF52E5-6C53-A81C-2EE6-5E5DFFBC9DF8}"/>
              </a:ext>
            </a:extLst>
          </p:cNvPr>
          <p:cNvSpPr/>
          <p:nvPr/>
        </p:nvSpPr>
        <p:spPr>
          <a:xfrm>
            <a:off x="10063588" y="3224105"/>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Content Placeholder 8">
            <a:extLst>
              <a:ext uri="{FF2B5EF4-FFF2-40B4-BE49-F238E27FC236}">
                <a16:creationId xmlns:a16="http://schemas.microsoft.com/office/drawing/2014/main" id="{554BA214-4FCA-A543-082B-368B52DA4571}"/>
              </a:ext>
            </a:extLst>
          </p:cNvPr>
          <p:cNvSpPr txBox="1">
            <a:spLocks/>
          </p:cNvSpPr>
          <p:nvPr/>
        </p:nvSpPr>
        <p:spPr>
          <a:xfrm>
            <a:off x="6989276" y="4220327"/>
            <a:ext cx="2444438" cy="365125"/>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Tx/>
              <a:buNone/>
              <a:defRPr sz="1600" b="0" i="0" kern="1200">
                <a:solidFill>
                  <a:schemeClr val="tx1"/>
                </a:solidFill>
                <a:latin typeface="Ubuntu Medium" panose="020B0504030602030204" pitchFamily="34" charset="0"/>
                <a:ea typeface="+mn-ea"/>
                <a:cs typeface="+mn-cs"/>
              </a:defRPr>
            </a:lvl1pPr>
            <a:lvl2pPr marL="0" indent="0" algn="l" defTabSz="914400" rtl="0" eaLnBrk="1" latinLnBrk="0" hangingPunct="1">
              <a:lnSpc>
                <a:spcPct val="90000"/>
              </a:lnSpc>
              <a:spcBef>
                <a:spcPts val="500"/>
              </a:spcBef>
              <a:buFontTx/>
              <a:buNone/>
              <a:defRPr lang="en-US" sz="1600" b="0" i="0" kern="1200">
                <a:solidFill>
                  <a:schemeClr val="bg1"/>
                </a:solidFill>
                <a:latin typeface="Ubuntu" panose="020B0504030602030204" pitchFamily="34" charset="0"/>
                <a:ea typeface="+mn-ea"/>
                <a:cs typeface="Calibri Light"/>
              </a:defRPr>
            </a:lvl2pPr>
            <a:lvl3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感染端末の隔離</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Content Placeholder 8">
            <a:extLst>
              <a:ext uri="{FF2B5EF4-FFF2-40B4-BE49-F238E27FC236}">
                <a16:creationId xmlns:a16="http://schemas.microsoft.com/office/drawing/2014/main" id="{E77971BF-7C1C-CDCE-32A4-82E8315CB0EE}"/>
              </a:ext>
            </a:extLst>
          </p:cNvPr>
          <p:cNvSpPr txBox="1">
            <a:spLocks/>
          </p:cNvSpPr>
          <p:nvPr/>
        </p:nvSpPr>
        <p:spPr>
          <a:xfrm>
            <a:off x="10486497" y="4208367"/>
            <a:ext cx="1269849" cy="365125"/>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Tx/>
              <a:buNone/>
              <a:defRPr sz="1600" b="0" i="0" kern="1200">
                <a:solidFill>
                  <a:schemeClr val="tx1"/>
                </a:solidFill>
                <a:latin typeface="Ubuntu Medium" panose="020B0504030602030204" pitchFamily="34" charset="0"/>
                <a:ea typeface="+mn-ea"/>
                <a:cs typeface="+mn-cs"/>
              </a:defRPr>
            </a:lvl1pPr>
            <a:lvl2pPr marL="0" indent="0" algn="l" defTabSz="914400" rtl="0" eaLnBrk="1" latinLnBrk="0" hangingPunct="1">
              <a:lnSpc>
                <a:spcPct val="90000"/>
              </a:lnSpc>
              <a:spcBef>
                <a:spcPts val="500"/>
              </a:spcBef>
              <a:buFontTx/>
              <a:buNone/>
              <a:defRPr lang="en-US" sz="1600" b="0" i="0" kern="1200">
                <a:solidFill>
                  <a:schemeClr val="bg1"/>
                </a:solidFill>
                <a:latin typeface="Ubuntu" panose="020B0504030602030204" pitchFamily="34" charset="0"/>
                <a:ea typeface="+mn-ea"/>
                <a:cs typeface="Calibri Light"/>
              </a:defRPr>
            </a:lvl2pPr>
            <a:lvl3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デバイス復旧</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8" name="Circle: Hollow 60">
            <a:extLst>
              <a:ext uri="{FF2B5EF4-FFF2-40B4-BE49-F238E27FC236}">
                <a16:creationId xmlns:a16="http://schemas.microsoft.com/office/drawing/2014/main" id="{4B681CED-83C9-8273-BEAE-B6942AEEBB7C}"/>
              </a:ext>
            </a:extLst>
          </p:cNvPr>
          <p:cNvSpPr/>
          <p:nvPr/>
        </p:nvSpPr>
        <p:spPr>
          <a:xfrm>
            <a:off x="7241848" y="2987061"/>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Circle: Hollow 60">
            <a:extLst>
              <a:ext uri="{FF2B5EF4-FFF2-40B4-BE49-F238E27FC236}">
                <a16:creationId xmlns:a16="http://schemas.microsoft.com/office/drawing/2014/main" id="{1FC40F3F-E906-4673-D8AB-DE0B7BCBF732}"/>
              </a:ext>
            </a:extLst>
          </p:cNvPr>
          <p:cNvSpPr/>
          <p:nvPr/>
        </p:nvSpPr>
        <p:spPr>
          <a:xfrm>
            <a:off x="10615306" y="2993870"/>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Circle: Hollow 60">
            <a:extLst>
              <a:ext uri="{FF2B5EF4-FFF2-40B4-BE49-F238E27FC236}">
                <a16:creationId xmlns:a16="http://schemas.microsoft.com/office/drawing/2014/main" id="{66ABFDB4-E0BF-3A80-AEE2-38CD5731790D}"/>
              </a:ext>
            </a:extLst>
          </p:cNvPr>
          <p:cNvSpPr/>
          <p:nvPr/>
        </p:nvSpPr>
        <p:spPr>
          <a:xfrm>
            <a:off x="8919455" y="2981734"/>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Freeform 15">
            <a:extLst>
              <a:ext uri="{FF2B5EF4-FFF2-40B4-BE49-F238E27FC236}">
                <a16:creationId xmlns:a16="http://schemas.microsoft.com/office/drawing/2014/main" id="{05DF380E-85EB-2C46-2D16-5CC19BFCDC17}"/>
              </a:ext>
            </a:extLst>
          </p:cNvPr>
          <p:cNvSpPr/>
          <p:nvPr/>
        </p:nvSpPr>
        <p:spPr>
          <a:xfrm>
            <a:off x="1512489" y="3253995"/>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ファイル</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22" name="Circle: Hollow 60">
            <a:extLst>
              <a:ext uri="{FF2B5EF4-FFF2-40B4-BE49-F238E27FC236}">
                <a16:creationId xmlns:a16="http://schemas.microsoft.com/office/drawing/2014/main" id="{7A920AC0-2678-1108-410F-B0A756645AB7}"/>
              </a:ext>
            </a:extLst>
          </p:cNvPr>
          <p:cNvSpPr/>
          <p:nvPr/>
        </p:nvSpPr>
        <p:spPr>
          <a:xfrm>
            <a:off x="1508289" y="2933296"/>
            <a:ext cx="1024244" cy="995269"/>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3" name="Freeform 15">
            <a:extLst>
              <a:ext uri="{FF2B5EF4-FFF2-40B4-BE49-F238E27FC236}">
                <a16:creationId xmlns:a16="http://schemas.microsoft.com/office/drawing/2014/main" id="{AFD4C5BA-6985-D6AC-7BA3-A3C42ADBD7FA}"/>
              </a:ext>
            </a:extLst>
          </p:cNvPr>
          <p:cNvSpPr/>
          <p:nvPr/>
        </p:nvSpPr>
        <p:spPr>
          <a:xfrm>
            <a:off x="3276204" y="3235142"/>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24" name="Circle: Hollow 60">
            <a:extLst>
              <a:ext uri="{FF2B5EF4-FFF2-40B4-BE49-F238E27FC236}">
                <a16:creationId xmlns:a16="http://schemas.microsoft.com/office/drawing/2014/main" id="{F809C710-936A-C08E-80DE-9B3176C1A2CB}"/>
              </a:ext>
            </a:extLst>
          </p:cNvPr>
          <p:cNvSpPr/>
          <p:nvPr/>
        </p:nvSpPr>
        <p:spPr>
          <a:xfrm>
            <a:off x="3252247" y="2923869"/>
            <a:ext cx="1081708" cy="1004696"/>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5" name="Arrow: Right 67">
            <a:extLst>
              <a:ext uri="{FF2B5EF4-FFF2-40B4-BE49-F238E27FC236}">
                <a16:creationId xmlns:a16="http://schemas.microsoft.com/office/drawing/2014/main" id="{A1564409-BE88-DB18-506F-76463CE0F76D}"/>
              </a:ext>
            </a:extLst>
          </p:cNvPr>
          <p:cNvSpPr/>
          <p:nvPr/>
        </p:nvSpPr>
        <p:spPr>
          <a:xfrm>
            <a:off x="4701413" y="3227458"/>
            <a:ext cx="422909" cy="4451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6" name="Arrow: Right 67">
            <a:extLst>
              <a:ext uri="{FF2B5EF4-FFF2-40B4-BE49-F238E27FC236}">
                <a16:creationId xmlns:a16="http://schemas.microsoft.com/office/drawing/2014/main" id="{2A9F76B6-277B-ECF8-4908-8075002BA349}"/>
              </a:ext>
            </a:extLst>
          </p:cNvPr>
          <p:cNvSpPr/>
          <p:nvPr/>
        </p:nvSpPr>
        <p:spPr>
          <a:xfrm>
            <a:off x="2727531" y="3197434"/>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7" name="Content Placeholder 8">
            <a:extLst>
              <a:ext uri="{FF2B5EF4-FFF2-40B4-BE49-F238E27FC236}">
                <a16:creationId xmlns:a16="http://schemas.microsoft.com/office/drawing/2014/main" id="{A88B5B32-C47D-4834-4484-BD00507FDE7E}"/>
              </a:ext>
            </a:extLst>
          </p:cNvPr>
          <p:cNvSpPr txBox="1">
            <a:spLocks/>
          </p:cNvSpPr>
          <p:nvPr/>
        </p:nvSpPr>
        <p:spPr>
          <a:xfrm>
            <a:off x="3178686" y="4227614"/>
            <a:ext cx="1801592" cy="1069163"/>
          </a:xfrm>
          <a:prstGeom prst="rect">
            <a:avLst/>
          </a:prstGeom>
        </p:spPr>
        <p:txBody>
          <a:bodyPr>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振る舞い防御</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8" name="Content Placeholder 8">
            <a:extLst>
              <a:ext uri="{FF2B5EF4-FFF2-40B4-BE49-F238E27FC236}">
                <a16:creationId xmlns:a16="http://schemas.microsoft.com/office/drawing/2014/main" id="{518B7689-7964-1E90-90F4-22D6A1609F1E}"/>
              </a:ext>
            </a:extLst>
          </p:cNvPr>
          <p:cNvSpPr txBox="1">
            <a:spLocks/>
          </p:cNvSpPr>
          <p:nvPr/>
        </p:nvSpPr>
        <p:spPr>
          <a:xfrm>
            <a:off x="5397944" y="4227613"/>
            <a:ext cx="1801592" cy="1069163"/>
          </a:xfrm>
          <a:prstGeom prst="rect">
            <a:avLst/>
          </a:prstGeom>
        </p:spPr>
        <p:txBody>
          <a:bodyPr>
            <a:normAutofit/>
          </a:bodyPr>
          <a:lstStyle>
            <a:lvl1pPr marL="310896"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buntu" panose="020B0504030602030204" pitchFamily="34" charset="0"/>
                <a:ea typeface="+mn-ea"/>
                <a:cs typeface="+mn-cs"/>
              </a:defRPr>
            </a:lvl1pPr>
            <a:lvl2pPr marL="196596" indent="-342900" algn="l" defTabSz="914400" rtl="0" eaLnBrk="1" latinLnBrk="0" hangingPunct="1">
              <a:lnSpc>
                <a:spcPct val="90000"/>
              </a:lnSpc>
              <a:spcBef>
                <a:spcPts val="500"/>
              </a:spcBef>
              <a:buFont typeface="Arial" panose="020B0604020202020204" pitchFamily="34" charset="0"/>
              <a:buChar char="•"/>
              <a:defRPr lang="en-US" sz="1400" b="0" i="0" kern="1200" dirty="0">
                <a:solidFill>
                  <a:schemeClr val="bg1"/>
                </a:solidFill>
                <a:latin typeface="Ubuntu Light" panose="020B0304030602030204" pitchFamily="34" charset="0"/>
                <a:ea typeface="+mn-ea"/>
                <a:cs typeface="Calibri Light"/>
              </a:defRPr>
            </a:lvl2pPr>
            <a:lvl3pPr marL="196596"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buntu" panose="020B0504030602030204" pitchFamily="34" charset="0"/>
                <a:ea typeface="+mn-ea"/>
                <a:cs typeface="+mn-cs"/>
              </a:defRPr>
            </a:lvl3pPr>
            <a:lvl4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196596"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イベント検知</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9" name="Content Placeholder 8">
            <a:extLst>
              <a:ext uri="{FF2B5EF4-FFF2-40B4-BE49-F238E27FC236}">
                <a16:creationId xmlns:a16="http://schemas.microsoft.com/office/drawing/2014/main" id="{E0363D58-8DC9-0581-19E6-3B9E1A4A5D81}"/>
              </a:ext>
            </a:extLst>
          </p:cNvPr>
          <p:cNvSpPr txBox="1">
            <a:spLocks/>
          </p:cNvSpPr>
          <p:nvPr/>
        </p:nvSpPr>
        <p:spPr>
          <a:xfrm>
            <a:off x="8870436" y="4198541"/>
            <a:ext cx="2567235" cy="365125"/>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Tx/>
              <a:buNone/>
              <a:defRPr sz="1600" b="0" i="0" kern="1200">
                <a:solidFill>
                  <a:schemeClr val="tx1"/>
                </a:solidFill>
                <a:latin typeface="Ubuntu Medium" panose="020B0504030602030204" pitchFamily="34" charset="0"/>
                <a:ea typeface="+mn-ea"/>
                <a:cs typeface="+mn-cs"/>
              </a:defRPr>
            </a:lvl1pPr>
            <a:lvl2pPr marL="0" indent="0" algn="l" defTabSz="914400" rtl="0" eaLnBrk="1" latinLnBrk="0" hangingPunct="1">
              <a:lnSpc>
                <a:spcPct val="90000"/>
              </a:lnSpc>
              <a:spcBef>
                <a:spcPts val="500"/>
              </a:spcBef>
              <a:buFontTx/>
              <a:buNone/>
              <a:defRPr lang="en-US" sz="1600" b="0" i="0" kern="1200">
                <a:solidFill>
                  <a:schemeClr val="bg1"/>
                </a:solidFill>
                <a:latin typeface="Ubuntu" panose="020B0504030602030204" pitchFamily="34" charset="0"/>
                <a:ea typeface="+mn-ea"/>
                <a:cs typeface="Calibri Light"/>
              </a:defRPr>
            </a:lvl2pPr>
            <a:lvl3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イベント調査</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B0E9FFBE-1100-510B-3BD4-5B38AF52E1DD}"/>
              </a:ext>
            </a:extLst>
          </p:cNvPr>
          <p:cNvSpPr txBox="1"/>
          <p:nvPr/>
        </p:nvSpPr>
        <p:spPr>
          <a:xfrm>
            <a:off x="1193390" y="4623838"/>
            <a:ext cx="1396536" cy="830997"/>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ドキュメント</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マクロ</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スクリプト</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実行ファイル</a:t>
            </a:r>
          </a:p>
        </p:txBody>
      </p:sp>
      <p:sp>
        <p:nvSpPr>
          <p:cNvPr id="31" name="テキスト ボックス 30">
            <a:extLst>
              <a:ext uri="{FF2B5EF4-FFF2-40B4-BE49-F238E27FC236}">
                <a16:creationId xmlns:a16="http://schemas.microsoft.com/office/drawing/2014/main" id="{802BA1EE-6167-38F7-6079-A4EF6D66A9A6}"/>
              </a:ext>
            </a:extLst>
          </p:cNvPr>
          <p:cNvSpPr txBox="1"/>
          <p:nvPr/>
        </p:nvSpPr>
        <p:spPr>
          <a:xfrm>
            <a:off x="2970294" y="4623643"/>
            <a:ext cx="1704313" cy="1015663"/>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インジェクション</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en-US" altLang="ja-JP" sz="1200" err="1">
                <a:solidFill>
                  <a:schemeClr val="tx1">
                    <a:lumMod val="75000"/>
                    <a:lumOff val="25000"/>
                  </a:schemeClr>
                </a:solidFill>
                <a:latin typeface="メイリオ" panose="020B0604030504040204" pitchFamily="50" charset="-128"/>
                <a:ea typeface="メイリオ" panose="020B0604030504040204" pitchFamily="50" charset="-128"/>
              </a:rPr>
              <a:t>Powershell</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実行</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権限昇格</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シェルコード実行</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ランサム動作</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9ED3E613-7E9C-EC01-70BD-ADBEC1707DAE}"/>
              </a:ext>
            </a:extLst>
          </p:cNvPr>
          <p:cNvSpPr txBox="1"/>
          <p:nvPr/>
        </p:nvSpPr>
        <p:spPr>
          <a:xfrm>
            <a:off x="5210066" y="4604935"/>
            <a:ext cx="1396536" cy="1200329"/>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プロセス遷移</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水平展開</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C2</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通信</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B3D916B-B40C-5FF4-E346-27DBD84B4322}"/>
              </a:ext>
            </a:extLst>
          </p:cNvPr>
          <p:cNvSpPr txBox="1"/>
          <p:nvPr/>
        </p:nvSpPr>
        <p:spPr>
          <a:xfrm>
            <a:off x="6878872" y="4618382"/>
            <a:ext cx="1704313" cy="461665"/>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ネットワーク隔離</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28AF9CE3-8FA3-6D9A-3608-ECF4B25B65B2}"/>
              </a:ext>
            </a:extLst>
          </p:cNvPr>
          <p:cNvSpPr txBox="1"/>
          <p:nvPr/>
        </p:nvSpPr>
        <p:spPr>
          <a:xfrm>
            <a:off x="10332754" y="4616011"/>
            <a:ext cx="1396536" cy="646331"/>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デバイス修復</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データ修復</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B3526F45-5722-1897-A18E-FCAA210B40A0}"/>
              </a:ext>
            </a:extLst>
          </p:cNvPr>
          <p:cNvSpPr txBox="1"/>
          <p:nvPr/>
        </p:nvSpPr>
        <p:spPr>
          <a:xfrm>
            <a:off x="8667052" y="4617039"/>
            <a:ext cx="1396536" cy="646331"/>
          </a:xfrm>
          <a:prstGeom prst="rect">
            <a:avLst/>
          </a:prstGeom>
          <a:noFill/>
        </p:spPr>
        <p:txBody>
          <a:bodyPr wrap="none" rtlCol="0">
            <a:spAutoFit/>
          </a:bodyPr>
          <a:lstStyle/>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侵入経路分析</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marL="177750" indent="-285750">
              <a:buFont typeface="Wingdings" pitchFamily="2" charset="2"/>
              <a:buChar char="l"/>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データ取得</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36" name="Graphic 62">
            <a:extLst>
              <a:ext uri="{FF2B5EF4-FFF2-40B4-BE49-F238E27FC236}">
                <a16:creationId xmlns:a16="http://schemas.microsoft.com/office/drawing/2014/main" id="{984C9290-53DE-868D-420E-FED3C6F3F9B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42912" y="3839998"/>
            <a:ext cx="510731" cy="452540"/>
          </a:xfrm>
          <a:prstGeom prst="rect">
            <a:avLst/>
          </a:prstGeom>
        </p:spPr>
      </p:pic>
      <p:sp>
        <p:nvSpPr>
          <p:cNvPr id="37" name="テキスト ボックス 36">
            <a:extLst>
              <a:ext uri="{FF2B5EF4-FFF2-40B4-BE49-F238E27FC236}">
                <a16:creationId xmlns:a16="http://schemas.microsoft.com/office/drawing/2014/main" id="{035E076F-597B-C42A-0CB4-04269C13D3D5}"/>
              </a:ext>
            </a:extLst>
          </p:cNvPr>
          <p:cNvSpPr txBox="1"/>
          <p:nvPr/>
        </p:nvSpPr>
        <p:spPr>
          <a:xfrm>
            <a:off x="4583832" y="4300676"/>
            <a:ext cx="646331" cy="369332"/>
          </a:xfrm>
          <a:prstGeom prst="rect">
            <a:avLst/>
          </a:prstGeom>
          <a:noFill/>
        </p:spPr>
        <p:txBody>
          <a:bodyPr wrap="none" rtlCol="0">
            <a:spAutoFit/>
          </a:bodyPr>
          <a:lstStyle/>
          <a:p>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感染</a:t>
            </a:r>
          </a:p>
        </p:txBody>
      </p:sp>
      <p:sp>
        <p:nvSpPr>
          <p:cNvPr id="38" name="Title 7">
            <a:extLst>
              <a:ext uri="{FF2B5EF4-FFF2-40B4-BE49-F238E27FC236}">
                <a16:creationId xmlns:a16="http://schemas.microsoft.com/office/drawing/2014/main" id="{C42859EE-3E25-9AB4-D288-6E26CEB596B6}"/>
              </a:ext>
            </a:extLst>
          </p:cNvPr>
          <p:cNvSpPr txBox="1">
            <a:spLocks/>
          </p:cNvSpPr>
          <p:nvPr/>
        </p:nvSpPr>
        <p:spPr>
          <a:xfrm>
            <a:off x="263353" y="4660716"/>
            <a:ext cx="1080120" cy="611783"/>
          </a:xfrm>
          <a:prstGeom prst="rect">
            <a:avLst/>
          </a:prstGeom>
        </p:spPr>
        <p:txBody>
          <a:bodyPr vert="horz" lIns="91440" tIns="45720" rIns="91440" bIns="45720" rtlCol="0" anchor="ctr">
            <a:normAutofit/>
          </a:bodyPr>
          <a:lstStyle>
            <a:lvl1pPr marL="0" algn="l" defTabSz="914400" rtl="0" eaLnBrk="1" latinLnBrk="0" hangingPunct="1">
              <a:lnSpc>
                <a:spcPct val="90000"/>
              </a:lnSpc>
              <a:spcBef>
                <a:spcPct val="0"/>
              </a:spcBef>
              <a:buNone/>
              <a:defRPr lang="en-US" sz="2000" b="1" kern="1200" dirty="0">
                <a:solidFill>
                  <a:schemeClr val="tx1"/>
                </a:solidFill>
                <a:latin typeface="Ubuntu" panose="020B0504030602030204" pitchFamily="34" charset="0"/>
                <a:ea typeface="+mj-ea"/>
                <a:cs typeface="+mj-cs"/>
              </a:defRPr>
            </a:lvl1pPr>
          </a:lstStyle>
          <a:p>
            <a:pPr>
              <a:lnSpc>
                <a:spcPct val="120000"/>
              </a:lnSpc>
            </a:pPr>
            <a:r>
              <a:rPr lang="en-US" sz="1200" err="1">
                <a:solidFill>
                  <a:schemeClr val="tx1">
                    <a:lumMod val="75000"/>
                    <a:lumOff val="25000"/>
                  </a:schemeClr>
                </a:solidFill>
                <a:latin typeface="メイリオ" panose="020B0604030504040204" pitchFamily="50" charset="-128"/>
                <a:ea typeface="メイリオ" panose="020B0604030504040204" pitchFamily="50" charset="-128"/>
              </a:rPr>
              <a:t>対象となる</a:t>
            </a:r>
            <a:br>
              <a:rPr lang="en-US" sz="1200">
                <a:solidFill>
                  <a:schemeClr val="tx1">
                    <a:lumMod val="75000"/>
                    <a:lumOff val="25000"/>
                  </a:schemeClr>
                </a:solidFill>
                <a:latin typeface="メイリオ" panose="020B0604030504040204" pitchFamily="50" charset="-128"/>
                <a:ea typeface="メイリオ" panose="020B0604030504040204" pitchFamily="50" charset="-128"/>
              </a:rPr>
            </a:br>
            <a:r>
              <a:rPr lang="en-US" sz="1200" err="1">
                <a:solidFill>
                  <a:schemeClr val="tx1">
                    <a:lumMod val="75000"/>
                    <a:lumOff val="25000"/>
                  </a:schemeClr>
                </a:solidFill>
                <a:latin typeface="メイリオ" panose="020B0604030504040204" pitchFamily="50" charset="-128"/>
                <a:ea typeface="メイリオ" panose="020B0604030504040204" pitchFamily="50" charset="-128"/>
              </a:rPr>
              <a:t>脅威や作業</a:t>
            </a:r>
            <a:endParaRPr lang="en-US"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ED8D5E6B-BFB9-4F6E-A2CD-5127FBC323F2}"/>
              </a:ext>
            </a:extLst>
          </p:cNvPr>
          <p:cNvSpPr txBox="1"/>
          <p:nvPr/>
        </p:nvSpPr>
        <p:spPr>
          <a:xfrm>
            <a:off x="5807968" y="5373216"/>
            <a:ext cx="6120679" cy="276999"/>
          </a:xfrm>
          <a:prstGeom prst="rect">
            <a:avLst/>
          </a:prstGeom>
          <a:noFill/>
        </p:spPr>
        <p:txBody>
          <a:bodyPr wrap="square" rtlCol="0">
            <a:spAutoFit/>
          </a:bodyPr>
          <a:lstStyle/>
          <a:p>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●マネージドサービス（</a:t>
            </a:r>
            <a:r>
              <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rPr>
              <a:t>MDR</a:t>
            </a: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　●脅威ハンティング　●脅威インテリジェンス</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0" name="Content Placeholder 8">
            <a:extLst>
              <a:ext uri="{FF2B5EF4-FFF2-40B4-BE49-F238E27FC236}">
                <a16:creationId xmlns:a16="http://schemas.microsoft.com/office/drawing/2014/main" id="{95DCA91D-1F02-83FA-0B04-A236C013B5C3}"/>
              </a:ext>
            </a:extLst>
          </p:cNvPr>
          <p:cNvSpPr txBox="1">
            <a:spLocks/>
          </p:cNvSpPr>
          <p:nvPr/>
        </p:nvSpPr>
        <p:spPr>
          <a:xfrm>
            <a:off x="7807825" y="5080099"/>
            <a:ext cx="2444438" cy="365125"/>
          </a:xfrm>
          <a:prstGeom prst="rect">
            <a:avLst/>
          </a:prstGeom>
        </p:spPr>
        <p:txBody>
          <a:bodyPr vert="horz" lIns="91440" tIns="45720" rIns="91440" bIns="45720" rtlCol="0">
            <a:normAutofit/>
          </a:bodyPr>
          <a:lstStyle>
            <a:lvl1pPr marL="0" indent="0" algn="l" defTabSz="914400" rtl="0" eaLnBrk="1" latinLnBrk="0" hangingPunct="1">
              <a:lnSpc>
                <a:spcPts val="1900"/>
              </a:lnSpc>
              <a:spcBef>
                <a:spcPts val="1000"/>
              </a:spcBef>
              <a:buFontTx/>
              <a:buNone/>
              <a:defRPr sz="1600" b="0" i="0" kern="1200">
                <a:solidFill>
                  <a:schemeClr val="tx1"/>
                </a:solidFill>
                <a:latin typeface="Ubuntu Medium" panose="020B0504030602030204" pitchFamily="34" charset="0"/>
                <a:ea typeface="+mn-ea"/>
                <a:cs typeface="+mn-cs"/>
              </a:defRPr>
            </a:lvl1pPr>
            <a:lvl2pPr marL="0" indent="0" algn="l" defTabSz="914400" rtl="0" eaLnBrk="1" latinLnBrk="0" hangingPunct="1">
              <a:lnSpc>
                <a:spcPct val="90000"/>
              </a:lnSpc>
              <a:spcBef>
                <a:spcPts val="500"/>
              </a:spcBef>
              <a:buFontTx/>
              <a:buNone/>
              <a:defRPr lang="en-US" sz="1600" b="0" i="0" kern="1200">
                <a:solidFill>
                  <a:schemeClr val="bg1"/>
                </a:solidFill>
                <a:latin typeface="Ubuntu" panose="020B0504030602030204" pitchFamily="34" charset="0"/>
                <a:ea typeface="+mn-ea"/>
                <a:cs typeface="Calibri Light"/>
              </a:defRPr>
            </a:lvl2pPr>
            <a:lvl3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u="sng">
                <a:solidFill>
                  <a:schemeClr val="tx1">
                    <a:lumMod val="75000"/>
                    <a:lumOff val="25000"/>
                  </a:schemeClr>
                </a:solidFill>
                <a:latin typeface="メイリオ" panose="020B0604030504040204" pitchFamily="50" charset="-128"/>
                <a:ea typeface="メイリオ" panose="020B0604030504040204" pitchFamily="50" charset="-128"/>
              </a:rPr>
              <a:t>その他の付帯サービス</a:t>
            </a:r>
            <a:endParaRPr lang="en-US" altLang="ja-JP" sz="1400" u="sng">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4F2220FD-4F01-A78B-BF30-41E35CC85F92}"/>
              </a:ext>
            </a:extLst>
          </p:cNvPr>
          <p:cNvSpPr/>
          <p:nvPr/>
        </p:nvSpPr>
        <p:spPr>
          <a:xfrm>
            <a:off x="5447928" y="1996420"/>
            <a:ext cx="6192688" cy="792088"/>
          </a:xfrm>
          <a:prstGeom prst="rect">
            <a:avLst/>
          </a:prstGeom>
          <a:solidFill>
            <a:schemeClr val="accent4">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EDR</a:t>
            </a:r>
          </a:p>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＝マルウェア感染の原因を調査・復旧</a:t>
            </a:r>
          </a:p>
        </p:txBody>
      </p:sp>
      <p:grpSp>
        <p:nvGrpSpPr>
          <p:cNvPr id="42" name="グループ化 41">
            <a:extLst>
              <a:ext uri="{FF2B5EF4-FFF2-40B4-BE49-F238E27FC236}">
                <a16:creationId xmlns:a16="http://schemas.microsoft.com/office/drawing/2014/main" id="{BDEFE518-3024-861B-D46F-2127822B16C0}"/>
              </a:ext>
            </a:extLst>
          </p:cNvPr>
          <p:cNvGrpSpPr/>
          <p:nvPr/>
        </p:nvGrpSpPr>
        <p:grpSpPr>
          <a:xfrm>
            <a:off x="1199456" y="2060848"/>
            <a:ext cx="720080" cy="634735"/>
            <a:chOff x="983432" y="979162"/>
            <a:chExt cx="843503" cy="778751"/>
          </a:xfrm>
        </p:grpSpPr>
        <p:pic>
          <p:nvPicPr>
            <p:cNvPr id="43" name="図 42">
              <a:extLst>
                <a:ext uri="{FF2B5EF4-FFF2-40B4-BE49-F238E27FC236}">
                  <a16:creationId xmlns:a16="http://schemas.microsoft.com/office/drawing/2014/main" id="{DCD2330E-14D5-DEF3-531A-C70924E8E5C0}"/>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83432" y="1124744"/>
              <a:ext cx="605773" cy="633169"/>
            </a:xfrm>
            <a:prstGeom prst="rect">
              <a:avLst/>
            </a:prstGeom>
          </p:spPr>
        </p:pic>
        <p:sp>
          <p:nvSpPr>
            <p:cNvPr id="44" name="&quot;禁止&quot;マーク 43">
              <a:extLst>
                <a:ext uri="{FF2B5EF4-FFF2-40B4-BE49-F238E27FC236}">
                  <a16:creationId xmlns:a16="http://schemas.microsoft.com/office/drawing/2014/main" id="{DE3EAB5E-C0CC-987D-F50B-837DF65AC361}"/>
                </a:ext>
              </a:extLst>
            </p:cNvPr>
            <p:cNvSpPr/>
            <p:nvPr/>
          </p:nvSpPr>
          <p:spPr>
            <a:xfrm>
              <a:off x="1435144" y="979162"/>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5" name="グラフィックス 44" descr="虫眼鏡で見た虫 単色塗りつぶし">
            <a:extLst>
              <a:ext uri="{FF2B5EF4-FFF2-40B4-BE49-F238E27FC236}">
                <a16:creationId xmlns:a16="http://schemas.microsoft.com/office/drawing/2014/main" id="{2BB3A92E-4AEC-6D28-85AB-32E5527A5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9976" y="1988840"/>
            <a:ext cx="789189" cy="789189"/>
          </a:xfrm>
          <a:prstGeom prst="rect">
            <a:avLst/>
          </a:prstGeom>
        </p:spPr>
      </p:pic>
      <p:cxnSp>
        <p:nvCxnSpPr>
          <p:cNvPr id="46" name="直線矢印コネクタ 45">
            <a:extLst>
              <a:ext uri="{FF2B5EF4-FFF2-40B4-BE49-F238E27FC236}">
                <a16:creationId xmlns:a16="http://schemas.microsoft.com/office/drawing/2014/main" id="{5478450A-FDD7-03B9-A995-F9D825B82B5F}"/>
              </a:ext>
            </a:extLst>
          </p:cNvPr>
          <p:cNvCxnSpPr>
            <a:cxnSpLocks/>
          </p:cNvCxnSpPr>
          <p:nvPr/>
        </p:nvCxnSpPr>
        <p:spPr>
          <a:xfrm>
            <a:off x="1127448" y="5733256"/>
            <a:ext cx="3528392" cy="0"/>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57C7171D-BBA1-88F5-BA00-9F81655C4755}"/>
              </a:ext>
            </a:extLst>
          </p:cNvPr>
          <p:cNvSpPr txBox="1"/>
          <p:nvPr/>
        </p:nvSpPr>
        <p:spPr>
          <a:xfrm>
            <a:off x="1127448" y="5805264"/>
            <a:ext cx="3528392" cy="598625"/>
          </a:xfrm>
          <a:prstGeom prst="rect">
            <a:avLst/>
          </a:prstGeom>
          <a:noFill/>
        </p:spPr>
        <p:txBody>
          <a:bodyPr wrap="square" rtlCol="0">
            <a:spAutoFit/>
          </a:bodyPr>
          <a:lstStyle/>
          <a:p>
            <a:pPr algn="ctr">
              <a:lnSpc>
                <a:spcPct val="120000"/>
              </a:lnSpc>
            </a:pPr>
            <a:r>
              <a:rPr kumimoji="1" lang="ja-JP" altLang="en-US" sz="1400" b="1">
                <a:solidFill>
                  <a:schemeClr val="accent1">
                    <a:lumMod val="75000"/>
                  </a:schemeClr>
                </a:solidFill>
                <a:latin typeface="メイリオ" panose="020B0604030504040204" pitchFamily="50" charset="-128"/>
                <a:ea typeface="メイリオ" panose="020B0604030504040204" pitchFamily="50" charset="-128"/>
              </a:rPr>
              <a:t>高精度にマルウェアの侵入を</a:t>
            </a:r>
            <a:endParaRPr kumimoji="1" lang="en-US" altLang="ja-JP" sz="1400" b="1">
              <a:solidFill>
                <a:schemeClr val="accent1">
                  <a:lumMod val="7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accent1">
                    <a:lumMod val="75000"/>
                  </a:schemeClr>
                </a:solidFill>
                <a:latin typeface="メイリオ" panose="020B0604030504040204" pitchFamily="50" charset="-128"/>
                <a:ea typeface="メイリオ" panose="020B0604030504040204" pitchFamily="50" charset="-128"/>
              </a:rPr>
              <a:t>阻止することが重要</a:t>
            </a:r>
          </a:p>
        </p:txBody>
      </p:sp>
      <p:cxnSp>
        <p:nvCxnSpPr>
          <p:cNvPr id="48" name="直線矢印コネクタ 47">
            <a:extLst>
              <a:ext uri="{FF2B5EF4-FFF2-40B4-BE49-F238E27FC236}">
                <a16:creationId xmlns:a16="http://schemas.microsoft.com/office/drawing/2014/main" id="{E7A0F78C-3A63-46A2-B37A-7BA20B81DA31}"/>
              </a:ext>
            </a:extLst>
          </p:cNvPr>
          <p:cNvCxnSpPr>
            <a:cxnSpLocks/>
          </p:cNvCxnSpPr>
          <p:nvPr/>
        </p:nvCxnSpPr>
        <p:spPr>
          <a:xfrm>
            <a:off x="5447928" y="5733256"/>
            <a:ext cx="6192688" cy="0"/>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279E81FB-D84E-0D99-C606-0C7FE76A6483}"/>
              </a:ext>
            </a:extLst>
          </p:cNvPr>
          <p:cNvSpPr txBox="1"/>
          <p:nvPr/>
        </p:nvSpPr>
        <p:spPr>
          <a:xfrm>
            <a:off x="5519936" y="5805264"/>
            <a:ext cx="6120680" cy="598625"/>
          </a:xfrm>
          <a:prstGeom prst="rect">
            <a:avLst/>
          </a:prstGeom>
          <a:noFill/>
        </p:spPr>
        <p:txBody>
          <a:bodyPr wrap="square" rtlCol="0">
            <a:spAutoFit/>
          </a:bodyPr>
          <a:lstStyle/>
          <a:p>
            <a:pPr algn="ctr">
              <a:lnSpc>
                <a:spcPct val="120000"/>
              </a:lnSpc>
            </a:pPr>
            <a:r>
              <a:rPr kumimoji="1" lang="en-US" altLang="ja-JP" sz="1400" b="1">
                <a:solidFill>
                  <a:schemeClr val="accent4">
                    <a:lumMod val="50000"/>
                  </a:schemeClr>
                </a:solidFill>
                <a:latin typeface="メイリオ" panose="020B0604030504040204" pitchFamily="50" charset="-128"/>
                <a:ea typeface="メイリオ" panose="020B0604030504040204" pitchFamily="50" charset="-128"/>
              </a:rPr>
              <a:t>EPP </a:t>
            </a:r>
            <a:r>
              <a:rPr kumimoji="1" lang="ja-JP" altLang="en-US" sz="1400" b="1">
                <a:solidFill>
                  <a:schemeClr val="accent4">
                    <a:lumMod val="50000"/>
                  </a:schemeClr>
                </a:solidFill>
                <a:latin typeface="メイリオ" panose="020B0604030504040204" pitchFamily="50" charset="-128"/>
                <a:ea typeface="メイリオ" panose="020B0604030504040204" pitchFamily="50" charset="-128"/>
              </a:rPr>
              <a:t>ですり抜けたマルウェアに対して</a:t>
            </a:r>
            <a:endParaRPr kumimoji="1" lang="en-US" altLang="ja-JP" sz="1400" b="1">
              <a:solidFill>
                <a:schemeClr val="accent4">
                  <a:lumMod val="50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accent4">
                    <a:lumMod val="50000"/>
                  </a:schemeClr>
                </a:solidFill>
                <a:latin typeface="メイリオ" panose="020B0604030504040204" pitchFamily="50" charset="-128"/>
                <a:ea typeface="メイリオ" panose="020B0604030504040204" pitchFamily="50" charset="-128"/>
              </a:rPr>
              <a:t>迅速に調査・解析し対処することが重要</a:t>
            </a:r>
          </a:p>
        </p:txBody>
      </p:sp>
    </p:spTree>
    <p:extLst>
      <p:ext uri="{BB962C8B-B14F-4D97-AF65-F5344CB8AC3E}">
        <p14:creationId xmlns:p14="http://schemas.microsoft.com/office/powerpoint/2010/main" val="186892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ネクタイを締めた少年&#10;&#10;自動的に生成された説明">
            <a:extLst>
              <a:ext uri="{FF2B5EF4-FFF2-40B4-BE49-F238E27FC236}">
                <a16:creationId xmlns:a16="http://schemas.microsoft.com/office/drawing/2014/main" id="{9171B6EE-2E18-B8FC-86E4-608C3170E8DD}"/>
              </a:ext>
            </a:extLst>
          </p:cNvPr>
          <p:cNvPicPr>
            <a:picLocks noChangeAspect="1"/>
          </p:cNvPicPr>
          <p:nvPr/>
        </p:nvPicPr>
        <p:blipFill rotWithShape="1">
          <a:blip r:embed="rId2"/>
          <a:srcRect b="15749"/>
          <a:stretch/>
        </p:blipFill>
        <p:spPr>
          <a:xfrm>
            <a:off x="-18460" y="-259"/>
            <a:ext cx="12210460" cy="6858260"/>
          </a:xfrm>
          <a:prstGeom prst="rect">
            <a:avLst/>
          </a:prstGeom>
        </p:spPr>
      </p:pic>
      <p:sp>
        <p:nvSpPr>
          <p:cNvPr id="3" name="テキスト プレースホルダー 1">
            <a:extLst>
              <a:ext uri="{FF2B5EF4-FFF2-40B4-BE49-F238E27FC236}">
                <a16:creationId xmlns:a16="http://schemas.microsoft.com/office/drawing/2014/main" id="{27C28BE0-3C7C-61DD-5965-83F69009E01A}"/>
              </a:ext>
            </a:extLst>
          </p:cNvPr>
          <p:cNvSpPr txBox="1">
            <a:spLocks/>
          </p:cNvSpPr>
          <p:nvPr/>
        </p:nvSpPr>
        <p:spPr>
          <a:xfrm>
            <a:off x="-86032" y="2485109"/>
            <a:ext cx="5757826" cy="22282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20000"/>
              </a:lnSpc>
              <a:buNone/>
            </a:pPr>
            <a:r>
              <a:rPr lang="ja-JP" altLang="en-US" sz="2000">
                <a:solidFill>
                  <a:schemeClr val="tx1">
                    <a:lumMod val="75000"/>
                    <a:lumOff val="25000"/>
                  </a:schemeClr>
                </a:solidFill>
                <a:latin typeface="メイリオ" panose="020B0604030504040204" pitchFamily="50" charset="-128"/>
                <a:ea typeface="メイリオ" panose="020B0604030504040204" pitchFamily="50" charset="-128"/>
              </a:rPr>
              <a:t>＼ 日常生活に当てはめて解説 ／</a:t>
            </a:r>
            <a:endParaRPr lang="en-US" altLang="ja-JP" sz="2000">
              <a:solidFill>
                <a:schemeClr val="tx1">
                  <a:lumMod val="75000"/>
                  <a:lumOff val="25000"/>
                </a:schemeClr>
              </a:solidFill>
              <a:latin typeface="メイリオ" panose="020B0604030504040204" pitchFamily="50" charset="-128"/>
              <a:ea typeface="メイリオ" panose="020B0604030504040204" pitchFamily="50" charset="-128"/>
            </a:endParaRPr>
          </a:p>
          <a:p>
            <a:pPr marL="84138" indent="0" algn="ctr">
              <a:lnSpc>
                <a:spcPct val="120000"/>
              </a:lnSpc>
              <a:buNone/>
            </a:pP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インフルエンザ予防に例える</a:t>
            </a:r>
            <a:endParaRPr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a:p>
            <a:pPr marL="84138" indent="0" algn="ctr">
              <a:lnSpc>
                <a:spcPct val="120000"/>
              </a:lnSpc>
              <a:buNone/>
            </a:pP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EPP</a:t>
            </a: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b="1">
                <a:solidFill>
                  <a:schemeClr val="tx1">
                    <a:lumMod val="75000"/>
                    <a:lumOff val="25000"/>
                  </a:schemeClr>
                </a:solidFill>
                <a:latin typeface="メイリオ" panose="020B0604030504040204" pitchFamily="50" charset="-128"/>
                <a:ea typeface="メイリオ" panose="020B0604030504040204" pitchFamily="50" charset="-128"/>
              </a:rPr>
              <a:t>EDR</a:t>
            </a:r>
            <a:r>
              <a:rPr lang="ja-JP" altLang="en-US" b="1">
                <a:solidFill>
                  <a:schemeClr val="tx1">
                    <a:lumMod val="75000"/>
                    <a:lumOff val="25000"/>
                  </a:schemeClr>
                </a:solidFill>
                <a:latin typeface="メイリオ" panose="020B0604030504040204" pitchFamily="50" charset="-128"/>
                <a:ea typeface="メイリオ" panose="020B0604030504040204" pitchFamily="50" charset="-128"/>
              </a:rPr>
              <a:t>の違い</a:t>
            </a:r>
            <a:endParaRPr lang="en-US" altLang="ja-JP" b="1">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088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F06882E-56EE-0C6E-A384-87FFC00406BD}"/>
              </a:ext>
            </a:extLst>
          </p:cNvPr>
          <p:cNvSpPr>
            <a:spLocks noGrp="1"/>
          </p:cNvSpPr>
          <p:nvPr>
            <p:ph type="body" sz="quarter" idx="15"/>
          </p:nvPr>
        </p:nvSpPr>
        <p:spPr>
          <a:xfrm>
            <a:off x="413588" y="269809"/>
            <a:ext cx="11074573" cy="291618"/>
          </a:xfrm>
        </p:spPr>
        <p:txBody>
          <a:bodyPr/>
          <a:lstStyle/>
          <a:p>
            <a:r>
              <a:rPr lang="ja-JP" altLang="en-US" b="1">
                <a:latin typeface="メイリオ" panose="020B0604030504040204" pitchFamily="50" charset="-128"/>
                <a:ea typeface="メイリオ" panose="020B0604030504040204" pitchFamily="50" charset="-128"/>
              </a:rPr>
              <a:t>一般的なインフルエンザ予防</a:t>
            </a:r>
            <a:endParaRPr kumimoji="1" lang="ja-JP" altLang="en-US" b="1">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E234A30-45A7-E02B-A332-14E2602F1A83}"/>
              </a:ext>
            </a:extLst>
          </p:cNvPr>
          <p:cNvSpPr txBox="1"/>
          <p:nvPr/>
        </p:nvSpPr>
        <p:spPr>
          <a:xfrm>
            <a:off x="1432875" y="2007910"/>
            <a:ext cx="2026763" cy="369332"/>
          </a:xfrm>
          <a:prstGeom prst="rect">
            <a:avLst/>
          </a:prstGeom>
          <a:noFill/>
        </p:spPr>
        <p:txBody>
          <a:bodyPr wrap="square" rtlCol="0">
            <a:spAutoFit/>
          </a:bodyPr>
          <a:lstStyle/>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ワクチン接種</a:t>
            </a:r>
          </a:p>
        </p:txBody>
      </p:sp>
      <p:sp>
        <p:nvSpPr>
          <p:cNvPr id="22" name="テキスト ボックス 21">
            <a:extLst>
              <a:ext uri="{FF2B5EF4-FFF2-40B4-BE49-F238E27FC236}">
                <a16:creationId xmlns:a16="http://schemas.microsoft.com/office/drawing/2014/main" id="{D4A0D94B-63C7-A1EA-846F-880F323778A8}"/>
              </a:ext>
            </a:extLst>
          </p:cNvPr>
          <p:cNvSpPr txBox="1"/>
          <p:nvPr/>
        </p:nvSpPr>
        <p:spPr>
          <a:xfrm>
            <a:off x="6096000" y="2007910"/>
            <a:ext cx="1471706" cy="369332"/>
          </a:xfrm>
          <a:prstGeom prst="rect">
            <a:avLst/>
          </a:prstGeom>
          <a:noFill/>
        </p:spPr>
        <p:txBody>
          <a:bodyPr wrap="square" rtlCol="0">
            <a:spAutoFit/>
          </a:bodyPr>
          <a:lstStyle/>
          <a:p>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体温を計測</a:t>
            </a:r>
          </a:p>
        </p:txBody>
      </p:sp>
      <p:sp>
        <p:nvSpPr>
          <p:cNvPr id="23" name="テキスト ボックス 22">
            <a:extLst>
              <a:ext uri="{FF2B5EF4-FFF2-40B4-BE49-F238E27FC236}">
                <a16:creationId xmlns:a16="http://schemas.microsoft.com/office/drawing/2014/main" id="{E3DF5C2F-6882-9EDB-1FA4-F74A2C1240A7}"/>
              </a:ext>
            </a:extLst>
          </p:cNvPr>
          <p:cNvSpPr txBox="1"/>
          <p:nvPr/>
        </p:nvSpPr>
        <p:spPr>
          <a:xfrm>
            <a:off x="7621570" y="2007910"/>
            <a:ext cx="2459198" cy="369332"/>
          </a:xfrm>
          <a:prstGeom prst="rect">
            <a:avLst/>
          </a:prstGeom>
          <a:noFill/>
        </p:spPr>
        <p:txBody>
          <a:bodyPr wrap="square" rtlCol="0">
            <a:spAutoFit/>
          </a:bodyPr>
          <a:lstStyle/>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診療</a:t>
            </a:r>
          </a:p>
        </p:txBody>
      </p:sp>
      <p:sp>
        <p:nvSpPr>
          <p:cNvPr id="24" name="テキスト ボックス 23">
            <a:extLst>
              <a:ext uri="{FF2B5EF4-FFF2-40B4-BE49-F238E27FC236}">
                <a16:creationId xmlns:a16="http://schemas.microsoft.com/office/drawing/2014/main" id="{1D6C6C6D-49DF-A95F-17EB-C717816421CF}"/>
              </a:ext>
            </a:extLst>
          </p:cNvPr>
          <p:cNvSpPr txBox="1"/>
          <p:nvPr/>
        </p:nvSpPr>
        <p:spPr>
          <a:xfrm>
            <a:off x="9665616" y="2007910"/>
            <a:ext cx="2014194" cy="369332"/>
          </a:xfrm>
          <a:prstGeom prst="rect">
            <a:avLst/>
          </a:prstGeom>
          <a:noFill/>
        </p:spPr>
        <p:txBody>
          <a:bodyPr wrap="square" rtlCol="0">
            <a:spAutoFit/>
          </a:bodyPr>
          <a:lstStyle/>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処方箋等で治療</a:t>
            </a:r>
          </a:p>
        </p:txBody>
      </p:sp>
      <p:sp>
        <p:nvSpPr>
          <p:cNvPr id="25" name="正方形/長方形 24">
            <a:extLst>
              <a:ext uri="{FF2B5EF4-FFF2-40B4-BE49-F238E27FC236}">
                <a16:creationId xmlns:a16="http://schemas.microsoft.com/office/drawing/2014/main" id="{4049F0CF-19AF-2AAD-D27A-F0B8B7787F86}"/>
              </a:ext>
            </a:extLst>
          </p:cNvPr>
          <p:cNvSpPr/>
          <p:nvPr/>
        </p:nvSpPr>
        <p:spPr>
          <a:xfrm>
            <a:off x="603317" y="1225478"/>
            <a:ext cx="3714160" cy="52633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予防</a:t>
            </a:r>
          </a:p>
        </p:txBody>
      </p:sp>
      <p:sp>
        <p:nvSpPr>
          <p:cNvPr id="26" name="テキスト ボックス 25">
            <a:extLst>
              <a:ext uri="{FF2B5EF4-FFF2-40B4-BE49-F238E27FC236}">
                <a16:creationId xmlns:a16="http://schemas.microsoft.com/office/drawing/2014/main" id="{286C3BE2-EEFB-1E1E-8673-46F454E32F01}"/>
              </a:ext>
            </a:extLst>
          </p:cNvPr>
          <p:cNvSpPr txBox="1"/>
          <p:nvPr/>
        </p:nvSpPr>
        <p:spPr>
          <a:xfrm>
            <a:off x="4195362" y="2007910"/>
            <a:ext cx="1630404" cy="369332"/>
          </a:xfrm>
          <a:prstGeom prst="rect">
            <a:avLst/>
          </a:prstGeom>
          <a:noFill/>
        </p:spPr>
        <p:txBody>
          <a:bodyPr wrap="square" rtlCol="0">
            <a:spAutoFit/>
          </a:bodyPr>
          <a:lstStyle/>
          <a:p>
            <a:pPr algn="ctr"/>
            <a:r>
              <a:rPr kumimoji="1" lang="ja-JP" altLang="en-US" b="1">
                <a:solidFill>
                  <a:srgbClr val="C00000"/>
                </a:solidFill>
                <a:latin typeface="メイリオ" panose="020B0604030504040204" pitchFamily="50" charset="-128"/>
                <a:ea typeface="メイリオ" panose="020B0604030504040204" pitchFamily="50" charset="-128"/>
              </a:rPr>
              <a:t>発症</a:t>
            </a:r>
          </a:p>
        </p:txBody>
      </p:sp>
      <p:pic>
        <p:nvPicPr>
          <p:cNvPr id="27" name="図 26">
            <a:extLst>
              <a:ext uri="{FF2B5EF4-FFF2-40B4-BE49-F238E27FC236}">
                <a16:creationId xmlns:a16="http://schemas.microsoft.com/office/drawing/2014/main" id="{F45D217A-4E5F-F501-2668-DA4FF9012452}"/>
              </a:ext>
            </a:extLst>
          </p:cNvPr>
          <p:cNvPicPr>
            <a:picLocks noChangeAspect="1"/>
          </p:cNvPicPr>
          <p:nvPr/>
        </p:nvPicPr>
        <p:blipFill>
          <a:blip r:embed="rId2"/>
          <a:stretch>
            <a:fillRect/>
          </a:stretch>
        </p:blipFill>
        <p:spPr>
          <a:xfrm>
            <a:off x="1680165" y="2625348"/>
            <a:ext cx="1392974" cy="1392974"/>
          </a:xfrm>
          <a:prstGeom prst="rect">
            <a:avLst/>
          </a:prstGeom>
        </p:spPr>
      </p:pic>
      <p:pic>
        <p:nvPicPr>
          <p:cNvPr id="28" name="Picture 4">
            <a:extLst>
              <a:ext uri="{FF2B5EF4-FFF2-40B4-BE49-F238E27FC236}">
                <a16:creationId xmlns:a16="http://schemas.microsoft.com/office/drawing/2014/main" id="{592CD570-0DF5-D94A-F9D8-59DD632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731" y="2922307"/>
            <a:ext cx="1722814" cy="10558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喉の検査のイラスト（学校の健康診断）">
            <a:extLst>
              <a:ext uri="{FF2B5EF4-FFF2-40B4-BE49-F238E27FC236}">
                <a16:creationId xmlns:a16="http://schemas.microsoft.com/office/drawing/2014/main" id="{A23F9626-E751-E121-BEDF-ECA6F084C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5064" y="2711483"/>
            <a:ext cx="1176579" cy="13000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薬のイラスト「薬の紙袋」">
            <a:extLst>
              <a:ext uri="{FF2B5EF4-FFF2-40B4-BE49-F238E27FC236}">
                <a16:creationId xmlns:a16="http://schemas.microsoft.com/office/drawing/2014/main" id="{CC868BFF-EB14-2B4A-4312-B261374AC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5448" y="2799758"/>
            <a:ext cx="1013798" cy="112021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具合の悪い人のイラスト（男性）">
            <a:extLst>
              <a:ext uri="{FF2B5EF4-FFF2-40B4-BE49-F238E27FC236}">
                <a16:creationId xmlns:a16="http://schemas.microsoft.com/office/drawing/2014/main" id="{134F04C1-1856-CFFF-0DE7-D3B429598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0064" y="2796617"/>
            <a:ext cx="1398311" cy="1398311"/>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65949DB6-C27D-9F01-88B8-75121D008EA4}"/>
              </a:ext>
            </a:extLst>
          </p:cNvPr>
          <p:cNvSpPr/>
          <p:nvPr/>
        </p:nvSpPr>
        <p:spPr>
          <a:xfrm>
            <a:off x="4366182" y="1227048"/>
            <a:ext cx="1327607" cy="5263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33" name="正方形/長方形 32">
            <a:extLst>
              <a:ext uri="{FF2B5EF4-FFF2-40B4-BE49-F238E27FC236}">
                <a16:creationId xmlns:a16="http://schemas.microsoft.com/office/drawing/2014/main" id="{E4C7D4C6-C774-11EF-33A0-A5B9A7A5F707}"/>
              </a:ext>
            </a:extLst>
          </p:cNvPr>
          <p:cNvSpPr/>
          <p:nvPr/>
        </p:nvSpPr>
        <p:spPr>
          <a:xfrm>
            <a:off x="5751922" y="1227049"/>
            <a:ext cx="5880753" cy="52633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調査・治療</a:t>
            </a:r>
          </a:p>
        </p:txBody>
      </p:sp>
      <p:sp>
        <p:nvSpPr>
          <p:cNvPr id="3" name="テキスト ボックス 2">
            <a:extLst>
              <a:ext uri="{FF2B5EF4-FFF2-40B4-BE49-F238E27FC236}">
                <a16:creationId xmlns:a16="http://schemas.microsoft.com/office/drawing/2014/main" id="{A25A8DE5-C897-8EF6-224C-433D77A0487D}"/>
              </a:ext>
            </a:extLst>
          </p:cNvPr>
          <p:cNvSpPr txBox="1"/>
          <p:nvPr/>
        </p:nvSpPr>
        <p:spPr>
          <a:xfrm>
            <a:off x="565608" y="4553146"/>
            <a:ext cx="3563333" cy="598625"/>
          </a:xfrm>
          <a:prstGeom prst="rect">
            <a:avLst/>
          </a:prstGeom>
          <a:noFill/>
        </p:spPr>
        <p:txBody>
          <a:bodyPr wrap="square" rtlCol="0">
            <a:spAutoFit/>
          </a:bodyPr>
          <a:lstStyle/>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ワクチンを接種して</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ウイルス感染の確率を下げる</a:t>
            </a:r>
          </a:p>
        </p:txBody>
      </p:sp>
      <p:sp>
        <p:nvSpPr>
          <p:cNvPr id="4" name="テキスト ボックス 3">
            <a:extLst>
              <a:ext uri="{FF2B5EF4-FFF2-40B4-BE49-F238E27FC236}">
                <a16:creationId xmlns:a16="http://schemas.microsoft.com/office/drawing/2014/main" id="{1CF8921B-A7AB-BC2F-5E8C-368BBB08555B}"/>
              </a:ext>
            </a:extLst>
          </p:cNvPr>
          <p:cNvSpPr txBox="1"/>
          <p:nvPr/>
        </p:nvSpPr>
        <p:spPr>
          <a:xfrm>
            <a:off x="3847709" y="4648984"/>
            <a:ext cx="2138312" cy="340093"/>
          </a:xfrm>
          <a:prstGeom prst="rect">
            <a:avLst/>
          </a:prstGeom>
          <a:noFill/>
        </p:spPr>
        <p:txBody>
          <a:bodyPr wrap="square" rtlCol="0">
            <a:spAutoFit/>
          </a:bodyPr>
          <a:lstStyle/>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低確率で発症</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1B2592B0-85ED-8FC6-F76C-E7A8A596110D}"/>
              </a:ext>
            </a:extLst>
          </p:cNvPr>
          <p:cNvSpPr txBox="1"/>
          <p:nvPr/>
        </p:nvSpPr>
        <p:spPr>
          <a:xfrm>
            <a:off x="6875283" y="4659982"/>
            <a:ext cx="4512296" cy="340093"/>
          </a:xfrm>
          <a:prstGeom prst="rect">
            <a:avLst/>
          </a:prstGeom>
          <a:noFill/>
        </p:spPr>
        <p:txBody>
          <a:bodyPr wrap="square" rtlCol="0">
            <a:spAutoFit/>
          </a:bodyPr>
          <a:lstStyle/>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病院で診療を受け、処方箋などで治療する</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F3964F61-EB67-2DE2-356A-35684EEBA402}"/>
              </a:ext>
            </a:extLst>
          </p:cNvPr>
          <p:cNvCxnSpPr>
            <a:cxnSpLocks/>
          </p:cNvCxnSpPr>
          <p:nvPr/>
        </p:nvCxnSpPr>
        <p:spPr>
          <a:xfrm>
            <a:off x="584462" y="4272100"/>
            <a:ext cx="3591612" cy="0"/>
          </a:xfrm>
          <a:prstGeom prst="straightConnector1">
            <a:avLst/>
          </a:prstGeom>
          <a:ln>
            <a:solidFill>
              <a:schemeClr val="accent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EAD0CAB3-E90C-E364-4D3F-8E7EA811C8B8}"/>
              </a:ext>
            </a:extLst>
          </p:cNvPr>
          <p:cNvCxnSpPr>
            <a:cxnSpLocks/>
          </p:cNvCxnSpPr>
          <p:nvPr/>
        </p:nvCxnSpPr>
        <p:spPr>
          <a:xfrm>
            <a:off x="4251489" y="4273672"/>
            <a:ext cx="1376314"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5B3BA360-45FD-E94A-09CA-2F0860BA34D4}"/>
              </a:ext>
            </a:extLst>
          </p:cNvPr>
          <p:cNvCxnSpPr>
            <a:cxnSpLocks/>
          </p:cNvCxnSpPr>
          <p:nvPr/>
        </p:nvCxnSpPr>
        <p:spPr>
          <a:xfrm>
            <a:off x="5750351" y="4265817"/>
            <a:ext cx="5816338" cy="0"/>
          </a:xfrm>
          <a:prstGeom prst="straightConnector1">
            <a:avLst/>
          </a:prstGeom>
          <a:ln>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1F904A5D-A30B-654F-19C5-C70C5B6837A0}"/>
              </a:ext>
            </a:extLst>
          </p:cNvPr>
          <p:cNvSpPr/>
          <p:nvPr/>
        </p:nvSpPr>
        <p:spPr>
          <a:xfrm>
            <a:off x="1272619" y="5344998"/>
            <a:ext cx="9643620" cy="772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962766A7-6A8B-BDA9-D807-E9959DC84407}"/>
              </a:ext>
            </a:extLst>
          </p:cNvPr>
          <p:cNvSpPr txBox="1"/>
          <p:nvPr/>
        </p:nvSpPr>
        <p:spPr>
          <a:xfrm>
            <a:off x="3469062" y="5561813"/>
            <a:ext cx="5555531" cy="369332"/>
          </a:xfrm>
          <a:prstGeom prst="rect">
            <a:avLst/>
          </a:prstGeom>
          <a:noFill/>
        </p:spPr>
        <p:txBody>
          <a:bodyPr wrap="square" rtlCol="0">
            <a:spAutoFit/>
          </a:bodyPr>
          <a:lstStyle/>
          <a:p>
            <a:pPr algn="ct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この流れを </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EPP</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b="1">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b="1">
                <a:solidFill>
                  <a:schemeClr val="tx1">
                    <a:lumMod val="75000"/>
                    <a:lumOff val="25000"/>
                  </a:schemeClr>
                </a:solidFill>
                <a:latin typeface="メイリオ" panose="020B0604030504040204" pitchFamily="50" charset="-128"/>
                <a:ea typeface="メイリオ" panose="020B0604030504040204" pitchFamily="50" charset="-128"/>
              </a:rPr>
              <a:t>に当てはめると・・・</a:t>
            </a:r>
          </a:p>
        </p:txBody>
      </p:sp>
    </p:spTree>
    <p:extLst>
      <p:ext uri="{BB962C8B-B14F-4D97-AF65-F5344CB8AC3E}">
        <p14:creationId xmlns:p14="http://schemas.microsoft.com/office/powerpoint/2010/main" val="28298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F06882E-56EE-0C6E-A384-87FFC00406BD}"/>
              </a:ext>
            </a:extLst>
          </p:cNvPr>
          <p:cNvSpPr>
            <a:spLocks noGrp="1"/>
          </p:cNvSpPr>
          <p:nvPr>
            <p:ph type="body" sz="quarter" idx="15"/>
          </p:nvPr>
        </p:nvSpPr>
        <p:spPr>
          <a:xfrm>
            <a:off x="413588" y="269809"/>
            <a:ext cx="11074573" cy="291618"/>
          </a:xfrm>
        </p:spPr>
        <p:txBody>
          <a:bodyPr/>
          <a:lstStyle/>
          <a:p>
            <a:r>
              <a:rPr lang="en-US" altLang="ja-JP" b="1">
                <a:latin typeface="メイリオ" panose="020B0604030504040204" pitchFamily="50" charset="-128"/>
                <a:ea typeface="メイリオ" panose="020B0604030504040204" pitchFamily="50" charset="-128"/>
              </a:rPr>
              <a:t>EPP</a:t>
            </a:r>
            <a:r>
              <a:rPr lang="ja-JP" altLang="en-US" b="1">
                <a:latin typeface="メイリオ" panose="020B0604030504040204" pitchFamily="50" charset="-128"/>
                <a:ea typeface="メイリオ" panose="020B0604030504040204" pitchFamily="50" charset="-128"/>
              </a:rPr>
              <a:t>・</a:t>
            </a:r>
            <a:r>
              <a:rPr lang="en-US" altLang="ja-JP" b="1">
                <a:latin typeface="メイリオ" panose="020B0604030504040204" pitchFamily="50" charset="-128"/>
                <a:ea typeface="メイリオ" panose="020B0604030504040204" pitchFamily="50" charset="-128"/>
              </a:rPr>
              <a:t>EDR </a:t>
            </a:r>
            <a:r>
              <a:rPr lang="ja-JP" altLang="en-US" b="1">
                <a:latin typeface="メイリオ" panose="020B0604030504040204" pitchFamily="50" charset="-128"/>
                <a:ea typeface="メイリオ" panose="020B0604030504040204" pitchFamily="50" charset="-128"/>
              </a:rPr>
              <a:t>の役割の違い：インフルエンザ予防</a:t>
            </a:r>
            <a:endParaRPr kumimoji="1" lang="ja-JP" altLang="en-US" b="1">
              <a:latin typeface="メイリオ" panose="020B0604030504040204" pitchFamily="50" charset="-128"/>
              <a:ea typeface="メイリオ" panose="020B0604030504040204" pitchFamily="50" charset="-128"/>
            </a:endParaRPr>
          </a:p>
        </p:txBody>
      </p:sp>
      <p:sp>
        <p:nvSpPr>
          <p:cNvPr id="5" name="Freeform 15">
            <a:extLst>
              <a:ext uri="{FF2B5EF4-FFF2-40B4-BE49-F238E27FC236}">
                <a16:creationId xmlns:a16="http://schemas.microsoft.com/office/drawing/2014/main" id="{D30EE1A4-4A5C-8000-9BB8-2D6501840301}"/>
              </a:ext>
            </a:extLst>
          </p:cNvPr>
          <p:cNvSpPr/>
          <p:nvPr/>
        </p:nvSpPr>
        <p:spPr>
          <a:xfrm>
            <a:off x="5661312" y="4619316"/>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異常</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検知</a:t>
            </a:r>
            <a:endParaRPr lang="en-IL" sz="1400" b="1" kern="1200">
              <a:solidFill>
                <a:schemeClr val="tx1">
                  <a:lumMod val="75000"/>
                  <a:lumOff val="25000"/>
                </a:schemeClr>
              </a:solidFill>
              <a:latin typeface="+mj-ea"/>
              <a:ea typeface="+mj-ea"/>
            </a:endParaRPr>
          </a:p>
        </p:txBody>
      </p:sp>
      <p:sp>
        <p:nvSpPr>
          <p:cNvPr id="6" name="Circle: Hollow 60">
            <a:extLst>
              <a:ext uri="{FF2B5EF4-FFF2-40B4-BE49-F238E27FC236}">
                <a16:creationId xmlns:a16="http://schemas.microsoft.com/office/drawing/2014/main" id="{CBE67443-7980-4AAF-A697-D946C1034274}"/>
              </a:ext>
            </a:extLst>
          </p:cNvPr>
          <p:cNvSpPr/>
          <p:nvPr/>
        </p:nvSpPr>
        <p:spPr>
          <a:xfrm>
            <a:off x="5711280" y="4380663"/>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7" name="Freeform 15">
            <a:extLst>
              <a:ext uri="{FF2B5EF4-FFF2-40B4-BE49-F238E27FC236}">
                <a16:creationId xmlns:a16="http://schemas.microsoft.com/office/drawing/2014/main" id="{8ADD2789-C74C-E7BC-42E1-67E1201D08A6}"/>
              </a:ext>
            </a:extLst>
          </p:cNvPr>
          <p:cNvSpPr/>
          <p:nvPr/>
        </p:nvSpPr>
        <p:spPr>
          <a:xfrm>
            <a:off x="9039025" y="4587131"/>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調査</a:t>
            </a:r>
            <a:endParaRPr lang="en-IL" sz="1400" b="1" kern="1200">
              <a:solidFill>
                <a:schemeClr val="tx1">
                  <a:lumMod val="75000"/>
                  <a:lumOff val="25000"/>
                </a:schemeClr>
              </a:solidFill>
              <a:latin typeface="+mj-ea"/>
              <a:ea typeface="+mj-ea"/>
            </a:endParaRPr>
          </a:p>
        </p:txBody>
      </p:sp>
      <p:sp>
        <p:nvSpPr>
          <p:cNvPr id="8" name="Freeform 15">
            <a:extLst>
              <a:ext uri="{FF2B5EF4-FFF2-40B4-BE49-F238E27FC236}">
                <a16:creationId xmlns:a16="http://schemas.microsoft.com/office/drawing/2014/main" id="{3E5E9921-CBD5-1F6E-79FE-90C6F3DBEC49}"/>
              </a:ext>
            </a:extLst>
          </p:cNvPr>
          <p:cNvSpPr/>
          <p:nvPr/>
        </p:nvSpPr>
        <p:spPr>
          <a:xfrm>
            <a:off x="7333747" y="4594846"/>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封じ込め</a:t>
            </a:r>
            <a:endParaRPr lang="en-IL" sz="1400" b="1" kern="1200">
              <a:solidFill>
                <a:schemeClr val="tx1">
                  <a:lumMod val="75000"/>
                  <a:lumOff val="25000"/>
                </a:schemeClr>
              </a:solidFill>
              <a:latin typeface="+mj-ea"/>
              <a:ea typeface="+mj-ea"/>
            </a:endParaRPr>
          </a:p>
        </p:txBody>
      </p:sp>
      <p:sp>
        <p:nvSpPr>
          <p:cNvPr id="9" name="Freeform 15">
            <a:extLst>
              <a:ext uri="{FF2B5EF4-FFF2-40B4-BE49-F238E27FC236}">
                <a16:creationId xmlns:a16="http://schemas.microsoft.com/office/drawing/2014/main" id="{82908605-E8B8-0672-582C-3AAF06667637}"/>
              </a:ext>
            </a:extLst>
          </p:cNvPr>
          <p:cNvSpPr/>
          <p:nvPr/>
        </p:nvSpPr>
        <p:spPr>
          <a:xfrm>
            <a:off x="10622364" y="4610929"/>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復旧</a:t>
            </a:r>
            <a:endParaRPr lang="en-IL" sz="1400" b="1" kern="1200">
              <a:solidFill>
                <a:schemeClr val="tx1">
                  <a:lumMod val="75000"/>
                  <a:lumOff val="25000"/>
                </a:schemeClr>
              </a:solidFill>
              <a:latin typeface="+mj-ea"/>
              <a:ea typeface="+mj-ea"/>
            </a:endParaRPr>
          </a:p>
        </p:txBody>
      </p:sp>
      <p:sp>
        <p:nvSpPr>
          <p:cNvPr id="10" name="Arrow: Right 67">
            <a:extLst>
              <a:ext uri="{FF2B5EF4-FFF2-40B4-BE49-F238E27FC236}">
                <a16:creationId xmlns:a16="http://schemas.microsoft.com/office/drawing/2014/main" id="{DB46E53D-ADBA-BDE3-1D3F-7E17BA32825F}"/>
              </a:ext>
            </a:extLst>
          </p:cNvPr>
          <p:cNvSpPr/>
          <p:nvPr/>
        </p:nvSpPr>
        <p:spPr>
          <a:xfrm>
            <a:off x="6846727" y="4613896"/>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Arrow: Right 68">
            <a:extLst>
              <a:ext uri="{FF2B5EF4-FFF2-40B4-BE49-F238E27FC236}">
                <a16:creationId xmlns:a16="http://schemas.microsoft.com/office/drawing/2014/main" id="{20E3157E-2A1D-8153-1FAC-625725229046}"/>
              </a:ext>
            </a:extLst>
          </p:cNvPr>
          <p:cNvSpPr/>
          <p:nvPr/>
        </p:nvSpPr>
        <p:spPr>
          <a:xfrm>
            <a:off x="8500400" y="4613896"/>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Arrow: Right 69">
            <a:extLst>
              <a:ext uri="{FF2B5EF4-FFF2-40B4-BE49-F238E27FC236}">
                <a16:creationId xmlns:a16="http://schemas.microsoft.com/office/drawing/2014/main" id="{B22649F9-CA93-8A00-BA09-B49A52C8DFF0}"/>
              </a:ext>
            </a:extLst>
          </p:cNvPr>
          <p:cNvSpPr/>
          <p:nvPr/>
        </p:nvSpPr>
        <p:spPr>
          <a:xfrm>
            <a:off x="10139467" y="4617707"/>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Circle: Hollow 60">
            <a:extLst>
              <a:ext uri="{FF2B5EF4-FFF2-40B4-BE49-F238E27FC236}">
                <a16:creationId xmlns:a16="http://schemas.microsoft.com/office/drawing/2014/main" id="{D4D38D06-2FA9-65F0-D4CA-F881204A798E}"/>
              </a:ext>
            </a:extLst>
          </p:cNvPr>
          <p:cNvSpPr/>
          <p:nvPr/>
        </p:nvSpPr>
        <p:spPr>
          <a:xfrm>
            <a:off x="7374289" y="4380663"/>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4" name="Circle: Hollow 60">
            <a:extLst>
              <a:ext uri="{FF2B5EF4-FFF2-40B4-BE49-F238E27FC236}">
                <a16:creationId xmlns:a16="http://schemas.microsoft.com/office/drawing/2014/main" id="{F61E0F2D-D672-6E07-6882-2AE7B31D1AA2}"/>
              </a:ext>
            </a:extLst>
          </p:cNvPr>
          <p:cNvSpPr/>
          <p:nvPr/>
        </p:nvSpPr>
        <p:spPr>
          <a:xfrm>
            <a:off x="10662906" y="4387472"/>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5" name="Circle: Hollow 60">
            <a:extLst>
              <a:ext uri="{FF2B5EF4-FFF2-40B4-BE49-F238E27FC236}">
                <a16:creationId xmlns:a16="http://schemas.microsoft.com/office/drawing/2014/main" id="{AE91CA6F-9F5A-022D-2DED-B89DAE2EFF8F}"/>
              </a:ext>
            </a:extLst>
          </p:cNvPr>
          <p:cNvSpPr/>
          <p:nvPr/>
        </p:nvSpPr>
        <p:spPr>
          <a:xfrm>
            <a:off x="9061323" y="4375336"/>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6" name="Freeform 15">
            <a:extLst>
              <a:ext uri="{FF2B5EF4-FFF2-40B4-BE49-F238E27FC236}">
                <a16:creationId xmlns:a16="http://schemas.microsoft.com/office/drawing/2014/main" id="{D47B763A-42F7-DB18-6D20-A258EA02DC55}"/>
              </a:ext>
            </a:extLst>
          </p:cNvPr>
          <p:cNvSpPr/>
          <p:nvPr/>
        </p:nvSpPr>
        <p:spPr>
          <a:xfrm>
            <a:off x="862040" y="4609890"/>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ファイル</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17" name="Circle: Hollow 60">
            <a:extLst>
              <a:ext uri="{FF2B5EF4-FFF2-40B4-BE49-F238E27FC236}">
                <a16:creationId xmlns:a16="http://schemas.microsoft.com/office/drawing/2014/main" id="{A7F6050D-2A5C-5640-D3F0-80871304A34E}"/>
              </a:ext>
            </a:extLst>
          </p:cNvPr>
          <p:cNvSpPr/>
          <p:nvPr/>
        </p:nvSpPr>
        <p:spPr>
          <a:xfrm>
            <a:off x="820131" y="4242056"/>
            <a:ext cx="1146793" cy="1089537"/>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8" name="Freeform 15">
            <a:extLst>
              <a:ext uri="{FF2B5EF4-FFF2-40B4-BE49-F238E27FC236}">
                <a16:creationId xmlns:a16="http://schemas.microsoft.com/office/drawing/2014/main" id="{5D138396-C40A-AA99-7029-488F0022F677}"/>
              </a:ext>
            </a:extLst>
          </p:cNvPr>
          <p:cNvSpPr/>
          <p:nvPr/>
        </p:nvSpPr>
        <p:spPr>
          <a:xfrm>
            <a:off x="2776584" y="4638170"/>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19" name="Arrow: Right 67">
            <a:extLst>
              <a:ext uri="{FF2B5EF4-FFF2-40B4-BE49-F238E27FC236}">
                <a16:creationId xmlns:a16="http://schemas.microsoft.com/office/drawing/2014/main" id="{D09FBDC8-3BF8-734D-A9DB-1D34232C2863}"/>
              </a:ext>
            </a:extLst>
          </p:cNvPr>
          <p:cNvSpPr/>
          <p:nvPr/>
        </p:nvSpPr>
        <p:spPr>
          <a:xfrm>
            <a:off x="2133643" y="4638170"/>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291A562-31AA-5FB7-4EC7-016BA16139AB}"/>
              </a:ext>
            </a:extLst>
          </p:cNvPr>
          <p:cNvSpPr txBox="1"/>
          <p:nvPr/>
        </p:nvSpPr>
        <p:spPr>
          <a:xfrm>
            <a:off x="4207268" y="4238895"/>
            <a:ext cx="1471878" cy="461665"/>
          </a:xfrm>
          <a:prstGeom prst="rect">
            <a:avLst/>
          </a:prstGeom>
          <a:noFill/>
        </p:spPr>
        <p:txBody>
          <a:bodyPr wrap="non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をすり抜けて</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マルウェア感染</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E234A30-45A7-E02B-A332-14E2602F1A83}"/>
              </a:ext>
            </a:extLst>
          </p:cNvPr>
          <p:cNvSpPr txBox="1"/>
          <p:nvPr/>
        </p:nvSpPr>
        <p:spPr>
          <a:xfrm>
            <a:off x="1404594" y="1727453"/>
            <a:ext cx="2026763"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ワクチン接種</a:t>
            </a:r>
          </a:p>
        </p:txBody>
      </p:sp>
      <p:sp>
        <p:nvSpPr>
          <p:cNvPr id="22" name="テキスト ボックス 21">
            <a:extLst>
              <a:ext uri="{FF2B5EF4-FFF2-40B4-BE49-F238E27FC236}">
                <a16:creationId xmlns:a16="http://schemas.microsoft.com/office/drawing/2014/main" id="{D4A0D94B-63C7-A1EA-846F-880F323778A8}"/>
              </a:ext>
            </a:extLst>
          </p:cNvPr>
          <p:cNvSpPr txBox="1"/>
          <p:nvPr/>
        </p:nvSpPr>
        <p:spPr>
          <a:xfrm>
            <a:off x="5871111" y="1727453"/>
            <a:ext cx="121291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体温を計測</a:t>
            </a:r>
          </a:p>
        </p:txBody>
      </p:sp>
      <p:sp>
        <p:nvSpPr>
          <p:cNvPr id="23" name="テキスト ボックス 22">
            <a:extLst>
              <a:ext uri="{FF2B5EF4-FFF2-40B4-BE49-F238E27FC236}">
                <a16:creationId xmlns:a16="http://schemas.microsoft.com/office/drawing/2014/main" id="{E3DF5C2F-6882-9EDB-1FA4-F74A2C1240A7}"/>
              </a:ext>
            </a:extLst>
          </p:cNvPr>
          <p:cNvSpPr txBox="1"/>
          <p:nvPr/>
        </p:nvSpPr>
        <p:spPr>
          <a:xfrm>
            <a:off x="7488701" y="1727453"/>
            <a:ext cx="2026763"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医者の診療（調査）</a:t>
            </a:r>
          </a:p>
        </p:txBody>
      </p:sp>
      <p:sp>
        <p:nvSpPr>
          <p:cNvPr id="24" name="テキスト ボックス 23">
            <a:extLst>
              <a:ext uri="{FF2B5EF4-FFF2-40B4-BE49-F238E27FC236}">
                <a16:creationId xmlns:a16="http://schemas.microsoft.com/office/drawing/2014/main" id="{1D6C6C6D-49DF-A95F-17EB-C717816421CF}"/>
              </a:ext>
            </a:extLst>
          </p:cNvPr>
          <p:cNvSpPr txBox="1"/>
          <p:nvPr/>
        </p:nvSpPr>
        <p:spPr>
          <a:xfrm>
            <a:off x="9920140" y="1727453"/>
            <a:ext cx="1458012"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処方箋等で治療</a:t>
            </a:r>
          </a:p>
        </p:txBody>
      </p:sp>
      <p:sp>
        <p:nvSpPr>
          <p:cNvPr id="25" name="正方形/長方形 24">
            <a:extLst>
              <a:ext uri="{FF2B5EF4-FFF2-40B4-BE49-F238E27FC236}">
                <a16:creationId xmlns:a16="http://schemas.microsoft.com/office/drawing/2014/main" id="{4049F0CF-19AF-2AAD-D27A-F0B8B7787F86}"/>
              </a:ext>
            </a:extLst>
          </p:cNvPr>
          <p:cNvSpPr/>
          <p:nvPr/>
        </p:nvSpPr>
        <p:spPr>
          <a:xfrm>
            <a:off x="575036" y="1206634"/>
            <a:ext cx="3714160" cy="3959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予防</a:t>
            </a:r>
          </a:p>
        </p:txBody>
      </p:sp>
      <p:sp>
        <p:nvSpPr>
          <p:cNvPr id="26" name="テキスト ボックス 25">
            <a:extLst>
              <a:ext uri="{FF2B5EF4-FFF2-40B4-BE49-F238E27FC236}">
                <a16:creationId xmlns:a16="http://schemas.microsoft.com/office/drawing/2014/main" id="{286C3BE2-EEFB-1E1E-8673-46F454E32F01}"/>
              </a:ext>
            </a:extLst>
          </p:cNvPr>
          <p:cNvSpPr txBox="1"/>
          <p:nvPr/>
        </p:nvSpPr>
        <p:spPr>
          <a:xfrm>
            <a:off x="4194250" y="1727453"/>
            <a:ext cx="1630404" cy="307777"/>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発症</a:t>
            </a:r>
          </a:p>
        </p:txBody>
      </p:sp>
      <p:pic>
        <p:nvPicPr>
          <p:cNvPr id="27" name="図 26">
            <a:extLst>
              <a:ext uri="{FF2B5EF4-FFF2-40B4-BE49-F238E27FC236}">
                <a16:creationId xmlns:a16="http://schemas.microsoft.com/office/drawing/2014/main" id="{F45D217A-4E5F-F501-2668-DA4FF9012452}"/>
              </a:ext>
            </a:extLst>
          </p:cNvPr>
          <p:cNvPicPr>
            <a:picLocks noChangeAspect="1"/>
          </p:cNvPicPr>
          <p:nvPr/>
        </p:nvPicPr>
        <p:blipFill>
          <a:blip r:embed="rId2"/>
          <a:stretch>
            <a:fillRect/>
          </a:stretch>
        </p:blipFill>
        <p:spPr>
          <a:xfrm>
            <a:off x="1896980" y="2135158"/>
            <a:ext cx="959341" cy="959341"/>
          </a:xfrm>
          <a:prstGeom prst="rect">
            <a:avLst/>
          </a:prstGeom>
        </p:spPr>
      </p:pic>
      <p:pic>
        <p:nvPicPr>
          <p:cNvPr id="28" name="Picture 4">
            <a:extLst>
              <a:ext uri="{FF2B5EF4-FFF2-40B4-BE49-F238E27FC236}">
                <a16:creationId xmlns:a16="http://schemas.microsoft.com/office/drawing/2014/main" id="{592CD570-0DF5-D94A-F9D8-59DD632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768" y="2242965"/>
            <a:ext cx="1370324" cy="8397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喉の検査のイラスト（学校の健康診断）">
            <a:extLst>
              <a:ext uri="{FF2B5EF4-FFF2-40B4-BE49-F238E27FC236}">
                <a16:creationId xmlns:a16="http://schemas.microsoft.com/office/drawing/2014/main" id="{A23F9626-E751-E121-BEDF-ECA6F084C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115" y="2117601"/>
            <a:ext cx="837216" cy="925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薬のイラスト「薬の紙袋」">
            <a:extLst>
              <a:ext uri="{FF2B5EF4-FFF2-40B4-BE49-F238E27FC236}">
                <a16:creationId xmlns:a16="http://schemas.microsoft.com/office/drawing/2014/main" id="{CC868BFF-EB14-2B4A-4312-B261374AC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9715" y="2224729"/>
            <a:ext cx="746779" cy="8251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具合の悪い人のイラスト（男性）">
            <a:extLst>
              <a:ext uri="{FF2B5EF4-FFF2-40B4-BE49-F238E27FC236}">
                <a16:creationId xmlns:a16="http://schemas.microsoft.com/office/drawing/2014/main" id="{134F04C1-1856-CFFF-0DE7-D3B429598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792" y="2221588"/>
            <a:ext cx="899474" cy="899474"/>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65949DB6-C27D-9F01-88B8-75121D008EA4}"/>
              </a:ext>
            </a:extLst>
          </p:cNvPr>
          <p:cNvSpPr/>
          <p:nvPr/>
        </p:nvSpPr>
        <p:spPr>
          <a:xfrm>
            <a:off x="4337901" y="1208204"/>
            <a:ext cx="1327607" cy="395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33" name="正方形/長方形 32">
            <a:extLst>
              <a:ext uri="{FF2B5EF4-FFF2-40B4-BE49-F238E27FC236}">
                <a16:creationId xmlns:a16="http://schemas.microsoft.com/office/drawing/2014/main" id="{E4C7D4C6-C774-11EF-33A0-A5B9A7A5F707}"/>
              </a:ext>
            </a:extLst>
          </p:cNvPr>
          <p:cNvSpPr/>
          <p:nvPr/>
        </p:nvSpPr>
        <p:spPr>
          <a:xfrm>
            <a:off x="5723641" y="1208205"/>
            <a:ext cx="5880753" cy="395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調査・治療</a:t>
            </a:r>
          </a:p>
        </p:txBody>
      </p:sp>
      <p:sp>
        <p:nvSpPr>
          <p:cNvPr id="36" name="正方形/長方形 35">
            <a:extLst>
              <a:ext uri="{FF2B5EF4-FFF2-40B4-BE49-F238E27FC236}">
                <a16:creationId xmlns:a16="http://schemas.microsoft.com/office/drawing/2014/main" id="{6BABF1BD-8570-17C9-D462-1A73DE7F5C4A}"/>
              </a:ext>
            </a:extLst>
          </p:cNvPr>
          <p:cNvSpPr/>
          <p:nvPr/>
        </p:nvSpPr>
        <p:spPr>
          <a:xfrm>
            <a:off x="595460" y="3442347"/>
            <a:ext cx="3714160" cy="6960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81AEBF81-A788-0887-2676-651FCF341C9D}"/>
              </a:ext>
            </a:extLst>
          </p:cNvPr>
          <p:cNvSpPr/>
          <p:nvPr/>
        </p:nvSpPr>
        <p:spPr>
          <a:xfrm>
            <a:off x="4339472" y="3443916"/>
            <a:ext cx="1327607" cy="6850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38" name="正方形/長方形 37">
            <a:extLst>
              <a:ext uri="{FF2B5EF4-FFF2-40B4-BE49-F238E27FC236}">
                <a16:creationId xmlns:a16="http://schemas.microsoft.com/office/drawing/2014/main" id="{7E75095D-E7B2-BD74-AC2B-78664FC96BE0}"/>
              </a:ext>
            </a:extLst>
          </p:cNvPr>
          <p:cNvSpPr/>
          <p:nvPr/>
        </p:nvSpPr>
        <p:spPr>
          <a:xfrm>
            <a:off x="5725211" y="3453344"/>
            <a:ext cx="5880753" cy="6755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39" name="Arrow: Right 67">
            <a:extLst>
              <a:ext uri="{FF2B5EF4-FFF2-40B4-BE49-F238E27FC236}">
                <a16:creationId xmlns:a16="http://schemas.microsoft.com/office/drawing/2014/main" id="{80C5A70F-52E4-FA57-57C5-F9FF0C68E73C}"/>
              </a:ext>
            </a:extLst>
          </p:cNvPr>
          <p:cNvSpPr/>
          <p:nvPr/>
        </p:nvSpPr>
        <p:spPr>
          <a:xfrm>
            <a:off x="4326903" y="4687045"/>
            <a:ext cx="1329179" cy="41284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080B03E-ACAC-66F7-BB76-08D6425F6D3C}"/>
              </a:ext>
            </a:extLst>
          </p:cNvPr>
          <p:cNvSpPr txBox="1"/>
          <p:nvPr/>
        </p:nvSpPr>
        <p:spPr>
          <a:xfrm>
            <a:off x="1517715" y="3535046"/>
            <a:ext cx="2073897" cy="584775"/>
          </a:xfrm>
          <a:prstGeom prst="rect">
            <a:avLst/>
          </a:prstGeom>
          <a:noFill/>
        </p:spPr>
        <p:txBody>
          <a:bodyPr wrap="square" rtlCol="0">
            <a:spAutoFit/>
          </a:bodyPr>
          <a:lstStyle/>
          <a:p>
            <a:r>
              <a:rPr kumimoji="1" lang="en-US" altLang="ja-JP" sz="3200" b="1">
                <a:solidFill>
                  <a:schemeClr val="bg1"/>
                </a:solidFill>
                <a:latin typeface="メイリオ" panose="020B0604030504040204" pitchFamily="50" charset="-128"/>
                <a:ea typeface="メイリオ" panose="020B0604030504040204" pitchFamily="50" charset="-128"/>
              </a:rPr>
              <a:t>EPP</a:t>
            </a:r>
            <a:r>
              <a:rPr kumimoji="1" lang="en-US" altLang="ja-JP" b="1">
                <a:solidFill>
                  <a:schemeClr val="bg1"/>
                </a:solidFill>
                <a:latin typeface="メイリオ" panose="020B0604030504040204" pitchFamily="50" charset="-128"/>
                <a:ea typeface="メイリオ" panose="020B0604030504040204" pitchFamily="50" charset="-128"/>
              </a:rPr>
              <a:t> </a:t>
            </a:r>
            <a:r>
              <a:rPr kumimoji="1" lang="ja-JP" altLang="en-US" b="1">
                <a:solidFill>
                  <a:schemeClr val="bg1"/>
                </a:solidFill>
                <a:latin typeface="メイリオ" panose="020B0604030504040204" pitchFamily="50" charset="-128"/>
                <a:ea typeface="メイリオ" panose="020B0604030504040204" pitchFamily="50" charset="-128"/>
              </a:rPr>
              <a:t>で予防</a:t>
            </a:r>
            <a:endParaRPr kumimoji="1" lang="en-US" altLang="ja-JP" b="1">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24857ED-FFE9-A892-8EB6-3E07B2BBA6BF}"/>
              </a:ext>
            </a:extLst>
          </p:cNvPr>
          <p:cNvSpPr txBox="1"/>
          <p:nvPr/>
        </p:nvSpPr>
        <p:spPr>
          <a:xfrm>
            <a:off x="7428321" y="3553898"/>
            <a:ext cx="3044858" cy="584775"/>
          </a:xfrm>
          <a:prstGeom prst="rect">
            <a:avLst/>
          </a:prstGeom>
          <a:noFill/>
        </p:spPr>
        <p:txBody>
          <a:bodyPr wrap="square" rtlCol="0">
            <a:spAutoFit/>
          </a:bodyPr>
          <a:lstStyle/>
          <a:p>
            <a:r>
              <a:rPr kumimoji="1" lang="en-US" altLang="ja-JP" sz="3200" b="1">
                <a:solidFill>
                  <a:schemeClr val="bg1"/>
                </a:solidFill>
                <a:latin typeface="メイリオ" panose="020B0604030504040204" pitchFamily="50" charset="-128"/>
                <a:ea typeface="メイリオ" panose="020B0604030504040204" pitchFamily="50" charset="-128"/>
              </a:rPr>
              <a:t>EDR</a:t>
            </a:r>
            <a:r>
              <a:rPr kumimoji="1" lang="en-US" altLang="ja-JP" b="1">
                <a:solidFill>
                  <a:schemeClr val="bg1"/>
                </a:solidFill>
                <a:latin typeface="メイリオ" panose="020B0604030504040204" pitchFamily="50" charset="-128"/>
                <a:ea typeface="メイリオ" panose="020B0604030504040204" pitchFamily="50" charset="-128"/>
              </a:rPr>
              <a:t> </a:t>
            </a:r>
            <a:r>
              <a:rPr kumimoji="1" lang="ja-JP" altLang="en-US" b="1">
                <a:solidFill>
                  <a:schemeClr val="bg1"/>
                </a:solidFill>
                <a:latin typeface="メイリオ" panose="020B0604030504040204" pitchFamily="50" charset="-128"/>
                <a:ea typeface="メイリオ" panose="020B0604030504040204" pitchFamily="50" charset="-128"/>
              </a:rPr>
              <a:t>で調査・復旧</a:t>
            </a:r>
          </a:p>
        </p:txBody>
      </p:sp>
      <p:sp>
        <p:nvSpPr>
          <p:cNvPr id="42" name="Circle: Hollow 60">
            <a:extLst>
              <a:ext uri="{FF2B5EF4-FFF2-40B4-BE49-F238E27FC236}">
                <a16:creationId xmlns:a16="http://schemas.microsoft.com/office/drawing/2014/main" id="{E06D788F-A1B0-5FFA-1042-289C8FA0735F}"/>
              </a:ext>
            </a:extLst>
          </p:cNvPr>
          <p:cNvSpPr/>
          <p:nvPr/>
        </p:nvSpPr>
        <p:spPr>
          <a:xfrm>
            <a:off x="2716490" y="4290761"/>
            <a:ext cx="1146793" cy="1089537"/>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D6032643-A216-3849-825F-C7EFD9607D7F}"/>
              </a:ext>
            </a:extLst>
          </p:cNvPr>
          <p:cNvGrpSpPr/>
          <p:nvPr/>
        </p:nvGrpSpPr>
        <p:grpSpPr>
          <a:xfrm>
            <a:off x="831812" y="3512570"/>
            <a:ext cx="601063" cy="512669"/>
            <a:chOff x="983432" y="979162"/>
            <a:chExt cx="843503" cy="778751"/>
          </a:xfrm>
        </p:grpSpPr>
        <p:pic>
          <p:nvPicPr>
            <p:cNvPr id="44" name="図 43">
              <a:extLst>
                <a:ext uri="{FF2B5EF4-FFF2-40B4-BE49-F238E27FC236}">
                  <a16:creationId xmlns:a16="http://schemas.microsoft.com/office/drawing/2014/main" id="{74CE7743-DBB1-640C-91C2-22CBC902B867}"/>
                </a:ext>
              </a:extLst>
            </p:cNvPr>
            <p:cNvPicPr>
              <a:picLocks noChangeAspect="1"/>
            </p:cNvPicPr>
            <p:nvPr/>
          </p:nvPicPr>
          <p:blipFill>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983432" y="1124744"/>
              <a:ext cx="605773" cy="633169"/>
            </a:xfrm>
            <a:prstGeom prst="rect">
              <a:avLst/>
            </a:prstGeom>
          </p:spPr>
        </p:pic>
        <p:sp>
          <p:nvSpPr>
            <p:cNvPr id="45" name="&quot;禁止&quot;マーク 44">
              <a:extLst>
                <a:ext uri="{FF2B5EF4-FFF2-40B4-BE49-F238E27FC236}">
                  <a16:creationId xmlns:a16="http://schemas.microsoft.com/office/drawing/2014/main" id="{CEB6B193-8E48-BFD9-45AF-31A7E94071B4}"/>
                </a:ext>
              </a:extLst>
            </p:cNvPr>
            <p:cNvSpPr/>
            <p:nvPr/>
          </p:nvSpPr>
          <p:spPr>
            <a:xfrm>
              <a:off x="1435144" y="979162"/>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グラフィックス 45" descr="虫眼鏡で見た虫 単色塗りつぶし">
            <a:extLst>
              <a:ext uri="{FF2B5EF4-FFF2-40B4-BE49-F238E27FC236}">
                <a16:creationId xmlns:a16="http://schemas.microsoft.com/office/drawing/2014/main" id="{8142C21F-90A6-2056-ACB3-68488CE9C3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0109" y="3515978"/>
            <a:ext cx="596238" cy="596238"/>
          </a:xfrm>
          <a:prstGeom prst="rect">
            <a:avLst/>
          </a:prstGeom>
        </p:spPr>
      </p:pic>
      <p:cxnSp>
        <p:nvCxnSpPr>
          <p:cNvPr id="48" name="直線コネクタ 47">
            <a:extLst>
              <a:ext uri="{FF2B5EF4-FFF2-40B4-BE49-F238E27FC236}">
                <a16:creationId xmlns:a16="http://schemas.microsoft.com/office/drawing/2014/main" id="{397BA486-4D32-4013-9E8F-CB8433F1AF02}"/>
              </a:ext>
            </a:extLst>
          </p:cNvPr>
          <p:cNvCxnSpPr>
            <a:cxnSpLocks/>
          </p:cNvCxnSpPr>
          <p:nvPr/>
        </p:nvCxnSpPr>
        <p:spPr>
          <a:xfrm>
            <a:off x="584461" y="1685045"/>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直線コネクタ 55">
            <a:extLst>
              <a:ext uri="{FF2B5EF4-FFF2-40B4-BE49-F238E27FC236}">
                <a16:creationId xmlns:a16="http://schemas.microsoft.com/office/drawing/2014/main" id="{D3BE42F2-0504-FE57-AD35-E3664A01C37A}"/>
              </a:ext>
            </a:extLst>
          </p:cNvPr>
          <p:cNvCxnSpPr>
            <a:cxnSpLocks/>
          </p:cNvCxnSpPr>
          <p:nvPr/>
        </p:nvCxnSpPr>
        <p:spPr>
          <a:xfrm>
            <a:off x="4319049" y="1696043"/>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直線コネクタ 56">
            <a:extLst>
              <a:ext uri="{FF2B5EF4-FFF2-40B4-BE49-F238E27FC236}">
                <a16:creationId xmlns:a16="http://schemas.microsoft.com/office/drawing/2014/main" id="{6987F5C2-8F8E-1CCA-2080-C1E4E9BB5DCF}"/>
              </a:ext>
            </a:extLst>
          </p:cNvPr>
          <p:cNvCxnSpPr>
            <a:cxnSpLocks/>
          </p:cNvCxnSpPr>
          <p:nvPr/>
        </p:nvCxnSpPr>
        <p:spPr>
          <a:xfrm>
            <a:off x="5696934" y="1688187"/>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直線コネクタ 57">
            <a:extLst>
              <a:ext uri="{FF2B5EF4-FFF2-40B4-BE49-F238E27FC236}">
                <a16:creationId xmlns:a16="http://schemas.microsoft.com/office/drawing/2014/main" id="{A103FEDB-E882-DBA1-F9D3-DE4CE0141BC6}"/>
              </a:ext>
            </a:extLst>
          </p:cNvPr>
          <p:cNvCxnSpPr>
            <a:cxnSpLocks/>
          </p:cNvCxnSpPr>
          <p:nvPr/>
        </p:nvCxnSpPr>
        <p:spPr>
          <a:xfrm>
            <a:off x="11580829" y="1689757"/>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テキスト ボックス 58">
            <a:extLst>
              <a:ext uri="{FF2B5EF4-FFF2-40B4-BE49-F238E27FC236}">
                <a16:creationId xmlns:a16="http://schemas.microsoft.com/office/drawing/2014/main" id="{F9BF9FCC-8704-C76A-6C74-148A3BCFD823}"/>
              </a:ext>
            </a:extLst>
          </p:cNvPr>
          <p:cNvSpPr txBox="1"/>
          <p:nvPr/>
        </p:nvSpPr>
        <p:spPr>
          <a:xfrm>
            <a:off x="641023" y="5571242"/>
            <a:ext cx="3629319" cy="598625"/>
          </a:xfrm>
          <a:prstGeom prst="rect">
            <a:avLst/>
          </a:prstGeom>
          <a:solidFill>
            <a:schemeClr val="accent1">
              <a:lumMod val="20000"/>
              <a:lumOff val="80000"/>
              <a:alpha val="40000"/>
            </a:schemeClr>
          </a:solidFill>
        </p:spPr>
        <p:txBody>
          <a:bodyPr wrap="square" rtlCol="0">
            <a:spAutoFit/>
          </a:bodyPr>
          <a:lstStyle/>
          <a:p>
            <a:pPr algn="ctr">
              <a:lnSpc>
                <a:spcPct val="120000"/>
              </a:lnSpc>
            </a:pP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がワクチンの役割</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ウイルス感染から高精度に予防する</a:t>
            </a:r>
          </a:p>
        </p:txBody>
      </p:sp>
      <p:sp>
        <p:nvSpPr>
          <p:cNvPr id="61" name="テキスト ボックス 60">
            <a:extLst>
              <a:ext uri="{FF2B5EF4-FFF2-40B4-BE49-F238E27FC236}">
                <a16:creationId xmlns:a16="http://schemas.microsoft.com/office/drawing/2014/main" id="{BE34B9AF-5228-CC7B-47F8-2511206C9FB7}"/>
              </a:ext>
            </a:extLst>
          </p:cNvPr>
          <p:cNvSpPr txBox="1"/>
          <p:nvPr/>
        </p:nvSpPr>
        <p:spPr>
          <a:xfrm>
            <a:off x="5627802" y="5582240"/>
            <a:ext cx="5957739" cy="598625"/>
          </a:xfrm>
          <a:prstGeom prst="rect">
            <a:avLst/>
          </a:prstGeom>
          <a:solidFill>
            <a:schemeClr val="accent4">
              <a:lumMod val="20000"/>
              <a:lumOff val="80000"/>
              <a:alpha val="40000"/>
            </a:schemeClr>
          </a:solidFill>
        </p:spPr>
        <p:txBody>
          <a:bodyPr wrap="square" rtlCol="0">
            <a:spAutoFit/>
          </a:bodyPr>
          <a:lstStyle/>
          <a:p>
            <a:pPr algn="ctr">
              <a:lnSpc>
                <a:spcPct val="120000"/>
              </a:lnSpc>
            </a:pP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で調査を実施</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ウイルス感染後の対処をサポート</a:t>
            </a:r>
          </a:p>
        </p:txBody>
      </p:sp>
    </p:spTree>
    <p:extLst>
      <p:ext uri="{BB962C8B-B14F-4D97-AF65-F5344CB8AC3E}">
        <p14:creationId xmlns:p14="http://schemas.microsoft.com/office/powerpoint/2010/main" val="217787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animBg="1"/>
      <p:bldP spid="11" grpId="0" animBg="1"/>
      <p:bldP spid="12" grpId="0" animBg="1"/>
      <p:bldP spid="13" grpId="0" animBg="1"/>
      <p:bldP spid="14" grpId="0" animBg="1"/>
      <p:bldP spid="15" grpId="0" animBg="1"/>
      <p:bldP spid="16" grpId="0"/>
      <p:bldP spid="17" grpId="0" animBg="1"/>
      <p:bldP spid="18" grpId="0"/>
      <p:bldP spid="19" grpId="0" animBg="1"/>
      <p:bldP spid="20" grpId="0"/>
      <p:bldP spid="36" grpId="0" animBg="1"/>
      <p:bldP spid="37" grpId="0" animBg="1"/>
      <p:bldP spid="38" grpId="0" animBg="1"/>
      <p:bldP spid="39" grpId="0" animBg="1"/>
      <p:bldP spid="40" grpId="0"/>
      <p:bldP spid="41"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F06882E-56EE-0C6E-A384-87FFC00406BD}"/>
              </a:ext>
            </a:extLst>
          </p:cNvPr>
          <p:cNvSpPr>
            <a:spLocks noGrp="1"/>
          </p:cNvSpPr>
          <p:nvPr>
            <p:ph type="body" sz="quarter" idx="15"/>
          </p:nvPr>
        </p:nvSpPr>
        <p:spPr>
          <a:xfrm>
            <a:off x="413588" y="269809"/>
            <a:ext cx="11074573" cy="291618"/>
          </a:xfrm>
        </p:spPr>
        <p:txBody>
          <a:bodyPr/>
          <a:lstStyle/>
          <a:p>
            <a:r>
              <a:rPr lang="en-US" altLang="ja-JP" b="1">
                <a:latin typeface="メイリオ" panose="020B0604030504040204" pitchFamily="50" charset="-128"/>
                <a:ea typeface="メイリオ" panose="020B0604030504040204" pitchFamily="50" charset="-128"/>
              </a:rPr>
              <a:t>EPP</a:t>
            </a:r>
            <a:r>
              <a:rPr lang="ja-JP" altLang="en-US" b="1">
                <a:latin typeface="メイリオ" panose="020B0604030504040204" pitchFamily="50" charset="-128"/>
                <a:ea typeface="メイリオ" panose="020B0604030504040204" pitchFamily="50" charset="-128"/>
              </a:rPr>
              <a:t>・</a:t>
            </a:r>
            <a:r>
              <a:rPr lang="en-US" altLang="ja-JP" b="1">
                <a:latin typeface="メイリオ" panose="020B0604030504040204" pitchFamily="50" charset="-128"/>
                <a:ea typeface="メイリオ" panose="020B0604030504040204" pitchFamily="50" charset="-128"/>
              </a:rPr>
              <a:t>EDR </a:t>
            </a:r>
            <a:r>
              <a:rPr lang="ja-JP" altLang="en-US" b="1">
                <a:latin typeface="メイリオ" panose="020B0604030504040204" pitchFamily="50" charset="-128"/>
                <a:ea typeface="メイリオ" panose="020B0604030504040204" pitchFamily="50" charset="-128"/>
              </a:rPr>
              <a:t>の役割の違い：インフルエンザ予防</a:t>
            </a:r>
            <a:endParaRPr kumimoji="1" lang="ja-JP" altLang="en-US" b="1">
              <a:latin typeface="メイリオ" panose="020B0604030504040204" pitchFamily="50" charset="-128"/>
              <a:ea typeface="メイリオ" panose="020B0604030504040204" pitchFamily="50" charset="-128"/>
            </a:endParaRPr>
          </a:p>
        </p:txBody>
      </p:sp>
      <p:sp>
        <p:nvSpPr>
          <p:cNvPr id="5" name="Freeform 15">
            <a:extLst>
              <a:ext uri="{FF2B5EF4-FFF2-40B4-BE49-F238E27FC236}">
                <a16:creationId xmlns:a16="http://schemas.microsoft.com/office/drawing/2014/main" id="{D30EE1A4-4A5C-8000-9BB8-2D6501840301}"/>
              </a:ext>
            </a:extLst>
          </p:cNvPr>
          <p:cNvSpPr/>
          <p:nvPr/>
        </p:nvSpPr>
        <p:spPr>
          <a:xfrm>
            <a:off x="5661312" y="4619316"/>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異常</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検知</a:t>
            </a:r>
            <a:endParaRPr lang="en-IL" sz="1400" b="1" kern="1200">
              <a:solidFill>
                <a:schemeClr val="tx1">
                  <a:lumMod val="75000"/>
                  <a:lumOff val="25000"/>
                </a:schemeClr>
              </a:solidFill>
              <a:latin typeface="+mj-ea"/>
              <a:ea typeface="+mj-ea"/>
            </a:endParaRPr>
          </a:p>
        </p:txBody>
      </p:sp>
      <p:sp>
        <p:nvSpPr>
          <p:cNvPr id="6" name="Circle: Hollow 60">
            <a:extLst>
              <a:ext uri="{FF2B5EF4-FFF2-40B4-BE49-F238E27FC236}">
                <a16:creationId xmlns:a16="http://schemas.microsoft.com/office/drawing/2014/main" id="{CBE67443-7980-4AAF-A697-D946C1034274}"/>
              </a:ext>
            </a:extLst>
          </p:cNvPr>
          <p:cNvSpPr/>
          <p:nvPr/>
        </p:nvSpPr>
        <p:spPr>
          <a:xfrm>
            <a:off x="5711280" y="4380663"/>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7" name="Freeform 15">
            <a:extLst>
              <a:ext uri="{FF2B5EF4-FFF2-40B4-BE49-F238E27FC236}">
                <a16:creationId xmlns:a16="http://schemas.microsoft.com/office/drawing/2014/main" id="{8ADD2789-C74C-E7BC-42E1-67E1201D08A6}"/>
              </a:ext>
            </a:extLst>
          </p:cNvPr>
          <p:cNvSpPr/>
          <p:nvPr/>
        </p:nvSpPr>
        <p:spPr>
          <a:xfrm>
            <a:off x="9039025" y="4587131"/>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調査</a:t>
            </a:r>
            <a:endParaRPr lang="en-IL" sz="1400" b="1" kern="1200">
              <a:solidFill>
                <a:schemeClr val="tx1">
                  <a:lumMod val="75000"/>
                  <a:lumOff val="25000"/>
                </a:schemeClr>
              </a:solidFill>
              <a:latin typeface="+mj-ea"/>
              <a:ea typeface="+mj-ea"/>
            </a:endParaRPr>
          </a:p>
        </p:txBody>
      </p:sp>
      <p:sp>
        <p:nvSpPr>
          <p:cNvPr id="8" name="Freeform 15">
            <a:extLst>
              <a:ext uri="{FF2B5EF4-FFF2-40B4-BE49-F238E27FC236}">
                <a16:creationId xmlns:a16="http://schemas.microsoft.com/office/drawing/2014/main" id="{3E5E9921-CBD5-1F6E-79FE-90C6F3DBEC49}"/>
              </a:ext>
            </a:extLst>
          </p:cNvPr>
          <p:cNvSpPr/>
          <p:nvPr/>
        </p:nvSpPr>
        <p:spPr>
          <a:xfrm>
            <a:off x="7333747" y="4594846"/>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封じ込め</a:t>
            </a:r>
            <a:endParaRPr lang="en-IL" sz="1400" b="1" kern="1200">
              <a:solidFill>
                <a:schemeClr val="tx1">
                  <a:lumMod val="75000"/>
                  <a:lumOff val="25000"/>
                </a:schemeClr>
              </a:solidFill>
              <a:latin typeface="+mj-ea"/>
              <a:ea typeface="+mj-ea"/>
            </a:endParaRPr>
          </a:p>
        </p:txBody>
      </p:sp>
      <p:sp>
        <p:nvSpPr>
          <p:cNvPr id="9" name="Freeform 15">
            <a:extLst>
              <a:ext uri="{FF2B5EF4-FFF2-40B4-BE49-F238E27FC236}">
                <a16:creationId xmlns:a16="http://schemas.microsoft.com/office/drawing/2014/main" id="{82908605-E8B8-0672-582C-3AAF06667637}"/>
              </a:ext>
            </a:extLst>
          </p:cNvPr>
          <p:cNvSpPr/>
          <p:nvPr/>
        </p:nvSpPr>
        <p:spPr>
          <a:xfrm>
            <a:off x="10622364" y="4610929"/>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復旧</a:t>
            </a:r>
            <a:endParaRPr lang="en-IL" sz="1400" b="1" kern="1200">
              <a:solidFill>
                <a:schemeClr val="tx1">
                  <a:lumMod val="75000"/>
                  <a:lumOff val="25000"/>
                </a:schemeClr>
              </a:solidFill>
              <a:latin typeface="+mj-ea"/>
              <a:ea typeface="+mj-ea"/>
            </a:endParaRPr>
          </a:p>
        </p:txBody>
      </p:sp>
      <p:sp>
        <p:nvSpPr>
          <p:cNvPr id="10" name="Arrow: Right 67">
            <a:extLst>
              <a:ext uri="{FF2B5EF4-FFF2-40B4-BE49-F238E27FC236}">
                <a16:creationId xmlns:a16="http://schemas.microsoft.com/office/drawing/2014/main" id="{DB46E53D-ADBA-BDE3-1D3F-7E17BA32825F}"/>
              </a:ext>
            </a:extLst>
          </p:cNvPr>
          <p:cNvSpPr/>
          <p:nvPr/>
        </p:nvSpPr>
        <p:spPr>
          <a:xfrm>
            <a:off x="6846727" y="4613896"/>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Arrow: Right 68">
            <a:extLst>
              <a:ext uri="{FF2B5EF4-FFF2-40B4-BE49-F238E27FC236}">
                <a16:creationId xmlns:a16="http://schemas.microsoft.com/office/drawing/2014/main" id="{20E3157E-2A1D-8153-1FAC-625725229046}"/>
              </a:ext>
            </a:extLst>
          </p:cNvPr>
          <p:cNvSpPr/>
          <p:nvPr/>
        </p:nvSpPr>
        <p:spPr>
          <a:xfrm>
            <a:off x="8500400" y="4613896"/>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Arrow: Right 69">
            <a:extLst>
              <a:ext uri="{FF2B5EF4-FFF2-40B4-BE49-F238E27FC236}">
                <a16:creationId xmlns:a16="http://schemas.microsoft.com/office/drawing/2014/main" id="{B22649F9-CA93-8A00-BA09-B49A52C8DFF0}"/>
              </a:ext>
            </a:extLst>
          </p:cNvPr>
          <p:cNvSpPr/>
          <p:nvPr/>
        </p:nvSpPr>
        <p:spPr>
          <a:xfrm>
            <a:off x="10139467" y="4617707"/>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3" name="Circle: Hollow 60">
            <a:extLst>
              <a:ext uri="{FF2B5EF4-FFF2-40B4-BE49-F238E27FC236}">
                <a16:creationId xmlns:a16="http://schemas.microsoft.com/office/drawing/2014/main" id="{D4D38D06-2FA9-65F0-D4CA-F881204A798E}"/>
              </a:ext>
            </a:extLst>
          </p:cNvPr>
          <p:cNvSpPr/>
          <p:nvPr/>
        </p:nvSpPr>
        <p:spPr>
          <a:xfrm>
            <a:off x="7374289" y="4380663"/>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4" name="Circle: Hollow 60">
            <a:extLst>
              <a:ext uri="{FF2B5EF4-FFF2-40B4-BE49-F238E27FC236}">
                <a16:creationId xmlns:a16="http://schemas.microsoft.com/office/drawing/2014/main" id="{F61E0F2D-D672-6E07-6882-2AE7B31D1AA2}"/>
              </a:ext>
            </a:extLst>
          </p:cNvPr>
          <p:cNvSpPr/>
          <p:nvPr/>
        </p:nvSpPr>
        <p:spPr>
          <a:xfrm>
            <a:off x="10662906" y="4387472"/>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5" name="Circle: Hollow 60">
            <a:extLst>
              <a:ext uri="{FF2B5EF4-FFF2-40B4-BE49-F238E27FC236}">
                <a16:creationId xmlns:a16="http://schemas.microsoft.com/office/drawing/2014/main" id="{AE91CA6F-9F5A-022D-2DED-B89DAE2EFF8F}"/>
              </a:ext>
            </a:extLst>
          </p:cNvPr>
          <p:cNvSpPr/>
          <p:nvPr/>
        </p:nvSpPr>
        <p:spPr>
          <a:xfrm>
            <a:off x="9061323" y="4375336"/>
            <a:ext cx="979502" cy="941504"/>
          </a:xfrm>
          <a:prstGeom prst="donut">
            <a:avLst>
              <a:gd name="adj" fmla="val 118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6" name="Freeform 15">
            <a:extLst>
              <a:ext uri="{FF2B5EF4-FFF2-40B4-BE49-F238E27FC236}">
                <a16:creationId xmlns:a16="http://schemas.microsoft.com/office/drawing/2014/main" id="{D47B763A-42F7-DB18-6D20-A258EA02DC55}"/>
              </a:ext>
            </a:extLst>
          </p:cNvPr>
          <p:cNvSpPr/>
          <p:nvPr/>
        </p:nvSpPr>
        <p:spPr>
          <a:xfrm>
            <a:off x="862040" y="4609890"/>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ファイル</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kern="1200">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17" name="Circle: Hollow 60">
            <a:extLst>
              <a:ext uri="{FF2B5EF4-FFF2-40B4-BE49-F238E27FC236}">
                <a16:creationId xmlns:a16="http://schemas.microsoft.com/office/drawing/2014/main" id="{A7F6050D-2A5C-5640-D3F0-80871304A34E}"/>
              </a:ext>
            </a:extLst>
          </p:cNvPr>
          <p:cNvSpPr/>
          <p:nvPr/>
        </p:nvSpPr>
        <p:spPr>
          <a:xfrm>
            <a:off x="820131" y="4242056"/>
            <a:ext cx="1146793" cy="1089537"/>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sp>
        <p:nvSpPr>
          <p:cNvPr id="18" name="Freeform 15">
            <a:extLst>
              <a:ext uri="{FF2B5EF4-FFF2-40B4-BE49-F238E27FC236}">
                <a16:creationId xmlns:a16="http://schemas.microsoft.com/office/drawing/2014/main" id="{5D138396-C40A-AA99-7029-488F0022F677}"/>
              </a:ext>
            </a:extLst>
          </p:cNvPr>
          <p:cNvSpPr/>
          <p:nvPr/>
        </p:nvSpPr>
        <p:spPr>
          <a:xfrm>
            <a:off x="2776584" y="4638170"/>
            <a:ext cx="1060586" cy="489812"/>
          </a:xfrm>
          <a:custGeom>
            <a:avLst/>
            <a:gdLst>
              <a:gd name="connsiteX0" fmla="*/ 0 w 1379602"/>
              <a:gd name="connsiteY0" fmla="*/ 0 h 689636"/>
              <a:gd name="connsiteX1" fmla="*/ 1379602 w 1379602"/>
              <a:gd name="connsiteY1" fmla="*/ 0 h 689636"/>
              <a:gd name="connsiteX2" fmla="*/ 1379602 w 1379602"/>
              <a:gd name="connsiteY2" fmla="*/ 689636 h 689636"/>
              <a:gd name="connsiteX3" fmla="*/ 0 w 1379602"/>
              <a:gd name="connsiteY3" fmla="*/ 689636 h 689636"/>
              <a:gd name="connsiteX4" fmla="*/ 0 w 1379602"/>
              <a:gd name="connsiteY4" fmla="*/ 0 h 68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602" h="689636">
                <a:moveTo>
                  <a:pt x="0" y="0"/>
                </a:moveTo>
                <a:lnTo>
                  <a:pt x="1379602" y="0"/>
                </a:lnTo>
                <a:lnTo>
                  <a:pt x="1379602" y="689636"/>
                </a:lnTo>
                <a:lnTo>
                  <a:pt x="0" y="689636"/>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振る舞い</a:t>
            </a:r>
            <a:br>
              <a:rPr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防御</a:t>
            </a:r>
            <a:endParaRPr lang="en-IL" sz="1400" b="1" kern="1200">
              <a:solidFill>
                <a:schemeClr val="tx1">
                  <a:lumMod val="75000"/>
                  <a:lumOff val="25000"/>
                </a:schemeClr>
              </a:solidFill>
              <a:latin typeface="+mj-ea"/>
              <a:ea typeface="+mj-ea"/>
            </a:endParaRPr>
          </a:p>
        </p:txBody>
      </p:sp>
      <p:sp>
        <p:nvSpPr>
          <p:cNvPr id="19" name="Arrow: Right 67">
            <a:extLst>
              <a:ext uri="{FF2B5EF4-FFF2-40B4-BE49-F238E27FC236}">
                <a16:creationId xmlns:a16="http://schemas.microsoft.com/office/drawing/2014/main" id="{D09FBDC8-3BF8-734D-A9DB-1D34232C2863}"/>
              </a:ext>
            </a:extLst>
          </p:cNvPr>
          <p:cNvSpPr/>
          <p:nvPr/>
        </p:nvSpPr>
        <p:spPr>
          <a:xfrm>
            <a:off x="2133643" y="4638170"/>
            <a:ext cx="422909" cy="445165"/>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1291A562-31AA-5FB7-4EC7-016BA16139AB}"/>
              </a:ext>
            </a:extLst>
          </p:cNvPr>
          <p:cNvSpPr txBox="1"/>
          <p:nvPr/>
        </p:nvSpPr>
        <p:spPr>
          <a:xfrm>
            <a:off x="4207268" y="4238895"/>
            <a:ext cx="1471878" cy="461665"/>
          </a:xfrm>
          <a:prstGeom prst="rect">
            <a:avLst/>
          </a:prstGeom>
          <a:noFill/>
        </p:spPr>
        <p:txBody>
          <a:bodyPr wrap="non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をすり抜けて</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マルウェア感染</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5E234A30-45A7-E02B-A332-14E2602F1A83}"/>
              </a:ext>
            </a:extLst>
          </p:cNvPr>
          <p:cNvSpPr txBox="1"/>
          <p:nvPr/>
        </p:nvSpPr>
        <p:spPr>
          <a:xfrm>
            <a:off x="1404594" y="1727453"/>
            <a:ext cx="2026763"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ワクチン接種</a:t>
            </a:r>
          </a:p>
        </p:txBody>
      </p:sp>
      <p:sp>
        <p:nvSpPr>
          <p:cNvPr id="22" name="テキスト ボックス 21">
            <a:extLst>
              <a:ext uri="{FF2B5EF4-FFF2-40B4-BE49-F238E27FC236}">
                <a16:creationId xmlns:a16="http://schemas.microsoft.com/office/drawing/2014/main" id="{D4A0D94B-63C7-A1EA-846F-880F323778A8}"/>
              </a:ext>
            </a:extLst>
          </p:cNvPr>
          <p:cNvSpPr txBox="1"/>
          <p:nvPr/>
        </p:nvSpPr>
        <p:spPr>
          <a:xfrm>
            <a:off x="5871111" y="1727453"/>
            <a:ext cx="1212915" cy="307777"/>
          </a:xfrm>
          <a:prstGeom prst="rect">
            <a:avLst/>
          </a:prstGeom>
          <a:noFill/>
        </p:spPr>
        <p:txBody>
          <a:bodyPr wrap="square" rtlCol="0">
            <a:spAutoFit/>
          </a:bodyPr>
          <a:lstStyle/>
          <a:p>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体温を計測</a:t>
            </a:r>
          </a:p>
        </p:txBody>
      </p:sp>
      <p:sp>
        <p:nvSpPr>
          <p:cNvPr id="23" name="テキスト ボックス 22">
            <a:extLst>
              <a:ext uri="{FF2B5EF4-FFF2-40B4-BE49-F238E27FC236}">
                <a16:creationId xmlns:a16="http://schemas.microsoft.com/office/drawing/2014/main" id="{E3DF5C2F-6882-9EDB-1FA4-F74A2C1240A7}"/>
              </a:ext>
            </a:extLst>
          </p:cNvPr>
          <p:cNvSpPr txBox="1"/>
          <p:nvPr/>
        </p:nvSpPr>
        <p:spPr>
          <a:xfrm>
            <a:off x="7488701" y="1727453"/>
            <a:ext cx="2026763"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医者の診療（調査）</a:t>
            </a:r>
          </a:p>
        </p:txBody>
      </p:sp>
      <p:sp>
        <p:nvSpPr>
          <p:cNvPr id="24" name="テキスト ボックス 23">
            <a:extLst>
              <a:ext uri="{FF2B5EF4-FFF2-40B4-BE49-F238E27FC236}">
                <a16:creationId xmlns:a16="http://schemas.microsoft.com/office/drawing/2014/main" id="{1D6C6C6D-49DF-A95F-17EB-C717816421CF}"/>
              </a:ext>
            </a:extLst>
          </p:cNvPr>
          <p:cNvSpPr txBox="1"/>
          <p:nvPr/>
        </p:nvSpPr>
        <p:spPr>
          <a:xfrm>
            <a:off x="9920140" y="1727453"/>
            <a:ext cx="1458012"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処方箋等で治療</a:t>
            </a:r>
          </a:p>
        </p:txBody>
      </p:sp>
      <p:sp>
        <p:nvSpPr>
          <p:cNvPr id="25" name="正方形/長方形 24">
            <a:extLst>
              <a:ext uri="{FF2B5EF4-FFF2-40B4-BE49-F238E27FC236}">
                <a16:creationId xmlns:a16="http://schemas.microsoft.com/office/drawing/2014/main" id="{4049F0CF-19AF-2AAD-D27A-F0B8B7787F86}"/>
              </a:ext>
            </a:extLst>
          </p:cNvPr>
          <p:cNvSpPr/>
          <p:nvPr/>
        </p:nvSpPr>
        <p:spPr>
          <a:xfrm>
            <a:off x="575036" y="1206634"/>
            <a:ext cx="3714160" cy="3959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予防</a:t>
            </a:r>
          </a:p>
        </p:txBody>
      </p:sp>
      <p:sp>
        <p:nvSpPr>
          <p:cNvPr id="26" name="テキスト ボックス 25">
            <a:extLst>
              <a:ext uri="{FF2B5EF4-FFF2-40B4-BE49-F238E27FC236}">
                <a16:creationId xmlns:a16="http://schemas.microsoft.com/office/drawing/2014/main" id="{286C3BE2-EEFB-1E1E-8673-46F454E32F01}"/>
              </a:ext>
            </a:extLst>
          </p:cNvPr>
          <p:cNvSpPr txBox="1"/>
          <p:nvPr/>
        </p:nvSpPr>
        <p:spPr>
          <a:xfrm>
            <a:off x="4194250" y="1727453"/>
            <a:ext cx="1630404" cy="307777"/>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発症</a:t>
            </a:r>
          </a:p>
        </p:txBody>
      </p:sp>
      <p:pic>
        <p:nvPicPr>
          <p:cNvPr id="27" name="図 26">
            <a:extLst>
              <a:ext uri="{FF2B5EF4-FFF2-40B4-BE49-F238E27FC236}">
                <a16:creationId xmlns:a16="http://schemas.microsoft.com/office/drawing/2014/main" id="{F45D217A-4E5F-F501-2668-DA4FF9012452}"/>
              </a:ext>
            </a:extLst>
          </p:cNvPr>
          <p:cNvPicPr>
            <a:picLocks noChangeAspect="1"/>
          </p:cNvPicPr>
          <p:nvPr/>
        </p:nvPicPr>
        <p:blipFill>
          <a:blip r:embed="rId2"/>
          <a:stretch>
            <a:fillRect/>
          </a:stretch>
        </p:blipFill>
        <p:spPr>
          <a:xfrm>
            <a:off x="1896980" y="2135158"/>
            <a:ext cx="959341" cy="959341"/>
          </a:xfrm>
          <a:prstGeom prst="rect">
            <a:avLst/>
          </a:prstGeom>
        </p:spPr>
      </p:pic>
      <p:pic>
        <p:nvPicPr>
          <p:cNvPr id="28" name="Picture 4">
            <a:extLst>
              <a:ext uri="{FF2B5EF4-FFF2-40B4-BE49-F238E27FC236}">
                <a16:creationId xmlns:a16="http://schemas.microsoft.com/office/drawing/2014/main" id="{592CD570-0DF5-D94A-F9D8-59DD632FA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768" y="2242965"/>
            <a:ext cx="1370324" cy="8397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喉の検査のイラスト（学校の健康診断）">
            <a:extLst>
              <a:ext uri="{FF2B5EF4-FFF2-40B4-BE49-F238E27FC236}">
                <a16:creationId xmlns:a16="http://schemas.microsoft.com/office/drawing/2014/main" id="{A23F9626-E751-E121-BEDF-ECA6F084C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115" y="2117601"/>
            <a:ext cx="837216" cy="9251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薬のイラスト「薬の紙袋」">
            <a:extLst>
              <a:ext uri="{FF2B5EF4-FFF2-40B4-BE49-F238E27FC236}">
                <a16:creationId xmlns:a16="http://schemas.microsoft.com/office/drawing/2014/main" id="{CC868BFF-EB14-2B4A-4312-B261374AC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9715" y="2224729"/>
            <a:ext cx="746779" cy="8251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具合の悪い人のイラスト（男性）">
            <a:extLst>
              <a:ext uri="{FF2B5EF4-FFF2-40B4-BE49-F238E27FC236}">
                <a16:creationId xmlns:a16="http://schemas.microsoft.com/office/drawing/2014/main" id="{134F04C1-1856-CFFF-0DE7-D3B4295989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792" y="2221588"/>
            <a:ext cx="899474" cy="899474"/>
          </a:xfrm>
          <a:prstGeom prst="rect">
            <a:avLst/>
          </a:prstGeom>
          <a:noFill/>
          <a:extLst>
            <a:ext uri="{909E8E84-426E-40DD-AFC4-6F175D3DCCD1}">
              <a14:hiddenFill xmlns:a14="http://schemas.microsoft.com/office/drawing/2010/main">
                <a:solidFill>
                  <a:srgbClr val="FFFFFF"/>
                </a:solidFill>
              </a14:hiddenFill>
            </a:ext>
          </a:extLst>
        </p:spPr>
      </p:pic>
      <p:sp>
        <p:nvSpPr>
          <p:cNvPr id="32" name="正方形/長方形 31">
            <a:extLst>
              <a:ext uri="{FF2B5EF4-FFF2-40B4-BE49-F238E27FC236}">
                <a16:creationId xmlns:a16="http://schemas.microsoft.com/office/drawing/2014/main" id="{65949DB6-C27D-9F01-88B8-75121D008EA4}"/>
              </a:ext>
            </a:extLst>
          </p:cNvPr>
          <p:cNvSpPr/>
          <p:nvPr/>
        </p:nvSpPr>
        <p:spPr>
          <a:xfrm>
            <a:off x="4337901" y="1208204"/>
            <a:ext cx="1327607" cy="395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33" name="正方形/長方形 32">
            <a:extLst>
              <a:ext uri="{FF2B5EF4-FFF2-40B4-BE49-F238E27FC236}">
                <a16:creationId xmlns:a16="http://schemas.microsoft.com/office/drawing/2014/main" id="{E4C7D4C6-C774-11EF-33A0-A5B9A7A5F707}"/>
              </a:ext>
            </a:extLst>
          </p:cNvPr>
          <p:cNvSpPr/>
          <p:nvPr/>
        </p:nvSpPr>
        <p:spPr>
          <a:xfrm>
            <a:off x="5723641" y="1208205"/>
            <a:ext cx="5880753" cy="395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調査・治療</a:t>
            </a:r>
          </a:p>
        </p:txBody>
      </p:sp>
      <p:sp>
        <p:nvSpPr>
          <p:cNvPr id="36" name="正方形/長方形 35">
            <a:extLst>
              <a:ext uri="{FF2B5EF4-FFF2-40B4-BE49-F238E27FC236}">
                <a16:creationId xmlns:a16="http://schemas.microsoft.com/office/drawing/2014/main" id="{6BABF1BD-8570-17C9-D462-1A73DE7F5C4A}"/>
              </a:ext>
            </a:extLst>
          </p:cNvPr>
          <p:cNvSpPr/>
          <p:nvPr/>
        </p:nvSpPr>
        <p:spPr>
          <a:xfrm>
            <a:off x="595460" y="3442347"/>
            <a:ext cx="3714160" cy="6960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81AEBF81-A788-0887-2676-651FCF341C9D}"/>
              </a:ext>
            </a:extLst>
          </p:cNvPr>
          <p:cNvSpPr/>
          <p:nvPr/>
        </p:nvSpPr>
        <p:spPr>
          <a:xfrm>
            <a:off x="4339472" y="3443916"/>
            <a:ext cx="1327607" cy="6850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38" name="正方形/長方形 37">
            <a:extLst>
              <a:ext uri="{FF2B5EF4-FFF2-40B4-BE49-F238E27FC236}">
                <a16:creationId xmlns:a16="http://schemas.microsoft.com/office/drawing/2014/main" id="{7E75095D-E7B2-BD74-AC2B-78664FC96BE0}"/>
              </a:ext>
            </a:extLst>
          </p:cNvPr>
          <p:cNvSpPr/>
          <p:nvPr/>
        </p:nvSpPr>
        <p:spPr>
          <a:xfrm>
            <a:off x="5725211" y="3453344"/>
            <a:ext cx="5880753" cy="6755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anose="020B0604030504040204" pitchFamily="50" charset="-128"/>
              <a:ea typeface="メイリオ" panose="020B0604030504040204" pitchFamily="50" charset="-128"/>
            </a:endParaRPr>
          </a:p>
        </p:txBody>
      </p:sp>
      <p:sp>
        <p:nvSpPr>
          <p:cNvPr id="39" name="Arrow: Right 67">
            <a:extLst>
              <a:ext uri="{FF2B5EF4-FFF2-40B4-BE49-F238E27FC236}">
                <a16:creationId xmlns:a16="http://schemas.microsoft.com/office/drawing/2014/main" id="{80C5A70F-52E4-FA57-57C5-F9FF0C68E73C}"/>
              </a:ext>
            </a:extLst>
          </p:cNvPr>
          <p:cNvSpPr/>
          <p:nvPr/>
        </p:nvSpPr>
        <p:spPr>
          <a:xfrm>
            <a:off x="4326903" y="4687045"/>
            <a:ext cx="1329179" cy="41284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080B03E-ACAC-66F7-BB76-08D6425F6D3C}"/>
              </a:ext>
            </a:extLst>
          </p:cNvPr>
          <p:cNvSpPr txBox="1"/>
          <p:nvPr/>
        </p:nvSpPr>
        <p:spPr>
          <a:xfrm>
            <a:off x="1517715" y="3535046"/>
            <a:ext cx="2073897" cy="584775"/>
          </a:xfrm>
          <a:prstGeom prst="rect">
            <a:avLst/>
          </a:prstGeom>
          <a:noFill/>
        </p:spPr>
        <p:txBody>
          <a:bodyPr wrap="square" rtlCol="0">
            <a:spAutoFit/>
          </a:bodyPr>
          <a:lstStyle/>
          <a:p>
            <a:r>
              <a:rPr kumimoji="1" lang="en-US" altLang="ja-JP" sz="3200" b="1">
                <a:solidFill>
                  <a:schemeClr val="bg1"/>
                </a:solidFill>
                <a:latin typeface="メイリオ" panose="020B0604030504040204" pitchFamily="50" charset="-128"/>
                <a:ea typeface="メイリオ" panose="020B0604030504040204" pitchFamily="50" charset="-128"/>
              </a:rPr>
              <a:t>EPP</a:t>
            </a:r>
            <a:r>
              <a:rPr kumimoji="1" lang="en-US" altLang="ja-JP" b="1">
                <a:solidFill>
                  <a:schemeClr val="bg1"/>
                </a:solidFill>
                <a:latin typeface="メイリオ" panose="020B0604030504040204" pitchFamily="50" charset="-128"/>
                <a:ea typeface="メイリオ" panose="020B0604030504040204" pitchFamily="50" charset="-128"/>
              </a:rPr>
              <a:t> </a:t>
            </a:r>
            <a:r>
              <a:rPr kumimoji="1" lang="ja-JP" altLang="en-US" b="1">
                <a:solidFill>
                  <a:schemeClr val="bg1"/>
                </a:solidFill>
                <a:latin typeface="メイリオ" panose="020B0604030504040204" pitchFamily="50" charset="-128"/>
                <a:ea typeface="メイリオ" panose="020B0604030504040204" pitchFamily="50" charset="-128"/>
              </a:rPr>
              <a:t>で予防</a:t>
            </a:r>
            <a:endParaRPr kumimoji="1" lang="en-US" altLang="ja-JP" b="1">
              <a:solidFill>
                <a:schemeClr val="bg1"/>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24857ED-FFE9-A892-8EB6-3E07B2BBA6BF}"/>
              </a:ext>
            </a:extLst>
          </p:cNvPr>
          <p:cNvSpPr txBox="1"/>
          <p:nvPr/>
        </p:nvSpPr>
        <p:spPr>
          <a:xfrm>
            <a:off x="7428321" y="3553898"/>
            <a:ext cx="3044858" cy="584775"/>
          </a:xfrm>
          <a:prstGeom prst="rect">
            <a:avLst/>
          </a:prstGeom>
          <a:noFill/>
        </p:spPr>
        <p:txBody>
          <a:bodyPr wrap="square" rtlCol="0">
            <a:spAutoFit/>
          </a:bodyPr>
          <a:lstStyle/>
          <a:p>
            <a:r>
              <a:rPr kumimoji="1" lang="en-US" altLang="ja-JP" sz="3200" b="1">
                <a:solidFill>
                  <a:schemeClr val="bg1"/>
                </a:solidFill>
                <a:latin typeface="メイリオ" panose="020B0604030504040204" pitchFamily="50" charset="-128"/>
                <a:ea typeface="メイリオ" panose="020B0604030504040204" pitchFamily="50" charset="-128"/>
              </a:rPr>
              <a:t>EDR</a:t>
            </a:r>
            <a:r>
              <a:rPr kumimoji="1" lang="en-US" altLang="ja-JP" b="1">
                <a:solidFill>
                  <a:schemeClr val="bg1"/>
                </a:solidFill>
                <a:latin typeface="メイリオ" panose="020B0604030504040204" pitchFamily="50" charset="-128"/>
                <a:ea typeface="メイリオ" panose="020B0604030504040204" pitchFamily="50" charset="-128"/>
              </a:rPr>
              <a:t> </a:t>
            </a:r>
            <a:r>
              <a:rPr kumimoji="1" lang="ja-JP" altLang="en-US" b="1">
                <a:solidFill>
                  <a:schemeClr val="bg1"/>
                </a:solidFill>
                <a:latin typeface="メイリオ" panose="020B0604030504040204" pitchFamily="50" charset="-128"/>
                <a:ea typeface="メイリオ" panose="020B0604030504040204" pitchFamily="50" charset="-128"/>
              </a:rPr>
              <a:t>で調査・復旧</a:t>
            </a:r>
          </a:p>
        </p:txBody>
      </p:sp>
      <p:sp>
        <p:nvSpPr>
          <p:cNvPr id="42" name="Circle: Hollow 60">
            <a:extLst>
              <a:ext uri="{FF2B5EF4-FFF2-40B4-BE49-F238E27FC236}">
                <a16:creationId xmlns:a16="http://schemas.microsoft.com/office/drawing/2014/main" id="{E06D788F-A1B0-5FFA-1042-289C8FA0735F}"/>
              </a:ext>
            </a:extLst>
          </p:cNvPr>
          <p:cNvSpPr/>
          <p:nvPr/>
        </p:nvSpPr>
        <p:spPr>
          <a:xfrm>
            <a:off x="2716490" y="4290761"/>
            <a:ext cx="1146793" cy="1089537"/>
          </a:xfrm>
          <a:prstGeom prst="donut">
            <a:avLst>
              <a:gd name="adj" fmla="val 11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メイリオ" panose="020B0604030504040204" pitchFamily="50" charset="-128"/>
              <a:ea typeface="メイリオ" panose="020B0604030504040204" pitchFamily="50" charset="-128"/>
            </a:endParaRPr>
          </a:p>
        </p:txBody>
      </p:sp>
      <p:grpSp>
        <p:nvGrpSpPr>
          <p:cNvPr id="43" name="グループ化 42">
            <a:extLst>
              <a:ext uri="{FF2B5EF4-FFF2-40B4-BE49-F238E27FC236}">
                <a16:creationId xmlns:a16="http://schemas.microsoft.com/office/drawing/2014/main" id="{D6032643-A216-3849-825F-C7EFD9607D7F}"/>
              </a:ext>
            </a:extLst>
          </p:cNvPr>
          <p:cNvGrpSpPr/>
          <p:nvPr/>
        </p:nvGrpSpPr>
        <p:grpSpPr>
          <a:xfrm>
            <a:off x="831812" y="3512570"/>
            <a:ext cx="601063" cy="512669"/>
            <a:chOff x="983432" y="979162"/>
            <a:chExt cx="843503" cy="778751"/>
          </a:xfrm>
        </p:grpSpPr>
        <p:pic>
          <p:nvPicPr>
            <p:cNvPr id="44" name="図 43">
              <a:extLst>
                <a:ext uri="{FF2B5EF4-FFF2-40B4-BE49-F238E27FC236}">
                  <a16:creationId xmlns:a16="http://schemas.microsoft.com/office/drawing/2014/main" id="{74CE7743-DBB1-640C-91C2-22CBC902B867}"/>
                </a:ext>
              </a:extLst>
            </p:cNvPr>
            <p:cNvPicPr>
              <a:picLocks noChangeAspect="1"/>
            </p:cNvPicPr>
            <p:nvPr/>
          </p:nvPicPr>
          <p:blipFill>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983432" y="1124744"/>
              <a:ext cx="605773" cy="633169"/>
            </a:xfrm>
            <a:prstGeom prst="rect">
              <a:avLst/>
            </a:prstGeom>
          </p:spPr>
        </p:pic>
        <p:sp>
          <p:nvSpPr>
            <p:cNvPr id="45" name="&quot;禁止&quot;マーク 44">
              <a:extLst>
                <a:ext uri="{FF2B5EF4-FFF2-40B4-BE49-F238E27FC236}">
                  <a16:creationId xmlns:a16="http://schemas.microsoft.com/office/drawing/2014/main" id="{CEB6B193-8E48-BFD9-45AF-31A7E94071B4}"/>
                </a:ext>
              </a:extLst>
            </p:cNvPr>
            <p:cNvSpPr/>
            <p:nvPr/>
          </p:nvSpPr>
          <p:spPr>
            <a:xfrm>
              <a:off x="1435144" y="979162"/>
              <a:ext cx="391791" cy="405353"/>
            </a:xfrm>
            <a:prstGeom prst="noSmoking">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46" name="グラフィックス 45" descr="虫眼鏡で見た虫 単色塗りつぶし">
            <a:extLst>
              <a:ext uri="{FF2B5EF4-FFF2-40B4-BE49-F238E27FC236}">
                <a16:creationId xmlns:a16="http://schemas.microsoft.com/office/drawing/2014/main" id="{8142C21F-90A6-2056-ACB3-68488CE9C3E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0109" y="3515978"/>
            <a:ext cx="596238" cy="596238"/>
          </a:xfrm>
          <a:prstGeom prst="rect">
            <a:avLst/>
          </a:prstGeom>
        </p:spPr>
      </p:pic>
      <p:cxnSp>
        <p:nvCxnSpPr>
          <p:cNvPr id="48" name="直線コネクタ 47">
            <a:extLst>
              <a:ext uri="{FF2B5EF4-FFF2-40B4-BE49-F238E27FC236}">
                <a16:creationId xmlns:a16="http://schemas.microsoft.com/office/drawing/2014/main" id="{397BA486-4D32-4013-9E8F-CB8433F1AF02}"/>
              </a:ext>
            </a:extLst>
          </p:cNvPr>
          <p:cNvCxnSpPr>
            <a:cxnSpLocks/>
          </p:cNvCxnSpPr>
          <p:nvPr/>
        </p:nvCxnSpPr>
        <p:spPr>
          <a:xfrm>
            <a:off x="584461" y="1685045"/>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直線コネクタ 55">
            <a:extLst>
              <a:ext uri="{FF2B5EF4-FFF2-40B4-BE49-F238E27FC236}">
                <a16:creationId xmlns:a16="http://schemas.microsoft.com/office/drawing/2014/main" id="{D3BE42F2-0504-FE57-AD35-E3664A01C37A}"/>
              </a:ext>
            </a:extLst>
          </p:cNvPr>
          <p:cNvCxnSpPr>
            <a:cxnSpLocks/>
          </p:cNvCxnSpPr>
          <p:nvPr/>
        </p:nvCxnSpPr>
        <p:spPr>
          <a:xfrm>
            <a:off x="4319049" y="1696043"/>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直線コネクタ 56">
            <a:extLst>
              <a:ext uri="{FF2B5EF4-FFF2-40B4-BE49-F238E27FC236}">
                <a16:creationId xmlns:a16="http://schemas.microsoft.com/office/drawing/2014/main" id="{6987F5C2-8F8E-1CCA-2080-C1E4E9BB5DCF}"/>
              </a:ext>
            </a:extLst>
          </p:cNvPr>
          <p:cNvCxnSpPr>
            <a:cxnSpLocks/>
          </p:cNvCxnSpPr>
          <p:nvPr/>
        </p:nvCxnSpPr>
        <p:spPr>
          <a:xfrm>
            <a:off x="5696934" y="1688187"/>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8" name="直線コネクタ 57">
            <a:extLst>
              <a:ext uri="{FF2B5EF4-FFF2-40B4-BE49-F238E27FC236}">
                <a16:creationId xmlns:a16="http://schemas.microsoft.com/office/drawing/2014/main" id="{A103FEDB-E882-DBA1-F9D3-DE4CE0141BC6}"/>
              </a:ext>
            </a:extLst>
          </p:cNvPr>
          <p:cNvCxnSpPr>
            <a:cxnSpLocks/>
          </p:cNvCxnSpPr>
          <p:nvPr/>
        </p:nvCxnSpPr>
        <p:spPr>
          <a:xfrm>
            <a:off x="11580829" y="1689757"/>
            <a:ext cx="0" cy="162376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9" name="テキスト ボックス 58">
            <a:extLst>
              <a:ext uri="{FF2B5EF4-FFF2-40B4-BE49-F238E27FC236}">
                <a16:creationId xmlns:a16="http://schemas.microsoft.com/office/drawing/2014/main" id="{F9BF9FCC-8704-C76A-6C74-148A3BCFD823}"/>
              </a:ext>
            </a:extLst>
          </p:cNvPr>
          <p:cNvSpPr txBox="1"/>
          <p:nvPr/>
        </p:nvSpPr>
        <p:spPr>
          <a:xfrm>
            <a:off x="641023" y="5571242"/>
            <a:ext cx="3629319" cy="598625"/>
          </a:xfrm>
          <a:prstGeom prst="rect">
            <a:avLst/>
          </a:prstGeom>
          <a:solidFill>
            <a:schemeClr val="accent1">
              <a:lumMod val="20000"/>
              <a:lumOff val="80000"/>
              <a:alpha val="40000"/>
            </a:schemeClr>
          </a:solidFill>
        </p:spPr>
        <p:txBody>
          <a:bodyPr wrap="square" rtlCol="0">
            <a:spAutoFit/>
          </a:bodyPr>
          <a:lstStyle/>
          <a:p>
            <a:pPr algn="ctr">
              <a:lnSpc>
                <a:spcPct val="120000"/>
              </a:lnSpc>
            </a:pP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がワクチンの役割</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ウイルス感染から高精度に予防する</a:t>
            </a:r>
          </a:p>
        </p:txBody>
      </p:sp>
      <p:sp>
        <p:nvSpPr>
          <p:cNvPr id="61" name="テキスト ボックス 60">
            <a:extLst>
              <a:ext uri="{FF2B5EF4-FFF2-40B4-BE49-F238E27FC236}">
                <a16:creationId xmlns:a16="http://schemas.microsoft.com/office/drawing/2014/main" id="{BE34B9AF-5228-CC7B-47F8-2511206C9FB7}"/>
              </a:ext>
            </a:extLst>
          </p:cNvPr>
          <p:cNvSpPr txBox="1"/>
          <p:nvPr/>
        </p:nvSpPr>
        <p:spPr>
          <a:xfrm>
            <a:off x="5627802" y="5582240"/>
            <a:ext cx="5957739" cy="598625"/>
          </a:xfrm>
          <a:prstGeom prst="rect">
            <a:avLst/>
          </a:prstGeom>
          <a:solidFill>
            <a:schemeClr val="accent4">
              <a:lumMod val="20000"/>
              <a:lumOff val="80000"/>
              <a:alpha val="40000"/>
            </a:schemeClr>
          </a:solidFill>
        </p:spPr>
        <p:txBody>
          <a:bodyPr wrap="square" rtlCol="0">
            <a:spAutoFit/>
          </a:bodyPr>
          <a:lstStyle/>
          <a:p>
            <a:pPr algn="ctr">
              <a:lnSpc>
                <a:spcPct val="120000"/>
              </a:lnSpc>
            </a:pP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で調査を実施</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120000"/>
              </a:lnSpc>
            </a:pP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ウイルス感染後の対処をサポート</a:t>
            </a:r>
          </a:p>
        </p:txBody>
      </p:sp>
      <p:sp>
        <p:nvSpPr>
          <p:cNvPr id="3" name="正方形/長方形 2">
            <a:extLst>
              <a:ext uri="{FF2B5EF4-FFF2-40B4-BE49-F238E27FC236}">
                <a16:creationId xmlns:a16="http://schemas.microsoft.com/office/drawing/2014/main" id="{61BDCAA5-29E6-2112-A9A4-658BC93F3B8D}"/>
              </a:ext>
            </a:extLst>
          </p:cNvPr>
          <p:cNvSpPr/>
          <p:nvPr/>
        </p:nvSpPr>
        <p:spPr>
          <a:xfrm>
            <a:off x="9427" y="0"/>
            <a:ext cx="12191999"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が</a:t>
            </a:r>
            <a:r>
              <a:rPr kumimoji="1" lang="ja-JP" altLang="en-US" sz="2400" b="1">
                <a:solidFill>
                  <a:srgbClr val="C00000"/>
                </a:solidFill>
                <a:latin typeface="メイリオ" panose="020B0604030504040204" pitchFamily="50" charset="-128"/>
                <a:ea typeface="メイリオ" panose="020B0604030504040204" pitchFamily="50" charset="-128"/>
              </a:rPr>
              <a:t>マルウェア感染を阻止する</a:t>
            </a:r>
            <a:endParaRPr kumimoji="1" lang="en-US" altLang="ja-JP" sz="2400" b="1">
              <a:solidFill>
                <a:srgbClr val="C00000"/>
              </a:solidFill>
              <a:latin typeface="メイリオ" panose="020B0604030504040204" pitchFamily="50" charset="-128"/>
              <a:ea typeface="メイリオ" panose="020B0604030504040204" pitchFamily="50" charset="-128"/>
            </a:endParaRPr>
          </a:p>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しかし、防御率 </a:t>
            </a:r>
            <a:r>
              <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rPr>
              <a:t>100% </a:t>
            </a: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はあり得ない</a:t>
            </a: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万が一、感染した時に </a:t>
            </a:r>
            <a:r>
              <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rPr>
              <a:t>EDR </a:t>
            </a: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で</a:t>
            </a:r>
            <a:r>
              <a:rPr kumimoji="1" lang="ja-JP" altLang="en-US" sz="2800" b="1">
                <a:solidFill>
                  <a:srgbClr val="C00000"/>
                </a:solidFill>
                <a:latin typeface="メイリオ" panose="020B0604030504040204" pitchFamily="50" charset="-128"/>
                <a:ea typeface="メイリオ" panose="020B0604030504040204" pitchFamily="50" charset="-128"/>
              </a:rPr>
              <a:t>感染原因を調査・分析</a:t>
            </a:r>
            <a:r>
              <a:rPr kumimoji="1" lang="ja-JP" altLang="en-US" sz="2400" b="1">
                <a:solidFill>
                  <a:schemeClr val="tx1">
                    <a:lumMod val="75000"/>
                    <a:lumOff val="25000"/>
                  </a:schemeClr>
                </a:solidFill>
                <a:latin typeface="メイリオ" panose="020B0604030504040204" pitchFamily="50" charset="-128"/>
                <a:ea typeface="メイリオ" panose="020B0604030504040204" pitchFamily="50" charset="-128"/>
              </a:rPr>
              <a:t>する</a:t>
            </a:r>
          </a:p>
        </p:txBody>
      </p:sp>
    </p:spTree>
    <p:extLst>
      <p:ext uri="{BB962C8B-B14F-4D97-AF65-F5344CB8AC3E}">
        <p14:creationId xmlns:p14="http://schemas.microsoft.com/office/powerpoint/2010/main" val="25385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animBg="1"/>
      <p:bldP spid="11" grpId="0" animBg="1"/>
      <p:bldP spid="12" grpId="0" animBg="1"/>
      <p:bldP spid="13" grpId="0" animBg="1"/>
      <p:bldP spid="14" grpId="0" animBg="1"/>
      <p:bldP spid="15" grpId="0" animBg="1"/>
      <p:bldP spid="16" grpId="0"/>
      <p:bldP spid="17" grpId="0" animBg="1"/>
      <p:bldP spid="18" grpId="0"/>
      <p:bldP spid="19" grpId="0" animBg="1"/>
      <p:bldP spid="20" grpId="0"/>
      <p:bldP spid="36" grpId="0" animBg="1"/>
      <p:bldP spid="37" grpId="0" animBg="1"/>
      <p:bldP spid="38" grpId="0" animBg="1"/>
      <p:bldP spid="39" grpId="0" animBg="1"/>
      <p:bldP spid="40" grpId="0"/>
      <p:bldP spid="41"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6068FA3-5C80-464D-C23B-ADB250CAB132}"/>
              </a:ext>
            </a:extLst>
          </p:cNvPr>
          <p:cNvSpPr>
            <a:spLocks noGrp="1"/>
          </p:cNvSpPr>
          <p:nvPr>
            <p:ph type="body" sz="quarter" idx="15"/>
          </p:nvPr>
        </p:nvSpPr>
        <p:spPr>
          <a:xfrm>
            <a:off x="413588" y="269809"/>
            <a:ext cx="11074573" cy="291618"/>
          </a:xfrm>
        </p:spPr>
        <p:txBody>
          <a:bodyPr/>
          <a:lstStyle/>
          <a:p>
            <a:r>
              <a:rPr kumimoji="1" lang="en-US" altLang="ja-JP" b="1">
                <a:latin typeface="メイリオ" panose="020B0604030504040204" pitchFamily="50" charset="-128"/>
                <a:ea typeface="メイリオ" panose="020B0604030504040204" pitchFamily="50" charset="-128"/>
              </a:rPr>
              <a:t>EPP</a:t>
            </a:r>
            <a:r>
              <a:rPr kumimoji="1" lang="ja-JP" altLang="en-US" b="1">
                <a:latin typeface="メイリオ" panose="020B0604030504040204" pitchFamily="50" charset="-128"/>
                <a:ea typeface="メイリオ" panose="020B0604030504040204" pitchFamily="50" charset="-128"/>
              </a:rPr>
              <a:t>・</a:t>
            </a:r>
            <a:r>
              <a:rPr kumimoji="1" lang="en-US" altLang="ja-JP" b="1">
                <a:latin typeface="メイリオ" panose="020B0604030504040204" pitchFamily="50" charset="-128"/>
                <a:ea typeface="メイリオ" panose="020B0604030504040204" pitchFamily="50" charset="-128"/>
              </a:rPr>
              <a:t>EDR</a:t>
            </a:r>
            <a:r>
              <a:rPr kumimoji="1" lang="ja-JP" altLang="en-US" b="1">
                <a:latin typeface="メイリオ" panose="020B0604030504040204" pitchFamily="50" charset="-128"/>
                <a:ea typeface="メイリオ" panose="020B0604030504040204" pitchFamily="50" charset="-128"/>
              </a:rPr>
              <a:t>、どちらを優先して導入するべきか？</a:t>
            </a:r>
          </a:p>
        </p:txBody>
      </p:sp>
      <p:sp>
        <p:nvSpPr>
          <p:cNvPr id="5" name="テキスト ボックス 4">
            <a:extLst>
              <a:ext uri="{FF2B5EF4-FFF2-40B4-BE49-F238E27FC236}">
                <a16:creationId xmlns:a16="http://schemas.microsoft.com/office/drawing/2014/main" id="{44007FF9-F07B-42BD-D119-2CD7CD1A3532}"/>
              </a:ext>
            </a:extLst>
          </p:cNvPr>
          <p:cNvSpPr txBox="1"/>
          <p:nvPr/>
        </p:nvSpPr>
        <p:spPr>
          <a:xfrm>
            <a:off x="518475" y="1762811"/>
            <a:ext cx="2969443"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効果の薄いワクチンを接種</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（従来型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を継続利用）</a:t>
            </a:r>
          </a:p>
        </p:txBody>
      </p:sp>
      <p:sp>
        <p:nvSpPr>
          <p:cNvPr id="6" name="正方形/長方形 5">
            <a:extLst>
              <a:ext uri="{FF2B5EF4-FFF2-40B4-BE49-F238E27FC236}">
                <a16:creationId xmlns:a16="http://schemas.microsoft.com/office/drawing/2014/main" id="{ED59CCCB-1138-5253-9864-2075F5A4A599}"/>
              </a:ext>
            </a:extLst>
          </p:cNvPr>
          <p:cNvSpPr/>
          <p:nvPr/>
        </p:nvSpPr>
        <p:spPr>
          <a:xfrm>
            <a:off x="575036" y="1197201"/>
            <a:ext cx="3714160" cy="3959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予防</a:t>
            </a:r>
          </a:p>
        </p:txBody>
      </p:sp>
      <p:sp>
        <p:nvSpPr>
          <p:cNvPr id="7" name="テキスト ボックス 6">
            <a:extLst>
              <a:ext uri="{FF2B5EF4-FFF2-40B4-BE49-F238E27FC236}">
                <a16:creationId xmlns:a16="http://schemas.microsoft.com/office/drawing/2014/main" id="{66986264-FB6A-A973-26D7-3713120B53E5}"/>
              </a:ext>
            </a:extLst>
          </p:cNvPr>
          <p:cNvSpPr txBox="1"/>
          <p:nvPr/>
        </p:nvSpPr>
        <p:spPr>
          <a:xfrm>
            <a:off x="4167081" y="1789498"/>
            <a:ext cx="1630404"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高確率で感染</a:t>
            </a:r>
          </a:p>
        </p:txBody>
      </p:sp>
      <p:pic>
        <p:nvPicPr>
          <p:cNvPr id="8" name="図 7">
            <a:extLst>
              <a:ext uri="{FF2B5EF4-FFF2-40B4-BE49-F238E27FC236}">
                <a16:creationId xmlns:a16="http://schemas.microsoft.com/office/drawing/2014/main" id="{E7EA78F0-0074-D571-6BC6-D5850AB7F8A4}"/>
              </a:ext>
            </a:extLst>
          </p:cNvPr>
          <p:cNvPicPr>
            <a:picLocks noChangeAspect="1"/>
          </p:cNvPicPr>
          <p:nvPr/>
        </p:nvPicPr>
        <p:blipFill>
          <a:blip r:embed="rId2"/>
          <a:stretch>
            <a:fillRect/>
          </a:stretch>
        </p:blipFill>
        <p:spPr>
          <a:xfrm>
            <a:off x="1067422" y="2285980"/>
            <a:ext cx="1204438" cy="1204438"/>
          </a:xfrm>
          <a:prstGeom prst="rect">
            <a:avLst/>
          </a:prstGeom>
        </p:spPr>
      </p:pic>
      <p:pic>
        <p:nvPicPr>
          <p:cNvPr id="9" name="Picture 4">
            <a:extLst>
              <a:ext uri="{FF2B5EF4-FFF2-40B4-BE49-F238E27FC236}">
                <a16:creationId xmlns:a16="http://schemas.microsoft.com/office/drawing/2014/main" id="{91DF1A06-017E-7B2B-010C-E1A07996F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767" y="2507527"/>
            <a:ext cx="1689211" cy="10352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喉の検査のイラスト（学校の健康診断）">
            <a:extLst>
              <a:ext uri="{FF2B5EF4-FFF2-40B4-BE49-F238E27FC236}">
                <a16:creationId xmlns:a16="http://schemas.microsoft.com/office/drawing/2014/main" id="{3DCD7376-F677-569E-0D15-778ED4867D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9968" y="2268422"/>
            <a:ext cx="1176579" cy="13000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薬のイラスト「薬の紙袋」">
            <a:extLst>
              <a:ext uri="{FF2B5EF4-FFF2-40B4-BE49-F238E27FC236}">
                <a16:creationId xmlns:a16="http://schemas.microsoft.com/office/drawing/2014/main" id="{AD4FD180-D08D-10AA-15C4-E528018615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7167" y="2384977"/>
            <a:ext cx="1013798" cy="11202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具合の悪い人のイラスト（男性）">
            <a:extLst>
              <a:ext uri="{FF2B5EF4-FFF2-40B4-BE49-F238E27FC236}">
                <a16:creationId xmlns:a16="http://schemas.microsoft.com/office/drawing/2014/main" id="{01727307-C640-4FC5-AF09-95AFC44D8B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2975" y="2381836"/>
            <a:ext cx="1267119" cy="1267119"/>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88FBF388-B943-4CC8-A057-D77C805564F6}"/>
              </a:ext>
            </a:extLst>
          </p:cNvPr>
          <p:cNvSpPr/>
          <p:nvPr/>
        </p:nvSpPr>
        <p:spPr>
          <a:xfrm>
            <a:off x="4337901" y="1198771"/>
            <a:ext cx="1327607" cy="39592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a:t>
            </a:r>
          </a:p>
        </p:txBody>
      </p:sp>
      <p:sp>
        <p:nvSpPr>
          <p:cNvPr id="14" name="正方形/長方形 13">
            <a:extLst>
              <a:ext uri="{FF2B5EF4-FFF2-40B4-BE49-F238E27FC236}">
                <a16:creationId xmlns:a16="http://schemas.microsoft.com/office/drawing/2014/main" id="{DD5A51C9-ABF2-7B62-2680-62B6AB78D5F6}"/>
              </a:ext>
            </a:extLst>
          </p:cNvPr>
          <p:cNvSpPr/>
          <p:nvPr/>
        </p:nvSpPr>
        <p:spPr>
          <a:xfrm>
            <a:off x="5723641" y="1198772"/>
            <a:ext cx="5880753" cy="3959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調査・治療</a:t>
            </a:r>
          </a:p>
        </p:txBody>
      </p:sp>
      <p:sp>
        <p:nvSpPr>
          <p:cNvPr id="15" name="テキスト ボックス 14">
            <a:extLst>
              <a:ext uri="{FF2B5EF4-FFF2-40B4-BE49-F238E27FC236}">
                <a16:creationId xmlns:a16="http://schemas.microsoft.com/office/drawing/2014/main" id="{E345F489-A0DD-8194-0522-93CD31E42589}"/>
              </a:ext>
            </a:extLst>
          </p:cNvPr>
          <p:cNvSpPr txBox="1"/>
          <p:nvPr/>
        </p:nvSpPr>
        <p:spPr>
          <a:xfrm>
            <a:off x="576607" y="4545293"/>
            <a:ext cx="3175261" cy="523220"/>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効果の高いワクチンを接種</a:t>
            </a:r>
            <a:endPar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（次世代型 </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EPP</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 を</a:t>
            </a: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導入）</a:t>
            </a:r>
          </a:p>
        </p:txBody>
      </p:sp>
      <p:sp>
        <p:nvSpPr>
          <p:cNvPr id="16" name="正方形/長方形 15">
            <a:extLst>
              <a:ext uri="{FF2B5EF4-FFF2-40B4-BE49-F238E27FC236}">
                <a16:creationId xmlns:a16="http://schemas.microsoft.com/office/drawing/2014/main" id="{EE1C6B24-C486-269E-C921-3A4378DE88A6}"/>
              </a:ext>
            </a:extLst>
          </p:cNvPr>
          <p:cNvSpPr/>
          <p:nvPr/>
        </p:nvSpPr>
        <p:spPr>
          <a:xfrm>
            <a:off x="586033" y="4007963"/>
            <a:ext cx="3714160" cy="3959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予防</a:t>
            </a:r>
          </a:p>
        </p:txBody>
      </p:sp>
      <p:sp>
        <p:nvSpPr>
          <p:cNvPr id="17" name="テキスト ボックス 16">
            <a:extLst>
              <a:ext uri="{FF2B5EF4-FFF2-40B4-BE49-F238E27FC236}">
                <a16:creationId xmlns:a16="http://schemas.microsoft.com/office/drawing/2014/main" id="{938C38B0-B7E4-5CF5-F30B-8B297CE52F1D}"/>
              </a:ext>
            </a:extLst>
          </p:cNvPr>
          <p:cNvSpPr txBox="1"/>
          <p:nvPr/>
        </p:nvSpPr>
        <p:spPr>
          <a:xfrm>
            <a:off x="4159224" y="4553126"/>
            <a:ext cx="1630404" cy="307777"/>
          </a:xfrm>
          <a:prstGeom prst="rect">
            <a:avLst/>
          </a:prstGeom>
          <a:noFill/>
        </p:spPr>
        <p:txBody>
          <a:bodyPr wrap="square" rtlCol="0">
            <a:spAutoFit/>
          </a:bodyPr>
          <a:lstStyle/>
          <a:p>
            <a:pPr algn="ct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高確率で防御</a:t>
            </a:r>
          </a:p>
        </p:txBody>
      </p:sp>
      <p:pic>
        <p:nvPicPr>
          <p:cNvPr id="18" name="図 17">
            <a:extLst>
              <a:ext uri="{FF2B5EF4-FFF2-40B4-BE49-F238E27FC236}">
                <a16:creationId xmlns:a16="http://schemas.microsoft.com/office/drawing/2014/main" id="{FD2C9133-1F9B-0D64-21C9-1B30D9CBF4A6}"/>
              </a:ext>
            </a:extLst>
          </p:cNvPr>
          <p:cNvPicPr>
            <a:picLocks noChangeAspect="1"/>
          </p:cNvPicPr>
          <p:nvPr/>
        </p:nvPicPr>
        <p:blipFill>
          <a:blip r:embed="rId2"/>
          <a:stretch>
            <a:fillRect/>
          </a:stretch>
        </p:blipFill>
        <p:spPr>
          <a:xfrm>
            <a:off x="1200967" y="5040182"/>
            <a:ext cx="1204438" cy="1204438"/>
          </a:xfrm>
          <a:prstGeom prst="rect">
            <a:avLst/>
          </a:prstGeom>
        </p:spPr>
      </p:pic>
      <p:pic>
        <p:nvPicPr>
          <p:cNvPr id="19" name="Picture 4">
            <a:extLst>
              <a:ext uri="{FF2B5EF4-FFF2-40B4-BE49-F238E27FC236}">
                <a16:creationId xmlns:a16="http://schemas.microsoft.com/office/drawing/2014/main" id="{618D4A13-63DD-1122-BC6B-9A9B0EE4EB2E}"/>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76764" y="5318289"/>
            <a:ext cx="1689211" cy="10352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喉の検査のイラスト（学校の健康診断）">
            <a:extLst>
              <a:ext uri="{FF2B5EF4-FFF2-40B4-BE49-F238E27FC236}">
                <a16:creationId xmlns:a16="http://schemas.microsoft.com/office/drawing/2014/main" id="{0A5FD555-8A2A-E70F-97EB-2B000990A2F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100965" y="5079184"/>
            <a:ext cx="1176579" cy="13000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薬のイラスト「薬の紙袋」">
            <a:extLst>
              <a:ext uri="{FF2B5EF4-FFF2-40B4-BE49-F238E27FC236}">
                <a16:creationId xmlns:a16="http://schemas.microsoft.com/office/drawing/2014/main" id="{4041EE37-6326-59F4-7B9C-966D8243ACF7}"/>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0218164" y="5195739"/>
            <a:ext cx="1013798" cy="1120219"/>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22CE8278-8A73-DC79-A069-F997545BDC41}"/>
              </a:ext>
            </a:extLst>
          </p:cNvPr>
          <p:cNvSpPr/>
          <p:nvPr/>
        </p:nvSpPr>
        <p:spPr>
          <a:xfrm>
            <a:off x="4348898" y="4009533"/>
            <a:ext cx="1327607" cy="39592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感染予防</a:t>
            </a:r>
          </a:p>
        </p:txBody>
      </p:sp>
      <p:sp>
        <p:nvSpPr>
          <p:cNvPr id="23" name="正方形/長方形 22">
            <a:extLst>
              <a:ext uri="{FF2B5EF4-FFF2-40B4-BE49-F238E27FC236}">
                <a16:creationId xmlns:a16="http://schemas.microsoft.com/office/drawing/2014/main" id="{EE020C50-481B-AE4C-0108-C4494785DCA5}"/>
              </a:ext>
            </a:extLst>
          </p:cNvPr>
          <p:cNvSpPr/>
          <p:nvPr/>
        </p:nvSpPr>
        <p:spPr>
          <a:xfrm>
            <a:off x="5734638" y="4009534"/>
            <a:ext cx="5880753" cy="39592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メイリオ" panose="020B0604030504040204" pitchFamily="50" charset="-128"/>
                <a:ea typeface="メイリオ" panose="020B0604030504040204" pitchFamily="50" charset="-128"/>
              </a:rPr>
              <a:t>調査・治療</a:t>
            </a:r>
          </a:p>
        </p:txBody>
      </p:sp>
      <p:sp>
        <p:nvSpPr>
          <p:cNvPr id="24" name="テキスト ボックス 23">
            <a:extLst>
              <a:ext uri="{FF2B5EF4-FFF2-40B4-BE49-F238E27FC236}">
                <a16:creationId xmlns:a16="http://schemas.microsoft.com/office/drawing/2014/main" id="{ACED30B7-65A8-A00C-8100-59056EB59C91}"/>
              </a:ext>
            </a:extLst>
          </p:cNvPr>
          <p:cNvSpPr txBox="1"/>
          <p:nvPr/>
        </p:nvSpPr>
        <p:spPr>
          <a:xfrm>
            <a:off x="491684" y="857839"/>
            <a:ext cx="9444168" cy="338554"/>
          </a:xfrm>
          <a:prstGeom prst="rect">
            <a:avLst/>
          </a:prstGeom>
          <a:noFill/>
        </p:spPr>
        <p:txBody>
          <a:bodyPr wrap="square" lIns="91440" tIns="45720" rIns="91440" bIns="45720" rtlCol="0" anchor="t">
            <a:spAutoFit/>
          </a:bodyPr>
          <a:lstStyle/>
          <a:p>
            <a:r>
              <a:rPr kumimoji="1" lang="ja-JP" altLang="en-US" sz="1600">
                <a:solidFill>
                  <a:schemeClr val="tx1">
                    <a:lumMod val="75000"/>
                    <a:lumOff val="25000"/>
                  </a:schemeClr>
                </a:solidFill>
                <a:latin typeface="メイリオ"/>
                <a:ea typeface="メイリオ"/>
              </a:rPr>
              <a:t>■</a:t>
            </a:r>
            <a:r>
              <a:rPr kumimoji="1" lang="en-US" altLang="ja-JP" sz="1600">
                <a:solidFill>
                  <a:schemeClr val="tx1">
                    <a:lumMod val="75000"/>
                    <a:lumOff val="25000"/>
                  </a:schemeClr>
                </a:solidFill>
                <a:latin typeface="メイリオ"/>
                <a:ea typeface="メイリオ"/>
              </a:rPr>
              <a:t>EDR </a:t>
            </a:r>
            <a:r>
              <a:rPr kumimoji="1" lang="ja-JP" altLang="en-US" sz="1600">
                <a:solidFill>
                  <a:schemeClr val="tx1">
                    <a:lumMod val="75000"/>
                    <a:lumOff val="25000"/>
                  </a:schemeClr>
                </a:solidFill>
                <a:latin typeface="メイリオ"/>
                <a:ea typeface="メイリオ"/>
              </a:rPr>
              <a:t>の導入を優先した場合</a:t>
            </a:r>
            <a:r>
              <a:rPr kumimoji="1" lang="ja-JP" altLang="en-US" sz="1600">
                <a:solidFill>
                  <a:srgbClr val="C00000"/>
                </a:solidFill>
                <a:latin typeface="メイリオ"/>
                <a:ea typeface="メイリオ"/>
              </a:rPr>
              <a:t>（EPP は従来型アンチウイルスを利用）</a:t>
            </a:r>
            <a:endParaRPr lang="ja-JP" altLang="en-US" sz="1600">
              <a:solidFill>
                <a:schemeClr val="tx1">
                  <a:lumMod val="75000"/>
                  <a:lumOff val="25000"/>
                </a:schemeClr>
              </a:solidFill>
              <a:latin typeface="メイリオ"/>
              <a:ea typeface="メイリオ"/>
            </a:endParaRPr>
          </a:p>
        </p:txBody>
      </p:sp>
      <p:grpSp>
        <p:nvGrpSpPr>
          <p:cNvPr id="25" name="グループ化 24">
            <a:extLst>
              <a:ext uri="{FF2B5EF4-FFF2-40B4-BE49-F238E27FC236}">
                <a16:creationId xmlns:a16="http://schemas.microsoft.com/office/drawing/2014/main" id="{628F74AA-18F5-4BA9-B4BE-CA94AC4D2F90}"/>
              </a:ext>
            </a:extLst>
          </p:cNvPr>
          <p:cNvGrpSpPr/>
          <p:nvPr/>
        </p:nvGrpSpPr>
        <p:grpSpPr>
          <a:xfrm>
            <a:off x="3020548" y="2710989"/>
            <a:ext cx="977989" cy="576606"/>
            <a:chOff x="2285853" y="2381435"/>
            <a:chExt cx="1042002" cy="661908"/>
          </a:xfrm>
        </p:grpSpPr>
        <p:pic>
          <p:nvPicPr>
            <p:cNvPr id="26" name="図 25">
              <a:extLst>
                <a:ext uri="{FF2B5EF4-FFF2-40B4-BE49-F238E27FC236}">
                  <a16:creationId xmlns:a16="http://schemas.microsoft.com/office/drawing/2014/main" id="{195C9459-5DB5-F090-D003-4E8C27B78FC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5853" y="2381435"/>
              <a:ext cx="308671" cy="308823"/>
            </a:xfrm>
            <a:prstGeom prst="rect">
              <a:avLst/>
            </a:prstGeom>
          </p:spPr>
        </p:pic>
        <p:pic>
          <p:nvPicPr>
            <p:cNvPr id="27" name="図 26">
              <a:extLst>
                <a:ext uri="{FF2B5EF4-FFF2-40B4-BE49-F238E27FC236}">
                  <a16:creationId xmlns:a16="http://schemas.microsoft.com/office/drawing/2014/main" id="{A5A980F3-F2CC-753A-F94F-786AAEC0631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57045" y="2381435"/>
              <a:ext cx="308671" cy="308823"/>
            </a:xfrm>
            <a:prstGeom prst="rect">
              <a:avLst/>
            </a:prstGeom>
          </p:spPr>
        </p:pic>
        <p:pic>
          <p:nvPicPr>
            <p:cNvPr id="28" name="図 27">
              <a:extLst>
                <a:ext uri="{FF2B5EF4-FFF2-40B4-BE49-F238E27FC236}">
                  <a16:creationId xmlns:a16="http://schemas.microsoft.com/office/drawing/2014/main" id="{2CC974AE-69CE-6228-5A67-F2831D4FCF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19184" y="2381435"/>
              <a:ext cx="308671" cy="308823"/>
            </a:xfrm>
            <a:prstGeom prst="rect">
              <a:avLst/>
            </a:prstGeom>
          </p:spPr>
        </p:pic>
        <p:pic>
          <p:nvPicPr>
            <p:cNvPr id="29" name="図 28">
              <a:extLst>
                <a:ext uri="{FF2B5EF4-FFF2-40B4-BE49-F238E27FC236}">
                  <a16:creationId xmlns:a16="http://schemas.microsoft.com/office/drawing/2014/main" id="{0E384C92-D9D1-38DB-C764-DA5AF66F488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5853" y="2734520"/>
              <a:ext cx="308671" cy="308823"/>
            </a:xfrm>
            <a:prstGeom prst="rect">
              <a:avLst/>
            </a:prstGeom>
          </p:spPr>
        </p:pic>
        <p:pic>
          <p:nvPicPr>
            <p:cNvPr id="30" name="図 29">
              <a:extLst>
                <a:ext uri="{FF2B5EF4-FFF2-40B4-BE49-F238E27FC236}">
                  <a16:creationId xmlns:a16="http://schemas.microsoft.com/office/drawing/2014/main" id="{2E4B961B-2284-C75A-E5BB-A41D5719C61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57045" y="2734520"/>
              <a:ext cx="308671" cy="308823"/>
            </a:xfrm>
            <a:prstGeom prst="rect">
              <a:avLst/>
            </a:prstGeom>
          </p:spPr>
        </p:pic>
        <p:pic>
          <p:nvPicPr>
            <p:cNvPr id="31" name="図 30">
              <a:extLst>
                <a:ext uri="{FF2B5EF4-FFF2-40B4-BE49-F238E27FC236}">
                  <a16:creationId xmlns:a16="http://schemas.microsoft.com/office/drawing/2014/main" id="{1406D50F-B1C6-4E1D-25CE-D0599473EEB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19184" y="2734520"/>
              <a:ext cx="308671" cy="308823"/>
            </a:xfrm>
            <a:prstGeom prst="rect">
              <a:avLst/>
            </a:prstGeom>
          </p:spPr>
        </p:pic>
      </p:grpSp>
      <p:sp>
        <p:nvSpPr>
          <p:cNvPr id="32" name="テキスト ボックス 31">
            <a:extLst>
              <a:ext uri="{FF2B5EF4-FFF2-40B4-BE49-F238E27FC236}">
                <a16:creationId xmlns:a16="http://schemas.microsoft.com/office/drawing/2014/main" id="{A838F057-AC9E-A595-2DA5-72B9C87AC976}"/>
              </a:ext>
            </a:extLst>
          </p:cNvPr>
          <p:cNvSpPr txBox="1"/>
          <p:nvPr/>
        </p:nvSpPr>
        <p:spPr>
          <a:xfrm>
            <a:off x="2745205" y="2402242"/>
            <a:ext cx="1630404" cy="307777"/>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すり抜け多数！</a:t>
            </a:r>
          </a:p>
        </p:txBody>
      </p:sp>
      <p:sp>
        <p:nvSpPr>
          <p:cNvPr id="33" name="テキスト ボックス 32">
            <a:extLst>
              <a:ext uri="{FF2B5EF4-FFF2-40B4-BE49-F238E27FC236}">
                <a16:creationId xmlns:a16="http://schemas.microsoft.com/office/drawing/2014/main" id="{53C093D6-24A3-B0DA-4EE5-91C382704942}"/>
              </a:ext>
            </a:extLst>
          </p:cNvPr>
          <p:cNvSpPr txBox="1"/>
          <p:nvPr/>
        </p:nvSpPr>
        <p:spPr>
          <a:xfrm>
            <a:off x="2765630" y="5213005"/>
            <a:ext cx="1630404" cy="307777"/>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多数をブロック！</a:t>
            </a:r>
          </a:p>
        </p:txBody>
      </p:sp>
      <p:pic>
        <p:nvPicPr>
          <p:cNvPr id="34" name="図 33">
            <a:extLst>
              <a:ext uri="{FF2B5EF4-FFF2-40B4-BE49-F238E27FC236}">
                <a16:creationId xmlns:a16="http://schemas.microsoft.com/office/drawing/2014/main" id="{C28B74A3-6F46-CD39-8940-A19473A04EE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407046" y="5603089"/>
            <a:ext cx="289709" cy="269024"/>
          </a:xfrm>
          <a:prstGeom prst="rect">
            <a:avLst/>
          </a:prstGeom>
        </p:spPr>
      </p:pic>
      <p:sp>
        <p:nvSpPr>
          <p:cNvPr id="35" name="テキスト ボックス 34">
            <a:extLst>
              <a:ext uri="{FF2B5EF4-FFF2-40B4-BE49-F238E27FC236}">
                <a16:creationId xmlns:a16="http://schemas.microsoft.com/office/drawing/2014/main" id="{8A79824D-DC24-20F7-B32C-901EB56E4BB8}"/>
              </a:ext>
            </a:extLst>
          </p:cNvPr>
          <p:cNvSpPr txBox="1"/>
          <p:nvPr/>
        </p:nvSpPr>
        <p:spPr>
          <a:xfrm>
            <a:off x="5916890" y="1668545"/>
            <a:ext cx="5778631" cy="615553"/>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調査・治療に</a:t>
            </a:r>
            <a:r>
              <a:rPr kumimoji="1" lang="en-US" altLang="ja-JP" sz="1400" b="1">
                <a:solidFill>
                  <a:srgbClr val="C00000"/>
                </a:solidFill>
                <a:latin typeface="メイリオ" panose="020B0604030504040204" pitchFamily="50" charset="-128"/>
                <a:ea typeface="メイリオ" panose="020B0604030504040204" pitchFamily="50" charset="-128"/>
              </a:rPr>
              <a:t>…</a:t>
            </a:r>
            <a:r>
              <a:rPr kumimoji="1" lang="ja-JP" altLang="en-US" sz="2000" b="1">
                <a:solidFill>
                  <a:srgbClr val="C00000"/>
                </a:solidFill>
                <a:latin typeface="メイリオ" panose="020B0604030504040204" pitchFamily="50" charset="-128"/>
                <a:ea typeface="メイリオ" panose="020B0604030504040204" pitchFamily="50" charset="-128"/>
              </a:rPr>
              <a:t>多くの時間やお金が必要</a:t>
            </a:r>
            <a:endParaRPr kumimoji="1" lang="en-US" altLang="ja-JP" sz="2000" b="1">
              <a:solidFill>
                <a:srgbClr val="C00000"/>
              </a:solidFill>
              <a:latin typeface="メイリオ" panose="020B0604030504040204" pitchFamily="50" charset="-128"/>
              <a:ea typeface="メイリオ" panose="020B0604030504040204" pitchFamily="50" charset="-128"/>
            </a:endParaRPr>
          </a:p>
          <a:p>
            <a:pPr algn="ctr"/>
            <a:r>
              <a:rPr kumimoji="1" lang="en-US" altLang="ja-JP" sz="1400" b="1">
                <a:solidFill>
                  <a:srgbClr val="C00000"/>
                </a:solidFill>
                <a:latin typeface="メイリオ" panose="020B0604030504040204" pitchFamily="50" charset="-128"/>
                <a:ea typeface="メイリオ" panose="020B0604030504040204" pitchFamily="50" charset="-128"/>
              </a:rPr>
              <a:t>(</a:t>
            </a:r>
            <a:r>
              <a:rPr kumimoji="1" lang="ja-JP" altLang="en-US" sz="1400" b="1">
                <a:solidFill>
                  <a:srgbClr val="C00000"/>
                </a:solidFill>
                <a:latin typeface="メイリオ" panose="020B0604030504040204" pitchFamily="50" charset="-128"/>
                <a:ea typeface="メイリオ" panose="020B0604030504040204" pitchFamily="50" charset="-128"/>
              </a:rPr>
              <a:t>調査や対処に 多くのコストがかかる</a:t>
            </a:r>
            <a:r>
              <a:rPr kumimoji="1" lang="en-US" altLang="ja-JP" sz="1400" b="1">
                <a:solidFill>
                  <a:srgbClr val="C00000"/>
                </a:solidFill>
                <a:latin typeface="メイリオ" panose="020B0604030504040204" pitchFamily="50" charset="-128"/>
                <a:ea typeface="メイリオ" panose="020B0604030504040204" pitchFamily="50" charset="-128"/>
              </a:rPr>
              <a:t>)</a:t>
            </a:r>
            <a:endParaRPr kumimoji="1" lang="ja-JP" altLang="en-US" sz="1050" b="1">
              <a:solidFill>
                <a:srgbClr val="C0000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9F2213BE-0D29-849C-A03B-8CE11ADE633A}"/>
              </a:ext>
            </a:extLst>
          </p:cNvPr>
          <p:cNvSpPr txBox="1"/>
          <p:nvPr/>
        </p:nvSpPr>
        <p:spPr>
          <a:xfrm>
            <a:off x="5476973" y="4554718"/>
            <a:ext cx="6438507" cy="307777"/>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rPr>
              <a:t>高精度に予防するため、マルウェア感染に対処するコストを抑えられる</a:t>
            </a:r>
          </a:p>
        </p:txBody>
      </p:sp>
      <p:pic>
        <p:nvPicPr>
          <p:cNvPr id="37" name="Picture 2" descr="元気な男性会社員のイラスト">
            <a:extLst>
              <a:ext uri="{FF2B5EF4-FFF2-40B4-BE49-F238E27FC236}">
                <a16:creationId xmlns:a16="http://schemas.microsoft.com/office/drawing/2014/main" id="{48E3405A-702E-D578-9435-615F26B76C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8027" y="4873656"/>
            <a:ext cx="1034156" cy="1317396"/>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B118E401-1EC3-2A39-8F9C-3A0E4B23EDE0}"/>
              </a:ext>
            </a:extLst>
          </p:cNvPr>
          <p:cNvSpPr txBox="1"/>
          <p:nvPr/>
        </p:nvSpPr>
        <p:spPr>
          <a:xfrm>
            <a:off x="491766" y="3636795"/>
            <a:ext cx="6314387" cy="338554"/>
          </a:xfrm>
          <a:prstGeom prst="rect">
            <a:avLst/>
          </a:prstGeom>
          <a:noFill/>
        </p:spPr>
        <p:txBody>
          <a:bodyPr wrap="square" rtlCol="0">
            <a:spAutoFit/>
          </a:bodyPr>
          <a:lstStyle/>
          <a:p>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■次世代型 </a:t>
            </a:r>
            <a:r>
              <a:rPr kumimoji="1" lang="en-US" altLang="ja-JP" sz="1600">
                <a:solidFill>
                  <a:schemeClr val="tx1">
                    <a:lumMod val="75000"/>
                    <a:lumOff val="25000"/>
                  </a:schemeClr>
                </a:solidFill>
                <a:latin typeface="メイリオ" panose="020B0604030504040204" pitchFamily="50" charset="-128"/>
                <a:ea typeface="メイリオ" panose="020B0604030504040204" pitchFamily="50" charset="-128"/>
              </a:rPr>
              <a:t>EPP </a:t>
            </a:r>
            <a:r>
              <a:rPr kumimoji="1" lang="ja-JP" altLang="en-US" sz="1600">
                <a:solidFill>
                  <a:schemeClr val="tx1">
                    <a:lumMod val="75000"/>
                    <a:lumOff val="25000"/>
                  </a:schemeClr>
                </a:solidFill>
                <a:latin typeface="メイリオ" panose="020B0604030504040204" pitchFamily="50" charset="-128"/>
                <a:ea typeface="メイリオ" panose="020B0604030504040204" pitchFamily="50" charset="-128"/>
              </a:rPr>
              <a:t>の導入を優先した場合</a:t>
            </a:r>
          </a:p>
        </p:txBody>
      </p:sp>
    </p:spTree>
    <p:extLst>
      <p:ext uri="{BB962C8B-B14F-4D97-AF65-F5344CB8AC3E}">
        <p14:creationId xmlns:p14="http://schemas.microsoft.com/office/powerpoint/2010/main" val="362546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006940D-C16D-FB6E-2F17-FC43E6F8B4B9}"/>
              </a:ext>
            </a:extLst>
          </p:cNvPr>
          <p:cNvSpPr>
            <a:spLocks noGrp="1"/>
          </p:cNvSpPr>
          <p:nvPr>
            <p:ph type="body" sz="quarter" idx="15"/>
          </p:nvPr>
        </p:nvSpPr>
        <p:spPr/>
        <p:txBody>
          <a:bodyPr/>
          <a:lstStyle/>
          <a:p>
            <a:r>
              <a:rPr kumimoji="1" lang="en-US" altLang="ja-JP" b="1"/>
              <a:t>EDR </a:t>
            </a:r>
            <a:r>
              <a:rPr kumimoji="1" lang="ja-JP" altLang="en-US" b="1"/>
              <a:t>導入の注意点</a:t>
            </a:r>
          </a:p>
        </p:txBody>
      </p:sp>
      <p:sp>
        <p:nvSpPr>
          <p:cNvPr id="5" name="テキスト ボックス 4">
            <a:extLst>
              <a:ext uri="{FF2B5EF4-FFF2-40B4-BE49-F238E27FC236}">
                <a16:creationId xmlns:a16="http://schemas.microsoft.com/office/drawing/2014/main" id="{B357BB17-CA85-2EAE-B26E-AEDD963ED6AA}"/>
              </a:ext>
            </a:extLst>
          </p:cNvPr>
          <p:cNvSpPr txBox="1"/>
          <p:nvPr/>
        </p:nvSpPr>
        <p:spPr>
          <a:xfrm>
            <a:off x="544543" y="1102209"/>
            <a:ext cx="11245790" cy="4653582"/>
          </a:xfrm>
          <a:prstGeom prst="rect">
            <a:avLst/>
          </a:prstGeom>
          <a:noFill/>
        </p:spPr>
        <p:txBody>
          <a:bodyPr wrap="square">
            <a:spAutoFit/>
          </a:bodyPr>
          <a:lstStyle/>
          <a:p>
            <a:pPr algn="l" fontAlgn="base"/>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①</a:t>
            </a:r>
            <a:r>
              <a:rPr lang="ja-JP" altLang="en-US" b="1" i="0" u="sng">
                <a:solidFill>
                  <a:schemeClr val="tx1">
                    <a:lumMod val="75000"/>
                    <a:lumOff val="25000"/>
                  </a:schemeClr>
                </a:solidFill>
                <a:effectLst/>
                <a:latin typeface="メイリオ" panose="020B0604030504040204" pitchFamily="50" charset="-128"/>
                <a:ea typeface="メイリオ" panose="020B0604030504040204" pitchFamily="50" charset="-128"/>
              </a:rPr>
              <a:t>運用がしやすい製品を選ぶ</a:t>
            </a:r>
          </a:p>
          <a:p>
            <a:pPr marL="177800" algn="l" fontAlgn="base">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ひと言で </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といっても、製品によって機能・価格・契約形態・導入形態などはさまざまです。</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7800" algn="l" fontAlgn="base">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例えば機能でいうと、</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解析や調査に重点が置かれた </a:t>
            </a:r>
            <a:r>
              <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もあれば、</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ウイルス対策ソフトなどの機能と一体化させた防御に重点を置く </a:t>
            </a:r>
            <a:r>
              <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もあります。</a:t>
            </a:r>
            <a:b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また、</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からのアラートやインシデントレポートに基づいて、</a:t>
            </a:r>
            <a:r>
              <a:rPr lang="ja-JP" altLang="en-US" sz="1200" b="1" i="0">
                <a:solidFill>
                  <a:srgbClr val="C00000"/>
                </a:solidFill>
                <a:effectLst/>
                <a:latin typeface="メイリオ" panose="020B0604030504040204" pitchFamily="50" charset="-128"/>
                <a:ea typeface="メイリオ" panose="020B0604030504040204" pitchFamily="50" charset="-128"/>
              </a:rPr>
              <a:t>実際に判断や対応をするのは社内の人間です。</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滞りなく運用できるようなサポート</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はあるのか</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7800" algn="l" fontAlgn="base">
              <a:lnSpc>
                <a:spcPct val="140000"/>
              </a:lnSpc>
            </a:pP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サポートは無償なのか有償なのか</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といったことも踏まえて、自社にとって運用のしやすい </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を選ぶ必要があります。</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endPar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endParaRPr lang="en-US" altLang="ja-JP" b="1" i="0" u="sng">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r>
              <a:rPr lang="ja-JP" altLang="en-US" b="1" i="0" u="sng">
                <a:solidFill>
                  <a:schemeClr val="tx1">
                    <a:lumMod val="75000"/>
                    <a:lumOff val="25000"/>
                  </a:schemeClr>
                </a:solidFill>
                <a:effectLst/>
                <a:latin typeface="メイリオ" panose="020B0604030504040204" pitchFamily="50" charset="-128"/>
                <a:ea typeface="メイリオ" panose="020B0604030504040204" pitchFamily="50" charset="-128"/>
              </a:rPr>
              <a:t>②アンチウイルス製品と連携していること</a:t>
            </a:r>
          </a:p>
          <a:p>
            <a:pPr marL="177800" algn="l" fontAlgn="base">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すでに導入しているアンチウイルス製品のベンダーが提供する </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製品や </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サービスを選ぶと、</a:t>
            </a:r>
            <a:r>
              <a:rPr lang="ja-JP" altLang="en-US" sz="1200" b="1" i="0">
                <a:solidFill>
                  <a:srgbClr val="C00000"/>
                </a:solidFill>
                <a:effectLst/>
                <a:latin typeface="メイリオ" panose="020B0604030504040204" pitchFamily="50" charset="-128"/>
                <a:ea typeface="メイリオ" panose="020B0604030504040204" pitchFamily="50" charset="-128"/>
              </a:rPr>
              <a:t>アンチウイルス製品との連携も良く導入の負担を</a:t>
            </a:r>
            <a:endParaRPr lang="en-US" altLang="ja-JP" sz="1200" b="1" i="0">
              <a:solidFill>
                <a:srgbClr val="C00000"/>
              </a:solidFill>
              <a:effectLst/>
              <a:latin typeface="メイリオ" panose="020B0604030504040204" pitchFamily="50" charset="-128"/>
              <a:ea typeface="メイリオ" panose="020B0604030504040204" pitchFamily="50" charset="-128"/>
            </a:endParaRPr>
          </a:p>
          <a:p>
            <a:pPr marL="177800" algn="l" fontAlgn="base">
              <a:lnSpc>
                <a:spcPct val="140000"/>
              </a:lnSpc>
            </a:pPr>
            <a:r>
              <a:rPr lang="ja-JP" altLang="en-US" sz="1200" b="1" i="0">
                <a:solidFill>
                  <a:srgbClr val="C00000"/>
                </a:solidFill>
                <a:effectLst/>
                <a:latin typeface="メイリオ" panose="020B0604030504040204" pitchFamily="50" charset="-128"/>
                <a:ea typeface="メイリオ" panose="020B0604030504040204" pitchFamily="50" charset="-128"/>
              </a:rPr>
              <a:t>少なくすることが可能です。</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また、</a:t>
            </a:r>
            <a:r>
              <a:rPr lang="en-US" altLang="ja-JP" sz="120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を含めたセキュリティ・プラットフォームを新たに導入する</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という方法もあります</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lnSpc>
                <a:spcPct val="120000"/>
              </a:lnSpc>
            </a:pP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l" fontAlgn="base">
              <a:lnSpc>
                <a:spcPct val="120000"/>
              </a:lnSpc>
            </a:pP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l" fontAlgn="base"/>
            <a:r>
              <a:rPr lang="ja-JP" altLang="en-US" b="1" u="sng">
                <a:solidFill>
                  <a:schemeClr val="tx1">
                    <a:lumMod val="75000"/>
                    <a:lumOff val="25000"/>
                  </a:schemeClr>
                </a:solidFill>
                <a:latin typeface="メイリオ" panose="020B0604030504040204" pitchFamily="50" charset="-128"/>
                <a:ea typeface="メイリオ" panose="020B0604030504040204" pitchFamily="50" charset="-128"/>
              </a:rPr>
              <a:t>③</a:t>
            </a:r>
            <a:r>
              <a:rPr lang="en-US" altLang="ja-JP" b="1" i="0" u="sng">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b="1" i="0" u="sng">
                <a:solidFill>
                  <a:schemeClr val="tx1">
                    <a:lumMod val="75000"/>
                    <a:lumOff val="25000"/>
                  </a:schemeClr>
                </a:solidFill>
                <a:effectLst/>
                <a:latin typeface="メイリオ" panose="020B0604030504040204" pitchFamily="50" charset="-128"/>
                <a:ea typeface="メイリオ" panose="020B0604030504040204" pitchFamily="50" charset="-128"/>
              </a:rPr>
              <a:t>導入が向いている組織と向いていない組織</a:t>
            </a:r>
          </a:p>
          <a:p>
            <a:pPr marL="177800" algn="l" fontAlgn="base">
              <a:lnSpc>
                <a:spcPct val="140000"/>
              </a:lnSpc>
            </a:pPr>
            <a:r>
              <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の運用は一般的に難易度が高い傾向にあります。</a:t>
            </a:r>
            <a:r>
              <a:rPr lang="ja-JP" altLang="en-US" sz="1200" b="1" i="0">
                <a:solidFill>
                  <a:srgbClr val="C00000"/>
                </a:solidFill>
                <a:effectLst/>
                <a:latin typeface="メイリオ" panose="020B0604030504040204" pitchFamily="50" charset="-128"/>
                <a:ea typeface="メイリオ" panose="020B0604030504040204" pitchFamily="50" charset="-128"/>
              </a:rPr>
              <a:t>インシデントレポートを理解することができ、それをもとに適切な対策を練ることができる人材がいなければ、</a:t>
            </a:r>
            <a:r>
              <a:rPr lang="en-US" altLang="ja-JP" sz="1200" b="1" i="0">
                <a:solidFill>
                  <a:srgbClr val="C00000"/>
                </a:solidFill>
                <a:effectLst/>
                <a:latin typeface="メイリオ" panose="020B0604030504040204" pitchFamily="50" charset="-128"/>
                <a:ea typeface="メイリオ" panose="020B0604030504040204" pitchFamily="50" charset="-128"/>
              </a:rPr>
              <a:t>EDR </a:t>
            </a:r>
            <a:r>
              <a:rPr lang="ja-JP" altLang="en-US" sz="1200" b="1" i="0">
                <a:solidFill>
                  <a:srgbClr val="C00000"/>
                </a:solidFill>
                <a:effectLst/>
                <a:latin typeface="メイリオ" panose="020B0604030504040204" pitchFamily="50" charset="-128"/>
                <a:ea typeface="メイリオ" panose="020B0604030504040204" pitchFamily="50" charset="-128"/>
              </a:rPr>
              <a:t>を存分に使いこなすことはできません。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インシデント対応などの専門知識をもった人材を確保できる組織においては、</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は極めて有用です。</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逆にいうと、こうした人材の登用や育成を導入前に行なうことが困難だという組織は、</a:t>
            </a:r>
            <a:r>
              <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1" i="0">
                <a:solidFill>
                  <a:schemeClr val="tx1">
                    <a:lumMod val="75000"/>
                    <a:lumOff val="25000"/>
                  </a:schemeClr>
                </a:solidFill>
                <a:effectLst/>
                <a:latin typeface="メイリオ" panose="020B0604030504040204" pitchFamily="50" charset="-128"/>
                <a:ea typeface="メイリオ" panose="020B0604030504040204" pitchFamily="50" charset="-128"/>
              </a:rPr>
              <a:t>導入には向いていないといえるでしょう。</a:t>
            </a:r>
            <a:br>
              <a:rPr lang="ja-JP" altLang="en-US" sz="1200" b="1" i="0">
                <a:solidFill>
                  <a:srgbClr val="C00000"/>
                </a:solidFill>
                <a:effectLst/>
                <a:latin typeface="メイリオ" panose="020B0604030504040204" pitchFamily="50" charset="-128"/>
                <a:ea typeface="メイリオ" panose="020B0604030504040204" pitchFamily="50" charset="-128"/>
              </a:rPr>
            </a:b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もちろん万が一のときのために </a:t>
            </a: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EDR </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は有効ですが、組織の体制やリソースが追いつかない状態で導入をしても思ったような効果は得られません。</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7800" algn="l" fontAlgn="base">
              <a:lnSpc>
                <a:spcPct val="140000"/>
              </a:lnSpc>
            </a:pPr>
            <a:r>
              <a:rPr lang="ja-JP" altLang="en-US" sz="1200" b="1" i="0">
                <a:solidFill>
                  <a:srgbClr val="C00000"/>
                </a:solidFill>
                <a:effectLst/>
                <a:latin typeface="メイリオ" panose="020B0604030504040204" pitchFamily="50" charset="-128"/>
                <a:ea typeface="メイリオ" panose="020B0604030504040204" pitchFamily="50" charset="-128"/>
              </a:rPr>
              <a:t>まずは高精度なウイルス対策ソフトで事前防御を万全に整えることが大切です。</a:t>
            </a:r>
          </a:p>
        </p:txBody>
      </p:sp>
    </p:spTree>
    <p:extLst>
      <p:ext uri="{BB962C8B-B14F-4D97-AF65-F5344CB8AC3E}">
        <p14:creationId xmlns:p14="http://schemas.microsoft.com/office/powerpoint/2010/main" val="3099488100"/>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3.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_x8ca9__x58f2__x5e97_ xmlns="79ee9245-d882-4ddc-9b39-e6678e7416f0" xsi:nil="true"/>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4" ma:contentTypeDescription="新しいドキュメントを作成します。" ma:contentTypeScope="" ma:versionID="be6525b13611e3cdc9a1d1c0f29d1560">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A9AAF4-F586-4CD4-9488-210FBF1A798F}">
  <ds:schemaRefs>
    <ds:schemaRef ds:uri="http://schemas.microsoft.com/sharepoint/v3/contenttype/forms"/>
  </ds:schemaRefs>
</ds:datastoreItem>
</file>

<file path=customXml/itemProps2.xml><?xml version="1.0" encoding="utf-8"?>
<ds:datastoreItem xmlns:ds="http://schemas.openxmlformats.org/officeDocument/2006/customXml" ds:itemID="{6C0503C9-217F-4C73-A816-325894B63793}">
  <ds:schemaRefs>
    <ds:schemaRef ds:uri="office.server.policy"/>
  </ds:schemaRefs>
</ds:datastoreItem>
</file>

<file path=customXml/itemProps3.xml><?xml version="1.0" encoding="utf-8"?>
<ds:datastoreItem xmlns:ds="http://schemas.openxmlformats.org/officeDocument/2006/customXml" ds:itemID="{89F19815-645A-47AA-9B74-825EBBA92A3D}">
  <ds:schemaRefs>
    <ds:schemaRef ds:uri="79ee9245-d882-4ddc-9b39-e6678e7416f0"/>
    <ds:schemaRef ds:uri="f8486722-456f-4c86-9af7-b8b16200fa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3088DCE-897B-42C2-9B0F-56C10000CC2C}">
  <ds:schemaRefs>
    <ds:schemaRef ds:uri="79ee9245-d882-4ddc-9b39-e6678e7416f0"/>
    <ds:schemaRef ds:uri="f8486722-456f-4c86-9af7-b8b16200fa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2359</Words>
  <Application>Microsoft Office PowerPoint</Application>
  <PresentationFormat>ワイド画面</PresentationFormat>
  <Paragraphs>360</Paragraphs>
  <Slides>21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21</vt:i4>
      </vt:variant>
    </vt:vector>
  </HeadingPairs>
  <TitlesOfParts>
    <vt:vector size="31" baseType="lpstr">
      <vt:lpstr>Meiryo</vt:lpstr>
      <vt:lpstr>Meiryo</vt:lpstr>
      <vt:lpstr>游ゴシック</vt:lpstr>
      <vt:lpstr>Arial</vt:lpstr>
      <vt:lpstr>Calibri</vt:lpstr>
      <vt:lpstr>Wingdings</vt:lpstr>
      <vt:lpstr>デザインの設定</vt:lpstr>
      <vt:lpstr>2_デザインの設定</vt:lpstr>
      <vt:lpstr>Office テーマ</vt:lpstr>
      <vt:lpstr>1_デザインの設定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今井 涼太</cp:lastModifiedBy>
  <cp:revision>2</cp:revision>
  <dcterms:created xsi:type="dcterms:W3CDTF">2020-02-11T07:08:10Z</dcterms:created>
  <dcterms:modified xsi:type="dcterms:W3CDTF">2022-12-27T00:53:54Z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y fmtid="{D5CDD505-2E9C-101B-9397-08002B2CF9AE}" pid="3" name="MediaServiceImageTags">
    <vt:lpwstr/>
  </property>
</Properties>
</file>