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
  </p:notesMasterIdLst>
  <p:sldIdLst>
    <p:sldId id="257" r:id="rId2"/>
    <p:sldId id="258" r:id="rId3"/>
  </p:sldIdLst>
  <p:sldSz cx="6858000" cy="9906000" type="A4"/>
  <p:notesSz cx="6735763" cy="9866313"/>
  <p:defaultTextStyle>
    <a:defPPr>
      <a:defRPr lang="ja-JP"/>
    </a:defPPr>
    <a:lvl1pPr algn="l" rtl="0" fontAlgn="base">
      <a:spcBef>
        <a:spcPct val="0"/>
      </a:spcBef>
      <a:spcAft>
        <a:spcPct val="0"/>
      </a:spcAft>
      <a:defRPr kumimoji="1" sz="1881" kern="1200">
        <a:solidFill>
          <a:schemeClr val="tx1"/>
        </a:solidFill>
        <a:latin typeface="Arial" panose="020B0604020202020204" pitchFamily="34" charset="0"/>
        <a:ea typeface="ＭＳ Ｐゴシック" panose="020B0600070205080204" pitchFamily="50" charset="-128"/>
        <a:cs typeface="+mn-cs"/>
      </a:defRPr>
    </a:lvl1pPr>
    <a:lvl2pPr marL="429997" algn="l" rtl="0" fontAlgn="base">
      <a:spcBef>
        <a:spcPct val="0"/>
      </a:spcBef>
      <a:spcAft>
        <a:spcPct val="0"/>
      </a:spcAft>
      <a:defRPr kumimoji="1" sz="1881" kern="1200">
        <a:solidFill>
          <a:schemeClr val="tx1"/>
        </a:solidFill>
        <a:latin typeface="Arial" panose="020B0604020202020204" pitchFamily="34" charset="0"/>
        <a:ea typeface="ＭＳ Ｐゴシック" panose="020B0600070205080204" pitchFamily="50" charset="-128"/>
        <a:cs typeface="+mn-cs"/>
      </a:defRPr>
    </a:lvl2pPr>
    <a:lvl3pPr marL="859993" algn="l" rtl="0" fontAlgn="base">
      <a:spcBef>
        <a:spcPct val="0"/>
      </a:spcBef>
      <a:spcAft>
        <a:spcPct val="0"/>
      </a:spcAft>
      <a:defRPr kumimoji="1" sz="1881" kern="1200">
        <a:solidFill>
          <a:schemeClr val="tx1"/>
        </a:solidFill>
        <a:latin typeface="Arial" panose="020B0604020202020204" pitchFamily="34" charset="0"/>
        <a:ea typeface="ＭＳ Ｐゴシック" panose="020B0600070205080204" pitchFamily="50" charset="-128"/>
        <a:cs typeface="+mn-cs"/>
      </a:defRPr>
    </a:lvl3pPr>
    <a:lvl4pPr marL="1289990" algn="l" rtl="0" fontAlgn="base">
      <a:spcBef>
        <a:spcPct val="0"/>
      </a:spcBef>
      <a:spcAft>
        <a:spcPct val="0"/>
      </a:spcAft>
      <a:defRPr kumimoji="1" sz="1881" kern="1200">
        <a:solidFill>
          <a:schemeClr val="tx1"/>
        </a:solidFill>
        <a:latin typeface="Arial" panose="020B0604020202020204" pitchFamily="34" charset="0"/>
        <a:ea typeface="ＭＳ Ｐゴシック" panose="020B0600070205080204" pitchFamily="50" charset="-128"/>
        <a:cs typeface="+mn-cs"/>
      </a:defRPr>
    </a:lvl4pPr>
    <a:lvl5pPr marL="1719986" algn="l" rtl="0" fontAlgn="base">
      <a:spcBef>
        <a:spcPct val="0"/>
      </a:spcBef>
      <a:spcAft>
        <a:spcPct val="0"/>
      </a:spcAft>
      <a:defRPr kumimoji="1" sz="1881" kern="1200">
        <a:solidFill>
          <a:schemeClr val="tx1"/>
        </a:solidFill>
        <a:latin typeface="Arial" panose="020B0604020202020204" pitchFamily="34" charset="0"/>
        <a:ea typeface="ＭＳ Ｐゴシック" panose="020B0600070205080204" pitchFamily="50" charset="-128"/>
        <a:cs typeface="+mn-cs"/>
      </a:defRPr>
    </a:lvl5pPr>
    <a:lvl6pPr marL="2149983" algn="l" defTabSz="859993" rtl="0" eaLnBrk="1" latinLnBrk="0" hangingPunct="1">
      <a:defRPr kumimoji="1" sz="1881" kern="1200">
        <a:solidFill>
          <a:schemeClr val="tx1"/>
        </a:solidFill>
        <a:latin typeface="Arial" panose="020B0604020202020204" pitchFamily="34" charset="0"/>
        <a:ea typeface="ＭＳ Ｐゴシック" panose="020B0600070205080204" pitchFamily="50" charset="-128"/>
        <a:cs typeface="+mn-cs"/>
      </a:defRPr>
    </a:lvl6pPr>
    <a:lvl7pPr marL="2579980" algn="l" defTabSz="859993" rtl="0" eaLnBrk="1" latinLnBrk="0" hangingPunct="1">
      <a:defRPr kumimoji="1" sz="1881" kern="1200">
        <a:solidFill>
          <a:schemeClr val="tx1"/>
        </a:solidFill>
        <a:latin typeface="Arial" panose="020B0604020202020204" pitchFamily="34" charset="0"/>
        <a:ea typeface="ＭＳ Ｐゴシック" panose="020B0600070205080204" pitchFamily="50" charset="-128"/>
        <a:cs typeface="+mn-cs"/>
      </a:defRPr>
    </a:lvl7pPr>
    <a:lvl8pPr marL="3009976" algn="l" defTabSz="859993" rtl="0" eaLnBrk="1" latinLnBrk="0" hangingPunct="1">
      <a:defRPr kumimoji="1" sz="1881" kern="1200">
        <a:solidFill>
          <a:schemeClr val="tx1"/>
        </a:solidFill>
        <a:latin typeface="Arial" panose="020B0604020202020204" pitchFamily="34" charset="0"/>
        <a:ea typeface="ＭＳ Ｐゴシック" panose="020B0600070205080204" pitchFamily="50" charset="-128"/>
        <a:cs typeface="+mn-cs"/>
      </a:defRPr>
    </a:lvl8pPr>
    <a:lvl9pPr marL="3439973" algn="l" defTabSz="859993" rtl="0" eaLnBrk="1" latinLnBrk="0" hangingPunct="1">
      <a:defRPr kumimoji="1" sz="188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187" autoAdjust="0"/>
  </p:normalViewPr>
  <p:slideViewPr>
    <p:cSldViewPr snapToGrid="0">
      <p:cViewPr varScale="1">
        <p:scale>
          <a:sx n="61" d="100"/>
          <a:sy n="61" d="100"/>
        </p:scale>
        <p:origin x="2496" y="53"/>
      </p:cViewPr>
      <p:guideLst>
        <p:guide orient="horz" pos="3120"/>
        <p:guide pos="17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B9DFDA2-A505-4FC2-B259-D525135780A6}" type="datetimeFigureOut">
              <a:rPr kumimoji="1" lang="ja-JP" altLang="en-US" smtClean="0"/>
              <a:t>2022/9/26</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83DA8E9-9125-463B-8530-2E587189E5C9}" type="slidenum">
              <a:rPr kumimoji="1" lang="ja-JP" altLang="en-US" smtClean="0"/>
              <a:t>‹#›</a:t>
            </a:fld>
            <a:endParaRPr kumimoji="1" lang="ja-JP" altLang="en-US"/>
          </a:p>
        </p:txBody>
      </p:sp>
    </p:spTree>
    <p:extLst>
      <p:ext uri="{BB962C8B-B14F-4D97-AF65-F5344CB8AC3E}">
        <p14:creationId xmlns:p14="http://schemas.microsoft.com/office/powerpoint/2010/main" val="484336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3DA8E9-9125-463B-8530-2E587189E5C9}" type="slidenum">
              <a:rPr kumimoji="1" lang="ja-JP" altLang="en-US" smtClean="0"/>
              <a:t>0</a:t>
            </a:fld>
            <a:endParaRPr kumimoji="1" lang="ja-JP" altLang="en-US"/>
          </a:p>
        </p:txBody>
      </p:sp>
    </p:spTree>
    <p:extLst>
      <p:ext uri="{BB962C8B-B14F-4D97-AF65-F5344CB8AC3E}">
        <p14:creationId xmlns:p14="http://schemas.microsoft.com/office/powerpoint/2010/main" val="2747698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2F238DB-54F7-47DB-8C2C-41DDA842D0C9}"/>
              </a:ext>
            </a:extLst>
          </p:cNvPr>
          <p:cNvPicPr>
            <a:picLocks noChangeAspect="1"/>
          </p:cNvPicPr>
          <p:nvPr/>
        </p:nvPicPr>
        <p:blipFill rotWithShape="1">
          <a:blip r:embed="rId2">
            <a:extLst>
              <a:ext uri="{28A0092B-C50C-407E-A947-70E740481C1C}">
                <a14:useLocalDpi xmlns:a14="http://schemas.microsoft.com/office/drawing/2010/main" val="0"/>
              </a:ext>
            </a:extLst>
          </a:blip>
          <a:srcRect l="645" b="851"/>
          <a:stretch/>
        </p:blipFill>
        <p:spPr>
          <a:xfrm>
            <a:off x="-1" y="5473462"/>
            <a:ext cx="6858001" cy="4432539"/>
          </a:xfrm>
          <a:prstGeom prst="rect">
            <a:avLst/>
          </a:prstGeom>
        </p:spPr>
      </p:pic>
      <p:sp>
        <p:nvSpPr>
          <p:cNvPr id="7" name="タイトル 1">
            <a:extLst>
              <a:ext uri="{FF2B5EF4-FFF2-40B4-BE49-F238E27FC236}">
                <a16:creationId xmlns:a16="http://schemas.microsoft.com/office/drawing/2014/main" id="{D4E01C6F-3EE3-4D56-8CC7-DE1FD501B2DA}"/>
              </a:ext>
            </a:extLst>
          </p:cNvPr>
          <p:cNvSpPr>
            <a:spLocks noGrp="1"/>
          </p:cNvSpPr>
          <p:nvPr>
            <p:ph type="ctrTitle" hasCustomPrompt="1"/>
          </p:nvPr>
        </p:nvSpPr>
        <p:spPr>
          <a:xfrm>
            <a:off x="314599" y="4009410"/>
            <a:ext cx="4327685" cy="780680"/>
          </a:xfrm>
          <a:prstGeom prst="rect">
            <a:avLst/>
          </a:prstGeom>
        </p:spPr>
        <p:txBody>
          <a:bodyPr anchor="b"/>
          <a:lstStyle>
            <a:lvl1pPr>
              <a:defRPr>
                <a:solidFill>
                  <a:srgbClr val="4D4D4D"/>
                </a:solidFill>
              </a:defRPr>
            </a:lvl1p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タイトルを入力</a:t>
            </a:r>
          </a:p>
        </p:txBody>
      </p:sp>
      <p:cxnSp>
        <p:nvCxnSpPr>
          <p:cNvPr id="9" name="直線コネクタ 8">
            <a:extLst>
              <a:ext uri="{FF2B5EF4-FFF2-40B4-BE49-F238E27FC236}">
                <a16:creationId xmlns:a16="http://schemas.microsoft.com/office/drawing/2014/main" id="{EA7C4F71-F3E0-4DAE-A6E8-7AC2102AE026}"/>
              </a:ext>
            </a:extLst>
          </p:cNvPr>
          <p:cNvCxnSpPr/>
          <p:nvPr/>
        </p:nvCxnSpPr>
        <p:spPr bwMode="auto">
          <a:xfrm>
            <a:off x="0" y="4792592"/>
            <a:ext cx="4642284"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3">
            <a:extLst>
              <a:ext uri="{FF2B5EF4-FFF2-40B4-BE49-F238E27FC236}">
                <a16:creationId xmlns:a16="http://schemas.microsoft.com/office/drawing/2014/main" id="{BD883A7B-04BF-408D-B925-F0FB7FE8CB1C}"/>
              </a:ext>
            </a:extLst>
          </p:cNvPr>
          <p:cNvSpPr>
            <a:spLocks noChangeArrowheads="1"/>
          </p:cNvSpPr>
          <p:nvPr/>
        </p:nvSpPr>
        <p:spPr bwMode="white">
          <a:xfrm>
            <a:off x="32854" y="9558646"/>
            <a:ext cx="3922366" cy="28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9766" tIns="59882" rIns="119766" bIns="59882">
            <a:spAutoFit/>
          </a:bodyPr>
          <a:lstStyle>
            <a:lvl1pPr defTabSz="1028700" eaLnBrk="0" hangingPunct="0">
              <a:defRPr kumimoji="1" sz="2000">
                <a:solidFill>
                  <a:schemeClr val="tx1"/>
                </a:solidFill>
                <a:latin typeface="Arial" charset="0"/>
                <a:ea typeface="ＭＳ Ｐゴシック" pitchFamily="50" charset="-128"/>
              </a:defRPr>
            </a:lvl1pPr>
            <a:lvl2pPr marL="742950" indent="-285750" defTabSz="1028700" eaLnBrk="0" hangingPunct="0">
              <a:defRPr kumimoji="1" sz="2000">
                <a:solidFill>
                  <a:schemeClr val="tx1"/>
                </a:solidFill>
                <a:latin typeface="Arial" charset="0"/>
                <a:ea typeface="ＭＳ Ｐゴシック" pitchFamily="50" charset="-128"/>
              </a:defRPr>
            </a:lvl2pPr>
            <a:lvl3pPr marL="1143000" indent="-228600" defTabSz="1028700" eaLnBrk="0" hangingPunct="0">
              <a:defRPr kumimoji="1" sz="2000">
                <a:solidFill>
                  <a:schemeClr val="tx1"/>
                </a:solidFill>
                <a:latin typeface="Arial" charset="0"/>
                <a:ea typeface="ＭＳ Ｐゴシック" pitchFamily="50" charset="-128"/>
              </a:defRPr>
            </a:lvl3pPr>
            <a:lvl4pPr marL="1600200" indent="-228600" defTabSz="1028700" eaLnBrk="0" hangingPunct="0">
              <a:defRPr kumimoji="1" sz="2000">
                <a:solidFill>
                  <a:schemeClr val="tx1"/>
                </a:solidFill>
                <a:latin typeface="Arial" charset="0"/>
                <a:ea typeface="ＭＳ Ｐゴシック" pitchFamily="50" charset="-128"/>
              </a:defRPr>
            </a:lvl4pPr>
            <a:lvl5pPr marL="2057400" indent="-228600" defTabSz="1028700" eaLnBrk="0" hangingPunct="0">
              <a:defRPr kumimoji="1" sz="2000">
                <a:solidFill>
                  <a:schemeClr val="tx1"/>
                </a:solidFill>
                <a:latin typeface="Arial" charset="0"/>
                <a:ea typeface="ＭＳ Ｐゴシック" pitchFamily="50" charset="-128"/>
              </a:defRPr>
            </a:lvl5pPr>
            <a:lvl6pPr marL="2514600" indent="-228600" defTabSz="1028700"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defTabSz="1028700"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defTabSz="1028700"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defTabSz="1028700"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eaLnBrk="1" hangingPunct="1">
              <a:defRPr/>
            </a:pPr>
            <a:r>
              <a:rPr lang="en-US" altLang="ja-JP" sz="1049" dirty="0">
                <a:solidFill>
                  <a:schemeClr val="bg1"/>
                </a:solidFill>
                <a:latin typeface="+mn-lt"/>
              </a:rPr>
              <a:t>Copyright©2021 OTSUKA CORPORATION All Rights Reserved.</a:t>
            </a:r>
          </a:p>
        </p:txBody>
      </p:sp>
      <p:pic>
        <p:nvPicPr>
          <p:cNvPr id="3" name="図 2">
            <a:extLst>
              <a:ext uri="{FF2B5EF4-FFF2-40B4-BE49-F238E27FC236}">
                <a16:creationId xmlns:a16="http://schemas.microsoft.com/office/drawing/2014/main" id="{23B566AC-00A8-4D79-A61A-80C61B2F8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223" y="9448401"/>
            <a:ext cx="1180064" cy="300377"/>
          </a:xfrm>
          <a:prstGeom prst="rect">
            <a:avLst/>
          </a:prstGeom>
        </p:spPr>
      </p:pic>
    </p:spTree>
    <p:extLst>
      <p:ext uri="{BB962C8B-B14F-4D97-AF65-F5344CB8AC3E}">
        <p14:creationId xmlns:p14="http://schemas.microsoft.com/office/powerpoint/2010/main" val="96385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3A2189-110F-4D75-B9CF-75EC9674F091}"/>
              </a:ext>
            </a:extLst>
          </p:cNvPr>
          <p:cNvSpPr>
            <a:spLocks noGrp="1" noChangeArrowheads="1"/>
          </p:cNvSpPr>
          <p:nvPr>
            <p:ph type="sldNum" sz="quarter" idx="4"/>
          </p:nvPr>
        </p:nvSpPr>
        <p:spPr bwMode="auto">
          <a:xfrm>
            <a:off x="3270551" y="9520542"/>
            <a:ext cx="316899" cy="33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8" rIns="91418" bIns="45708" numCol="1" anchor="t" anchorCtr="0" compatLnSpc="1">
            <a:prstTxWarp prst="textNoShape">
              <a:avLst/>
            </a:prstTxWarp>
          </a:bodyPr>
          <a:lstStyle>
            <a:lvl1pPr algn="ctr" eaLnBrk="1" hangingPunct="1">
              <a:defRPr sz="1310">
                <a:solidFill>
                  <a:srgbClr val="4D4D4D"/>
                </a:solidFill>
                <a:latin typeface="+mn-lt"/>
              </a:defRPr>
            </a:lvl1pPr>
          </a:lstStyle>
          <a:p>
            <a:pPr>
              <a:defRPr/>
            </a:pPr>
            <a:fld id="{FB3629B8-3F17-4C5D-9EA5-923845F78C95}" type="slidenum">
              <a:rPr lang="en-US" altLang="ja-JP" smtClean="0"/>
              <a:pPr>
                <a:defRPr/>
              </a:pPr>
              <a:t>‹#›</a:t>
            </a:fld>
            <a:endParaRPr lang="en-US" altLang="ja-JP" dirty="0"/>
          </a:p>
        </p:txBody>
      </p:sp>
      <p:sp>
        <p:nvSpPr>
          <p:cNvPr id="4" name="Rectangle 2">
            <a:extLst>
              <a:ext uri="{FF2B5EF4-FFF2-40B4-BE49-F238E27FC236}">
                <a16:creationId xmlns:a16="http://schemas.microsoft.com/office/drawing/2014/main" id="{DEC63F64-00AC-42D0-B2D9-038E10D54446}"/>
              </a:ext>
            </a:extLst>
          </p:cNvPr>
          <p:cNvSpPr>
            <a:spLocks noGrp="1" noChangeArrowheads="1"/>
          </p:cNvSpPr>
          <p:nvPr>
            <p:ph type="title"/>
          </p:nvPr>
        </p:nvSpPr>
        <p:spPr bwMode="auto">
          <a:xfrm>
            <a:off x="441841" y="-233803"/>
            <a:ext cx="6410215" cy="138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2" rIns="93282" bIns="46642" numCol="1" anchor="ctr" anchorCtr="0" compatLnSpc="1">
            <a:prstTxWarp prst="textNoShape">
              <a:avLst/>
            </a:prstTxWarp>
            <a:spAutoFit/>
          </a:bodyPr>
          <a:lstStyle>
            <a:lvl1pPr>
              <a:defRPr sz="4189"/>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314592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537AA488-9285-4B05-A900-E771E09CC932}"/>
              </a:ext>
            </a:extLst>
          </p:cNvPr>
          <p:cNvSpPr>
            <a:spLocks noGrp="1" noChangeArrowheads="1"/>
          </p:cNvSpPr>
          <p:nvPr>
            <p:ph idx="1"/>
          </p:nvPr>
        </p:nvSpPr>
        <p:spPr bwMode="auto">
          <a:xfrm>
            <a:off x="236558" y="1097202"/>
            <a:ext cx="6383823" cy="823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37" tIns="50918" rIns="101837" bIns="50918" numCol="1" anchor="t" anchorCtr="0" compatLnSpc="1">
            <a:prstTxWarp prst="textNoShape">
              <a:avLst/>
            </a:prstTxWarp>
          </a:bodyPr>
          <a:lstStyle>
            <a:lvl1pPr>
              <a:defRPr sz="2889">
                <a:latin typeface="+mn-ea"/>
                <a:ea typeface="+mn-ea"/>
              </a:defRPr>
            </a:lvl1pPr>
            <a:lvl2pPr>
              <a:defRPr sz="2311">
                <a:latin typeface="+mn-ea"/>
                <a:ea typeface="+mn-ea"/>
              </a:defRPr>
            </a:lvl2pPr>
            <a:lvl3pPr>
              <a:defRPr sz="2311">
                <a:latin typeface="+mn-ea"/>
                <a:ea typeface="+mn-ea"/>
              </a:defRPr>
            </a:lvl3pPr>
            <a:lvl4pPr>
              <a:defRPr sz="2022">
                <a:latin typeface="+mn-ea"/>
                <a:ea typeface="+mn-ea"/>
              </a:defRPr>
            </a:lvl4pPr>
            <a:lvl5pPr>
              <a:defRPr sz="1733">
                <a:latin typeface="+mn-ea"/>
                <a:ea typeface="+mn-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0" name="Rectangle 6">
            <a:extLst>
              <a:ext uri="{FF2B5EF4-FFF2-40B4-BE49-F238E27FC236}">
                <a16:creationId xmlns:a16="http://schemas.microsoft.com/office/drawing/2014/main" id="{EBFAC436-66F6-4C24-960C-742D45F0E691}"/>
              </a:ext>
            </a:extLst>
          </p:cNvPr>
          <p:cNvSpPr>
            <a:spLocks noGrp="1" noChangeArrowheads="1"/>
          </p:cNvSpPr>
          <p:nvPr>
            <p:ph type="sldNum" sz="quarter" idx="4"/>
          </p:nvPr>
        </p:nvSpPr>
        <p:spPr bwMode="auto">
          <a:xfrm>
            <a:off x="3270551" y="9520542"/>
            <a:ext cx="316899" cy="33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8" rIns="91418" bIns="45708" numCol="1" anchor="t" anchorCtr="0" compatLnSpc="1">
            <a:prstTxWarp prst="textNoShape">
              <a:avLst/>
            </a:prstTxWarp>
          </a:bodyPr>
          <a:lstStyle>
            <a:lvl1pPr algn="ctr" eaLnBrk="1" hangingPunct="1">
              <a:defRPr sz="1310">
                <a:solidFill>
                  <a:srgbClr val="4D4D4D"/>
                </a:solidFill>
                <a:latin typeface="+mn-lt"/>
              </a:defRPr>
            </a:lvl1pPr>
          </a:lstStyle>
          <a:p>
            <a:pPr>
              <a:defRPr/>
            </a:pPr>
            <a:fld id="{FB3629B8-3F17-4C5D-9EA5-923845F78C95}" type="slidenum">
              <a:rPr lang="en-US" altLang="ja-JP" smtClean="0"/>
              <a:pPr>
                <a:defRPr/>
              </a:pPr>
              <a:t>‹#›</a:t>
            </a:fld>
            <a:endParaRPr lang="en-US" altLang="ja-JP" dirty="0"/>
          </a:p>
        </p:txBody>
      </p:sp>
      <p:sp>
        <p:nvSpPr>
          <p:cNvPr id="6" name="Rectangle 2">
            <a:extLst>
              <a:ext uri="{FF2B5EF4-FFF2-40B4-BE49-F238E27FC236}">
                <a16:creationId xmlns:a16="http://schemas.microsoft.com/office/drawing/2014/main" id="{8A3216F1-06EC-41DC-A4F1-0DCE864F4E4E}"/>
              </a:ext>
            </a:extLst>
          </p:cNvPr>
          <p:cNvSpPr>
            <a:spLocks noGrp="1" noChangeArrowheads="1"/>
          </p:cNvSpPr>
          <p:nvPr>
            <p:ph type="title"/>
          </p:nvPr>
        </p:nvSpPr>
        <p:spPr bwMode="auto">
          <a:xfrm>
            <a:off x="441841" y="-233803"/>
            <a:ext cx="6410215" cy="138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2" rIns="93282" bIns="46642" numCol="1" anchor="ctr" anchorCtr="0" compatLnSpc="1">
            <a:prstTxWarp prst="textNoShape">
              <a:avLst/>
            </a:prstTxWarp>
            <a:spAutoFit/>
          </a:body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84376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236559" y="1110084"/>
            <a:ext cx="3131725" cy="8221875"/>
          </a:xfrm>
          <a:prstGeom prst="rect">
            <a:avLst/>
          </a:prstGeom>
        </p:spPr>
        <p:txBody>
          <a:bodyPr/>
          <a:lstStyle>
            <a:lvl1pPr>
              <a:defRPr sz="2889"/>
            </a:lvl1pPr>
            <a:lvl2pPr>
              <a:defRPr sz="2600">
                <a:latin typeface="+mn-ea"/>
                <a:ea typeface="+mn-ea"/>
              </a:defRPr>
            </a:lvl2pPr>
            <a:lvl3pPr>
              <a:defRPr sz="2311">
                <a:latin typeface="+mn-ea"/>
                <a:ea typeface="+mn-ea"/>
              </a:defRPr>
            </a:lvl3pPr>
            <a:lvl4pPr>
              <a:defRPr sz="2022">
                <a:latin typeface="+mn-ea"/>
                <a:ea typeface="+mn-ea"/>
              </a:defRPr>
            </a:lvl4pPr>
            <a:lvl5pPr>
              <a:defRPr sz="1733">
                <a:latin typeface="+mn-ea"/>
                <a:ea typeface="+mn-ea"/>
              </a:defRPr>
            </a:lvl5pPr>
            <a:lvl6pPr>
              <a:defRPr sz="2359"/>
            </a:lvl6pPr>
            <a:lvl7pPr>
              <a:defRPr sz="2359"/>
            </a:lvl7pPr>
            <a:lvl8pPr>
              <a:defRPr sz="2359"/>
            </a:lvl8pPr>
            <a:lvl9pPr>
              <a:defRPr sz="23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3502860" y="1110082"/>
            <a:ext cx="3117522" cy="8221875"/>
          </a:xfrm>
          <a:prstGeom prst="rect">
            <a:avLst/>
          </a:prstGeom>
        </p:spPr>
        <p:txBody>
          <a:bodyPr/>
          <a:lstStyle>
            <a:lvl1pPr>
              <a:defRPr sz="2889">
                <a:latin typeface="+mn-ea"/>
                <a:ea typeface="+mn-ea"/>
              </a:defRPr>
            </a:lvl1pPr>
            <a:lvl2pPr>
              <a:defRPr sz="2600">
                <a:latin typeface="+mn-ea"/>
                <a:ea typeface="+mn-ea"/>
              </a:defRPr>
            </a:lvl2pPr>
            <a:lvl3pPr>
              <a:defRPr sz="2311">
                <a:latin typeface="+mn-ea"/>
                <a:ea typeface="+mn-ea"/>
              </a:defRPr>
            </a:lvl3pPr>
            <a:lvl4pPr>
              <a:defRPr sz="2022">
                <a:latin typeface="+mn-ea"/>
                <a:ea typeface="+mn-ea"/>
              </a:defRPr>
            </a:lvl4pPr>
            <a:lvl5pPr>
              <a:defRPr sz="1733">
                <a:latin typeface="+mn-ea"/>
                <a:ea typeface="+mn-ea"/>
              </a:defRPr>
            </a:lvl5pPr>
            <a:lvl6pPr>
              <a:defRPr sz="2359"/>
            </a:lvl6pPr>
            <a:lvl7pPr>
              <a:defRPr sz="2359"/>
            </a:lvl7pPr>
            <a:lvl8pPr>
              <a:defRPr sz="2359"/>
            </a:lvl8pPr>
            <a:lvl9pPr>
              <a:defRPr sz="23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1" name="Rectangle 6">
            <a:extLst>
              <a:ext uri="{FF2B5EF4-FFF2-40B4-BE49-F238E27FC236}">
                <a16:creationId xmlns:a16="http://schemas.microsoft.com/office/drawing/2014/main" id="{044CF681-265C-441D-85CC-FA82C318BF39}"/>
              </a:ext>
            </a:extLst>
          </p:cNvPr>
          <p:cNvSpPr>
            <a:spLocks noGrp="1" noChangeArrowheads="1"/>
          </p:cNvSpPr>
          <p:nvPr>
            <p:ph type="sldNum" sz="quarter" idx="4"/>
          </p:nvPr>
        </p:nvSpPr>
        <p:spPr bwMode="auto">
          <a:xfrm>
            <a:off x="3270551" y="9520542"/>
            <a:ext cx="316899" cy="33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8" rIns="91418" bIns="45708" numCol="1" anchor="t" anchorCtr="0" compatLnSpc="1">
            <a:prstTxWarp prst="textNoShape">
              <a:avLst/>
            </a:prstTxWarp>
          </a:bodyPr>
          <a:lstStyle>
            <a:lvl1pPr algn="ctr" eaLnBrk="1" hangingPunct="1">
              <a:defRPr sz="1310">
                <a:solidFill>
                  <a:srgbClr val="4D4D4D"/>
                </a:solidFill>
                <a:latin typeface="+mn-lt"/>
              </a:defRPr>
            </a:lvl1pPr>
          </a:lstStyle>
          <a:p>
            <a:pPr>
              <a:defRPr/>
            </a:pPr>
            <a:fld id="{FB3629B8-3F17-4C5D-9EA5-923845F78C95}" type="slidenum">
              <a:rPr lang="en-US" altLang="ja-JP" smtClean="0"/>
              <a:pPr>
                <a:defRPr/>
              </a:pPr>
              <a:t>‹#›</a:t>
            </a:fld>
            <a:endParaRPr lang="en-US" altLang="ja-JP" dirty="0"/>
          </a:p>
        </p:txBody>
      </p:sp>
      <p:sp>
        <p:nvSpPr>
          <p:cNvPr id="6" name="Rectangle 2">
            <a:extLst>
              <a:ext uri="{FF2B5EF4-FFF2-40B4-BE49-F238E27FC236}">
                <a16:creationId xmlns:a16="http://schemas.microsoft.com/office/drawing/2014/main" id="{906FA4A3-2F00-40C4-BC08-4BAC4D879E71}"/>
              </a:ext>
            </a:extLst>
          </p:cNvPr>
          <p:cNvSpPr>
            <a:spLocks noGrp="1" noChangeArrowheads="1"/>
          </p:cNvSpPr>
          <p:nvPr>
            <p:ph type="title"/>
          </p:nvPr>
        </p:nvSpPr>
        <p:spPr bwMode="auto">
          <a:xfrm>
            <a:off x="441841" y="-233803"/>
            <a:ext cx="6410215" cy="138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2" rIns="93282" bIns="46642" numCol="1" anchor="ctr" anchorCtr="0" compatLnSpc="1">
            <a:prstTxWarp prst="textNoShape">
              <a:avLst/>
            </a:prstTxWarp>
            <a:spAutoFit/>
          </a:body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60463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3A2189-110F-4D75-B9CF-75EC9674F091}"/>
              </a:ext>
            </a:extLst>
          </p:cNvPr>
          <p:cNvSpPr>
            <a:spLocks noGrp="1" noChangeArrowheads="1"/>
          </p:cNvSpPr>
          <p:nvPr>
            <p:ph type="sldNum" sz="quarter" idx="4"/>
          </p:nvPr>
        </p:nvSpPr>
        <p:spPr bwMode="auto">
          <a:xfrm>
            <a:off x="3270551" y="9520542"/>
            <a:ext cx="316899" cy="33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8" rIns="91418" bIns="45708" numCol="1" anchor="t" anchorCtr="0" compatLnSpc="1">
            <a:prstTxWarp prst="textNoShape">
              <a:avLst/>
            </a:prstTxWarp>
          </a:bodyPr>
          <a:lstStyle>
            <a:lvl1pPr algn="ctr" eaLnBrk="1" hangingPunct="1">
              <a:defRPr sz="1310">
                <a:solidFill>
                  <a:srgbClr val="4D4D4D"/>
                </a:solidFill>
                <a:latin typeface="+mn-lt"/>
              </a:defRPr>
            </a:lvl1pPr>
          </a:lstStyle>
          <a:p>
            <a:pPr>
              <a:defRPr/>
            </a:pPr>
            <a:fld id="{FB3629B8-3F17-4C5D-9EA5-923845F78C95}" type="slidenum">
              <a:rPr lang="en-US" altLang="ja-JP" smtClean="0"/>
              <a:pPr>
                <a:defRPr/>
              </a:pPr>
              <a:t>‹#›</a:t>
            </a:fld>
            <a:endParaRPr lang="en-US" altLang="ja-JP" dirty="0"/>
          </a:p>
        </p:txBody>
      </p:sp>
    </p:spTree>
    <p:extLst>
      <p:ext uri="{BB962C8B-B14F-4D97-AF65-F5344CB8AC3E}">
        <p14:creationId xmlns:p14="http://schemas.microsoft.com/office/powerpoint/2010/main" val="2968474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5" r:id="rId1"/>
    <p:sldLayoutId id="2147483749" r:id="rId2"/>
    <p:sldLayoutId id="2147483745" r:id="rId3"/>
    <p:sldLayoutId id="2147483747" r:id="rId4"/>
    <p:sldLayoutId id="2147483756" r:id="rId5"/>
  </p:sldLayoutIdLst>
  <p:hf hdr="0" ftr="0" dt="0"/>
  <p:txStyles>
    <p:titleStyle>
      <a:lvl1pPr algn="l" defTabSz="1347670" rtl="0" eaLnBrk="1" fontAlgn="base" hangingPunct="1">
        <a:spcBef>
          <a:spcPct val="0"/>
        </a:spcBef>
        <a:spcAft>
          <a:spcPct val="0"/>
        </a:spcAft>
        <a:defRPr kumimoji="1" sz="4189" b="1">
          <a:solidFill>
            <a:srgbClr val="4D4D4D"/>
          </a:solidFill>
          <a:latin typeface="+mj-lt"/>
          <a:ea typeface="+mj-ea"/>
          <a:cs typeface="+mj-cs"/>
        </a:defRPr>
      </a:lvl1pPr>
      <a:lvl2pPr algn="l" defTabSz="1347670" rtl="0" eaLnBrk="1" fontAlgn="base" hangingPunct="1">
        <a:spcBef>
          <a:spcPct val="0"/>
        </a:spcBef>
        <a:spcAft>
          <a:spcPct val="0"/>
        </a:spcAft>
        <a:defRPr kumimoji="1" sz="4192">
          <a:solidFill>
            <a:schemeClr val="tx1"/>
          </a:solidFill>
          <a:latin typeface="HGP創英角ｺﾞｼｯｸUB" pitchFamily="50" charset="-128"/>
          <a:ea typeface="HGP創英角ｺﾞｼｯｸUB" pitchFamily="50" charset="-128"/>
        </a:defRPr>
      </a:lvl2pPr>
      <a:lvl3pPr algn="l" defTabSz="1347670" rtl="0" eaLnBrk="1" fontAlgn="base" hangingPunct="1">
        <a:spcBef>
          <a:spcPct val="0"/>
        </a:spcBef>
        <a:spcAft>
          <a:spcPct val="0"/>
        </a:spcAft>
        <a:defRPr kumimoji="1" sz="4192">
          <a:solidFill>
            <a:schemeClr val="tx1"/>
          </a:solidFill>
          <a:latin typeface="HGP創英角ｺﾞｼｯｸUB" pitchFamily="50" charset="-128"/>
          <a:ea typeface="HGP創英角ｺﾞｼｯｸUB" pitchFamily="50" charset="-128"/>
        </a:defRPr>
      </a:lvl3pPr>
      <a:lvl4pPr algn="l" defTabSz="1347670" rtl="0" eaLnBrk="1" fontAlgn="base" hangingPunct="1">
        <a:spcBef>
          <a:spcPct val="0"/>
        </a:spcBef>
        <a:spcAft>
          <a:spcPct val="0"/>
        </a:spcAft>
        <a:defRPr kumimoji="1" sz="4192">
          <a:solidFill>
            <a:schemeClr val="tx1"/>
          </a:solidFill>
          <a:latin typeface="HGP創英角ｺﾞｼｯｸUB" pitchFamily="50" charset="-128"/>
          <a:ea typeface="HGP創英角ｺﾞｼｯｸUB" pitchFamily="50" charset="-128"/>
        </a:defRPr>
      </a:lvl4pPr>
      <a:lvl5pPr algn="l" defTabSz="1347670" rtl="0" eaLnBrk="1" fontAlgn="base" hangingPunct="1">
        <a:spcBef>
          <a:spcPct val="0"/>
        </a:spcBef>
        <a:spcAft>
          <a:spcPct val="0"/>
        </a:spcAft>
        <a:defRPr kumimoji="1" sz="4192">
          <a:solidFill>
            <a:schemeClr val="tx1"/>
          </a:solidFill>
          <a:latin typeface="HGP創英角ｺﾞｼｯｸUB" pitchFamily="50" charset="-128"/>
          <a:ea typeface="HGP創英角ｺﾞｼｯｸUB" pitchFamily="50" charset="-128"/>
        </a:defRPr>
      </a:lvl5pPr>
      <a:lvl6pPr marL="598964" algn="l" defTabSz="1347670" rtl="0" eaLnBrk="1" fontAlgn="base" hangingPunct="1">
        <a:spcBef>
          <a:spcPct val="0"/>
        </a:spcBef>
        <a:spcAft>
          <a:spcPct val="0"/>
        </a:spcAft>
        <a:defRPr kumimoji="1" sz="4192">
          <a:solidFill>
            <a:schemeClr val="tx1"/>
          </a:solidFill>
          <a:latin typeface="HGP創英角ｺﾞｼｯｸUB" pitchFamily="50" charset="-128"/>
          <a:ea typeface="HGP創英角ｺﾞｼｯｸUB" pitchFamily="50" charset="-128"/>
        </a:defRPr>
      </a:lvl6pPr>
      <a:lvl7pPr marL="1197929" algn="l" defTabSz="1347670" rtl="0" eaLnBrk="1" fontAlgn="base" hangingPunct="1">
        <a:spcBef>
          <a:spcPct val="0"/>
        </a:spcBef>
        <a:spcAft>
          <a:spcPct val="0"/>
        </a:spcAft>
        <a:defRPr kumimoji="1" sz="4192">
          <a:solidFill>
            <a:schemeClr val="tx1"/>
          </a:solidFill>
          <a:latin typeface="HGP創英角ｺﾞｼｯｸUB" pitchFamily="50" charset="-128"/>
          <a:ea typeface="HGP創英角ｺﾞｼｯｸUB" pitchFamily="50" charset="-128"/>
        </a:defRPr>
      </a:lvl7pPr>
      <a:lvl8pPr marL="1796893" algn="l" defTabSz="1347670" rtl="0" eaLnBrk="1" fontAlgn="base" hangingPunct="1">
        <a:spcBef>
          <a:spcPct val="0"/>
        </a:spcBef>
        <a:spcAft>
          <a:spcPct val="0"/>
        </a:spcAft>
        <a:defRPr kumimoji="1" sz="4192">
          <a:solidFill>
            <a:schemeClr val="tx1"/>
          </a:solidFill>
          <a:latin typeface="HGP創英角ｺﾞｼｯｸUB" pitchFamily="50" charset="-128"/>
          <a:ea typeface="HGP創英角ｺﾞｼｯｸUB" pitchFamily="50" charset="-128"/>
        </a:defRPr>
      </a:lvl8pPr>
      <a:lvl9pPr marL="2395858" algn="l" defTabSz="1347670" rtl="0" eaLnBrk="1" fontAlgn="base" hangingPunct="1">
        <a:spcBef>
          <a:spcPct val="0"/>
        </a:spcBef>
        <a:spcAft>
          <a:spcPct val="0"/>
        </a:spcAft>
        <a:defRPr kumimoji="1" sz="4192">
          <a:solidFill>
            <a:schemeClr val="tx1"/>
          </a:solidFill>
          <a:latin typeface="HGP創英角ｺﾞｼｯｸUB" pitchFamily="50" charset="-128"/>
          <a:ea typeface="HGP創英角ｺﾞｼｯｸUB" pitchFamily="50" charset="-128"/>
        </a:defRPr>
      </a:lvl9pPr>
    </p:titleStyle>
    <p:bodyStyle>
      <a:lvl1pPr marL="501217" indent="-501217" algn="l" defTabSz="1333112" rtl="0" eaLnBrk="1" fontAlgn="base" hangingPunct="1">
        <a:spcBef>
          <a:spcPct val="20000"/>
        </a:spcBef>
        <a:spcAft>
          <a:spcPct val="0"/>
        </a:spcAft>
        <a:buChar char="•"/>
        <a:defRPr kumimoji="1" sz="3144">
          <a:solidFill>
            <a:srgbClr val="4D4D4D"/>
          </a:solidFill>
          <a:latin typeface="+mn-lt"/>
          <a:ea typeface="+mn-ea"/>
          <a:cs typeface="+mn-cs"/>
        </a:defRPr>
      </a:lvl1pPr>
      <a:lvl2pPr marL="1083544" indent="-415948" algn="l" defTabSz="1333112" rtl="0" eaLnBrk="1" fontAlgn="base" hangingPunct="1">
        <a:spcBef>
          <a:spcPct val="20000"/>
        </a:spcBef>
        <a:spcAft>
          <a:spcPct val="0"/>
        </a:spcAft>
        <a:buChar char="–"/>
        <a:defRPr kumimoji="1" sz="2752">
          <a:solidFill>
            <a:srgbClr val="4D4D4D"/>
          </a:solidFill>
          <a:latin typeface="+mn-lt"/>
          <a:ea typeface="+mn-ea"/>
        </a:defRPr>
      </a:lvl2pPr>
      <a:lvl3pPr marL="1667950" indent="-334838" algn="l" defTabSz="1333112" rtl="0" eaLnBrk="1" fontAlgn="base" hangingPunct="1">
        <a:spcBef>
          <a:spcPct val="20000"/>
        </a:spcBef>
        <a:spcAft>
          <a:spcPct val="0"/>
        </a:spcAft>
        <a:buChar char="•"/>
        <a:defRPr kumimoji="1" sz="2489">
          <a:solidFill>
            <a:srgbClr val="4D4D4D"/>
          </a:solidFill>
          <a:latin typeface="+mn-lt"/>
          <a:ea typeface="+mn-ea"/>
        </a:defRPr>
      </a:lvl3pPr>
      <a:lvl4pPr marL="2335546" indent="-334838" algn="l" defTabSz="1333112" rtl="0" eaLnBrk="1" fontAlgn="base" hangingPunct="1">
        <a:spcBef>
          <a:spcPct val="20000"/>
        </a:spcBef>
        <a:spcAft>
          <a:spcPct val="0"/>
        </a:spcAft>
        <a:buChar char="–"/>
        <a:defRPr kumimoji="1" sz="2096">
          <a:solidFill>
            <a:srgbClr val="4D4D4D"/>
          </a:solidFill>
          <a:latin typeface="+mn-lt"/>
          <a:ea typeface="+mn-ea"/>
        </a:defRPr>
      </a:lvl4pPr>
      <a:lvl5pPr marL="3001062" indent="-332758" algn="l" defTabSz="1333112" rtl="0" eaLnBrk="1" fontAlgn="base" hangingPunct="1">
        <a:spcBef>
          <a:spcPct val="20000"/>
        </a:spcBef>
        <a:spcAft>
          <a:spcPct val="0"/>
        </a:spcAft>
        <a:buChar char="»"/>
        <a:defRPr kumimoji="1" sz="2096">
          <a:solidFill>
            <a:srgbClr val="4D4D4D"/>
          </a:solidFill>
          <a:latin typeface="+mn-lt"/>
          <a:ea typeface="+mn-ea"/>
        </a:defRPr>
      </a:lvl5pPr>
      <a:lvl6pPr marL="3600025" indent="-332758" algn="l" defTabSz="1333112" rtl="0" eaLnBrk="1" fontAlgn="base" hangingPunct="1">
        <a:spcBef>
          <a:spcPct val="20000"/>
        </a:spcBef>
        <a:spcAft>
          <a:spcPct val="0"/>
        </a:spcAft>
        <a:buChar char="»"/>
        <a:defRPr kumimoji="1" sz="2096">
          <a:solidFill>
            <a:schemeClr val="tx1"/>
          </a:solidFill>
          <a:latin typeface="+mn-lt"/>
          <a:ea typeface="+mn-ea"/>
        </a:defRPr>
      </a:lvl6pPr>
      <a:lvl7pPr marL="4198991" indent="-332758" algn="l" defTabSz="1333112" rtl="0" eaLnBrk="1" fontAlgn="base" hangingPunct="1">
        <a:spcBef>
          <a:spcPct val="20000"/>
        </a:spcBef>
        <a:spcAft>
          <a:spcPct val="0"/>
        </a:spcAft>
        <a:buChar char="»"/>
        <a:defRPr kumimoji="1" sz="2096">
          <a:solidFill>
            <a:schemeClr val="tx1"/>
          </a:solidFill>
          <a:latin typeface="+mn-lt"/>
          <a:ea typeface="+mn-ea"/>
        </a:defRPr>
      </a:lvl7pPr>
      <a:lvl8pPr marL="4797954" indent="-332758" algn="l" defTabSz="1333112" rtl="0" eaLnBrk="1" fontAlgn="base" hangingPunct="1">
        <a:spcBef>
          <a:spcPct val="20000"/>
        </a:spcBef>
        <a:spcAft>
          <a:spcPct val="0"/>
        </a:spcAft>
        <a:buChar char="»"/>
        <a:defRPr kumimoji="1" sz="2096">
          <a:solidFill>
            <a:schemeClr val="tx1"/>
          </a:solidFill>
          <a:latin typeface="+mn-lt"/>
          <a:ea typeface="+mn-ea"/>
        </a:defRPr>
      </a:lvl8pPr>
      <a:lvl9pPr marL="5396920" indent="-332758" algn="l" defTabSz="1333112" rtl="0" eaLnBrk="1" fontAlgn="base" hangingPunct="1">
        <a:spcBef>
          <a:spcPct val="20000"/>
        </a:spcBef>
        <a:spcAft>
          <a:spcPct val="0"/>
        </a:spcAft>
        <a:buChar char="»"/>
        <a:defRPr kumimoji="1" sz="2096">
          <a:solidFill>
            <a:schemeClr val="tx1"/>
          </a:solidFill>
          <a:latin typeface="+mn-lt"/>
          <a:ea typeface="+mn-ea"/>
        </a:defRPr>
      </a:lvl9pPr>
    </p:bodyStyle>
    <p:otherStyle>
      <a:defPPr>
        <a:defRPr lang="ja-JP"/>
      </a:defPPr>
      <a:lvl1pPr marL="0" algn="l" defTabSz="1197929" rtl="0" eaLnBrk="1" latinLnBrk="0" hangingPunct="1">
        <a:defRPr kumimoji="1" sz="2359" kern="1200">
          <a:solidFill>
            <a:schemeClr val="tx1"/>
          </a:solidFill>
          <a:latin typeface="+mn-lt"/>
          <a:ea typeface="+mn-ea"/>
          <a:cs typeface="+mn-cs"/>
        </a:defRPr>
      </a:lvl1pPr>
      <a:lvl2pPr marL="598964" algn="l" defTabSz="1197929" rtl="0" eaLnBrk="1" latinLnBrk="0" hangingPunct="1">
        <a:defRPr kumimoji="1" sz="2359" kern="1200">
          <a:solidFill>
            <a:schemeClr val="tx1"/>
          </a:solidFill>
          <a:latin typeface="+mn-lt"/>
          <a:ea typeface="+mn-ea"/>
          <a:cs typeface="+mn-cs"/>
        </a:defRPr>
      </a:lvl2pPr>
      <a:lvl3pPr marL="1197929" algn="l" defTabSz="1197929" rtl="0" eaLnBrk="1" latinLnBrk="0" hangingPunct="1">
        <a:defRPr kumimoji="1" sz="2359" kern="1200">
          <a:solidFill>
            <a:schemeClr val="tx1"/>
          </a:solidFill>
          <a:latin typeface="+mn-lt"/>
          <a:ea typeface="+mn-ea"/>
          <a:cs typeface="+mn-cs"/>
        </a:defRPr>
      </a:lvl3pPr>
      <a:lvl4pPr marL="1796893" algn="l" defTabSz="1197929" rtl="0" eaLnBrk="1" latinLnBrk="0" hangingPunct="1">
        <a:defRPr kumimoji="1" sz="2359" kern="1200">
          <a:solidFill>
            <a:schemeClr val="tx1"/>
          </a:solidFill>
          <a:latin typeface="+mn-lt"/>
          <a:ea typeface="+mn-ea"/>
          <a:cs typeface="+mn-cs"/>
        </a:defRPr>
      </a:lvl4pPr>
      <a:lvl5pPr marL="2395858" algn="l" defTabSz="1197929" rtl="0" eaLnBrk="1" latinLnBrk="0" hangingPunct="1">
        <a:defRPr kumimoji="1" sz="2359" kern="1200">
          <a:solidFill>
            <a:schemeClr val="tx1"/>
          </a:solidFill>
          <a:latin typeface="+mn-lt"/>
          <a:ea typeface="+mn-ea"/>
          <a:cs typeface="+mn-cs"/>
        </a:defRPr>
      </a:lvl5pPr>
      <a:lvl6pPr marL="2994822" algn="l" defTabSz="1197929" rtl="0" eaLnBrk="1" latinLnBrk="0" hangingPunct="1">
        <a:defRPr kumimoji="1" sz="2359" kern="1200">
          <a:solidFill>
            <a:schemeClr val="tx1"/>
          </a:solidFill>
          <a:latin typeface="+mn-lt"/>
          <a:ea typeface="+mn-ea"/>
          <a:cs typeface="+mn-cs"/>
        </a:defRPr>
      </a:lvl6pPr>
      <a:lvl7pPr marL="3593786" algn="l" defTabSz="1197929" rtl="0" eaLnBrk="1" latinLnBrk="0" hangingPunct="1">
        <a:defRPr kumimoji="1" sz="2359" kern="1200">
          <a:solidFill>
            <a:schemeClr val="tx1"/>
          </a:solidFill>
          <a:latin typeface="+mn-lt"/>
          <a:ea typeface="+mn-ea"/>
          <a:cs typeface="+mn-cs"/>
        </a:defRPr>
      </a:lvl7pPr>
      <a:lvl8pPr marL="4192751" algn="l" defTabSz="1197929" rtl="0" eaLnBrk="1" latinLnBrk="0" hangingPunct="1">
        <a:defRPr kumimoji="1" sz="2359" kern="1200">
          <a:solidFill>
            <a:schemeClr val="tx1"/>
          </a:solidFill>
          <a:latin typeface="+mn-lt"/>
          <a:ea typeface="+mn-ea"/>
          <a:cs typeface="+mn-cs"/>
        </a:defRPr>
      </a:lvl8pPr>
      <a:lvl9pPr marL="4791715" algn="l" defTabSz="1197929" rtl="0" eaLnBrk="1" latinLnBrk="0" hangingPunct="1">
        <a:defRPr kumimoji="1" sz="23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3937F7-BCE2-4E81-9411-A700929963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65" y="538335"/>
            <a:ext cx="6851608" cy="2074662"/>
          </a:xfrm>
          <a:prstGeom prst="rect">
            <a:avLst/>
          </a:prstGeom>
          <a:effectLst>
            <a:outerShdw blurRad="50800" dist="38100" dir="2700000" algn="tl" rotWithShape="0">
              <a:prstClr val="black">
                <a:alpha val="40000"/>
              </a:prstClr>
            </a:outerShdw>
          </a:effectLst>
        </p:spPr>
      </p:pic>
      <p:sp>
        <p:nvSpPr>
          <p:cNvPr id="6" name="テキスト ボックス 5">
            <a:extLst>
              <a:ext uri="{FF2B5EF4-FFF2-40B4-BE49-F238E27FC236}">
                <a16:creationId xmlns:a16="http://schemas.microsoft.com/office/drawing/2014/main" id="{FEC71D1D-DDF4-463A-844E-626C21C6D6DA}"/>
              </a:ext>
            </a:extLst>
          </p:cNvPr>
          <p:cNvSpPr txBox="1"/>
          <p:nvPr/>
        </p:nvSpPr>
        <p:spPr>
          <a:xfrm>
            <a:off x="4852" y="2726254"/>
            <a:ext cx="6853148" cy="38177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txBody>
          <a:bodyPr wrap="square" rtlCol="0">
            <a:spAutoFit/>
          </a:bodyPr>
          <a:lstStyle/>
          <a:p>
            <a:r>
              <a:rPr lang="ja-JP" altLang="en-US" spc="150" dirty="0" smtClean="0">
                <a:solidFill>
                  <a:schemeClr val="bg1"/>
                </a:solidFill>
                <a:latin typeface="Meiryo UI" panose="020B0604030504040204" pitchFamily="50" charset="-128"/>
                <a:ea typeface="Meiryo UI" panose="020B0604030504040204" pitchFamily="50" charset="-128"/>
              </a:rPr>
              <a:t>“水で洗える”抗菌マウス・キーボード</a:t>
            </a:r>
            <a:endParaRPr lang="ja-JP" altLang="en-US" spc="150" dirty="0">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50E60B6-9DAB-4076-85FA-4088F1A20284}"/>
              </a:ext>
            </a:extLst>
          </p:cNvPr>
          <p:cNvSpPr/>
          <p:nvPr/>
        </p:nvSpPr>
        <p:spPr>
          <a:xfrm>
            <a:off x="0" y="-1827"/>
            <a:ext cx="6851607" cy="583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Picture 5" descr="C:\Users\ito-hide\Desktop\buffalo1.jpg">
            <a:extLst>
              <a:ext uri="{FF2B5EF4-FFF2-40B4-BE49-F238E27FC236}">
                <a16:creationId xmlns:a16="http://schemas.microsoft.com/office/drawing/2014/main" id="{CFE1E092-45D6-438F-97CB-AFC225A9738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02047" y="10890"/>
            <a:ext cx="1649560" cy="473849"/>
          </a:xfrm>
          <a:prstGeom prst="rect">
            <a:avLst/>
          </a:prstGeom>
          <a:noFill/>
        </p:spPr>
      </p:pic>
      <p:sp>
        <p:nvSpPr>
          <p:cNvPr id="31" name="テキスト ボックス 30">
            <a:extLst>
              <a:ext uri="{FF2B5EF4-FFF2-40B4-BE49-F238E27FC236}">
                <a16:creationId xmlns:a16="http://schemas.microsoft.com/office/drawing/2014/main" id="{0EA55E1B-5CB1-43DC-9D36-A0D30BFA92A9}"/>
              </a:ext>
            </a:extLst>
          </p:cNvPr>
          <p:cNvSpPr txBox="1"/>
          <p:nvPr/>
        </p:nvSpPr>
        <p:spPr>
          <a:xfrm>
            <a:off x="4852" y="6453892"/>
            <a:ext cx="6853148" cy="38177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txBody>
          <a:bodyPr wrap="square" rtlCol="0">
            <a:spAutoFit/>
          </a:bodyPr>
          <a:lstStyle/>
          <a:p>
            <a:r>
              <a:rPr lang="ja-JP" altLang="en-US" spc="1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イチオシ！格安マウス・キーボード</a:t>
            </a:r>
            <a:endParaRPr lang="ja-JP" altLang="en-US" spc="1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541F83F1-1946-4A65-AB0B-6DCD6B7355B0}"/>
              </a:ext>
            </a:extLst>
          </p:cNvPr>
          <p:cNvSpPr txBox="1"/>
          <p:nvPr/>
        </p:nvSpPr>
        <p:spPr>
          <a:xfrm>
            <a:off x="26520" y="6887312"/>
            <a:ext cx="3638695" cy="600164"/>
          </a:xfrm>
          <a:prstGeom prst="rect">
            <a:avLst/>
          </a:prstGeom>
          <a:noFill/>
        </p:spPr>
        <p:txBody>
          <a:bodyPr wrap="square" rtlCol="0">
            <a:spAutoFit/>
          </a:bodyPr>
          <a:lstStyle/>
          <a:p>
            <a:r>
              <a:rPr lang="en-US" altLang="ja-JP" sz="1100" b="1" dirty="0">
                <a:solidFill>
                  <a:schemeClr val="tx1">
                    <a:lumMod val="85000"/>
                    <a:lumOff val="15000"/>
                  </a:schemeClr>
                </a:solidFill>
                <a:latin typeface="Meiryo UI" panose="020B0604030504040204" pitchFamily="50" charset="-128"/>
                <a:ea typeface="Meiryo UI" panose="020B0604030504040204" pitchFamily="50" charset="-128"/>
              </a:rPr>
              <a:t>USB</a:t>
            </a:r>
            <a:r>
              <a:rPr lang="ja-JP" altLang="en-US" sz="1100" b="1" dirty="0">
                <a:solidFill>
                  <a:schemeClr val="tx1">
                    <a:lumMod val="85000"/>
                    <a:lumOff val="15000"/>
                  </a:schemeClr>
                </a:solidFill>
                <a:latin typeface="Meiryo UI" panose="020B0604030504040204" pitchFamily="50" charset="-128"/>
                <a:ea typeface="Meiryo UI" panose="020B0604030504040204" pitchFamily="50" charset="-128"/>
              </a:rPr>
              <a:t>有線式 左右対称マウス </a:t>
            </a:r>
          </a:p>
          <a:p>
            <a:r>
              <a:rPr lang="ja-JP" altLang="en-US" sz="1100" dirty="0">
                <a:solidFill>
                  <a:schemeClr val="tx1">
                    <a:lumMod val="85000"/>
                    <a:lumOff val="15000"/>
                  </a:schemeClr>
                </a:solidFill>
                <a:latin typeface="Meiryo UI" panose="020B0604030504040204" pitchFamily="50" charset="-128"/>
                <a:ea typeface="Meiryo UI" panose="020B0604030504040204" pitchFamily="50" charset="-128"/>
              </a:rPr>
              <a:t>左利きの人でも使いやすい左右対称モデル。</a:t>
            </a:r>
            <a:br>
              <a:rPr lang="ja-JP" altLang="en-US" sz="1100" dirty="0">
                <a:solidFill>
                  <a:schemeClr val="tx1">
                    <a:lumMod val="85000"/>
                    <a:lumOff val="15000"/>
                  </a:schemeClr>
                </a:solidFill>
                <a:latin typeface="Meiryo UI" panose="020B0604030504040204" pitchFamily="50" charset="-128"/>
                <a:ea typeface="Meiryo UI" panose="020B0604030504040204" pitchFamily="50" charset="-128"/>
              </a:rPr>
            </a:br>
            <a:r>
              <a:rPr lang="en-US" altLang="ja-JP" sz="1100" dirty="0">
                <a:solidFill>
                  <a:schemeClr val="tx1">
                    <a:lumMod val="85000"/>
                    <a:lumOff val="15000"/>
                  </a:schemeClr>
                </a:solidFill>
                <a:latin typeface="Meiryo UI" panose="020B0604030504040204" pitchFamily="50" charset="-128"/>
                <a:ea typeface="Meiryo UI" panose="020B0604030504040204" pitchFamily="50" charset="-128"/>
              </a:rPr>
              <a:t>USB</a:t>
            </a:r>
            <a:r>
              <a:rPr lang="ja-JP" altLang="en-US" sz="1100" dirty="0">
                <a:solidFill>
                  <a:schemeClr val="tx1">
                    <a:lumMod val="85000"/>
                    <a:lumOff val="15000"/>
                  </a:schemeClr>
                </a:solidFill>
                <a:latin typeface="Meiryo UI" panose="020B0604030504040204" pitchFamily="50" charset="-128"/>
                <a:ea typeface="Meiryo UI" panose="020B0604030504040204" pitchFamily="50" charset="-128"/>
              </a:rPr>
              <a:t>電源で使えるので電池の交換が不要。 </a:t>
            </a:r>
            <a:endParaRPr lang="ja-JP" altLang="en-US" sz="1100" b="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91DC11E5-A75F-4BBE-9B43-7F90B7ECE37F}"/>
              </a:ext>
            </a:extLst>
          </p:cNvPr>
          <p:cNvSpPr txBox="1"/>
          <p:nvPr/>
        </p:nvSpPr>
        <p:spPr>
          <a:xfrm>
            <a:off x="3438744" y="6880117"/>
            <a:ext cx="3526605" cy="600164"/>
          </a:xfrm>
          <a:prstGeom prst="rect">
            <a:avLst/>
          </a:prstGeom>
          <a:noFill/>
        </p:spPr>
        <p:txBody>
          <a:bodyPr wrap="square" rIns="36000" rtlCol="0">
            <a:spAutoFit/>
          </a:bodyPr>
          <a:lstStyle/>
          <a:p>
            <a:r>
              <a:rPr lang="ja-JP" altLang="en-US" sz="1100" b="1" dirty="0">
                <a:solidFill>
                  <a:schemeClr val="tx1">
                    <a:lumMod val="85000"/>
                    <a:lumOff val="15000"/>
                  </a:schemeClr>
                </a:solidFill>
                <a:latin typeface="Meiryo UI" panose="020B0604030504040204" pitchFamily="50" charset="-128"/>
                <a:ea typeface="Meiryo UI" panose="020B0604030504040204" pitchFamily="50" charset="-128"/>
              </a:rPr>
              <a:t>カーブデザインを採用した疲れにくいキーボード</a:t>
            </a:r>
          </a:p>
          <a:p>
            <a:r>
              <a:rPr lang="ja-JP" altLang="en-US" sz="1100" dirty="0">
                <a:solidFill>
                  <a:schemeClr val="tx1">
                    <a:lumMod val="85000"/>
                    <a:lumOff val="15000"/>
                  </a:schemeClr>
                </a:solidFill>
                <a:latin typeface="Meiryo UI" panose="020B0604030504040204" pitchFamily="50" charset="-128"/>
                <a:ea typeface="Meiryo UI" panose="020B0604030504040204" pitchFamily="50" charset="-128"/>
              </a:rPr>
              <a:t>スペースキー付近の面積が広く、親指への負担が軽減され</a:t>
            </a:r>
            <a:r>
              <a:rPr lang="ja-JP" altLang="en-US" sz="1100" dirty="0" smtClean="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1100" dirty="0" smtClean="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100" dirty="0" smtClean="0">
                <a:solidFill>
                  <a:schemeClr val="tx1">
                    <a:lumMod val="85000"/>
                    <a:lumOff val="15000"/>
                  </a:schemeClr>
                </a:solidFill>
                <a:latin typeface="Meiryo UI" panose="020B0604030504040204" pitchFamily="50" charset="-128"/>
                <a:ea typeface="Meiryo UI" panose="020B0604030504040204" pitchFamily="50" charset="-128"/>
              </a:rPr>
              <a:t>親指</a:t>
            </a:r>
            <a:r>
              <a:rPr lang="ja-JP" altLang="en-US" sz="1100" dirty="0">
                <a:solidFill>
                  <a:schemeClr val="tx1">
                    <a:lumMod val="85000"/>
                    <a:lumOff val="15000"/>
                  </a:schemeClr>
                </a:solidFill>
                <a:latin typeface="Meiryo UI" panose="020B0604030504040204" pitchFamily="50" charset="-128"/>
                <a:ea typeface="Meiryo UI" panose="020B0604030504040204" pitchFamily="50" charset="-128"/>
              </a:rPr>
              <a:t>の自由度も高くなるため、快適なタイピングが可能。</a:t>
            </a:r>
            <a:endParaRPr lang="ja-JP" altLang="en-US" sz="1100" b="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0C24B4E9-1328-4D95-BCA0-1ABA0B044CA4}"/>
              </a:ext>
            </a:extLst>
          </p:cNvPr>
          <p:cNvSpPr/>
          <p:nvPr/>
        </p:nvSpPr>
        <p:spPr>
          <a:xfrm>
            <a:off x="26520" y="62774"/>
            <a:ext cx="5189690" cy="646331"/>
          </a:xfrm>
          <a:prstGeom prst="rect">
            <a:avLst/>
          </a:prstGeom>
          <a:noFill/>
        </p:spPr>
        <p:txBody>
          <a:bodyPr wrap="square" lIns="91440" tIns="45720" rIns="91440" bIns="45720">
            <a:spAutoFit/>
          </a:bodyPr>
          <a:lstStyle/>
          <a:p>
            <a:pPr algn="ctr"/>
            <a:r>
              <a:rPr lang="ja-JP" altLang="en-US" sz="3600" b="1" dirty="0" smtClean="0">
                <a:ln w="12700">
                  <a:solidFill>
                    <a:srgbClr val="BDBEC2">
                      <a:lumMod val="75000"/>
                    </a:srgbClr>
                  </a:solidFill>
                  <a:prstDash val="solid"/>
                </a:ln>
                <a:solidFill>
                  <a:schemeClr val="tx1">
                    <a:lumMod val="75000"/>
                    <a:lumOff val="25000"/>
                  </a:schemeClr>
                </a:solidFill>
                <a:latin typeface="メイリオ" panose="020B0604030504040204" pitchFamily="50" charset="-128"/>
                <a:ea typeface="メイリオ" panose="020B0604030504040204" pitchFamily="50" charset="-128"/>
              </a:rPr>
              <a:t>おすすめサプライ製品</a:t>
            </a:r>
            <a:endParaRPr lang="en-US" altLang="ja-JP" sz="3600" b="1" dirty="0" smtClean="0">
              <a:ln w="12700">
                <a:solidFill>
                  <a:srgbClr val="BDBEC2">
                    <a:lumMod val="75000"/>
                  </a:srgbClr>
                </a:solidFill>
                <a:prstDash val="solid"/>
              </a:ln>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1" name="図 40"/>
          <p:cNvPicPr>
            <a:picLocks noChangeAspect="1"/>
          </p:cNvPicPr>
          <p:nvPr/>
        </p:nvPicPr>
        <p:blipFill>
          <a:blip r:embed="rId5"/>
          <a:stretch>
            <a:fillRect/>
          </a:stretch>
        </p:blipFill>
        <p:spPr>
          <a:xfrm>
            <a:off x="4976426" y="3337487"/>
            <a:ext cx="1881574" cy="1145306"/>
          </a:xfrm>
          <a:prstGeom prst="rect">
            <a:avLst/>
          </a:prstGeom>
        </p:spPr>
      </p:pic>
      <p:pic>
        <p:nvPicPr>
          <p:cNvPr id="42" name="図 41"/>
          <p:cNvPicPr>
            <a:picLocks noChangeAspect="1"/>
          </p:cNvPicPr>
          <p:nvPr/>
        </p:nvPicPr>
        <p:blipFill rotWithShape="1">
          <a:blip r:embed="rId6"/>
          <a:srcRect l="28334" t="12940" r="-338" b="13940"/>
          <a:stretch/>
        </p:blipFill>
        <p:spPr>
          <a:xfrm>
            <a:off x="26520" y="3115923"/>
            <a:ext cx="4817517" cy="1432561"/>
          </a:xfrm>
          <a:prstGeom prst="rect">
            <a:avLst/>
          </a:prstGeom>
        </p:spPr>
      </p:pic>
      <p:pic>
        <p:nvPicPr>
          <p:cNvPr id="44" name="図 43"/>
          <p:cNvPicPr>
            <a:picLocks noChangeAspect="1"/>
          </p:cNvPicPr>
          <p:nvPr/>
        </p:nvPicPr>
        <p:blipFill rotWithShape="1">
          <a:blip r:embed="rId7"/>
          <a:srcRect t="27733" r="267" b="19467"/>
          <a:stretch/>
        </p:blipFill>
        <p:spPr>
          <a:xfrm>
            <a:off x="2200575" y="5593149"/>
            <a:ext cx="1343791" cy="711419"/>
          </a:xfrm>
          <a:prstGeom prst="rect">
            <a:avLst/>
          </a:prstGeom>
        </p:spPr>
      </p:pic>
      <p:pic>
        <p:nvPicPr>
          <p:cNvPr id="45" name="図 44"/>
          <p:cNvPicPr>
            <a:picLocks noChangeAspect="1"/>
          </p:cNvPicPr>
          <p:nvPr/>
        </p:nvPicPr>
        <p:blipFill rotWithShape="1">
          <a:blip r:embed="rId8"/>
          <a:srcRect l="-2133" t="24533" r="-1" b="19200"/>
          <a:stretch/>
        </p:blipFill>
        <p:spPr>
          <a:xfrm>
            <a:off x="302240" y="5600387"/>
            <a:ext cx="1318737" cy="726510"/>
          </a:xfrm>
          <a:prstGeom prst="rect">
            <a:avLst/>
          </a:prstGeom>
        </p:spPr>
      </p:pic>
      <p:sp>
        <p:nvSpPr>
          <p:cNvPr id="47" name="テキスト ボックス 46"/>
          <p:cNvSpPr txBox="1"/>
          <p:nvPr/>
        </p:nvSpPr>
        <p:spPr>
          <a:xfrm>
            <a:off x="95409" y="4465903"/>
            <a:ext cx="4402816" cy="923330"/>
          </a:xfrm>
          <a:prstGeom prst="rect">
            <a:avLst/>
          </a:prstGeom>
          <a:noFill/>
        </p:spPr>
        <p:txBody>
          <a:bodyPr wrap="square" rtlCol="0">
            <a:spAutoFit/>
          </a:bodyPr>
          <a:lstStyle/>
          <a:p>
            <a:r>
              <a:rPr lang="ja-JP" altLang="en-US" sz="1600" dirty="0" smtClean="0">
                <a:latin typeface="+mn-lt"/>
                <a:ea typeface="Meiryo UI" panose="020B0604030504040204" pitchFamily="50" charset="-128"/>
              </a:rPr>
              <a:t>■</a:t>
            </a:r>
            <a:r>
              <a:rPr lang="ja-JP" altLang="en-US" sz="1400" dirty="0" smtClean="0">
                <a:solidFill>
                  <a:srgbClr val="C00000"/>
                </a:solidFill>
                <a:latin typeface="+mn-ea"/>
                <a:ea typeface="+mn-ea"/>
              </a:rPr>
              <a:t>防水</a:t>
            </a:r>
            <a:r>
              <a:rPr lang="ja-JP" altLang="en-US" sz="1400" dirty="0">
                <a:solidFill>
                  <a:srgbClr val="C00000"/>
                </a:solidFill>
                <a:latin typeface="+mn-ea"/>
                <a:ea typeface="+mn-ea"/>
              </a:rPr>
              <a:t>・防塵対応</a:t>
            </a:r>
            <a:r>
              <a:rPr lang="en-US" altLang="ja-JP" sz="1400" dirty="0">
                <a:solidFill>
                  <a:srgbClr val="C00000"/>
                </a:solidFill>
                <a:latin typeface="+mn-ea"/>
                <a:ea typeface="+mn-ea"/>
              </a:rPr>
              <a:t>【</a:t>
            </a:r>
            <a:r>
              <a:rPr lang="ja-JP" altLang="en-US" sz="1400" dirty="0">
                <a:solidFill>
                  <a:srgbClr val="C00000"/>
                </a:solidFill>
                <a:latin typeface="+mn-ea"/>
                <a:ea typeface="+mn-ea"/>
              </a:rPr>
              <a:t>防水・防塵等級 </a:t>
            </a:r>
            <a:r>
              <a:rPr lang="en-US" altLang="ja-JP" sz="1400" dirty="0">
                <a:solidFill>
                  <a:srgbClr val="C00000"/>
                </a:solidFill>
                <a:latin typeface="+mn-ea"/>
                <a:ea typeface="+mn-ea"/>
              </a:rPr>
              <a:t>IP55</a:t>
            </a:r>
            <a:r>
              <a:rPr lang="en-US" altLang="ja-JP" sz="1400" dirty="0" smtClean="0">
                <a:solidFill>
                  <a:srgbClr val="C00000"/>
                </a:solidFill>
                <a:latin typeface="+mn-ea"/>
                <a:ea typeface="+mn-ea"/>
              </a:rPr>
              <a:t>】</a:t>
            </a:r>
          </a:p>
          <a:p>
            <a:endParaRPr kumimoji="1" lang="en-US" altLang="ja-JP" sz="1400" dirty="0">
              <a:solidFill>
                <a:srgbClr val="C00000"/>
              </a:solidFill>
              <a:latin typeface="+mn-ea"/>
              <a:ea typeface="+mn-ea"/>
            </a:endParaRPr>
          </a:p>
          <a:p>
            <a:r>
              <a:rPr lang="ja-JP" altLang="en-US" sz="1200" dirty="0">
                <a:latin typeface="+mn-ea"/>
                <a:ea typeface="+mn-ea"/>
              </a:rPr>
              <a:t>水を直接かけても大丈夫な防水設計。流水での丸洗いが可能です。汚れて抗菌効果が薄れた際に洗浄することで抗菌効果も回復します。</a:t>
            </a:r>
            <a:endParaRPr kumimoji="1" lang="ja-JP" altLang="en-US" sz="1200" dirty="0" smtClean="0">
              <a:latin typeface="+mn-ea"/>
              <a:ea typeface="+mn-ea"/>
            </a:endParaRPr>
          </a:p>
        </p:txBody>
      </p:sp>
      <p:pic>
        <p:nvPicPr>
          <p:cNvPr id="48" name="図 47"/>
          <p:cNvPicPr>
            <a:picLocks noChangeAspect="1"/>
          </p:cNvPicPr>
          <p:nvPr/>
        </p:nvPicPr>
        <p:blipFill rotWithShape="1">
          <a:blip r:embed="rId9"/>
          <a:srcRect l="9657" t="11204" r="11703" b="10715"/>
          <a:stretch/>
        </p:blipFill>
        <p:spPr>
          <a:xfrm>
            <a:off x="786596" y="7487476"/>
            <a:ext cx="1510221" cy="1156730"/>
          </a:xfrm>
          <a:prstGeom prst="rect">
            <a:avLst/>
          </a:prstGeom>
        </p:spPr>
      </p:pic>
      <p:pic>
        <p:nvPicPr>
          <p:cNvPr id="50" name="図 49"/>
          <p:cNvPicPr>
            <a:picLocks noChangeAspect="1"/>
          </p:cNvPicPr>
          <p:nvPr/>
        </p:nvPicPr>
        <p:blipFill>
          <a:blip r:embed="rId10"/>
          <a:stretch>
            <a:fillRect/>
          </a:stretch>
        </p:blipFill>
        <p:spPr>
          <a:xfrm>
            <a:off x="309875" y="8672728"/>
            <a:ext cx="2726419" cy="400734"/>
          </a:xfrm>
          <a:prstGeom prst="rect">
            <a:avLst/>
          </a:prstGeom>
        </p:spPr>
      </p:pic>
      <p:pic>
        <p:nvPicPr>
          <p:cNvPr id="51" name="図 50"/>
          <p:cNvPicPr>
            <a:picLocks noChangeAspect="1"/>
          </p:cNvPicPr>
          <p:nvPr/>
        </p:nvPicPr>
        <p:blipFill rotWithShape="1">
          <a:blip r:embed="rId11"/>
          <a:srcRect b="19472"/>
          <a:stretch/>
        </p:blipFill>
        <p:spPr>
          <a:xfrm>
            <a:off x="4343400" y="7558899"/>
            <a:ext cx="1774111" cy="1074735"/>
          </a:xfrm>
          <a:prstGeom prst="rect">
            <a:avLst/>
          </a:prstGeom>
        </p:spPr>
      </p:pic>
      <p:pic>
        <p:nvPicPr>
          <p:cNvPr id="54" name="図 53"/>
          <p:cNvPicPr>
            <a:picLocks noChangeAspect="1"/>
          </p:cNvPicPr>
          <p:nvPr/>
        </p:nvPicPr>
        <p:blipFill>
          <a:blip r:embed="rId12"/>
          <a:stretch>
            <a:fillRect/>
          </a:stretch>
        </p:blipFill>
        <p:spPr>
          <a:xfrm>
            <a:off x="3905960" y="8672728"/>
            <a:ext cx="2643074" cy="409295"/>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50705481"/>
              </p:ext>
            </p:extLst>
          </p:nvPr>
        </p:nvGraphicFramePr>
        <p:xfrm>
          <a:off x="302240" y="9244370"/>
          <a:ext cx="2814340" cy="585088"/>
        </p:xfrm>
        <a:graphic>
          <a:graphicData uri="http://schemas.openxmlformats.org/drawingml/2006/table">
            <a:tbl>
              <a:tblPr/>
              <a:tblGrid>
                <a:gridCol w="662933">
                  <a:extLst>
                    <a:ext uri="{9D8B030D-6E8A-4147-A177-3AD203B41FA5}">
                      <a16:colId xmlns:a16="http://schemas.microsoft.com/office/drawing/2014/main" val="3074164344"/>
                    </a:ext>
                  </a:extLst>
                </a:gridCol>
                <a:gridCol w="1250818">
                  <a:extLst>
                    <a:ext uri="{9D8B030D-6E8A-4147-A177-3AD203B41FA5}">
                      <a16:colId xmlns:a16="http://schemas.microsoft.com/office/drawing/2014/main" val="1115559762"/>
                    </a:ext>
                  </a:extLst>
                </a:gridCol>
                <a:gridCol w="900589">
                  <a:extLst>
                    <a:ext uri="{9D8B030D-6E8A-4147-A177-3AD203B41FA5}">
                      <a16:colId xmlns:a16="http://schemas.microsoft.com/office/drawing/2014/main" val="50991852"/>
                    </a:ext>
                  </a:extLst>
                </a:gridCol>
              </a:tblGrid>
              <a:tr h="262844">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カラー</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100" b="1" i="0" u="none" strike="noStrike">
                          <a:solidFill>
                            <a:srgbClr val="FFFFFF"/>
                          </a:solidFill>
                          <a:effectLst/>
                          <a:latin typeface="游ゴシック" panose="020B0400000000000000" pitchFamily="50" charset="-128"/>
                          <a:ea typeface="游ゴシック" panose="020B0400000000000000" pitchFamily="50" charset="-128"/>
                        </a:rPr>
                        <a:t>型番</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定価</a:t>
                      </a:r>
                      <a:r>
                        <a:rPr lang="en-US" altLang="ja-JP" sz="1100" b="1" i="0" u="none" strike="noStrike" dirty="0">
                          <a:solidFill>
                            <a:srgbClr val="FFFFFF"/>
                          </a:solidFill>
                          <a:effectLst/>
                          <a:latin typeface="游ゴシック" panose="020B0400000000000000" pitchFamily="50" charset="-128"/>
                          <a:ea typeface="游ゴシック" panose="020B0400000000000000" pitchFamily="50" charset="-128"/>
                        </a:rPr>
                        <a:t>(</a:t>
                      </a:r>
                      <a:r>
                        <a:rPr lang="ja-JP" altLang="en-US" sz="1100" b="1" i="0" u="none" strike="noStrike" dirty="0" smtClean="0">
                          <a:solidFill>
                            <a:srgbClr val="FFFFFF"/>
                          </a:solidFill>
                          <a:effectLst/>
                          <a:latin typeface="游ゴシック" panose="020B0400000000000000" pitchFamily="50" charset="-128"/>
                          <a:ea typeface="游ゴシック" panose="020B0400000000000000" pitchFamily="50" charset="-128"/>
                        </a:rPr>
                        <a:t>税込</a:t>
                      </a:r>
                      <a:r>
                        <a:rPr lang="en-US" altLang="ja-JP" sz="1100" b="1" i="0" u="none" strike="noStrike" dirty="0" smtClean="0">
                          <a:solidFill>
                            <a:srgbClr val="FFFFFF"/>
                          </a:solidFill>
                          <a:effectLst/>
                          <a:latin typeface="游ゴシック" panose="020B0400000000000000" pitchFamily="50" charset="-128"/>
                          <a:ea typeface="游ゴシック" panose="020B0400000000000000" pitchFamily="50" charset="-128"/>
                        </a:rPr>
                        <a:t>)</a:t>
                      </a:r>
                      <a:endParaRPr lang="en-US" altLang="ja-JP" sz="1100" b="1"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01677293"/>
                  </a:ext>
                </a:extLst>
              </a:tr>
              <a:tr h="322244">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黒</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BSMOU050MBKZ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¥1,540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958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330846489"/>
              </p:ext>
            </p:extLst>
          </p:nvPr>
        </p:nvGraphicFramePr>
        <p:xfrm>
          <a:off x="3802380" y="9245723"/>
          <a:ext cx="2705100" cy="582382"/>
        </p:xfrm>
        <a:graphic>
          <a:graphicData uri="http://schemas.openxmlformats.org/drawingml/2006/table">
            <a:tbl>
              <a:tblPr/>
              <a:tblGrid>
                <a:gridCol w="520700">
                  <a:extLst>
                    <a:ext uri="{9D8B030D-6E8A-4147-A177-3AD203B41FA5}">
                      <a16:colId xmlns:a16="http://schemas.microsoft.com/office/drawing/2014/main" val="1107897949"/>
                    </a:ext>
                  </a:extLst>
                </a:gridCol>
                <a:gridCol w="1270000">
                  <a:extLst>
                    <a:ext uri="{9D8B030D-6E8A-4147-A177-3AD203B41FA5}">
                      <a16:colId xmlns:a16="http://schemas.microsoft.com/office/drawing/2014/main" val="1155385148"/>
                    </a:ext>
                  </a:extLst>
                </a:gridCol>
                <a:gridCol w="914400">
                  <a:extLst>
                    <a:ext uri="{9D8B030D-6E8A-4147-A177-3AD203B41FA5}">
                      <a16:colId xmlns:a16="http://schemas.microsoft.com/office/drawing/2014/main" val="2997903155"/>
                    </a:ext>
                  </a:extLst>
                </a:gridCol>
              </a:tblGrid>
              <a:tr h="268222">
                <a:tc>
                  <a:txBody>
                    <a:bodyPr/>
                    <a:lstStyle/>
                    <a:p>
                      <a:pPr algn="ctr" fontAlgn="ctr"/>
                      <a:r>
                        <a:rPr lang="ja-JP" altLang="en-US" sz="1100" b="1" i="0" u="none" strike="noStrike">
                          <a:solidFill>
                            <a:srgbClr val="FFFFFF"/>
                          </a:solidFill>
                          <a:effectLst/>
                          <a:latin typeface="游ゴシック" panose="020B0400000000000000" pitchFamily="50" charset="-128"/>
                          <a:ea typeface="游ゴシック" panose="020B0400000000000000" pitchFamily="50" charset="-128"/>
                        </a:rPr>
                        <a:t>カラー</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型番</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定価</a:t>
                      </a:r>
                      <a:r>
                        <a:rPr lang="en-US" altLang="ja-JP" sz="1100" b="1" i="0" u="none" strike="noStrike" dirty="0">
                          <a:solidFill>
                            <a:srgbClr val="FFFFFF"/>
                          </a:solidFill>
                          <a:effectLst/>
                          <a:latin typeface="游ゴシック" panose="020B0400000000000000" pitchFamily="50" charset="-128"/>
                          <a:ea typeface="游ゴシック" panose="020B0400000000000000" pitchFamily="50" charset="-128"/>
                        </a:rPr>
                        <a:t>(</a:t>
                      </a:r>
                      <a:r>
                        <a:rPr lang="ja-JP" altLang="en-US" sz="1100" b="1" i="0" u="none" strike="noStrike" dirty="0" smtClean="0">
                          <a:solidFill>
                            <a:srgbClr val="FFFFFF"/>
                          </a:solidFill>
                          <a:effectLst/>
                          <a:latin typeface="游ゴシック" panose="020B0400000000000000" pitchFamily="50" charset="-128"/>
                          <a:ea typeface="游ゴシック" panose="020B0400000000000000" pitchFamily="50" charset="-128"/>
                        </a:rPr>
                        <a:t>税込</a:t>
                      </a:r>
                      <a:r>
                        <a:rPr lang="en-US" altLang="ja-JP" sz="1100" b="1" i="0" u="none" strike="noStrike" dirty="0" smtClean="0">
                          <a:solidFill>
                            <a:srgbClr val="FFFFFF"/>
                          </a:solidFill>
                          <a:effectLst/>
                          <a:latin typeface="游ゴシック" panose="020B0400000000000000" pitchFamily="50" charset="-128"/>
                          <a:ea typeface="游ゴシック" panose="020B0400000000000000" pitchFamily="50" charset="-128"/>
                        </a:rPr>
                        <a:t>)</a:t>
                      </a:r>
                      <a:endParaRPr lang="en-US" altLang="ja-JP" sz="1100" b="1"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03975736"/>
                  </a:ext>
                </a:extLst>
              </a:tr>
              <a:tr h="314160">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黒</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BSKBU100BKZ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¥2,508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0832"/>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4005376362"/>
              </p:ext>
            </p:extLst>
          </p:nvPr>
        </p:nvGraphicFramePr>
        <p:xfrm>
          <a:off x="3716934" y="5624618"/>
          <a:ext cx="2832100" cy="701040"/>
        </p:xfrm>
        <a:graphic>
          <a:graphicData uri="http://schemas.openxmlformats.org/drawingml/2006/table">
            <a:tbl>
              <a:tblPr/>
              <a:tblGrid>
                <a:gridCol w="787400">
                  <a:extLst>
                    <a:ext uri="{9D8B030D-6E8A-4147-A177-3AD203B41FA5}">
                      <a16:colId xmlns:a16="http://schemas.microsoft.com/office/drawing/2014/main" val="312854216"/>
                    </a:ext>
                  </a:extLst>
                </a:gridCol>
                <a:gridCol w="1130300">
                  <a:extLst>
                    <a:ext uri="{9D8B030D-6E8A-4147-A177-3AD203B41FA5}">
                      <a16:colId xmlns:a16="http://schemas.microsoft.com/office/drawing/2014/main" val="3094643185"/>
                    </a:ext>
                  </a:extLst>
                </a:gridCol>
                <a:gridCol w="914400">
                  <a:extLst>
                    <a:ext uri="{9D8B030D-6E8A-4147-A177-3AD203B41FA5}">
                      <a16:colId xmlns:a16="http://schemas.microsoft.com/office/drawing/2014/main" val="898068759"/>
                    </a:ext>
                  </a:extLst>
                </a:gridCol>
              </a:tblGrid>
              <a:tr h="228600">
                <a:tc>
                  <a:txBody>
                    <a:bodyPr/>
                    <a:lstStyle/>
                    <a:p>
                      <a:pPr algn="ctr" fontAlgn="ctr"/>
                      <a:r>
                        <a:rPr lang="ja-JP" altLang="en-US" sz="1100" b="1" i="0" u="none" strike="noStrike">
                          <a:solidFill>
                            <a:srgbClr val="FFFFFF"/>
                          </a:solidFill>
                          <a:effectLst/>
                          <a:latin typeface="游ゴシック" panose="020B0400000000000000" pitchFamily="50" charset="-128"/>
                          <a:ea typeface="游ゴシック" panose="020B0400000000000000" pitchFamily="50" charset="-128"/>
                        </a:rPr>
                        <a:t>カテゴリー</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100" b="1" i="0" u="none" strike="noStrike">
                          <a:solidFill>
                            <a:srgbClr val="FFFFFF"/>
                          </a:solidFill>
                          <a:effectLst/>
                          <a:latin typeface="游ゴシック" panose="020B0400000000000000" pitchFamily="50" charset="-128"/>
                          <a:ea typeface="游ゴシック" panose="020B0400000000000000" pitchFamily="50" charset="-128"/>
                        </a:rPr>
                        <a:t>型番</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100" b="1" i="0" u="none" strike="noStrike" dirty="0">
                          <a:solidFill>
                            <a:srgbClr val="FFFFFF"/>
                          </a:solidFill>
                          <a:effectLst/>
                          <a:latin typeface="游ゴシック" panose="020B0400000000000000" pitchFamily="50" charset="-128"/>
                          <a:ea typeface="游ゴシック" panose="020B0400000000000000" pitchFamily="50" charset="-128"/>
                        </a:rPr>
                        <a:t>定価</a:t>
                      </a:r>
                      <a:r>
                        <a:rPr lang="en-US" altLang="ja-JP" sz="1100" b="1" i="0" u="none" strike="noStrike" dirty="0">
                          <a:solidFill>
                            <a:srgbClr val="FFFFFF"/>
                          </a:solidFill>
                          <a:effectLst/>
                          <a:latin typeface="游ゴシック" panose="020B0400000000000000" pitchFamily="50" charset="-128"/>
                          <a:ea typeface="游ゴシック" panose="020B0400000000000000" pitchFamily="50" charset="-128"/>
                        </a:rPr>
                        <a:t>(</a:t>
                      </a:r>
                      <a:r>
                        <a:rPr lang="ja-JP" altLang="en-US" sz="1100" b="1" i="0" u="none" strike="noStrike" dirty="0" smtClean="0">
                          <a:solidFill>
                            <a:srgbClr val="FFFFFF"/>
                          </a:solidFill>
                          <a:effectLst/>
                          <a:latin typeface="游ゴシック" panose="020B0400000000000000" pitchFamily="50" charset="-128"/>
                          <a:ea typeface="游ゴシック" panose="020B0400000000000000" pitchFamily="50" charset="-128"/>
                        </a:rPr>
                        <a:t>税込</a:t>
                      </a:r>
                      <a:r>
                        <a:rPr lang="en-US" altLang="ja-JP" sz="1100" b="1" i="0" u="none" strike="noStrike" dirty="0" smtClean="0">
                          <a:solidFill>
                            <a:srgbClr val="FFFFFF"/>
                          </a:solidFill>
                          <a:effectLst/>
                          <a:latin typeface="游ゴシック" panose="020B0400000000000000" pitchFamily="50" charset="-128"/>
                          <a:ea typeface="游ゴシック" panose="020B0400000000000000" pitchFamily="50" charset="-128"/>
                        </a:rPr>
                        <a:t>)</a:t>
                      </a:r>
                      <a:endParaRPr lang="en-US" altLang="ja-JP" sz="1100" b="1"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05650044"/>
                  </a:ext>
                </a:extLst>
              </a:tr>
              <a:tr h="23622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マウス</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BSMOUWPBKZ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¥3,850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947578"/>
                  </a:ext>
                </a:extLst>
              </a:tr>
              <a:tr h="23622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キーボード</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BSKBU520BK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オープン</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895306"/>
                  </a:ext>
                </a:extLst>
              </a:tr>
            </a:tbl>
          </a:graphicData>
        </a:graphic>
      </p:graphicFrame>
    </p:spTree>
    <p:extLst>
      <p:ext uri="{BB962C8B-B14F-4D97-AF65-F5344CB8AC3E}">
        <p14:creationId xmlns:p14="http://schemas.microsoft.com/office/powerpoint/2010/main" val="2908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B538712-66F0-4C23-B74E-546BF6022D6B}"/>
              </a:ext>
            </a:extLst>
          </p:cNvPr>
          <p:cNvSpPr/>
          <p:nvPr/>
        </p:nvSpPr>
        <p:spPr bwMode="auto">
          <a:xfrm>
            <a:off x="2596515" y="8970824"/>
            <a:ext cx="4251960" cy="920876"/>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5A6AE710-4851-4764-A3FE-34ED35B983D0}"/>
              </a:ext>
            </a:extLst>
          </p:cNvPr>
          <p:cNvSpPr/>
          <p:nvPr/>
        </p:nvSpPr>
        <p:spPr bwMode="auto">
          <a:xfrm>
            <a:off x="0" y="8970824"/>
            <a:ext cx="2606040" cy="920876"/>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A9CAC4A-F786-4A49-B42B-EAE3402D9738}"/>
              </a:ext>
            </a:extLst>
          </p:cNvPr>
          <p:cNvSpPr txBox="1"/>
          <p:nvPr/>
        </p:nvSpPr>
        <p:spPr>
          <a:xfrm>
            <a:off x="-31750" y="8986520"/>
            <a:ext cx="1513556" cy="276999"/>
          </a:xfrm>
          <a:prstGeom prst="rect">
            <a:avLst/>
          </a:prstGeom>
          <a:noFill/>
        </p:spPr>
        <p:txBody>
          <a:bodyPr wrap="none" rtlCol="0">
            <a:spAutoFit/>
          </a:bodyPr>
          <a:lstStyle/>
          <a:p>
            <a:r>
              <a:rPr lang="ja-JP" altLang="en-US" sz="1200" dirty="0">
                <a:solidFill>
                  <a:schemeClr val="bg1"/>
                </a:solidFill>
                <a:latin typeface="Meiryo UI" panose="020B0604030504040204" pitchFamily="50" charset="-128"/>
                <a:ea typeface="Meiryo UI" panose="020B0604030504040204" pitchFamily="50" charset="-128"/>
              </a:rPr>
              <a:t>株式会社バッファロー</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6" name="お問い合わせ">
            <a:extLst>
              <a:ext uri="{FF2B5EF4-FFF2-40B4-BE49-F238E27FC236}">
                <a16:creationId xmlns:a16="http://schemas.microsoft.com/office/drawing/2014/main" id="{501B6EA9-F247-41A3-9632-DC6B023FD36D}"/>
              </a:ext>
            </a:extLst>
          </p:cNvPr>
          <p:cNvSpPr txBox="1">
            <a:spLocks noChangeArrowheads="1"/>
          </p:cNvSpPr>
          <p:nvPr/>
        </p:nvSpPr>
        <p:spPr bwMode="auto">
          <a:xfrm>
            <a:off x="0" y="9417586"/>
            <a:ext cx="1834156" cy="230832"/>
          </a:xfrm>
          <a:prstGeom prst="rect">
            <a:avLst/>
          </a:prstGeom>
          <a:noFill/>
          <a:ln w="9525">
            <a:noFill/>
            <a:miter lim="800000"/>
            <a:headEnd/>
            <a:tailEnd/>
          </a:ln>
        </p:spPr>
        <p:txBody>
          <a:bodyPr wrap="none">
            <a:spAutoFit/>
          </a:bodyPr>
          <a:lstStyle/>
          <a:p>
            <a:r>
              <a:rPr lang="en-US" altLang="ja-JP" sz="900" b="1" dirty="0">
                <a:solidFill>
                  <a:schemeClr val="bg1"/>
                </a:solidFill>
                <a:latin typeface="Meiryo UI" panose="020B0604030504040204" pitchFamily="50" charset="-128"/>
                <a:ea typeface="Meiryo UI" panose="020B0604030504040204" pitchFamily="50" charset="-128"/>
                <a:cs typeface="メイリオ" pitchFamily="50" charset="-128"/>
              </a:rPr>
              <a:t>varpartner@melcoinc.co.jp</a:t>
            </a:r>
            <a:endParaRPr lang="ja-JP" altLang="en-US" sz="900" b="1" dirty="0">
              <a:solidFill>
                <a:schemeClr val="bg1"/>
              </a:solidFill>
              <a:latin typeface="Meiryo UI" panose="020B0604030504040204" pitchFamily="50" charset="-128"/>
              <a:ea typeface="Meiryo UI" panose="020B0604030504040204" pitchFamily="50" charset="-128"/>
              <a:cs typeface="メイリオ" pitchFamily="50" charset="-128"/>
            </a:endParaRPr>
          </a:p>
        </p:txBody>
      </p:sp>
      <p:sp>
        <p:nvSpPr>
          <p:cNvPr id="8" name="テキスト ボックス 7">
            <a:extLst>
              <a:ext uri="{FF2B5EF4-FFF2-40B4-BE49-F238E27FC236}">
                <a16:creationId xmlns:a16="http://schemas.microsoft.com/office/drawing/2014/main" id="{DFABB9FD-629E-4F00-901C-A1B650776AD9}"/>
              </a:ext>
            </a:extLst>
          </p:cNvPr>
          <p:cNvSpPr txBox="1"/>
          <p:nvPr/>
        </p:nvSpPr>
        <p:spPr>
          <a:xfrm>
            <a:off x="2555240" y="8991600"/>
            <a:ext cx="1237839" cy="215444"/>
          </a:xfrm>
          <a:prstGeom prst="rect">
            <a:avLst/>
          </a:prstGeom>
          <a:noFill/>
        </p:spPr>
        <p:txBody>
          <a:bodyPr wrap="none" rtlCol="0">
            <a:spAutoFit/>
          </a:bodyPr>
          <a:lstStyle/>
          <a:p>
            <a:r>
              <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rPr>
              <a:t>お問い合わせはこちらまで</a:t>
            </a:r>
          </a:p>
        </p:txBody>
      </p:sp>
      <p:sp>
        <p:nvSpPr>
          <p:cNvPr id="9" name="テキスト ボックス 8">
            <a:extLst>
              <a:ext uri="{FF2B5EF4-FFF2-40B4-BE49-F238E27FC236}">
                <a16:creationId xmlns:a16="http://schemas.microsoft.com/office/drawing/2014/main" id="{DC67925B-79CA-4B66-A335-C616A60AF3E4}"/>
              </a:ext>
            </a:extLst>
          </p:cNvPr>
          <p:cNvSpPr txBox="1"/>
          <p:nvPr/>
        </p:nvSpPr>
        <p:spPr>
          <a:xfrm>
            <a:off x="0" y="9590465"/>
            <a:ext cx="2941320" cy="369332"/>
          </a:xfrm>
          <a:prstGeom prst="rect">
            <a:avLst/>
          </a:prstGeom>
          <a:noFill/>
        </p:spPr>
        <p:txBody>
          <a:bodyPr wrap="square" rtlCol="0">
            <a:spAutoFit/>
          </a:bodyPr>
          <a:lstStyle/>
          <a:p>
            <a:r>
              <a:rPr kumimoji="1" lang="ja-JP" altLang="en-US" sz="600" b="0" dirty="0">
                <a:solidFill>
                  <a:schemeClr val="bg1"/>
                </a:solidFill>
                <a:latin typeface="Meiryo UI" panose="020B0604030504040204" pitchFamily="50" charset="-128"/>
                <a:ea typeface="Meiryo UI" panose="020B0604030504040204" pitchFamily="50" charset="-128"/>
              </a:rPr>
              <a:t>掲載されている各製品名は一般に各社の商標または商標登録です。</a:t>
            </a:r>
            <a:endParaRPr kumimoji="1" lang="en-US" altLang="ja-JP" sz="600" b="0" dirty="0">
              <a:solidFill>
                <a:schemeClr val="bg1"/>
              </a:solidFill>
              <a:latin typeface="Meiryo UI" panose="020B0604030504040204" pitchFamily="50" charset="-128"/>
              <a:ea typeface="Meiryo UI" panose="020B0604030504040204" pitchFamily="50" charset="-128"/>
            </a:endParaRPr>
          </a:p>
          <a:p>
            <a:r>
              <a:rPr lang="ja-JP" altLang="en-US" sz="600" b="0" dirty="0">
                <a:solidFill>
                  <a:schemeClr val="bg1"/>
                </a:solidFill>
                <a:latin typeface="Meiryo UI" panose="020B0604030504040204" pitchFamily="50" charset="-128"/>
                <a:ea typeface="Meiryo UI" panose="020B0604030504040204" pitchFamily="50" charset="-128"/>
              </a:rPr>
              <a:t>仕様、価格、デザインなどは改良の為予告なしに変更することがあります。</a:t>
            </a:r>
            <a:endParaRPr kumimoji="1" lang="en-US" altLang="ja-JP" sz="600" b="0" dirty="0">
              <a:solidFill>
                <a:schemeClr val="bg1"/>
              </a:solidFill>
              <a:latin typeface="Meiryo UI" panose="020B0604030504040204" pitchFamily="50" charset="-128"/>
              <a:ea typeface="Meiryo UI" panose="020B0604030504040204" pitchFamily="50" charset="-128"/>
            </a:endParaRPr>
          </a:p>
          <a:p>
            <a:endParaRPr kumimoji="1" lang="ja-JP" altLang="en-US" sz="600" b="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CB1C821-B0E0-47DA-A48B-F9712071F702}"/>
              </a:ext>
            </a:extLst>
          </p:cNvPr>
          <p:cNvSpPr txBox="1"/>
          <p:nvPr/>
        </p:nvSpPr>
        <p:spPr>
          <a:xfrm>
            <a:off x="62521" y="2733972"/>
            <a:ext cx="3908491" cy="738664"/>
          </a:xfrm>
          <a:prstGeom prst="rect">
            <a:avLst/>
          </a:prstGeom>
          <a:noFill/>
        </p:spPr>
        <p:txBody>
          <a:bodyPr wrap="square" rtlCol="0">
            <a:spAutoFit/>
          </a:bodyPr>
          <a:lstStyle/>
          <a:p>
            <a:r>
              <a:rPr lang="ja-JP" altLang="en-US" sz="1400" b="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400" b="0" dirty="0">
                <a:solidFill>
                  <a:srgbClr val="C00000"/>
                </a:solidFill>
                <a:latin typeface="Meiryo UI" panose="020B0604030504040204" pitchFamily="50" charset="-128"/>
                <a:ea typeface="Meiryo UI" panose="020B0604030504040204" pitchFamily="50" charset="-128"/>
              </a:rPr>
              <a:t>視野角</a:t>
            </a:r>
            <a:r>
              <a:rPr lang="en-US" altLang="ja-JP" sz="1400" b="0" dirty="0">
                <a:solidFill>
                  <a:srgbClr val="C00000"/>
                </a:solidFill>
                <a:latin typeface="Meiryo UI" panose="020B0604030504040204" pitchFamily="50" charset="-128"/>
                <a:ea typeface="Meiryo UI" panose="020B0604030504040204" pitchFamily="50" charset="-128"/>
              </a:rPr>
              <a:t>60</a:t>
            </a:r>
            <a:r>
              <a:rPr lang="ja-JP" altLang="en-US" sz="1400" b="0" dirty="0">
                <a:solidFill>
                  <a:srgbClr val="C00000"/>
                </a:solidFill>
                <a:latin typeface="Meiryo UI" panose="020B0604030504040204" pitchFamily="50" charset="-128"/>
                <a:ea typeface="Meiryo UI" panose="020B0604030504040204" pitchFamily="50" charset="-128"/>
              </a:rPr>
              <a:t>度</a:t>
            </a:r>
            <a:r>
              <a:rPr lang="ja-JP" altLang="en-US" sz="1400" b="0" dirty="0">
                <a:solidFill>
                  <a:schemeClr val="tx1">
                    <a:lumMod val="85000"/>
                    <a:lumOff val="15000"/>
                  </a:schemeClr>
                </a:solidFill>
                <a:latin typeface="Meiryo UI" panose="020B0604030504040204" pitchFamily="50" charset="-128"/>
                <a:ea typeface="Meiryo UI" panose="020B0604030504040204" pitchFamily="50" charset="-128"/>
              </a:rPr>
              <a:t>で外出先でも安心</a:t>
            </a:r>
          </a:p>
          <a:p>
            <a:pPr>
              <a:buClr>
                <a:schemeClr val="tx1"/>
              </a:buClr>
            </a:pPr>
            <a:r>
              <a:rPr lang="ja-JP" altLang="en-US" sz="1400" dirty="0">
                <a:latin typeface="Meiryo UI" panose="020B0604030504040204" pitchFamily="50" charset="-128"/>
                <a:ea typeface="Meiryo UI" panose="020B0604030504040204" pitchFamily="50" charset="-128"/>
              </a:rPr>
              <a:t>・</a:t>
            </a:r>
            <a:r>
              <a:rPr lang="ja-JP" altLang="en-US" sz="1400" dirty="0">
                <a:solidFill>
                  <a:schemeClr val="accent5"/>
                </a:solidFill>
                <a:latin typeface="Meiryo UI" panose="020B0604030504040204" pitchFamily="50" charset="-128"/>
                <a:ea typeface="Meiryo UI" panose="020B0604030504040204" pitchFamily="50" charset="-128"/>
              </a:rPr>
              <a:t>スリムベセルにも対応</a:t>
            </a:r>
            <a:endParaRPr lang="en-US" altLang="ja-JP" sz="1400" b="0" dirty="0">
              <a:solidFill>
                <a:schemeClr val="tx1">
                  <a:lumMod val="85000"/>
                  <a:lumOff val="15000"/>
                </a:schemeClr>
              </a:solidFill>
              <a:latin typeface="Meiryo UI" panose="020B0604030504040204" pitchFamily="50" charset="-128"/>
              <a:ea typeface="Meiryo UI" panose="020B0604030504040204" pitchFamily="50" charset="-128"/>
            </a:endParaRPr>
          </a:p>
          <a:p>
            <a:pPr>
              <a:buClr>
                <a:schemeClr val="tx1"/>
              </a:buClr>
            </a:pPr>
            <a:r>
              <a:rPr lang="ja-JP" altLang="en-US" sz="1400" b="0" dirty="0">
                <a:solidFill>
                  <a:schemeClr val="tx1">
                    <a:lumMod val="85000"/>
                    <a:lumOff val="15000"/>
                  </a:schemeClr>
                </a:solidFill>
                <a:latin typeface="Meiryo UI" panose="020B0604030504040204" pitchFamily="50" charset="-128"/>
                <a:ea typeface="Meiryo UI" panose="020B0604030504040204" pitchFamily="50" charset="-128"/>
              </a:rPr>
              <a:t>　 高さ</a:t>
            </a:r>
            <a:r>
              <a:rPr lang="en-US" altLang="ja-JP" sz="1400" b="0" dirty="0">
                <a:solidFill>
                  <a:schemeClr val="tx1">
                    <a:lumMod val="85000"/>
                    <a:lumOff val="15000"/>
                  </a:schemeClr>
                </a:solidFill>
                <a:latin typeface="Meiryo UI" panose="020B0604030504040204" pitchFamily="50" charset="-128"/>
                <a:ea typeface="Meiryo UI" panose="020B0604030504040204" pitchFamily="50" charset="-128"/>
              </a:rPr>
              <a:t>7mm</a:t>
            </a:r>
            <a:r>
              <a:rPr lang="ja-JP" altLang="en-US" sz="1400" b="0" dirty="0">
                <a:solidFill>
                  <a:schemeClr val="tx1">
                    <a:lumMod val="85000"/>
                    <a:lumOff val="15000"/>
                  </a:schemeClr>
                </a:solidFill>
                <a:latin typeface="Meiryo UI" panose="020B0604030504040204" pitchFamily="50" charset="-128"/>
                <a:ea typeface="Meiryo UI" panose="020B0604030504040204" pitchFamily="50" charset="-128"/>
              </a:rPr>
              <a:t>の取付けフレームを実現</a:t>
            </a:r>
            <a:endParaRPr lang="en-US" altLang="ja-JP" sz="1400" b="0" dirty="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4F4A532-6633-413C-985A-1F4314E05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7744" y="3915013"/>
            <a:ext cx="1263616" cy="1054691"/>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8AE693D3-FBD2-4802-8E87-6BCF9A9BFAE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95228" y="2347505"/>
            <a:ext cx="2771798" cy="2078849"/>
          </a:xfrm>
          <a:prstGeom prst="rect">
            <a:avLst/>
          </a:prstGeom>
        </p:spPr>
      </p:pic>
      <p:sp>
        <p:nvSpPr>
          <p:cNvPr id="13" name="テキスト ボックス 12">
            <a:extLst>
              <a:ext uri="{FF2B5EF4-FFF2-40B4-BE49-F238E27FC236}">
                <a16:creationId xmlns:a16="http://schemas.microsoft.com/office/drawing/2014/main" id="{9A7904B6-30F4-4EB9-B1EB-1889B167740A}"/>
              </a:ext>
            </a:extLst>
          </p:cNvPr>
          <p:cNvSpPr txBox="1"/>
          <p:nvPr/>
        </p:nvSpPr>
        <p:spPr>
          <a:xfrm>
            <a:off x="3537115" y="4138844"/>
            <a:ext cx="1785384" cy="369332"/>
          </a:xfrm>
          <a:prstGeom prst="rect">
            <a:avLst/>
          </a:prstGeom>
          <a:noFill/>
        </p:spPr>
        <p:txBody>
          <a:bodyPr wrap="square" rtlCol="0">
            <a:spAutoFit/>
          </a:bodyPr>
          <a:lstStyle/>
          <a:p>
            <a:r>
              <a:rPr kumimoji="1" lang="en-US" altLang="ja-JP" sz="900" b="0" dirty="0">
                <a:latin typeface="Meiryo UI" panose="020B0604030504040204" pitchFamily="50" charset="-128"/>
                <a:ea typeface="Meiryo UI" panose="020B0604030504040204" pitchFamily="50" charset="-128"/>
              </a:rPr>
              <a:t>※</a:t>
            </a:r>
            <a:r>
              <a:rPr kumimoji="1" lang="ja-JP" altLang="en-US" sz="900" b="0" dirty="0">
                <a:latin typeface="Meiryo UI" panose="020B0604030504040204" pitchFamily="50" charset="-128"/>
                <a:ea typeface="Meiryo UI" panose="020B0604030504040204" pitchFamily="50" charset="-128"/>
              </a:rPr>
              <a:t>画像はアタッチメントタイプ</a:t>
            </a:r>
            <a:endParaRPr kumimoji="1" lang="en-US" altLang="ja-JP" sz="900" b="0" dirty="0">
              <a:latin typeface="Meiryo UI" panose="020B0604030504040204" pitchFamily="50" charset="-128"/>
              <a:ea typeface="Meiryo UI" panose="020B0604030504040204" pitchFamily="50" charset="-128"/>
            </a:endParaRPr>
          </a:p>
          <a:p>
            <a:r>
              <a:rPr lang="en-US" altLang="ja-JP" sz="900" b="0" dirty="0">
                <a:latin typeface="Meiryo UI" panose="020B0604030504040204" pitchFamily="50" charset="-128"/>
                <a:ea typeface="Meiryo UI" panose="020B0604030504040204" pitchFamily="50" charset="-128"/>
              </a:rPr>
              <a:t> </a:t>
            </a:r>
            <a:r>
              <a:rPr kumimoji="1" lang="ja-JP" altLang="en-US" sz="900" b="0" dirty="0">
                <a:latin typeface="Meiryo UI" panose="020B0604030504040204" pitchFamily="50" charset="-128"/>
                <a:ea typeface="Meiryo UI" panose="020B0604030504040204" pitchFamily="50" charset="-128"/>
              </a:rPr>
              <a:t>（既存ラインナップ）</a:t>
            </a:r>
          </a:p>
        </p:txBody>
      </p:sp>
      <p:pic>
        <p:nvPicPr>
          <p:cNvPr id="14" name="図 13">
            <a:extLst>
              <a:ext uri="{FF2B5EF4-FFF2-40B4-BE49-F238E27FC236}">
                <a16:creationId xmlns:a16="http://schemas.microsoft.com/office/drawing/2014/main" id="{01029EDD-6ABB-4CA8-8543-99933D397A9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49026" y="3161219"/>
            <a:ext cx="632334" cy="632334"/>
          </a:xfrm>
          <a:prstGeom prst="wedgeRoundRectCallout">
            <a:avLst>
              <a:gd name="adj1" fmla="val 20282"/>
              <a:gd name="adj2" fmla="val 72501"/>
              <a:gd name="adj3" fmla="val 16667"/>
            </a:avLst>
          </a:prstGeom>
          <a:ln w="19050">
            <a:solidFill>
              <a:schemeClr val="accent5"/>
            </a:solidFill>
          </a:ln>
          <a:effectLst>
            <a:outerShdw blurRad="50800" dist="38100" dir="2700000" algn="tl" rotWithShape="0">
              <a:prstClr val="black">
                <a:alpha val="40000"/>
              </a:prstClr>
            </a:outerShdw>
          </a:effectLst>
        </p:spPr>
      </p:pic>
      <p:sp>
        <p:nvSpPr>
          <p:cNvPr id="15" name="テキスト ボックス 14">
            <a:extLst>
              <a:ext uri="{FF2B5EF4-FFF2-40B4-BE49-F238E27FC236}">
                <a16:creationId xmlns:a16="http://schemas.microsoft.com/office/drawing/2014/main" id="{E028CE3C-D2B2-4F7E-9F9B-9370B709DDF5}"/>
              </a:ext>
            </a:extLst>
          </p:cNvPr>
          <p:cNvSpPr txBox="1"/>
          <p:nvPr/>
        </p:nvSpPr>
        <p:spPr>
          <a:xfrm>
            <a:off x="3817529" y="4712293"/>
            <a:ext cx="1390498" cy="276999"/>
          </a:xfrm>
          <a:prstGeom prst="rect">
            <a:avLst/>
          </a:prstGeom>
          <a:noFill/>
        </p:spPr>
        <p:txBody>
          <a:bodyPr wrap="square" rtlCol="0">
            <a:spAutoFit/>
          </a:bodyPr>
          <a:lstStyle/>
          <a:p>
            <a:r>
              <a:rPr kumimoji="1" lang="ja-JP" altLang="en-US" sz="1200" dirty="0">
                <a:solidFill>
                  <a:srgbClr val="C00000"/>
                </a:solidFill>
                <a:latin typeface="Meiryo UI" panose="020B0604030504040204" pitchFamily="50" charset="-128"/>
                <a:ea typeface="Meiryo UI" panose="020B0604030504040204" pitchFamily="50" charset="-128"/>
                <a:cs typeface="Calibri" panose="020F0502020204030204" pitchFamily="34" charset="0"/>
              </a:rPr>
              <a:t>スリムベゼル対応</a:t>
            </a:r>
          </a:p>
        </p:txBody>
      </p:sp>
      <p:cxnSp>
        <p:nvCxnSpPr>
          <p:cNvPr id="16" name="直線コネクタ 15">
            <a:extLst>
              <a:ext uri="{FF2B5EF4-FFF2-40B4-BE49-F238E27FC236}">
                <a16:creationId xmlns:a16="http://schemas.microsoft.com/office/drawing/2014/main" id="{7EC14070-0EBC-4BA9-ADA8-DE0A359F1524}"/>
              </a:ext>
            </a:extLst>
          </p:cNvPr>
          <p:cNvCxnSpPr/>
          <p:nvPr/>
        </p:nvCxnSpPr>
        <p:spPr>
          <a:xfrm>
            <a:off x="62521" y="5143109"/>
            <a:ext cx="6711289" cy="0"/>
          </a:xfrm>
          <a:prstGeom prst="line">
            <a:avLst/>
          </a:prstGeom>
          <a:ln w="635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D4344291-3F5A-43ED-B8FE-623D03245BDD}"/>
              </a:ext>
            </a:extLst>
          </p:cNvPr>
          <p:cNvSpPr/>
          <p:nvPr/>
        </p:nvSpPr>
        <p:spPr>
          <a:xfrm>
            <a:off x="62521" y="5223496"/>
            <a:ext cx="3321627" cy="29798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6350">
            <a:gradFill>
              <a:gsLst>
                <a:gs pos="0">
                  <a:schemeClr val="bg1"/>
                </a:gs>
                <a:gs pos="45000">
                  <a:schemeClr val="accent5">
                    <a:lumMod val="50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ドッキング</a:t>
            </a:r>
            <a:r>
              <a:rPr lang="ja-JP" altLang="en-US"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ステーション</a:t>
            </a:r>
            <a:endParaRPr kumimoji="1" lang="ja-JP" altLang="en-US" sz="1600" b="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B469E25-5516-4BD9-BE6D-5FD674F31689}"/>
              </a:ext>
            </a:extLst>
          </p:cNvPr>
          <p:cNvSpPr/>
          <p:nvPr/>
        </p:nvSpPr>
        <p:spPr>
          <a:xfrm>
            <a:off x="62521" y="5223496"/>
            <a:ext cx="3321627" cy="3679231"/>
          </a:xfrm>
          <a:prstGeom prst="rect">
            <a:avLst/>
          </a:prstGeom>
          <a:noFill/>
          <a:ln w="6350">
            <a:gradFill>
              <a:gsLst>
                <a:gs pos="0">
                  <a:schemeClr val="bg1"/>
                </a:gs>
                <a:gs pos="45000">
                  <a:schemeClr val="accent5">
                    <a:lumMod val="50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DF2B8F5F-22E3-4646-AC8B-BA2038129A89}"/>
              </a:ext>
            </a:extLst>
          </p:cNvPr>
          <p:cNvSpPr/>
          <p:nvPr/>
        </p:nvSpPr>
        <p:spPr>
          <a:xfrm>
            <a:off x="3384149" y="5223496"/>
            <a:ext cx="3389662" cy="3679231"/>
          </a:xfrm>
          <a:prstGeom prst="rect">
            <a:avLst/>
          </a:prstGeom>
          <a:noFill/>
          <a:ln w="6350">
            <a:gradFill>
              <a:gsLst>
                <a:gs pos="0">
                  <a:schemeClr val="bg1"/>
                </a:gs>
                <a:gs pos="45000">
                  <a:schemeClr val="accent5">
                    <a:lumMod val="50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0E05F4E-E82B-4ACD-839D-3EF2B593302B}"/>
              </a:ext>
            </a:extLst>
          </p:cNvPr>
          <p:cNvSpPr/>
          <p:nvPr/>
        </p:nvSpPr>
        <p:spPr>
          <a:xfrm>
            <a:off x="3384149" y="5223496"/>
            <a:ext cx="3389662" cy="29798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6350">
            <a:gradFill>
              <a:gsLst>
                <a:gs pos="0">
                  <a:schemeClr val="bg1"/>
                </a:gs>
                <a:gs pos="45000">
                  <a:schemeClr val="accent5">
                    <a:lumMod val="50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latin typeface="Meiryo UI" panose="020B0604030504040204" pitchFamily="50" charset="-128"/>
                <a:ea typeface="Meiryo UI" panose="020B0604030504040204" pitchFamily="50" charset="-128"/>
              </a:rPr>
              <a:t>PD</a:t>
            </a:r>
            <a:r>
              <a:rPr lang="ja-JP" altLang="en-US" sz="1600" b="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充電器</a:t>
            </a:r>
            <a:endParaRPr kumimoji="1" lang="ja-JP" altLang="en-US" sz="1600" b="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45144A1-3143-412B-8914-54D240AC1394}"/>
              </a:ext>
            </a:extLst>
          </p:cNvPr>
          <p:cNvSpPr txBox="1"/>
          <p:nvPr/>
        </p:nvSpPr>
        <p:spPr>
          <a:xfrm>
            <a:off x="81234" y="5544433"/>
            <a:ext cx="3352338" cy="630942"/>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■ケーブル</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本で周辺機器</a:t>
            </a:r>
            <a:r>
              <a:rPr lang="ja-JP" altLang="en-US" sz="1400" dirty="0" smtClean="0">
                <a:latin typeface="Meiryo UI" panose="020B0604030504040204" pitchFamily="50" charset="-128"/>
                <a:ea typeface="Meiryo UI" panose="020B0604030504040204" pitchFamily="50" charset="-128"/>
              </a:rPr>
              <a:t>を接続できる</a:t>
            </a:r>
            <a:endParaRPr lang="en-US" altLang="ja-JP" sz="140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拡張用</a:t>
            </a:r>
            <a:r>
              <a:rPr lang="ja-JP" altLang="en-US" sz="1050" dirty="0">
                <a:latin typeface="Meiryo UI" panose="020B0604030504040204" pitchFamily="50" charset="-128"/>
                <a:ea typeface="Meiryo UI" panose="020B0604030504040204" pitchFamily="50" charset="-128"/>
              </a:rPr>
              <a:t>の液晶モニターやキーボードを簡単に接続・解除でき、社内の移動時や外出の際に便利です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p:txBody>
      </p:sp>
      <p:graphicFrame>
        <p:nvGraphicFramePr>
          <p:cNvPr id="36" name="表 35">
            <a:extLst>
              <a:ext uri="{FF2B5EF4-FFF2-40B4-BE49-F238E27FC236}">
                <a16:creationId xmlns:a16="http://schemas.microsoft.com/office/drawing/2014/main" id="{9EE9A7A1-EE6E-4B12-BBE3-1F6A0054DD2F}"/>
              </a:ext>
            </a:extLst>
          </p:cNvPr>
          <p:cNvGraphicFramePr>
            <a:graphicFrameLocks noGrp="1"/>
          </p:cNvGraphicFramePr>
          <p:nvPr>
            <p:extLst>
              <p:ext uri="{D42A27DB-BD31-4B8C-83A1-F6EECF244321}">
                <p14:modId xmlns:p14="http://schemas.microsoft.com/office/powerpoint/2010/main" val="1682338486"/>
              </p:ext>
            </p:extLst>
          </p:nvPr>
        </p:nvGraphicFramePr>
        <p:xfrm>
          <a:off x="269732" y="3571531"/>
          <a:ext cx="3015779" cy="1424683"/>
        </p:xfrm>
        <a:graphic>
          <a:graphicData uri="http://schemas.openxmlformats.org/drawingml/2006/table">
            <a:tbl>
              <a:tblPr/>
              <a:tblGrid>
                <a:gridCol w="831215">
                  <a:extLst>
                    <a:ext uri="{9D8B030D-6E8A-4147-A177-3AD203B41FA5}">
                      <a16:colId xmlns:a16="http://schemas.microsoft.com/office/drawing/2014/main" val="2670593665"/>
                    </a:ext>
                  </a:extLst>
                </a:gridCol>
                <a:gridCol w="1482090">
                  <a:extLst>
                    <a:ext uri="{9D8B030D-6E8A-4147-A177-3AD203B41FA5}">
                      <a16:colId xmlns:a16="http://schemas.microsoft.com/office/drawing/2014/main" val="425720566"/>
                    </a:ext>
                  </a:extLst>
                </a:gridCol>
                <a:gridCol w="702474">
                  <a:extLst>
                    <a:ext uri="{9D8B030D-6E8A-4147-A177-3AD203B41FA5}">
                      <a16:colId xmlns:a16="http://schemas.microsoft.com/office/drawing/2014/main" val="1252589269"/>
                    </a:ext>
                  </a:extLst>
                </a:gridCol>
              </a:tblGrid>
              <a:tr h="236220">
                <a:tc>
                  <a:txBody>
                    <a:bodyPr/>
                    <a:lstStyle/>
                    <a:p>
                      <a:pPr algn="ctr"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型番</a:t>
                      </a:r>
                    </a:p>
                  </a:txBody>
                  <a:tcPr marL="7620" marR="7620" marT="7620" marB="0"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algn="ctr"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サイズ</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（インチ）</a:t>
                      </a:r>
                    </a:p>
                  </a:txBody>
                  <a:tcPr marL="7620" marR="7620" marT="7620" marB="0"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algn="ctr" rtl="0"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価格（税込）</a:t>
                      </a:r>
                    </a:p>
                  </a:txBody>
                  <a:tcPr marL="7620" marR="7620" marT="7620" marB="0" anchor="ctr">
                    <a:lnL>
                      <a:noFill/>
                    </a:lnL>
                    <a:lnR>
                      <a:noFill/>
                    </a:lnR>
                    <a:lnT>
                      <a:noFill/>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080270343"/>
                  </a:ext>
                </a:extLst>
              </a:tr>
              <a:tr h="266443">
                <a:tc>
                  <a:txBody>
                    <a:bodyPr/>
                    <a:lstStyle/>
                    <a:p>
                      <a:pPr algn="l"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BFNM121P</a:t>
                      </a:r>
                    </a:p>
                  </a:txBody>
                  <a:tcPr marL="7620" marR="7620" marT="7620" marB="0" anchor="ctr">
                    <a:lnL>
                      <a:noFill/>
                    </a:lnL>
                    <a:lnR>
                      <a:noFill/>
                    </a:lnR>
                    <a:lnT w="12700" cap="flat" cmpd="sng" algn="ctr">
                      <a:solidFill>
                        <a:srgbClr val="0000FF"/>
                      </a:solidFill>
                      <a:prstDash val="solid"/>
                      <a:round/>
                      <a:headEnd type="none" w="med" len="med"/>
                      <a:tailEnd type="none" w="med" len="med"/>
                    </a:lnT>
                    <a:lnB w="6350" cap="flat" cmpd="sng" algn="ctr">
                      <a:solidFill>
                        <a:srgbClr val="0000FF"/>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レッツノート用</a:t>
                      </a:r>
                    </a:p>
                  </a:txBody>
                  <a:tcPr marL="7620" marR="7620" marT="7620" marB="0" anchor="ctr">
                    <a:lnL>
                      <a:noFill/>
                    </a:lnL>
                    <a:lnR>
                      <a:noFill/>
                    </a:lnR>
                    <a:lnT w="12700" cap="flat" cmpd="sng" algn="ctr">
                      <a:solidFill>
                        <a:srgbClr val="0000FF"/>
                      </a:solidFill>
                      <a:prstDash val="solid"/>
                      <a:round/>
                      <a:headEnd type="none" w="med" len="med"/>
                      <a:tailEnd type="none" w="med" len="med"/>
                    </a:lnT>
                    <a:lnB w="6350" cap="flat" cmpd="sng" algn="ctr">
                      <a:solidFill>
                        <a:srgbClr val="0000FF"/>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¥6,820</a:t>
                      </a:r>
                    </a:p>
                  </a:txBody>
                  <a:tcPr marL="7620" marR="7620" marT="7620" marB="0" anchor="ctr">
                    <a:lnL>
                      <a:noFill/>
                    </a:lnL>
                    <a:lnR>
                      <a:noFill/>
                    </a:lnR>
                    <a:lnT w="12700" cap="flat" cmpd="sng" algn="ctr">
                      <a:solidFill>
                        <a:srgbClr val="0000FF"/>
                      </a:solidFill>
                      <a:prstDash val="solid"/>
                      <a:round/>
                      <a:headEnd type="none" w="med" len="med"/>
                      <a:tailEnd type="none" w="med" len="med"/>
                    </a:lnT>
                    <a:lnB w="6350" cap="flat" cmpd="sng" algn="ctr">
                      <a:solidFill>
                        <a:srgbClr val="0000FF"/>
                      </a:solidFill>
                      <a:prstDash val="dot"/>
                      <a:round/>
                      <a:headEnd type="none" w="med" len="med"/>
                      <a:tailEnd type="none" w="med" len="med"/>
                    </a:lnB>
                  </a:tcPr>
                </a:tc>
                <a:extLst>
                  <a:ext uri="{0D108BD9-81ED-4DB2-BD59-A6C34878D82A}">
                    <a16:rowId xmlns:a16="http://schemas.microsoft.com/office/drawing/2014/main" val="3338509804"/>
                  </a:ext>
                </a:extLst>
              </a:tr>
              <a:tr h="228600">
                <a:tc>
                  <a:txBody>
                    <a:bodyPr/>
                    <a:lstStyle/>
                    <a:p>
                      <a:pPr algn="l"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BFNM125W</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ワイド</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¥7,040</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extLst>
                  <a:ext uri="{0D108BD9-81ED-4DB2-BD59-A6C34878D82A}">
                    <a16:rowId xmlns:a16="http://schemas.microsoft.com/office/drawing/2014/main" val="818003387"/>
                  </a:ext>
                </a:extLst>
              </a:tr>
              <a:tr h="228600">
                <a:tc>
                  <a:txBody>
                    <a:bodyPr/>
                    <a:lstStyle/>
                    <a:p>
                      <a:pPr algn="l"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BFNM133W</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ワイド</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¥7,260</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extLst>
                  <a:ext uri="{0D108BD9-81ED-4DB2-BD59-A6C34878D82A}">
                    <a16:rowId xmlns:a16="http://schemas.microsoft.com/office/drawing/2014/main" val="2035356919"/>
                  </a:ext>
                </a:extLst>
              </a:tr>
              <a:tr h="228600">
                <a:tc>
                  <a:txBody>
                    <a:bodyPr/>
                    <a:lstStyle/>
                    <a:p>
                      <a:pPr algn="l"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BFNM14W</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ワイド</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¥9,680</a:t>
                      </a:r>
                    </a:p>
                  </a:txBody>
                  <a:tcPr marL="7620" marR="7620" marT="7620" marB="0" anchor="ctr">
                    <a:lnL>
                      <a:noFill/>
                    </a:lnL>
                    <a:lnR>
                      <a:noFill/>
                    </a:lnR>
                    <a:lnT w="6350" cap="flat" cmpd="sng" algn="ctr">
                      <a:solidFill>
                        <a:srgbClr val="0000FF"/>
                      </a:solidFill>
                      <a:prstDash val="dot"/>
                      <a:round/>
                      <a:headEnd type="none" w="med" len="med"/>
                      <a:tailEnd type="none" w="med" len="med"/>
                    </a:lnT>
                    <a:lnB w="6350" cap="flat" cmpd="sng" algn="ctr">
                      <a:solidFill>
                        <a:srgbClr val="0000FF"/>
                      </a:solidFill>
                      <a:prstDash val="dot"/>
                      <a:round/>
                      <a:headEnd type="none" w="med" len="med"/>
                      <a:tailEnd type="none" w="med" len="med"/>
                    </a:lnB>
                  </a:tcPr>
                </a:tc>
                <a:extLst>
                  <a:ext uri="{0D108BD9-81ED-4DB2-BD59-A6C34878D82A}">
                    <a16:rowId xmlns:a16="http://schemas.microsoft.com/office/drawing/2014/main" val="2743037249"/>
                  </a:ext>
                </a:extLst>
              </a:tr>
              <a:tr h="236220">
                <a:tc>
                  <a:txBody>
                    <a:bodyPr/>
                    <a:lstStyle/>
                    <a:p>
                      <a:pPr algn="l"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BFNM156W</a:t>
                      </a:r>
                    </a:p>
                  </a:txBody>
                  <a:tcPr marL="7620" marR="7620" marT="7620" marB="0" anchor="ctr">
                    <a:lnL>
                      <a:noFill/>
                    </a:lnL>
                    <a:lnR>
                      <a:noFill/>
                    </a:lnR>
                    <a:lnT w="6350" cap="flat" cmpd="sng" algn="ctr">
                      <a:solidFill>
                        <a:srgbClr val="0000FF"/>
                      </a:solidFill>
                      <a:prstDash val="dot"/>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ワイド</a:t>
                      </a:r>
                    </a:p>
                  </a:txBody>
                  <a:tcPr marL="7620" marR="7620" marT="7620" marB="0" anchor="ctr">
                    <a:lnL>
                      <a:noFill/>
                    </a:lnL>
                    <a:lnR>
                      <a:noFill/>
                    </a:lnR>
                    <a:lnT w="6350" cap="flat" cmpd="sng" algn="ctr">
                      <a:solidFill>
                        <a:srgbClr val="0000FF"/>
                      </a:solidFill>
                      <a:prstDash val="dot"/>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¥10,230</a:t>
                      </a:r>
                    </a:p>
                  </a:txBody>
                  <a:tcPr marL="7620" marR="7620" marT="7620" marB="0" anchor="ctr">
                    <a:lnL>
                      <a:noFill/>
                    </a:lnL>
                    <a:lnR>
                      <a:noFill/>
                    </a:lnR>
                    <a:lnT w="6350" cap="flat" cmpd="sng" algn="ctr">
                      <a:solidFill>
                        <a:srgbClr val="0000FF"/>
                      </a:solidFill>
                      <a:prstDash val="dot"/>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300552207"/>
                  </a:ext>
                </a:extLst>
              </a:tr>
            </a:tbl>
          </a:graphicData>
        </a:graphic>
      </p:graphicFrame>
      <p:graphicFrame>
        <p:nvGraphicFramePr>
          <p:cNvPr id="37" name="表 36">
            <a:extLst>
              <a:ext uri="{FF2B5EF4-FFF2-40B4-BE49-F238E27FC236}">
                <a16:creationId xmlns:a16="http://schemas.microsoft.com/office/drawing/2014/main" id="{84316C78-49DC-44A4-BDF0-7BD68D679DFB}"/>
              </a:ext>
            </a:extLst>
          </p:cNvPr>
          <p:cNvGraphicFramePr>
            <a:graphicFrameLocks noGrp="1"/>
          </p:cNvGraphicFramePr>
          <p:nvPr>
            <p:extLst>
              <p:ext uri="{D42A27DB-BD31-4B8C-83A1-F6EECF244321}">
                <p14:modId xmlns:p14="http://schemas.microsoft.com/office/powerpoint/2010/main" val="2334835553"/>
              </p:ext>
            </p:extLst>
          </p:nvPr>
        </p:nvGraphicFramePr>
        <p:xfrm>
          <a:off x="807720" y="8152991"/>
          <a:ext cx="2521507" cy="655730"/>
        </p:xfrm>
        <a:graphic>
          <a:graphicData uri="http://schemas.openxmlformats.org/drawingml/2006/table">
            <a:tbl>
              <a:tblPr/>
              <a:tblGrid>
                <a:gridCol w="1565414">
                  <a:extLst>
                    <a:ext uri="{9D8B030D-6E8A-4147-A177-3AD203B41FA5}">
                      <a16:colId xmlns:a16="http://schemas.microsoft.com/office/drawing/2014/main" val="2828779087"/>
                    </a:ext>
                  </a:extLst>
                </a:gridCol>
                <a:gridCol w="956093">
                  <a:extLst>
                    <a:ext uri="{9D8B030D-6E8A-4147-A177-3AD203B41FA5}">
                      <a16:colId xmlns:a16="http://schemas.microsoft.com/office/drawing/2014/main" val="183235475"/>
                    </a:ext>
                  </a:extLst>
                </a:gridCol>
              </a:tblGrid>
              <a:tr h="351911">
                <a:tc>
                  <a:txBody>
                    <a:bodyPr/>
                    <a:lstStyle/>
                    <a:p>
                      <a:pPr algn="ctr"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型番</a:t>
                      </a:r>
                    </a:p>
                  </a:txBody>
                  <a:tcPr marL="7620" marR="7620" marT="7620" marB="0"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algn="ctr" rtl="0"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価格（税込）</a:t>
                      </a:r>
                    </a:p>
                  </a:txBody>
                  <a:tcPr marL="7620" marR="7620" marT="7620" marB="0" anchor="ctr">
                    <a:lnL>
                      <a:noFill/>
                    </a:lnL>
                    <a:lnR>
                      <a:noFill/>
                    </a:lnR>
                    <a:lnT>
                      <a:noFill/>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132072609"/>
                  </a:ext>
                </a:extLst>
              </a:tr>
              <a:tr h="303819">
                <a:tc>
                  <a:txBody>
                    <a:bodyPr/>
                    <a:lstStyle/>
                    <a:p>
                      <a:pPr algn="ctr" rtl="0" fontAlgn="ctr"/>
                      <a:r>
                        <a:rPr lang="en-US" sz="1100" b="0" i="0" u="none" strike="noStrike" dirty="0" smtClean="0">
                          <a:solidFill>
                            <a:srgbClr val="000000"/>
                          </a:solidFill>
                          <a:effectLst/>
                          <a:latin typeface="Meiryo UI" panose="020B0604030504040204" pitchFamily="50" charset="-128"/>
                          <a:ea typeface="Meiryo UI" panose="020B0604030504040204" pitchFamily="50" charset="-128"/>
                        </a:rPr>
                        <a:t>LUD-U3-CGHDBK</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オープン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2171979652"/>
                  </a:ext>
                </a:extLst>
              </a:tr>
            </a:tbl>
          </a:graphicData>
        </a:graphic>
      </p:graphicFrame>
      <p:pic>
        <p:nvPicPr>
          <p:cNvPr id="40" name="図 39">
            <a:extLst>
              <a:ext uri="{FF2B5EF4-FFF2-40B4-BE49-F238E27FC236}">
                <a16:creationId xmlns:a16="http://schemas.microsoft.com/office/drawing/2014/main" id="{D73E880C-72C1-40AB-9ED1-ECBBAC176C1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06" y="0"/>
            <a:ext cx="6858000" cy="2230582"/>
          </a:xfrm>
          <a:prstGeom prst="rect">
            <a:avLst/>
          </a:prstGeom>
          <a:solidFill>
            <a:srgbClr val="FF0000"/>
          </a:solidFill>
        </p:spPr>
      </p:pic>
      <p:sp>
        <p:nvSpPr>
          <p:cNvPr id="41" name="テキスト ボックス 40">
            <a:extLst>
              <a:ext uri="{FF2B5EF4-FFF2-40B4-BE49-F238E27FC236}">
                <a16:creationId xmlns:a16="http://schemas.microsoft.com/office/drawing/2014/main" id="{8A6680F9-29AA-4DB5-8137-B62A6CEA9CFA}"/>
              </a:ext>
            </a:extLst>
          </p:cNvPr>
          <p:cNvSpPr txBox="1"/>
          <p:nvPr/>
        </p:nvSpPr>
        <p:spPr>
          <a:xfrm>
            <a:off x="4852" y="2269252"/>
            <a:ext cx="6853148" cy="36933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txBody>
          <a:bodyPr wrap="square" rtlCol="0">
            <a:spAutoFit/>
          </a:bodyPr>
          <a:lstStyle/>
          <a:p>
            <a:r>
              <a:rPr lang="en-US" altLang="ja-JP" spc="150" dirty="0">
                <a:solidFill>
                  <a:schemeClr val="bg1"/>
                </a:solidFill>
                <a:latin typeface="Meiryo UI" panose="020B0604030504040204" pitchFamily="50" charset="-128"/>
                <a:ea typeface="Meiryo UI" panose="020B0604030504040204" pitchFamily="50" charset="-128"/>
              </a:rPr>
              <a:t>12.1</a:t>
            </a:r>
            <a:r>
              <a:rPr lang="ja-JP" altLang="en-US" spc="150" dirty="0">
                <a:solidFill>
                  <a:schemeClr val="bg1"/>
                </a:solidFill>
                <a:latin typeface="Meiryo UI" panose="020B0604030504040204" pitchFamily="50" charset="-128"/>
                <a:ea typeface="Meiryo UI" panose="020B0604030504040204" pitchFamily="50" charset="-128"/>
              </a:rPr>
              <a:t>～</a:t>
            </a:r>
            <a:r>
              <a:rPr lang="en-US" altLang="ja-JP" spc="150" dirty="0">
                <a:solidFill>
                  <a:schemeClr val="bg1"/>
                </a:solidFill>
                <a:latin typeface="Meiryo UI" panose="020B0604030504040204" pitchFamily="50" charset="-128"/>
                <a:ea typeface="Meiryo UI" panose="020B0604030504040204" pitchFamily="50" charset="-128"/>
              </a:rPr>
              <a:t>15.6</a:t>
            </a:r>
            <a:r>
              <a:rPr lang="ja-JP" altLang="en-US" spc="150" dirty="0">
                <a:solidFill>
                  <a:schemeClr val="bg1"/>
                </a:solidFill>
                <a:latin typeface="Meiryo UI" panose="020B0604030504040204" pitchFamily="50" charset="-128"/>
                <a:ea typeface="Meiryo UI" panose="020B0604030504040204" pitchFamily="50" charset="-128"/>
              </a:rPr>
              <a:t>インチ （マグネットタイプ）</a:t>
            </a:r>
          </a:p>
        </p:txBody>
      </p:sp>
      <p:pic>
        <p:nvPicPr>
          <p:cNvPr id="2" name="図 1"/>
          <p:cNvPicPr>
            <a:picLocks noChangeAspect="1"/>
          </p:cNvPicPr>
          <p:nvPr/>
        </p:nvPicPr>
        <p:blipFill rotWithShape="1">
          <a:blip r:embed="rId6"/>
          <a:srcRect l="2000" t="24000" b="24400"/>
          <a:stretch/>
        </p:blipFill>
        <p:spPr>
          <a:xfrm>
            <a:off x="205536" y="7032037"/>
            <a:ext cx="2119075" cy="1115758"/>
          </a:xfrm>
          <a:prstGeom prst="rect">
            <a:avLst/>
          </a:prstGeom>
        </p:spPr>
      </p:pic>
      <p:sp>
        <p:nvSpPr>
          <p:cNvPr id="44" name="テキスト ボックス 43"/>
          <p:cNvSpPr txBox="1"/>
          <p:nvPr/>
        </p:nvSpPr>
        <p:spPr>
          <a:xfrm>
            <a:off x="49442" y="6346877"/>
            <a:ext cx="3375852" cy="646331"/>
          </a:xfrm>
          <a:prstGeom prst="rect">
            <a:avLst/>
          </a:prstGeom>
          <a:noFill/>
        </p:spPr>
        <p:txBody>
          <a:bodyPr wrap="square" rtlCol="0">
            <a:spAutoFit/>
          </a:bodyPr>
          <a:lstStyle/>
          <a:p>
            <a:r>
              <a:rPr lang="ja-JP" altLang="en-US" sz="1400" dirty="0" smtClean="0">
                <a:latin typeface="+mn-lt"/>
                <a:ea typeface="Meiryo UI" panose="020B0604030504040204" pitchFamily="50" charset="-128"/>
              </a:rPr>
              <a:t>■</a:t>
            </a:r>
            <a:r>
              <a:rPr lang="en-US" altLang="ja-JP" sz="1400" dirty="0" smtClean="0">
                <a:latin typeface="+mn-lt"/>
                <a:ea typeface="Meiryo UI" panose="020B0604030504040204" pitchFamily="50" charset="-128"/>
              </a:rPr>
              <a:t>Giga</a:t>
            </a:r>
            <a:r>
              <a:rPr lang="ja-JP" altLang="en-US" sz="1400" dirty="0">
                <a:latin typeface="+mn-lt"/>
                <a:ea typeface="Meiryo UI" panose="020B0604030504040204" pitchFamily="50" charset="-128"/>
              </a:rPr>
              <a:t>と</a:t>
            </a:r>
            <a:r>
              <a:rPr lang="en-US" altLang="ja-JP" sz="1400" dirty="0">
                <a:latin typeface="+mn-lt"/>
                <a:ea typeface="Meiryo UI" panose="020B0604030504040204" pitchFamily="50" charset="-128"/>
              </a:rPr>
              <a:t>USB </a:t>
            </a:r>
            <a:r>
              <a:rPr lang="en-US" altLang="ja-JP" sz="1400" dirty="0" smtClean="0">
                <a:latin typeface="+mn-lt"/>
                <a:ea typeface="Meiryo UI" panose="020B0604030504040204" pitchFamily="50" charset="-128"/>
              </a:rPr>
              <a:t>3.2</a:t>
            </a:r>
            <a:r>
              <a:rPr lang="ja-JP" altLang="en-US" sz="1400" dirty="0" smtClean="0">
                <a:latin typeface="+mn-lt"/>
                <a:ea typeface="Meiryo UI" panose="020B0604030504040204" pitchFamily="50" charset="-128"/>
              </a:rPr>
              <a:t>対応の有線</a:t>
            </a:r>
            <a:r>
              <a:rPr lang="en-US" altLang="ja-JP" sz="1400" dirty="0">
                <a:latin typeface="+mn-lt"/>
                <a:ea typeface="Meiryo UI" panose="020B0604030504040204" pitchFamily="50" charset="-128"/>
              </a:rPr>
              <a:t>LAN</a:t>
            </a:r>
            <a:r>
              <a:rPr lang="ja-JP" altLang="en-US" sz="1400" dirty="0" smtClean="0">
                <a:latin typeface="+mn-lt"/>
                <a:ea typeface="Meiryo UI" panose="020B0604030504040204" pitchFamily="50" charset="-128"/>
              </a:rPr>
              <a:t>アダプター</a:t>
            </a:r>
            <a:endParaRPr lang="en-US" altLang="ja-JP" sz="1400" dirty="0" smtClean="0">
              <a:latin typeface="+mn-lt"/>
              <a:ea typeface="Meiryo UI" panose="020B0604030504040204" pitchFamily="50" charset="-128"/>
            </a:endParaRPr>
          </a:p>
          <a:p>
            <a:r>
              <a:rPr lang="ja-JP" altLang="en-US" sz="1050" dirty="0">
                <a:latin typeface="+mn-lt"/>
                <a:ea typeface="Meiryo UI" panose="020B0604030504040204" pitchFamily="50" charset="-128"/>
              </a:rPr>
              <a:t>有線</a:t>
            </a:r>
            <a:r>
              <a:rPr lang="en-US" altLang="ja-JP" sz="1050" dirty="0">
                <a:latin typeface="+mn-lt"/>
                <a:ea typeface="Meiryo UI" panose="020B0604030504040204" pitchFamily="50" charset="-128"/>
              </a:rPr>
              <a:t>LAN</a:t>
            </a:r>
            <a:r>
              <a:rPr lang="ja-JP" altLang="en-US" sz="1050" dirty="0">
                <a:latin typeface="+mn-lt"/>
                <a:ea typeface="Meiryo UI" panose="020B0604030504040204" pitchFamily="50" charset="-128"/>
              </a:rPr>
              <a:t>環境しかないホテルや宿泊先でも快適高速インターネットを楽しむことができます。</a:t>
            </a:r>
            <a:endParaRPr kumimoji="1" lang="ja-JP" altLang="en-US" sz="1050" dirty="0" smtClean="0">
              <a:latin typeface="+mn-lt"/>
              <a:ea typeface="Meiryo UI" panose="020B0604030504040204" pitchFamily="50" charset="-128"/>
            </a:endParaRPr>
          </a:p>
        </p:txBody>
      </p:sp>
      <p:graphicFrame>
        <p:nvGraphicFramePr>
          <p:cNvPr id="46" name="表 45">
            <a:extLst>
              <a:ext uri="{FF2B5EF4-FFF2-40B4-BE49-F238E27FC236}">
                <a16:creationId xmlns:a16="http://schemas.microsoft.com/office/drawing/2014/main" id="{84316C78-49DC-44A4-BDF0-7BD68D679DFB}"/>
              </a:ext>
            </a:extLst>
          </p:cNvPr>
          <p:cNvGraphicFramePr>
            <a:graphicFrameLocks noGrp="1"/>
          </p:cNvGraphicFramePr>
          <p:nvPr>
            <p:extLst>
              <p:ext uri="{D42A27DB-BD31-4B8C-83A1-F6EECF244321}">
                <p14:modId xmlns:p14="http://schemas.microsoft.com/office/powerpoint/2010/main" val="1127009353"/>
              </p:ext>
            </p:extLst>
          </p:nvPr>
        </p:nvGraphicFramePr>
        <p:xfrm>
          <a:off x="4252303" y="8162565"/>
          <a:ext cx="2521507" cy="655730"/>
        </p:xfrm>
        <a:graphic>
          <a:graphicData uri="http://schemas.openxmlformats.org/drawingml/2006/table">
            <a:tbl>
              <a:tblPr/>
              <a:tblGrid>
                <a:gridCol w="1562793">
                  <a:extLst>
                    <a:ext uri="{9D8B030D-6E8A-4147-A177-3AD203B41FA5}">
                      <a16:colId xmlns:a16="http://schemas.microsoft.com/office/drawing/2014/main" val="2828779087"/>
                    </a:ext>
                  </a:extLst>
                </a:gridCol>
                <a:gridCol w="958714">
                  <a:extLst>
                    <a:ext uri="{9D8B030D-6E8A-4147-A177-3AD203B41FA5}">
                      <a16:colId xmlns:a16="http://schemas.microsoft.com/office/drawing/2014/main" val="183235475"/>
                    </a:ext>
                  </a:extLst>
                </a:gridCol>
              </a:tblGrid>
              <a:tr h="351911">
                <a:tc>
                  <a:txBody>
                    <a:bodyPr/>
                    <a:lstStyle/>
                    <a:p>
                      <a:pPr algn="ctr"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型番</a:t>
                      </a:r>
                    </a:p>
                  </a:txBody>
                  <a:tcPr marL="7620" marR="7620" marT="7620" marB="0"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algn="ctr" rtl="0" fontAlgn="ctr"/>
                      <a:r>
                        <a:rPr lang="zh-CN" altLang="en-US" sz="800" b="1" i="0" u="none" strike="noStrike">
                          <a:solidFill>
                            <a:srgbClr val="000000"/>
                          </a:solidFill>
                          <a:effectLst/>
                          <a:latin typeface="Meiryo UI" panose="020B0604030504040204" pitchFamily="50" charset="-128"/>
                          <a:ea typeface="Meiryo UI" panose="020B0604030504040204" pitchFamily="50" charset="-128"/>
                        </a:rPr>
                        <a:t>価格（税込）</a:t>
                      </a:r>
                    </a:p>
                  </a:txBody>
                  <a:tcPr marL="7620" marR="7620" marT="7620" marB="0" anchor="ctr">
                    <a:lnL>
                      <a:noFill/>
                    </a:lnL>
                    <a:lnR>
                      <a:noFill/>
                    </a:lnR>
                    <a:lnT>
                      <a:noFill/>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132072609"/>
                  </a:ext>
                </a:extLst>
              </a:tr>
              <a:tr h="303819">
                <a:tc>
                  <a:txBody>
                    <a:bodyPr/>
                    <a:lstStyle/>
                    <a:p>
                      <a:pPr algn="ctr" rtl="0" fontAlgn="ctr"/>
                      <a:r>
                        <a:rPr lang="en-US" sz="1100" b="0" i="0" u="none" strike="noStrike" dirty="0" smtClean="0">
                          <a:solidFill>
                            <a:srgbClr val="000000"/>
                          </a:solidFill>
                          <a:effectLst/>
                          <a:latin typeface="Meiryo UI" panose="020B0604030504040204" pitchFamily="50" charset="-128"/>
                          <a:ea typeface="Meiryo UI" panose="020B0604030504040204" pitchFamily="50" charset="-128"/>
                        </a:rPr>
                        <a:t>BSACPD4500BK</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オープン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2171979652"/>
                  </a:ext>
                </a:extLst>
              </a:tr>
            </a:tbl>
          </a:graphicData>
        </a:graphic>
      </p:graphicFrame>
      <p:pic>
        <p:nvPicPr>
          <p:cNvPr id="48" name="図 47"/>
          <p:cNvPicPr>
            <a:picLocks noChangeAspect="1"/>
          </p:cNvPicPr>
          <p:nvPr/>
        </p:nvPicPr>
        <p:blipFill rotWithShape="1">
          <a:blip r:embed="rId7"/>
          <a:srcRect t="15800" r="-1200" b="15401"/>
          <a:stretch/>
        </p:blipFill>
        <p:spPr>
          <a:xfrm>
            <a:off x="3592584" y="7067917"/>
            <a:ext cx="1596146" cy="1085127"/>
          </a:xfrm>
          <a:prstGeom prst="rect">
            <a:avLst/>
          </a:prstGeom>
        </p:spPr>
      </p:pic>
      <p:pic>
        <p:nvPicPr>
          <p:cNvPr id="49" name="図 48"/>
          <p:cNvPicPr>
            <a:picLocks noChangeAspect="1"/>
          </p:cNvPicPr>
          <p:nvPr/>
        </p:nvPicPr>
        <p:blipFill>
          <a:blip r:embed="rId8"/>
          <a:stretch>
            <a:fillRect/>
          </a:stretch>
        </p:blipFill>
        <p:spPr>
          <a:xfrm>
            <a:off x="5322500" y="7018208"/>
            <a:ext cx="1525976" cy="1149856"/>
          </a:xfrm>
          <a:prstGeom prst="rect">
            <a:avLst/>
          </a:prstGeom>
        </p:spPr>
      </p:pic>
      <p:sp>
        <p:nvSpPr>
          <p:cNvPr id="50" name="テキスト ボックス 49"/>
          <p:cNvSpPr txBox="1"/>
          <p:nvPr/>
        </p:nvSpPr>
        <p:spPr>
          <a:xfrm>
            <a:off x="3367528" y="5604637"/>
            <a:ext cx="3563538" cy="1377300"/>
          </a:xfrm>
          <a:prstGeom prst="rect">
            <a:avLst/>
          </a:prstGeom>
          <a:noFill/>
        </p:spPr>
        <p:txBody>
          <a:bodyPr wrap="square" rtlCol="0">
            <a:spAutoFit/>
          </a:bodyPr>
          <a:lstStyle/>
          <a:p>
            <a:r>
              <a:rPr lang="ja-JP" altLang="en-US" sz="1400" dirty="0" smtClean="0">
                <a:latin typeface="+mn-lt"/>
                <a:ea typeface="Meiryo UI" panose="020B0604030504040204" pitchFamily="50" charset="-128"/>
              </a:rPr>
              <a:t>■半導体「</a:t>
            </a:r>
            <a:r>
              <a:rPr lang="en-US" altLang="ja-JP" sz="1400" dirty="0" err="1" smtClean="0">
                <a:latin typeface="+mn-lt"/>
                <a:ea typeface="Meiryo UI" panose="020B0604030504040204" pitchFamily="50" charset="-128"/>
              </a:rPr>
              <a:t>GaN</a:t>
            </a:r>
            <a:r>
              <a:rPr lang="ja-JP" altLang="en-US" sz="1400" dirty="0" smtClean="0">
                <a:latin typeface="+mn-lt"/>
                <a:ea typeface="Meiryo UI" panose="020B0604030504040204" pitchFamily="50" charset="-128"/>
              </a:rPr>
              <a:t>」採用、小型・軽量化を実現</a:t>
            </a:r>
            <a:endParaRPr lang="en-US" altLang="ja-JP" sz="1400" dirty="0" smtClean="0">
              <a:latin typeface="+mn-lt"/>
              <a:ea typeface="Meiryo UI" panose="020B0604030504040204" pitchFamily="50" charset="-128"/>
            </a:endParaRPr>
          </a:p>
          <a:p>
            <a:r>
              <a:rPr lang="ja-JP" altLang="en-US" sz="1050" dirty="0" smtClean="0">
                <a:latin typeface="+mn-lt"/>
                <a:ea typeface="Meiryo UI" panose="020B0604030504040204" pitchFamily="50" charset="-128"/>
              </a:rPr>
              <a:t>発熱</a:t>
            </a:r>
            <a:r>
              <a:rPr lang="ja-JP" altLang="en-US" sz="1050" dirty="0">
                <a:latin typeface="+mn-lt"/>
                <a:ea typeface="Meiryo UI" panose="020B0604030504040204" pitchFamily="50" charset="-128"/>
              </a:rPr>
              <a:t>を抑える半導体「</a:t>
            </a:r>
            <a:r>
              <a:rPr lang="en-US" altLang="ja-JP" sz="1050" dirty="0" err="1">
                <a:latin typeface="+mn-lt"/>
                <a:ea typeface="Meiryo UI" panose="020B0604030504040204" pitchFamily="50" charset="-128"/>
              </a:rPr>
              <a:t>GaN</a:t>
            </a:r>
            <a:r>
              <a:rPr lang="ja-JP" altLang="en-US" sz="1050" dirty="0">
                <a:latin typeface="+mn-lt"/>
                <a:ea typeface="Meiryo UI" panose="020B0604030504040204" pitchFamily="50" charset="-128"/>
              </a:rPr>
              <a:t>」（窒化ガリウム）を採用することで小型・軽量化を実現しました。</a:t>
            </a:r>
            <a:r>
              <a:rPr lang="ja-JP" altLang="en-US" sz="1200" dirty="0">
                <a:latin typeface="+mn-lt"/>
                <a:ea typeface="Meiryo UI" panose="020B0604030504040204" pitchFamily="50" charset="-128"/>
              </a:rPr>
              <a:t>　</a:t>
            </a:r>
            <a:endParaRPr lang="en-US" altLang="ja-JP" sz="1200" dirty="0" smtClean="0">
              <a:latin typeface="+mn-lt"/>
              <a:ea typeface="Meiryo UI" panose="020B0604030504040204" pitchFamily="50" charset="-128"/>
            </a:endParaRPr>
          </a:p>
          <a:p>
            <a:endParaRPr lang="en-US" altLang="ja-JP" sz="1200" dirty="0" smtClean="0">
              <a:latin typeface="+mn-lt"/>
              <a:ea typeface="Meiryo UI" panose="020B0604030504040204" pitchFamily="50" charset="-128"/>
            </a:endParaRPr>
          </a:p>
          <a:p>
            <a:r>
              <a:rPr lang="ja-JP" altLang="en-US" sz="1200" dirty="0" smtClean="0">
                <a:latin typeface="+mn-lt"/>
                <a:ea typeface="Meiryo UI" panose="020B0604030504040204" pitchFamily="50" charset="-128"/>
              </a:rPr>
              <a:t>■</a:t>
            </a:r>
            <a:r>
              <a:rPr lang="ja-JP" altLang="en-US" sz="1400" dirty="0" smtClean="0">
                <a:latin typeface="+mn-lt"/>
                <a:ea typeface="Meiryo UI" panose="020B0604030504040204" pitchFamily="50" charset="-128"/>
              </a:rPr>
              <a:t>高負荷</a:t>
            </a:r>
            <a:r>
              <a:rPr lang="ja-JP" altLang="en-US" sz="1400" dirty="0">
                <a:latin typeface="+mn-lt"/>
                <a:ea typeface="Meiryo UI" panose="020B0604030504040204" pitchFamily="50" charset="-128"/>
              </a:rPr>
              <a:t>時にも高温にならない安全</a:t>
            </a:r>
            <a:r>
              <a:rPr lang="ja-JP" altLang="en-US" sz="1400" dirty="0" smtClean="0">
                <a:latin typeface="+mn-lt"/>
                <a:ea typeface="Meiryo UI" panose="020B0604030504040204" pitchFamily="50" charset="-128"/>
              </a:rPr>
              <a:t>設計</a:t>
            </a:r>
            <a:endParaRPr lang="en-US" altLang="ja-JP" sz="1400" dirty="0" smtClean="0">
              <a:latin typeface="+mn-lt"/>
              <a:ea typeface="Meiryo UI" panose="020B0604030504040204" pitchFamily="50" charset="-128"/>
            </a:endParaRPr>
          </a:p>
          <a:p>
            <a:r>
              <a:rPr lang="ja-JP" altLang="en-US" sz="1050" dirty="0">
                <a:latin typeface="+mn-lt"/>
                <a:ea typeface="Meiryo UI" panose="020B0604030504040204" pitchFamily="50" charset="-128"/>
              </a:rPr>
              <a:t>高負荷時でも商品の表面温度が</a:t>
            </a:r>
            <a:r>
              <a:rPr lang="en-US" altLang="ja-JP" sz="1050" dirty="0">
                <a:latin typeface="+mn-lt"/>
                <a:ea typeface="Meiryo UI" panose="020B0604030504040204" pitchFamily="50" charset="-128"/>
              </a:rPr>
              <a:t>50℃</a:t>
            </a:r>
            <a:r>
              <a:rPr lang="ja-JP" altLang="en-US" sz="1050" dirty="0">
                <a:latin typeface="+mn-lt"/>
                <a:ea typeface="Meiryo UI" panose="020B0604030504040204" pitchFamily="50" charset="-128"/>
              </a:rPr>
              <a:t>を超えない安全設計</a:t>
            </a:r>
            <a:r>
              <a:rPr lang="ja-JP" altLang="en-US" sz="1050" dirty="0" smtClean="0">
                <a:latin typeface="+mn-lt"/>
                <a:ea typeface="Meiryo UI" panose="020B0604030504040204" pitchFamily="50" charset="-128"/>
              </a:rPr>
              <a:t>。</a:t>
            </a:r>
            <a:endParaRPr lang="en-US" altLang="ja-JP" sz="1050" dirty="0" smtClean="0">
              <a:latin typeface="+mn-lt"/>
              <a:ea typeface="Meiryo UI" panose="020B0604030504040204" pitchFamily="50" charset="-128"/>
            </a:endParaRPr>
          </a:p>
          <a:p>
            <a:r>
              <a:rPr lang="ja-JP" altLang="en-US" sz="1050" dirty="0" smtClean="0">
                <a:latin typeface="+mn-lt"/>
                <a:ea typeface="Meiryo UI" panose="020B0604030504040204" pitchFamily="50" charset="-128"/>
              </a:rPr>
              <a:t>低温</a:t>
            </a:r>
            <a:r>
              <a:rPr lang="ja-JP" altLang="en-US" sz="1050" dirty="0">
                <a:latin typeface="+mn-lt"/>
                <a:ea typeface="Meiryo UI" panose="020B0604030504040204" pitchFamily="50" charset="-128"/>
              </a:rPr>
              <a:t>やけどなどのリスクを低減します。</a:t>
            </a:r>
            <a:endParaRPr kumimoji="1" lang="ja-JP" altLang="en-US" sz="1050" dirty="0" smtClean="0">
              <a:latin typeface="+mn-lt"/>
              <a:ea typeface="Meiryo UI" panose="020B0604030504040204" pitchFamily="50" charset="-128"/>
            </a:endParaRPr>
          </a:p>
        </p:txBody>
      </p:sp>
    </p:spTree>
    <p:extLst>
      <p:ext uri="{BB962C8B-B14F-4D97-AF65-F5344CB8AC3E}">
        <p14:creationId xmlns:p14="http://schemas.microsoft.com/office/powerpoint/2010/main" val="1619800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大塚商会_20210907A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6">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1017588" rtl="0" eaLnBrk="1" fontAlgn="base" latinLnBrk="0" hangingPunct="1">
          <a:lnSpc>
            <a:spcPct val="100000"/>
          </a:lnSpc>
          <a:spcBef>
            <a:spcPct val="0"/>
          </a:spcBef>
          <a:spcAft>
            <a:spcPct val="0"/>
          </a:spcAft>
          <a:buClrTx/>
          <a:buSzTx/>
          <a:buFontTx/>
          <a:buNone/>
          <a:tabLst/>
          <a:defRPr kumimoji="1" sz="1600" b="0" i="0" u="none" strike="noStrike" cap="none" normalizeH="0" baseline="0" dirty="0" err="1" smtClean="0">
            <a:ln>
              <a:noFill/>
            </a:ln>
            <a:solidFill>
              <a:schemeClr val="bg1"/>
            </a:solidFill>
            <a:effectLst/>
            <a:ea typeface="Meiryo UI" panose="020B0604030504040204" pitchFamily="50" charset="-128"/>
          </a:defRPr>
        </a:defPPr>
      </a:lstStyle>
      <a:style>
        <a:lnRef idx="2">
          <a:schemeClr val="accent5">
            <a:shade val="50000"/>
          </a:schemeClr>
        </a:lnRef>
        <a:fillRef idx="1">
          <a:schemeClr val="accent5"/>
        </a:fillRef>
        <a:effectRef idx="0">
          <a:schemeClr val="accent5"/>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7588"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square" rtlCol="0">
        <a:spAutoFit/>
      </a:bodyPr>
      <a:lstStyle>
        <a:defPPr algn="l">
          <a:defRPr kumimoji="1" sz="1600" dirty="0" err="1" smtClean="0">
            <a:latin typeface="+mn-lt"/>
            <a:ea typeface="Meiryo UI" panose="020B0604030504040204" pitchFamily="50" charset="-128"/>
          </a:defRPr>
        </a:defPPr>
      </a:lstStyle>
    </a:txDef>
  </a:objectDefaults>
  <a:extraClrSchemeLst>
    <a:extraClrScheme>
      <a:clrScheme name="大塚商会標準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大塚商会標準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大塚商会標準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大塚商会標準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大塚商会標準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大塚商会標準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大塚商会標準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大塚商会標準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大塚商会標準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大塚商会標準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大塚商会標準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大塚商会標準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大塚商会_20210907A4" id="{D1081F1C-CF4E-4B98-8B4B-9AB7023583CE}" vid="{D7430ED8-FB3A-4531-B072-901A947B9CC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461</TotalTime>
  <Words>435</Words>
  <Application>Microsoft Office PowerPoint</Application>
  <PresentationFormat>A4 210 x 297 mm</PresentationFormat>
  <Paragraphs>83</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HGP創英角ｺﾞｼｯｸUB</vt:lpstr>
      <vt:lpstr>Meiryo UI</vt:lpstr>
      <vt:lpstr>ＭＳ Ｐゴシック</vt:lpstr>
      <vt:lpstr>メイリオ</vt:lpstr>
      <vt:lpstr>游ゴシック</vt:lpstr>
      <vt:lpstr>Arial</vt:lpstr>
      <vt:lpstr>Calibri</vt:lpstr>
      <vt:lpstr>Segoe UI</vt:lpstr>
      <vt:lpstr>大塚商会_20210907A4</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南口 康夫</dc:creator>
  <cp:lastModifiedBy>伊坂 雄基</cp:lastModifiedBy>
  <cp:revision>27</cp:revision>
  <cp:lastPrinted>2022-06-24T05:22:47Z</cp:lastPrinted>
  <dcterms:created xsi:type="dcterms:W3CDTF">2021-09-08T07:46:25Z</dcterms:created>
  <dcterms:modified xsi:type="dcterms:W3CDTF">2022-09-26T06:28:17Z</dcterms:modified>
</cp:coreProperties>
</file>