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83" r:id="rId6"/>
  </p:sldMasterIdLst>
  <p:notesMasterIdLst>
    <p:notesMasterId r:id="rId81"/>
  </p:notesMasterIdLst>
  <p:sldIdLst>
    <p:sldId id="256" r:id="rId7"/>
    <p:sldId id="360" r:id="rId8"/>
    <p:sldId id="350" r:id="rId9"/>
    <p:sldId id="2227" r:id="rId10"/>
    <p:sldId id="352" r:id="rId11"/>
    <p:sldId id="357" r:id="rId12"/>
    <p:sldId id="2193" r:id="rId13"/>
    <p:sldId id="2190" r:id="rId14"/>
    <p:sldId id="358" r:id="rId15"/>
    <p:sldId id="2195" r:id="rId16"/>
    <p:sldId id="2196" r:id="rId17"/>
    <p:sldId id="406" r:id="rId18"/>
    <p:sldId id="407" r:id="rId19"/>
    <p:sldId id="408" r:id="rId20"/>
    <p:sldId id="2185" r:id="rId21"/>
    <p:sldId id="2198" r:id="rId22"/>
    <p:sldId id="359" r:id="rId23"/>
    <p:sldId id="2199" r:id="rId24"/>
    <p:sldId id="2200" r:id="rId25"/>
    <p:sldId id="2201" r:id="rId26"/>
    <p:sldId id="2202" r:id="rId27"/>
    <p:sldId id="2203" r:id="rId28"/>
    <p:sldId id="2204" r:id="rId29"/>
    <p:sldId id="2205" r:id="rId30"/>
    <p:sldId id="2206" r:id="rId31"/>
    <p:sldId id="2207" r:id="rId32"/>
    <p:sldId id="2208" r:id="rId33"/>
    <p:sldId id="2209" r:id="rId34"/>
    <p:sldId id="2211" r:id="rId35"/>
    <p:sldId id="2212" r:id="rId36"/>
    <p:sldId id="2214" r:id="rId37"/>
    <p:sldId id="2215" r:id="rId38"/>
    <p:sldId id="2216" r:id="rId39"/>
    <p:sldId id="2213" r:id="rId40"/>
    <p:sldId id="2217" r:id="rId41"/>
    <p:sldId id="432" r:id="rId42"/>
    <p:sldId id="433" r:id="rId43"/>
    <p:sldId id="2218" r:id="rId44"/>
    <p:sldId id="2219" r:id="rId45"/>
    <p:sldId id="2220" r:id="rId46"/>
    <p:sldId id="2221" r:id="rId47"/>
    <p:sldId id="440" r:id="rId48"/>
    <p:sldId id="441" r:id="rId49"/>
    <p:sldId id="442" r:id="rId50"/>
    <p:sldId id="461" r:id="rId51"/>
    <p:sldId id="444" r:id="rId52"/>
    <p:sldId id="2222" r:id="rId53"/>
    <p:sldId id="2187" r:id="rId54"/>
    <p:sldId id="2188" r:id="rId55"/>
    <p:sldId id="447" r:id="rId56"/>
    <p:sldId id="450" r:id="rId57"/>
    <p:sldId id="2186" r:id="rId58"/>
    <p:sldId id="448" r:id="rId59"/>
    <p:sldId id="449" r:id="rId60"/>
    <p:sldId id="438" r:id="rId61"/>
    <p:sldId id="2210" r:id="rId62"/>
    <p:sldId id="2224" r:id="rId63"/>
    <p:sldId id="2225" r:id="rId64"/>
    <p:sldId id="2223" r:id="rId65"/>
    <p:sldId id="453" r:id="rId66"/>
    <p:sldId id="2226" r:id="rId67"/>
    <p:sldId id="456" r:id="rId68"/>
    <p:sldId id="459" r:id="rId69"/>
    <p:sldId id="458" r:id="rId70"/>
    <p:sldId id="372" r:id="rId71"/>
    <p:sldId id="373" r:id="rId72"/>
    <p:sldId id="374" r:id="rId73"/>
    <p:sldId id="375" r:id="rId74"/>
    <p:sldId id="376" r:id="rId75"/>
    <p:sldId id="396" r:id="rId76"/>
    <p:sldId id="397" r:id="rId77"/>
    <p:sldId id="398" r:id="rId78"/>
    <p:sldId id="399" r:id="rId79"/>
    <p:sldId id="347"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E5BA9"/>
    <a:srgbClr val="479471"/>
    <a:srgbClr val="3CCE81"/>
    <a:srgbClr val="113961"/>
    <a:srgbClr val="0A60AF"/>
    <a:srgbClr val="2E4E7F"/>
    <a:srgbClr val="E6E6E6"/>
    <a:srgbClr val="D30F0F"/>
    <a:srgbClr val="379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584F8-D4C1-3646-BC87-242D415CA1CF}" v="23" dt="2022-08-31T08:54:26.42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0"/>
  </p:normalViewPr>
  <p:slideViewPr>
    <p:cSldViewPr snapToGrid="0">
      <p:cViewPr varScale="1">
        <p:scale>
          <a:sx n="108" d="100"/>
          <a:sy n="108"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武藤 諒" userId="29d31a6a-ddb8-428f-b769-823de40fa675" providerId="ADAL" clId="{76869564-A00F-7F4B-BA1F-531E3C551721}"/>
    <pc:docChg chg="modMainMaster">
      <pc:chgData name="武藤 諒" userId="29d31a6a-ddb8-428f-b769-823de40fa675" providerId="ADAL" clId="{76869564-A00F-7F4B-BA1F-531E3C551721}" dt="2022-02-14T09:26:05.047" v="9" actId="20577"/>
      <pc:docMkLst>
        <pc:docMk/>
      </pc:docMkLst>
      <pc:sldMasterChg chg="modSp mod">
        <pc:chgData name="武藤 諒" userId="29d31a6a-ddb8-428f-b769-823de40fa675" providerId="ADAL" clId="{76869564-A00F-7F4B-BA1F-531E3C551721}" dt="2022-02-14T09:26:05.047" v="9" actId="20577"/>
        <pc:sldMasterMkLst>
          <pc:docMk/>
          <pc:sldMasterMk cId="3616587049" sldId="2147483664"/>
        </pc:sldMasterMkLst>
        <pc:spChg chg="mod">
          <ac:chgData name="武藤 諒" userId="29d31a6a-ddb8-428f-b769-823de40fa675" providerId="ADAL" clId="{76869564-A00F-7F4B-BA1F-531E3C551721}" dt="2022-02-14T09:26:05.047" v="9" actId="20577"/>
          <ac:spMkLst>
            <pc:docMk/>
            <pc:sldMasterMk cId="3616587049" sldId="2147483664"/>
            <ac:spMk id="4" creationId="{C93FF6D9-DFAD-9445-ACDE-009B203F6397}"/>
          </ac:spMkLst>
        </pc:spChg>
      </pc:sldMasterChg>
      <pc:sldMasterChg chg="modSp mod">
        <pc:chgData name="武藤 諒" userId="29d31a6a-ddb8-428f-b769-823de40fa675" providerId="ADAL" clId="{76869564-A00F-7F4B-BA1F-531E3C551721}" dt="2022-02-14T09:25:59.341" v="4" actId="20577"/>
        <pc:sldMasterMkLst>
          <pc:docMk/>
          <pc:sldMasterMk cId="4216624915" sldId="2147483683"/>
        </pc:sldMasterMkLst>
        <pc:spChg chg="mod">
          <ac:chgData name="武藤 諒" userId="29d31a6a-ddb8-428f-b769-823de40fa675" providerId="ADAL" clId="{76869564-A00F-7F4B-BA1F-531E3C551721}" dt="2022-02-14T09:25:59.341" v="4" actId="20577"/>
          <ac:spMkLst>
            <pc:docMk/>
            <pc:sldMasterMk cId="4216624915" sldId="2147483683"/>
            <ac:spMk id="2" creationId="{80C37B00-F74E-DA40-BF3F-6AB647E421A4}"/>
          </ac:spMkLst>
        </pc:spChg>
      </pc:sldMasterChg>
    </pc:docChg>
  </pc:docChgLst>
  <pc:docChgLst>
    <pc:chgData name="武藤 諒" userId="29d31a6a-ddb8-428f-b769-823de40fa675" providerId="ADAL" clId="{DE1EA10B-5EF6-7D49-AF02-90A3D233DA60}"/>
    <pc:docChg chg="undo custSel addSld delSld modSld modMainMaster">
      <pc:chgData name="武藤 諒" userId="29d31a6a-ddb8-428f-b769-823de40fa675" providerId="ADAL" clId="{DE1EA10B-5EF6-7D49-AF02-90A3D233DA60}" dt="2021-06-10T03:47:53.465" v="376" actId="207"/>
      <pc:docMkLst>
        <pc:docMk/>
      </pc:docMkLst>
      <pc:sldChg chg="addSp delSp modSp mod modClrScheme chgLayout">
        <pc:chgData name="武藤 諒" userId="29d31a6a-ddb8-428f-b769-823de40fa675" providerId="ADAL" clId="{DE1EA10B-5EF6-7D49-AF02-90A3D233DA60}" dt="2021-06-10T03:41:38.300" v="358" actId="20577"/>
        <pc:sldMkLst>
          <pc:docMk/>
          <pc:sldMk cId="198055729" sldId="256"/>
        </pc:sldMkLst>
        <pc:spChg chg="add del mod">
          <ac:chgData name="武藤 諒" userId="29d31a6a-ddb8-428f-b769-823de40fa675" providerId="ADAL" clId="{DE1EA10B-5EF6-7D49-AF02-90A3D233DA60}" dt="2021-04-09T14:55:23.755" v="37" actId="478"/>
          <ac:spMkLst>
            <pc:docMk/>
            <pc:sldMk cId="198055729" sldId="256"/>
            <ac:spMk id="3" creationId="{51CC0B36-93ED-1847-96B4-590A6A60A806}"/>
          </ac:spMkLst>
        </pc:spChg>
        <pc:spChg chg="mod ord">
          <ac:chgData name="武藤 諒" userId="29d31a6a-ddb8-428f-b769-823de40fa675" providerId="ADAL" clId="{DE1EA10B-5EF6-7D49-AF02-90A3D233DA60}" dt="2021-04-09T15:01:23.726" v="248" actId="20577"/>
          <ac:spMkLst>
            <pc:docMk/>
            <pc:sldMk cId="198055729" sldId="256"/>
            <ac:spMk id="4" creationId="{10C1D51C-F45E-A64B-8F64-8605F5CA6790}"/>
          </ac:spMkLst>
        </pc:spChg>
        <pc:spChg chg="del">
          <ac:chgData name="武藤 諒" userId="29d31a6a-ddb8-428f-b769-823de40fa675" providerId="ADAL" clId="{DE1EA10B-5EF6-7D49-AF02-90A3D233DA60}" dt="2021-04-09T14:55:22.260" v="36" actId="478"/>
          <ac:spMkLst>
            <pc:docMk/>
            <pc:sldMk cId="198055729" sldId="256"/>
            <ac:spMk id="5" creationId="{8635D453-E34A-754C-9B9F-F44A504AF838}"/>
          </ac:spMkLst>
        </pc:spChg>
        <pc:spChg chg="del mod ord">
          <ac:chgData name="武藤 諒" userId="29d31a6a-ddb8-428f-b769-823de40fa675" providerId="ADAL" clId="{DE1EA10B-5EF6-7D49-AF02-90A3D233DA60}" dt="2021-04-09T15:01:27.494" v="249" actId="478"/>
          <ac:spMkLst>
            <pc:docMk/>
            <pc:sldMk cId="198055729" sldId="256"/>
            <ac:spMk id="6" creationId="{87891C55-5999-274A-9D9C-598A347CA25D}"/>
          </ac:spMkLst>
        </pc:spChg>
        <pc:spChg chg="add mod ord">
          <ac:chgData name="武藤 諒" userId="29d31a6a-ddb8-428f-b769-823de40fa675" providerId="ADAL" clId="{DE1EA10B-5EF6-7D49-AF02-90A3D233DA60}" dt="2021-06-10T03:41:28.171" v="355" actId="20577"/>
          <ac:spMkLst>
            <pc:docMk/>
            <pc:sldMk cId="198055729" sldId="256"/>
            <ac:spMk id="7" creationId="{4C047E58-857E-DD4F-9F57-33610A722D58}"/>
          </ac:spMkLst>
        </pc:spChg>
        <pc:spChg chg="add mod">
          <ac:chgData name="武藤 諒" userId="29d31a6a-ddb8-428f-b769-823de40fa675" providerId="ADAL" clId="{DE1EA10B-5EF6-7D49-AF02-90A3D233DA60}" dt="2021-06-10T03:41:38.300" v="358" actId="20577"/>
          <ac:spMkLst>
            <pc:docMk/>
            <pc:sldMk cId="198055729" sldId="256"/>
            <ac:spMk id="9" creationId="{DE8D061F-79B5-4A40-B32C-402F6B5FE724}"/>
          </ac:spMkLst>
        </pc:spChg>
      </pc:sldChg>
      <pc:sldChg chg="del">
        <pc:chgData name="武藤 諒" userId="29d31a6a-ddb8-428f-b769-823de40fa675" providerId="ADAL" clId="{DE1EA10B-5EF6-7D49-AF02-90A3D233DA60}" dt="2021-06-10T03:41:15.592" v="353" actId="2696"/>
        <pc:sldMkLst>
          <pc:docMk/>
          <pc:sldMk cId="1683382593" sldId="337"/>
        </pc:sldMkLst>
      </pc:sldChg>
      <pc:sldChg chg="delSp modSp mod">
        <pc:chgData name="武藤 諒" userId="29d31a6a-ddb8-428f-b769-823de40fa675" providerId="ADAL" clId="{DE1EA10B-5EF6-7D49-AF02-90A3D233DA60}" dt="2021-06-10T03:47:53.465" v="376" actId="207"/>
        <pc:sldMkLst>
          <pc:docMk/>
          <pc:sldMk cId="773988900" sldId="338"/>
        </pc:sldMkLst>
        <pc:spChg chg="mod">
          <ac:chgData name="武藤 諒" userId="29d31a6a-ddb8-428f-b769-823de40fa675" providerId="ADAL" clId="{DE1EA10B-5EF6-7D49-AF02-90A3D233DA60}" dt="2021-06-10T03:45:55.717" v="370" actId="20577"/>
          <ac:spMkLst>
            <pc:docMk/>
            <pc:sldMk cId="773988900" sldId="338"/>
            <ac:spMk id="2" creationId="{73A259A2-159B-4C6D-B889-25595E83FF7B}"/>
          </ac:spMkLst>
        </pc:spChg>
        <pc:spChg chg="del">
          <ac:chgData name="武藤 諒" userId="29d31a6a-ddb8-428f-b769-823de40fa675" providerId="ADAL" clId="{DE1EA10B-5EF6-7D49-AF02-90A3D233DA60}" dt="2021-06-10T03:40:48.353" v="350" actId="478"/>
          <ac:spMkLst>
            <pc:docMk/>
            <pc:sldMk cId="773988900" sldId="338"/>
            <ac:spMk id="7" creationId="{F86C8A5E-4AD4-2A45-95A8-2052FCF6D94D}"/>
          </ac:spMkLst>
        </pc:spChg>
        <pc:spChg chg="del">
          <ac:chgData name="武藤 諒" userId="29d31a6a-ddb8-428f-b769-823de40fa675" providerId="ADAL" clId="{DE1EA10B-5EF6-7D49-AF02-90A3D233DA60}" dt="2021-06-10T03:40:48.353" v="350" actId="478"/>
          <ac:spMkLst>
            <pc:docMk/>
            <pc:sldMk cId="773988900" sldId="338"/>
            <ac:spMk id="8" creationId="{D5B681EA-6954-7147-8C20-47D7F81D907B}"/>
          </ac:spMkLst>
        </pc:spChg>
        <pc:spChg chg="del">
          <ac:chgData name="武藤 諒" userId="29d31a6a-ddb8-428f-b769-823de40fa675" providerId="ADAL" clId="{DE1EA10B-5EF6-7D49-AF02-90A3D233DA60}" dt="2021-06-10T03:40:48.353" v="350" actId="478"/>
          <ac:spMkLst>
            <pc:docMk/>
            <pc:sldMk cId="773988900" sldId="338"/>
            <ac:spMk id="9" creationId="{6645A6A7-332E-D44A-9A7E-FE52CAFB5798}"/>
          </ac:spMkLst>
        </pc:spChg>
        <pc:spChg chg="del">
          <ac:chgData name="武藤 諒" userId="29d31a6a-ddb8-428f-b769-823de40fa675" providerId="ADAL" clId="{DE1EA10B-5EF6-7D49-AF02-90A3D233DA60}" dt="2021-06-10T03:40:48.353" v="350" actId="478"/>
          <ac:spMkLst>
            <pc:docMk/>
            <pc:sldMk cId="773988900" sldId="338"/>
            <ac:spMk id="10" creationId="{15CFD3DE-98C0-ED4C-AB42-DDE29AA9A433}"/>
          </ac:spMkLst>
        </pc:spChg>
        <pc:spChg chg="mod">
          <ac:chgData name="武藤 諒" userId="29d31a6a-ddb8-428f-b769-823de40fa675" providerId="ADAL" clId="{DE1EA10B-5EF6-7D49-AF02-90A3D233DA60}" dt="2021-06-10T03:47:48.024" v="375" actId="207"/>
          <ac:spMkLst>
            <pc:docMk/>
            <pc:sldMk cId="773988900" sldId="338"/>
            <ac:spMk id="21" creationId="{325F707F-BD1F-8A42-B9E0-24DEE1082EF5}"/>
          </ac:spMkLst>
        </pc:spChg>
        <pc:spChg chg="mod">
          <ac:chgData name="武藤 諒" userId="29d31a6a-ddb8-428f-b769-823de40fa675" providerId="ADAL" clId="{DE1EA10B-5EF6-7D49-AF02-90A3D233DA60}" dt="2021-06-10T03:47:48.024" v="375" actId="207"/>
          <ac:spMkLst>
            <pc:docMk/>
            <pc:sldMk cId="773988900" sldId="338"/>
            <ac:spMk id="22" creationId="{77855520-23AE-9A40-B473-723F9BA04403}"/>
          </ac:spMkLst>
        </pc:spChg>
        <pc:spChg chg="mod">
          <ac:chgData name="武藤 諒" userId="29d31a6a-ddb8-428f-b769-823de40fa675" providerId="ADAL" clId="{DE1EA10B-5EF6-7D49-AF02-90A3D233DA60}" dt="2021-06-10T03:47:53.465" v="376" actId="207"/>
          <ac:spMkLst>
            <pc:docMk/>
            <pc:sldMk cId="773988900" sldId="338"/>
            <ac:spMk id="25" creationId="{D497ED79-EE68-EA4B-B346-3E1301CCE56B}"/>
          </ac:spMkLst>
        </pc:spChg>
      </pc:sldChg>
      <pc:sldChg chg="modSp mod chgLayout">
        <pc:chgData name="武藤 諒" userId="29d31a6a-ddb8-428f-b769-823de40fa675" providerId="ADAL" clId="{DE1EA10B-5EF6-7D49-AF02-90A3D233DA60}" dt="2021-06-10T03:40:55.335" v="351" actId="700"/>
        <pc:sldMkLst>
          <pc:docMk/>
          <pc:sldMk cId="1675721895" sldId="342"/>
        </pc:sldMkLst>
        <pc:spChg chg="mod ord">
          <ac:chgData name="武藤 諒" userId="29d31a6a-ddb8-428f-b769-823de40fa675" providerId="ADAL" clId="{DE1EA10B-5EF6-7D49-AF02-90A3D233DA60}" dt="2021-06-10T03:40:55.335" v="351" actId="700"/>
          <ac:spMkLst>
            <pc:docMk/>
            <pc:sldMk cId="1675721895" sldId="342"/>
            <ac:spMk id="6" creationId="{DE44C8CF-F424-D140-B0D5-CA8B263CD735}"/>
          </ac:spMkLst>
        </pc:spChg>
        <pc:spChg chg="mod ord">
          <ac:chgData name="武藤 諒" userId="29d31a6a-ddb8-428f-b769-823de40fa675" providerId="ADAL" clId="{DE1EA10B-5EF6-7D49-AF02-90A3D233DA60}" dt="2021-06-10T03:40:55.335" v="351" actId="700"/>
          <ac:spMkLst>
            <pc:docMk/>
            <pc:sldMk cId="1675721895" sldId="342"/>
            <ac:spMk id="7" creationId="{8CFA81B7-88E4-4F40-A7C0-A5A4F0E3EEE3}"/>
          </ac:spMkLst>
        </pc:spChg>
        <pc:spChg chg="mod ord">
          <ac:chgData name="武藤 諒" userId="29d31a6a-ddb8-428f-b769-823de40fa675" providerId="ADAL" clId="{DE1EA10B-5EF6-7D49-AF02-90A3D233DA60}" dt="2021-06-10T03:40:55.335" v="351" actId="700"/>
          <ac:spMkLst>
            <pc:docMk/>
            <pc:sldMk cId="1675721895" sldId="342"/>
            <ac:spMk id="8" creationId="{6A2556B6-6912-A44C-9BFF-B0536934CD5D}"/>
          </ac:spMkLst>
        </pc:spChg>
      </pc:sldChg>
      <pc:sldChg chg="modSp mod chgLayout">
        <pc:chgData name="武藤 諒" userId="29d31a6a-ddb8-428f-b769-823de40fa675" providerId="ADAL" clId="{DE1EA10B-5EF6-7D49-AF02-90A3D233DA60}" dt="2021-06-10T03:44:08.554" v="361" actId="18331"/>
        <pc:sldMkLst>
          <pc:docMk/>
          <pc:sldMk cId="1815521149" sldId="343"/>
        </pc:sldMkLst>
        <pc:spChg chg="mod ord">
          <ac:chgData name="武藤 諒" userId="29d31a6a-ddb8-428f-b769-823de40fa675" providerId="ADAL" clId="{DE1EA10B-5EF6-7D49-AF02-90A3D233DA60}" dt="2021-06-10T03:41:04.731" v="352" actId="700"/>
          <ac:spMkLst>
            <pc:docMk/>
            <pc:sldMk cId="1815521149" sldId="343"/>
            <ac:spMk id="8" creationId="{EC5C68E9-3222-46B3-8B9B-7B0F1C130EE7}"/>
          </ac:spMkLst>
        </pc:spChg>
        <pc:spChg chg="mod ord">
          <ac:chgData name="武藤 諒" userId="29d31a6a-ddb8-428f-b769-823de40fa675" providerId="ADAL" clId="{DE1EA10B-5EF6-7D49-AF02-90A3D233DA60}" dt="2021-06-10T03:41:04.731" v="352" actId="700"/>
          <ac:spMkLst>
            <pc:docMk/>
            <pc:sldMk cId="1815521149" sldId="343"/>
            <ac:spMk id="11" creationId="{BE1F60A1-29AA-477C-B769-A78BD00DF43A}"/>
          </ac:spMkLst>
        </pc:spChg>
        <pc:picChg chg="mod">
          <ac:chgData name="武藤 諒" userId="29d31a6a-ddb8-428f-b769-823de40fa675" providerId="ADAL" clId="{DE1EA10B-5EF6-7D49-AF02-90A3D233DA60}" dt="2021-06-10T03:44:08.554" v="361" actId="18331"/>
          <ac:picMkLst>
            <pc:docMk/>
            <pc:sldMk cId="1815521149" sldId="343"/>
            <ac:picMk id="13" creationId="{BC338EB7-FB2D-478A-AA0F-8C7C61D0E05F}"/>
          </ac:picMkLst>
        </pc:picChg>
      </pc:sldChg>
      <pc:sldChg chg="addSp delSp modSp del mod">
        <pc:chgData name="武藤 諒" userId="29d31a6a-ddb8-428f-b769-823de40fa675" providerId="ADAL" clId="{DE1EA10B-5EF6-7D49-AF02-90A3D233DA60}" dt="2021-04-09T15:01:09.571" v="243" actId="2696"/>
        <pc:sldMkLst>
          <pc:docMk/>
          <pc:sldMk cId="333998008" sldId="344"/>
        </pc:sldMkLst>
        <pc:spChg chg="add del mod">
          <ac:chgData name="武藤 諒" userId="29d31a6a-ddb8-428f-b769-823de40fa675" providerId="ADAL" clId="{DE1EA10B-5EF6-7D49-AF02-90A3D233DA60}" dt="2021-04-09T14:55:49.937" v="100" actId="478"/>
          <ac:spMkLst>
            <pc:docMk/>
            <pc:sldMk cId="333998008" sldId="344"/>
            <ac:spMk id="3" creationId="{117764A7-5ABF-2746-95BE-8E5BD923F038}"/>
          </ac:spMkLst>
        </pc:spChg>
        <pc:spChg chg="mod">
          <ac:chgData name="武藤 諒" userId="29d31a6a-ddb8-428f-b769-823de40fa675" providerId="ADAL" clId="{DE1EA10B-5EF6-7D49-AF02-90A3D233DA60}" dt="2021-04-09T15:01:02.053" v="241" actId="20577"/>
          <ac:spMkLst>
            <pc:docMk/>
            <pc:sldMk cId="333998008" sldId="344"/>
            <ac:spMk id="4" creationId="{10C1D51C-F45E-A64B-8F64-8605F5CA6790}"/>
          </ac:spMkLst>
        </pc:spChg>
        <pc:spChg chg="del">
          <ac:chgData name="武藤 諒" userId="29d31a6a-ddb8-428f-b769-823de40fa675" providerId="ADAL" clId="{DE1EA10B-5EF6-7D49-AF02-90A3D233DA60}" dt="2021-04-09T14:55:47.441" v="99" actId="478"/>
          <ac:spMkLst>
            <pc:docMk/>
            <pc:sldMk cId="333998008" sldId="344"/>
            <ac:spMk id="5" creationId="{8635D453-E34A-754C-9B9F-F44A504AF838}"/>
          </ac:spMkLst>
        </pc:spChg>
      </pc:sldChg>
      <pc:sldChg chg="modSp mod">
        <pc:chgData name="武藤 諒" userId="29d31a6a-ddb8-428f-b769-823de40fa675" providerId="ADAL" clId="{DE1EA10B-5EF6-7D49-AF02-90A3D233DA60}" dt="2021-06-10T03:41:41.511" v="359" actId="20577"/>
        <pc:sldMkLst>
          <pc:docMk/>
          <pc:sldMk cId="3450465392" sldId="345"/>
        </pc:sldMkLst>
        <pc:spChg chg="mod">
          <ac:chgData name="武藤 諒" userId="29d31a6a-ddb8-428f-b769-823de40fa675" providerId="ADAL" clId="{DE1EA10B-5EF6-7D49-AF02-90A3D233DA60}" dt="2021-06-10T03:41:41.511" v="359" actId="20577"/>
          <ac:spMkLst>
            <pc:docMk/>
            <pc:sldMk cId="3450465392" sldId="345"/>
            <ac:spMk id="5" creationId="{8635D453-E34A-754C-9B9F-F44A504AF838}"/>
          </ac:spMkLst>
        </pc:spChg>
      </pc:sldChg>
      <pc:sldChg chg="addSp delSp modSp mod">
        <pc:chgData name="武藤 諒" userId="29d31a6a-ddb8-428f-b769-823de40fa675" providerId="ADAL" clId="{DE1EA10B-5EF6-7D49-AF02-90A3D233DA60}" dt="2021-06-10T03:41:44.415" v="360" actId="20577"/>
        <pc:sldMkLst>
          <pc:docMk/>
          <pc:sldMk cId="3743025729" sldId="346"/>
        </pc:sldMkLst>
        <pc:spChg chg="add del mod">
          <ac:chgData name="武藤 諒" userId="29d31a6a-ddb8-428f-b769-823de40fa675" providerId="ADAL" clId="{DE1EA10B-5EF6-7D49-AF02-90A3D233DA60}" dt="2021-04-09T15:00:54.440" v="222" actId="478"/>
          <ac:spMkLst>
            <pc:docMk/>
            <pc:sldMk cId="3743025729" sldId="346"/>
            <ac:spMk id="3" creationId="{56A3D078-D2CF-D44E-BF7A-8D1FEC251C33}"/>
          </ac:spMkLst>
        </pc:spChg>
        <pc:spChg chg="add del mod">
          <ac:chgData name="武藤 諒" userId="29d31a6a-ddb8-428f-b769-823de40fa675" providerId="ADAL" clId="{DE1EA10B-5EF6-7D49-AF02-90A3D233DA60}" dt="2021-06-10T03:41:44.415" v="360" actId="20577"/>
          <ac:spMkLst>
            <pc:docMk/>
            <pc:sldMk cId="3743025729" sldId="346"/>
            <ac:spMk id="7" creationId="{CD1FB6C8-12E4-A44C-A0D7-FBD0E5C4D6C4}"/>
          </ac:spMkLst>
        </pc:spChg>
      </pc:sldChg>
      <pc:sldChg chg="new del">
        <pc:chgData name="武藤 諒" userId="29d31a6a-ddb8-428f-b769-823de40fa675" providerId="ADAL" clId="{DE1EA10B-5EF6-7D49-AF02-90A3D233DA60}" dt="2021-04-09T15:01:10.858" v="244" actId="2696"/>
        <pc:sldMkLst>
          <pc:docMk/>
          <pc:sldMk cId="1562043981" sldId="347"/>
        </pc:sldMkLst>
      </pc:sldChg>
      <pc:sldChg chg="add del">
        <pc:chgData name="武藤 諒" userId="29d31a6a-ddb8-428f-b769-823de40fa675" providerId="ADAL" clId="{DE1EA10B-5EF6-7D49-AF02-90A3D233DA60}" dt="2021-04-09T15:00:55.668" v="224"/>
        <pc:sldMkLst>
          <pc:docMk/>
          <pc:sldMk cId="3383511761" sldId="347"/>
        </pc:sldMkLst>
      </pc:sldChg>
      <pc:sldMasterChg chg="modSldLayout">
        <pc:chgData name="武藤 諒" userId="29d31a6a-ddb8-428f-b769-823de40fa675" providerId="ADAL" clId="{DE1EA10B-5EF6-7D49-AF02-90A3D233DA60}" dt="2021-05-18T13:29:54.731" v="333" actId="403"/>
        <pc:sldMasterMkLst>
          <pc:docMk/>
          <pc:sldMasterMk cId="3616587049" sldId="2147483664"/>
        </pc:sldMasterMkLst>
        <pc:sldLayoutChg chg="addSp delSp modSp mod">
          <pc:chgData name="武藤 諒" userId="29d31a6a-ddb8-428f-b769-823de40fa675" providerId="ADAL" clId="{DE1EA10B-5EF6-7D49-AF02-90A3D233DA60}" dt="2021-05-11T12:38:10.094" v="276" actId="403"/>
          <pc:sldLayoutMkLst>
            <pc:docMk/>
            <pc:sldMasterMk cId="3616587049" sldId="2147483664"/>
            <pc:sldLayoutMk cId="3352638339" sldId="2147483665"/>
          </pc:sldLayoutMkLst>
          <pc:spChg chg="add del mod">
            <ac:chgData name="武藤 諒" userId="29d31a6a-ddb8-428f-b769-823de40fa675" providerId="ADAL" clId="{DE1EA10B-5EF6-7D49-AF02-90A3D233DA60}" dt="2021-05-11T12:38:10.094" v="276" actId="403"/>
            <ac:spMkLst>
              <pc:docMk/>
              <pc:sldMasterMk cId="3616587049" sldId="2147483664"/>
              <pc:sldLayoutMk cId="3352638339" sldId="2147483665"/>
              <ac:spMk id="5" creationId="{51AB2589-30CA-734F-BBD3-2BB2E027BD8E}"/>
            </ac:spMkLst>
          </pc:spChg>
          <pc:spChg chg="add del mod">
            <ac:chgData name="武藤 諒" userId="29d31a6a-ddb8-428f-b769-823de40fa675" providerId="ADAL" clId="{DE1EA10B-5EF6-7D49-AF02-90A3D233DA60}" dt="2021-05-11T12:38:04.788" v="266"/>
            <ac:spMkLst>
              <pc:docMk/>
              <pc:sldMasterMk cId="3616587049" sldId="2147483664"/>
              <pc:sldLayoutMk cId="3352638339" sldId="2147483665"/>
              <ac:spMk id="7" creationId="{C22E2E41-E10D-D940-8BC8-7A42B521D481}"/>
            </ac:spMkLst>
          </pc:spChg>
        </pc:sldLayoutChg>
        <pc:sldLayoutChg chg="modSp mod">
          <pc:chgData name="武藤 諒" userId="29d31a6a-ddb8-428f-b769-823de40fa675" providerId="ADAL" clId="{DE1EA10B-5EF6-7D49-AF02-90A3D233DA60}" dt="2021-05-11T12:37:34.469" v="257" actId="1035"/>
          <pc:sldLayoutMkLst>
            <pc:docMk/>
            <pc:sldMasterMk cId="3616587049" sldId="2147483664"/>
            <pc:sldLayoutMk cId="3095797505" sldId="2147483666"/>
          </pc:sldLayoutMkLst>
          <pc:spChg chg="mod">
            <ac:chgData name="武藤 諒" userId="29d31a6a-ddb8-428f-b769-823de40fa675" providerId="ADAL" clId="{DE1EA10B-5EF6-7D49-AF02-90A3D233DA60}" dt="2021-05-11T12:37:34.469" v="257" actId="1035"/>
            <ac:spMkLst>
              <pc:docMk/>
              <pc:sldMasterMk cId="3616587049" sldId="2147483664"/>
              <pc:sldLayoutMk cId="3095797505" sldId="2147483666"/>
              <ac:spMk id="7" creationId="{32A54166-56CE-1746-AE64-0C2F73806E7F}"/>
            </ac:spMkLst>
          </pc:spChg>
        </pc:sldLayoutChg>
        <pc:sldLayoutChg chg="addSp delSp modSp mod">
          <pc:chgData name="武藤 諒" userId="29d31a6a-ddb8-428f-b769-823de40fa675" providerId="ADAL" clId="{DE1EA10B-5EF6-7D49-AF02-90A3D233DA60}" dt="2021-05-11T12:37:45.125" v="259"/>
          <pc:sldLayoutMkLst>
            <pc:docMk/>
            <pc:sldMasterMk cId="3616587049" sldId="2147483664"/>
            <pc:sldLayoutMk cId="594574933" sldId="2147483726"/>
          </pc:sldLayoutMkLst>
          <pc:spChg chg="add mod">
            <ac:chgData name="武藤 諒" userId="29d31a6a-ddb8-428f-b769-823de40fa675" providerId="ADAL" clId="{DE1EA10B-5EF6-7D49-AF02-90A3D233DA60}" dt="2021-05-11T12:37:45.125" v="259"/>
            <ac:spMkLst>
              <pc:docMk/>
              <pc:sldMasterMk cId="3616587049" sldId="2147483664"/>
              <pc:sldLayoutMk cId="594574933" sldId="2147483726"/>
              <ac:spMk id="9" creationId="{C892A22E-3004-B642-B824-D0BE4D18C00B}"/>
            </ac:spMkLst>
          </pc:spChg>
          <pc:spChg chg="del">
            <ac:chgData name="武藤 諒" userId="29d31a6a-ddb8-428f-b769-823de40fa675" providerId="ADAL" clId="{DE1EA10B-5EF6-7D49-AF02-90A3D233DA60}" dt="2021-05-11T12:37:44.512" v="258" actId="478"/>
            <ac:spMkLst>
              <pc:docMk/>
              <pc:sldMasterMk cId="3616587049" sldId="2147483664"/>
              <pc:sldLayoutMk cId="594574933" sldId="2147483726"/>
              <ac:spMk id="13" creationId="{CD26599A-565E-BA46-9551-CD68459D220A}"/>
            </ac:spMkLst>
          </pc:spChg>
        </pc:sldLayoutChg>
        <pc:sldLayoutChg chg="addSp delSp modSp mod">
          <pc:chgData name="武藤 諒" userId="29d31a6a-ddb8-428f-b769-823de40fa675" providerId="ADAL" clId="{DE1EA10B-5EF6-7D49-AF02-90A3D233DA60}" dt="2021-05-11T12:37:49.847" v="261"/>
          <pc:sldLayoutMkLst>
            <pc:docMk/>
            <pc:sldMasterMk cId="3616587049" sldId="2147483664"/>
            <pc:sldLayoutMk cId="3391707206" sldId="2147483727"/>
          </pc:sldLayoutMkLst>
          <pc:spChg chg="del">
            <ac:chgData name="武藤 諒" userId="29d31a6a-ddb8-428f-b769-823de40fa675" providerId="ADAL" clId="{DE1EA10B-5EF6-7D49-AF02-90A3D233DA60}" dt="2021-05-11T12:37:49.368" v="260" actId="478"/>
            <ac:spMkLst>
              <pc:docMk/>
              <pc:sldMasterMk cId="3616587049" sldId="2147483664"/>
              <pc:sldLayoutMk cId="3391707206" sldId="2147483727"/>
              <ac:spMk id="9" creationId="{0A1376E4-8038-0B4A-AFB7-2CDD53E8F4EE}"/>
            </ac:spMkLst>
          </pc:spChg>
          <pc:spChg chg="add mod">
            <ac:chgData name="武藤 諒" userId="29d31a6a-ddb8-428f-b769-823de40fa675" providerId="ADAL" clId="{DE1EA10B-5EF6-7D49-AF02-90A3D233DA60}" dt="2021-05-11T12:37:49.847" v="261"/>
            <ac:spMkLst>
              <pc:docMk/>
              <pc:sldMasterMk cId="3616587049" sldId="2147483664"/>
              <pc:sldLayoutMk cId="3391707206" sldId="2147483727"/>
              <ac:spMk id="10" creationId="{3F3F7852-D51A-F142-8A2D-EDB574B4AE03}"/>
            </ac:spMkLst>
          </pc:spChg>
        </pc:sldLayoutChg>
        <pc:sldLayoutChg chg="addSp delSp modSp mod">
          <pc:chgData name="武藤 諒" userId="29d31a6a-ddb8-428f-b769-823de40fa675" providerId="ADAL" clId="{DE1EA10B-5EF6-7D49-AF02-90A3D233DA60}" dt="2021-05-11T12:37:53.909" v="263"/>
          <pc:sldLayoutMkLst>
            <pc:docMk/>
            <pc:sldMasterMk cId="3616587049" sldId="2147483664"/>
            <pc:sldLayoutMk cId="3296775079" sldId="2147483728"/>
          </pc:sldLayoutMkLst>
          <pc:spChg chg="add mod">
            <ac:chgData name="武藤 諒" userId="29d31a6a-ddb8-428f-b769-823de40fa675" providerId="ADAL" clId="{DE1EA10B-5EF6-7D49-AF02-90A3D233DA60}" dt="2021-05-11T12:37:53.909" v="263"/>
            <ac:spMkLst>
              <pc:docMk/>
              <pc:sldMasterMk cId="3616587049" sldId="2147483664"/>
              <pc:sldLayoutMk cId="3296775079" sldId="2147483728"/>
              <ac:spMk id="9" creationId="{9B2A2278-FC11-2545-9394-263FA94491AC}"/>
            </ac:spMkLst>
          </pc:spChg>
          <pc:spChg chg="del">
            <ac:chgData name="武藤 諒" userId="29d31a6a-ddb8-428f-b769-823de40fa675" providerId="ADAL" clId="{DE1EA10B-5EF6-7D49-AF02-90A3D233DA60}" dt="2021-05-11T12:37:53.313" v="262" actId="478"/>
            <ac:spMkLst>
              <pc:docMk/>
              <pc:sldMasterMk cId="3616587049" sldId="2147483664"/>
              <pc:sldLayoutMk cId="3296775079" sldId="2147483728"/>
              <ac:spMk id="13" creationId="{B978BFFD-A2EA-C946-AA8E-E276B84B8B81}"/>
            </ac:spMkLst>
          </pc:spChg>
        </pc:sldLayoutChg>
        <pc:sldLayoutChg chg="modSp">
          <pc:chgData name="武藤 諒" userId="29d31a6a-ddb8-428f-b769-823de40fa675" providerId="ADAL" clId="{DE1EA10B-5EF6-7D49-AF02-90A3D233DA60}" dt="2021-05-11T12:59:36.248" v="277" actId="403"/>
          <pc:sldLayoutMkLst>
            <pc:docMk/>
            <pc:sldMasterMk cId="3616587049" sldId="2147483664"/>
            <pc:sldLayoutMk cId="2226972984" sldId="2147483733"/>
          </pc:sldLayoutMkLst>
          <pc:spChg chg="mod">
            <ac:chgData name="武藤 諒" userId="29d31a6a-ddb8-428f-b769-823de40fa675" providerId="ADAL" clId="{DE1EA10B-5EF6-7D49-AF02-90A3D233DA60}" dt="2021-05-11T12:59:36.248" v="277" actId="403"/>
            <ac:spMkLst>
              <pc:docMk/>
              <pc:sldMasterMk cId="3616587049" sldId="2147483664"/>
              <pc:sldLayoutMk cId="2226972984" sldId="2147483733"/>
              <ac:spMk id="10" creationId="{6B886E7A-D055-E945-96ED-66591D0F8D31}"/>
            </ac:spMkLst>
          </pc:spChg>
        </pc:sldLayoutChg>
        <pc:sldLayoutChg chg="addSp delSp modSp mod">
          <pc:chgData name="武藤 諒" userId="29d31a6a-ddb8-428f-b769-823de40fa675" providerId="ADAL" clId="{DE1EA10B-5EF6-7D49-AF02-90A3D233DA60}" dt="2021-05-11T12:59:39.899" v="279"/>
          <pc:sldLayoutMkLst>
            <pc:docMk/>
            <pc:sldMasterMk cId="3616587049" sldId="2147483664"/>
            <pc:sldLayoutMk cId="2891326290" sldId="2147483734"/>
          </pc:sldLayoutMkLst>
          <pc:spChg chg="add mod">
            <ac:chgData name="武藤 諒" userId="29d31a6a-ddb8-428f-b769-823de40fa675" providerId="ADAL" clId="{DE1EA10B-5EF6-7D49-AF02-90A3D233DA60}" dt="2021-05-11T12:59:39.899" v="279"/>
            <ac:spMkLst>
              <pc:docMk/>
              <pc:sldMasterMk cId="3616587049" sldId="2147483664"/>
              <pc:sldLayoutMk cId="2891326290" sldId="2147483734"/>
              <ac:spMk id="6" creationId="{09961625-C8BD-C948-9226-1F11F08B4739}"/>
            </ac:spMkLst>
          </pc:spChg>
          <pc:spChg chg="del">
            <ac:chgData name="武藤 諒" userId="29d31a6a-ddb8-428f-b769-823de40fa675" providerId="ADAL" clId="{DE1EA10B-5EF6-7D49-AF02-90A3D233DA60}" dt="2021-05-11T12:59:39.428" v="278" actId="478"/>
            <ac:spMkLst>
              <pc:docMk/>
              <pc:sldMasterMk cId="3616587049" sldId="2147483664"/>
              <pc:sldLayoutMk cId="2891326290" sldId="2147483734"/>
              <ac:spMk id="9" creationId="{AA044E43-C926-DF4A-8BFA-3980081FD830}"/>
            </ac:spMkLst>
          </pc:spChg>
        </pc:sldLayoutChg>
        <pc:sldLayoutChg chg="addSp delSp modSp mod">
          <pc:chgData name="武藤 諒" userId="29d31a6a-ddb8-428f-b769-823de40fa675" providerId="ADAL" clId="{DE1EA10B-5EF6-7D49-AF02-90A3D233DA60}" dt="2021-05-11T12:59:43.682" v="281"/>
          <pc:sldLayoutMkLst>
            <pc:docMk/>
            <pc:sldMasterMk cId="3616587049" sldId="2147483664"/>
            <pc:sldLayoutMk cId="31302567" sldId="2147483735"/>
          </pc:sldLayoutMkLst>
          <pc:spChg chg="add mod">
            <ac:chgData name="武藤 諒" userId="29d31a6a-ddb8-428f-b769-823de40fa675" providerId="ADAL" clId="{DE1EA10B-5EF6-7D49-AF02-90A3D233DA60}" dt="2021-05-11T12:59:43.682" v="281"/>
            <ac:spMkLst>
              <pc:docMk/>
              <pc:sldMasterMk cId="3616587049" sldId="2147483664"/>
              <pc:sldLayoutMk cId="31302567" sldId="2147483735"/>
              <ac:spMk id="6" creationId="{E6D75B93-4FB0-A946-ACB8-7AA1BFC3C4EE}"/>
            </ac:spMkLst>
          </pc:spChg>
          <pc:spChg chg="del">
            <ac:chgData name="武藤 諒" userId="29d31a6a-ddb8-428f-b769-823de40fa675" providerId="ADAL" clId="{DE1EA10B-5EF6-7D49-AF02-90A3D233DA60}" dt="2021-05-11T12:59:43.227" v="280" actId="478"/>
            <ac:spMkLst>
              <pc:docMk/>
              <pc:sldMasterMk cId="3616587049" sldId="2147483664"/>
              <pc:sldLayoutMk cId="31302567" sldId="2147483735"/>
              <ac:spMk id="9" creationId="{AA044E43-C926-DF4A-8BFA-3980081FD830}"/>
            </ac:spMkLst>
          </pc:spChg>
        </pc:sldLayoutChg>
        <pc:sldLayoutChg chg="addSp delSp modSp mod">
          <pc:chgData name="武藤 諒" userId="29d31a6a-ddb8-428f-b769-823de40fa675" providerId="ADAL" clId="{DE1EA10B-5EF6-7D49-AF02-90A3D233DA60}" dt="2021-05-11T12:59:46.711" v="283"/>
          <pc:sldLayoutMkLst>
            <pc:docMk/>
            <pc:sldMasterMk cId="3616587049" sldId="2147483664"/>
            <pc:sldLayoutMk cId="161251179" sldId="2147483736"/>
          </pc:sldLayoutMkLst>
          <pc:spChg chg="add mod">
            <ac:chgData name="武藤 諒" userId="29d31a6a-ddb8-428f-b769-823de40fa675" providerId="ADAL" clId="{DE1EA10B-5EF6-7D49-AF02-90A3D233DA60}" dt="2021-05-11T12:59:46.711" v="283"/>
            <ac:spMkLst>
              <pc:docMk/>
              <pc:sldMasterMk cId="3616587049" sldId="2147483664"/>
              <pc:sldLayoutMk cId="161251179" sldId="2147483736"/>
              <ac:spMk id="6" creationId="{253C0BA7-0C58-A842-B2BD-E76F534F9A5B}"/>
            </ac:spMkLst>
          </pc:spChg>
          <pc:spChg chg="del">
            <ac:chgData name="武藤 諒" userId="29d31a6a-ddb8-428f-b769-823de40fa675" providerId="ADAL" clId="{DE1EA10B-5EF6-7D49-AF02-90A3D233DA60}" dt="2021-05-11T12:59:46.252" v="282" actId="478"/>
            <ac:spMkLst>
              <pc:docMk/>
              <pc:sldMasterMk cId="3616587049" sldId="2147483664"/>
              <pc:sldLayoutMk cId="161251179" sldId="2147483736"/>
              <ac:spMk id="9" creationId="{256AFF0B-36D4-3F4E-8A4B-D143DD37DF48}"/>
            </ac:spMkLst>
          </pc:spChg>
        </pc:sldLayoutChg>
        <pc:sldLayoutChg chg="modSp">
          <pc:chgData name="武藤 諒" userId="29d31a6a-ddb8-428f-b769-823de40fa675" providerId="ADAL" clId="{DE1EA10B-5EF6-7D49-AF02-90A3D233DA60}" dt="2021-05-18T13:29:54.731" v="333" actId="403"/>
          <pc:sldLayoutMkLst>
            <pc:docMk/>
            <pc:sldMasterMk cId="3616587049" sldId="2147483664"/>
            <pc:sldLayoutMk cId="3081920878" sldId="2147483737"/>
          </pc:sldLayoutMkLst>
          <pc:spChg chg="mod">
            <ac:chgData name="武藤 諒" userId="29d31a6a-ddb8-428f-b769-823de40fa675" providerId="ADAL" clId="{DE1EA10B-5EF6-7D49-AF02-90A3D233DA60}" dt="2021-05-18T13:29:54.731" v="333" actId="403"/>
            <ac:spMkLst>
              <pc:docMk/>
              <pc:sldMasterMk cId="3616587049" sldId="2147483664"/>
              <pc:sldLayoutMk cId="3081920878" sldId="2147483737"/>
              <ac:spMk id="5" creationId="{5320C840-75CB-A84D-A743-431E57F46735}"/>
            </ac:spMkLst>
          </pc:spChg>
        </pc:sldLayoutChg>
      </pc:sldMasterChg>
      <pc:sldMasterChg chg="addSldLayout delSldLayout modSldLayout">
        <pc:chgData name="武藤 諒" userId="29d31a6a-ddb8-428f-b769-823de40fa675" providerId="ADAL" clId="{DE1EA10B-5EF6-7D49-AF02-90A3D233DA60}" dt="2021-06-01T09:20:56.312" v="348"/>
        <pc:sldMasterMkLst>
          <pc:docMk/>
          <pc:sldMasterMk cId="4216624915" sldId="2147483683"/>
        </pc:sldMasterMkLst>
        <pc:sldLayoutChg chg="addSp delSp modSp mod">
          <pc:chgData name="武藤 諒" userId="29d31a6a-ddb8-428f-b769-823de40fa675" providerId="ADAL" clId="{DE1EA10B-5EF6-7D49-AF02-90A3D233DA60}" dt="2021-05-31T16:24:53.649" v="334" actId="18331"/>
          <pc:sldLayoutMkLst>
            <pc:docMk/>
            <pc:sldMasterMk cId="4216624915" sldId="2147483683"/>
            <pc:sldLayoutMk cId="4031364943" sldId="2147483662"/>
          </pc:sldLayoutMkLst>
          <pc:picChg chg="add mod">
            <ac:chgData name="武藤 諒" userId="29d31a6a-ddb8-428f-b769-823de40fa675" providerId="ADAL" clId="{DE1EA10B-5EF6-7D49-AF02-90A3D233DA60}" dt="2021-05-17T07:58:17.843" v="285"/>
            <ac:picMkLst>
              <pc:docMk/>
              <pc:sldMasterMk cId="4216624915" sldId="2147483683"/>
              <pc:sldLayoutMk cId="4031364943" sldId="2147483662"/>
              <ac:picMk id="8" creationId="{7451ED40-8A3F-E540-9FEE-189B8AB80469}"/>
            </ac:picMkLst>
          </pc:picChg>
          <pc:picChg chg="del">
            <ac:chgData name="武藤 諒" userId="29d31a6a-ddb8-428f-b769-823de40fa675" providerId="ADAL" clId="{DE1EA10B-5EF6-7D49-AF02-90A3D233DA60}" dt="2021-05-17T07:58:17.229" v="284" actId="478"/>
            <ac:picMkLst>
              <pc:docMk/>
              <pc:sldMasterMk cId="4216624915" sldId="2147483683"/>
              <pc:sldLayoutMk cId="4031364943" sldId="2147483662"/>
              <ac:picMk id="43" creationId="{2FFB765C-B19D-4F26-A66B-5E87B03A16FB}"/>
            </ac:picMkLst>
          </pc:picChg>
          <pc:picChg chg="mod">
            <ac:chgData name="武藤 諒" userId="29d31a6a-ddb8-428f-b769-823de40fa675" providerId="ADAL" clId="{DE1EA10B-5EF6-7D49-AF02-90A3D233DA60}" dt="2021-05-31T16:24:53.649" v="334" actId="18331"/>
            <ac:picMkLst>
              <pc:docMk/>
              <pc:sldMasterMk cId="4216624915" sldId="2147483683"/>
              <pc:sldLayoutMk cId="4031364943" sldId="2147483662"/>
              <ac:picMk id="45" creationId="{B6F27AF1-4F32-4E2A-9D92-531B8605ADC7}"/>
            </ac:picMkLst>
          </pc:picChg>
        </pc:sldLayoutChg>
        <pc:sldLayoutChg chg="addSp delSp modSp mod">
          <pc:chgData name="武藤 諒" userId="29d31a6a-ddb8-428f-b769-823de40fa675" providerId="ADAL" clId="{DE1EA10B-5EF6-7D49-AF02-90A3D233DA60}" dt="2021-06-01T09:20:56.312" v="348"/>
          <pc:sldLayoutMkLst>
            <pc:docMk/>
            <pc:sldMasterMk cId="4216624915" sldId="2147483683"/>
            <pc:sldLayoutMk cId="1486552489" sldId="2147483676"/>
          </pc:sldLayoutMkLst>
          <pc:picChg chg="add del">
            <ac:chgData name="武藤 諒" userId="29d31a6a-ddb8-428f-b769-823de40fa675" providerId="ADAL" clId="{DE1EA10B-5EF6-7D49-AF02-90A3D233DA60}" dt="2021-06-01T09:20:51.026" v="347" actId="478"/>
            <ac:picMkLst>
              <pc:docMk/>
              <pc:sldMasterMk cId="4216624915" sldId="2147483683"/>
              <pc:sldLayoutMk cId="1486552489" sldId="2147483676"/>
              <ac:picMk id="2" creationId="{4B41C33A-63B9-D44F-B2BE-D054D46FD7FE}"/>
            </ac:picMkLst>
          </pc:picChg>
          <pc:picChg chg="del mod">
            <ac:chgData name="武藤 諒" userId="29d31a6a-ddb8-428f-b769-823de40fa675" providerId="ADAL" clId="{DE1EA10B-5EF6-7D49-AF02-90A3D233DA60}" dt="2021-06-01T09:20:48.323" v="345" actId="478"/>
            <ac:picMkLst>
              <pc:docMk/>
              <pc:sldMasterMk cId="4216624915" sldId="2147483683"/>
              <pc:sldLayoutMk cId="1486552489" sldId="2147483676"/>
              <ac:picMk id="4" creationId="{3A11E324-F926-E24C-8B68-75269CD63B7D}"/>
            </ac:picMkLst>
          </pc:picChg>
          <pc:picChg chg="add mod">
            <ac:chgData name="武藤 諒" userId="29d31a6a-ddb8-428f-b769-823de40fa675" providerId="ADAL" clId="{DE1EA10B-5EF6-7D49-AF02-90A3D233DA60}" dt="2021-06-01T09:20:56.312" v="348"/>
            <ac:picMkLst>
              <pc:docMk/>
              <pc:sldMasterMk cId="4216624915" sldId="2147483683"/>
              <pc:sldLayoutMk cId="1486552489" sldId="2147483676"/>
              <ac:picMk id="5" creationId="{6F65A6C0-789B-7448-81DE-47BA54A54F27}"/>
            </ac:picMkLst>
          </pc:picChg>
        </pc:sldLayoutChg>
        <pc:sldLayoutChg chg="modSp">
          <pc:chgData name="武藤 諒" userId="29d31a6a-ddb8-428f-b769-823de40fa675" providerId="ADAL" clId="{DE1EA10B-5EF6-7D49-AF02-90A3D233DA60}" dt="2021-05-31T16:26:03.231" v="343" actId="18331"/>
          <pc:sldLayoutMkLst>
            <pc:docMk/>
            <pc:sldMasterMk cId="4216624915" sldId="2147483683"/>
            <pc:sldLayoutMk cId="2172789818" sldId="2147483678"/>
          </pc:sldLayoutMkLst>
          <pc:picChg chg="mod">
            <ac:chgData name="武藤 諒" userId="29d31a6a-ddb8-428f-b769-823de40fa675" providerId="ADAL" clId="{DE1EA10B-5EF6-7D49-AF02-90A3D233DA60}" dt="2021-05-31T16:26:03.231" v="343" actId="18331"/>
            <ac:picMkLst>
              <pc:docMk/>
              <pc:sldMasterMk cId="4216624915" sldId="2147483683"/>
              <pc:sldLayoutMk cId="2172789818" sldId="2147483678"/>
              <ac:picMk id="9" creationId="{326284FC-D87E-47FF-A2A6-450034E4678F}"/>
            </ac:picMkLst>
          </pc:picChg>
        </pc:sldLayoutChg>
        <pc:sldLayoutChg chg="modSp">
          <pc:chgData name="武藤 諒" userId="29d31a6a-ddb8-428f-b769-823de40fa675" providerId="ADAL" clId="{DE1EA10B-5EF6-7D49-AF02-90A3D233DA60}" dt="2021-05-31T16:25:47.028" v="340" actId="18331"/>
          <pc:sldLayoutMkLst>
            <pc:docMk/>
            <pc:sldMasterMk cId="4216624915" sldId="2147483683"/>
            <pc:sldLayoutMk cId="3037806401" sldId="2147483682"/>
          </pc:sldLayoutMkLst>
          <pc:picChg chg="mod">
            <ac:chgData name="武藤 諒" userId="29d31a6a-ddb8-428f-b769-823de40fa675" providerId="ADAL" clId="{DE1EA10B-5EF6-7D49-AF02-90A3D233DA60}" dt="2021-05-31T16:25:47.028" v="340" actId="18331"/>
            <ac:picMkLst>
              <pc:docMk/>
              <pc:sldMasterMk cId="4216624915" sldId="2147483683"/>
              <pc:sldLayoutMk cId="3037806401" sldId="2147483682"/>
              <ac:picMk id="5" creationId="{7CEE3E06-51B9-4349-8023-2BE3F4BB099D}"/>
            </ac:picMkLst>
          </pc:picChg>
        </pc:sldLayoutChg>
        <pc:sldLayoutChg chg="modSp">
          <pc:chgData name="武藤 諒" userId="29d31a6a-ddb8-428f-b769-823de40fa675" providerId="ADAL" clId="{DE1EA10B-5EF6-7D49-AF02-90A3D233DA60}" dt="2021-05-31T16:25:52.350" v="341" actId="18331"/>
          <pc:sldLayoutMkLst>
            <pc:docMk/>
            <pc:sldMasterMk cId="4216624915" sldId="2147483683"/>
            <pc:sldLayoutMk cId="3108440316" sldId="2147483695"/>
          </pc:sldLayoutMkLst>
          <pc:picChg chg="mod">
            <ac:chgData name="武藤 諒" userId="29d31a6a-ddb8-428f-b769-823de40fa675" providerId="ADAL" clId="{DE1EA10B-5EF6-7D49-AF02-90A3D233DA60}" dt="2021-05-31T16:25:52.350" v="341" actId="18331"/>
            <ac:picMkLst>
              <pc:docMk/>
              <pc:sldMasterMk cId="4216624915" sldId="2147483683"/>
              <pc:sldLayoutMk cId="3108440316" sldId="2147483695"/>
              <ac:picMk id="4" creationId="{88A05C86-1E9D-40FC-8A7F-BB2C3DF2E360}"/>
            </ac:picMkLst>
          </pc:picChg>
        </pc:sldLayoutChg>
        <pc:sldLayoutChg chg="modSp">
          <pc:chgData name="武藤 諒" userId="29d31a6a-ddb8-428f-b769-823de40fa675" providerId="ADAL" clId="{DE1EA10B-5EF6-7D49-AF02-90A3D233DA60}" dt="2021-05-31T16:25:57.950" v="342" actId="18331"/>
          <pc:sldLayoutMkLst>
            <pc:docMk/>
            <pc:sldMasterMk cId="4216624915" sldId="2147483683"/>
            <pc:sldLayoutMk cId="755858031" sldId="2147483713"/>
          </pc:sldLayoutMkLst>
          <pc:picChg chg="mod">
            <ac:chgData name="武藤 諒" userId="29d31a6a-ddb8-428f-b769-823de40fa675" providerId="ADAL" clId="{DE1EA10B-5EF6-7D49-AF02-90A3D233DA60}" dt="2021-05-31T16:25:57.950" v="342" actId="18331"/>
            <ac:picMkLst>
              <pc:docMk/>
              <pc:sldMasterMk cId="4216624915" sldId="2147483683"/>
              <pc:sldLayoutMk cId="755858031" sldId="2147483713"/>
              <ac:picMk id="4" creationId="{1CC5E200-7FF6-420F-ADD8-ED3D21B912F1}"/>
            </ac:picMkLst>
          </pc:picChg>
        </pc:sldLayoutChg>
        <pc:sldLayoutChg chg="modSp">
          <pc:chgData name="武藤 諒" userId="29d31a6a-ddb8-428f-b769-823de40fa675" providerId="ADAL" clId="{DE1EA10B-5EF6-7D49-AF02-90A3D233DA60}" dt="2021-05-31T16:25:40.490" v="339" actId="18331"/>
          <pc:sldLayoutMkLst>
            <pc:docMk/>
            <pc:sldMasterMk cId="4216624915" sldId="2147483683"/>
            <pc:sldLayoutMk cId="4048773281" sldId="2147483714"/>
          </pc:sldLayoutMkLst>
          <pc:picChg chg="mod">
            <ac:chgData name="武藤 諒" userId="29d31a6a-ddb8-428f-b769-823de40fa675" providerId="ADAL" clId="{DE1EA10B-5EF6-7D49-AF02-90A3D233DA60}" dt="2021-05-31T16:25:40.490" v="339" actId="18331"/>
            <ac:picMkLst>
              <pc:docMk/>
              <pc:sldMasterMk cId="4216624915" sldId="2147483683"/>
              <pc:sldLayoutMk cId="4048773281" sldId="2147483714"/>
              <ac:picMk id="5" creationId="{6F5EA66D-88FF-4557-9380-A1C85EAA5470}"/>
            </ac:picMkLst>
          </pc:picChg>
        </pc:sldLayoutChg>
        <pc:sldLayoutChg chg="modSp">
          <pc:chgData name="武藤 諒" userId="29d31a6a-ddb8-428f-b769-823de40fa675" providerId="ADAL" clId="{DE1EA10B-5EF6-7D49-AF02-90A3D233DA60}" dt="2021-05-31T16:25:33.096" v="338" actId="18331"/>
          <pc:sldLayoutMkLst>
            <pc:docMk/>
            <pc:sldMasterMk cId="4216624915" sldId="2147483683"/>
            <pc:sldLayoutMk cId="2307068276" sldId="2147483720"/>
          </pc:sldLayoutMkLst>
          <pc:picChg chg="mod">
            <ac:chgData name="武藤 諒" userId="29d31a6a-ddb8-428f-b769-823de40fa675" providerId="ADAL" clId="{DE1EA10B-5EF6-7D49-AF02-90A3D233DA60}" dt="2021-05-31T16:25:33.096" v="338" actId="18331"/>
            <ac:picMkLst>
              <pc:docMk/>
              <pc:sldMasterMk cId="4216624915" sldId="2147483683"/>
              <pc:sldLayoutMk cId="2307068276" sldId="2147483720"/>
              <ac:picMk id="17" creationId="{60F10B59-D7F2-4B04-9ADD-860A85FD7E7E}"/>
            </ac:picMkLst>
          </pc:picChg>
        </pc:sldLayoutChg>
        <pc:sldLayoutChg chg="addSp delSp modSp mod">
          <pc:chgData name="武藤 諒" userId="29d31a6a-ddb8-428f-b769-823de40fa675" providerId="ADAL" clId="{DE1EA10B-5EF6-7D49-AF02-90A3D233DA60}" dt="2021-05-17T07:58:35.304" v="296" actId="478"/>
          <pc:sldLayoutMkLst>
            <pc:docMk/>
            <pc:sldMasterMk cId="4216624915" sldId="2147483683"/>
            <pc:sldLayoutMk cId="1881364687" sldId="2147483722"/>
          </pc:sldLayoutMkLst>
          <pc:picChg chg="del mod">
            <ac:chgData name="武藤 諒" userId="29d31a6a-ddb8-428f-b769-823de40fa675" providerId="ADAL" clId="{DE1EA10B-5EF6-7D49-AF02-90A3D233DA60}" dt="2021-05-17T07:58:35.304" v="296" actId="478"/>
            <ac:picMkLst>
              <pc:docMk/>
              <pc:sldMasterMk cId="4216624915" sldId="2147483683"/>
              <pc:sldLayoutMk cId="1881364687" sldId="2147483722"/>
              <ac:picMk id="4" creationId="{6F3C4CE0-9527-CC4D-8FA2-57B31CEBB436}"/>
            </ac:picMkLst>
          </pc:picChg>
          <pc:picChg chg="add mod">
            <ac:chgData name="武藤 諒" userId="29d31a6a-ddb8-428f-b769-823de40fa675" providerId="ADAL" clId="{DE1EA10B-5EF6-7D49-AF02-90A3D233DA60}" dt="2021-05-17T07:58:32.459" v="294" actId="167"/>
            <ac:picMkLst>
              <pc:docMk/>
              <pc:sldMasterMk cId="4216624915" sldId="2147483683"/>
              <pc:sldLayoutMk cId="1881364687" sldId="2147483722"/>
              <ac:picMk id="8" creationId="{E3A0D557-7782-F04B-AA0D-118498E03CB6}"/>
            </ac:picMkLst>
          </pc:picChg>
        </pc:sldLayoutChg>
        <pc:sldLayoutChg chg="addSp delSp modSp mod">
          <pc:chgData name="武藤 諒" userId="29d31a6a-ddb8-428f-b769-823de40fa675" providerId="ADAL" clId="{DE1EA10B-5EF6-7D49-AF02-90A3D233DA60}" dt="2021-05-31T16:25:08.894" v="335" actId="18331"/>
          <pc:sldLayoutMkLst>
            <pc:docMk/>
            <pc:sldMasterMk cId="4216624915" sldId="2147483683"/>
            <pc:sldLayoutMk cId="423741578" sldId="2147483732"/>
          </pc:sldLayoutMkLst>
          <pc:picChg chg="add mod">
            <ac:chgData name="武藤 諒" userId="29d31a6a-ddb8-428f-b769-823de40fa675" providerId="ADAL" clId="{DE1EA10B-5EF6-7D49-AF02-90A3D233DA60}" dt="2021-05-17T07:58:20.799" v="287"/>
            <ac:picMkLst>
              <pc:docMk/>
              <pc:sldMasterMk cId="4216624915" sldId="2147483683"/>
              <pc:sldLayoutMk cId="423741578" sldId="2147483732"/>
              <ac:picMk id="8" creationId="{37BBF1A8-B920-E34C-94F3-D67A5B776035}"/>
            </ac:picMkLst>
          </pc:picChg>
          <pc:picChg chg="del">
            <ac:chgData name="武藤 諒" userId="29d31a6a-ddb8-428f-b769-823de40fa675" providerId="ADAL" clId="{DE1EA10B-5EF6-7D49-AF02-90A3D233DA60}" dt="2021-05-17T07:58:20.316" v="286" actId="478"/>
            <ac:picMkLst>
              <pc:docMk/>
              <pc:sldMasterMk cId="4216624915" sldId="2147483683"/>
              <pc:sldLayoutMk cId="423741578" sldId="2147483732"/>
              <ac:picMk id="43" creationId="{2FFB765C-B19D-4F26-A66B-5E87B03A16FB}"/>
            </ac:picMkLst>
          </pc:picChg>
          <pc:picChg chg="mod">
            <ac:chgData name="武藤 諒" userId="29d31a6a-ddb8-428f-b769-823de40fa675" providerId="ADAL" clId="{DE1EA10B-5EF6-7D49-AF02-90A3D233DA60}" dt="2021-05-31T16:25:08.894" v="335" actId="18331"/>
            <ac:picMkLst>
              <pc:docMk/>
              <pc:sldMasterMk cId="4216624915" sldId="2147483683"/>
              <pc:sldLayoutMk cId="423741578" sldId="2147483732"/>
              <ac:picMk id="45" creationId="{B6F27AF1-4F32-4E2A-9D92-531B8605ADC7}"/>
            </ac:picMkLst>
          </pc:picChg>
        </pc:sldLayoutChg>
        <pc:sldLayoutChg chg="addSp delSp modSp add mod replId modTransition">
          <pc:chgData name="武藤 諒" userId="29d31a6a-ddb8-428f-b769-823de40fa675" providerId="ADAL" clId="{DE1EA10B-5EF6-7D49-AF02-90A3D233DA60}" dt="2021-05-31T16:25:18.734" v="336" actId="18331"/>
          <pc:sldLayoutMkLst>
            <pc:docMk/>
            <pc:sldMasterMk cId="4216624915" sldId="2147483683"/>
            <pc:sldLayoutMk cId="1004185533" sldId="2147483738"/>
          </pc:sldLayoutMkLst>
          <pc:picChg chg="add mod">
            <ac:chgData name="武藤 諒" userId="29d31a6a-ddb8-428f-b769-823de40fa675" providerId="ADAL" clId="{DE1EA10B-5EF6-7D49-AF02-90A3D233DA60}" dt="2021-05-17T07:59:28.763" v="323" actId="167"/>
            <ac:picMkLst>
              <pc:docMk/>
              <pc:sldMasterMk cId="4216624915" sldId="2147483683"/>
              <pc:sldLayoutMk cId="1004185533" sldId="2147483738"/>
              <ac:picMk id="2" creationId="{0479B7DE-357F-DB42-A37B-F8C030622704}"/>
            </ac:picMkLst>
          </pc:picChg>
          <pc:picChg chg="del">
            <ac:chgData name="武藤 諒" userId="29d31a6a-ddb8-428f-b769-823de40fa675" providerId="ADAL" clId="{DE1EA10B-5EF6-7D49-AF02-90A3D233DA60}" dt="2021-05-17T07:59:30.302" v="324" actId="478"/>
            <ac:picMkLst>
              <pc:docMk/>
              <pc:sldMasterMk cId="4216624915" sldId="2147483683"/>
              <pc:sldLayoutMk cId="1004185533" sldId="2147483738"/>
              <ac:picMk id="8" creationId="{7451ED40-8A3F-E540-9FEE-189B8AB80469}"/>
            </ac:picMkLst>
          </pc:picChg>
          <pc:picChg chg="mod">
            <ac:chgData name="武藤 諒" userId="29d31a6a-ddb8-428f-b769-823de40fa675" providerId="ADAL" clId="{DE1EA10B-5EF6-7D49-AF02-90A3D233DA60}" dt="2021-05-31T16:25:18.734" v="336" actId="18331"/>
            <ac:picMkLst>
              <pc:docMk/>
              <pc:sldMasterMk cId="4216624915" sldId="2147483683"/>
              <pc:sldLayoutMk cId="1004185533" sldId="2147483738"/>
              <ac:picMk id="45" creationId="{B6F27AF1-4F32-4E2A-9D92-531B8605ADC7}"/>
            </ac:picMkLst>
          </pc:picChg>
        </pc:sldLayoutChg>
        <pc:sldLayoutChg chg="del">
          <pc:chgData name="武藤 諒" userId="29d31a6a-ddb8-428f-b769-823de40fa675" providerId="ADAL" clId="{DE1EA10B-5EF6-7D49-AF02-90A3D233DA60}" dt="2021-05-17T07:58:58.296" v="303" actId="2696"/>
          <pc:sldLayoutMkLst>
            <pc:docMk/>
            <pc:sldMasterMk cId="4216624915" sldId="2147483683"/>
            <pc:sldLayoutMk cId="3415041991" sldId="2147483738"/>
          </pc:sldLayoutMkLst>
        </pc:sldLayoutChg>
        <pc:sldLayoutChg chg="addSp delSp modSp add mod replId modTransition">
          <pc:chgData name="武藤 諒" userId="29d31a6a-ddb8-428f-b769-823de40fa675" providerId="ADAL" clId="{DE1EA10B-5EF6-7D49-AF02-90A3D233DA60}" dt="2021-05-31T16:25:23.706" v="337" actId="18331"/>
          <pc:sldLayoutMkLst>
            <pc:docMk/>
            <pc:sldMasterMk cId="4216624915" sldId="2147483683"/>
            <pc:sldLayoutMk cId="2617293604" sldId="2147483739"/>
          </pc:sldLayoutMkLst>
          <pc:picChg chg="del">
            <ac:chgData name="武藤 諒" userId="29d31a6a-ddb8-428f-b769-823de40fa675" providerId="ADAL" clId="{DE1EA10B-5EF6-7D49-AF02-90A3D233DA60}" dt="2021-05-17T07:59:33.787" v="325" actId="478"/>
            <ac:picMkLst>
              <pc:docMk/>
              <pc:sldMasterMk cId="4216624915" sldId="2147483683"/>
              <pc:sldLayoutMk cId="2617293604" sldId="2147483739"/>
              <ac:picMk id="8" creationId="{37BBF1A8-B920-E34C-94F3-D67A5B776035}"/>
            </ac:picMkLst>
          </pc:picChg>
          <pc:picChg chg="add mod">
            <ac:chgData name="武藤 諒" userId="29d31a6a-ddb8-428f-b769-823de40fa675" providerId="ADAL" clId="{DE1EA10B-5EF6-7D49-AF02-90A3D233DA60}" dt="2021-05-17T07:59:34.125" v="326"/>
            <ac:picMkLst>
              <pc:docMk/>
              <pc:sldMasterMk cId="4216624915" sldId="2147483683"/>
              <pc:sldLayoutMk cId="2617293604" sldId="2147483739"/>
              <ac:picMk id="9" creationId="{6F85FEDB-65CD-3249-A894-B86B350A5B85}"/>
            </ac:picMkLst>
          </pc:picChg>
          <pc:picChg chg="mod">
            <ac:chgData name="武藤 諒" userId="29d31a6a-ddb8-428f-b769-823de40fa675" providerId="ADAL" clId="{DE1EA10B-5EF6-7D49-AF02-90A3D233DA60}" dt="2021-05-31T16:25:23.706" v="337" actId="18331"/>
            <ac:picMkLst>
              <pc:docMk/>
              <pc:sldMasterMk cId="4216624915" sldId="2147483683"/>
              <pc:sldLayoutMk cId="2617293604" sldId="2147483739"/>
              <ac:picMk id="45" creationId="{B6F27AF1-4F32-4E2A-9D92-531B8605ADC7}"/>
            </ac:picMkLst>
          </pc:picChg>
        </pc:sldLayoutChg>
        <pc:sldLayoutChg chg="del">
          <pc:chgData name="武藤 諒" userId="29d31a6a-ddb8-428f-b769-823de40fa675" providerId="ADAL" clId="{DE1EA10B-5EF6-7D49-AF02-90A3D233DA60}" dt="2021-05-17T07:58:58.302" v="306" actId="2696"/>
          <pc:sldLayoutMkLst>
            <pc:docMk/>
            <pc:sldMasterMk cId="4216624915" sldId="2147483683"/>
            <pc:sldLayoutMk cId="3169388561" sldId="2147483739"/>
          </pc:sldLayoutMkLst>
        </pc:sldLayoutChg>
        <pc:sldLayoutChg chg="del">
          <pc:chgData name="武藤 諒" userId="29d31a6a-ddb8-428f-b769-823de40fa675" providerId="ADAL" clId="{DE1EA10B-5EF6-7D49-AF02-90A3D233DA60}" dt="2021-05-17T07:58:58.295" v="302" actId="2696"/>
          <pc:sldLayoutMkLst>
            <pc:docMk/>
            <pc:sldMasterMk cId="4216624915" sldId="2147483683"/>
            <pc:sldLayoutMk cId="1741043509" sldId="2147483740"/>
          </pc:sldLayoutMkLst>
        </pc:sldLayoutChg>
        <pc:sldLayoutChg chg="addSp delSp modSp add mod replId modTransition">
          <pc:chgData name="武藤 諒" userId="29d31a6a-ddb8-428f-b769-823de40fa675" providerId="ADAL" clId="{DE1EA10B-5EF6-7D49-AF02-90A3D233DA60}" dt="2021-05-17T07:59:43.028" v="332" actId="478"/>
          <pc:sldLayoutMkLst>
            <pc:docMk/>
            <pc:sldMasterMk cId="4216624915" sldId="2147483683"/>
            <pc:sldLayoutMk cId="2592230697" sldId="2147483740"/>
          </pc:sldLayoutMkLst>
          <pc:picChg chg="del">
            <ac:chgData name="武藤 諒" userId="29d31a6a-ddb8-428f-b769-823de40fa675" providerId="ADAL" clId="{DE1EA10B-5EF6-7D49-AF02-90A3D233DA60}" dt="2021-05-17T07:59:43.028" v="332" actId="478"/>
            <ac:picMkLst>
              <pc:docMk/>
              <pc:sldMasterMk cId="4216624915" sldId="2147483683"/>
              <pc:sldLayoutMk cId="2592230697" sldId="2147483740"/>
              <ac:picMk id="8" creationId="{E3A0D557-7782-F04B-AA0D-118498E03CB6}"/>
            </ac:picMkLst>
          </pc:picChg>
          <pc:picChg chg="add mod">
            <ac:chgData name="武藤 諒" userId="29d31a6a-ddb8-428f-b769-823de40fa675" providerId="ADAL" clId="{DE1EA10B-5EF6-7D49-AF02-90A3D233DA60}" dt="2021-05-17T07:59:41.596" v="331" actId="167"/>
            <ac:picMkLst>
              <pc:docMk/>
              <pc:sldMasterMk cId="4216624915" sldId="2147483683"/>
              <pc:sldLayoutMk cId="2592230697" sldId="2147483740"/>
              <ac:picMk id="9" creationId="{D4BBEB0B-C46C-9F4C-8B2E-415BE400A8C2}"/>
            </ac:picMkLst>
          </pc:picChg>
        </pc:sldLayoutChg>
        <pc:sldLayoutChg chg="del">
          <pc:chgData name="武藤 諒" userId="29d31a6a-ddb8-428f-b769-823de40fa675" providerId="ADAL" clId="{DE1EA10B-5EF6-7D49-AF02-90A3D233DA60}" dt="2021-05-17T07:58:58.291" v="300" actId="2696"/>
          <pc:sldLayoutMkLst>
            <pc:docMk/>
            <pc:sldMasterMk cId="4216624915" sldId="2147483683"/>
            <pc:sldLayoutMk cId="581683888" sldId="2147483741"/>
          </pc:sldLayoutMkLst>
        </pc:sldLayoutChg>
        <pc:sldLayoutChg chg="del">
          <pc:chgData name="武藤 諒" userId="29d31a6a-ddb8-428f-b769-823de40fa675" providerId="ADAL" clId="{DE1EA10B-5EF6-7D49-AF02-90A3D233DA60}" dt="2021-05-17T07:58:58.272" v="297" actId="2696"/>
          <pc:sldLayoutMkLst>
            <pc:docMk/>
            <pc:sldMasterMk cId="4216624915" sldId="2147483683"/>
            <pc:sldLayoutMk cId="211638295" sldId="2147483742"/>
          </pc:sldLayoutMkLst>
        </pc:sldLayoutChg>
        <pc:sldLayoutChg chg="del">
          <pc:chgData name="武藤 諒" userId="29d31a6a-ddb8-428f-b769-823de40fa675" providerId="ADAL" clId="{DE1EA10B-5EF6-7D49-AF02-90A3D233DA60}" dt="2021-05-17T07:58:58.283" v="298" actId="2696"/>
          <pc:sldLayoutMkLst>
            <pc:docMk/>
            <pc:sldMasterMk cId="4216624915" sldId="2147483683"/>
            <pc:sldLayoutMk cId="1397262589" sldId="2147483743"/>
          </pc:sldLayoutMkLst>
        </pc:sldLayoutChg>
        <pc:sldLayoutChg chg="del">
          <pc:chgData name="武藤 諒" userId="29d31a6a-ddb8-428f-b769-823de40fa675" providerId="ADAL" clId="{DE1EA10B-5EF6-7D49-AF02-90A3D233DA60}" dt="2021-05-17T07:58:58.321" v="310" actId="2696"/>
          <pc:sldLayoutMkLst>
            <pc:docMk/>
            <pc:sldMasterMk cId="4216624915" sldId="2147483683"/>
            <pc:sldLayoutMk cId="2697541383" sldId="2147483744"/>
          </pc:sldLayoutMkLst>
        </pc:sldLayoutChg>
        <pc:sldLayoutChg chg="del">
          <pc:chgData name="武藤 諒" userId="29d31a6a-ddb8-428f-b769-823de40fa675" providerId="ADAL" clId="{DE1EA10B-5EF6-7D49-AF02-90A3D233DA60}" dt="2021-05-17T07:58:58.298" v="304" actId="2696"/>
          <pc:sldLayoutMkLst>
            <pc:docMk/>
            <pc:sldMasterMk cId="4216624915" sldId="2147483683"/>
            <pc:sldLayoutMk cId="2471604534" sldId="2147483745"/>
          </pc:sldLayoutMkLst>
        </pc:sldLayoutChg>
        <pc:sldLayoutChg chg="del">
          <pc:chgData name="武藤 諒" userId="29d31a6a-ddb8-428f-b769-823de40fa675" providerId="ADAL" clId="{DE1EA10B-5EF6-7D49-AF02-90A3D233DA60}" dt="2021-05-17T07:58:58.289" v="299" actId="2696"/>
          <pc:sldLayoutMkLst>
            <pc:docMk/>
            <pc:sldMasterMk cId="4216624915" sldId="2147483683"/>
            <pc:sldLayoutMk cId="406518799" sldId="2147483746"/>
          </pc:sldLayoutMkLst>
        </pc:sldLayoutChg>
        <pc:sldLayoutChg chg="del">
          <pc:chgData name="武藤 諒" userId="29d31a6a-ddb8-428f-b769-823de40fa675" providerId="ADAL" clId="{DE1EA10B-5EF6-7D49-AF02-90A3D233DA60}" dt="2021-05-17T07:58:58.300" v="305" actId="2696"/>
          <pc:sldLayoutMkLst>
            <pc:docMk/>
            <pc:sldMasterMk cId="4216624915" sldId="2147483683"/>
            <pc:sldLayoutMk cId="846903167" sldId="2147483747"/>
          </pc:sldLayoutMkLst>
        </pc:sldLayoutChg>
        <pc:sldLayoutChg chg="del">
          <pc:chgData name="武藤 諒" userId="29d31a6a-ddb8-428f-b769-823de40fa675" providerId="ADAL" clId="{DE1EA10B-5EF6-7D49-AF02-90A3D233DA60}" dt="2021-05-17T07:58:58.293" v="301" actId="2696"/>
          <pc:sldLayoutMkLst>
            <pc:docMk/>
            <pc:sldMasterMk cId="4216624915" sldId="2147483683"/>
            <pc:sldLayoutMk cId="3079326123" sldId="2147483748"/>
          </pc:sldLayoutMkLst>
        </pc:sldLayoutChg>
        <pc:sldLayoutChg chg="del">
          <pc:chgData name="武藤 諒" userId="29d31a6a-ddb8-428f-b769-823de40fa675" providerId="ADAL" clId="{DE1EA10B-5EF6-7D49-AF02-90A3D233DA60}" dt="2021-05-17T07:58:58.309" v="307" actId="2696"/>
          <pc:sldLayoutMkLst>
            <pc:docMk/>
            <pc:sldMasterMk cId="4216624915" sldId="2147483683"/>
            <pc:sldLayoutMk cId="779814071" sldId="2147483749"/>
          </pc:sldLayoutMkLst>
        </pc:sldLayoutChg>
        <pc:sldLayoutChg chg="del">
          <pc:chgData name="武藤 諒" userId="29d31a6a-ddb8-428f-b769-823de40fa675" providerId="ADAL" clId="{DE1EA10B-5EF6-7D49-AF02-90A3D233DA60}" dt="2021-05-17T07:58:58.320" v="309" actId="2696"/>
          <pc:sldLayoutMkLst>
            <pc:docMk/>
            <pc:sldMasterMk cId="4216624915" sldId="2147483683"/>
            <pc:sldLayoutMk cId="3155441624" sldId="2147483750"/>
          </pc:sldLayoutMkLst>
        </pc:sldLayoutChg>
        <pc:sldLayoutChg chg="del">
          <pc:chgData name="武藤 諒" userId="29d31a6a-ddb8-428f-b769-823de40fa675" providerId="ADAL" clId="{DE1EA10B-5EF6-7D49-AF02-90A3D233DA60}" dt="2021-05-17T07:58:58.312" v="308" actId="2696"/>
          <pc:sldLayoutMkLst>
            <pc:docMk/>
            <pc:sldMasterMk cId="4216624915" sldId="2147483683"/>
            <pc:sldLayoutMk cId="129228705" sldId="2147483751"/>
          </pc:sldLayoutMkLst>
        </pc:sldLayoutChg>
      </pc:sldMasterChg>
    </pc:docChg>
  </pc:docChgLst>
  <pc:docChgLst>
    <pc:chgData name="武藤 諒" userId="29d31a6a-ddb8-428f-b769-823de40fa675" providerId="ADAL" clId="{B20636F7-F8EA-4797-803D-0B3EBC211AF8}"/>
    <pc:docChg chg="modSld">
      <pc:chgData name="武藤 諒" userId="29d31a6a-ddb8-428f-b769-823de40fa675" providerId="ADAL" clId="{B20636F7-F8EA-4797-803D-0B3EBC211AF8}" dt="2022-08-30T13:28:42.644" v="169"/>
      <pc:docMkLst>
        <pc:docMk/>
      </pc:docMkLst>
      <pc:sldChg chg="modSp mod">
        <pc:chgData name="武藤 諒" userId="29d31a6a-ddb8-428f-b769-823de40fa675" providerId="ADAL" clId="{B20636F7-F8EA-4797-803D-0B3EBC211AF8}" dt="2022-08-30T13:26:14.708" v="85"/>
        <pc:sldMkLst>
          <pc:docMk/>
          <pc:sldMk cId="2296431022" sldId="448"/>
        </pc:sldMkLst>
        <pc:spChg chg="mod">
          <ac:chgData name="武藤 諒" userId="29d31a6a-ddb8-428f-b769-823de40fa675" providerId="ADAL" clId="{B20636F7-F8EA-4797-803D-0B3EBC211AF8}" dt="2022-08-30T13:26:14.708" v="85"/>
          <ac:spMkLst>
            <pc:docMk/>
            <pc:sldMk cId="2296431022" sldId="448"/>
            <ac:spMk id="2" creationId="{92789AE8-F911-1847-92F2-3F2C0649EDDB}"/>
          </ac:spMkLst>
        </pc:spChg>
        <pc:spChg chg="mod">
          <ac:chgData name="武藤 諒" userId="29d31a6a-ddb8-428f-b769-823de40fa675" providerId="ADAL" clId="{B20636F7-F8EA-4797-803D-0B3EBC211AF8}" dt="2022-08-30T13:25:57.752" v="30" actId="20577"/>
          <ac:spMkLst>
            <pc:docMk/>
            <pc:sldMk cId="2296431022" sldId="448"/>
            <ac:spMk id="7" creationId="{484BE5B1-1DBC-7747-82A0-35471BCD77B7}"/>
          </ac:spMkLst>
        </pc:spChg>
      </pc:sldChg>
      <pc:sldChg chg="modSp mod">
        <pc:chgData name="武藤 諒" userId="29d31a6a-ddb8-428f-b769-823de40fa675" providerId="ADAL" clId="{B20636F7-F8EA-4797-803D-0B3EBC211AF8}" dt="2022-08-30T13:25:44.466" v="29"/>
        <pc:sldMkLst>
          <pc:docMk/>
          <pc:sldMk cId="1031413498" sldId="450"/>
        </pc:sldMkLst>
        <pc:spChg chg="mod">
          <ac:chgData name="武藤 諒" userId="29d31a6a-ddb8-428f-b769-823de40fa675" providerId="ADAL" clId="{B20636F7-F8EA-4797-803D-0B3EBC211AF8}" dt="2022-08-30T13:25:44.466" v="29"/>
          <ac:spMkLst>
            <pc:docMk/>
            <pc:sldMk cId="1031413498" sldId="450"/>
            <ac:spMk id="5" creationId="{7D6A5D85-6A2D-F54B-8E9E-516C32C3318E}"/>
          </ac:spMkLst>
        </pc:spChg>
      </pc:sldChg>
      <pc:sldChg chg="modSp mod">
        <pc:chgData name="武藤 諒" userId="29d31a6a-ddb8-428f-b769-823de40fa675" providerId="ADAL" clId="{B20636F7-F8EA-4797-803D-0B3EBC211AF8}" dt="2022-08-30T13:28:42.644" v="169"/>
        <pc:sldMkLst>
          <pc:docMk/>
          <pc:sldMk cId="3508566725" sldId="2204"/>
        </pc:sldMkLst>
        <pc:spChg chg="mod">
          <ac:chgData name="武藤 諒" userId="29d31a6a-ddb8-428f-b769-823de40fa675" providerId="ADAL" clId="{B20636F7-F8EA-4797-803D-0B3EBC211AF8}" dt="2022-08-30T13:28:42.644" v="169"/>
          <ac:spMkLst>
            <pc:docMk/>
            <pc:sldMk cId="3508566725" sldId="2204"/>
            <ac:spMk id="4" creationId="{A09C7F8A-98B3-3FE2-4B18-8B8B96366A2F}"/>
          </ac:spMkLst>
        </pc:spChg>
      </pc:sldChg>
      <pc:sldChg chg="modSp mod">
        <pc:chgData name="武藤 諒" userId="29d31a6a-ddb8-428f-b769-823de40fa675" providerId="ADAL" clId="{B20636F7-F8EA-4797-803D-0B3EBC211AF8}" dt="2022-08-30T13:26:50.545" v="138" actId="404"/>
        <pc:sldMkLst>
          <pc:docMk/>
          <pc:sldMk cId="3162335045" sldId="2225"/>
        </pc:sldMkLst>
        <pc:graphicFrameChg chg="mod modGraphic">
          <ac:chgData name="武藤 諒" userId="29d31a6a-ddb8-428f-b769-823de40fa675" providerId="ADAL" clId="{B20636F7-F8EA-4797-803D-0B3EBC211AF8}" dt="2022-08-30T13:26:50.545" v="138" actId="404"/>
          <ac:graphicFrameMkLst>
            <pc:docMk/>
            <pc:sldMk cId="3162335045" sldId="2225"/>
            <ac:graphicFrameMk id="16" creationId="{1148ADA9-714F-3A52-9981-D5F82E85918E}"/>
          </ac:graphicFrameMkLst>
        </pc:graphicFrameChg>
      </pc:sldChg>
    </pc:docChg>
  </pc:docChgLst>
  <pc:docChgLst>
    <pc:chgData name="武藤 諒" userId="29d31a6a-ddb8-428f-b769-823de40fa675" providerId="ADAL" clId="{3EF95240-D5C3-EC42-ABC8-8A0E479245D4}"/>
    <pc:docChg chg="modMainMaster">
      <pc:chgData name="武藤 諒" userId="29d31a6a-ddb8-428f-b769-823de40fa675" providerId="ADAL" clId="{3EF95240-D5C3-EC42-ABC8-8A0E479245D4}" dt="2022-06-30T03:34:12.879" v="7"/>
      <pc:docMkLst>
        <pc:docMk/>
      </pc:docMkLst>
      <pc:sldMasterChg chg="modSldLayout">
        <pc:chgData name="武藤 諒" userId="29d31a6a-ddb8-428f-b769-823de40fa675" providerId="ADAL" clId="{3EF95240-D5C3-EC42-ABC8-8A0E479245D4}" dt="2022-06-30T03:34:12.879" v="7"/>
        <pc:sldMasterMkLst>
          <pc:docMk/>
          <pc:sldMasterMk cId="3616587049" sldId="2147483664"/>
        </pc:sldMasterMkLst>
        <pc:sldLayoutChg chg="addSp modSp">
          <pc:chgData name="武藤 諒" userId="29d31a6a-ddb8-428f-b769-823de40fa675" providerId="ADAL" clId="{3EF95240-D5C3-EC42-ABC8-8A0E479245D4}" dt="2022-06-30T03:34:11.321" v="6"/>
          <pc:sldLayoutMkLst>
            <pc:docMk/>
            <pc:sldMasterMk cId="3616587049" sldId="2147483664"/>
            <pc:sldLayoutMk cId="3747587244" sldId="2147483745"/>
          </pc:sldLayoutMkLst>
          <pc:spChg chg="add mod">
            <ac:chgData name="武藤 諒" userId="29d31a6a-ddb8-428f-b769-823de40fa675" providerId="ADAL" clId="{3EF95240-D5C3-EC42-ABC8-8A0E479245D4}" dt="2022-06-30T03:34:11.321" v="6"/>
            <ac:spMkLst>
              <pc:docMk/>
              <pc:sldMasterMk cId="3616587049" sldId="2147483664"/>
              <pc:sldLayoutMk cId="3747587244" sldId="2147483745"/>
              <ac:spMk id="7" creationId="{05E086CD-0A75-C048-9930-5FC993D1C224}"/>
            </ac:spMkLst>
          </pc:spChg>
        </pc:sldLayoutChg>
        <pc:sldLayoutChg chg="addSp modSp">
          <pc:chgData name="武藤 諒" userId="29d31a6a-ddb8-428f-b769-823de40fa675" providerId="ADAL" clId="{3EF95240-D5C3-EC42-ABC8-8A0E479245D4}" dt="2022-06-30T03:34:12.879" v="7"/>
          <pc:sldLayoutMkLst>
            <pc:docMk/>
            <pc:sldMasterMk cId="3616587049" sldId="2147483664"/>
            <pc:sldLayoutMk cId="1970942035" sldId="2147483746"/>
          </pc:sldLayoutMkLst>
          <pc:spChg chg="add mod">
            <ac:chgData name="武藤 諒" userId="29d31a6a-ddb8-428f-b769-823de40fa675" providerId="ADAL" clId="{3EF95240-D5C3-EC42-ABC8-8A0E479245D4}" dt="2022-06-30T03:34:12.879" v="7"/>
            <ac:spMkLst>
              <pc:docMk/>
              <pc:sldMasterMk cId="3616587049" sldId="2147483664"/>
              <pc:sldLayoutMk cId="1970942035" sldId="2147483746"/>
              <ac:spMk id="6" creationId="{963B395C-CF1F-4F4B-868D-B14574754A07}"/>
            </ac:spMkLst>
          </pc:spChg>
        </pc:sldLayoutChg>
        <pc:sldLayoutChg chg="addSp modSp">
          <pc:chgData name="武藤 諒" userId="29d31a6a-ddb8-428f-b769-823de40fa675" providerId="ADAL" clId="{3EF95240-D5C3-EC42-ABC8-8A0E479245D4}" dt="2022-06-30T03:34:08.724" v="4"/>
          <pc:sldLayoutMkLst>
            <pc:docMk/>
            <pc:sldMasterMk cId="3616587049" sldId="2147483664"/>
            <pc:sldLayoutMk cId="3377387295" sldId="2147483748"/>
          </pc:sldLayoutMkLst>
          <pc:spChg chg="add mod">
            <ac:chgData name="武藤 諒" userId="29d31a6a-ddb8-428f-b769-823de40fa675" providerId="ADAL" clId="{3EF95240-D5C3-EC42-ABC8-8A0E479245D4}" dt="2022-06-30T03:34:08.724" v="4"/>
            <ac:spMkLst>
              <pc:docMk/>
              <pc:sldMasterMk cId="3616587049" sldId="2147483664"/>
              <pc:sldLayoutMk cId="3377387295" sldId="2147483748"/>
              <ac:spMk id="7" creationId="{F7D668B3-0477-7745-819C-4D16BAA601F7}"/>
            </ac:spMkLst>
          </pc:spChg>
        </pc:sldLayoutChg>
        <pc:sldLayoutChg chg="addSp modSp">
          <pc:chgData name="武藤 諒" userId="29d31a6a-ddb8-428f-b769-823de40fa675" providerId="ADAL" clId="{3EF95240-D5C3-EC42-ABC8-8A0E479245D4}" dt="2022-06-30T03:34:09.712" v="5"/>
          <pc:sldLayoutMkLst>
            <pc:docMk/>
            <pc:sldMasterMk cId="3616587049" sldId="2147483664"/>
            <pc:sldLayoutMk cId="362293218" sldId="2147483749"/>
          </pc:sldLayoutMkLst>
          <pc:spChg chg="add mod">
            <ac:chgData name="武藤 諒" userId="29d31a6a-ddb8-428f-b769-823de40fa675" providerId="ADAL" clId="{3EF95240-D5C3-EC42-ABC8-8A0E479245D4}" dt="2022-06-30T03:34:09.712" v="5"/>
            <ac:spMkLst>
              <pc:docMk/>
              <pc:sldMasterMk cId="3616587049" sldId="2147483664"/>
              <pc:sldLayoutMk cId="362293218" sldId="2147483749"/>
              <ac:spMk id="6" creationId="{4D72A2D5-1417-9743-A97C-0848ACAA364E}"/>
            </ac:spMkLst>
          </pc:spChg>
        </pc:sldLayoutChg>
      </pc:sldMasterChg>
      <pc:sldMasterChg chg="addSldLayout delSldLayout modSldLayout">
        <pc:chgData name="武藤 諒" userId="29d31a6a-ddb8-428f-b769-823de40fa675" providerId="ADAL" clId="{3EF95240-D5C3-EC42-ABC8-8A0E479245D4}" dt="2022-06-17T01:34:05.860" v="3" actId="2696"/>
        <pc:sldMasterMkLst>
          <pc:docMk/>
          <pc:sldMasterMk cId="4216624915" sldId="2147483683"/>
        </pc:sldMasterMkLst>
        <pc:sldLayoutChg chg="mod">
          <pc:chgData name="武藤 諒" userId="29d31a6a-ddb8-428f-b769-823de40fa675" providerId="ADAL" clId="{3EF95240-D5C3-EC42-ABC8-8A0E479245D4}" dt="2022-06-17T01:33:54.796" v="0" actId="6014"/>
          <pc:sldLayoutMkLst>
            <pc:docMk/>
            <pc:sldMasterMk cId="4216624915" sldId="2147483683"/>
            <pc:sldLayoutMk cId="3628399289" sldId="2147483742"/>
          </pc:sldLayoutMkLst>
        </pc:sldLayoutChg>
        <pc:sldLayoutChg chg="mod">
          <pc:chgData name="武藤 諒" userId="29d31a6a-ddb8-428f-b769-823de40fa675" providerId="ADAL" clId="{3EF95240-D5C3-EC42-ABC8-8A0E479245D4}" dt="2022-06-17T01:34:03.563" v="1" actId="6014"/>
          <pc:sldLayoutMkLst>
            <pc:docMk/>
            <pc:sldMasterMk cId="4216624915" sldId="2147483683"/>
            <pc:sldLayoutMk cId="888649732" sldId="2147483743"/>
          </pc:sldLayoutMkLst>
        </pc:sldLayoutChg>
        <pc:sldLayoutChg chg="new del mod replId">
          <pc:chgData name="武藤 諒" userId="29d31a6a-ddb8-428f-b769-823de40fa675" providerId="ADAL" clId="{3EF95240-D5C3-EC42-ABC8-8A0E479245D4}" dt="2022-06-17T01:34:05.860" v="3" actId="2696"/>
          <pc:sldLayoutMkLst>
            <pc:docMk/>
            <pc:sldMasterMk cId="4216624915" sldId="2147483683"/>
            <pc:sldLayoutMk cId="1046866086" sldId="2147483750"/>
          </pc:sldLayoutMkLst>
        </pc:sldLayoutChg>
      </pc:sldMasterChg>
    </pc:docChg>
  </pc:docChgLst>
  <pc:docChgLst>
    <pc:chgData name="武藤 諒" userId="29d31a6a-ddb8-428f-b769-823de40fa675" providerId="ADAL" clId="{C769C764-2049-FC41-B291-40AEE0FF5FE9}"/>
    <pc:docChg chg="undo custSel modSld">
      <pc:chgData name="武藤 諒" userId="29d31a6a-ddb8-428f-b769-823de40fa675" providerId="ADAL" clId="{C769C764-2049-FC41-B291-40AEE0FF5FE9}" dt="2022-08-25T01:29:56.221" v="1220" actId="122"/>
      <pc:docMkLst>
        <pc:docMk/>
      </pc:docMkLst>
      <pc:sldChg chg="modSp">
        <pc:chgData name="武藤 諒" userId="29d31a6a-ddb8-428f-b769-823de40fa675" providerId="ADAL" clId="{C769C764-2049-FC41-B291-40AEE0FF5FE9}" dt="2022-08-24T10:15:43.362" v="460" actId="18331"/>
        <pc:sldMkLst>
          <pc:docMk/>
          <pc:sldMk cId="3666707994" sldId="350"/>
        </pc:sldMkLst>
        <pc:picChg chg="mod">
          <ac:chgData name="武藤 諒" userId="29d31a6a-ddb8-428f-b769-823de40fa675" providerId="ADAL" clId="{C769C764-2049-FC41-B291-40AEE0FF5FE9}" dt="2022-08-24T10:15:43.362" v="460" actId="18331"/>
          <ac:picMkLst>
            <pc:docMk/>
            <pc:sldMk cId="3666707994" sldId="350"/>
            <ac:picMk id="7" creationId="{B836AFB6-8875-6545-956D-69426F554E72}"/>
          </ac:picMkLst>
        </pc:picChg>
      </pc:sldChg>
      <pc:sldChg chg="modSp">
        <pc:chgData name="武藤 諒" userId="29d31a6a-ddb8-428f-b769-823de40fa675" providerId="ADAL" clId="{C769C764-2049-FC41-B291-40AEE0FF5FE9}" dt="2022-08-24T10:15:56.386" v="461" actId="18331"/>
        <pc:sldMkLst>
          <pc:docMk/>
          <pc:sldMk cId="2692190806" sldId="354"/>
        </pc:sldMkLst>
        <pc:picChg chg="mod">
          <ac:chgData name="武藤 諒" userId="29d31a6a-ddb8-428f-b769-823de40fa675" providerId="ADAL" clId="{C769C764-2049-FC41-B291-40AEE0FF5FE9}" dt="2022-08-24T10:15:56.386" v="461" actId="18331"/>
          <ac:picMkLst>
            <pc:docMk/>
            <pc:sldMk cId="2692190806" sldId="354"/>
            <ac:picMk id="38" creationId="{EA1E3531-763B-FD40-9F09-AF55E2D76F07}"/>
          </ac:picMkLst>
        </pc:picChg>
        <pc:picChg chg="mod">
          <ac:chgData name="武藤 諒" userId="29d31a6a-ddb8-428f-b769-823de40fa675" providerId="ADAL" clId="{C769C764-2049-FC41-B291-40AEE0FF5FE9}" dt="2022-08-24T10:15:56.386" v="461" actId="18331"/>
          <ac:picMkLst>
            <pc:docMk/>
            <pc:sldMk cId="2692190806" sldId="354"/>
            <ac:picMk id="40" creationId="{31E3D32A-E012-E941-BB3B-23AEA1277EE0}"/>
          </ac:picMkLst>
        </pc:picChg>
        <pc:picChg chg="mod">
          <ac:chgData name="武藤 諒" userId="29d31a6a-ddb8-428f-b769-823de40fa675" providerId="ADAL" clId="{C769C764-2049-FC41-B291-40AEE0FF5FE9}" dt="2022-08-24T10:15:56.386" v="461" actId="18331"/>
          <ac:picMkLst>
            <pc:docMk/>
            <pc:sldMk cId="2692190806" sldId="354"/>
            <ac:picMk id="41" creationId="{50830FAD-3AB3-B64B-8907-B87516256345}"/>
          </ac:picMkLst>
        </pc:picChg>
        <pc:picChg chg="mod">
          <ac:chgData name="武藤 諒" userId="29d31a6a-ddb8-428f-b769-823de40fa675" providerId="ADAL" clId="{C769C764-2049-FC41-B291-40AEE0FF5FE9}" dt="2022-08-24T10:15:56.386" v="461" actId="18331"/>
          <ac:picMkLst>
            <pc:docMk/>
            <pc:sldMk cId="2692190806" sldId="354"/>
            <ac:picMk id="43" creationId="{D2631500-72D6-714E-ADAA-58C1484E3B82}"/>
          </ac:picMkLst>
        </pc:picChg>
        <pc:picChg chg="mod">
          <ac:chgData name="武藤 諒" userId="29d31a6a-ddb8-428f-b769-823de40fa675" providerId="ADAL" clId="{C769C764-2049-FC41-B291-40AEE0FF5FE9}" dt="2022-08-24T10:15:56.386" v="461" actId="18331"/>
          <ac:picMkLst>
            <pc:docMk/>
            <pc:sldMk cId="2692190806" sldId="354"/>
            <ac:picMk id="44" creationId="{1A129E5B-7702-2A4F-BA3F-ACA460A8F08C}"/>
          </ac:picMkLst>
        </pc:picChg>
      </pc:sldChg>
      <pc:sldChg chg="addSp delSp modSp mod">
        <pc:chgData name="武藤 諒" userId="29d31a6a-ddb8-428f-b769-823de40fa675" providerId="ADAL" clId="{C769C764-2049-FC41-B291-40AEE0FF5FE9}" dt="2022-08-24T09:43:53.429" v="27" actId="208"/>
        <pc:sldMkLst>
          <pc:docMk/>
          <pc:sldMk cId="2693563142" sldId="359"/>
        </pc:sldMkLst>
        <pc:picChg chg="add del mod">
          <ac:chgData name="武藤 諒" userId="29d31a6a-ddb8-428f-b769-823de40fa675" providerId="ADAL" clId="{C769C764-2049-FC41-B291-40AEE0FF5FE9}" dt="2022-08-24T09:43:15.036" v="13" actId="478"/>
          <ac:picMkLst>
            <pc:docMk/>
            <pc:sldMk cId="2693563142" sldId="359"/>
            <ac:picMk id="2" creationId="{569F7EC7-A9B7-9544-AE97-FA8F58359553}"/>
          </ac:picMkLst>
        </pc:picChg>
        <pc:picChg chg="add mod">
          <ac:chgData name="武藤 諒" userId="29d31a6a-ddb8-428f-b769-823de40fa675" providerId="ADAL" clId="{C769C764-2049-FC41-B291-40AEE0FF5FE9}" dt="2022-08-24T09:43:53.429" v="27" actId="208"/>
          <ac:picMkLst>
            <pc:docMk/>
            <pc:sldMk cId="2693563142" sldId="359"/>
            <ac:picMk id="3" creationId="{599DCAF9-31C7-D140-9C03-90D7E6888903}"/>
          </ac:picMkLst>
        </pc:picChg>
        <pc:picChg chg="del">
          <ac:chgData name="武藤 諒" userId="29d31a6a-ddb8-428f-b769-823de40fa675" providerId="ADAL" clId="{C769C764-2049-FC41-B291-40AEE0FF5FE9}" dt="2022-08-24T09:43:45.039" v="25" actId="478"/>
          <ac:picMkLst>
            <pc:docMk/>
            <pc:sldMk cId="2693563142" sldId="359"/>
            <ac:picMk id="16" creationId="{05F83339-6BBD-7D25-A12D-69D94CCB4216}"/>
          </ac:picMkLst>
        </pc:picChg>
      </pc:sldChg>
      <pc:sldChg chg="modSp mod">
        <pc:chgData name="武藤 諒" userId="29d31a6a-ddb8-428f-b769-823de40fa675" providerId="ADAL" clId="{C769C764-2049-FC41-B291-40AEE0FF5FE9}" dt="2022-08-25T01:22:30.894" v="915" actId="20577"/>
        <pc:sldMkLst>
          <pc:docMk/>
          <pc:sldMk cId="2269625908" sldId="373"/>
        </pc:sldMkLst>
        <pc:graphicFrameChg chg="mod modGraphic">
          <ac:chgData name="武藤 諒" userId="29d31a6a-ddb8-428f-b769-823de40fa675" providerId="ADAL" clId="{C769C764-2049-FC41-B291-40AEE0FF5FE9}" dt="2022-08-25T01:22:30.894" v="915" actId="20577"/>
          <ac:graphicFrameMkLst>
            <pc:docMk/>
            <pc:sldMk cId="2269625908" sldId="373"/>
            <ac:graphicFrameMk id="4" creationId="{9D02AEF7-FEF5-F449-AA42-9954F32A8CC4}"/>
          </ac:graphicFrameMkLst>
        </pc:graphicFrameChg>
      </pc:sldChg>
      <pc:sldChg chg="modSp mod">
        <pc:chgData name="武藤 諒" userId="29d31a6a-ddb8-428f-b769-823de40fa675" providerId="ADAL" clId="{C769C764-2049-FC41-B291-40AEE0FF5FE9}" dt="2022-08-25T01:24:21.840" v="1108" actId="20577"/>
        <pc:sldMkLst>
          <pc:docMk/>
          <pc:sldMk cId="530523483" sldId="374"/>
        </pc:sldMkLst>
        <pc:graphicFrameChg chg="mod modGraphic">
          <ac:chgData name="武藤 諒" userId="29d31a6a-ddb8-428f-b769-823de40fa675" providerId="ADAL" clId="{C769C764-2049-FC41-B291-40AEE0FF5FE9}" dt="2022-08-25T01:24:21.840" v="1108" actId="20577"/>
          <ac:graphicFrameMkLst>
            <pc:docMk/>
            <pc:sldMk cId="530523483" sldId="374"/>
            <ac:graphicFrameMk id="5" creationId="{CB05E446-15C7-1245-898D-C9C719EA0C82}"/>
          </ac:graphicFrameMkLst>
        </pc:graphicFrameChg>
      </pc:sldChg>
      <pc:sldChg chg="modSp mod">
        <pc:chgData name="武藤 諒" userId="29d31a6a-ddb8-428f-b769-823de40fa675" providerId="ADAL" clId="{C769C764-2049-FC41-B291-40AEE0FF5FE9}" dt="2022-08-25T01:25:08.690" v="1111" actId="20577"/>
        <pc:sldMkLst>
          <pc:docMk/>
          <pc:sldMk cId="638902420" sldId="375"/>
        </pc:sldMkLst>
        <pc:graphicFrameChg chg="modGraphic">
          <ac:chgData name="武藤 諒" userId="29d31a6a-ddb8-428f-b769-823de40fa675" providerId="ADAL" clId="{C769C764-2049-FC41-B291-40AEE0FF5FE9}" dt="2022-08-25T01:25:08.690" v="1111" actId="20577"/>
          <ac:graphicFrameMkLst>
            <pc:docMk/>
            <pc:sldMk cId="638902420" sldId="375"/>
            <ac:graphicFrameMk id="5" creationId="{3DE46B67-7D06-414D-85A6-C848272DAFA5}"/>
          </ac:graphicFrameMkLst>
        </pc:graphicFrameChg>
      </pc:sldChg>
      <pc:sldChg chg="modSp mod">
        <pc:chgData name="武藤 諒" userId="29d31a6a-ddb8-428f-b769-823de40fa675" providerId="ADAL" clId="{C769C764-2049-FC41-B291-40AEE0FF5FE9}" dt="2022-08-25T01:20:48.147" v="802" actId="20577"/>
        <pc:sldMkLst>
          <pc:docMk/>
          <pc:sldMk cId="879973636" sldId="376"/>
        </pc:sldMkLst>
        <pc:graphicFrameChg chg="mod modGraphic">
          <ac:chgData name="武藤 諒" userId="29d31a6a-ddb8-428f-b769-823de40fa675" providerId="ADAL" clId="{C769C764-2049-FC41-B291-40AEE0FF5FE9}" dt="2022-08-25T01:20:48.147" v="802" actId="20577"/>
          <ac:graphicFrameMkLst>
            <pc:docMk/>
            <pc:sldMk cId="879973636" sldId="376"/>
            <ac:graphicFrameMk id="5" creationId="{5A5B6A2C-DA74-8F43-B66E-45F53D7D880A}"/>
          </ac:graphicFrameMkLst>
        </pc:graphicFrameChg>
      </pc:sldChg>
      <pc:sldChg chg="addSp delSp modSp mod">
        <pc:chgData name="武藤 諒" userId="29d31a6a-ddb8-428f-b769-823de40fa675" providerId="ADAL" clId="{C769C764-2049-FC41-B291-40AEE0FF5FE9}" dt="2022-08-24T10:13:10.086" v="452" actId="14100"/>
        <pc:sldMkLst>
          <pc:docMk/>
          <pc:sldMk cId="1662289637" sldId="447"/>
        </pc:sldMkLst>
        <pc:spChg chg="mod">
          <ac:chgData name="武藤 諒" userId="29d31a6a-ddb8-428f-b769-823de40fa675" providerId="ADAL" clId="{C769C764-2049-FC41-B291-40AEE0FF5FE9}" dt="2022-08-24T10:12:40.544" v="443" actId="1076"/>
          <ac:spMkLst>
            <pc:docMk/>
            <pc:sldMk cId="1662289637" sldId="447"/>
            <ac:spMk id="17" creationId="{855DBAA6-3A11-8D4D-ACA3-1D2AF66A9DB8}"/>
          </ac:spMkLst>
        </pc:spChg>
        <pc:spChg chg="mod">
          <ac:chgData name="武藤 諒" userId="29d31a6a-ddb8-428f-b769-823de40fa675" providerId="ADAL" clId="{C769C764-2049-FC41-B291-40AEE0FF5FE9}" dt="2022-08-24T10:12:40.544" v="443" actId="1076"/>
          <ac:spMkLst>
            <pc:docMk/>
            <pc:sldMk cId="1662289637" sldId="447"/>
            <ac:spMk id="19" creationId="{1DD05BD3-C349-0B40-8DF7-076FD4D4E992}"/>
          </ac:spMkLst>
        </pc:spChg>
        <pc:spChg chg="mod">
          <ac:chgData name="武藤 諒" userId="29d31a6a-ddb8-428f-b769-823de40fa675" providerId="ADAL" clId="{C769C764-2049-FC41-B291-40AEE0FF5FE9}" dt="2022-08-24T10:12:40.544" v="443" actId="1076"/>
          <ac:spMkLst>
            <pc:docMk/>
            <pc:sldMk cId="1662289637" sldId="447"/>
            <ac:spMk id="20" creationId="{5B4ECDF9-2E8E-6449-84F4-3357A2E39C87}"/>
          </ac:spMkLst>
        </pc:spChg>
        <pc:grpChg chg="mod">
          <ac:chgData name="武藤 諒" userId="29d31a6a-ddb8-428f-b769-823de40fa675" providerId="ADAL" clId="{C769C764-2049-FC41-B291-40AEE0FF5FE9}" dt="2022-08-24T10:12:40.544" v="443" actId="1076"/>
          <ac:grpSpMkLst>
            <pc:docMk/>
            <pc:sldMk cId="1662289637" sldId="447"/>
            <ac:grpSpMk id="16" creationId="{2D6120A3-9AB2-C34D-BBAB-5702FABD3D92}"/>
          </ac:grpSpMkLst>
        </pc:grpChg>
        <pc:picChg chg="add del mod">
          <ac:chgData name="武藤 諒" userId="29d31a6a-ddb8-428f-b769-823de40fa675" providerId="ADAL" clId="{C769C764-2049-FC41-B291-40AEE0FF5FE9}" dt="2022-08-24T10:12:15.030" v="439" actId="478"/>
          <ac:picMkLst>
            <pc:docMk/>
            <pc:sldMk cId="1662289637" sldId="447"/>
            <ac:picMk id="3" creationId="{3CDCD149-BA41-6F42-B66D-26336E93C91F}"/>
          </ac:picMkLst>
        </pc:picChg>
        <pc:picChg chg="add mod">
          <ac:chgData name="武藤 諒" userId="29d31a6a-ddb8-428f-b769-823de40fa675" providerId="ADAL" clId="{C769C764-2049-FC41-B291-40AEE0FF5FE9}" dt="2022-08-24T10:12:34.745" v="442" actId="208"/>
          <ac:picMkLst>
            <pc:docMk/>
            <pc:sldMk cId="1662289637" sldId="447"/>
            <ac:picMk id="8" creationId="{328F5183-79EA-8743-B570-0540D71FDEEE}"/>
          </ac:picMkLst>
        </pc:picChg>
        <pc:picChg chg="del">
          <ac:chgData name="武藤 諒" userId="29d31a6a-ddb8-428f-b769-823de40fa675" providerId="ADAL" clId="{C769C764-2049-FC41-B291-40AEE0FF5FE9}" dt="2022-08-24T10:11:33.362" v="421" actId="478"/>
          <ac:picMkLst>
            <pc:docMk/>
            <pc:sldMk cId="1662289637" sldId="447"/>
            <ac:picMk id="14" creationId="{459DE13F-10E5-7B49-867C-C23981D55098}"/>
          </ac:picMkLst>
        </pc:picChg>
        <pc:picChg chg="mod">
          <ac:chgData name="武藤 諒" userId="29d31a6a-ddb8-428f-b769-823de40fa675" providerId="ADAL" clId="{C769C764-2049-FC41-B291-40AEE0FF5FE9}" dt="2022-08-24T10:12:26.175" v="440" actId="1076"/>
          <ac:picMkLst>
            <pc:docMk/>
            <pc:sldMk cId="1662289637" sldId="447"/>
            <ac:picMk id="15" creationId="{608ADEB4-7F2D-6B47-B533-70C19987EDF5}"/>
          </ac:picMkLst>
        </pc:picChg>
        <pc:picChg chg="mod">
          <ac:chgData name="武藤 諒" userId="29d31a6a-ddb8-428f-b769-823de40fa675" providerId="ADAL" clId="{C769C764-2049-FC41-B291-40AEE0FF5FE9}" dt="2022-08-24T10:12:40.544" v="443" actId="1076"/>
          <ac:picMkLst>
            <pc:docMk/>
            <pc:sldMk cId="1662289637" sldId="447"/>
            <ac:picMk id="18" creationId="{CEBB3E90-12C7-5F4B-BBA9-0897A5267FF1}"/>
          </ac:picMkLst>
        </pc:picChg>
        <pc:cxnChg chg="del">
          <ac:chgData name="武藤 諒" userId="29d31a6a-ddb8-428f-b769-823de40fa675" providerId="ADAL" clId="{C769C764-2049-FC41-B291-40AEE0FF5FE9}" dt="2022-08-24T10:12:42.246" v="444" actId="478"/>
          <ac:cxnSpMkLst>
            <pc:docMk/>
            <pc:sldMk cId="1662289637" sldId="447"/>
            <ac:cxnSpMk id="21" creationId="{71681878-F073-234A-961A-6DF713843D15}"/>
          </ac:cxnSpMkLst>
        </pc:cxnChg>
        <pc:cxnChg chg="add mod">
          <ac:chgData name="武藤 諒" userId="29d31a6a-ddb8-428f-b769-823de40fa675" providerId="ADAL" clId="{C769C764-2049-FC41-B291-40AEE0FF5FE9}" dt="2022-08-24T10:13:10.086" v="452" actId="14100"/>
          <ac:cxnSpMkLst>
            <pc:docMk/>
            <pc:sldMk cId="1662289637" sldId="447"/>
            <ac:cxnSpMk id="27" creationId="{F741D011-B30A-044D-90A5-B6A62BD92AB8}"/>
          </ac:cxnSpMkLst>
        </pc:cxnChg>
      </pc:sldChg>
      <pc:sldChg chg="addSp modSp mod">
        <pc:chgData name="武藤 諒" userId="29d31a6a-ddb8-428f-b769-823de40fa675" providerId="ADAL" clId="{C769C764-2049-FC41-B291-40AEE0FF5FE9}" dt="2022-08-25T01:29:56.221" v="1220" actId="122"/>
        <pc:sldMkLst>
          <pc:docMk/>
          <pc:sldMk cId="2296431022" sldId="448"/>
        </pc:sldMkLst>
        <pc:spChg chg="add mod">
          <ac:chgData name="武藤 諒" userId="29d31a6a-ddb8-428f-b769-823de40fa675" providerId="ADAL" clId="{C769C764-2049-FC41-B291-40AEE0FF5FE9}" dt="2022-08-25T01:28:42.029" v="1124" actId="2085"/>
          <ac:spMkLst>
            <pc:docMk/>
            <pc:sldMk cId="2296431022" sldId="448"/>
            <ac:spMk id="5" creationId="{B0BA208A-9881-9F4C-AD89-CA825930BAC2}"/>
          </ac:spMkLst>
        </pc:spChg>
        <pc:spChg chg="add mod">
          <ac:chgData name="武藤 諒" userId="29d31a6a-ddb8-428f-b769-823de40fa675" providerId="ADAL" clId="{C769C764-2049-FC41-B291-40AEE0FF5FE9}" dt="2022-08-25T01:29:56.221" v="1220" actId="122"/>
          <ac:spMkLst>
            <pc:docMk/>
            <pc:sldMk cId="2296431022" sldId="448"/>
            <ac:spMk id="12" creationId="{EF200758-4A10-E243-B6F3-F4FD302A43DF}"/>
          </ac:spMkLst>
        </pc:spChg>
        <pc:picChg chg="add mod">
          <ac:chgData name="武藤 諒" userId="29d31a6a-ddb8-428f-b769-823de40fa675" providerId="ADAL" clId="{C769C764-2049-FC41-B291-40AEE0FF5FE9}" dt="2022-08-25T01:28:50.446" v="1145" actId="1037"/>
          <ac:picMkLst>
            <pc:docMk/>
            <pc:sldMk cId="2296431022" sldId="448"/>
            <ac:picMk id="18" creationId="{ADCE76D6-F614-FC4C-9541-A53D8ABF1C96}"/>
          </ac:picMkLst>
        </pc:picChg>
      </pc:sldChg>
      <pc:sldChg chg="modSp">
        <pc:chgData name="武藤 諒" userId="29d31a6a-ddb8-428f-b769-823de40fa675" providerId="ADAL" clId="{C769C764-2049-FC41-B291-40AEE0FF5FE9}" dt="2022-08-24T10:15:32.898" v="459" actId="18331"/>
        <pc:sldMkLst>
          <pc:docMk/>
          <pc:sldMk cId="787590588" sldId="459"/>
        </pc:sldMkLst>
        <pc:picChg chg="mod">
          <ac:chgData name="武藤 諒" userId="29d31a6a-ddb8-428f-b769-823de40fa675" providerId="ADAL" clId="{C769C764-2049-FC41-B291-40AEE0FF5FE9}" dt="2022-08-24T10:15:32.898" v="459" actId="18331"/>
          <ac:picMkLst>
            <pc:docMk/>
            <pc:sldMk cId="787590588" sldId="459"/>
            <ac:picMk id="13" creationId="{A38BCE38-84C6-974F-BD88-17F6CB0BD1FF}"/>
          </ac:picMkLst>
        </pc:picChg>
      </pc:sldChg>
      <pc:sldChg chg="modSp">
        <pc:chgData name="武藤 諒" userId="29d31a6a-ddb8-428f-b769-823de40fa675" providerId="ADAL" clId="{C769C764-2049-FC41-B291-40AEE0FF5FE9}" dt="2022-08-24T10:14:41.777" v="457" actId="18331"/>
        <pc:sldMkLst>
          <pc:docMk/>
          <pc:sldMk cId="1588327361" sldId="461"/>
        </pc:sldMkLst>
        <pc:picChg chg="mod">
          <ac:chgData name="武藤 諒" userId="29d31a6a-ddb8-428f-b769-823de40fa675" providerId="ADAL" clId="{C769C764-2049-FC41-B291-40AEE0FF5FE9}" dt="2022-08-24T10:14:41.777" v="457" actId="18331"/>
          <ac:picMkLst>
            <pc:docMk/>
            <pc:sldMk cId="1588327361" sldId="461"/>
            <ac:picMk id="50" creationId="{6F5D98F8-1B80-1743-B449-94E2EF46624B}"/>
          </ac:picMkLst>
        </pc:picChg>
      </pc:sldChg>
      <pc:sldChg chg="modSp">
        <pc:chgData name="武藤 諒" userId="29d31a6a-ddb8-428f-b769-823de40fa675" providerId="ADAL" clId="{C769C764-2049-FC41-B291-40AEE0FF5FE9}" dt="2022-08-24T10:14:54.467" v="458" actId="18331"/>
        <pc:sldMkLst>
          <pc:docMk/>
          <pc:sldMk cId="1666428376" sldId="2186"/>
        </pc:sldMkLst>
        <pc:picChg chg="mod">
          <ac:chgData name="武藤 諒" userId="29d31a6a-ddb8-428f-b769-823de40fa675" providerId="ADAL" clId="{C769C764-2049-FC41-B291-40AEE0FF5FE9}" dt="2022-08-24T10:14:54.467" v="458" actId="18331"/>
          <ac:picMkLst>
            <pc:docMk/>
            <pc:sldMk cId="1666428376" sldId="2186"/>
            <ac:picMk id="16" creationId="{6B79F44A-5EAA-FE44-9D99-C03B91741E40}"/>
          </ac:picMkLst>
        </pc:picChg>
      </pc:sldChg>
      <pc:sldChg chg="addSp modSp mod">
        <pc:chgData name="武藤 諒" userId="29d31a6a-ddb8-428f-b769-823de40fa675" providerId="ADAL" clId="{C769C764-2049-FC41-B291-40AEE0FF5FE9}" dt="2022-08-24T10:08:13.363" v="402" actId="1037"/>
        <pc:sldMkLst>
          <pc:docMk/>
          <pc:sldMk cId="1612047002" sldId="2187"/>
        </pc:sldMkLst>
        <pc:spChg chg="add mod">
          <ac:chgData name="武藤 諒" userId="29d31a6a-ddb8-428f-b769-823de40fa675" providerId="ADAL" clId="{C769C764-2049-FC41-B291-40AEE0FF5FE9}" dt="2022-08-24T10:08:00.129" v="379" actId="1036"/>
          <ac:spMkLst>
            <pc:docMk/>
            <pc:sldMk cId="1612047002" sldId="2187"/>
            <ac:spMk id="7" creationId="{986492D6-FA19-8B42-AF82-5BB6E8CEA453}"/>
          </ac:spMkLst>
        </pc:spChg>
        <pc:picChg chg="add mod modCrop">
          <ac:chgData name="武藤 諒" userId="29d31a6a-ddb8-428f-b769-823de40fa675" providerId="ADAL" clId="{C769C764-2049-FC41-B291-40AEE0FF5FE9}" dt="2022-08-24T10:08:13.363" v="402" actId="1037"/>
          <ac:picMkLst>
            <pc:docMk/>
            <pc:sldMk cId="1612047002" sldId="2187"/>
            <ac:picMk id="24" creationId="{0172902D-B8C5-E248-8FB8-F4EB94357FAB}"/>
          </ac:picMkLst>
        </pc:picChg>
      </pc:sldChg>
      <pc:sldChg chg="addSp delSp modSp mod">
        <pc:chgData name="武藤 諒" userId="29d31a6a-ddb8-428f-b769-823de40fa675" providerId="ADAL" clId="{C769C764-2049-FC41-B291-40AEE0FF5FE9}" dt="2022-08-24T09:45:39.542" v="56" actId="478"/>
        <pc:sldMkLst>
          <pc:docMk/>
          <pc:sldMk cId="3022651076" sldId="2199"/>
        </pc:sldMkLst>
        <pc:picChg chg="add del mod">
          <ac:chgData name="武藤 諒" userId="29d31a6a-ddb8-428f-b769-823de40fa675" providerId="ADAL" clId="{C769C764-2049-FC41-B291-40AEE0FF5FE9}" dt="2022-08-24T09:45:39.542" v="56" actId="478"/>
          <ac:picMkLst>
            <pc:docMk/>
            <pc:sldMk cId="3022651076" sldId="2199"/>
            <ac:picMk id="2" creationId="{E6295C47-5871-1F47-8E00-D8A44AD708BD}"/>
          </ac:picMkLst>
        </pc:picChg>
        <pc:picChg chg="add mod">
          <ac:chgData name="武藤 諒" userId="29d31a6a-ddb8-428f-b769-823de40fa675" providerId="ADAL" clId="{C769C764-2049-FC41-B291-40AEE0FF5FE9}" dt="2022-08-24T09:45:37.449" v="55" actId="167"/>
          <ac:picMkLst>
            <pc:docMk/>
            <pc:sldMk cId="3022651076" sldId="2199"/>
            <ac:picMk id="3" creationId="{82C7E477-58DD-424C-A57B-68378A3CCC03}"/>
          </ac:picMkLst>
        </pc:picChg>
        <pc:picChg chg="del">
          <ac:chgData name="武藤 諒" userId="29d31a6a-ddb8-428f-b769-823de40fa675" providerId="ADAL" clId="{C769C764-2049-FC41-B291-40AEE0FF5FE9}" dt="2022-08-24T09:44:49.832" v="41" actId="478"/>
          <ac:picMkLst>
            <pc:docMk/>
            <pc:sldMk cId="3022651076" sldId="2199"/>
            <ac:picMk id="7" creationId="{1DFF44B8-F032-A713-78B1-E384F627F2F0}"/>
          </ac:picMkLst>
        </pc:picChg>
      </pc:sldChg>
      <pc:sldChg chg="addSp delSp modSp mod">
        <pc:chgData name="武藤 諒" userId="29d31a6a-ddb8-428f-b769-823de40fa675" providerId="ADAL" clId="{C769C764-2049-FC41-B291-40AEE0FF5FE9}" dt="2022-08-24T10:46:56.757" v="469" actId="20577"/>
        <pc:sldMkLst>
          <pc:docMk/>
          <pc:sldMk cId="443772288" sldId="2201"/>
        </pc:sldMkLst>
        <pc:spChg chg="mod">
          <ac:chgData name="武藤 諒" userId="29d31a6a-ddb8-428f-b769-823de40fa675" providerId="ADAL" clId="{C769C764-2049-FC41-B291-40AEE0FF5FE9}" dt="2022-08-24T09:46:52.758" v="103" actId="1036"/>
          <ac:spMkLst>
            <pc:docMk/>
            <pc:sldMk cId="443772288" sldId="2201"/>
            <ac:spMk id="9" creationId="{B432596D-8D7F-D56D-D6B5-621CC057C57E}"/>
          </ac:spMkLst>
        </pc:spChg>
        <pc:spChg chg="mod">
          <ac:chgData name="武藤 諒" userId="29d31a6a-ddb8-428f-b769-823de40fa675" providerId="ADAL" clId="{C769C764-2049-FC41-B291-40AEE0FF5FE9}" dt="2022-08-24T09:46:52.758" v="103" actId="1036"/>
          <ac:spMkLst>
            <pc:docMk/>
            <pc:sldMk cId="443772288" sldId="2201"/>
            <ac:spMk id="10" creationId="{D7171DED-937D-CAD6-6585-F58DD6894D0A}"/>
          </ac:spMkLst>
        </pc:spChg>
        <pc:spChg chg="mod">
          <ac:chgData name="武藤 諒" userId="29d31a6a-ddb8-428f-b769-823de40fa675" providerId="ADAL" clId="{C769C764-2049-FC41-B291-40AEE0FF5FE9}" dt="2022-08-24T09:46:52.758" v="103" actId="1036"/>
          <ac:spMkLst>
            <pc:docMk/>
            <pc:sldMk cId="443772288" sldId="2201"/>
            <ac:spMk id="12" creationId="{3E4102A0-C24A-FB8F-E63E-3D2D3C1303E0}"/>
          </ac:spMkLst>
        </pc:spChg>
        <pc:graphicFrameChg chg="modGraphic">
          <ac:chgData name="武藤 諒" userId="29d31a6a-ddb8-428f-b769-823de40fa675" providerId="ADAL" clId="{C769C764-2049-FC41-B291-40AEE0FF5FE9}" dt="2022-08-24T10:46:56.757" v="469" actId="20577"/>
          <ac:graphicFrameMkLst>
            <pc:docMk/>
            <pc:sldMk cId="443772288" sldId="2201"/>
            <ac:graphicFrameMk id="8" creationId="{038A0250-3878-F7BF-3B45-07C534E7AF7B}"/>
          </ac:graphicFrameMkLst>
        </pc:graphicFrameChg>
        <pc:picChg chg="add mod">
          <ac:chgData name="武藤 諒" userId="29d31a6a-ddb8-428f-b769-823de40fa675" providerId="ADAL" clId="{C769C764-2049-FC41-B291-40AEE0FF5FE9}" dt="2022-08-24T10:13:50.421" v="453" actId="18331"/>
          <ac:picMkLst>
            <pc:docMk/>
            <pc:sldMk cId="443772288" sldId="2201"/>
            <ac:picMk id="2" creationId="{5762E940-5885-EF48-9C81-4BD8834FD4CA}"/>
          </ac:picMkLst>
        </pc:picChg>
        <pc:picChg chg="del">
          <ac:chgData name="武藤 諒" userId="29d31a6a-ddb8-428f-b769-823de40fa675" providerId="ADAL" clId="{C769C764-2049-FC41-B291-40AEE0FF5FE9}" dt="2022-08-24T09:46:46.455" v="93" actId="478"/>
          <ac:picMkLst>
            <pc:docMk/>
            <pc:sldMk cId="443772288" sldId="2201"/>
            <ac:picMk id="7" creationId="{3AE9F93D-690C-7669-7316-C91B85D6D5EE}"/>
          </ac:picMkLst>
        </pc:picChg>
        <pc:picChg chg="mod">
          <ac:chgData name="武藤 諒" userId="29d31a6a-ddb8-428f-b769-823de40fa675" providerId="ADAL" clId="{C769C764-2049-FC41-B291-40AEE0FF5FE9}" dt="2022-08-24T09:46:52.758" v="103" actId="1036"/>
          <ac:picMkLst>
            <pc:docMk/>
            <pc:sldMk cId="443772288" sldId="2201"/>
            <ac:picMk id="11" creationId="{0BE732C9-D4C9-E45F-D84D-5855F713D4CF}"/>
          </ac:picMkLst>
        </pc:picChg>
      </pc:sldChg>
      <pc:sldChg chg="addSp delSp modSp mod">
        <pc:chgData name="武藤 諒" userId="29d31a6a-ddb8-428f-b769-823de40fa675" providerId="ADAL" clId="{C769C764-2049-FC41-B291-40AEE0FF5FE9}" dt="2022-08-24T09:48:14.010" v="136" actId="1582"/>
        <pc:sldMkLst>
          <pc:docMk/>
          <pc:sldMk cId="2517788340" sldId="2206"/>
        </pc:sldMkLst>
        <pc:picChg chg="add del mod">
          <ac:chgData name="武藤 諒" userId="29d31a6a-ddb8-428f-b769-823de40fa675" providerId="ADAL" clId="{C769C764-2049-FC41-B291-40AEE0FF5FE9}" dt="2022-08-24T09:47:43.135" v="120" actId="478"/>
          <ac:picMkLst>
            <pc:docMk/>
            <pc:sldMk cId="2517788340" sldId="2206"/>
            <ac:picMk id="2" creationId="{78698B88-4106-A54B-AB4C-1F5B19B5E3DB}"/>
          </ac:picMkLst>
        </pc:picChg>
        <pc:picChg chg="add mod">
          <ac:chgData name="武藤 諒" userId="29d31a6a-ddb8-428f-b769-823de40fa675" providerId="ADAL" clId="{C769C764-2049-FC41-B291-40AEE0FF5FE9}" dt="2022-08-24T09:48:14.010" v="136" actId="1582"/>
          <ac:picMkLst>
            <pc:docMk/>
            <pc:sldMk cId="2517788340" sldId="2206"/>
            <ac:picMk id="3" creationId="{924064F4-94A1-8041-96CB-ACE217DED441}"/>
          </ac:picMkLst>
        </pc:picChg>
        <pc:picChg chg="del">
          <ac:chgData name="武藤 諒" userId="29d31a6a-ddb8-428f-b769-823de40fa675" providerId="ADAL" clId="{C769C764-2049-FC41-B291-40AEE0FF5FE9}" dt="2022-08-24T09:48:08.111" v="134" actId="478"/>
          <ac:picMkLst>
            <pc:docMk/>
            <pc:sldMk cId="2517788340" sldId="2206"/>
            <ac:picMk id="31" creationId="{23D09676-301E-A2E0-820F-C94AB06C670C}"/>
          </ac:picMkLst>
        </pc:picChg>
      </pc:sldChg>
      <pc:sldChg chg="addSp delSp modSp mod">
        <pc:chgData name="武藤 諒" userId="29d31a6a-ddb8-428f-b769-823de40fa675" providerId="ADAL" clId="{C769C764-2049-FC41-B291-40AEE0FF5FE9}" dt="2022-08-24T09:51:57.468" v="192" actId="20577"/>
        <pc:sldMkLst>
          <pc:docMk/>
          <pc:sldMk cId="2692701828" sldId="2212"/>
        </pc:sldMkLst>
        <pc:spChg chg="mod">
          <ac:chgData name="武藤 諒" userId="29d31a6a-ddb8-428f-b769-823de40fa675" providerId="ADAL" clId="{C769C764-2049-FC41-B291-40AEE0FF5FE9}" dt="2022-08-24T09:51:34.246" v="168" actId="14100"/>
          <ac:spMkLst>
            <pc:docMk/>
            <pc:sldMk cId="2692701828" sldId="2212"/>
            <ac:spMk id="25" creationId="{6E3EEBEE-1C47-3FE0-9242-80678C66FEDF}"/>
          </ac:spMkLst>
        </pc:spChg>
        <pc:spChg chg="mod">
          <ac:chgData name="武藤 諒" userId="29d31a6a-ddb8-428f-b769-823de40fa675" providerId="ADAL" clId="{C769C764-2049-FC41-B291-40AEE0FF5FE9}" dt="2022-08-24T09:51:57.468" v="192" actId="20577"/>
          <ac:spMkLst>
            <pc:docMk/>
            <pc:sldMk cId="2692701828" sldId="2212"/>
            <ac:spMk id="28" creationId="{8C9C117C-E49C-64BE-8191-733B03863E70}"/>
          </ac:spMkLst>
        </pc:spChg>
        <pc:picChg chg="add del mod">
          <ac:chgData name="武藤 諒" userId="29d31a6a-ddb8-428f-b769-823de40fa675" providerId="ADAL" clId="{C769C764-2049-FC41-B291-40AEE0FF5FE9}" dt="2022-08-24T09:50:37.831" v="147" actId="478"/>
          <ac:picMkLst>
            <pc:docMk/>
            <pc:sldMk cId="2692701828" sldId="2212"/>
            <ac:picMk id="2" creationId="{DAA12538-1793-6045-A034-E08FCA35B976}"/>
          </ac:picMkLst>
        </pc:picChg>
        <pc:picChg chg="add mod">
          <ac:chgData name="武藤 諒" userId="29d31a6a-ddb8-428f-b769-823de40fa675" providerId="ADAL" clId="{C769C764-2049-FC41-B291-40AEE0FF5FE9}" dt="2022-08-24T09:51:21.710" v="165" actId="208"/>
          <ac:picMkLst>
            <pc:docMk/>
            <pc:sldMk cId="2692701828" sldId="2212"/>
            <ac:picMk id="3" creationId="{710844DA-468B-C644-9FBE-85889FC49C46}"/>
          </ac:picMkLst>
        </pc:picChg>
        <pc:picChg chg="del">
          <ac:chgData name="武藤 諒" userId="29d31a6a-ddb8-428f-b769-823de40fa675" providerId="ADAL" clId="{C769C764-2049-FC41-B291-40AEE0FF5FE9}" dt="2022-08-24T09:51:09.863" v="162" actId="478"/>
          <ac:picMkLst>
            <pc:docMk/>
            <pc:sldMk cId="2692701828" sldId="2212"/>
            <ac:picMk id="18" creationId="{7AF61562-D4D0-97DD-5D26-44E6E0B5EBE3}"/>
          </ac:picMkLst>
        </pc:picChg>
      </pc:sldChg>
      <pc:sldChg chg="addSp delSp modSp mod">
        <pc:chgData name="武藤 諒" userId="29d31a6a-ddb8-428f-b769-823de40fa675" providerId="ADAL" clId="{C769C764-2049-FC41-B291-40AEE0FF5FE9}" dt="2022-08-24T10:14:24.459" v="456" actId="18331"/>
        <pc:sldMkLst>
          <pc:docMk/>
          <pc:sldMk cId="3595515923" sldId="2213"/>
        </pc:sldMkLst>
        <pc:spChg chg="mod">
          <ac:chgData name="武藤 諒" userId="29d31a6a-ddb8-428f-b769-823de40fa675" providerId="ADAL" clId="{C769C764-2049-FC41-B291-40AEE0FF5FE9}" dt="2022-08-24T09:59:42.578" v="308" actId="14100"/>
          <ac:spMkLst>
            <pc:docMk/>
            <pc:sldMk cId="3595515923" sldId="2213"/>
            <ac:spMk id="9" creationId="{83EB80A1-5A1F-D4E1-FC6C-587D9FD0ABF9}"/>
          </ac:spMkLst>
        </pc:spChg>
        <pc:spChg chg="mod">
          <ac:chgData name="武藤 諒" userId="29d31a6a-ddb8-428f-b769-823de40fa675" providerId="ADAL" clId="{C769C764-2049-FC41-B291-40AEE0FF5FE9}" dt="2022-08-24T10:01:43" v="328" actId="1035"/>
          <ac:spMkLst>
            <pc:docMk/>
            <pc:sldMk cId="3595515923" sldId="2213"/>
            <ac:spMk id="16" creationId="{4231B739-17B7-9911-7746-B2C52D12B0E3}"/>
          </ac:spMkLst>
        </pc:spChg>
        <pc:spChg chg="mod">
          <ac:chgData name="武藤 諒" userId="29d31a6a-ddb8-428f-b769-823de40fa675" providerId="ADAL" clId="{C769C764-2049-FC41-B291-40AEE0FF5FE9}" dt="2022-08-24T10:01:46.249" v="330" actId="1035"/>
          <ac:spMkLst>
            <pc:docMk/>
            <pc:sldMk cId="3595515923" sldId="2213"/>
            <ac:spMk id="17" creationId="{C90BCB3C-4C9C-FFAB-2AB3-7F7A82D67F89}"/>
          </ac:spMkLst>
        </pc:spChg>
        <pc:spChg chg="mod">
          <ac:chgData name="武藤 諒" userId="29d31a6a-ddb8-428f-b769-823de40fa675" providerId="ADAL" clId="{C769C764-2049-FC41-B291-40AEE0FF5FE9}" dt="2022-08-24T10:01:53.348" v="351" actId="1037"/>
          <ac:spMkLst>
            <pc:docMk/>
            <pc:sldMk cId="3595515923" sldId="2213"/>
            <ac:spMk id="18" creationId="{B9BEC6F5-2ECC-9C10-56DD-AF1742B800DF}"/>
          </ac:spMkLst>
        </pc:spChg>
        <pc:spChg chg="mod">
          <ac:chgData name="武藤 諒" userId="29d31a6a-ddb8-428f-b769-823de40fa675" providerId="ADAL" clId="{C769C764-2049-FC41-B291-40AEE0FF5FE9}" dt="2022-08-24T10:01:53.348" v="351" actId="1037"/>
          <ac:spMkLst>
            <pc:docMk/>
            <pc:sldMk cId="3595515923" sldId="2213"/>
            <ac:spMk id="19" creationId="{599089F8-A4DE-BD97-B517-5A10DA258E06}"/>
          </ac:spMkLst>
        </pc:spChg>
        <pc:spChg chg="mod">
          <ac:chgData name="武藤 諒" userId="29d31a6a-ddb8-428f-b769-823de40fa675" providerId="ADAL" clId="{C769C764-2049-FC41-B291-40AEE0FF5FE9}" dt="2022-08-24T10:02:11.711" v="355" actId="14100"/>
          <ac:spMkLst>
            <pc:docMk/>
            <pc:sldMk cId="3595515923" sldId="2213"/>
            <ac:spMk id="20" creationId="{B8158A98-0F83-82E5-0791-F2A7DFA9E99D}"/>
          </ac:spMkLst>
        </pc:spChg>
        <pc:spChg chg="mod">
          <ac:chgData name="武藤 諒" userId="29d31a6a-ddb8-428f-b769-823de40fa675" providerId="ADAL" clId="{C769C764-2049-FC41-B291-40AEE0FF5FE9}" dt="2022-08-24T10:02:09.082" v="354" actId="1076"/>
          <ac:spMkLst>
            <pc:docMk/>
            <pc:sldMk cId="3595515923" sldId="2213"/>
            <ac:spMk id="21" creationId="{7DC3FD8E-86CF-4ED3-2416-DDD10202B10B}"/>
          </ac:spMkLst>
        </pc:spChg>
        <pc:graphicFrameChg chg="modGraphic">
          <ac:chgData name="武藤 諒" userId="29d31a6a-ddb8-428f-b769-823de40fa675" providerId="ADAL" clId="{C769C764-2049-FC41-B291-40AEE0FF5FE9}" dt="2022-08-24T00:12:06.371" v="1" actId="207"/>
          <ac:graphicFrameMkLst>
            <pc:docMk/>
            <pc:sldMk cId="3595515923" sldId="2213"/>
            <ac:graphicFrameMk id="25" creationId="{CEC84976-AB35-61D9-116E-C4ABC5DD0A90}"/>
          </ac:graphicFrameMkLst>
        </pc:graphicFrameChg>
        <pc:picChg chg="add mod modCrop">
          <ac:chgData name="武藤 諒" userId="29d31a6a-ddb8-428f-b769-823de40fa675" providerId="ADAL" clId="{C769C764-2049-FC41-B291-40AEE0FF5FE9}" dt="2022-08-24T10:14:24.459" v="456" actId="18331"/>
          <ac:picMkLst>
            <pc:docMk/>
            <pc:sldMk cId="3595515923" sldId="2213"/>
            <ac:picMk id="2" creationId="{75B0821C-93FA-2148-807D-7DE1F496FDB5}"/>
          </ac:picMkLst>
        </pc:picChg>
        <pc:picChg chg="add mod">
          <ac:chgData name="武藤 諒" userId="29d31a6a-ddb8-428f-b769-823de40fa675" providerId="ADAL" clId="{C769C764-2049-FC41-B291-40AEE0FF5FE9}" dt="2022-08-24T10:14:21.655" v="455" actId="18331"/>
          <ac:picMkLst>
            <pc:docMk/>
            <pc:sldMk cId="3595515923" sldId="2213"/>
            <ac:picMk id="3" creationId="{65854865-E1B7-5F4A-A7FC-0673C7E0FECC}"/>
          </ac:picMkLst>
        </pc:picChg>
        <pc:picChg chg="del">
          <ac:chgData name="武藤 諒" userId="29d31a6a-ddb8-428f-b769-823de40fa675" providerId="ADAL" clId="{C769C764-2049-FC41-B291-40AEE0FF5FE9}" dt="2022-08-24T10:00:17.141" v="324" actId="478"/>
          <ac:picMkLst>
            <pc:docMk/>
            <pc:sldMk cId="3595515923" sldId="2213"/>
            <ac:picMk id="7" creationId="{911F417B-9804-88C3-70F4-A811F77F174C}"/>
          </ac:picMkLst>
        </pc:picChg>
        <pc:picChg chg="del">
          <ac:chgData name="武藤 諒" userId="29d31a6a-ddb8-428f-b769-823de40fa675" providerId="ADAL" clId="{C769C764-2049-FC41-B291-40AEE0FF5FE9}" dt="2022-08-24T09:59:28.566" v="304" actId="478"/>
          <ac:picMkLst>
            <pc:docMk/>
            <pc:sldMk cId="3595515923" sldId="2213"/>
            <ac:picMk id="8" creationId="{5F9859D2-CD57-0835-5912-3BED18F24345}"/>
          </ac:picMkLst>
        </pc:picChg>
        <pc:picChg chg="add del mod">
          <ac:chgData name="武藤 諒" userId="29d31a6a-ddb8-428f-b769-823de40fa675" providerId="ADAL" clId="{C769C764-2049-FC41-B291-40AEE0FF5FE9}" dt="2022-08-24T09:58:29.777" v="282" actId="478"/>
          <ac:picMkLst>
            <pc:docMk/>
            <pc:sldMk cId="3595515923" sldId="2213"/>
            <ac:picMk id="26" creationId="{8783D0D9-8997-6946-9A3A-9E72A3A71684}"/>
          </ac:picMkLst>
        </pc:picChg>
      </pc:sldChg>
      <pc:sldChg chg="addSp delSp modSp mod">
        <pc:chgData name="武藤 諒" userId="29d31a6a-ddb8-428f-b769-823de40fa675" providerId="ADAL" clId="{C769C764-2049-FC41-B291-40AEE0FF5FE9}" dt="2022-08-24T09:55:58.727" v="227" actId="208"/>
        <pc:sldMkLst>
          <pc:docMk/>
          <pc:sldMk cId="1201267906" sldId="2214"/>
        </pc:sldMkLst>
        <pc:grpChg chg="del mod">
          <ac:chgData name="武藤 諒" userId="29d31a6a-ddb8-428f-b769-823de40fa675" providerId="ADAL" clId="{C769C764-2049-FC41-B291-40AEE0FF5FE9}" dt="2022-08-24T09:55:46.517" v="223" actId="478"/>
          <ac:grpSpMkLst>
            <pc:docMk/>
            <pc:sldMk cId="1201267906" sldId="2214"/>
            <ac:grpSpMk id="9" creationId="{B904AA86-D42A-385C-50DC-F8AC6DE7AD93}"/>
          </ac:grpSpMkLst>
        </pc:grpChg>
        <pc:picChg chg="add del mod">
          <ac:chgData name="武藤 諒" userId="29d31a6a-ddb8-428f-b769-823de40fa675" providerId="ADAL" clId="{C769C764-2049-FC41-B291-40AEE0FF5FE9}" dt="2022-08-24T09:55:19.098" v="207" actId="478"/>
          <ac:picMkLst>
            <pc:docMk/>
            <pc:sldMk cId="1201267906" sldId="2214"/>
            <ac:picMk id="2" creationId="{5C5733DC-D6F8-854C-B13F-4BB4D2DCF52F}"/>
          </ac:picMkLst>
        </pc:picChg>
        <pc:picChg chg="add mod">
          <ac:chgData name="武藤 諒" userId="29d31a6a-ddb8-428f-b769-823de40fa675" providerId="ADAL" clId="{C769C764-2049-FC41-B291-40AEE0FF5FE9}" dt="2022-08-24T09:55:58.727" v="227" actId="208"/>
          <ac:picMkLst>
            <pc:docMk/>
            <pc:sldMk cId="1201267906" sldId="2214"/>
            <ac:picMk id="3" creationId="{8BFB0593-AF62-634A-BE8E-9CE0BE66D1BC}"/>
          </ac:picMkLst>
        </pc:picChg>
        <pc:picChg chg="del mod topLvl">
          <ac:chgData name="武藤 諒" userId="29d31a6a-ddb8-428f-b769-823de40fa675" providerId="ADAL" clId="{C769C764-2049-FC41-B291-40AEE0FF5FE9}" dt="2022-08-24T09:55:46.517" v="223" actId="478"/>
          <ac:picMkLst>
            <pc:docMk/>
            <pc:sldMk cId="1201267906" sldId="2214"/>
            <ac:picMk id="10" creationId="{ED3A1E22-55EA-803D-A5D6-0D6EF3C7C919}"/>
          </ac:picMkLst>
        </pc:picChg>
        <pc:picChg chg="del topLvl">
          <ac:chgData name="武藤 諒" userId="29d31a6a-ddb8-428f-b769-823de40fa675" providerId="ADAL" clId="{C769C764-2049-FC41-B291-40AEE0FF5FE9}" dt="2022-08-24T09:55:48.072" v="224" actId="478"/>
          <ac:picMkLst>
            <pc:docMk/>
            <pc:sldMk cId="1201267906" sldId="2214"/>
            <ac:picMk id="11" creationId="{8CDA0C9F-9AFD-4916-E0E2-B0C453291F89}"/>
          </ac:picMkLst>
        </pc:picChg>
      </pc:sldChg>
      <pc:sldChg chg="addSp delSp modSp mod">
        <pc:chgData name="武藤 諒" userId="29d31a6a-ddb8-428f-b769-823de40fa675" providerId="ADAL" clId="{C769C764-2049-FC41-B291-40AEE0FF5FE9}" dt="2022-08-24T10:14:15.890" v="454" actId="18331"/>
        <pc:sldMkLst>
          <pc:docMk/>
          <pc:sldMk cId="666974479" sldId="2216"/>
        </pc:sldMkLst>
        <pc:spChg chg="mod">
          <ac:chgData name="武藤 諒" userId="29d31a6a-ddb8-428f-b769-823de40fa675" providerId="ADAL" clId="{C769C764-2049-FC41-B291-40AEE0FF5FE9}" dt="2022-08-24T09:57:40.078" v="258" actId="14100"/>
          <ac:spMkLst>
            <pc:docMk/>
            <pc:sldMk cId="666974479" sldId="2216"/>
            <ac:spMk id="3" creationId="{74052574-FC9B-ACE7-4461-E62C3A586FA7}"/>
          </ac:spMkLst>
        </pc:spChg>
        <pc:spChg chg="mod">
          <ac:chgData name="武藤 諒" userId="29d31a6a-ddb8-428f-b769-823de40fa675" providerId="ADAL" clId="{C769C764-2049-FC41-B291-40AEE0FF5FE9}" dt="2022-08-24T09:57:44.326" v="259" actId="1076"/>
          <ac:spMkLst>
            <pc:docMk/>
            <pc:sldMk cId="666974479" sldId="2216"/>
            <ac:spMk id="5" creationId="{A65D0293-AB46-2DEE-B338-FD73E2EBF6B8}"/>
          </ac:spMkLst>
        </pc:spChg>
        <pc:spChg chg="mod">
          <ac:chgData name="武藤 諒" userId="29d31a6a-ddb8-428f-b769-823de40fa675" providerId="ADAL" clId="{C769C764-2049-FC41-B291-40AEE0FF5FE9}" dt="2022-08-24T09:57:51.002" v="261" actId="14100"/>
          <ac:spMkLst>
            <pc:docMk/>
            <pc:sldMk cId="666974479" sldId="2216"/>
            <ac:spMk id="28" creationId="{5BC269C5-BCA8-C952-5BFB-26C43A652895}"/>
          </ac:spMkLst>
        </pc:spChg>
        <pc:spChg chg="mod">
          <ac:chgData name="武藤 諒" userId="29d31a6a-ddb8-428f-b769-823de40fa675" providerId="ADAL" clId="{C769C764-2049-FC41-B291-40AEE0FF5FE9}" dt="2022-08-24T09:57:54.456" v="262" actId="1076"/>
          <ac:spMkLst>
            <pc:docMk/>
            <pc:sldMk cId="666974479" sldId="2216"/>
            <ac:spMk id="29" creationId="{7457F545-CB83-A651-FB91-914A50841681}"/>
          </ac:spMkLst>
        </pc:spChg>
        <pc:spChg chg="mod">
          <ac:chgData name="武藤 諒" userId="29d31a6a-ddb8-428f-b769-823de40fa675" providerId="ADAL" clId="{C769C764-2049-FC41-B291-40AEE0FF5FE9}" dt="2022-08-24T09:58:02.811" v="264" actId="14100"/>
          <ac:spMkLst>
            <pc:docMk/>
            <pc:sldMk cId="666974479" sldId="2216"/>
            <ac:spMk id="30" creationId="{43E49103-C932-56EC-07CF-2F0BBCC17806}"/>
          </ac:spMkLst>
        </pc:spChg>
        <pc:spChg chg="mod">
          <ac:chgData name="武藤 諒" userId="29d31a6a-ddb8-428f-b769-823de40fa675" providerId="ADAL" clId="{C769C764-2049-FC41-B291-40AEE0FF5FE9}" dt="2022-08-24T09:58:06.518" v="265" actId="1076"/>
          <ac:spMkLst>
            <pc:docMk/>
            <pc:sldMk cId="666974479" sldId="2216"/>
            <ac:spMk id="31" creationId="{7E76E08D-62D5-8A60-F97A-4B11BBA12DB8}"/>
          </ac:spMkLst>
        </pc:spChg>
        <pc:spChg chg="mod">
          <ac:chgData name="武藤 諒" userId="29d31a6a-ddb8-428f-b769-823de40fa675" providerId="ADAL" clId="{C769C764-2049-FC41-B291-40AEE0FF5FE9}" dt="2022-08-24T09:58:11.849" v="278" actId="1035"/>
          <ac:spMkLst>
            <pc:docMk/>
            <pc:sldMk cId="666974479" sldId="2216"/>
            <ac:spMk id="34" creationId="{A0CDDBB5-A96D-509C-41E5-A9408528FF31}"/>
          </ac:spMkLst>
        </pc:spChg>
        <pc:spChg chg="mod">
          <ac:chgData name="武藤 諒" userId="29d31a6a-ddb8-428f-b769-823de40fa675" providerId="ADAL" clId="{C769C764-2049-FC41-B291-40AEE0FF5FE9}" dt="2022-08-24T09:58:11.849" v="278" actId="1035"/>
          <ac:spMkLst>
            <pc:docMk/>
            <pc:sldMk cId="666974479" sldId="2216"/>
            <ac:spMk id="35" creationId="{D0EFE735-F67B-60F5-79E3-FAAD0767212D}"/>
          </ac:spMkLst>
        </pc:spChg>
        <pc:grpChg chg="mod">
          <ac:chgData name="武藤 諒" userId="29d31a6a-ddb8-428f-b769-823de40fa675" providerId="ADAL" clId="{C769C764-2049-FC41-B291-40AEE0FF5FE9}" dt="2022-08-24T09:58:11.849" v="278" actId="1035"/>
          <ac:grpSpMkLst>
            <pc:docMk/>
            <pc:sldMk cId="666974479" sldId="2216"/>
            <ac:grpSpMk id="36" creationId="{529C3013-235F-5DFC-6123-4CE555DD543F}"/>
          </ac:grpSpMkLst>
        </pc:grpChg>
        <pc:picChg chg="del">
          <ac:chgData name="武藤 諒" userId="29d31a6a-ddb8-428f-b769-823de40fa675" providerId="ADAL" clId="{C769C764-2049-FC41-B291-40AEE0FF5FE9}" dt="2022-08-24T09:57:20.965" v="240" actId="478"/>
          <ac:picMkLst>
            <pc:docMk/>
            <pc:sldMk cId="666974479" sldId="2216"/>
            <ac:picMk id="2" creationId="{61B0B28A-1957-7614-8957-F486B715974C}"/>
          </ac:picMkLst>
        </pc:picChg>
        <pc:picChg chg="add mod">
          <ac:chgData name="武藤 諒" userId="29d31a6a-ddb8-428f-b769-823de40fa675" providerId="ADAL" clId="{C769C764-2049-FC41-B291-40AEE0FF5FE9}" dt="2022-08-24T10:14:15.890" v="454" actId="18331"/>
          <ac:picMkLst>
            <pc:docMk/>
            <pc:sldMk cId="666974479" sldId="2216"/>
            <ac:picMk id="8" creationId="{2E852885-B15C-AD4B-93B1-20B83FAA4914}"/>
          </ac:picMkLst>
        </pc:picChg>
      </pc:sldChg>
      <pc:sldChg chg="modSp mod">
        <pc:chgData name="武藤 諒" userId="29d31a6a-ddb8-428f-b769-823de40fa675" providerId="ADAL" clId="{C769C764-2049-FC41-B291-40AEE0FF5FE9}" dt="2022-08-24T00:11:54.286" v="0" actId="207"/>
        <pc:sldMkLst>
          <pc:docMk/>
          <pc:sldMk cId="1455990039" sldId="2217"/>
        </pc:sldMkLst>
        <pc:graphicFrameChg chg="modGraphic">
          <ac:chgData name="武藤 諒" userId="29d31a6a-ddb8-428f-b769-823de40fa675" providerId="ADAL" clId="{C769C764-2049-FC41-B291-40AEE0FF5FE9}" dt="2022-08-24T00:11:54.286" v="0" actId="207"/>
          <ac:graphicFrameMkLst>
            <pc:docMk/>
            <pc:sldMk cId="1455990039" sldId="2217"/>
            <ac:graphicFrameMk id="11" creationId="{AFDE859F-ED89-2303-420D-F6711DA2BE78}"/>
          </ac:graphicFrameMkLst>
        </pc:graphicFrameChg>
      </pc:sldChg>
    </pc:docChg>
  </pc:docChgLst>
  <pc:docChgLst>
    <pc:chgData name="武藤 諒" userId="29d31a6a-ddb8-428f-b769-823de40fa675" providerId="ADAL" clId="{356C0E57-DA91-7345-A2C8-723520EFA045}"/>
    <pc:docChg chg="undo custSel addSld delSld modSld modMainMaster">
      <pc:chgData name="武藤 諒" userId="29d31a6a-ddb8-428f-b769-823de40fa675" providerId="ADAL" clId="{356C0E57-DA91-7345-A2C8-723520EFA045}" dt="2021-03-26T01:13:28.372" v="59" actId="12788"/>
      <pc:docMkLst>
        <pc:docMk/>
      </pc:docMkLst>
      <pc:sldChg chg="add del">
        <pc:chgData name="武藤 諒" userId="29d31a6a-ddb8-428f-b769-823de40fa675" providerId="ADAL" clId="{356C0E57-DA91-7345-A2C8-723520EFA045}" dt="2021-03-19T04:38:16.345" v="1" actId="2696"/>
        <pc:sldMkLst>
          <pc:docMk/>
          <pc:sldMk cId="1683382593" sldId="337"/>
        </pc:sldMkLst>
      </pc:sldChg>
      <pc:sldChg chg="modSp mod chgLayout">
        <pc:chgData name="武藤 諒" userId="29d31a6a-ddb8-428f-b769-823de40fa675" providerId="ADAL" clId="{356C0E57-DA91-7345-A2C8-723520EFA045}" dt="2021-03-19T13:17:13.701" v="17"/>
        <pc:sldMkLst>
          <pc:docMk/>
          <pc:sldMk cId="773988900" sldId="338"/>
        </pc:sldMkLst>
        <pc:spChg chg="mod ord">
          <ac:chgData name="武藤 諒" userId="29d31a6a-ddb8-428f-b769-823de40fa675" providerId="ADAL" clId="{356C0E57-DA91-7345-A2C8-723520EFA045}" dt="2021-03-19T13:16:52.983" v="9" actId="700"/>
          <ac:spMkLst>
            <pc:docMk/>
            <pc:sldMk cId="773988900" sldId="338"/>
            <ac:spMk id="2" creationId="{73A259A2-159B-4C6D-B889-25595E83FF7B}"/>
          </ac:spMkLst>
        </pc:spChg>
        <pc:spChg chg="mod ord">
          <ac:chgData name="武藤 諒" userId="29d31a6a-ddb8-428f-b769-823de40fa675" providerId="ADAL" clId="{356C0E57-DA91-7345-A2C8-723520EFA045}" dt="2021-03-19T13:16:52.983" v="9" actId="700"/>
          <ac:spMkLst>
            <pc:docMk/>
            <pc:sldMk cId="773988900" sldId="338"/>
            <ac:spMk id="4" creationId="{F7F1FA84-37B0-6B40-A412-A5714660DAE0}"/>
          </ac:spMkLst>
        </pc:spChg>
        <pc:spChg chg="mod ord">
          <ac:chgData name="武藤 諒" userId="29d31a6a-ddb8-428f-b769-823de40fa675" providerId="ADAL" clId="{356C0E57-DA91-7345-A2C8-723520EFA045}" dt="2021-03-19T13:17:13.701" v="17"/>
          <ac:spMkLst>
            <pc:docMk/>
            <pc:sldMk cId="773988900" sldId="338"/>
            <ac:spMk id="27" creationId="{3E2CF88D-1262-E14C-A511-3FA676CA4A80}"/>
          </ac:spMkLst>
        </pc:spChg>
      </pc:sldChg>
      <pc:sldChg chg="modSp mod chgLayout">
        <pc:chgData name="武藤 諒" userId="29d31a6a-ddb8-428f-b769-823de40fa675" providerId="ADAL" clId="{356C0E57-DA91-7345-A2C8-723520EFA045}" dt="2021-03-19T13:17:53.700" v="24" actId="700"/>
        <pc:sldMkLst>
          <pc:docMk/>
          <pc:sldMk cId="1675721895" sldId="342"/>
        </pc:sldMkLst>
        <pc:spChg chg="mod ord">
          <ac:chgData name="武藤 諒" userId="29d31a6a-ddb8-428f-b769-823de40fa675" providerId="ADAL" clId="{356C0E57-DA91-7345-A2C8-723520EFA045}" dt="2021-03-19T13:17:53.700" v="24" actId="700"/>
          <ac:spMkLst>
            <pc:docMk/>
            <pc:sldMk cId="1675721895" sldId="342"/>
            <ac:spMk id="6" creationId="{DE44C8CF-F424-D140-B0D5-CA8B263CD735}"/>
          </ac:spMkLst>
        </pc:spChg>
        <pc:spChg chg="mod ord">
          <ac:chgData name="武藤 諒" userId="29d31a6a-ddb8-428f-b769-823de40fa675" providerId="ADAL" clId="{356C0E57-DA91-7345-A2C8-723520EFA045}" dt="2021-03-19T13:17:53.700" v="24" actId="700"/>
          <ac:spMkLst>
            <pc:docMk/>
            <pc:sldMk cId="1675721895" sldId="342"/>
            <ac:spMk id="7" creationId="{8CFA81B7-88E4-4F40-A7C0-A5A4F0E3EEE3}"/>
          </ac:spMkLst>
        </pc:spChg>
        <pc:spChg chg="mod ord">
          <ac:chgData name="武藤 諒" userId="29d31a6a-ddb8-428f-b769-823de40fa675" providerId="ADAL" clId="{356C0E57-DA91-7345-A2C8-723520EFA045}" dt="2021-03-19T13:17:53.700" v="24" actId="700"/>
          <ac:spMkLst>
            <pc:docMk/>
            <pc:sldMk cId="1675721895" sldId="342"/>
            <ac:spMk id="8" creationId="{6A2556B6-6912-A44C-9BFF-B0536934CD5D}"/>
          </ac:spMkLst>
        </pc:spChg>
      </pc:sldChg>
      <pc:sldChg chg="add del">
        <pc:chgData name="武藤 諒" userId="29d31a6a-ddb8-428f-b769-823de40fa675" providerId="ADAL" clId="{356C0E57-DA91-7345-A2C8-723520EFA045}" dt="2021-03-19T04:38:16.345" v="1" actId="2696"/>
        <pc:sldMkLst>
          <pc:docMk/>
          <pc:sldMk cId="1815521149" sldId="343"/>
        </pc:sldMkLst>
      </pc:sldChg>
      <pc:sldMasterChg chg="addSldLayout modSldLayout">
        <pc:chgData name="武藤 諒" userId="29d31a6a-ddb8-428f-b769-823de40fa675" providerId="ADAL" clId="{356C0E57-DA91-7345-A2C8-723520EFA045}" dt="2021-03-26T01:13:28.372" v="59" actId="12788"/>
        <pc:sldMasterMkLst>
          <pc:docMk/>
          <pc:sldMasterMk cId="3616587049" sldId="2147483664"/>
        </pc:sldMasterMkLst>
        <pc:sldLayoutChg chg="modSp mod">
          <pc:chgData name="武藤 諒" userId="29d31a6a-ddb8-428f-b769-823de40fa675" providerId="ADAL" clId="{356C0E57-DA91-7345-A2C8-723520EFA045}" dt="2021-03-19T13:16:45.666" v="8" actId="1036"/>
          <pc:sldLayoutMkLst>
            <pc:docMk/>
            <pc:sldMasterMk cId="3616587049" sldId="2147483664"/>
            <pc:sldLayoutMk cId="3095797505" sldId="2147483666"/>
          </pc:sldLayoutMkLst>
          <pc:spChg chg="mod">
            <ac:chgData name="武藤 諒" userId="29d31a6a-ddb8-428f-b769-823de40fa675" providerId="ADAL" clId="{356C0E57-DA91-7345-A2C8-723520EFA045}" dt="2021-03-19T13:16:40.210" v="3" actId="403"/>
            <ac:spMkLst>
              <pc:docMk/>
              <pc:sldMasterMk cId="3616587049" sldId="2147483664"/>
              <pc:sldLayoutMk cId="3095797505" sldId="2147483666"/>
              <ac:spMk id="5" creationId="{475DC616-1853-0540-99D2-C0D2837C246F}"/>
            </ac:spMkLst>
          </pc:spChg>
          <pc:spChg chg="mod">
            <ac:chgData name="武藤 諒" userId="29d31a6a-ddb8-428f-b769-823de40fa675" providerId="ADAL" clId="{356C0E57-DA91-7345-A2C8-723520EFA045}" dt="2021-03-19T13:16:45.666" v="8" actId="1036"/>
            <ac:spMkLst>
              <pc:docMk/>
              <pc:sldMasterMk cId="3616587049" sldId="2147483664"/>
              <pc:sldLayoutMk cId="3095797505" sldId="2147483666"/>
              <ac:spMk id="7" creationId="{32A54166-56CE-1746-AE64-0C2F73806E7F}"/>
            </ac:spMkLst>
          </pc:spChg>
        </pc:sldLayoutChg>
        <pc:sldLayoutChg chg="addSp delSp modSp mod">
          <pc:chgData name="武藤 諒" userId="29d31a6a-ddb8-428f-b769-823de40fa675" providerId="ADAL" clId="{356C0E57-DA91-7345-A2C8-723520EFA045}" dt="2021-03-19T13:17:29.150" v="19"/>
          <pc:sldLayoutMkLst>
            <pc:docMk/>
            <pc:sldMasterMk cId="3616587049" sldId="2147483664"/>
            <pc:sldLayoutMk cId="594574933" sldId="2147483726"/>
          </pc:sldLayoutMkLst>
          <pc:spChg chg="add mod">
            <ac:chgData name="武藤 諒" userId="29d31a6a-ddb8-428f-b769-823de40fa675" providerId="ADAL" clId="{356C0E57-DA91-7345-A2C8-723520EFA045}" dt="2021-03-19T13:17:29.150" v="19"/>
            <ac:spMkLst>
              <pc:docMk/>
              <pc:sldMasterMk cId="3616587049" sldId="2147483664"/>
              <pc:sldLayoutMk cId="594574933" sldId="2147483726"/>
              <ac:spMk id="7" creationId="{5819D501-8CCA-EA47-A79F-6C275595410C}"/>
            </ac:spMkLst>
          </pc:spChg>
          <pc:spChg chg="del">
            <ac:chgData name="武藤 諒" userId="29d31a6a-ddb8-428f-b769-823de40fa675" providerId="ADAL" clId="{356C0E57-DA91-7345-A2C8-723520EFA045}" dt="2021-03-19T13:17:27.685" v="18" actId="478"/>
            <ac:spMkLst>
              <pc:docMk/>
              <pc:sldMasterMk cId="3616587049" sldId="2147483664"/>
              <pc:sldLayoutMk cId="594574933" sldId="2147483726"/>
              <ac:spMk id="9" creationId="{9A9E5843-1349-E14A-8722-B7EC0B0F3DE0}"/>
            </ac:spMkLst>
          </pc:spChg>
          <pc:spChg chg="del">
            <ac:chgData name="武藤 諒" userId="29d31a6a-ddb8-428f-b769-823de40fa675" providerId="ADAL" clId="{356C0E57-DA91-7345-A2C8-723520EFA045}" dt="2021-03-19T13:17:27.685" v="18" actId="478"/>
            <ac:spMkLst>
              <pc:docMk/>
              <pc:sldMasterMk cId="3616587049" sldId="2147483664"/>
              <pc:sldLayoutMk cId="594574933" sldId="2147483726"/>
              <ac:spMk id="10" creationId="{D3C10A11-4933-A845-A9E4-E44F1C89CCCD}"/>
            </ac:spMkLst>
          </pc:spChg>
          <pc:spChg chg="add mod">
            <ac:chgData name="武藤 諒" userId="29d31a6a-ddb8-428f-b769-823de40fa675" providerId="ADAL" clId="{356C0E57-DA91-7345-A2C8-723520EFA045}" dt="2021-03-19T13:17:29.150" v="19"/>
            <ac:spMkLst>
              <pc:docMk/>
              <pc:sldMasterMk cId="3616587049" sldId="2147483664"/>
              <pc:sldLayoutMk cId="594574933" sldId="2147483726"/>
              <ac:spMk id="13" creationId="{CD26599A-565E-BA46-9551-CD68459D220A}"/>
            </ac:spMkLst>
          </pc:spChg>
        </pc:sldLayoutChg>
        <pc:sldLayoutChg chg="addSp delSp modSp mod">
          <pc:chgData name="武藤 諒" userId="29d31a6a-ddb8-428f-b769-823de40fa675" providerId="ADAL" clId="{356C0E57-DA91-7345-A2C8-723520EFA045}" dt="2021-03-19T13:17:32.746" v="21"/>
          <pc:sldLayoutMkLst>
            <pc:docMk/>
            <pc:sldMasterMk cId="3616587049" sldId="2147483664"/>
            <pc:sldLayoutMk cId="3391707206" sldId="2147483727"/>
          </pc:sldLayoutMkLst>
          <pc:spChg chg="add mod">
            <ac:chgData name="武藤 諒" userId="29d31a6a-ddb8-428f-b769-823de40fa675" providerId="ADAL" clId="{356C0E57-DA91-7345-A2C8-723520EFA045}" dt="2021-03-19T13:17:32.746" v="21"/>
            <ac:spMkLst>
              <pc:docMk/>
              <pc:sldMasterMk cId="3616587049" sldId="2147483664"/>
              <pc:sldLayoutMk cId="3391707206" sldId="2147483727"/>
              <ac:spMk id="7" creationId="{52908261-20C0-C84D-B3D9-8A56DCBB5AEF}"/>
            </ac:spMkLst>
          </pc:spChg>
          <pc:spChg chg="add mod">
            <ac:chgData name="武藤 諒" userId="29d31a6a-ddb8-428f-b769-823de40fa675" providerId="ADAL" clId="{356C0E57-DA91-7345-A2C8-723520EFA045}" dt="2021-03-19T13:17:32.746" v="21"/>
            <ac:spMkLst>
              <pc:docMk/>
              <pc:sldMasterMk cId="3616587049" sldId="2147483664"/>
              <pc:sldLayoutMk cId="3391707206" sldId="2147483727"/>
              <ac:spMk id="9" creationId="{0A1376E4-8038-0B4A-AFB7-2CDD53E8F4EE}"/>
            </ac:spMkLst>
          </pc:spChg>
          <pc:spChg chg="del">
            <ac:chgData name="武藤 諒" userId="29d31a6a-ddb8-428f-b769-823de40fa675" providerId="ADAL" clId="{356C0E57-DA91-7345-A2C8-723520EFA045}" dt="2021-03-19T13:17:31.438" v="20" actId="478"/>
            <ac:spMkLst>
              <pc:docMk/>
              <pc:sldMasterMk cId="3616587049" sldId="2147483664"/>
              <pc:sldLayoutMk cId="3391707206" sldId="2147483727"/>
              <ac:spMk id="10" creationId="{D824809D-CA57-A04C-B62C-C098FB0A6949}"/>
            </ac:spMkLst>
          </pc:spChg>
          <pc:spChg chg="del">
            <ac:chgData name="武藤 諒" userId="29d31a6a-ddb8-428f-b769-823de40fa675" providerId="ADAL" clId="{356C0E57-DA91-7345-A2C8-723520EFA045}" dt="2021-03-19T13:17:31.438" v="20" actId="478"/>
            <ac:spMkLst>
              <pc:docMk/>
              <pc:sldMasterMk cId="3616587049" sldId="2147483664"/>
              <pc:sldLayoutMk cId="3391707206" sldId="2147483727"/>
              <ac:spMk id="11" creationId="{69624B26-753E-C341-807C-9727FEFAD68F}"/>
            </ac:spMkLst>
          </pc:spChg>
        </pc:sldLayoutChg>
        <pc:sldLayoutChg chg="addSp delSp modSp mod">
          <pc:chgData name="武藤 諒" userId="29d31a6a-ddb8-428f-b769-823de40fa675" providerId="ADAL" clId="{356C0E57-DA91-7345-A2C8-723520EFA045}" dt="2021-03-19T13:17:36.484" v="23"/>
          <pc:sldLayoutMkLst>
            <pc:docMk/>
            <pc:sldMasterMk cId="3616587049" sldId="2147483664"/>
            <pc:sldLayoutMk cId="3296775079" sldId="2147483728"/>
          </pc:sldLayoutMkLst>
          <pc:spChg chg="add mod">
            <ac:chgData name="武藤 諒" userId="29d31a6a-ddb8-428f-b769-823de40fa675" providerId="ADAL" clId="{356C0E57-DA91-7345-A2C8-723520EFA045}" dt="2021-03-19T13:17:36.484" v="23"/>
            <ac:spMkLst>
              <pc:docMk/>
              <pc:sldMasterMk cId="3616587049" sldId="2147483664"/>
              <pc:sldLayoutMk cId="3296775079" sldId="2147483728"/>
              <ac:spMk id="7" creationId="{CFF53E31-7472-8942-AD1A-D20A950AAA16}"/>
            </ac:spMkLst>
          </pc:spChg>
          <pc:spChg chg="del">
            <ac:chgData name="武藤 諒" userId="29d31a6a-ddb8-428f-b769-823de40fa675" providerId="ADAL" clId="{356C0E57-DA91-7345-A2C8-723520EFA045}" dt="2021-03-19T13:17:35.168" v="22" actId="478"/>
            <ac:spMkLst>
              <pc:docMk/>
              <pc:sldMasterMk cId="3616587049" sldId="2147483664"/>
              <pc:sldLayoutMk cId="3296775079" sldId="2147483728"/>
              <ac:spMk id="9" creationId="{BE934B74-655A-B045-9632-B31DB4C364F3}"/>
            </ac:spMkLst>
          </pc:spChg>
          <pc:spChg chg="del">
            <ac:chgData name="武藤 諒" userId="29d31a6a-ddb8-428f-b769-823de40fa675" providerId="ADAL" clId="{356C0E57-DA91-7345-A2C8-723520EFA045}" dt="2021-03-19T13:17:35.168" v="22" actId="478"/>
            <ac:spMkLst>
              <pc:docMk/>
              <pc:sldMasterMk cId="3616587049" sldId="2147483664"/>
              <pc:sldLayoutMk cId="3296775079" sldId="2147483728"/>
              <ac:spMk id="10" creationId="{1B327992-1827-2040-BEF4-0155FBE052EE}"/>
            </ac:spMkLst>
          </pc:spChg>
          <pc:spChg chg="add mod">
            <ac:chgData name="武藤 諒" userId="29d31a6a-ddb8-428f-b769-823de40fa675" providerId="ADAL" clId="{356C0E57-DA91-7345-A2C8-723520EFA045}" dt="2021-03-19T13:17:36.484" v="23"/>
            <ac:spMkLst>
              <pc:docMk/>
              <pc:sldMasterMk cId="3616587049" sldId="2147483664"/>
              <pc:sldLayoutMk cId="3296775079" sldId="2147483728"/>
              <ac:spMk id="13" creationId="{B978BFFD-A2EA-C946-AA8E-E276B84B8B81}"/>
            </ac:spMkLst>
          </pc:spChg>
        </pc:sldLayoutChg>
        <pc:sldLayoutChg chg="addSp delSp modSp mod">
          <pc:chgData name="武藤 諒" userId="29d31a6a-ddb8-428f-b769-823de40fa675" providerId="ADAL" clId="{356C0E57-DA91-7345-A2C8-723520EFA045}" dt="2021-03-26T01:13:16.875" v="58" actId="12788"/>
          <pc:sldLayoutMkLst>
            <pc:docMk/>
            <pc:sldMasterMk cId="3616587049" sldId="2147483664"/>
            <pc:sldLayoutMk cId="2226972984" sldId="2147483733"/>
          </pc:sldLayoutMkLst>
          <pc:spChg chg="del">
            <ac:chgData name="武藤 諒" userId="29d31a6a-ddb8-428f-b769-823de40fa675" providerId="ADAL" clId="{356C0E57-DA91-7345-A2C8-723520EFA045}" dt="2021-03-25T05:53:45.378" v="25" actId="478"/>
            <ac:spMkLst>
              <pc:docMk/>
              <pc:sldMasterMk cId="3616587049" sldId="2147483664"/>
              <pc:sldLayoutMk cId="2226972984" sldId="2147483733"/>
              <ac:spMk id="5" creationId="{475DC616-1853-0540-99D2-C0D2837C246F}"/>
            </ac:spMkLst>
          </pc:spChg>
          <pc:spChg chg="del">
            <ac:chgData name="武藤 諒" userId="29d31a6a-ddb8-428f-b769-823de40fa675" providerId="ADAL" clId="{356C0E57-DA91-7345-A2C8-723520EFA045}" dt="2021-03-25T05:53:45.378" v="25" actId="478"/>
            <ac:spMkLst>
              <pc:docMk/>
              <pc:sldMasterMk cId="3616587049" sldId="2147483664"/>
              <pc:sldLayoutMk cId="2226972984" sldId="2147483733"/>
              <ac:spMk id="7" creationId="{32A54166-56CE-1746-AE64-0C2F73806E7F}"/>
            </ac:spMkLst>
          </pc:spChg>
          <pc:spChg chg="add del mod">
            <ac:chgData name="武藤 諒" userId="29d31a6a-ddb8-428f-b769-823de40fa675" providerId="ADAL" clId="{356C0E57-DA91-7345-A2C8-723520EFA045}" dt="2021-03-25T05:54:22.413" v="29" actId="478"/>
            <ac:spMkLst>
              <pc:docMk/>
              <pc:sldMasterMk cId="3616587049" sldId="2147483664"/>
              <pc:sldLayoutMk cId="2226972984" sldId="2147483733"/>
              <ac:spMk id="9" creationId="{4A2474BA-36E0-DC47-961D-739FF756402B}"/>
            </ac:spMkLst>
          </pc:spChg>
          <pc:spChg chg="add mod">
            <ac:chgData name="武藤 諒" userId="29d31a6a-ddb8-428f-b769-823de40fa675" providerId="ADAL" clId="{356C0E57-DA91-7345-A2C8-723520EFA045}" dt="2021-03-26T01:13:16.875" v="58" actId="12788"/>
            <ac:spMkLst>
              <pc:docMk/>
              <pc:sldMasterMk cId="3616587049" sldId="2147483664"/>
              <pc:sldLayoutMk cId="2226972984" sldId="2147483733"/>
              <ac:spMk id="10" creationId="{6B886E7A-D055-E945-96ED-66591D0F8D31}"/>
            </ac:spMkLst>
          </pc:spChg>
        </pc:sldLayoutChg>
        <pc:sldLayoutChg chg="addSp delSp modSp mod">
          <pc:chgData name="武藤 諒" userId="29d31a6a-ddb8-428f-b769-823de40fa675" providerId="ADAL" clId="{356C0E57-DA91-7345-A2C8-723520EFA045}" dt="2021-03-25T05:54:59.700" v="36"/>
          <pc:sldLayoutMkLst>
            <pc:docMk/>
            <pc:sldMasterMk cId="3616587049" sldId="2147483664"/>
            <pc:sldLayoutMk cId="2891326290" sldId="2147483734"/>
          </pc:sldLayoutMkLst>
          <pc:spChg chg="del">
            <ac:chgData name="武藤 諒" userId="29d31a6a-ddb8-428f-b769-823de40fa675" providerId="ADAL" clId="{356C0E57-DA91-7345-A2C8-723520EFA045}" dt="2021-03-25T05:54:52.762" v="35" actId="478"/>
            <ac:spMkLst>
              <pc:docMk/>
              <pc:sldMasterMk cId="3616587049" sldId="2147483664"/>
              <pc:sldLayoutMk cId="2891326290" sldId="2147483734"/>
              <ac:spMk id="7" creationId="{5819D501-8CCA-EA47-A79F-6C275595410C}"/>
            </ac:spMkLst>
          </pc:spChg>
          <pc:spChg chg="add mod">
            <ac:chgData name="武藤 諒" userId="29d31a6a-ddb8-428f-b769-823de40fa675" providerId="ADAL" clId="{356C0E57-DA91-7345-A2C8-723520EFA045}" dt="2021-03-25T05:54:59.700" v="36"/>
            <ac:spMkLst>
              <pc:docMk/>
              <pc:sldMasterMk cId="3616587049" sldId="2147483664"/>
              <pc:sldLayoutMk cId="2891326290" sldId="2147483734"/>
              <ac:spMk id="9" creationId="{AA044E43-C926-DF4A-8BFA-3980081FD830}"/>
            </ac:spMkLst>
          </pc:spChg>
          <pc:spChg chg="del">
            <ac:chgData name="武藤 諒" userId="29d31a6a-ddb8-428f-b769-823de40fa675" providerId="ADAL" clId="{356C0E57-DA91-7345-A2C8-723520EFA045}" dt="2021-03-25T05:54:52.762" v="35" actId="478"/>
            <ac:spMkLst>
              <pc:docMk/>
              <pc:sldMasterMk cId="3616587049" sldId="2147483664"/>
              <pc:sldLayoutMk cId="2891326290" sldId="2147483734"/>
              <ac:spMk id="13" creationId="{CD26599A-565E-BA46-9551-CD68459D220A}"/>
            </ac:spMkLst>
          </pc:spChg>
        </pc:sldLayoutChg>
        <pc:sldLayoutChg chg="modSp mod">
          <pc:chgData name="武藤 諒" userId="29d31a6a-ddb8-428f-b769-823de40fa675" providerId="ADAL" clId="{356C0E57-DA91-7345-A2C8-723520EFA045}" dt="2021-03-25T05:55:13.167" v="37" actId="207"/>
          <pc:sldLayoutMkLst>
            <pc:docMk/>
            <pc:sldMasterMk cId="3616587049" sldId="2147483664"/>
            <pc:sldLayoutMk cId="31302567" sldId="2147483735"/>
          </pc:sldLayoutMkLst>
          <pc:spChg chg="mod">
            <ac:chgData name="武藤 諒" userId="29d31a6a-ddb8-428f-b769-823de40fa675" providerId="ADAL" clId="{356C0E57-DA91-7345-A2C8-723520EFA045}" dt="2021-03-25T05:55:13.167" v="37" actId="207"/>
            <ac:spMkLst>
              <pc:docMk/>
              <pc:sldMasterMk cId="3616587049" sldId="2147483664"/>
              <pc:sldLayoutMk cId="31302567" sldId="2147483735"/>
              <ac:spMk id="8" creationId="{94AAD312-20CC-6D44-93F7-4C0A289D368C}"/>
            </ac:spMkLst>
          </pc:spChg>
        </pc:sldLayoutChg>
        <pc:sldLayoutChg chg="addSp delSp modSp mod">
          <pc:chgData name="武藤 諒" userId="29d31a6a-ddb8-428f-b769-823de40fa675" providerId="ADAL" clId="{356C0E57-DA91-7345-A2C8-723520EFA045}" dt="2021-03-25T05:55:37.629" v="39"/>
          <pc:sldLayoutMkLst>
            <pc:docMk/>
            <pc:sldMasterMk cId="3616587049" sldId="2147483664"/>
            <pc:sldLayoutMk cId="161251179" sldId="2147483736"/>
          </pc:sldLayoutMkLst>
          <pc:spChg chg="del">
            <ac:chgData name="武藤 諒" userId="29d31a6a-ddb8-428f-b769-823de40fa675" providerId="ADAL" clId="{356C0E57-DA91-7345-A2C8-723520EFA045}" dt="2021-03-25T05:55:31.410" v="38" actId="478"/>
            <ac:spMkLst>
              <pc:docMk/>
              <pc:sldMasterMk cId="3616587049" sldId="2147483664"/>
              <pc:sldLayoutMk cId="161251179" sldId="2147483736"/>
              <ac:spMk id="7" creationId="{CFF53E31-7472-8942-AD1A-D20A950AAA16}"/>
            </ac:spMkLst>
          </pc:spChg>
          <pc:spChg chg="add mod">
            <ac:chgData name="武藤 諒" userId="29d31a6a-ddb8-428f-b769-823de40fa675" providerId="ADAL" clId="{356C0E57-DA91-7345-A2C8-723520EFA045}" dt="2021-03-25T05:55:37.629" v="39"/>
            <ac:spMkLst>
              <pc:docMk/>
              <pc:sldMasterMk cId="3616587049" sldId="2147483664"/>
              <pc:sldLayoutMk cId="161251179" sldId="2147483736"/>
              <ac:spMk id="9" creationId="{256AFF0B-36D4-3F4E-8A4B-D143DD37DF48}"/>
            </ac:spMkLst>
          </pc:spChg>
          <pc:spChg chg="del">
            <ac:chgData name="武藤 諒" userId="29d31a6a-ddb8-428f-b769-823de40fa675" providerId="ADAL" clId="{356C0E57-DA91-7345-A2C8-723520EFA045}" dt="2021-03-25T05:55:31.410" v="38" actId="478"/>
            <ac:spMkLst>
              <pc:docMk/>
              <pc:sldMasterMk cId="3616587049" sldId="2147483664"/>
              <pc:sldLayoutMk cId="161251179" sldId="2147483736"/>
              <ac:spMk id="13" creationId="{B978BFFD-A2EA-C946-AA8E-E276B84B8B81}"/>
            </ac:spMkLst>
          </pc:spChg>
        </pc:sldLayoutChg>
        <pc:sldLayoutChg chg="addSp delSp modSp new mod">
          <pc:chgData name="武藤 諒" userId="29d31a6a-ddb8-428f-b769-823de40fa675" providerId="ADAL" clId="{356C0E57-DA91-7345-A2C8-723520EFA045}" dt="2021-03-26T01:13:28.372" v="59" actId="12788"/>
          <pc:sldLayoutMkLst>
            <pc:docMk/>
            <pc:sldMasterMk cId="3616587049" sldId="2147483664"/>
            <pc:sldLayoutMk cId="3081920878" sldId="2147483737"/>
          </pc:sldLayoutMkLst>
          <pc:spChg chg="del">
            <ac:chgData name="武藤 諒" userId="29d31a6a-ddb8-428f-b769-823de40fa675" providerId="ADAL" clId="{356C0E57-DA91-7345-A2C8-723520EFA045}" dt="2021-03-26T00:32:40.114" v="41" actId="478"/>
            <ac:spMkLst>
              <pc:docMk/>
              <pc:sldMasterMk cId="3616587049" sldId="2147483664"/>
              <pc:sldLayoutMk cId="3081920878" sldId="2147483737"/>
              <ac:spMk id="2" creationId="{41B1B9CE-3F0D-3648-B7F2-EF889BA8EEAC}"/>
            </ac:spMkLst>
          </pc:spChg>
          <pc:spChg chg="add mod">
            <ac:chgData name="武藤 諒" userId="29d31a6a-ddb8-428f-b769-823de40fa675" providerId="ADAL" clId="{356C0E57-DA91-7345-A2C8-723520EFA045}" dt="2021-03-26T00:32:46.482" v="42"/>
            <ac:spMkLst>
              <pc:docMk/>
              <pc:sldMasterMk cId="3616587049" sldId="2147483664"/>
              <pc:sldLayoutMk cId="3081920878" sldId="2147483737"/>
              <ac:spMk id="3" creationId="{B39C9F90-10A4-6C42-9EC4-08ACBEFF2AA7}"/>
            </ac:spMkLst>
          </pc:spChg>
          <pc:spChg chg="add mod">
            <ac:chgData name="武藤 諒" userId="29d31a6a-ddb8-428f-b769-823de40fa675" providerId="ADAL" clId="{356C0E57-DA91-7345-A2C8-723520EFA045}" dt="2021-03-26T00:35:22.011" v="56" actId="207"/>
            <ac:spMkLst>
              <pc:docMk/>
              <pc:sldMasterMk cId="3616587049" sldId="2147483664"/>
              <pc:sldLayoutMk cId="3081920878" sldId="2147483737"/>
              <ac:spMk id="4" creationId="{8B5F1C7E-275D-B244-B1D6-4DF160C1F352}"/>
            </ac:spMkLst>
          </pc:spChg>
          <pc:spChg chg="add mod">
            <ac:chgData name="武藤 諒" userId="29d31a6a-ddb8-428f-b769-823de40fa675" providerId="ADAL" clId="{356C0E57-DA91-7345-A2C8-723520EFA045}" dt="2021-03-26T01:13:28.372" v="59" actId="12788"/>
            <ac:spMkLst>
              <pc:docMk/>
              <pc:sldMasterMk cId="3616587049" sldId="2147483664"/>
              <pc:sldLayoutMk cId="3081920878" sldId="2147483737"/>
              <ac:spMk id="5" creationId="{5320C840-75CB-A84D-A743-431E57F46735}"/>
            </ac:spMkLst>
          </pc:spChg>
          <pc:spChg chg="add del mod">
            <ac:chgData name="武藤 諒" userId="29d31a6a-ddb8-428f-b769-823de40fa675" providerId="ADAL" clId="{356C0E57-DA91-7345-A2C8-723520EFA045}" dt="2021-03-26T00:33:38.198" v="53" actId="478"/>
            <ac:spMkLst>
              <pc:docMk/>
              <pc:sldMasterMk cId="3616587049" sldId="2147483664"/>
              <pc:sldLayoutMk cId="3081920878" sldId="2147483737"/>
              <ac:spMk id="5" creationId="{5459E98A-9CA8-CF48-A5D9-3DE379E2D31D}"/>
            </ac:spMkLst>
          </pc:spChg>
        </pc:sldLayoutChg>
      </pc:sldMasterChg>
    </pc:docChg>
  </pc:docChgLst>
  <pc:docChgLst>
    <pc:chgData name="武藤 諒" userId="29d31a6a-ddb8-428f-b769-823de40fa675" providerId="ADAL" clId="{0B5584F8-D4C1-3646-BC87-242D415CA1CF}"/>
    <pc:docChg chg="undo custSel addSld delSld modSld">
      <pc:chgData name="武藤 諒" userId="29d31a6a-ddb8-428f-b769-823de40fa675" providerId="ADAL" clId="{0B5584F8-D4C1-3646-BC87-242D415CA1CF}" dt="2022-09-16T00:41:40.382" v="905" actId="2696"/>
      <pc:docMkLst>
        <pc:docMk/>
      </pc:docMkLst>
      <pc:sldChg chg="del">
        <pc:chgData name="武藤 諒" userId="29d31a6a-ddb8-428f-b769-823de40fa675" providerId="ADAL" clId="{0B5584F8-D4C1-3646-BC87-242D415CA1CF}" dt="2022-09-16T00:41:40.382" v="905" actId="2696"/>
        <pc:sldMkLst>
          <pc:docMk/>
          <pc:sldMk cId="2692190806" sldId="354"/>
        </pc:sldMkLst>
      </pc:sldChg>
      <pc:sldChg chg="modSp mod">
        <pc:chgData name="武藤 諒" userId="29d31a6a-ddb8-428f-b769-823de40fa675" providerId="ADAL" clId="{0B5584F8-D4C1-3646-BC87-242D415CA1CF}" dt="2022-08-31T08:56:57.969" v="791" actId="20577"/>
        <pc:sldMkLst>
          <pc:docMk/>
          <pc:sldMk cId="2693563142" sldId="359"/>
        </pc:sldMkLst>
        <pc:spChg chg="mod">
          <ac:chgData name="武藤 諒" userId="29d31a6a-ddb8-428f-b769-823de40fa675" providerId="ADAL" clId="{0B5584F8-D4C1-3646-BC87-242D415CA1CF}" dt="2022-08-31T08:56:57.969" v="791" actId="20577"/>
          <ac:spMkLst>
            <pc:docMk/>
            <pc:sldMk cId="2693563142" sldId="359"/>
            <ac:spMk id="18" creationId="{BE67D909-1437-B86E-7160-79630F40400D}"/>
          </ac:spMkLst>
        </pc:spChg>
      </pc:sldChg>
      <pc:sldChg chg="modSp mod">
        <pc:chgData name="武藤 諒" userId="29d31a6a-ddb8-428f-b769-823de40fa675" providerId="ADAL" clId="{0B5584F8-D4C1-3646-BC87-242D415CA1CF}" dt="2022-08-31T08:53:13.273" v="617" actId="20577"/>
        <pc:sldMkLst>
          <pc:docMk/>
          <pc:sldMk cId="3431257599" sldId="406"/>
        </pc:sldMkLst>
        <pc:spChg chg="mod">
          <ac:chgData name="武藤 諒" userId="29d31a6a-ddb8-428f-b769-823de40fa675" providerId="ADAL" clId="{0B5584F8-D4C1-3646-BC87-242D415CA1CF}" dt="2022-08-31T08:53:13.273" v="617" actId="20577"/>
          <ac:spMkLst>
            <pc:docMk/>
            <pc:sldMk cId="3431257599" sldId="406"/>
            <ac:spMk id="5" creationId="{6C7EA1F3-B3B6-C249-AB6C-437AF510F8F1}"/>
          </ac:spMkLst>
        </pc:spChg>
      </pc:sldChg>
      <pc:sldChg chg="modSp mod">
        <pc:chgData name="武藤 諒" userId="29d31a6a-ddb8-428f-b769-823de40fa675" providerId="ADAL" clId="{0B5584F8-D4C1-3646-BC87-242D415CA1CF}" dt="2022-08-31T08:56:38.778" v="762" actId="20577"/>
        <pc:sldMkLst>
          <pc:docMk/>
          <pc:sldMk cId="1934910955" sldId="407"/>
        </pc:sldMkLst>
        <pc:graphicFrameChg chg="modGraphic">
          <ac:chgData name="武藤 諒" userId="29d31a6a-ddb8-428f-b769-823de40fa675" providerId="ADAL" clId="{0B5584F8-D4C1-3646-BC87-242D415CA1CF}" dt="2022-08-31T08:56:38.778" v="762" actId="20577"/>
          <ac:graphicFrameMkLst>
            <pc:docMk/>
            <pc:sldMk cId="1934910955" sldId="407"/>
            <ac:graphicFrameMk id="5" creationId="{64F3314D-DC1A-EE4C-8F04-26A16766DD7D}"/>
          </ac:graphicFrameMkLst>
        </pc:graphicFrameChg>
      </pc:sldChg>
      <pc:sldChg chg="modSp mod">
        <pc:chgData name="武藤 諒" userId="29d31a6a-ddb8-428f-b769-823de40fa675" providerId="ADAL" clId="{0B5584F8-D4C1-3646-BC87-242D415CA1CF}" dt="2022-08-30T23:23:45.608" v="321" actId="20577"/>
        <pc:sldMkLst>
          <pc:docMk/>
          <pc:sldMk cId="2131653320" sldId="440"/>
        </pc:sldMkLst>
        <pc:spChg chg="mod">
          <ac:chgData name="武藤 諒" userId="29d31a6a-ddb8-428f-b769-823de40fa675" providerId="ADAL" clId="{0B5584F8-D4C1-3646-BC87-242D415CA1CF}" dt="2022-08-30T23:23:33.923" v="294" actId="20577"/>
          <ac:spMkLst>
            <pc:docMk/>
            <pc:sldMk cId="2131653320" sldId="440"/>
            <ac:spMk id="2" creationId="{95AD404C-9720-6146-9243-668B2C63B3AA}"/>
          </ac:spMkLst>
        </pc:spChg>
        <pc:graphicFrameChg chg="modGraphic">
          <ac:chgData name="武藤 諒" userId="29d31a6a-ddb8-428f-b769-823de40fa675" providerId="ADAL" clId="{0B5584F8-D4C1-3646-BC87-242D415CA1CF}" dt="2022-08-30T23:23:45.608" v="321" actId="20577"/>
          <ac:graphicFrameMkLst>
            <pc:docMk/>
            <pc:sldMk cId="2131653320" sldId="440"/>
            <ac:graphicFrameMk id="7" creationId="{9BAA0FDA-5962-6E46-83A7-2D1302F8E44B}"/>
          </ac:graphicFrameMkLst>
        </pc:graphicFrameChg>
      </pc:sldChg>
      <pc:sldChg chg="modSp mod">
        <pc:chgData name="武藤 諒" userId="29d31a6a-ddb8-428f-b769-823de40fa675" providerId="ADAL" clId="{0B5584F8-D4C1-3646-BC87-242D415CA1CF}" dt="2022-08-31T08:55:33.197" v="670" actId="20577"/>
        <pc:sldMkLst>
          <pc:docMk/>
          <pc:sldMk cId="3343932781" sldId="442"/>
        </pc:sldMkLst>
        <pc:spChg chg="mod">
          <ac:chgData name="武藤 諒" userId="29d31a6a-ddb8-428f-b769-823de40fa675" providerId="ADAL" clId="{0B5584F8-D4C1-3646-BC87-242D415CA1CF}" dt="2022-08-31T08:55:12.971" v="636" actId="20577"/>
          <ac:spMkLst>
            <pc:docMk/>
            <pc:sldMk cId="3343932781" sldId="442"/>
            <ac:spMk id="6" creationId="{B6B6E9AA-CFC4-1F40-8B38-C25FB425472A}"/>
          </ac:spMkLst>
        </pc:spChg>
        <pc:spChg chg="mod">
          <ac:chgData name="武藤 諒" userId="29d31a6a-ddb8-428f-b769-823de40fa675" providerId="ADAL" clId="{0B5584F8-D4C1-3646-BC87-242D415CA1CF}" dt="2022-08-30T23:24:17.280" v="355" actId="20577"/>
          <ac:spMkLst>
            <pc:docMk/>
            <pc:sldMk cId="3343932781" sldId="442"/>
            <ac:spMk id="51" creationId="{FEDB7327-706D-0D45-B4FF-9C2A5879B5F0}"/>
          </ac:spMkLst>
        </pc:spChg>
        <pc:spChg chg="mod">
          <ac:chgData name="武藤 諒" userId="29d31a6a-ddb8-428f-b769-823de40fa675" providerId="ADAL" clId="{0B5584F8-D4C1-3646-BC87-242D415CA1CF}" dt="2022-08-31T08:55:33.197" v="670" actId="20577"/>
          <ac:spMkLst>
            <pc:docMk/>
            <pc:sldMk cId="3343932781" sldId="442"/>
            <ac:spMk id="71" creationId="{F909774A-587E-4342-8169-24366FA097B4}"/>
          </ac:spMkLst>
        </pc:spChg>
      </pc:sldChg>
      <pc:sldChg chg="modSp mod">
        <pc:chgData name="武藤 諒" userId="29d31a6a-ddb8-428f-b769-823de40fa675" providerId="ADAL" clId="{0B5584F8-D4C1-3646-BC87-242D415CA1CF}" dt="2022-08-31T08:56:13.177" v="736" actId="20577"/>
        <pc:sldMkLst>
          <pc:docMk/>
          <pc:sldMk cId="1031413498" sldId="450"/>
        </pc:sldMkLst>
        <pc:spChg chg="mod">
          <ac:chgData name="武藤 諒" userId="29d31a6a-ddb8-428f-b769-823de40fa675" providerId="ADAL" clId="{0B5584F8-D4C1-3646-BC87-242D415CA1CF}" dt="2022-08-31T08:56:13.177" v="736" actId="20577"/>
          <ac:spMkLst>
            <pc:docMk/>
            <pc:sldMk cId="1031413498" sldId="450"/>
            <ac:spMk id="11" creationId="{9C600C1D-D53E-7A40-BAFB-D5AF7DA105FF}"/>
          </ac:spMkLst>
        </pc:spChg>
      </pc:sldChg>
      <pc:sldChg chg="modSp mod">
        <pc:chgData name="武藤 諒" userId="29d31a6a-ddb8-428f-b769-823de40fa675" providerId="ADAL" clId="{0B5584F8-D4C1-3646-BC87-242D415CA1CF}" dt="2022-08-30T23:24:30.773" v="387" actId="20577"/>
        <pc:sldMkLst>
          <pc:docMk/>
          <pc:sldMk cId="1588327361" sldId="461"/>
        </pc:sldMkLst>
        <pc:spChg chg="mod">
          <ac:chgData name="武藤 諒" userId="29d31a6a-ddb8-428f-b769-823de40fa675" providerId="ADAL" clId="{0B5584F8-D4C1-3646-BC87-242D415CA1CF}" dt="2022-08-30T23:24:30.773" v="387" actId="20577"/>
          <ac:spMkLst>
            <pc:docMk/>
            <pc:sldMk cId="1588327361" sldId="461"/>
            <ac:spMk id="30" creationId="{0C2689C9-F8D7-9841-9F68-A515A9364C30}"/>
          </ac:spMkLst>
        </pc:spChg>
      </pc:sldChg>
      <pc:sldChg chg="addSp delSp modSp mod">
        <pc:chgData name="武藤 諒" userId="29d31a6a-ddb8-428f-b769-823de40fa675" providerId="ADAL" clId="{0B5584F8-D4C1-3646-BC87-242D415CA1CF}" dt="2022-09-02T04:40:49.359" v="896" actId="478"/>
        <pc:sldMkLst>
          <pc:docMk/>
          <pc:sldMk cId="1436418852" sldId="2190"/>
        </pc:sldMkLst>
        <pc:picChg chg="add mod">
          <ac:chgData name="武藤 諒" userId="29d31a6a-ddb8-428f-b769-823de40fa675" providerId="ADAL" clId="{0B5584F8-D4C1-3646-BC87-242D415CA1CF}" dt="2022-09-02T04:40:47.836" v="895" actId="167"/>
          <ac:picMkLst>
            <pc:docMk/>
            <pc:sldMk cId="1436418852" sldId="2190"/>
            <ac:picMk id="6" creationId="{57356A44-CC19-994C-AF1E-B3EF71285380}"/>
          </ac:picMkLst>
        </pc:picChg>
        <pc:picChg chg="del">
          <ac:chgData name="武藤 諒" userId="29d31a6a-ddb8-428f-b769-823de40fa675" providerId="ADAL" clId="{0B5584F8-D4C1-3646-BC87-242D415CA1CF}" dt="2022-09-02T04:40:49.359" v="896" actId="478"/>
          <ac:picMkLst>
            <pc:docMk/>
            <pc:sldMk cId="1436418852" sldId="2190"/>
            <ac:picMk id="19" creationId="{7E1DB9AB-808F-521C-2630-CF6C1EC07158}"/>
          </ac:picMkLst>
        </pc:picChg>
      </pc:sldChg>
      <pc:sldChg chg="modSp mod">
        <pc:chgData name="武藤 諒" userId="29d31a6a-ddb8-428f-b769-823de40fa675" providerId="ADAL" clId="{0B5584F8-D4C1-3646-BC87-242D415CA1CF}" dt="2022-08-31T08:49:59.030" v="502" actId="20577"/>
        <pc:sldMkLst>
          <pc:docMk/>
          <pc:sldMk cId="2061330654" sldId="2195"/>
        </pc:sldMkLst>
        <pc:graphicFrameChg chg="modGraphic">
          <ac:chgData name="武藤 諒" userId="29d31a6a-ddb8-428f-b769-823de40fa675" providerId="ADAL" clId="{0B5584F8-D4C1-3646-BC87-242D415CA1CF}" dt="2022-08-31T08:49:59.030" v="502" actId="20577"/>
          <ac:graphicFrameMkLst>
            <pc:docMk/>
            <pc:sldMk cId="2061330654" sldId="2195"/>
            <ac:graphicFrameMk id="4" creationId="{CEF0085A-063F-714E-BD13-3356CFF12307}"/>
          </ac:graphicFrameMkLst>
        </pc:graphicFrameChg>
      </pc:sldChg>
      <pc:sldChg chg="modSp mod">
        <pc:chgData name="武藤 諒" userId="29d31a6a-ddb8-428f-b769-823de40fa675" providerId="ADAL" clId="{0B5584F8-D4C1-3646-BC87-242D415CA1CF}" dt="2022-08-31T08:53:39.411" v="628" actId="20577"/>
        <pc:sldMkLst>
          <pc:docMk/>
          <pc:sldMk cId="315442152" sldId="2196"/>
        </pc:sldMkLst>
        <pc:spChg chg="mod">
          <ac:chgData name="武藤 諒" userId="29d31a6a-ddb8-428f-b769-823de40fa675" providerId="ADAL" clId="{0B5584F8-D4C1-3646-BC87-242D415CA1CF}" dt="2022-08-31T08:43:58.161" v="422" actId="20577"/>
          <ac:spMkLst>
            <pc:docMk/>
            <pc:sldMk cId="315442152" sldId="2196"/>
            <ac:spMk id="9" creationId="{5244A497-6EE1-0142-8BEE-D8924B9C7CAC}"/>
          </ac:spMkLst>
        </pc:spChg>
        <pc:graphicFrameChg chg="modGraphic">
          <ac:chgData name="武藤 諒" userId="29d31a6a-ddb8-428f-b769-823de40fa675" providerId="ADAL" clId="{0B5584F8-D4C1-3646-BC87-242D415CA1CF}" dt="2022-08-31T08:53:39.411" v="628" actId="20577"/>
          <ac:graphicFrameMkLst>
            <pc:docMk/>
            <pc:sldMk cId="315442152" sldId="2196"/>
            <ac:graphicFrameMk id="4" creationId="{BC3FFE9C-AA5A-8242-B9D3-CB085ED03D17}"/>
          </ac:graphicFrameMkLst>
        </pc:graphicFrameChg>
      </pc:sldChg>
      <pc:sldChg chg="addSp delSp modSp mod">
        <pc:chgData name="武藤 諒" userId="29d31a6a-ddb8-428f-b769-823de40fa675" providerId="ADAL" clId="{0B5584F8-D4C1-3646-BC87-242D415CA1CF}" dt="2022-08-31T08:57:13.865" v="795" actId="1037"/>
        <pc:sldMkLst>
          <pc:docMk/>
          <pc:sldMk cId="15272214" sldId="2200"/>
        </pc:sldMkLst>
        <pc:spChg chg="mod">
          <ac:chgData name="武藤 諒" userId="29d31a6a-ddb8-428f-b769-823de40fa675" providerId="ADAL" clId="{0B5584F8-D4C1-3646-BC87-242D415CA1CF}" dt="2022-08-30T23:20:10.050" v="15" actId="1037"/>
          <ac:spMkLst>
            <pc:docMk/>
            <pc:sldMk cId="15272214" sldId="2200"/>
            <ac:spMk id="19" creationId="{7C27EC66-F469-A3CC-9791-31010DBBF3B4}"/>
          </ac:spMkLst>
        </pc:spChg>
        <pc:spChg chg="mod">
          <ac:chgData name="武藤 諒" userId="29d31a6a-ddb8-428f-b769-823de40fa675" providerId="ADAL" clId="{0B5584F8-D4C1-3646-BC87-242D415CA1CF}" dt="2022-08-30T23:20:23.628" v="46" actId="20577"/>
          <ac:spMkLst>
            <pc:docMk/>
            <pc:sldMk cId="15272214" sldId="2200"/>
            <ac:spMk id="21" creationId="{7EB0ECA9-0372-B98B-0419-BC869236D8A3}"/>
          </ac:spMkLst>
        </pc:spChg>
        <pc:spChg chg="mod">
          <ac:chgData name="武藤 諒" userId="29d31a6a-ddb8-428f-b769-823de40fa675" providerId="ADAL" clId="{0B5584F8-D4C1-3646-BC87-242D415CA1CF}" dt="2022-08-31T08:57:13.865" v="795" actId="1037"/>
          <ac:spMkLst>
            <pc:docMk/>
            <pc:sldMk cId="15272214" sldId="2200"/>
            <ac:spMk id="45" creationId="{5AA415E1-4B7E-6BEC-6477-109E6564E4C2}"/>
          </ac:spMkLst>
        </pc:spChg>
        <pc:spChg chg="mod">
          <ac:chgData name="武藤 諒" userId="29d31a6a-ddb8-428f-b769-823de40fa675" providerId="ADAL" clId="{0B5584F8-D4C1-3646-BC87-242D415CA1CF}" dt="2022-08-30T23:20:36.160" v="73" actId="20577"/>
          <ac:spMkLst>
            <pc:docMk/>
            <pc:sldMk cId="15272214" sldId="2200"/>
            <ac:spMk id="46" creationId="{10FFCFBE-47D5-EDAE-8520-818ADF64CCF0}"/>
          </ac:spMkLst>
        </pc:spChg>
        <pc:picChg chg="del">
          <ac:chgData name="武藤 諒" userId="29d31a6a-ddb8-428f-b769-823de40fa675" providerId="ADAL" clId="{0B5584F8-D4C1-3646-BC87-242D415CA1CF}" dt="2022-08-30T23:19:51.892" v="6" actId="478"/>
          <ac:picMkLst>
            <pc:docMk/>
            <pc:sldMk cId="15272214" sldId="2200"/>
            <ac:picMk id="11" creationId="{372014ED-6C37-3301-A88B-A0B2C63B0219}"/>
          </ac:picMkLst>
        </pc:picChg>
        <pc:picChg chg="del">
          <ac:chgData name="武藤 諒" userId="29d31a6a-ddb8-428f-b769-823de40fa675" providerId="ADAL" clId="{0B5584F8-D4C1-3646-BC87-242D415CA1CF}" dt="2022-08-30T23:20:44.016" v="76" actId="478"/>
          <ac:picMkLst>
            <pc:docMk/>
            <pc:sldMk cId="15272214" sldId="2200"/>
            <ac:picMk id="37" creationId="{DA29AA22-30D7-25C6-67BC-1F9401867CFE}"/>
          </ac:picMkLst>
        </pc:picChg>
        <pc:picChg chg="add mod">
          <ac:chgData name="武藤 諒" userId="29d31a6a-ddb8-428f-b769-823de40fa675" providerId="ADAL" clId="{0B5584F8-D4C1-3646-BC87-242D415CA1CF}" dt="2022-08-30T23:20:01.188" v="11" actId="1035"/>
          <ac:picMkLst>
            <pc:docMk/>
            <pc:sldMk cId="15272214" sldId="2200"/>
            <ac:picMk id="52" creationId="{B5D06348-1D9A-694D-88AC-CF95245925FA}"/>
          </ac:picMkLst>
        </pc:picChg>
        <pc:picChg chg="add mod">
          <ac:chgData name="武藤 諒" userId="29d31a6a-ddb8-428f-b769-823de40fa675" providerId="ADAL" clId="{0B5584F8-D4C1-3646-BC87-242D415CA1CF}" dt="2022-08-30T23:20:48.648" v="77" actId="1076"/>
          <ac:picMkLst>
            <pc:docMk/>
            <pc:sldMk cId="15272214" sldId="2200"/>
            <ac:picMk id="53" creationId="{7A794BDF-8CD2-114E-A28B-CE6307B88775}"/>
          </ac:picMkLst>
        </pc:picChg>
      </pc:sldChg>
      <pc:sldChg chg="addSp delSp modSp mod">
        <pc:chgData name="武藤 諒" userId="29d31a6a-ddb8-428f-b769-823de40fa675" providerId="ADAL" clId="{0B5584F8-D4C1-3646-BC87-242D415CA1CF}" dt="2022-08-30T23:21:15.131" v="117" actId="20577"/>
        <pc:sldMkLst>
          <pc:docMk/>
          <pc:sldMk cId="2517788340" sldId="2206"/>
        </pc:sldMkLst>
        <pc:spChg chg="mod">
          <ac:chgData name="武藤 諒" userId="29d31a6a-ddb8-428f-b769-823de40fa675" providerId="ADAL" clId="{0B5584F8-D4C1-3646-BC87-242D415CA1CF}" dt="2022-08-30T23:21:15.131" v="117" actId="20577"/>
          <ac:spMkLst>
            <pc:docMk/>
            <pc:sldMk cId="2517788340" sldId="2206"/>
            <ac:spMk id="30" creationId="{C8A5809D-DC3C-2044-9BAB-B02B21CFE86E}"/>
          </ac:spMkLst>
        </pc:spChg>
        <pc:picChg chg="del">
          <ac:chgData name="武藤 諒" userId="29d31a6a-ddb8-428f-b769-823de40fa675" providerId="ADAL" clId="{0B5584F8-D4C1-3646-BC87-242D415CA1CF}" dt="2022-08-30T23:21:02.401" v="80" actId="478"/>
          <ac:picMkLst>
            <pc:docMk/>
            <pc:sldMk cId="2517788340" sldId="2206"/>
            <ac:picMk id="16" creationId="{784B1381-E1C2-89D9-CF71-699DEA691BA4}"/>
          </ac:picMkLst>
        </pc:picChg>
        <pc:picChg chg="add mod">
          <ac:chgData name="武藤 諒" userId="29d31a6a-ddb8-428f-b769-823de40fa675" providerId="ADAL" clId="{0B5584F8-D4C1-3646-BC87-242D415CA1CF}" dt="2022-08-30T23:21:06.325" v="81" actId="1076"/>
          <ac:picMkLst>
            <pc:docMk/>
            <pc:sldMk cId="2517788340" sldId="2206"/>
            <ac:picMk id="35" creationId="{BFC48B8A-1272-6946-B990-74AF1F618BB6}"/>
          </ac:picMkLst>
        </pc:picChg>
      </pc:sldChg>
      <pc:sldChg chg="modSp mod">
        <pc:chgData name="武藤 諒" userId="29d31a6a-ddb8-428f-b769-823de40fa675" providerId="ADAL" clId="{0B5584F8-D4C1-3646-BC87-242D415CA1CF}" dt="2022-08-31T08:57:45.602" v="822" actId="14100"/>
        <pc:sldMkLst>
          <pc:docMk/>
          <pc:sldMk cId="3074641624" sldId="2209"/>
        </pc:sldMkLst>
        <pc:spChg chg="mod">
          <ac:chgData name="武藤 諒" userId="29d31a6a-ddb8-428f-b769-823de40fa675" providerId="ADAL" clId="{0B5584F8-D4C1-3646-BC87-242D415CA1CF}" dt="2022-08-31T08:57:45.602" v="822" actId="14100"/>
          <ac:spMkLst>
            <pc:docMk/>
            <pc:sldMk cId="3074641624" sldId="2209"/>
            <ac:spMk id="20" creationId="{2E590DD2-01F1-0E05-CFFF-26773A988CC9}"/>
          </ac:spMkLst>
        </pc:spChg>
      </pc:sldChg>
      <pc:sldChg chg="addSp delSp modSp mod modAnim">
        <pc:chgData name="武藤 諒" userId="29d31a6a-ddb8-428f-b769-823de40fa675" providerId="ADAL" clId="{0B5584F8-D4C1-3646-BC87-242D415CA1CF}" dt="2022-08-31T08:54:26.420" v="632"/>
        <pc:sldMkLst>
          <pc:docMk/>
          <pc:sldMk cId="80903292" sldId="2220"/>
        </pc:sldMkLst>
        <pc:spChg chg="mod">
          <ac:chgData name="武藤 諒" userId="29d31a6a-ddb8-428f-b769-823de40fa675" providerId="ADAL" clId="{0B5584F8-D4C1-3646-BC87-242D415CA1CF}" dt="2022-08-30T23:21:53.953" v="152" actId="20577"/>
          <ac:spMkLst>
            <pc:docMk/>
            <pc:sldMk cId="80903292" sldId="2220"/>
            <ac:spMk id="3" creationId="{559B5868-8455-EE36-FA73-C956D61CE450}"/>
          </ac:spMkLst>
        </pc:spChg>
        <pc:spChg chg="mod">
          <ac:chgData name="武藤 諒" userId="29d31a6a-ddb8-428f-b769-823de40fa675" providerId="ADAL" clId="{0B5584F8-D4C1-3646-BC87-242D415CA1CF}" dt="2022-08-30T23:23:06.311" v="264" actId="20577"/>
          <ac:spMkLst>
            <pc:docMk/>
            <pc:sldMk cId="80903292" sldId="2220"/>
            <ac:spMk id="15" creationId="{8E781A33-ECB1-18CE-0D15-6DE39D05B5B0}"/>
          </ac:spMkLst>
        </pc:spChg>
        <pc:spChg chg="mod">
          <ac:chgData name="武藤 諒" userId="29d31a6a-ddb8-428f-b769-823de40fa675" providerId="ADAL" clId="{0B5584F8-D4C1-3646-BC87-242D415CA1CF}" dt="2022-08-30T23:22:07.208" v="184" actId="20577"/>
          <ac:spMkLst>
            <pc:docMk/>
            <pc:sldMk cId="80903292" sldId="2220"/>
            <ac:spMk id="16" creationId="{249DBAF4-ED64-3E15-6145-46B7BC23C47E}"/>
          </ac:spMkLst>
        </pc:spChg>
        <pc:spChg chg="mod">
          <ac:chgData name="武藤 諒" userId="29d31a6a-ddb8-428f-b769-823de40fa675" providerId="ADAL" clId="{0B5584F8-D4C1-3646-BC87-242D415CA1CF}" dt="2022-08-30T23:22:17.161" v="219" actId="20577"/>
          <ac:spMkLst>
            <pc:docMk/>
            <pc:sldMk cId="80903292" sldId="2220"/>
            <ac:spMk id="29" creationId="{4BF57417-7539-08EA-D99F-654AD1E4EF96}"/>
          </ac:spMkLst>
        </pc:spChg>
        <pc:spChg chg="mod">
          <ac:chgData name="武藤 諒" userId="29d31a6a-ddb8-428f-b769-823de40fa675" providerId="ADAL" clId="{0B5584F8-D4C1-3646-BC87-242D415CA1CF}" dt="2022-08-30T23:22:35.006" v="242" actId="14100"/>
          <ac:spMkLst>
            <pc:docMk/>
            <pc:sldMk cId="80903292" sldId="2220"/>
            <ac:spMk id="36" creationId="{A92FE654-A0DE-A16E-5255-9F1B2AC7467D}"/>
          </ac:spMkLst>
        </pc:spChg>
        <pc:graphicFrameChg chg="del">
          <ac:chgData name="武藤 諒" userId="29d31a6a-ddb8-428f-b769-823de40fa675" providerId="ADAL" clId="{0B5584F8-D4C1-3646-BC87-242D415CA1CF}" dt="2022-08-31T08:54:25.329" v="631" actId="478"/>
          <ac:graphicFrameMkLst>
            <pc:docMk/>
            <pc:sldMk cId="80903292" sldId="2220"/>
            <ac:graphicFrameMk id="46" creationId="{E0A7E496-4978-35FE-76EA-14C8BC41C080}"/>
          </ac:graphicFrameMkLst>
        </pc:graphicFrameChg>
        <pc:graphicFrameChg chg="add mod">
          <ac:chgData name="武藤 諒" userId="29d31a6a-ddb8-428f-b769-823de40fa675" providerId="ADAL" clId="{0B5584F8-D4C1-3646-BC87-242D415CA1CF}" dt="2022-08-31T08:54:26.420" v="632"/>
          <ac:graphicFrameMkLst>
            <pc:docMk/>
            <pc:sldMk cId="80903292" sldId="2220"/>
            <ac:graphicFrameMk id="47" creationId="{41C4F83D-8C11-BE4E-B066-E3D65EB9B2D0}"/>
          </ac:graphicFrameMkLst>
        </pc:graphicFrameChg>
      </pc:sldChg>
      <pc:sldChg chg="modSp mod">
        <pc:chgData name="武藤 諒" userId="29d31a6a-ddb8-428f-b769-823de40fa675" providerId="ADAL" clId="{0B5584F8-D4C1-3646-BC87-242D415CA1CF}" dt="2022-08-31T08:58:41.014" v="863" actId="20577"/>
        <pc:sldMkLst>
          <pc:docMk/>
          <pc:sldMk cId="1836458350" sldId="2221"/>
        </pc:sldMkLst>
        <pc:spChg chg="mod">
          <ac:chgData name="武藤 諒" userId="29d31a6a-ddb8-428f-b769-823de40fa675" providerId="ADAL" clId="{0B5584F8-D4C1-3646-BC87-242D415CA1CF}" dt="2022-08-31T08:58:41.014" v="863" actId="20577"/>
          <ac:spMkLst>
            <pc:docMk/>
            <pc:sldMk cId="1836458350" sldId="2221"/>
            <ac:spMk id="51" creationId="{30BC400F-051B-090C-E6EF-10507AFD273D}"/>
          </ac:spMkLst>
        </pc:spChg>
        <pc:graphicFrameChg chg="modGraphic">
          <ac:chgData name="武藤 諒" userId="29d31a6a-ddb8-428f-b769-823de40fa675" providerId="ADAL" clId="{0B5584F8-D4C1-3646-BC87-242D415CA1CF}" dt="2022-08-31T08:54:10.593" v="630" actId="207"/>
          <ac:graphicFrameMkLst>
            <pc:docMk/>
            <pc:sldMk cId="1836458350" sldId="2221"/>
            <ac:graphicFrameMk id="46" creationId="{E0A7E496-4978-35FE-76EA-14C8BC41C080}"/>
          </ac:graphicFrameMkLst>
        </pc:graphicFrameChg>
      </pc:sldChg>
      <pc:sldChg chg="addSp delSp modSp mod chgLayout">
        <pc:chgData name="武藤 諒" userId="29d31a6a-ddb8-428f-b769-823de40fa675" providerId="ADAL" clId="{0B5584F8-D4C1-3646-BC87-242D415CA1CF}" dt="2022-09-02T00:49:07.923" v="871" actId="20577"/>
        <pc:sldMkLst>
          <pc:docMk/>
          <pc:sldMk cId="32439700" sldId="2223"/>
        </pc:sldMkLst>
        <pc:spChg chg="add mod ord">
          <ac:chgData name="武藤 諒" userId="29d31a6a-ddb8-428f-b769-823de40fa675" providerId="ADAL" clId="{0B5584F8-D4C1-3646-BC87-242D415CA1CF}" dt="2022-09-02T00:49:07.923" v="871" actId="20577"/>
          <ac:spMkLst>
            <pc:docMk/>
            <pc:sldMk cId="32439700" sldId="2223"/>
            <ac:spMk id="2" creationId="{B24FB818-D1E5-CA48-975C-FE542FBF2114}"/>
          </ac:spMkLst>
        </pc:spChg>
        <pc:spChg chg="add mod ord">
          <ac:chgData name="武藤 諒" userId="29d31a6a-ddb8-428f-b769-823de40fa675" providerId="ADAL" clId="{0B5584F8-D4C1-3646-BC87-242D415CA1CF}" dt="2022-09-02T00:49:06.025" v="870" actId="20577"/>
          <ac:spMkLst>
            <pc:docMk/>
            <pc:sldMk cId="32439700" sldId="2223"/>
            <ac:spMk id="3" creationId="{0CE2867A-BEC7-DC47-8E16-AF42EF34BEC1}"/>
          </ac:spMkLst>
        </pc:spChg>
        <pc:spChg chg="del mod">
          <ac:chgData name="武藤 諒" userId="29d31a6a-ddb8-428f-b769-823de40fa675" providerId="ADAL" clId="{0B5584F8-D4C1-3646-BC87-242D415CA1CF}" dt="2022-09-02T00:48:51.355" v="865" actId="700"/>
          <ac:spMkLst>
            <pc:docMk/>
            <pc:sldMk cId="32439700" sldId="2223"/>
            <ac:spMk id="6" creationId="{EB50A416-E3A5-9CC0-4D37-BFF2E04614A7}"/>
          </ac:spMkLst>
        </pc:spChg>
        <pc:spChg chg="mod ord">
          <ac:chgData name="武藤 諒" userId="29d31a6a-ddb8-428f-b769-823de40fa675" providerId="ADAL" clId="{0B5584F8-D4C1-3646-BC87-242D415CA1CF}" dt="2022-09-02T00:48:51.355" v="865" actId="700"/>
          <ac:spMkLst>
            <pc:docMk/>
            <pc:sldMk cId="32439700" sldId="2223"/>
            <ac:spMk id="8" creationId="{6933782A-6895-462E-78F8-A875EAC702EB}"/>
          </ac:spMkLst>
        </pc:spChg>
      </pc:sldChg>
      <pc:sldChg chg="addSp delSp modSp mod">
        <pc:chgData name="武藤 諒" userId="29d31a6a-ddb8-428f-b769-823de40fa675" providerId="ADAL" clId="{0B5584F8-D4C1-3646-BC87-242D415CA1CF}" dt="2022-09-02T04:45:42.191" v="903" actId="478"/>
        <pc:sldMkLst>
          <pc:docMk/>
          <pc:sldMk cId="3113392571" sldId="2224"/>
        </pc:sldMkLst>
        <pc:picChg chg="del">
          <ac:chgData name="武藤 諒" userId="29d31a6a-ddb8-428f-b769-823de40fa675" providerId="ADAL" clId="{0B5584F8-D4C1-3646-BC87-242D415CA1CF}" dt="2022-09-02T04:45:42.191" v="903" actId="478"/>
          <ac:picMkLst>
            <pc:docMk/>
            <pc:sldMk cId="3113392571" sldId="2224"/>
            <ac:picMk id="13" creationId="{387A1B66-5118-12D3-9BDE-1D8DF3BE35C8}"/>
          </ac:picMkLst>
        </pc:picChg>
        <pc:picChg chg="add mod">
          <ac:chgData name="武藤 諒" userId="29d31a6a-ddb8-428f-b769-823de40fa675" providerId="ADAL" clId="{0B5584F8-D4C1-3646-BC87-242D415CA1CF}" dt="2022-09-02T04:45:40.258" v="902" actId="167"/>
          <ac:picMkLst>
            <pc:docMk/>
            <pc:sldMk cId="3113392571" sldId="2224"/>
            <ac:picMk id="18" creationId="{23723539-0DC2-5F46-B0F7-689B7072EC05}"/>
          </ac:picMkLst>
        </pc:picChg>
      </pc:sldChg>
      <pc:sldChg chg="add">
        <pc:chgData name="武藤 諒" userId="29d31a6a-ddb8-428f-b769-823de40fa675" providerId="ADAL" clId="{0B5584F8-D4C1-3646-BC87-242D415CA1CF}" dt="2022-09-16T00:41:38.226" v="904"/>
        <pc:sldMkLst>
          <pc:docMk/>
          <pc:sldMk cId="3679406794" sldId="2227"/>
        </pc:sldMkLst>
      </pc:sldChg>
    </pc:docChg>
  </pc:docChgLst>
  <pc:docChgLst>
    <pc:chgData name="武藤 諒" userId="29d31a6a-ddb8-428f-b769-823de40fa675" providerId="ADAL" clId="{F3A67021-8F70-7D44-B267-7C796AE7EFD0}"/>
    <pc:docChg chg="undo custSel mod addSld delSld modSld modMainMaster">
      <pc:chgData name="武藤 諒" userId="29d31a6a-ddb8-428f-b769-823de40fa675" providerId="ADAL" clId="{F3A67021-8F70-7D44-B267-7C796AE7EFD0}" dt="2022-06-15T04:30:15.136" v="136" actId="6014"/>
      <pc:docMkLst>
        <pc:docMk/>
      </pc:docMkLst>
      <pc:sldChg chg="modSp mod chgLayout">
        <pc:chgData name="武藤 諒" userId="29d31a6a-ddb8-428f-b769-823de40fa675" providerId="ADAL" clId="{F3A67021-8F70-7D44-B267-7C796AE7EFD0}" dt="2022-06-15T04:06:37.080" v="86"/>
        <pc:sldMkLst>
          <pc:docMk/>
          <pc:sldMk cId="198055729" sldId="256"/>
        </pc:sldMkLst>
        <pc:spChg chg="mod ord">
          <ac:chgData name="武藤 諒" userId="29d31a6a-ddb8-428f-b769-823de40fa675" providerId="ADAL" clId="{F3A67021-8F70-7D44-B267-7C796AE7EFD0}" dt="2022-06-15T04:06:17.682" v="56" actId="700"/>
          <ac:spMkLst>
            <pc:docMk/>
            <pc:sldMk cId="198055729" sldId="256"/>
            <ac:spMk id="4" creationId="{10C1D51C-F45E-A64B-8F64-8605F5CA6790}"/>
          </ac:spMkLst>
        </pc:spChg>
        <pc:spChg chg="mod ord">
          <ac:chgData name="武藤 諒" userId="29d31a6a-ddb8-428f-b769-823de40fa675" providerId="ADAL" clId="{F3A67021-8F70-7D44-B267-7C796AE7EFD0}" dt="2022-06-15T04:06:37.080" v="86"/>
          <ac:spMkLst>
            <pc:docMk/>
            <pc:sldMk cId="198055729" sldId="256"/>
            <ac:spMk id="7" creationId="{4C047E58-857E-DD4F-9F57-33610A722D58}"/>
          </ac:spMkLst>
        </pc:spChg>
        <pc:spChg chg="mod ord">
          <ac:chgData name="武藤 諒" userId="29d31a6a-ddb8-428f-b769-823de40fa675" providerId="ADAL" clId="{F3A67021-8F70-7D44-B267-7C796AE7EFD0}" dt="2022-06-15T04:06:29.874" v="85" actId="20577"/>
          <ac:spMkLst>
            <pc:docMk/>
            <pc:sldMk cId="198055729" sldId="256"/>
            <ac:spMk id="9" creationId="{DE8D061F-79B5-4A40-B32C-402F6B5FE724}"/>
          </ac:spMkLst>
        </pc:spChg>
      </pc:sldChg>
      <pc:sldChg chg="delSp new mod modClrScheme chgLayout">
        <pc:chgData name="武藤 諒" userId="29d31a6a-ddb8-428f-b769-823de40fa675" providerId="ADAL" clId="{F3A67021-8F70-7D44-B267-7C796AE7EFD0}" dt="2022-06-15T04:06:41.916" v="88" actId="700"/>
        <pc:sldMkLst>
          <pc:docMk/>
          <pc:sldMk cId="446934796" sldId="347"/>
        </pc:sldMkLst>
        <pc:spChg chg="del">
          <ac:chgData name="武藤 諒" userId="29d31a6a-ddb8-428f-b769-823de40fa675" providerId="ADAL" clId="{F3A67021-8F70-7D44-B267-7C796AE7EFD0}" dt="2022-06-15T04:06:41.916" v="88" actId="700"/>
          <ac:spMkLst>
            <pc:docMk/>
            <pc:sldMk cId="446934796" sldId="347"/>
            <ac:spMk id="2" creationId="{E836EEB6-43D4-FA45-A5BC-361D9CD6DDC9}"/>
          </ac:spMkLst>
        </pc:spChg>
        <pc:spChg chg="del">
          <ac:chgData name="武藤 諒" userId="29d31a6a-ddb8-428f-b769-823de40fa675" providerId="ADAL" clId="{F3A67021-8F70-7D44-B267-7C796AE7EFD0}" dt="2022-06-15T04:06:41.916" v="88" actId="700"/>
          <ac:spMkLst>
            <pc:docMk/>
            <pc:sldMk cId="446934796" sldId="347"/>
            <ac:spMk id="3" creationId="{29F77D7B-CF39-6049-B4C1-13AD5C44FE8D}"/>
          </ac:spMkLst>
        </pc:spChg>
        <pc:spChg chg="del">
          <ac:chgData name="武藤 諒" userId="29d31a6a-ddb8-428f-b769-823de40fa675" providerId="ADAL" clId="{F3A67021-8F70-7D44-B267-7C796AE7EFD0}" dt="2022-06-15T04:06:41.916" v="88" actId="700"/>
          <ac:spMkLst>
            <pc:docMk/>
            <pc:sldMk cId="446934796" sldId="347"/>
            <ac:spMk id="4" creationId="{6E1C13CA-57E6-6F4D-ADAB-9EB9706105E3}"/>
          </ac:spMkLst>
        </pc:spChg>
      </pc:sldChg>
      <pc:sldChg chg="addSp delSp add del setBg delDesignElem">
        <pc:chgData name="武藤 諒" userId="29d31a6a-ddb8-428f-b769-823de40fa675" providerId="ADAL" clId="{F3A67021-8F70-7D44-B267-7C796AE7EFD0}" dt="2022-06-02T09:00:44.546" v="28"/>
        <pc:sldMkLst>
          <pc:docMk/>
          <pc:sldMk cId="976423767" sldId="477"/>
        </pc:sldMkLst>
        <pc:spChg chg="add del">
          <ac:chgData name="武藤 諒" userId="29d31a6a-ddb8-428f-b769-823de40fa675" providerId="ADAL" clId="{F3A67021-8F70-7D44-B267-7C796AE7EFD0}" dt="2022-06-02T09:00:44.546" v="28"/>
          <ac:spMkLst>
            <pc:docMk/>
            <pc:sldMk cId="976423767" sldId="477"/>
            <ac:spMk id="15" creationId="{D928DD85-BB99-450D-A702-2683E0296282}"/>
          </ac:spMkLst>
        </pc:spChg>
        <pc:spChg chg="add del">
          <ac:chgData name="武藤 諒" userId="29d31a6a-ddb8-428f-b769-823de40fa675" providerId="ADAL" clId="{F3A67021-8F70-7D44-B267-7C796AE7EFD0}" dt="2022-06-02T09:00:44.546" v="28"/>
          <ac:spMkLst>
            <pc:docMk/>
            <pc:sldMk cId="976423767" sldId="477"/>
            <ac:spMk id="16" creationId="{240E5BD2-4019-4012-A1AA-628900E659E9}"/>
          </ac:spMkLst>
        </pc:spChg>
      </pc:sldChg>
      <pc:sldMasterChg chg="modSp mod addSldLayout delSldLayout modSldLayout">
        <pc:chgData name="武藤 諒" userId="29d31a6a-ddb8-428f-b769-823de40fa675" providerId="ADAL" clId="{F3A67021-8F70-7D44-B267-7C796AE7EFD0}" dt="2022-06-15T04:30:15.136" v="136" actId="6014"/>
        <pc:sldMasterMkLst>
          <pc:docMk/>
          <pc:sldMasterMk cId="3616587049" sldId="2147483664"/>
        </pc:sldMasterMkLst>
        <pc:spChg chg="mod">
          <ac:chgData name="武藤 諒" userId="29d31a6a-ddb8-428f-b769-823de40fa675" providerId="ADAL" clId="{F3A67021-8F70-7D44-B267-7C796AE7EFD0}" dt="2021-12-14T10:33:45.630" v="1" actId="20577"/>
          <ac:spMkLst>
            <pc:docMk/>
            <pc:sldMasterMk cId="3616587049" sldId="2147483664"/>
            <ac:spMk id="4" creationId="{C93FF6D9-DFAD-9445-ACDE-009B203F6397}"/>
          </ac:spMkLst>
        </pc:spChg>
        <pc:sldLayoutChg chg="modSp mod">
          <pc:chgData name="武藤 諒" userId="29d31a6a-ddb8-428f-b769-823de40fa675" providerId="ADAL" clId="{F3A67021-8F70-7D44-B267-7C796AE7EFD0}" dt="2022-06-15T04:22:44.831" v="113" actId="6014"/>
          <pc:sldLayoutMkLst>
            <pc:docMk/>
            <pc:sldMasterMk cId="3616587049" sldId="2147483664"/>
            <pc:sldLayoutMk cId="3352638339" sldId="2147483665"/>
          </pc:sldLayoutMkLst>
          <pc:spChg chg="mod">
            <ac:chgData name="武藤 諒" userId="29d31a6a-ddb8-428f-b769-823de40fa675" providerId="ADAL" clId="{F3A67021-8F70-7D44-B267-7C796AE7EFD0}" dt="2022-03-21T23:44:29.507" v="17" actId="113"/>
            <ac:spMkLst>
              <pc:docMk/>
              <pc:sldMasterMk cId="3616587049" sldId="2147483664"/>
              <pc:sldLayoutMk cId="3352638339" sldId="2147483665"/>
              <ac:spMk id="4" creationId="{C69C27C9-F672-7140-89B1-D500AE94047B}"/>
            </ac:spMkLst>
          </pc:spChg>
        </pc:sldLayoutChg>
        <pc:sldLayoutChg chg="modSp mod">
          <pc:chgData name="武藤 諒" userId="29d31a6a-ddb8-428f-b769-823de40fa675" providerId="ADAL" clId="{F3A67021-8F70-7D44-B267-7C796AE7EFD0}" dt="2022-06-15T04:19:24.182" v="101" actId="6014"/>
          <pc:sldLayoutMkLst>
            <pc:docMk/>
            <pc:sldMasterMk cId="3616587049" sldId="2147483664"/>
            <pc:sldLayoutMk cId="3095797505" sldId="2147483666"/>
          </pc:sldLayoutMkLst>
          <pc:spChg chg="mod">
            <ac:chgData name="武藤 諒" userId="29d31a6a-ddb8-428f-b769-823de40fa675" providerId="ADAL" clId="{F3A67021-8F70-7D44-B267-7C796AE7EFD0}" dt="2022-03-21T23:43:56.547" v="9" actId="113"/>
            <ac:spMkLst>
              <pc:docMk/>
              <pc:sldMasterMk cId="3616587049" sldId="2147483664"/>
              <pc:sldLayoutMk cId="3095797505" sldId="2147483666"/>
              <ac:spMk id="5" creationId="{475DC616-1853-0540-99D2-C0D2837C246F}"/>
            </ac:spMkLst>
          </pc:spChg>
          <pc:spChg chg="mod">
            <ac:chgData name="武藤 諒" userId="29d31a6a-ddb8-428f-b769-823de40fa675" providerId="ADAL" clId="{F3A67021-8F70-7D44-B267-7C796AE7EFD0}" dt="2022-03-21T23:43:56.547" v="9" actId="113"/>
            <ac:spMkLst>
              <pc:docMk/>
              <pc:sldMasterMk cId="3616587049" sldId="2147483664"/>
              <pc:sldLayoutMk cId="3095797505" sldId="2147483666"/>
              <ac:spMk id="12" creationId="{025D3D52-E7A7-5844-A47B-E2F9A15EF198}"/>
            </ac:spMkLst>
          </pc:spChg>
        </pc:sldLayoutChg>
        <pc:sldLayoutChg chg="modSp mod">
          <pc:chgData name="武藤 諒" userId="29d31a6a-ddb8-428f-b769-823de40fa675" providerId="ADAL" clId="{F3A67021-8F70-7D44-B267-7C796AE7EFD0}" dt="2022-06-15T04:19:39.899" v="103" actId="6014"/>
          <pc:sldLayoutMkLst>
            <pc:docMk/>
            <pc:sldMasterMk cId="3616587049" sldId="2147483664"/>
            <pc:sldLayoutMk cId="594574933" sldId="2147483726"/>
          </pc:sldLayoutMkLst>
          <pc:spChg chg="mod">
            <ac:chgData name="武藤 諒" userId="29d31a6a-ddb8-428f-b769-823de40fa675" providerId="ADAL" clId="{F3A67021-8F70-7D44-B267-7C796AE7EFD0}" dt="2022-03-21T23:44:03.631" v="11" actId="113"/>
            <ac:spMkLst>
              <pc:docMk/>
              <pc:sldMasterMk cId="3616587049" sldId="2147483664"/>
              <pc:sldLayoutMk cId="594574933" sldId="2147483726"/>
              <ac:spMk id="7" creationId="{5819D501-8CCA-EA47-A79F-6C275595410C}"/>
            </ac:spMkLst>
          </pc:spChg>
          <pc:spChg chg="mod">
            <ac:chgData name="武藤 諒" userId="29d31a6a-ddb8-428f-b769-823de40fa675" providerId="ADAL" clId="{F3A67021-8F70-7D44-B267-7C796AE7EFD0}" dt="2022-03-21T23:44:03.631" v="11" actId="113"/>
            <ac:spMkLst>
              <pc:docMk/>
              <pc:sldMasterMk cId="3616587049" sldId="2147483664"/>
              <pc:sldLayoutMk cId="594574933" sldId="2147483726"/>
              <ac:spMk id="12" creationId="{025D3D52-E7A7-5844-A47B-E2F9A15EF198}"/>
            </ac:spMkLst>
          </pc:spChg>
        </pc:sldLayoutChg>
        <pc:sldLayoutChg chg="modSp mod">
          <pc:chgData name="武藤 諒" userId="29d31a6a-ddb8-428f-b769-823de40fa675" providerId="ADAL" clId="{F3A67021-8F70-7D44-B267-7C796AE7EFD0}" dt="2022-06-15T04:21:48.443" v="107" actId="6014"/>
          <pc:sldLayoutMkLst>
            <pc:docMk/>
            <pc:sldMasterMk cId="3616587049" sldId="2147483664"/>
            <pc:sldLayoutMk cId="3391707206" sldId="2147483727"/>
          </pc:sldLayoutMkLst>
          <pc:spChg chg="mod">
            <ac:chgData name="武藤 諒" userId="29d31a6a-ddb8-428f-b769-823de40fa675" providerId="ADAL" clId="{F3A67021-8F70-7D44-B267-7C796AE7EFD0}" dt="2022-03-21T23:44:12.617" v="13" actId="113"/>
            <ac:spMkLst>
              <pc:docMk/>
              <pc:sldMasterMk cId="3616587049" sldId="2147483664"/>
              <pc:sldLayoutMk cId="3391707206" sldId="2147483727"/>
              <ac:spMk id="7" creationId="{52908261-20C0-C84D-B3D9-8A56DCBB5AEF}"/>
            </ac:spMkLst>
          </pc:spChg>
          <pc:spChg chg="mod">
            <ac:chgData name="武藤 諒" userId="29d31a6a-ddb8-428f-b769-823de40fa675" providerId="ADAL" clId="{F3A67021-8F70-7D44-B267-7C796AE7EFD0}" dt="2022-03-21T23:44:12.617" v="13" actId="113"/>
            <ac:spMkLst>
              <pc:docMk/>
              <pc:sldMasterMk cId="3616587049" sldId="2147483664"/>
              <pc:sldLayoutMk cId="3391707206" sldId="2147483727"/>
              <ac:spMk id="12" creationId="{025D3D52-E7A7-5844-A47B-E2F9A15EF198}"/>
            </ac:spMkLst>
          </pc:spChg>
        </pc:sldLayoutChg>
        <pc:sldLayoutChg chg="modSp mod">
          <pc:chgData name="武藤 諒" userId="29d31a6a-ddb8-428f-b769-823de40fa675" providerId="ADAL" clId="{F3A67021-8F70-7D44-B267-7C796AE7EFD0}" dt="2022-06-15T04:30:15.136" v="136" actId="6014"/>
          <pc:sldLayoutMkLst>
            <pc:docMk/>
            <pc:sldMasterMk cId="3616587049" sldId="2147483664"/>
            <pc:sldLayoutMk cId="3296775079" sldId="2147483728"/>
          </pc:sldLayoutMkLst>
          <pc:spChg chg="mod">
            <ac:chgData name="武藤 諒" userId="29d31a6a-ddb8-428f-b769-823de40fa675" providerId="ADAL" clId="{F3A67021-8F70-7D44-B267-7C796AE7EFD0}" dt="2022-03-21T23:44:19.777" v="15" actId="113"/>
            <ac:spMkLst>
              <pc:docMk/>
              <pc:sldMasterMk cId="3616587049" sldId="2147483664"/>
              <pc:sldLayoutMk cId="3296775079" sldId="2147483728"/>
              <ac:spMk id="7" creationId="{CFF53E31-7472-8942-AD1A-D20A950AAA16}"/>
            </ac:spMkLst>
          </pc:spChg>
          <pc:spChg chg="mod">
            <ac:chgData name="武藤 諒" userId="29d31a6a-ddb8-428f-b769-823de40fa675" providerId="ADAL" clId="{F3A67021-8F70-7D44-B267-7C796AE7EFD0}" dt="2022-03-21T23:44:19.777" v="15" actId="113"/>
            <ac:spMkLst>
              <pc:docMk/>
              <pc:sldMasterMk cId="3616587049" sldId="2147483664"/>
              <pc:sldLayoutMk cId="3296775079" sldId="2147483728"/>
              <ac:spMk id="12" creationId="{025D3D52-E7A7-5844-A47B-E2F9A15EF198}"/>
            </ac:spMkLst>
          </pc:spChg>
        </pc:sldLayoutChg>
        <pc:sldLayoutChg chg="modSp mod">
          <pc:chgData name="武藤 諒" userId="29d31a6a-ddb8-428f-b769-823de40fa675" providerId="ADAL" clId="{F3A67021-8F70-7D44-B267-7C796AE7EFD0}" dt="2022-06-15T04:19:32.894" v="102" actId="6014"/>
          <pc:sldLayoutMkLst>
            <pc:docMk/>
            <pc:sldMasterMk cId="3616587049" sldId="2147483664"/>
            <pc:sldLayoutMk cId="2226972984" sldId="2147483733"/>
          </pc:sldLayoutMkLst>
          <pc:spChg chg="mod">
            <ac:chgData name="武藤 諒" userId="29d31a6a-ddb8-428f-b769-823de40fa675" providerId="ADAL" clId="{F3A67021-8F70-7D44-B267-7C796AE7EFD0}" dt="2022-03-21T23:43:59.803" v="10" actId="113"/>
            <ac:spMkLst>
              <pc:docMk/>
              <pc:sldMasterMk cId="3616587049" sldId="2147483664"/>
              <pc:sldLayoutMk cId="2226972984" sldId="2147483733"/>
              <ac:spMk id="12" creationId="{025D3D52-E7A7-5844-A47B-E2F9A15EF198}"/>
            </ac:spMkLst>
          </pc:spChg>
        </pc:sldLayoutChg>
        <pc:sldLayoutChg chg="modSp mod">
          <pc:chgData name="武藤 諒" userId="29d31a6a-ddb8-428f-b769-823de40fa675" providerId="ADAL" clId="{F3A67021-8F70-7D44-B267-7C796AE7EFD0}" dt="2022-06-15T04:19:50.144" v="104" actId="6014"/>
          <pc:sldLayoutMkLst>
            <pc:docMk/>
            <pc:sldMasterMk cId="3616587049" sldId="2147483664"/>
            <pc:sldLayoutMk cId="2891326290" sldId="2147483734"/>
          </pc:sldLayoutMkLst>
          <pc:spChg chg="mod">
            <ac:chgData name="武藤 諒" userId="29d31a6a-ddb8-428f-b769-823de40fa675" providerId="ADAL" clId="{F3A67021-8F70-7D44-B267-7C796AE7EFD0}" dt="2022-03-21T23:44:08.913" v="12" actId="113"/>
            <ac:spMkLst>
              <pc:docMk/>
              <pc:sldMasterMk cId="3616587049" sldId="2147483664"/>
              <pc:sldLayoutMk cId="2891326290" sldId="2147483734"/>
              <ac:spMk id="12" creationId="{025D3D52-E7A7-5844-A47B-E2F9A15EF198}"/>
            </ac:spMkLst>
          </pc:spChg>
        </pc:sldLayoutChg>
        <pc:sldLayoutChg chg="modSp mod">
          <pc:chgData name="武藤 諒" userId="29d31a6a-ddb8-428f-b769-823de40fa675" providerId="ADAL" clId="{F3A67021-8F70-7D44-B267-7C796AE7EFD0}" dt="2022-06-15T04:21:43.166" v="106" actId="6014"/>
          <pc:sldLayoutMkLst>
            <pc:docMk/>
            <pc:sldMasterMk cId="3616587049" sldId="2147483664"/>
            <pc:sldLayoutMk cId="31302567" sldId="2147483735"/>
          </pc:sldLayoutMkLst>
          <pc:spChg chg="mod">
            <ac:chgData name="武藤 諒" userId="29d31a6a-ddb8-428f-b769-823de40fa675" providerId="ADAL" clId="{F3A67021-8F70-7D44-B267-7C796AE7EFD0}" dt="2022-03-21T23:44:15.879" v="14" actId="113"/>
            <ac:spMkLst>
              <pc:docMk/>
              <pc:sldMasterMk cId="3616587049" sldId="2147483664"/>
              <pc:sldLayoutMk cId="31302567" sldId="2147483735"/>
              <ac:spMk id="12" creationId="{025D3D52-E7A7-5844-A47B-E2F9A15EF198}"/>
            </ac:spMkLst>
          </pc:spChg>
        </pc:sldLayoutChg>
        <pc:sldLayoutChg chg="modSp mod">
          <pc:chgData name="武藤 諒" userId="29d31a6a-ddb8-428f-b769-823de40fa675" providerId="ADAL" clId="{F3A67021-8F70-7D44-B267-7C796AE7EFD0}" dt="2022-06-15T04:30:08.932" v="135" actId="6014"/>
          <pc:sldLayoutMkLst>
            <pc:docMk/>
            <pc:sldMasterMk cId="3616587049" sldId="2147483664"/>
            <pc:sldLayoutMk cId="161251179" sldId="2147483736"/>
          </pc:sldLayoutMkLst>
          <pc:spChg chg="mod">
            <ac:chgData name="武藤 諒" userId="29d31a6a-ddb8-428f-b769-823de40fa675" providerId="ADAL" clId="{F3A67021-8F70-7D44-B267-7C796AE7EFD0}" dt="2022-03-21T23:44:23.531" v="16" actId="113"/>
            <ac:spMkLst>
              <pc:docMk/>
              <pc:sldMasterMk cId="3616587049" sldId="2147483664"/>
              <pc:sldLayoutMk cId="161251179" sldId="2147483736"/>
              <ac:spMk id="12" creationId="{025D3D52-E7A7-5844-A47B-E2F9A15EF198}"/>
            </ac:spMkLst>
          </pc:spChg>
        </pc:sldLayoutChg>
        <pc:sldLayoutChg chg="mod">
          <pc:chgData name="武藤 諒" userId="29d31a6a-ddb8-428f-b769-823de40fa675" providerId="ADAL" clId="{F3A67021-8F70-7D44-B267-7C796AE7EFD0}" dt="2022-06-15T04:22:36.627" v="112" actId="6014"/>
          <pc:sldLayoutMkLst>
            <pc:docMk/>
            <pc:sldMasterMk cId="3616587049" sldId="2147483664"/>
            <pc:sldLayoutMk cId="3081920878" sldId="2147483737"/>
          </pc:sldLayoutMkLst>
        </pc:sldLayoutChg>
        <pc:sldLayoutChg chg="new del mod replId">
          <pc:chgData name="武藤 諒" userId="29d31a6a-ddb8-428f-b769-823de40fa675" providerId="ADAL" clId="{F3A67021-8F70-7D44-B267-7C796AE7EFD0}" dt="2022-04-26T00:48:11.069" v="19" actId="11236"/>
          <pc:sldLayoutMkLst>
            <pc:docMk/>
            <pc:sldMasterMk cId="3616587049" sldId="2147483664"/>
            <pc:sldLayoutMk cId="3332442432" sldId="2147483741"/>
          </pc:sldLayoutMkLst>
        </pc:sldLayoutChg>
        <pc:sldLayoutChg chg="addSp delSp modSp new mod replId">
          <pc:chgData name="武藤 諒" userId="29d31a6a-ddb8-428f-b769-823de40fa675" providerId="ADAL" clId="{F3A67021-8F70-7D44-B267-7C796AE7EFD0}" dt="2022-06-15T04:17:45.407" v="97" actId="6014"/>
          <pc:sldLayoutMkLst>
            <pc:docMk/>
            <pc:sldMasterMk cId="3616587049" sldId="2147483664"/>
            <pc:sldLayoutMk cId="3747587244" sldId="2147483745"/>
          </pc:sldLayoutMkLst>
          <pc:spChg chg="del">
            <ac:chgData name="武藤 諒" userId="29d31a6a-ddb8-428f-b769-823de40fa675" providerId="ADAL" clId="{F3A67021-8F70-7D44-B267-7C796AE7EFD0}" dt="2022-06-15T04:16:55.408" v="90" actId="478"/>
            <ac:spMkLst>
              <pc:docMk/>
              <pc:sldMasterMk cId="3616587049" sldId="2147483664"/>
              <pc:sldLayoutMk cId="3747587244" sldId="2147483745"/>
              <ac:spMk id="2" creationId="{501E32DC-71DC-D84E-BC85-3703F6CDA06E}"/>
            </ac:spMkLst>
          </pc:spChg>
          <pc:spChg chg="add mod">
            <ac:chgData name="武藤 諒" userId="29d31a6a-ddb8-428f-b769-823de40fa675" providerId="ADAL" clId="{F3A67021-8F70-7D44-B267-7C796AE7EFD0}" dt="2022-06-15T04:17:04.818" v="93"/>
            <ac:spMkLst>
              <pc:docMk/>
              <pc:sldMasterMk cId="3616587049" sldId="2147483664"/>
              <pc:sldLayoutMk cId="3747587244" sldId="2147483745"/>
              <ac:spMk id="3" creationId="{A47ECDBE-7E9F-5747-B9DC-0D60162AD88B}"/>
            </ac:spMkLst>
          </pc:spChg>
          <pc:spChg chg="add mod">
            <ac:chgData name="武藤 諒" userId="29d31a6a-ddb8-428f-b769-823de40fa675" providerId="ADAL" clId="{F3A67021-8F70-7D44-B267-7C796AE7EFD0}" dt="2022-06-15T04:17:09.744" v="94" actId="207"/>
            <ac:spMkLst>
              <pc:docMk/>
              <pc:sldMasterMk cId="3616587049" sldId="2147483664"/>
              <pc:sldLayoutMk cId="3747587244" sldId="2147483745"/>
              <ac:spMk id="4" creationId="{13B0B91E-A3B1-5748-B930-58366E070942}"/>
            </ac:spMkLst>
          </pc:spChg>
          <pc:spChg chg="add mod">
            <ac:chgData name="武藤 諒" userId="29d31a6a-ddb8-428f-b769-823de40fa675" providerId="ADAL" clId="{F3A67021-8F70-7D44-B267-7C796AE7EFD0}" dt="2022-06-15T04:17:04.818" v="93"/>
            <ac:spMkLst>
              <pc:docMk/>
              <pc:sldMasterMk cId="3616587049" sldId="2147483664"/>
              <pc:sldLayoutMk cId="3747587244" sldId="2147483745"/>
              <ac:spMk id="5" creationId="{D017D000-C900-8B4E-B3CA-B4135D44CA6C}"/>
            </ac:spMkLst>
          </pc:spChg>
          <pc:spChg chg="add mod">
            <ac:chgData name="武藤 諒" userId="29d31a6a-ddb8-428f-b769-823de40fa675" providerId="ADAL" clId="{F3A67021-8F70-7D44-B267-7C796AE7EFD0}" dt="2022-06-15T04:17:04.818" v="93"/>
            <ac:spMkLst>
              <pc:docMk/>
              <pc:sldMasterMk cId="3616587049" sldId="2147483664"/>
              <pc:sldLayoutMk cId="3747587244" sldId="2147483745"/>
              <ac:spMk id="6" creationId="{DC12BA17-6A9E-9546-A57A-605E93AC0108}"/>
            </ac:spMkLst>
          </pc:spChg>
        </pc:sldLayoutChg>
        <pc:sldLayoutChg chg="addSp delSp modSp new mod">
          <pc:chgData name="武藤 諒" userId="29d31a6a-ddb8-428f-b769-823de40fa675" providerId="ADAL" clId="{F3A67021-8F70-7D44-B267-7C796AE7EFD0}" dt="2022-06-15T04:18:05.470" v="98" actId="6014"/>
          <pc:sldLayoutMkLst>
            <pc:docMk/>
            <pc:sldMasterMk cId="3616587049" sldId="2147483664"/>
            <pc:sldLayoutMk cId="1970942035" sldId="2147483746"/>
          </pc:sldLayoutMkLst>
          <pc:spChg chg="del">
            <ac:chgData name="武藤 諒" userId="29d31a6a-ddb8-428f-b769-823de40fa675" providerId="ADAL" clId="{F3A67021-8F70-7D44-B267-7C796AE7EFD0}" dt="2022-06-15T04:16:58.478" v="92" actId="478"/>
            <ac:spMkLst>
              <pc:docMk/>
              <pc:sldMasterMk cId="3616587049" sldId="2147483664"/>
              <pc:sldLayoutMk cId="1970942035" sldId="2147483746"/>
              <ac:spMk id="2" creationId="{6EB81869-CFCC-0D49-8029-482721D0CAC2}"/>
            </ac:spMkLst>
          </pc:spChg>
          <pc:spChg chg="add mod">
            <ac:chgData name="武藤 諒" userId="29d31a6a-ddb8-428f-b769-823de40fa675" providerId="ADAL" clId="{F3A67021-8F70-7D44-B267-7C796AE7EFD0}" dt="2022-06-15T04:17:15.638" v="95"/>
            <ac:spMkLst>
              <pc:docMk/>
              <pc:sldMasterMk cId="3616587049" sldId="2147483664"/>
              <pc:sldLayoutMk cId="1970942035" sldId="2147483746"/>
              <ac:spMk id="3" creationId="{0EEE1594-0956-8046-8641-7E66C9E22136}"/>
            </ac:spMkLst>
          </pc:spChg>
          <pc:spChg chg="add mod">
            <ac:chgData name="武藤 諒" userId="29d31a6a-ddb8-428f-b769-823de40fa675" providerId="ADAL" clId="{F3A67021-8F70-7D44-B267-7C796AE7EFD0}" dt="2022-06-15T04:17:19.357" v="96" actId="207"/>
            <ac:spMkLst>
              <pc:docMk/>
              <pc:sldMasterMk cId="3616587049" sldId="2147483664"/>
              <pc:sldLayoutMk cId="1970942035" sldId="2147483746"/>
              <ac:spMk id="4" creationId="{F2D76327-A058-2346-98EE-990965D44D10}"/>
            </ac:spMkLst>
          </pc:spChg>
          <pc:spChg chg="add mod">
            <ac:chgData name="武藤 諒" userId="29d31a6a-ddb8-428f-b769-823de40fa675" providerId="ADAL" clId="{F3A67021-8F70-7D44-B267-7C796AE7EFD0}" dt="2022-06-15T04:17:15.638" v="95"/>
            <ac:spMkLst>
              <pc:docMk/>
              <pc:sldMasterMk cId="3616587049" sldId="2147483664"/>
              <pc:sldLayoutMk cId="1970942035" sldId="2147483746"/>
              <ac:spMk id="5" creationId="{307B7915-8287-B244-910C-50C875578C04}"/>
            </ac:spMkLst>
          </pc:spChg>
        </pc:sldLayoutChg>
        <pc:sldLayoutChg chg="add del mod modTransition">
          <pc:chgData name="武藤 諒" userId="29d31a6a-ddb8-428f-b769-823de40fa675" providerId="ADAL" clId="{F3A67021-8F70-7D44-B267-7C796AE7EFD0}" dt="2022-06-15T04:18:27.867" v="100" actId="2890"/>
          <pc:sldLayoutMkLst>
            <pc:docMk/>
            <pc:sldMasterMk cId="3616587049" sldId="2147483664"/>
            <pc:sldLayoutMk cId="213523276" sldId="2147483747"/>
          </pc:sldLayoutMkLst>
        </pc:sldLayoutChg>
        <pc:sldLayoutChg chg="addSp delSp modSp new mod replId">
          <pc:chgData name="武藤 諒" userId="29d31a6a-ddb8-428f-b769-823de40fa675" providerId="ADAL" clId="{F3A67021-8F70-7D44-B267-7C796AE7EFD0}" dt="2022-06-15T04:29:54.132" v="133" actId="6014"/>
          <pc:sldLayoutMkLst>
            <pc:docMk/>
            <pc:sldMasterMk cId="3616587049" sldId="2147483664"/>
            <pc:sldLayoutMk cId="3377387295" sldId="2147483748"/>
          </pc:sldLayoutMkLst>
          <pc:spChg chg="del">
            <ac:chgData name="武藤 諒" userId="29d31a6a-ddb8-428f-b769-823de40fa675" providerId="ADAL" clId="{F3A67021-8F70-7D44-B267-7C796AE7EFD0}" dt="2022-06-15T04:29:27.150" v="125" actId="478"/>
            <ac:spMkLst>
              <pc:docMk/>
              <pc:sldMasterMk cId="3616587049" sldId="2147483664"/>
              <pc:sldLayoutMk cId="3377387295" sldId="2147483748"/>
              <ac:spMk id="2" creationId="{B950F8E0-BD9A-7444-AA24-5589BC0E8DA9}"/>
            </ac:spMkLst>
          </pc:spChg>
          <pc:spChg chg="add mod">
            <ac:chgData name="武藤 諒" userId="29d31a6a-ddb8-428f-b769-823de40fa675" providerId="ADAL" clId="{F3A67021-8F70-7D44-B267-7C796AE7EFD0}" dt="2022-06-15T04:29:27.789" v="126"/>
            <ac:spMkLst>
              <pc:docMk/>
              <pc:sldMasterMk cId="3616587049" sldId="2147483664"/>
              <pc:sldLayoutMk cId="3377387295" sldId="2147483748"/>
              <ac:spMk id="3" creationId="{23E6D2FF-F5B7-6944-94ED-46AA6BA6378E}"/>
            </ac:spMkLst>
          </pc:spChg>
          <pc:spChg chg="add mod">
            <ac:chgData name="武藤 諒" userId="29d31a6a-ddb8-428f-b769-823de40fa675" providerId="ADAL" clId="{F3A67021-8F70-7D44-B267-7C796AE7EFD0}" dt="2022-06-15T04:29:33.735" v="129" actId="207"/>
            <ac:spMkLst>
              <pc:docMk/>
              <pc:sldMasterMk cId="3616587049" sldId="2147483664"/>
              <pc:sldLayoutMk cId="3377387295" sldId="2147483748"/>
              <ac:spMk id="4" creationId="{57FFBBA1-195E-004E-B3A4-82887D286C0B}"/>
            </ac:spMkLst>
          </pc:spChg>
          <pc:spChg chg="add mod">
            <ac:chgData name="武藤 諒" userId="29d31a6a-ddb8-428f-b769-823de40fa675" providerId="ADAL" clId="{F3A67021-8F70-7D44-B267-7C796AE7EFD0}" dt="2022-06-15T04:29:27.789" v="126"/>
            <ac:spMkLst>
              <pc:docMk/>
              <pc:sldMasterMk cId="3616587049" sldId="2147483664"/>
              <pc:sldLayoutMk cId="3377387295" sldId="2147483748"/>
              <ac:spMk id="5" creationId="{0EADCC57-4DD7-9B41-984B-D919095EB41C}"/>
            </ac:spMkLst>
          </pc:spChg>
          <pc:spChg chg="add mod">
            <ac:chgData name="武藤 諒" userId="29d31a6a-ddb8-428f-b769-823de40fa675" providerId="ADAL" clId="{F3A67021-8F70-7D44-B267-7C796AE7EFD0}" dt="2022-06-15T04:29:27.789" v="126"/>
            <ac:spMkLst>
              <pc:docMk/>
              <pc:sldMasterMk cId="3616587049" sldId="2147483664"/>
              <pc:sldLayoutMk cId="3377387295" sldId="2147483748"/>
              <ac:spMk id="6" creationId="{47D31E48-F113-1B42-9058-0DF80B72073B}"/>
            </ac:spMkLst>
          </pc:spChg>
        </pc:sldLayoutChg>
        <pc:sldLayoutChg chg="addSp delSp modSp new mod">
          <pc:chgData name="武藤 諒" userId="29d31a6a-ddb8-428f-b769-823de40fa675" providerId="ADAL" clId="{F3A67021-8F70-7D44-B267-7C796AE7EFD0}" dt="2022-06-15T04:30:00.540" v="134" actId="6014"/>
          <pc:sldLayoutMkLst>
            <pc:docMk/>
            <pc:sldMasterMk cId="3616587049" sldId="2147483664"/>
            <pc:sldLayoutMk cId="362293218" sldId="2147483749"/>
          </pc:sldLayoutMkLst>
          <pc:spChg chg="del">
            <ac:chgData name="武藤 諒" userId="29d31a6a-ddb8-428f-b769-823de40fa675" providerId="ADAL" clId="{F3A67021-8F70-7D44-B267-7C796AE7EFD0}" dt="2022-06-15T04:29:37.277" v="130" actId="478"/>
            <ac:spMkLst>
              <pc:docMk/>
              <pc:sldMasterMk cId="3616587049" sldId="2147483664"/>
              <pc:sldLayoutMk cId="362293218" sldId="2147483749"/>
              <ac:spMk id="2" creationId="{CE6AE60F-46DC-4440-B62D-E119A5433FB6}"/>
            </ac:spMkLst>
          </pc:spChg>
          <pc:spChg chg="add mod">
            <ac:chgData name="武藤 諒" userId="29d31a6a-ddb8-428f-b769-823de40fa675" providerId="ADAL" clId="{F3A67021-8F70-7D44-B267-7C796AE7EFD0}" dt="2022-06-15T04:29:44.069" v="131"/>
            <ac:spMkLst>
              <pc:docMk/>
              <pc:sldMasterMk cId="3616587049" sldId="2147483664"/>
              <pc:sldLayoutMk cId="362293218" sldId="2147483749"/>
              <ac:spMk id="3" creationId="{8C6305D6-0565-A049-83C5-49B39AE42087}"/>
            </ac:spMkLst>
          </pc:spChg>
          <pc:spChg chg="add mod">
            <ac:chgData name="武藤 諒" userId="29d31a6a-ddb8-428f-b769-823de40fa675" providerId="ADAL" clId="{F3A67021-8F70-7D44-B267-7C796AE7EFD0}" dt="2022-06-15T04:29:47.937" v="132" actId="207"/>
            <ac:spMkLst>
              <pc:docMk/>
              <pc:sldMasterMk cId="3616587049" sldId="2147483664"/>
              <pc:sldLayoutMk cId="362293218" sldId="2147483749"/>
              <ac:spMk id="4" creationId="{547954FD-6B16-C94C-860C-CE2B83D3C0D9}"/>
            </ac:spMkLst>
          </pc:spChg>
          <pc:spChg chg="add mod">
            <ac:chgData name="武藤 諒" userId="29d31a6a-ddb8-428f-b769-823de40fa675" providerId="ADAL" clId="{F3A67021-8F70-7D44-B267-7C796AE7EFD0}" dt="2022-06-15T04:29:44.069" v="131"/>
            <ac:spMkLst>
              <pc:docMk/>
              <pc:sldMasterMk cId="3616587049" sldId="2147483664"/>
              <pc:sldLayoutMk cId="362293218" sldId="2147483749"/>
              <ac:spMk id="5" creationId="{18088D2B-F093-E041-96D9-39662E08DA3E}"/>
            </ac:spMkLst>
          </pc:spChg>
        </pc:sldLayoutChg>
      </pc:sldMasterChg>
      <pc:sldMasterChg chg="addSp delSp modSp mod addSldLayout modSldLayout sldLayoutOrd">
        <pc:chgData name="武藤 諒" userId="29d31a6a-ddb8-428f-b769-823de40fa675" providerId="ADAL" clId="{F3A67021-8F70-7D44-B267-7C796AE7EFD0}" dt="2022-06-15T04:28:57.129" v="122" actId="208"/>
        <pc:sldMasterMkLst>
          <pc:docMk/>
          <pc:sldMasterMk cId="4216624915" sldId="2147483683"/>
        </pc:sldMasterMkLst>
        <pc:spChg chg="mod">
          <ac:chgData name="武藤 諒" userId="29d31a6a-ddb8-428f-b769-823de40fa675" providerId="ADAL" clId="{F3A67021-8F70-7D44-B267-7C796AE7EFD0}" dt="2021-12-14T10:33:49.768" v="3" actId="20577"/>
          <ac:spMkLst>
            <pc:docMk/>
            <pc:sldMasterMk cId="4216624915" sldId="2147483683"/>
            <ac:spMk id="2" creationId="{80C37B00-F74E-DA40-BF3F-6AB647E421A4}"/>
          </ac:spMkLst>
        </pc:spChg>
        <pc:spChg chg="add del mod">
          <ac:chgData name="武藤 諒" userId="29d31a6a-ddb8-428f-b769-823de40fa675" providerId="ADAL" clId="{F3A67021-8F70-7D44-B267-7C796AE7EFD0}" dt="2022-06-02T09:00:19.865" v="25"/>
          <ac:spMkLst>
            <pc:docMk/>
            <pc:sldMasterMk cId="4216624915" sldId="2147483683"/>
            <ac:spMk id="3" creationId="{F43F4C9B-2403-1A4C-A810-4A0930CCED64}"/>
          </ac:spMkLst>
        </pc:spChg>
        <pc:spChg chg="add del mod">
          <ac:chgData name="武藤 諒" userId="29d31a6a-ddb8-428f-b769-823de40fa675" providerId="ADAL" clId="{F3A67021-8F70-7D44-B267-7C796AE7EFD0}" dt="2022-06-02T09:00:19.865" v="25"/>
          <ac:spMkLst>
            <pc:docMk/>
            <pc:sldMasterMk cId="4216624915" sldId="2147483683"/>
            <ac:spMk id="5" creationId="{0648A354-F4F0-2643-8509-E79E52FA9EBC}"/>
          </ac:spMkLst>
        </pc:spChg>
        <pc:picChg chg="add del mod">
          <ac:chgData name="武藤 諒" userId="29d31a6a-ddb8-428f-b769-823de40fa675" providerId="ADAL" clId="{F3A67021-8F70-7D44-B267-7C796AE7EFD0}" dt="2022-06-02T09:00:19.865" v="25"/>
          <ac:picMkLst>
            <pc:docMk/>
            <pc:sldMasterMk cId="4216624915" sldId="2147483683"/>
            <ac:picMk id="4" creationId="{B39B2C5D-41D0-0F4A-B2B7-BF5DA15E4854}"/>
          </ac:picMkLst>
        </pc:picChg>
        <pc:sldLayoutChg chg="addSp delSp mod">
          <pc:chgData name="武藤 諒" userId="29d31a6a-ddb8-428f-b769-823de40fa675" providerId="ADAL" clId="{F3A67021-8F70-7D44-B267-7C796AE7EFD0}" dt="2022-06-15T04:03:27.888" v="36" actId="21"/>
          <pc:sldLayoutMkLst>
            <pc:docMk/>
            <pc:sldMasterMk cId="4216624915" sldId="2147483683"/>
            <pc:sldLayoutMk cId="4031364943" sldId="2147483662"/>
          </pc:sldLayoutMkLst>
          <pc:spChg chg="add del">
            <ac:chgData name="武藤 諒" userId="29d31a6a-ddb8-428f-b769-823de40fa675" providerId="ADAL" clId="{F3A67021-8F70-7D44-B267-7C796AE7EFD0}" dt="2022-06-15T04:03:27.888" v="36" actId="21"/>
            <ac:spMkLst>
              <pc:docMk/>
              <pc:sldMasterMk cId="4216624915" sldId="2147483683"/>
              <pc:sldLayoutMk cId="4031364943" sldId="2147483662"/>
              <ac:spMk id="7" creationId="{A27D74A2-34A1-8644-9CE2-55DEF4D46994}"/>
            </ac:spMkLst>
          </pc:spChg>
          <pc:spChg chg="add del">
            <ac:chgData name="武藤 諒" userId="29d31a6a-ddb8-428f-b769-823de40fa675" providerId="ADAL" clId="{F3A67021-8F70-7D44-B267-7C796AE7EFD0}" dt="2022-06-15T04:03:27.888" v="36" actId="21"/>
            <ac:spMkLst>
              <pc:docMk/>
              <pc:sldMasterMk cId="4216624915" sldId="2147483683"/>
              <pc:sldLayoutMk cId="4031364943" sldId="2147483662"/>
              <ac:spMk id="40" creationId="{C0B7EB0E-0D48-41D9-ADED-F2F32B7BAEDD}"/>
            </ac:spMkLst>
          </pc:spChg>
          <pc:spChg chg="add del">
            <ac:chgData name="武藤 諒" userId="29d31a6a-ddb8-428f-b769-823de40fa675" providerId="ADAL" clId="{F3A67021-8F70-7D44-B267-7C796AE7EFD0}" dt="2022-06-15T04:03:27.888" v="36" actId="21"/>
            <ac:spMkLst>
              <pc:docMk/>
              <pc:sldMasterMk cId="4216624915" sldId="2147483683"/>
              <pc:sldLayoutMk cId="4031364943" sldId="2147483662"/>
              <ac:spMk id="41" creationId="{EA0215EA-958B-489B-B7AF-C8BE25BDFE4F}"/>
            </ac:spMkLst>
          </pc:spChg>
          <pc:picChg chg="add del">
            <ac:chgData name="武藤 諒" userId="29d31a6a-ddb8-428f-b769-823de40fa675" providerId="ADAL" clId="{F3A67021-8F70-7D44-B267-7C796AE7EFD0}" dt="2022-06-15T04:03:27.888" v="36" actId="21"/>
            <ac:picMkLst>
              <pc:docMk/>
              <pc:sldMasterMk cId="4216624915" sldId="2147483683"/>
              <pc:sldLayoutMk cId="4031364943" sldId="2147483662"/>
              <ac:picMk id="8" creationId="{7451ED40-8A3F-E540-9FEE-189B8AB80469}"/>
            </ac:picMkLst>
          </pc:picChg>
          <pc:picChg chg="add del">
            <ac:chgData name="武藤 諒" userId="29d31a6a-ddb8-428f-b769-823de40fa675" providerId="ADAL" clId="{F3A67021-8F70-7D44-B267-7C796AE7EFD0}" dt="2022-06-15T04:03:27.888" v="36" actId="21"/>
            <ac:picMkLst>
              <pc:docMk/>
              <pc:sldMasterMk cId="4216624915" sldId="2147483683"/>
              <pc:sldLayoutMk cId="4031364943" sldId="2147483662"/>
              <ac:picMk id="45" creationId="{B6F27AF1-4F32-4E2A-9D92-531B8605ADC7}"/>
            </ac:picMkLst>
          </pc:picChg>
        </pc:sldLayoutChg>
        <pc:sldLayoutChg chg="delSp mod ord">
          <pc:chgData name="武藤 諒" userId="29d31a6a-ddb8-428f-b769-823de40fa675" providerId="ADAL" clId="{F3A67021-8F70-7D44-B267-7C796AE7EFD0}" dt="2022-06-15T04:28:26.354" v="116" actId="20578"/>
          <pc:sldLayoutMkLst>
            <pc:docMk/>
            <pc:sldMasterMk cId="4216624915" sldId="2147483683"/>
            <pc:sldLayoutMk cId="1239576091" sldId="2147483696"/>
          </pc:sldLayoutMkLst>
          <pc:spChg chg="del">
            <ac:chgData name="武藤 諒" userId="29d31a6a-ddb8-428f-b769-823de40fa675" providerId="ADAL" clId="{F3A67021-8F70-7D44-B267-7C796AE7EFD0}" dt="2022-02-28T23:58:35.111" v="6" actId="478"/>
            <ac:spMkLst>
              <pc:docMk/>
              <pc:sldMasterMk cId="4216624915" sldId="2147483683"/>
              <pc:sldLayoutMk cId="1239576091" sldId="2147483696"/>
              <ac:spMk id="10" creationId="{5E835973-78F9-A448-993C-32AF6BC82BDB}"/>
            </ac:spMkLst>
          </pc:spChg>
        </pc:sldLayoutChg>
        <pc:sldLayoutChg chg="delSp mod">
          <pc:chgData name="武藤 諒" userId="29d31a6a-ddb8-428f-b769-823de40fa675" providerId="ADAL" clId="{F3A67021-8F70-7D44-B267-7C796AE7EFD0}" dt="2022-02-28T23:58:16.369" v="5" actId="478"/>
          <pc:sldLayoutMkLst>
            <pc:docMk/>
            <pc:sldMasterMk cId="4216624915" sldId="2147483683"/>
            <pc:sldLayoutMk cId="625749073" sldId="2147483715"/>
          </pc:sldLayoutMkLst>
          <pc:spChg chg="del">
            <ac:chgData name="武藤 諒" userId="29d31a6a-ddb8-428f-b769-823de40fa675" providerId="ADAL" clId="{F3A67021-8F70-7D44-B267-7C796AE7EFD0}" dt="2022-02-28T23:58:16.369" v="5" actId="478"/>
            <ac:spMkLst>
              <pc:docMk/>
              <pc:sldMasterMk cId="4216624915" sldId="2147483683"/>
              <pc:sldLayoutMk cId="625749073" sldId="2147483715"/>
              <ac:spMk id="16" creationId="{E79034CC-B73D-4F36-B5F6-F14D23CAB67D}"/>
            </ac:spMkLst>
          </pc:spChg>
        </pc:sldLayoutChg>
        <pc:sldLayoutChg chg="delSp mod">
          <pc:chgData name="武藤 諒" userId="29d31a6a-ddb8-428f-b769-823de40fa675" providerId="ADAL" clId="{F3A67021-8F70-7D44-B267-7C796AE7EFD0}" dt="2022-02-28T23:58:49.549" v="7" actId="478"/>
          <pc:sldLayoutMkLst>
            <pc:docMk/>
            <pc:sldMasterMk cId="4216624915" sldId="2147483683"/>
            <pc:sldLayoutMk cId="1402065946" sldId="2147483716"/>
          </pc:sldLayoutMkLst>
          <pc:spChg chg="del">
            <ac:chgData name="武藤 諒" userId="29d31a6a-ddb8-428f-b769-823de40fa675" providerId="ADAL" clId="{F3A67021-8F70-7D44-B267-7C796AE7EFD0}" dt="2022-02-28T23:58:49.549" v="7" actId="478"/>
            <ac:spMkLst>
              <pc:docMk/>
              <pc:sldMasterMk cId="4216624915" sldId="2147483683"/>
              <pc:sldLayoutMk cId="1402065946" sldId="2147483716"/>
              <ac:spMk id="16" creationId="{D2B6AD3A-0F98-4A5E-9FA9-7BB91478B656}"/>
            </ac:spMkLst>
          </pc:spChg>
        </pc:sldLayoutChg>
        <pc:sldLayoutChg chg="delSp mod">
          <pc:chgData name="武藤 諒" userId="29d31a6a-ddb8-428f-b769-823de40fa675" providerId="ADAL" clId="{F3A67021-8F70-7D44-B267-7C796AE7EFD0}" dt="2022-02-28T23:58:58.524" v="8" actId="478"/>
          <pc:sldLayoutMkLst>
            <pc:docMk/>
            <pc:sldMasterMk cId="4216624915" sldId="2147483683"/>
            <pc:sldLayoutMk cId="4212571038" sldId="2147483721"/>
          </pc:sldLayoutMkLst>
          <pc:spChg chg="del">
            <ac:chgData name="武藤 諒" userId="29d31a6a-ddb8-428f-b769-823de40fa675" providerId="ADAL" clId="{F3A67021-8F70-7D44-B267-7C796AE7EFD0}" dt="2022-02-28T23:58:58.524" v="8" actId="478"/>
            <ac:spMkLst>
              <pc:docMk/>
              <pc:sldMasterMk cId="4216624915" sldId="2147483683"/>
              <pc:sldLayoutMk cId="4212571038" sldId="2147483721"/>
              <ac:spMk id="16" creationId="{E79034CC-B73D-4F36-B5F6-F14D23CAB67D}"/>
            </ac:spMkLst>
          </pc:spChg>
        </pc:sldLayoutChg>
        <pc:sldLayoutChg chg="addSp delSp modSp new mod ord">
          <pc:chgData name="武藤 諒" userId="29d31a6a-ddb8-428f-b769-823de40fa675" providerId="ADAL" clId="{F3A67021-8F70-7D44-B267-7C796AE7EFD0}" dt="2022-04-26T00:48:27.129" v="23"/>
          <pc:sldLayoutMkLst>
            <pc:docMk/>
            <pc:sldMasterMk cId="4216624915" sldId="2147483683"/>
            <pc:sldLayoutMk cId="4251684764" sldId="2147483741"/>
          </pc:sldLayoutMkLst>
          <pc:spChg chg="del">
            <ac:chgData name="武藤 諒" userId="29d31a6a-ddb8-428f-b769-823de40fa675" providerId="ADAL" clId="{F3A67021-8F70-7D44-B267-7C796AE7EFD0}" dt="2022-04-26T00:48:26.474" v="22" actId="478"/>
            <ac:spMkLst>
              <pc:docMk/>
              <pc:sldMasterMk cId="4216624915" sldId="2147483683"/>
              <pc:sldLayoutMk cId="4251684764" sldId="2147483741"/>
              <ac:spMk id="2" creationId="{33F7FBEF-0528-D743-BBD5-178F9B86CEF5}"/>
            </ac:spMkLst>
          </pc:spChg>
          <pc:spChg chg="add mod">
            <ac:chgData name="武藤 諒" userId="29d31a6a-ddb8-428f-b769-823de40fa675" providerId="ADAL" clId="{F3A67021-8F70-7D44-B267-7C796AE7EFD0}" dt="2022-04-26T00:48:27.129" v="23"/>
            <ac:spMkLst>
              <pc:docMk/>
              <pc:sldMasterMk cId="4216624915" sldId="2147483683"/>
              <pc:sldLayoutMk cId="4251684764" sldId="2147483741"/>
              <ac:spMk id="3" creationId="{61564842-7A80-1140-9936-7BDF6BF21AD3}"/>
            </ac:spMkLst>
          </pc:spChg>
          <pc:spChg chg="add mod">
            <ac:chgData name="武藤 諒" userId="29d31a6a-ddb8-428f-b769-823de40fa675" providerId="ADAL" clId="{F3A67021-8F70-7D44-B267-7C796AE7EFD0}" dt="2022-04-26T00:48:27.129" v="23"/>
            <ac:spMkLst>
              <pc:docMk/>
              <pc:sldMasterMk cId="4216624915" sldId="2147483683"/>
              <pc:sldLayoutMk cId="4251684764" sldId="2147483741"/>
              <ac:spMk id="4" creationId="{94C134A0-1C04-3147-B134-667046ADF68B}"/>
            </ac:spMkLst>
          </pc:spChg>
          <pc:spChg chg="add mod">
            <ac:chgData name="武藤 諒" userId="29d31a6a-ddb8-428f-b769-823de40fa675" providerId="ADAL" clId="{F3A67021-8F70-7D44-B267-7C796AE7EFD0}" dt="2022-04-26T00:48:27.129" v="23"/>
            <ac:spMkLst>
              <pc:docMk/>
              <pc:sldMasterMk cId="4216624915" sldId="2147483683"/>
              <pc:sldLayoutMk cId="4251684764" sldId="2147483741"/>
              <ac:spMk id="5" creationId="{25F5A80B-6AFA-2F41-B055-E672B2F99A34}"/>
            </ac:spMkLst>
          </pc:spChg>
          <pc:picChg chg="add mod">
            <ac:chgData name="武藤 諒" userId="29d31a6a-ddb8-428f-b769-823de40fa675" providerId="ADAL" clId="{F3A67021-8F70-7D44-B267-7C796AE7EFD0}" dt="2022-04-26T00:48:27.129" v="23"/>
            <ac:picMkLst>
              <pc:docMk/>
              <pc:sldMasterMk cId="4216624915" sldId="2147483683"/>
              <pc:sldLayoutMk cId="4251684764" sldId="2147483741"/>
              <ac:picMk id="6" creationId="{41FBAFAF-C49A-DF47-9BBC-707DBA93B3F5}"/>
            </ac:picMkLst>
          </pc:picChg>
        </pc:sldLayoutChg>
        <pc:sldLayoutChg chg="addSp delSp modSp new mod">
          <pc:chgData name="武藤 諒" userId="29d31a6a-ddb8-428f-b769-823de40fa675" providerId="ADAL" clId="{F3A67021-8F70-7D44-B267-7C796AE7EFD0}" dt="2022-06-15T04:05:38.448" v="49"/>
          <pc:sldLayoutMkLst>
            <pc:docMk/>
            <pc:sldMasterMk cId="4216624915" sldId="2147483683"/>
            <pc:sldLayoutMk cId="3628399289" sldId="2147483742"/>
          </pc:sldLayoutMkLst>
          <pc:spChg chg="del">
            <ac:chgData name="武藤 諒" userId="29d31a6a-ddb8-428f-b769-823de40fa675" providerId="ADAL" clId="{F3A67021-8F70-7D44-B267-7C796AE7EFD0}" dt="2022-06-15T04:03:08.457" v="30" actId="478"/>
            <ac:spMkLst>
              <pc:docMk/>
              <pc:sldMasterMk cId="4216624915" sldId="2147483683"/>
              <pc:sldLayoutMk cId="3628399289" sldId="2147483742"/>
              <ac:spMk id="2" creationId="{3F61D63E-7DDA-9449-8DE4-F0917226409F}"/>
            </ac:spMkLst>
          </pc:spChg>
          <pc:spChg chg="add mod">
            <ac:chgData name="武藤 諒" userId="29d31a6a-ddb8-428f-b769-823de40fa675" providerId="ADAL" clId="{F3A67021-8F70-7D44-B267-7C796AE7EFD0}" dt="2022-06-15T04:03:32.932" v="37"/>
            <ac:spMkLst>
              <pc:docMk/>
              <pc:sldMasterMk cId="4216624915" sldId="2147483683"/>
              <pc:sldLayoutMk cId="3628399289" sldId="2147483742"/>
              <ac:spMk id="3" creationId="{718A51AC-F01B-3642-9A3C-09A81DA8FAF8}"/>
            </ac:spMkLst>
          </pc:spChg>
          <pc:spChg chg="add mod">
            <ac:chgData name="武藤 諒" userId="29d31a6a-ddb8-428f-b769-823de40fa675" providerId="ADAL" clId="{F3A67021-8F70-7D44-B267-7C796AE7EFD0}" dt="2022-06-15T04:03:32.932" v="37"/>
            <ac:spMkLst>
              <pc:docMk/>
              <pc:sldMasterMk cId="4216624915" sldId="2147483683"/>
              <pc:sldLayoutMk cId="3628399289" sldId="2147483742"/>
              <ac:spMk id="4" creationId="{A461705A-8D44-734B-A88F-702D2C426052}"/>
            </ac:spMkLst>
          </pc:spChg>
          <pc:spChg chg="add mod">
            <ac:chgData name="武藤 諒" userId="29d31a6a-ddb8-428f-b769-823de40fa675" providerId="ADAL" clId="{F3A67021-8F70-7D44-B267-7C796AE7EFD0}" dt="2022-06-15T04:03:32.932" v="37"/>
            <ac:spMkLst>
              <pc:docMk/>
              <pc:sldMasterMk cId="4216624915" sldId="2147483683"/>
              <pc:sldLayoutMk cId="3628399289" sldId="2147483742"/>
              <ac:spMk id="5" creationId="{08020E14-C012-C74C-83E9-9970559665D1}"/>
            </ac:spMkLst>
          </pc:spChg>
          <pc:picChg chg="add mod">
            <ac:chgData name="武藤 諒" userId="29d31a6a-ddb8-428f-b769-823de40fa675" providerId="ADAL" clId="{F3A67021-8F70-7D44-B267-7C796AE7EFD0}" dt="2022-06-15T04:05:38.448" v="49"/>
            <ac:picMkLst>
              <pc:docMk/>
              <pc:sldMasterMk cId="4216624915" sldId="2147483683"/>
              <pc:sldLayoutMk cId="3628399289" sldId="2147483742"/>
              <ac:picMk id="6" creationId="{14894DFB-FB2D-8A44-9857-8BFF925A3716}"/>
            </ac:picMkLst>
          </pc:picChg>
          <pc:picChg chg="add del mod">
            <ac:chgData name="武藤 諒" userId="29d31a6a-ddb8-428f-b769-823de40fa675" providerId="ADAL" clId="{F3A67021-8F70-7D44-B267-7C796AE7EFD0}" dt="2022-06-15T04:05:13.187" v="45" actId="478"/>
            <ac:picMkLst>
              <pc:docMk/>
              <pc:sldMasterMk cId="4216624915" sldId="2147483683"/>
              <pc:sldLayoutMk cId="3628399289" sldId="2147483742"/>
              <ac:picMk id="7" creationId="{4C649B52-3A9A-AC43-AD5E-25DEE9910C3E}"/>
            </ac:picMkLst>
          </pc:picChg>
          <pc:picChg chg="add mod">
            <ac:chgData name="武藤 諒" userId="29d31a6a-ddb8-428f-b769-823de40fa675" providerId="ADAL" clId="{F3A67021-8F70-7D44-B267-7C796AE7EFD0}" dt="2022-06-15T04:05:11.820" v="44" actId="1076"/>
            <ac:picMkLst>
              <pc:docMk/>
              <pc:sldMasterMk cId="4216624915" sldId="2147483683"/>
              <pc:sldLayoutMk cId="3628399289" sldId="2147483742"/>
              <ac:picMk id="8" creationId="{B6AFBBB6-8234-D64E-A1E8-82269FA5754C}"/>
            </ac:picMkLst>
          </pc:picChg>
        </pc:sldLayoutChg>
        <pc:sldLayoutChg chg="addSp delSp modSp new mod">
          <pc:chgData name="武藤 諒" userId="29d31a6a-ddb8-428f-b769-823de40fa675" providerId="ADAL" clId="{F3A67021-8F70-7D44-B267-7C796AE7EFD0}" dt="2022-06-15T04:25:43.305" v="115" actId="1076"/>
          <pc:sldLayoutMkLst>
            <pc:docMk/>
            <pc:sldMasterMk cId="4216624915" sldId="2147483683"/>
            <pc:sldLayoutMk cId="888649732" sldId="2147483743"/>
          </pc:sldLayoutMkLst>
          <pc:spChg chg="del">
            <ac:chgData name="武藤 諒" userId="29d31a6a-ddb8-428f-b769-823de40fa675" providerId="ADAL" clId="{F3A67021-8F70-7D44-B267-7C796AE7EFD0}" dt="2022-06-15T04:03:15.974" v="34" actId="478"/>
            <ac:spMkLst>
              <pc:docMk/>
              <pc:sldMasterMk cId="4216624915" sldId="2147483683"/>
              <pc:sldLayoutMk cId="888649732" sldId="2147483743"/>
              <ac:spMk id="2" creationId="{E56E23B4-533A-244C-9CD3-C1E9D041570A}"/>
            </ac:spMkLst>
          </pc:spChg>
          <pc:spChg chg="add mod">
            <ac:chgData name="武藤 諒" userId="29d31a6a-ddb8-428f-b769-823de40fa675" providerId="ADAL" clId="{F3A67021-8F70-7D44-B267-7C796AE7EFD0}" dt="2022-06-15T04:25:43.305" v="115" actId="1076"/>
            <ac:spMkLst>
              <pc:docMk/>
              <pc:sldMasterMk cId="4216624915" sldId="2147483683"/>
              <pc:sldLayoutMk cId="888649732" sldId="2147483743"/>
              <ac:spMk id="4" creationId="{EE949C5A-EBAD-FA40-A070-FFB3BC331DB8}"/>
            </ac:spMkLst>
          </pc:spChg>
          <pc:spChg chg="add mod">
            <ac:chgData name="武藤 諒" userId="29d31a6a-ddb8-428f-b769-823de40fa675" providerId="ADAL" clId="{F3A67021-8F70-7D44-B267-7C796AE7EFD0}" dt="2022-06-15T04:03:46.627" v="38"/>
            <ac:spMkLst>
              <pc:docMk/>
              <pc:sldMasterMk cId="4216624915" sldId="2147483683"/>
              <pc:sldLayoutMk cId="888649732" sldId="2147483743"/>
              <ac:spMk id="5" creationId="{B758A9CE-E1CD-6942-8C4F-A12AD46ACE0C}"/>
            </ac:spMkLst>
          </pc:spChg>
          <pc:spChg chg="add mod">
            <ac:chgData name="武藤 諒" userId="29d31a6a-ddb8-428f-b769-823de40fa675" providerId="ADAL" clId="{F3A67021-8F70-7D44-B267-7C796AE7EFD0}" dt="2022-06-15T04:03:46.627" v="38"/>
            <ac:spMkLst>
              <pc:docMk/>
              <pc:sldMasterMk cId="4216624915" sldId="2147483683"/>
              <pc:sldLayoutMk cId="888649732" sldId="2147483743"/>
              <ac:spMk id="6" creationId="{9E646CAC-1822-974F-9404-141698AAFA41}"/>
            </ac:spMkLst>
          </pc:spChg>
          <pc:spChg chg="add mod">
            <ac:chgData name="武藤 諒" userId="29d31a6a-ddb8-428f-b769-823de40fa675" providerId="ADAL" clId="{F3A67021-8F70-7D44-B267-7C796AE7EFD0}" dt="2022-06-15T04:03:46.627" v="38"/>
            <ac:spMkLst>
              <pc:docMk/>
              <pc:sldMasterMk cId="4216624915" sldId="2147483683"/>
              <pc:sldLayoutMk cId="888649732" sldId="2147483743"/>
              <ac:spMk id="7" creationId="{3FC196AA-5B18-5940-9899-A14D94876941}"/>
            </ac:spMkLst>
          </pc:spChg>
          <pc:picChg chg="add del mod">
            <ac:chgData name="武藤 諒" userId="29d31a6a-ddb8-428f-b769-823de40fa675" providerId="ADAL" clId="{F3A67021-8F70-7D44-B267-7C796AE7EFD0}" dt="2022-06-15T04:06:02.041" v="54" actId="478"/>
            <ac:picMkLst>
              <pc:docMk/>
              <pc:sldMasterMk cId="4216624915" sldId="2147483683"/>
              <pc:sldLayoutMk cId="888649732" sldId="2147483743"/>
              <ac:picMk id="3" creationId="{42B23E6D-ACA3-3340-A65C-A5D20070AB10}"/>
            </ac:picMkLst>
          </pc:picChg>
          <pc:picChg chg="add mod">
            <ac:chgData name="武藤 諒" userId="29d31a6a-ddb8-428f-b769-823de40fa675" providerId="ADAL" clId="{F3A67021-8F70-7D44-B267-7C796AE7EFD0}" dt="2022-06-15T04:05:59.419" v="53" actId="12788"/>
            <ac:picMkLst>
              <pc:docMk/>
              <pc:sldMasterMk cId="4216624915" sldId="2147483683"/>
              <pc:sldLayoutMk cId="888649732" sldId="2147483743"/>
              <ac:picMk id="8" creationId="{D33F4855-2FB9-EC43-ADB5-F4D059BABF96}"/>
            </ac:picMkLst>
          </pc:picChg>
        </pc:sldLayoutChg>
        <pc:sldLayoutChg chg="addSp delSp modSp new mod">
          <pc:chgData name="武藤 諒" userId="29d31a6a-ddb8-428f-b769-823de40fa675" providerId="ADAL" clId="{F3A67021-8F70-7D44-B267-7C796AE7EFD0}" dt="2022-06-15T04:28:47.945" v="120"/>
          <pc:sldLayoutMkLst>
            <pc:docMk/>
            <pc:sldMasterMk cId="4216624915" sldId="2147483683"/>
            <pc:sldLayoutMk cId="2782717173" sldId="2147483744"/>
          </pc:sldLayoutMkLst>
          <pc:spChg chg="del">
            <ac:chgData name="武藤 諒" userId="29d31a6a-ddb8-428f-b769-823de40fa675" providerId="ADAL" clId="{F3A67021-8F70-7D44-B267-7C796AE7EFD0}" dt="2022-06-15T04:03:13.548" v="33" actId="478"/>
            <ac:spMkLst>
              <pc:docMk/>
              <pc:sldMasterMk cId="4216624915" sldId="2147483683"/>
              <pc:sldLayoutMk cId="2782717173" sldId="2147483744"/>
              <ac:spMk id="2" creationId="{5D6C4DF1-3617-604D-B534-56A252EC8720}"/>
            </ac:spMkLst>
          </pc:spChg>
          <pc:spChg chg="add mod">
            <ac:chgData name="武藤 諒" userId="29d31a6a-ddb8-428f-b769-823de40fa675" providerId="ADAL" clId="{F3A67021-8F70-7D44-B267-7C796AE7EFD0}" dt="2022-06-15T04:03:55.920" v="39"/>
            <ac:spMkLst>
              <pc:docMk/>
              <pc:sldMasterMk cId="4216624915" sldId="2147483683"/>
              <pc:sldLayoutMk cId="2782717173" sldId="2147483744"/>
              <ac:spMk id="4" creationId="{67704A8A-9CDC-8649-A349-8E0371A54C04}"/>
            </ac:spMkLst>
          </pc:spChg>
          <pc:spChg chg="add mod">
            <ac:chgData name="武藤 諒" userId="29d31a6a-ddb8-428f-b769-823de40fa675" providerId="ADAL" clId="{F3A67021-8F70-7D44-B267-7C796AE7EFD0}" dt="2022-06-15T04:03:55.920" v="39"/>
            <ac:spMkLst>
              <pc:docMk/>
              <pc:sldMasterMk cId="4216624915" sldId="2147483683"/>
              <pc:sldLayoutMk cId="2782717173" sldId="2147483744"/>
              <ac:spMk id="5" creationId="{53D1E697-124B-A840-B154-7A8B6C19EDE2}"/>
            </ac:spMkLst>
          </pc:spChg>
          <pc:spChg chg="add mod">
            <ac:chgData name="武藤 諒" userId="29d31a6a-ddb8-428f-b769-823de40fa675" providerId="ADAL" clId="{F3A67021-8F70-7D44-B267-7C796AE7EFD0}" dt="2022-06-15T04:28:47.945" v="120"/>
            <ac:spMkLst>
              <pc:docMk/>
              <pc:sldMasterMk cId="4216624915" sldId="2147483683"/>
              <pc:sldLayoutMk cId="2782717173" sldId="2147483744"/>
              <ac:spMk id="6" creationId="{188B44A5-C8A6-5D41-8956-FF1B8FEF3967}"/>
            </ac:spMkLst>
          </pc:spChg>
          <pc:cxnChg chg="add mod">
            <ac:chgData name="武藤 諒" userId="29d31a6a-ddb8-428f-b769-823de40fa675" providerId="ADAL" clId="{F3A67021-8F70-7D44-B267-7C796AE7EFD0}" dt="2022-06-15T04:06:09.942" v="55" actId="208"/>
            <ac:cxnSpMkLst>
              <pc:docMk/>
              <pc:sldMasterMk cId="4216624915" sldId="2147483683"/>
              <pc:sldLayoutMk cId="2782717173" sldId="2147483744"/>
              <ac:cxnSpMk id="3" creationId="{9812FFD6-58A1-4D41-9784-C0210B4DB677}"/>
            </ac:cxnSpMkLst>
          </pc:cxnChg>
        </pc:sldLayoutChg>
        <pc:sldLayoutChg chg="addSp delSp modSp new mod replId">
          <pc:chgData name="武藤 諒" userId="29d31a6a-ddb8-428f-b769-823de40fa675" providerId="ADAL" clId="{F3A67021-8F70-7D44-B267-7C796AE7EFD0}" dt="2022-06-15T04:28:57.129" v="122" actId="208"/>
          <pc:sldLayoutMkLst>
            <pc:docMk/>
            <pc:sldMasterMk cId="4216624915" sldId="2147483683"/>
            <pc:sldLayoutMk cId="1104634356" sldId="2147483747"/>
          </pc:sldLayoutMkLst>
          <pc:spChg chg="del">
            <ac:chgData name="武藤 諒" userId="29d31a6a-ddb8-428f-b769-823de40fa675" providerId="ADAL" clId="{F3A67021-8F70-7D44-B267-7C796AE7EFD0}" dt="2022-06-15T04:28:34.495" v="118" actId="478"/>
            <ac:spMkLst>
              <pc:docMk/>
              <pc:sldMasterMk cId="4216624915" sldId="2147483683"/>
              <pc:sldLayoutMk cId="1104634356" sldId="2147483747"/>
              <ac:spMk id="2" creationId="{04257479-735D-1D41-9C01-F99EEAC042B1}"/>
            </ac:spMkLst>
          </pc:spChg>
          <pc:spChg chg="add mod">
            <ac:chgData name="武藤 諒" userId="29d31a6a-ddb8-428f-b769-823de40fa675" providerId="ADAL" clId="{F3A67021-8F70-7D44-B267-7C796AE7EFD0}" dt="2022-06-15T04:28:40.725" v="119"/>
            <ac:spMkLst>
              <pc:docMk/>
              <pc:sldMasterMk cId="4216624915" sldId="2147483683"/>
              <pc:sldLayoutMk cId="1104634356" sldId="2147483747"/>
              <ac:spMk id="4" creationId="{138BA33C-B5E5-2544-82B0-66B373E3415E}"/>
            </ac:spMkLst>
          </pc:spChg>
          <pc:spChg chg="add mod">
            <ac:chgData name="武藤 諒" userId="29d31a6a-ddb8-428f-b769-823de40fa675" providerId="ADAL" clId="{F3A67021-8F70-7D44-B267-7C796AE7EFD0}" dt="2022-06-15T04:28:40.725" v="119"/>
            <ac:spMkLst>
              <pc:docMk/>
              <pc:sldMasterMk cId="4216624915" sldId="2147483683"/>
              <pc:sldLayoutMk cId="1104634356" sldId="2147483747"/>
              <ac:spMk id="5" creationId="{BFC80B9A-1504-804F-9D52-E704EFC94F4A}"/>
            </ac:spMkLst>
          </pc:spChg>
          <pc:spChg chg="add mod">
            <ac:chgData name="武藤 諒" userId="29d31a6a-ddb8-428f-b769-823de40fa675" providerId="ADAL" clId="{F3A67021-8F70-7D44-B267-7C796AE7EFD0}" dt="2022-06-15T04:28:52.699" v="121"/>
            <ac:spMkLst>
              <pc:docMk/>
              <pc:sldMasterMk cId="4216624915" sldId="2147483683"/>
              <pc:sldLayoutMk cId="1104634356" sldId="2147483747"/>
              <ac:spMk id="6" creationId="{81FE52EB-5CBE-8440-868F-8F3F714BF7E0}"/>
            </ac:spMkLst>
          </pc:spChg>
          <pc:cxnChg chg="add mod">
            <ac:chgData name="武藤 諒" userId="29d31a6a-ddb8-428f-b769-823de40fa675" providerId="ADAL" clId="{F3A67021-8F70-7D44-B267-7C796AE7EFD0}" dt="2022-06-15T04:28:57.129" v="122" actId="208"/>
            <ac:cxnSpMkLst>
              <pc:docMk/>
              <pc:sldMasterMk cId="4216624915" sldId="2147483683"/>
              <pc:sldLayoutMk cId="1104634356" sldId="2147483747"/>
              <ac:cxnSpMk id="3" creationId="{D334BDE3-1BDA-5449-AAEA-FFC7816D86C5}"/>
            </ac:cxnSpMkLst>
          </pc:cxnChg>
        </pc:sldLayoutChg>
      </pc:sldMasterChg>
    </pc:docChg>
  </pc:docChgLst>
  <pc:docChgLst>
    <pc:chgData name="武藤 諒" userId="29d31a6a-ddb8-428f-b769-823de40fa675" providerId="ADAL" clId="{CD8AF134-CA6C-2A4B-B057-DE5FBE137B5D}"/>
    <pc:docChg chg="undo redo custSel addSld delSld modSld modMainMaster">
      <pc:chgData name="武藤 諒" userId="29d31a6a-ddb8-428f-b769-823de40fa675" providerId="ADAL" clId="{CD8AF134-CA6C-2A4B-B057-DE5FBE137B5D}" dt="2022-08-23T04:39:54.850" v="3015" actId="208"/>
      <pc:docMkLst>
        <pc:docMk/>
      </pc:docMkLst>
      <pc:sldChg chg="modSp mod">
        <pc:chgData name="武藤 諒" userId="29d31a6a-ddb8-428f-b769-823de40fa675" providerId="ADAL" clId="{CD8AF134-CA6C-2A4B-B057-DE5FBE137B5D}" dt="2022-08-23T03:42:06.102" v="2305" actId="20577"/>
        <pc:sldMkLst>
          <pc:docMk/>
          <pc:sldMk cId="198055729" sldId="256"/>
        </pc:sldMkLst>
        <pc:spChg chg="mod">
          <ac:chgData name="武藤 諒" userId="29d31a6a-ddb8-428f-b769-823de40fa675" providerId="ADAL" clId="{CD8AF134-CA6C-2A4B-B057-DE5FBE137B5D}" dt="2022-08-23T03:42:06.102" v="2305" actId="20577"/>
          <ac:spMkLst>
            <pc:docMk/>
            <pc:sldMk cId="198055729" sldId="256"/>
            <ac:spMk id="4" creationId="{10C1D51C-F45E-A64B-8F64-8605F5CA6790}"/>
          </ac:spMkLst>
        </pc:spChg>
        <pc:spChg chg="mod">
          <ac:chgData name="武藤 諒" userId="29d31a6a-ddb8-428f-b769-823de40fa675" providerId="ADAL" clId="{CD8AF134-CA6C-2A4B-B057-DE5FBE137B5D}" dt="2022-08-23T03:36:35.671" v="2104"/>
          <ac:spMkLst>
            <pc:docMk/>
            <pc:sldMk cId="198055729" sldId="256"/>
            <ac:spMk id="7" creationId="{4C047E58-857E-DD4F-9F57-33610A722D58}"/>
          </ac:spMkLst>
        </pc:spChg>
      </pc:sldChg>
      <pc:sldChg chg="addSp delSp modSp mod modClrScheme chgLayout">
        <pc:chgData name="武藤 諒" userId="29d31a6a-ddb8-428f-b769-823de40fa675" providerId="ADAL" clId="{CD8AF134-CA6C-2A4B-B057-DE5FBE137B5D}" dt="2022-08-23T03:52:29.282" v="2758" actId="478"/>
        <pc:sldMkLst>
          <pc:docMk/>
          <pc:sldMk cId="2814358819" sldId="341"/>
        </pc:sldMkLst>
        <pc:spChg chg="add del mod ord">
          <ac:chgData name="武藤 諒" userId="29d31a6a-ddb8-428f-b769-823de40fa675" providerId="ADAL" clId="{CD8AF134-CA6C-2A4B-B057-DE5FBE137B5D}" dt="2022-08-23T03:39:34.149" v="2172" actId="478"/>
          <ac:spMkLst>
            <pc:docMk/>
            <pc:sldMk cId="2814358819" sldId="341"/>
            <ac:spMk id="2" creationId="{E92BEDC5-B151-0D48-B4F8-0F0C8D83388C}"/>
          </ac:spMkLst>
        </pc:spChg>
        <pc:spChg chg="mod ord">
          <ac:chgData name="武藤 諒" userId="29d31a6a-ddb8-428f-b769-823de40fa675" providerId="ADAL" clId="{CD8AF134-CA6C-2A4B-B057-DE5FBE137B5D}" dt="2022-08-23T03:39:32.573" v="2171" actId="700"/>
          <ac:spMkLst>
            <pc:docMk/>
            <pc:sldMk cId="2814358819" sldId="341"/>
            <ac:spMk id="5" creationId="{A1513AB8-119E-2348-A8A7-7EE3B70DC501}"/>
          </ac:spMkLst>
        </pc:spChg>
        <pc:spChg chg="add del mod">
          <ac:chgData name="武藤 諒" userId="29d31a6a-ddb8-428f-b769-823de40fa675" providerId="ADAL" clId="{CD8AF134-CA6C-2A4B-B057-DE5FBE137B5D}" dt="2022-08-23T03:52:29.282" v="2758" actId="478"/>
          <ac:spMkLst>
            <pc:docMk/>
            <pc:sldMk cId="2814358819" sldId="341"/>
            <ac:spMk id="10" creationId="{B0192CA0-D90A-654B-9270-85CBEE30D403}"/>
          </ac:spMkLst>
        </pc:spChg>
        <pc:spChg chg="add del mod">
          <ac:chgData name="武藤 諒" userId="29d31a6a-ddb8-428f-b769-823de40fa675" providerId="ADAL" clId="{CD8AF134-CA6C-2A4B-B057-DE5FBE137B5D}" dt="2022-08-23T03:52:29.282" v="2758" actId="478"/>
          <ac:spMkLst>
            <pc:docMk/>
            <pc:sldMk cId="2814358819" sldId="341"/>
            <ac:spMk id="12" creationId="{8A75E2A7-51D8-734E-A8A3-50C5216CE9D5}"/>
          </ac:spMkLst>
        </pc:spChg>
        <pc:picChg chg="add del mod">
          <ac:chgData name="武藤 諒" userId="29d31a6a-ddb8-428f-b769-823de40fa675" providerId="ADAL" clId="{CD8AF134-CA6C-2A4B-B057-DE5FBE137B5D}" dt="2022-08-23T03:52:29.282" v="2758" actId="478"/>
          <ac:picMkLst>
            <pc:docMk/>
            <pc:sldMk cId="2814358819" sldId="341"/>
            <ac:picMk id="11" creationId="{BC72D3B1-CB8F-A64F-B9F7-C7BD4BE56C0C}"/>
          </ac:picMkLst>
        </pc:picChg>
      </pc:sldChg>
      <pc:sldChg chg="addSp modSp mod">
        <pc:chgData name="武藤 諒" userId="29d31a6a-ddb8-428f-b769-823de40fa675" providerId="ADAL" clId="{CD8AF134-CA6C-2A4B-B057-DE5FBE137B5D}" dt="2022-08-23T03:53:09.175" v="2822" actId="14100"/>
        <pc:sldMkLst>
          <pc:docMk/>
          <pc:sldMk cId="1675721895" sldId="342"/>
        </pc:sldMkLst>
        <pc:spChg chg="add mod">
          <ac:chgData name="武藤 諒" userId="29d31a6a-ddb8-428f-b769-823de40fa675" providerId="ADAL" clId="{CD8AF134-CA6C-2A4B-B057-DE5FBE137B5D}" dt="2022-08-23T03:53:09.175" v="2822" actId="14100"/>
          <ac:spMkLst>
            <pc:docMk/>
            <pc:sldMk cId="1675721895" sldId="342"/>
            <ac:spMk id="12" creationId="{9FCC71F7-258B-7549-90E2-BFFD0A1AC10D}"/>
          </ac:spMkLst>
        </pc:spChg>
        <pc:spChg chg="add mod">
          <ac:chgData name="武藤 諒" userId="29d31a6a-ddb8-428f-b769-823de40fa675" providerId="ADAL" clId="{CD8AF134-CA6C-2A4B-B057-DE5FBE137B5D}" dt="2022-08-23T03:53:07.197" v="2821" actId="14100"/>
          <ac:spMkLst>
            <pc:docMk/>
            <pc:sldMk cId="1675721895" sldId="342"/>
            <ac:spMk id="14" creationId="{F416751F-35D9-DB4D-9E20-A4FB5D5E8A38}"/>
          </ac:spMkLst>
        </pc:spChg>
        <pc:picChg chg="add mod">
          <ac:chgData name="武藤 諒" userId="29d31a6a-ddb8-428f-b769-823de40fa675" providerId="ADAL" clId="{CD8AF134-CA6C-2A4B-B057-DE5FBE137B5D}" dt="2022-08-23T03:52:37.412" v="2760" actId="1076"/>
          <ac:picMkLst>
            <pc:docMk/>
            <pc:sldMk cId="1675721895" sldId="342"/>
            <ac:picMk id="13" creationId="{CD9E2DB0-1F37-0646-9EE7-B47129E5C079}"/>
          </ac:picMkLst>
        </pc:picChg>
      </pc:sldChg>
      <pc:sldChg chg="addSp delSp modSp mod chgLayout">
        <pc:chgData name="武藤 諒" userId="29d31a6a-ddb8-428f-b769-823de40fa675" providerId="ADAL" clId="{CD8AF134-CA6C-2A4B-B057-DE5FBE137B5D}" dt="2022-08-23T03:42:33.787" v="2337" actId="20577"/>
        <pc:sldMkLst>
          <pc:docMk/>
          <pc:sldMk cId="3450465392" sldId="345"/>
        </pc:sldMkLst>
        <pc:spChg chg="add mod">
          <ac:chgData name="武藤 諒" userId="29d31a6a-ddb8-428f-b769-823de40fa675" providerId="ADAL" clId="{CD8AF134-CA6C-2A4B-B057-DE5FBE137B5D}" dt="2022-08-23T03:36:10.863" v="2070" actId="20577"/>
          <ac:spMkLst>
            <pc:docMk/>
            <pc:sldMk cId="3450465392" sldId="345"/>
            <ac:spMk id="3" creationId="{18FD823E-B30D-B24F-8736-791D34CC3C27}"/>
          </ac:spMkLst>
        </pc:spChg>
        <pc:spChg chg="mod ord">
          <ac:chgData name="武藤 諒" userId="29d31a6a-ddb8-428f-b769-823de40fa675" providerId="ADAL" clId="{CD8AF134-CA6C-2A4B-B057-DE5FBE137B5D}" dt="2022-08-23T03:42:33.787" v="2337" actId="20577"/>
          <ac:spMkLst>
            <pc:docMk/>
            <pc:sldMk cId="3450465392" sldId="345"/>
            <ac:spMk id="4" creationId="{10C1D51C-F45E-A64B-8F64-8605F5CA6790}"/>
          </ac:spMkLst>
        </pc:spChg>
        <pc:spChg chg="mod ord">
          <ac:chgData name="武藤 諒" userId="29d31a6a-ddb8-428f-b769-823de40fa675" providerId="ADAL" clId="{CD8AF134-CA6C-2A4B-B057-DE5FBE137B5D}" dt="2022-08-23T03:37:10.702" v="2128" actId="20577"/>
          <ac:spMkLst>
            <pc:docMk/>
            <pc:sldMk cId="3450465392" sldId="345"/>
            <ac:spMk id="5" creationId="{8635D453-E34A-754C-9B9F-F44A504AF838}"/>
          </ac:spMkLst>
        </pc:spChg>
        <pc:spChg chg="del mod ord">
          <ac:chgData name="武藤 諒" userId="29d31a6a-ddb8-428f-b769-823de40fa675" providerId="ADAL" clId="{CD8AF134-CA6C-2A4B-B057-DE5FBE137B5D}" dt="2022-08-23T03:35:57.935" v="2068" actId="478"/>
          <ac:spMkLst>
            <pc:docMk/>
            <pc:sldMk cId="3450465392" sldId="345"/>
            <ac:spMk id="6" creationId="{87891C55-5999-274A-9D9C-598A347CA25D}"/>
          </ac:spMkLst>
        </pc:spChg>
      </pc:sldChg>
      <pc:sldChg chg="del">
        <pc:chgData name="武藤 諒" userId="29d31a6a-ddb8-428f-b769-823de40fa675" providerId="ADAL" clId="{CD8AF134-CA6C-2A4B-B057-DE5FBE137B5D}" dt="2022-08-23T03:37:00.483" v="2115" actId="2696"/>
        <pc:sldMkLst>
          <pc:docMk/>
          <pc:sldMk cId="3743025729" sldId="346"/>
        </pc:sldMkLst>
      </pc:sldChg>
      <pc:sldChg chg="addSp delSp modSp mod">
        <pc:chgData name="武藤 諒" userId="29d31a6a-ddb8-428f-b769-823de40fa675" providerId="ADAL" clId="{CD8AF134-CA6C-2A4B-B057-DE5FBE137B5D}" dt="2022-08-02T09:19:56.281" v="1180" actId="478"/>
        <pc:sldMkLst>
          <pc:docMk/>
          <pc:sldMk cId="446934796" sldId="347"/>
        </pc:sldMkLst>
        <pc:spChg chg="add del mod">
          <ac:chgData name="武藤 諒" userId="29d31a6a-ddb8-428f-b769-823de40fa675" providerId="ADAL" clId="{CD8AF134-CA6C-2A4B-B057-DE5FBE137B5D}" dt="2022-08-02T09:19:56.281" v="1180" actId="478"/>
          <ac:spMkLst>
            <pc:docMk/>
            <pc:sldMk cId="446934796" sldId="347"/>
            <ac:spMk id="2" creationId="{C09FDC62-F16A-BD43-AAB2-1DF4A618BC89}"/>
          </ac:spMkLst>
        </pc:spChg>
      </pc:sldChg>
      <pc:sldChg chg="addSp delSp modSp new mod modClrScheme chgLayout">
        <pc:chgData name="武藤 諒" userId="29d31a6a-ddb8-428f-b769-823de40fa675" providerId="ADAL" clId="{CD8AF134-CA6C-2A4B-B057-DE5FBE137B5D}" dt="2022-08-23T03:42:10.811" v="2310" actId="20577"/>
        <pc:sldMkLst>
          <pc:docMk/>
          <pc:sldMk cId="340095863" sldId="348"/>
        </pc:sldMkLst>
        <pc:spChg chg="del mod ord">
          <ac:chgData name="武藤 諒" userId="29d31a6a-ddb8-428f-b769-823de40fa675" providerId="ADAL" clId="{CD8AF134-CA6C-2A4B-B057-DE5FBE137B5D}" dt="2022-08-23T03:36:23.156" v="2100" actId="700"/>
          <ac:spMkLst>
            <pc:docMk/>
            <pc:sldMk cId="340095863" sldId="348"/>
            <ac:spMk id="2" creationId="{5C13DD5E-7D48-5946-BBA6-541BAA676282}"/>
          </ac:spMkLst>
        </pc:spChg>
        <pc:spChg chg="del mod ord">
          <ac:chgData name="武藤 諒" userId="29d31a6a-ddb8-428f-b769-823de40fa675" providerId="ADAL" clId="{CD8AF134-CA6C-2A4B-B057-DE5FBE137B5D}" dt="2022-08-23T03:36:23.156" v="2100" actId="700"/>
          <ac:spMkLst>
            <pc:docMk/>
            <pc:sldMk cId="340095863" sldId="348"/>
            <ac:spMk id="3" creationId="{1D9003A6-AA7A-4A46-B991-FBC8E8CF2CAF}"/>
          </ac:spMkLst>
        </pc:spChg>
        <pc:spChg chg="del mod ord">
          <ac:chgData name="武藤 諒" userId="29d31a6a-ddb8-428f-b769-823de40fa675" providerId="ADAL" clId="{CD8AF134-CA6C-2A4B-B057-DE5FBE137B5D}" dt="2022-08-23T03:36:23.156" v="2100" actId="700"/>
          <ac:spMkLst>
            <pc:docMk/>
            <pc:sldMk cId="340095863" sldId="348"/>
            <ac:spMk id="4" creationId="{BE69BF34-8D8E-D54B-BD55-5C68827D4069}"/>
          </ac:spMkLst>
        </pc:spChg>
        <pc:spChg chg="add del mod ord">
          <ac:chgData name="武藤 諒" userId="29d31a6a-ddb8-428f-b769-823de40fa675" providerId="ADAL" clId="{CD8AF134-CA6C-2A4B-B057-DE5FBE137B5D}" dt="2022-08-23T03:36:27.849" v="2101" actId="700"/>
          <ac:spMkLst>
            <pc:docMk/>
            <pc:sldMk cId="340095863" sldId="348"/>
            <ac:spMk id="5" creationId="{72C93650-8FB8-BB46-89C2-E5B4882D06C4}"/>
          </ac:spMkLst>
        </pc:spChg>
        <pc:spChg chg="add del mod ord">
          <ac:chgData name="武藤 諒" userId="29d31a6a-ddb8-428f-b769-823de40fa675" providerId="ADAL" clId="{CD8AF134-CA6C-2A4B-B057-DE5FBE137B5D}" dt="2022-08-23T03:36:27.849" v="2101" actId="700"/>
          <ac:spMkLst>
            <pc:docMk/>
            <pc:sldMk cId="340095863" sldId="348"/>
            <ac:spMk id="6" creationId="{F1F4FFA6-D3AD-0743-8894-F36FD1206026}"/>
          </ac:spMkLst>
        </pc:spChg>
        <pc:spChg chg="add del mod ord">
          <ac:chgData name="武藤 諒" userId="29d31a6a-ddb8-428f-b769-823de40fa675" providerId="ADAL" clId="{CD8AF134-CA6C-2A4B-B057-DE5FBE137B5D}" dt="2022-08-23T03:36:27.849" v="2101" actId="700"/>
          <ac:spMkLst>
            <pc:docMk/>
            <pc:sldMk cId="340095863" sldId="348"/>
            <ac:spMk id="7" creationId="{DFFAFD5F-EFEF-554D-950F-7E0C58697ED4}"/>
          </ac:spMkLst>
        </pc:spChg>
        <pc:spChg chg="add mod ord">
          <ac:chgData name="武藤 諒" userId="29d31a6a-ddb8-428f-b769-823de40fa675" providerId="ADAL" clId="{CD8AF134-CA6C-2A4B-B057-DE5FBE137B5D}" dt="2022-08-23T03:36:41.207" v="2106" actId="20577"/>
          <ac:spMkLst>
            <pc:docMk/>
            <pc:sldMk cId="340095863" sldId="348"/>
            <ac:spMk id="8" creationId="{5930DBB7-71D9-4E45-AD09-88396D5F767A}"/>
          </ac:spMkLst>
        </pc:spChg>
        <pc:spChg chg="add mod ord">
          <ac:chgData name="武藤 諒" userId="29d31a6a-ddb8-428f-b769-823de40fa675" providerId="ADAL" clId="{CD8AF134-CA6C-2A4B-B057-DE5FBE137B5D}" dt="2022-08-23T03:42:10.811" v="2310" actId="20577"/>
          <ac:spMkLst>
            <pc:docMk/>
            <pc:sldMk cId="340095863" sldId="348"/>
            <ac:spMk id="9" creationId="{AD4F4256-9934-7E4A-850F-D80ADBC608B7}"/>
          </ac:spMkLst>
        </pc:spChg>
        <pc:spChg chg="add mod ord">
          <ac:chgData name="武藤 諒" userId="29d31a6a-ddb8-428f-b769-823de40fa675" providerId="ADAL" clId="{CD8AF134-CA6C-2A4B-B057-DE5FBE137B5D}" dt="2022-08-23T03:36:32.665" v="2103" actId="20577"/>
          <ac:spMkLst>
            <pc:docMk/>
            <pc:sldMk cId="340095863" sldId="348"/>
            <ac:spMk id="10" creationId="{07A368D9-E257-FF41-B300-62363EDAE2F5}"/>
          </ac:spMkLst>
        </pc:spChg>
      </pc:sldChg>
      <pc:sldChg chg="addSp delSp modSp new del mod modClrScheme chgLayout">
        <pc:chgData name="武藤 諒" userId="29d31a6a-ddb8-428f-b769-823de40fa675" providerId="ADAL" clId="{CD8AF134-CA6C-2A4B-B057-DE5FBE137B5D}" dt="2022-08-02T09:27:45.178" v="1558" actId="2696"/>
        <pc:sldMkLst>
          <pc:docMk/>
          <pc:sldMk cId="1500277279" sldId="348"/>
        </pc:sldMkLst>
        <pc:spChg chg="del mod ord">
          <ac:chgData name="武藤 諒" userId="29d31a6a-ddb8-428f-b769-823de40fa675" providerId="ADAL" clId="{CD8AF134-CA6C-2A4B-B057-DE5FBE137B5D}" dt="2022-08-02T08:53:23.969" v="495" actId="700"/>
          <ac:spMkLst>
            <pc:docMk/>
            <pc:sldMk cId="1500277279" sldId="348"/>
            <ac:spMk id="2" creationId="{E90D35F2-D012-0E4B-A3EA-154E85F48533}"/>
          </ac:spMkLst>
        </pc:spChg>
        <pc:spChg chg="del mod ord">
          <ac:chgData name="武藤 諒" userId="29d31a6a-ddb8-428f-b769-823de40fa675" providerId="ADAL" clId="{CD8AF134-CA6C-2A4B-B057-DE5FBE137B5D}" dt="2022-08-02T08:53:23.969" v="495" actId="700"/>
          <ac:spMkLst>
            <pc:docMk/>
            <pc:sldMk cId="1500277279" sldId="348"/>
            <ac:spMk id="3" creationId="{6B4FBCF8-EC48-114C-BE9B-E8172FC1A6AB}"/>
          </ac:spMkLst>
        </pc:spChg>
        <pc:spChg chg="del mod ord">
          <ac:chgData name="武藤 諒" userId="29d31a6a-ddb8-428f-b769-823de40fa675" providerId="ADAL" clId="{CD8AF134-CA6C-2A4B-B057-DE5FBE137B5D}" dt="2022-08-02T08:53:23.969" v="495" actId="700"/>
          <ac:spMkLst>
            <pc:docMk/>
            <pc:sldMk cId="1500277279" sldId="348"/>
            <ac:spMk id="4" creationId="{7AC68B25-D48F-A849-8C1E-6AD520B185B9}"/>
          </ac:spMkLst>
        </pc:spChg>
        <pc:spChg chg="add del mod ord">
          <ac:chgData name="武藤 諒" userId="29d31a6a-ddb8-428f-b769-823de40fa675" providerId="ADAL" clId="{CD8AF134-CA6C-2A4B-B057-DE5FBE137B5D}" dt="2022-08-02T08:53:30.280" v="496" actId="700"/>
          <ac:spMkLst>
            <pc:docMk/>
            <pc:sldMk cId="1500277279" sldId="348"/>
            <ac:spMk id="5" creationId="{E9DD3B12-8D55-FB4D-8184-D33D62013167}"/>
          </ac:spMkLst>
        </pc:spChg>
        <pc:spChg chg="add del mod ord">
          <ac:chgData name="武藤 諒" userId="29d31a6a-ddb8-428f-b769-823de40fa675" providerId="ADAL" clId="{CD8AF134-CA6C-2A4B-B057-DE5FBE137B5D}" dt="2022-08-02T08:53:30.280" v="496" actId="700"/>
          <ac:spMkLst>
            <pc:docMk/>
            <pc:sldMk cId="1500277279" sldId="348"/>
            <ac:spMk id="6" creationId="{1648BE82-F83E-0646-82F4-4CBA06C76F8F}"/>
          </ac:spMkLst>
        </pc:spChg>
        <pc:spChg chg="add del mod ord">
          <ac:chgData name="武藤 諒" userId="29d31a6a-ddb8-428f-b769-823de40fa675" providerId="ADAL" clId="{CD8AF134-CA6C-2A4B-B057-DE5FBE137B5D}" dt="2022-08-02T08:53:30.280" v="496" actId="700"/>
          <ac:spMkLst>
            <pc:docMk/>
            <pc:sldMk cId="1500277279" sldId="348"/>
            <ac:spMk id="7" creationId="{1C373014-6080-E54C-B46D-F996D2384BAA}"/>
          </ac:spMkLst>
        </pc:spChg>
        <pc:spChg chg="add del mod ord">
          <ac:chgData name="武藤 諒" userId="29d31a6a-ddb8-428f-b769-823de40fa675" providerId="ADAL" clId="{CD8AF134-CA6C-2A4B-B057-DE5FBE137B5D}" dt="2022-08-02T08:53:32.788" v="497" actId="478"/>
          <ac:spMkLst>
            <pc:docMk/>
            <pc:sldMk cId="1500277279" sldId="348"/>
            <ac:spMk id="8" creationId="{364B4B0C-718D-EC45-B913-13BE49AC270A}"/>
          </ac:spMkLst>
        </pc:spChg>
        <pc:spChg chg="add del mod ord">
          <ac:chgData name="武藤 諒" userId="29d31a6a-ddb8-428f-b769-823de40fa675" providerId="ADAL" clId="{CD8AF134-CA6C-2A4B-B057-DE5FBE137B5D}" dt="2022-08-02T08:53:32.788" v="497" actId="478"/>
          <ac:spMkLst>
            <pc:docMk/>
            <pc:sldMk cId="1500277279" sldId="348"/>
            <ac:spMk id="9" creationId="{C30A89AC-1222-1241-8030-DBE86167F348}"/>
          </ac:spMkLst>
        </pc:spChg>
        <pc:spChg chg="add mod ord">
          <ac:chgData name="武藤 諒" userId="29d31a6a-ddb8-428f-b769-823de40fa675" providerId="ADAL" clId="{CD8AF134-CA6C-2A4B-B057-DE5FBE137B5D}" dt="2022-08-02T08:53:40.065" v="517" actId="20577"/>
          <ac:spMkLst>
            <pc:docMk/>
            <pc:sldMk cId="1500277279" sldId="348"/>
            <ac:spMk id="10" creationId="{A3E7452A-7399-8442-848D-2751F65F6CC9}"/>
          </ac:spMkLst>
        </pc:spChg>
        <pc:spChg chg="add mod">
          <ac:chgData name="武藤 諒" userId="29d31a6a-ddb8-428f-b769-823de40fa675" providerId="ADAL" clId="{CD8AF134-CA6C-2A4B-B057-DE5FBE137B5D}" dt="2022-08-02T09:18:05.304" v="1076" actId="1035"/>
          <ac:spMkLst>
            <pc:docMk/>
            <pc:sldMk cId="1500277279" sldId="348"/>
            <ac:spMk id="11" creationId="{4D1688B6-B16E-F040-B127-038C5BAE75A7}"/>
          </ac:spMkLst>
        </pc:spChg>
        <pc:spChg chg="add mod">
          <ac:chgData name="武藤 諒" userId="29d31a6a-ddb8-428f-b769-823de40fa675" providerId="ADAL" clId="{CD8AF134-CA6C-2A4B-B057-DE5FBE137B5D}" dt="2022-08-02T09:18:05.304" v="1076" actId="1035"/>
          <ac:spMkLst>
            <pc:docMk/>
            <pc:sldMk cId="1500277279" sldId="348"/>
            <ac:spMk id="12" creationId="{700FAB47-8E4A-D949-878D-4E72E4BE8A7C}"/>
          </ac:spMkLst>
        </pc:spChg>
        <pc:spChg chg="add del mod">
          <ac:chgData name="武藤 諒" userId="29d31a6a-ddb8-428f-b769-823de40fa675" providerId="ADAL" clId="{CD8AF134-CA6C-2A4B-B057-DE5FBE137B5D}" dt="2022-08-02T09:17:17.865" v="1045" actId="478"/>
          <ac:spMkLst>
            <pc:docMk/>
            <pc:sldMk cId="1500277279" sldId="348"/>
            <ac:spMk id="17" creationId="{7161C6D4-D391-C44E-9895-F5C293127191}"/>
          </ac:spMkLst>
        </pc:spChg>
        <pc:spChg chg="add mod">
          <ac:chgData name="武藤 諒" userId="29d31a6a-ddb8-428f-b769-823de40fa675" providerId="ADAL" clId="{CD8AF134-CA6C-2A4B-B057-DE5FBE137B5D}" dt="2022-08-02T09:18:25.543" v="1101" actId="20577"/>
          <ac:spMkLst>
            <pc:docMk/>
            <pc:sldMk cId="1500277279" sldId="348"/>
            <ac:spMk id="19" creationId="{BB8C9D43-8C83-B149-B1C7-8F5E3E026B4E}"/>
          </ac:spMkLst>
        </pc:spChg>
        <pc:graphicFrameChg chg="add mod modGraphic">
          <ac:chgData name="武藤 諒" userId="29d31a6a-ddb8-428f-b769-823de40fa675" providerId="ADAL" clId="{CD8AF134-CA6C-2A4B-B057-DE5FBE137B5D}" dt="2022-08-02T09:18:05.304" v="1076" actId="1035"/>
          <ac:graphicFrameMkLst>
            <pc:docMk/>
            <pc:sldMk cId="1500277279" sldId="348"/>
            <ac:graphicFrameMk id="13" creationId="{8A56A3F5-AF74-6641-9ED4-426659CEB6CB}"/>
          </ac:graphicFrameMkLst>
        </pc:graphicFrameChg>
        <pc:graphicFrameChg chg="add del mod">
          <ac:chgData name="武藤 諒" userId="29d31a6a-ddb8-428f-b769-823de40fa675" providerId="ADAL" clId="{CD8AF134-CA6C-2A4B-B057-DE5FBE137B5D}" dt="2022-08-02T08:57:56.341" v="767" actId="478"/>
          <ac:graphicFrameMkLst>
            <pc:docMk/>
            <pc:sldMk cId="1500277279" sldId="348"/>
            <ac:graphicFrameMk id="14" creationId="{D235C0B0-E2B0-094B-81D2-2B227E3E4557}"/>
          </ac:graphicFrameMkLst>
        </pc:graphicFrameChg>
        <pc:graphicFrameChg chg="add del mod">
          <ac:chgData name="武藤 諒" userId="29d31a6a-ddb8-428f-b769-823de40fa675" providerId="ADAL" clId="{CD8AF134-CA6C-2A4B-B057-DE5FBE137B5D}" dt="2022-08-02T08:58:09.847" v="771" actId="478"/>
          <ac:graphicFrameMkLst>
            <pc:docMk/>
            <pc:sldMk cId="1500277279" sldId="348"/>
            <ac:graphicFrameMk id="15" creationId="{9F32E0FA-180E-C74A-B1B2-ED09443DD2D2}"/>
          </ac:graphicFrameMkLst>
        </pc:graphicFrameChg>
        <pc:graphicFrameChg chg="add mod modGraphic">
          <ac:chgData name="武藤 諒" userId="29d31a6a-ddb8-428f-b769-823de40fa675" providerId="ADAL" clId="{CD8AF134-CA6C-2A4B-B057-DE5FBE137B5D}" dt="2022-08-02T09:18:05.304" v="1076" actId="1035"/>
          <ac:graphicFrameMkLst>
            <pc:docMk/>
            <pc:sldMk cId="1500277279" sldId="348"/>
            <ac:graphicFrameMk id="16" creationId="{47842E02-8A20-E347-97FB-D3F5253E1BB3}"/>
          </ac:graphicFrameMkLst>
        </pc:graphicFrameChg>
        <pc:graphicFrameChg chg="add del mod modGraphic">
          <ac:chgData name="武藤 諒" userId="29d31a6a-ddb8-428f-b769-823de40fa675" providerId="ADAL" clId="{CD8AF134-CA6C-2A4B-B057-DE5FBE137B5D}" dt="2022-08-02T09:17:17.865" v="1045" actId="478"/>
          <ac:graphicFrameMkLst>
            <pc:docMk/>
            <pc:sldMk cId="1500277279" sldId="348"/>
            <ac:graphicFrameMk id="18" creationId="{5657EC18-A814-B147-9EC1-1A3C86C8C2ED}"/>
          </ac:graphicFrameMkLst>
        </pc:graphicFrameChg>
        <pc:graphicFrameChg chg="add mod modGraphic">
          <ac:chgData name="武藤 諒" userId="29d31a6a-ddb8-428f-b769-823de40fa675" providerId="ADAL" clId="{CD8AF134-CA6C-2A4B-B057-DE5FBE137B5D}" dt="2022-08-02T09:19:14.194" v="1175" actId="20577"/>
          <ac:graphicFrameMkLst>
            <pc:docMk/>
            <pc:sldMk cId="1500277279" sldId="348"/>
            <ac:graphicFrameMk id="20" creationId="{9988265C-4A53-F541-9149-26E0F9CA1F92}"/>
          </ac:graphicFrameMkLst>
        </pc:graphicFrameChg>
      </pc:sldChg>
      <pc:sldChg chg="new add del">
        <pc:chgData name="武藤 諒" userId="29d31a6a-ddb8-428f-b769-823de40fa675" providerId="ADAL" clId="{CD8AF134-CA6C-2A4B-B057-DE5FBE137B5D}" dt="2022-08-02T08:42:20.229" v="444" actId="680"/>
        <pc:sldMkLst>
          <pc:docMk/>
          <pc:sldMk cId="4148115802" sldId="348"/>
        </pc:sldMkLst>
      </pc:sldChg>
      <pc:sldChg chg="addSp delSp modSp new mod modClrScheme chgLayout">
        <pc:chgData name="武藤 諒" userId="29d31a6a-ddb8-428f-b769-823de40fa675" providerId="ADAL" clId="{CD8AF134-CA6C-2A4B-B057-DE5FBE137B5D}" dt="2022-08-23T03:42:25.248" v="2327" actId="20577"/>
        <pc:sldMkLst>
          <pc:docMk/>
          <pc:sldMk cId="3627432931" sldId="349"/>
        </pc:sldMkLst>
        <pc:spChg chg="del mod ord">
          <ac:chgData name="武藤 諒" userId="29d31a6a-ddb8-428f-b769-823de40fa675" providerId="ADAL" clId="{CD8AF134-CA6C-2A4B-B057-DE5FBE137B5D}" dt="2022-08-23T03:37:15.430" v="2130" actId="700"/>
          <ac:spMkLst>
            <pc:docMk/>
            <pc:sldMk cId="3627432931" sldId="349"/>
            <ac:spMk id="2" creationId="{94E5AC44-E6DB-1745-A6E8-06F1252EEE59}"/>
          </ac:spMkLst>
        </pc:spChg>
        <pc:spChg chg="del mod ord">
          <ac:chgData name="武藤 諒" userId="29d31a6a-ddb8-428f-b769-823de40fa675" providerId="ADAL" clId="{CD8AF134-CA6C-2A4B-B057-DE5FBE137B5D}" dt="2022-08-23T03:37:15.430" v="2130" actId="700"/>
          <ac:spMkLst>
            <pc:docMk/>
            <pc:sldMk cId="3627432931" sldId="349"/>
            <ac:spMk id="3" creationId="{E326E3C4-81B7-DF4D-A6FB-FF78D6AFE969}"/>
          </ac:spMkLst>
        </pc:spChg>
        <pc:spChg chg="del mod ord">
          <ac:chgData name="武藤 諒" userId="29d31a6a-ddb8-428f-b769-823de40fa675" providerId="ADAL" clId="{CD8AF134-CA6C-2A4B-B057-DE5FBE137B5D}" dt="2022-08-23T03:37:15.430" v="2130" actId="700"/>
          <ac:spMkLst>
            <pc:docMk/>
            <pc:sldMk cId="3627432931" sldId="349"/>
            <ac:spMk id="4" creationId="{ED2A290F-2192-BE4D-A4A2-731E41CE1717}"/>
          </ac:spMkLst>
        </pc:spChg>
        <pc:spChg chg="add mod ord">
          <ac:chgData name="武藤 諒" userId="29d31a6a-ddb8-428f-b769-823de40fa675" providerId="ADAL" clId="{CD8AF134-CA6C-2A4B-B057-DE5FBE137B5D}" dt="2022-08-23T03:37:24.534" v="2142" actId="20577"/>
          <ac:spMkLst>
            <pc:docMk/>
            <pc:sldMk cId="3627432931" sldId="349"/>
            <ac:spMk id="5" creationId="{C95484A6-03DB-914F-A004-DD224E735912}"/>
          </ac:spMkLst>
        </pc:spChg>
        <pc:spChg chg="add mod ord">
          <ac:chgData name="武藤 諒" userId="29d31a6a-ddb8-428f-b769-823de40fa675" providerId="ADAL" clId="{CD8AF134-CA6C-2A4B-B057-DE5FBE137B5D}" dt="2022-08-23T03:42:25.248" v="2327" actId="20577"/>
          <ac:spMkLst>
            <pc:docMk/>
            <pc:sldMk cId="3627432931" sldId="349"/>
            <ac:spMk id="6" creationId="{51D0BBC6-AF59-BA4D-8406-D63DA0536ED1}"/>
          </ac:spMkLst>
        </pc:spChg>
        <pc:spChg chg="add mod ord">
          <ac:chgData name="武藤 諒" userId="29d31a6a-ddb8-428f-b769-823de40fa675" providerId="ADAL" clId="{CD8AF134-CA6C-2A4B-B057-DE5FBE137B5D}" dt="2022-08-23T03:37:18.889" v="2140" actId="20577"/>
          <ac:spMkLst>
            <pc:docMk/>
            <pc:sldMk cId="3627432931" sldId="349"/>
            <ac:spMk id="7" creationId="{12A8D39A-1FC0-414F-BAD8-8AB72329E9F7}"/>
          </ac:spMkLst>
        </pc:spChg>
      </pc:sldChg>
      <pc:sldChg chg="addSp delSp modSp new mod modClrScheme chgLayout">
        <pc:chgData name="武藤 諒" userId="29d31a6a-ddb8-428f-b769-823de40fa675" providerId="ADAL" clId="{CD8AF134-CA6C-2A4B-B057-DE5FBE137B5D}" dt="2022-08-23T03:42:16.055" v="2317" actId="20577"/>
        <pc:sldMkLst>
          <pc:docMk/>
          <pc:sldMk cId="4053201429" sldId="350"/>
        </pc:sldMkLst>
        <pc:spChg chg="del mod ord">
          <ac:chgData name="武藤 諒" userId="29d31a6a-ddb8-428f-b769-823de40fa675" providerId="ADAL" clId="{CD8AF134-CA6C-2A4B-B057-DE5FBE137B5D}" dt="2022-08-23T03:37:56.795" v="2146" actId="700"/>
          <ac:spMkLst>
            <pc:docMk/>
            <pc:sldMk cId="4053201429" sldId="350"/>
            <ac:spMk id="2" creationId="{22C978FD-96BA-5747-A7C2-FDAB5C892A2D}"/>
          </ac:spMkLst>
        </pc:spChg>
        <pc:spChg chg="del mod ord">
          <ac:chgData name="武藤 諒" userId="29d31a6a-ddb8-428f-b769-823de40fa675" providerId="ADAL" clId="{CD8AF134-CA6C-2A4B-B057-DE5FBE137B5D}" dt="2022-08-23T03:37:56.795" v="2146" actId="700"/>
          <ac:spMkLst>
            <pc:docMk/>
            <pc:sldMk cId="4053201429" sldId="350"/>
            <ac:spMk id="3" creationId="{4FD96A1E-FB40-DF46-A619-348032FDFBC0}"/>
          </ac:spMkLst>
        </pc:spChg>
        <pc:spChg chg="del mod ord">
          <ac:chgData name="武藤 諒" userId="29d31a6a-ddb8-428f-b769-823de40fa675" providerId="ADAL" clId="{CD8AF134-CA6C-2A4B-B057-DE5FBE137B5D}" dt="2022-08-23T03:37:56.795" v="2146" actId="700"/>
          <ac:spMkLst>
            <pc:docMk/>
            <pc:sldMk cId="4053201429" sldId="350"/>
            <ac:spMk id="4" creationId="{05CDFAB3-9074-CB42-A80D-752EAAB59FF9}"/>
          </ac:spMkLst>
        </pc:spChg>
        <pc:spChg chg="add mod ord">
          <ac:chgData name="武藤 諒" userId="29d31a6a-ddb8-428f-b769-823de40fa675" providerId="ADAL" clId="{CD8AF134-CA6C-2A4B-B057-DE5FBE137B5D}" dt="2022-08-23T03:38:15.864" v="2152" actId="20577"/>
          <ac:spMkLst>
            <pc:docMk/>
            <pc:sldMk cId="4053201429" sldId="350"/>
            <ac:spMk id="5" creationId="{85E95FCF-F2D3-6446-8187-FB9AB903DE5D}"/>
          </ac:spMkLst>
        </pc:spChg>
        <pc:spChg chg="add mod ord">
          <ac:chgData name="武藤 諒" userId="29d31a6a-ddb8-428f-b769-823de40fa675" providerId="ADAL" clId="{CD8AF134-CA6C-2A4B-B057-DE5FBE137B5D}" dt="2022-08-23T03:42:16.055" v="2317" actId="20577"/>
          <ac:spMkLst>
            <pc:docMk/>
            <pc:sldMk cId="4053201429" sldId="350"/>
            <ac:spMk id="6" creationId="{A8795272-8E1F-124E-8C2C-A1B2C04503DF}"/>
          </ac:spMkLst>
        </pc:spChg>
        <pc:spChg chg="add mod ord">
          <ac:chgData name="武藤 諒" userId="29d31a6a-ddb8-428f-b769-823de40fa675" providerId="ADAL" clId="{CD8AF134-CA6C-2A4B-B057-DE5FBE137B5D}" dt="2022-08-23T03:38:10.306" v="2150" actId="20577"/>
          <ac:spMkLst>
            <pc:docMk/>
            <pc:sldMk cId="4053201429" sldId="350"/>
            <ac:spMk id="7" creationId="{82289FD0-3DEB-0D45-94D1-D433C4219057}"/>
          </ac:spMkLst>
        </pc:spChg>
      </pc:sldChg>
      <pc:sldChg chg="addSp delSp modSp new mod modClrScheme chgLayout">
        <pc:chgData name="武藤 諒" userId="29d31a6a-ddb8-428f-b769-823de40fa675" providerId="ADAL" clId="{CD8AF134-CA6C-2A4B-B057-DE5FBE137B5D}" dt="2022-08-23T03:42:21.425" v="2322" actId="20577"/>
        <pc:sldMkLst>
          <pc:docMk/>
          <pc:sldMk cId="1829246290" sldId="351"/>
        </pc:sldMkLst>
        <pc:spChg chg="del mod ord">
          <ac:chgData name="武藤 諒" userId="29d31a6a-ddb8-428f-b769-823de40fa675" providerId="ADAL" clId="{CD8AF134-CA6C-2A4B-B057-DE5FBE137B5D}" dt="2022-08-23T03:38:21.069" v="2154" actId="700"/>
          <ac:spMkLst>
            <pc:docMk/>
            <pc:sldMk cId="1829246290" sldId="351"/>
            <ac:spMk id="2" creationId="{A32871A0-A2C6-0F4C-BF4D-23E5CB3B9C9C}"/>
          </ac:spMkLst>
        </pc:spChg>
        <pc:spChg chg="del mod ord">
          <ac:chgData name="武藤 諒" userId="29d31a6a-ddb8-428f-b769-823de40fa675" providerId="ADAL" clId="{CD8AF134-CA6C-2A4B-B057-DE5FBE137B5D}" dt="2022-08-23T03:38:21.069" v="2154" actId="700"/>
          <ac:spMkLst>
            <pc:docMk/>
            <pc:sldMk cId="1829246290" sldId="351"/>
            <ac:spMk id="3" creationId="{09BDF8EB-93E5-4A48-9BF1-020059EBB633}"/>
          </ac:spMkLst>
        </pc:spChg>
        <pc:spChg chg="del mod ord">
          <ac:chgData name="武藤 諒" userId="29d31a6a-ddb8-428f-b769-823de40fa675" providerId="ADAL" clId="{CD8AF134-CA6C-2A4B-B057-DE5FBE137B5D}" dt="2022-08-23T03:38:21.069" v="2154" actId="700"/>
          <ac:spMkLst>
            <pc:docMk/>
            <pc:sldMk cId="1829246290" sldId="351"/>
            <ac:spMk id="4" creationId="{62CDD813-D68C-5748-A2C2-9DE9D49839C7}"/>
          </ac:spMkLst>
        </pc:spChg>
        <pc:spChg chg="add mod ord">
          <ac:chgData name="武藤 諒" userId="29d31a6a-ddb8-428f-b769-823de40fa675" providerId="ADAL" clId="{CD8AF134-CA6C-2A4B-B057-DE5FBE137B5D}" dt="2022-08-23T03:38:31.587" v="2158" actId="20577"/>
          <ac:spMkLst>
            <pc:docMk/>
            <pc:sldMk cId="1829246290" sldId="351"/>
            <ac:spMk id="5" creationId="{A0490862-B3A1-8D42-AEE5-6C6B23279477}"/>
          </ac:spMkLst>
        </pc:spChg>
        <pc:spChg chg="add mod ord">
          <ac:chgData name="武藤 諒" userId="29d31a6a-ddb8-428f-b769-823de40fa675" providerId="ADAL" clId="{CD8AF134-CA6C-2A4B-B057-DE5FBE137B5D}" dt="2022-08-23T03:42:21.425" v="2322" actId="20577"/>
          <ac:spMkLst>
            <pc:docMk/>
            <pc:sldMk cId="1829246290" sldId="351"/>
            <ac:spMk id="6" creationId="{F5C2465B-8984-7742-9324-95FF71AE145B}"/>
          </ac:spMkLst>
        </pc:spChg>
        <pc:spChg chg="add mod ord">
          <ac:chgData name="武藤 諒" userId="29d31a6a-ddb8-428f-b769-823de40fa675" providerId="ADAL" clId="{CD8AF134-CA6C-2A4B-B057-DE5FBE137B5D}" dt="2022-08-23T03:38:26.455" v="2156" actId="20577"/>
          <ac:spMkLst>
            <pc:docMk/>
            <pc:sldMk cId="1829246290" sldId="351"/>
            <ac:spMk id="7" creationId="{7E73E5F4-F547-6943-B80C-B80D0EC563CE}"/>
          </ac:spMkLst>
        </pc:spChg>
      </pc:sldChg>
      <pc:sldChg chg="addSp delSp modSp new mod modClrScheme chgLayout">
        <pc:chgData name="武藤 諒" userId="29d31a6a-ddb8-428f-b769-823de40fa675" providerId="ADAL" clId="{CD8AF134-CA6C-2A4B-B057-DE5FBE137B5D}" dt="2022-08-23T03:42:29.432" v="2332" actId="20577"/>
        <pc:sldMkLst>
          <pc:docMk/>
          <pc:sldMk cId="3650373266" sldId="352"/>
        </pc:sldMkLst>
        <pc:spChg chg="del mod ord">
          <ac:chgData name="武藤 諒" userId="29d31a6a-ddb8-428f-b769-823de40fa675" providerId="ADAL" clId="{CD8AF134-CA6C-2A4B-B057-DE5FBE137B5D}" dt="2022-08-23T03:38:48.453" v="2162" actId="700"/>
          <ac:spMkLst>
            <pc:docMk/>
            <pc:sldMk cId="3650373266" sldId="352"/>
            <ac:spMk id="2" creationId="{6CE23D0B-2EF1-E943-9F03-6CEB59622568}"/>
          </ac:spMkLst>
        </pc:spChg>
        <pc:spChg chg="del mod ord">
          <ac:chgData name="武藤 諒" userId="29d31a6a-ddb8-428f-b769-823de40fa675" providerId="ADAL" clId="{CD8AF134-CA6C-2A4B-B057-DE5FBE137B5D}" dt="2022-08-23T03:38:48.453" v="2162" actId="700"/>
          <ac:spMkLst>
            <pc:docMk/>
            <pc:sldMk cId="3650373266" sldId="352"/>
            <ac:spMk id="3" creationId="{AC6D05A7-89F6-7B42-B7C7-5C0C1140034C}"/>
          </ac:spMkLst>
        </pc:spChg>
        <pc:spChg chg="del mod ord">
          <ac:chgData name="武藤 諒" userId="29d31a6a-ddb8-428f-b769-823de40fa675" providerId="ADAL" clId="{CD8AF134-CA6C-2A4B-B057-DE5FBE137B5D}" dt="2022-08-23T03:38:48.453" v="2162" actId="700"/>
          <ac:spMkLst>
            <pc:docMk/>
            <pc:sldMk cId="3650373266" sldId="352"/>
            <ac:spMk id="4" creationId="{0D87D8F2-FFE4-464D-89BC-175DAAE92DD0}"/>
          </ac:spMkLst>
        </pc:spChg>
        <pc:spChg chg="add mod ord">
          <ac:chgData name="武藤 諒" userId="29d31a6a-ddb8-428f-b769-823de40fa675" providerId="ADAL" clId="{CD8AF134-CA6C-2A4B-B057-DE5FBE137B5D}" dt="2022-08-23T03:38:59.356" v="2166" actId="20577"/>
          <ac:spMkLst>
            <pc:docMk/>
            <pc:sldMk cId="3650373266" sldId="352"/>
            <ac:spMk id="5" creationId="{EEAEFE94-1262-8B43-AE4E-019BC44D581D}"/>
          </ac:spMkLst>
        </pc:spChg>
        <pc:spChg chg="add mod ord">
          <ac:chgData name="武藤 諒" userId="29d31a6a-ddb8-428f-b769-823de40fa675" providerId="ADAL" clId="{CD8AF134-CA6C-2A4B-B057-DE5FBE137B5D}" dt="2022-08-23T03:42:29.432" v="2332" actId="20577"/>
          <ac:spMkLst>
            <pc:docMk/>
            <pc:sldMk cId="3650373266" sldId="352"/>
            <ac:spMk id="6" creationId="{756D4396-DF7A-0B4D-B186-27EECFC53269}"/>
          </ac:spMkLst>
        </pc:spChg>
        <pc:spChg chg="add mod ord">
          <ac:chgData name="武藤 諒" userId="29d31a6a-ddb8-428f-b769-823de40fa675" providerId="ADAL" clId="{CD8AF134-CA6C-2A4B-B057-DE5FBE137B5D}" dt="2022-08-23T03:38:54.600" v="2164" actId="20577"/>
          <ac:spMkLst>
            <pc:docMk/>
            <pc:sldMk cId="3650373266" sldId="352"/>
            <ac:spMk id="7" creationId="{5FB071BE-8203-C74E-B120-CD95AE758E24}"/>
          </ac:spMkLst>
        </pc:spChg>
      </pc:sldChg>
      <pc:sldChg chg="new mod modClrScheme chgLayout">
        <pc:chgData name="武藤 諒" userId="29d31a6a-ddb8-428f-b769-823de40fa675" providerId="ADAL" clId="{CD8AF134-CA6C-2A4B-B057-DE5FBE137B5D}" dt="2022-08-23T03:39:42.237" v="2174" actId="700"/>
        <pc:sldMkLst>
          <pc:docMk/>
          <pc:sldMk cId="2801511728" sldId="353"/>
        </pc:sldMkLst>
      </pc:sldChg>
      <pc:sldChg chg="addSp delSp modSp new mod modClrScheme chgLayout">
        <pc:chgData name="武藤 諒" userId="29d31a6a-ddb8-428f-b769-823de40fa675" providerId="ADAL" clId="{CD8AF134-CA6C-2A4B-B057-DE5FBE137B5D}" dt="2022-08-23T03:52:04.616" v="2755" actId="1035"/>
        <pc:sldMkLst>
          <pc:docMk/>
          <pc:sldMk cId="2692190806" sldId="354"/>
        </pc:sldMkLst>
        <pc:spChg chg="del mod ord">
          <ac:chgData name="武藤 諒" userId="29d31a6a-ddb8-428f-b769-823de40fa675" providerId="ADAL" clId="{CD8AF134-CA6C-2A4B-B057-DE5FBE137B5D}" dt="2022-08-23T03:42:51.497" v="2339" actId="700"/>
          <ac:spMkLst>
            <pc:docMk/>
            <pc:sldMk cId="2692190806" sldId="354"/>
            <ac:spMk id="2" creationId="{9C5FB693-F137-184D-8DBC-9D827DCAD61B}"/>
          </ac:spMkLst>
        </pc:spChg>
        <pc:spChg chg="del mod ord">
          <ac:chgData name="武藤 諒" userId="29d31a6a-ddb8-428f-b769-823de40fa675" providerId="ADAL" clId="{CD8AF134-CA6C-2A4B-B057-DE5FBE137B5D}" dt="2022-08-23T03:42:51.497" v="2339" actId="700"/>
          <ac:spMkLst>
            <pc:docMk/>
            <pc:sldMk cId="2692190806" sldId="354"/>
            <ac:spMk id="3" creationId="{D4D572D9-A5B6-8F47-8493-44227091D5A8}"/>
          </ac:spMkLst>
        </pc:spChg>
        <pc:spChg chg="add del mod ord">
          <ac:chgData name="武藤 諒" userId="29d31a6a-ddb8-428f-b769-823de40fa675" providerId="ADAL" clId="{CD8AF134-CA6C-2A4B-B057-DE5FBE137B5D}" dt="2022-08-23T03:44:22.157" v="2341" actId="700"/>
          <ac:spMkLst>
            <pc:docMk/>
            <pc:sldMk cId="2692190806" sldId="354"/>
            <ac:spMk id="4" creationId="{DA848D0D-90D4-A549-A0E9-C0D813246F33}"/>
          </ac:spMkLst>
        </pc:spChg>
        <pc:spChg chg="add del mod ord">
          <ac:chgData name="武藤 諒" userId="29d31a6a-ddb8-428f-b769-823de40fa675" providerId="ADAL" clId="{CD8AF134-CA6C-2A4B-B057-DE5FBE137B5D}" dt="2022-08-23T03:44:22.157" v="2341" actId="700"/>
          <ac:spMkLst>
            <pc:docMk/>
            <pc:sldMk cId="2692190806" sldId="354"/>
            <ac:spMk id="5" creationId="{F0D21119-0E7E-7947-A352-2B10B929842E}"/>
          </ac:spMkLst>
        </pc:spChg>
        <pc:spChg chg="mod topLvl">
          <ac:chgData name="武藤 諒" userId="29d31a6a-ddb8-428f-b769-823de40fa675" providerId="ADAL" clId="{CD8AF134-CA6C-2A4B-B057-DE5FBE137B5D}" dt="2022-08-23T03:48:47.111" v="2544" actId="165"/>
          <ac:spMkLst>
            <pc:docMk/>
            <pc:sldMk cId="2692190806" sldId="354"/>
            <ac:spMk id="7" creationId="{30C32285-415A-AF4D-BE9A-4E5707DF52DF}"/>
          </ac:spMkLst>
        </pc:spChg>
        <pc:spChg chg="mod topLvl">
          <ac:chgData name="武藤 諒" userId="29d31a6a-ddb8-428f-b769-823de40fa675" providerId="ADAL" clId="{CD8AF134-CA6C-2A4B-B057-DE5FBE137B5D}" dt="2022-08-23T03:48:47.111" v="2544" actId="165"/>
          <ac:spMkLst>
            <pc:docMk/>
            <pc:sldMk cId="2692190806" sldId="354"/>
            <ac:spMk id="8" creationId="{EF53F9AB-9CF0-604E-A5CA-0230AD3D029B}"/>
          </ac:spMkLst>
        </pc:spChg>
        <pc:spChg chg="mod topLvl">
          <ac:chgData name="武藤 諒" userId="29d31a6a-ddb8-428f-b769-823de40fa675" providerId="ADAL" clId="{CD8AF134-CA6C-2A4B-B057-DE5FBE137B5D}" dt="2022-08-23T03:48:47.111" v="2544" actId="165"/>
          <ac:spMkLst>
            <pc:docMk/>
            <pc:sldMk cId="2692190806" sldId="354"/>
            <ac:spMk id="10" creationId="{0BA8107D-DAAB-5F43-A9BC-5A0F6292F7A9}"/>
          </ac:spMkLst>
        </pc:spChg>
        <pc:spChg chg="mod topLvl">
          <ac:chgData name="武藤 諒" userId="29d31a6a-ddb8-428f-b769-823de40fa675" providerId="ADAL" clId="{CD8AF134-CA6C-2A4B-B057-DE5FBE137B5D}" dt="2022-08-23T03:48:47.111" v="2544" actId="165"/>
          <ac:spMkLst>
            <pc:docMk/>
            <pc:sldMk cId="2692190806" sldId="354"/>
            <ac:spMk id="11" creationId="{7675B9C7-AF10-E142-B7B3-54487B0D661D}"/>
          </ac:spMkLst>
        </pc:spChg>
        <pc:spChg chg="mod topLvl">
          <ac:chgData name="武藤 諒" userId="29d31a6a-ddb8-428f-b769-823de40fa675" providerId="ADAL" clId="{CD8AF134-CA6C-2A4B-B057-DE5FBE137B5D}" dt="2022-08-23T03:48:47.111" v="2544" actId="165"/>
          <ac:spMkLst>
            <pc:docMk/>
            <pc:sldMk cId="2692190806" sldId="354"/>
            <ac:spMk id="12" creationId="{C1DF4EF9-99D1-774B-A639-AF5D2ABE95DB}"/>
          </ac:spMkLst>
        </pc:spChg>
        <pc:spChg chg="mod topLvl">
          <ac:chgData name="武藤 諒" userId="29d31a6a-ddb8-428f-b769-823de40fa675" providerId="ADAL" clId="{CD8AF134-CA6C-2A4B-B057-DE5FBE137B5D}" dt="2022-08-23T03:48:47.111" v="2544" actId="165"/>
          <ac:spMkLst>
            <pc:docMk/>
            <pc:sldMk cId="2692190806" sldId="354"/>
            <ac:spMk id="13" creationId="{E9DC2FB8-2B9E-2344-8BA8-4044E67C0D9C}"/>
          </ac:spMkLst>
        </pc:spChg>
        <pc:spChg chg="mod topLvl">
          <ac:chgData name="武藤 諒" userId="29d31a6a-ddb8-428f-b769-823de40fa675" providerId="ADAL" clId="{CD8AF134-CA6C-2A4B-B057-DE5FBE137B5D}" dt="2022-08-23T03:52:04.616" v="2755" actId="1035"/>
          <ac:spMkLst>
            <pc:docMk/>
            <pc:sldMk cId="2692190806" sldId="354"/>
            <ac:spMk id="14" creationId="{6CEEE093-D9F2-FB49-A415-03DF7EA188CA}"/>
          </ac:spMkLst>
        </pc:spChg>
        <pc:spChg chg="mod topLvl">
          <ac:chgData name="武藤 諒" userId="29d31a6a-ddb8-428f-b769-823de40fa675" providerId="ADAL" clId="{CD8AF134-CA6C-2A4B-B057-DE5FBE137B5D}" dt="2022-08-23T03:48:47.111" v="2544" actId="165"/>
          <ac:spMkLst>
            <pc:docMk/>
            <pc:sldMk cId="2692190806" sldId="354"/>
            <ac:spMk id="15" creationId="{264DC39F-BD00-B541-BDB4-065072797A0B}"/>
          </ac:spMkLst>
        </pc:spChg>
        <pc:spChg chg="mod topLvl">
          <ac:chgData name="武藤 諒" userId="29d31a6a-ddb8-428f-b769-823de40fa675" providerId="ADAL" clId="{CD8AF134-CA6C-2A4B-B057-DE5FBE137B5D}" dt="2022-08-23T03:48:47.111" v="2544" actId="165"/>
          <ac:spMkLst>
            <pc:docMk/>
            <pc:sldMk cId="2692190806" sldId="354"/>
            <ac:spMk id="17" creationId="{A5DF771D-E0E1-054A-A427-E074535E5919}"/>
          </ac:spMkLst>
        </pc:spChg>
        <pc:spChg chg="mod topLvl">
          <ac:chgData name="武藤 諒" userId="29d31a6a-ddb8-428f-b769-823de40fa675" providerId="ADAL" clId="{CD8AF134-CA6C-2A4B-B057-DE5FBE137B5D}" dt="2022-08-23T03:48:47.111" v="2544" actId="165"/>
          <ac:spMkLst>
            <pc:docMk/>
            <pc:sldMk cId="2692190806" sldId="354"/>
            <ac:spMk id="18" creationId="{C1944C3F-A3B8-DB44-9317-0D7CFA163554}"/>
          </ac:spMkLst>
        </pc:spChg>
        <pc:spChg chg="mod topLvl">
          <ac:chgData name="武藤 諒" userId="29d31a6a-ddb8-428f-b769-823de40fa675" providerId="ADAL" clId="{CD8AF134-CA6C-2A4B-B057-DE5FBE137B5D}" dt="2022-08-23T03:48:47.111" v="2544" actId="165"/>
          <ac:spMkLst>
            <pc:docMk/>
            <pc:sldMk cId="2692190806" sldId="354"/>
            <ac:spMk id="19" creationId="{A883A6DE-A722-E24A-B59C-5453C881E13E}"/>
          </ac:spMkLst>
        </pc:spChg>
        <pc:spChg chg="mod topLvl">
          <ac:chgData name="武藤 諒" userId="29d31a6a-ddb8-428f-b769-823de40fa675" providerId="ADAL" clId="{CD8AF134-CA6C-2A4B-B057-DE5FBE137B5D}" dt="2022-08-23T03:48:47.111" v="2544" actId="165"/>
          <ac:spMkLst>
            <pc:docMk/>
            <pc:sldMk cId="2692190806" sldId="354"/>
            <ac:spMk id="20" creationId="{89EEE647-E0AC-9145-9E64-35BA45B255DF}"/>
          </ac:spMkLst>
        </pc:spChg>
        <pc:spChg chg="mod topLvl">
          <ac:chgData name="武藤 諒" userId="29d31a6a-ddb8-428f-b769-823de40fa675" providerId="ADAL" clId="{CD8AF134-CA6C-2A4B-B057-DE5FBE137B5D}" dt="2022-08-23T03:48:47.111" v="2544" actId="165"/>
          <ac:spMkLst>
            <pc:docMk/>
            <pc:sldMk cId="2692190806" sldId="354"/>
            <ac:spMk id="22" creationId="{B9057E83-9EA6-7E43-BA3A-A93942C36493}"/>
          </ac:spMkLst>
        </pc:spChg>
        <pc:spChg chg="mod topLvl">
          <ac:chgData name="武藤 諒" userId="29d31a6a-ddb8-428f-b769-823de40fa675" providerId="ADAL" clId="{CD8AF134-CA6C-2A4B-B057-DE5FBE137B5D}" dt="2022-08-23T03:48:47.111" v="2544" actId="165"/>
          <ac:spMkLst>
            <pc:docMk/>
            <pc:sldMk cId="2692190806" sldId="354"/>
            <ac:spMk id="23" creationId="{B2115CA9-6A70-4847-B517-26B475048F60}"/>
          </ac:spMkLst>
        </pc:spChg>
        <pc:spChg chg="mod topLvl">
          <ac:chgData name="武藤 諒" userId="29d31a6a-ddb8-428f-b769-823de40fa675" providerId="ADAL" clId="{CD8AF134-CA6C-2A4B-B057-DE5FBE137B5D}" dt="2022-08-23T03:48:47.111" v="2544" actId="165"/>
          <ac:spMkLst>
            <pc:docMk/>
            <pc:sldMk cId="2692190806" sldId="354"/>
            <ac:spMk id="24" creationId="{76F4D5D9-7798-504D-AB1A-7DFFC7933042}"/>
          </ac:spMkLst>
        </pc:spChg>
        <pc:spChg chg="mod topLvl">
          <ac:chgData name="武藤 諒" userId="29d31a6a-ddb8-428f-b769-823de40fa675" providerId="ADAL" clId="{CD8AF134-CA6C-2A4B-B057-DE5FBE137B5D}" dt="2022-08-23T03:48:47.111" v="2544" actId="165"/>
          <ac:spMkLst>
            <pc:docMk/>
            <pc:sldMk cId="2692190806" sldId="354"/>
            <ac:spMk id="25" creationId="{15C2C0BC-683C-C248-905A-5A563A655DC1}"/>
          </ac:spMkLst>
        </pc:spChg>
        <pc:spChg chg="mod topLvl">
          <ac:chgData name="武藤 諒" userId="29d31a6a-ddb8-428f-b769-823de40fa675" providerId="ADAL" clId="{CD8AF134-CA6C-2A4B-B057-DE5FBE137B5D}" dt="2022-08-23T03:48:47.111" v="2544" actId="165"/>
          <ac:spMkLst>
            <pc:docMk/>
            <pc:sldMk cId="2692190806" sldId="354"/>
            <ac:spMk id="26" creationId="{8B565CCA-5B3E-0F47-943F-7B3504237015}"/>
          </ac:spMkLst>
        </pc:spChg>
        <pc:spChg chg="mod topLvl">
          <ac:chgData name="武藤 諒" userId="29d31a6a-ddb8-428f-b769-823de40fa675" providerId="ADAL" clId="{CD8AF134-CA6C-2A4B-B057-DE5FBE137B5D}" dt="2022-08-23T03:48:47.111" v="2544" actId="165"/>
          <ac:spMkLst>
            <pc:docMk/>
            <pc:sldMk cId="2692190806" sldId="354"/>
            <ac:spMk id="27" creationId="{C3100EBF-20C3-B34B-9584-5F4D09FDDCC2}"/>
          </ac:spMkLst>
        </pc:spChg>
        <pc:spChg chg="mod topLvl">
          <ac:chgData name="武藤 諒" userId="29d31a6a-ddb8-428f-b769-823de40fa675" providerId="ADAL" clId="{CD8AF134-CA6C-2A4B-B057-DE5FBE137B5D}" dt="2022-08-23T03:48:47.111" v="2544" actId="165"/>
          <ac:spMkLst>
            <pc:docMk/>
            <pc:sldMk cId="2692190806" sldId="354"/>
            <ac:spMk id="28" creationId="{76A86EEC-5AE1-F449-B198-FDADAD1355C5}"/>
          </ac:spMkLst>
        </pc:spChg>
        <pc:spChg chg="mod topLvl">
          <ac:chgData name="武藤 諒" userId="29d31a6a-ddb8-428f-b769-823de40fa675" providerId="ADAL" clId="{CD8AF134-CA6C-2A4B-B057-DE5FBE137B5D}" dt="2022-08-23T03:48:47.111" v="2544" actId="165"/>
          <ac:spMkLst>
            <pc:docMk/>
            <pc:sldMk cId="2692190806" sldId="354"/>
            <ac:spMk id="29" creationId="{2A035D42-0A9D-9A4E-A4D1-1817170C88D2}"/>
          </ac:spMkLst>
        </pc:spChg>
        <pc:spChg chg="mod topLvl">
          <ac:chgData name="武藤 諒" userId="29d31a6a-ddb8-428f-b769-823de40fa675" providerId="ADAL" clId="{CD8AF134-CA6C-2A4B-B057-DE5FBE137B5D}" dt="2022-08-23T03:48:47.111" v="2544" actId="165"/>
          <ac:spMkLst>
            <pc:docMk/>
            <pc:sldMk cId="2692190806" sldId="354"/>
            <ac:spMk id="30" creationId="{694DD508-69E6-CD42-8D04-6D4F89E31F03}"/>
          </ac:spMkLst>
        </pc:spChg>
        <pc:spChg chg="mod topLvl">
          <ac:chgData name="武藤 諒" userId="29d31a6a-ddb8-428f-b769-823de40fa675" providerId="ADAL" clId="{CD8AF134-CA6C-2A4B-B057-DE5FBE137B5D}" dt="2022-08-23T03:48:47.111" v="2544" actId="165"/>
          <ac:spMkLst>
            <pc:docMk/>
            <pc:sldMk cId="2692190806" sldId="354"/>
            <ac:spMk id="31" creationId="{4BC93D52-8A95-254F-94AC-038F377242B1}"/>
          </ac:spMkLst>
        </pc:spChg>
        <pc:spChg chg="mod topLvl">
          <ac:chgData name="武藤 諒" userId="29d31a6a-ddb8-428f-b769-823de40fa675" providerId="ADAL" clId="{CD8AF134-CA6C-2A4B-B057-DE5FBE137B5D}" dt="2022-08-23T03:48:47.111" v="2544" actId="165"/>
          <ac:spMkLst>
            <pc:docMk/>
            <pc:sldMk cId="2692190806" sldId="354"/>
            <ac:spMk id="32" creationId="{DAB04928-11DB-6045-8394-0DD284A9C612}"/>
          </ac:spMkLst>
        </pc:spChg>
        <pc:spChg chg="add mod ord">
          <ac:chgData name="武藤 諒" userId="29d31a6a-ddb8-428f-b769-823de40fa675" providerId="ADAL" clId="{CD8AF134-CA6C-2A4B-B057-DE5FBE137B5D}" dt="2022-08-23T03:51:34.811" v="2752"/>
          <ac:spMkLst>
            <pc:docMk/>
            <pc:sldMk cId="2692190806" sldId="354"/>
            <ac:spMk id="35" creationId="{80CA5DB4-ACF6-E94C-8E8A-CB2AC0389A6E}"/>
          </ac:spMkLst>
        </pc:spChg>
        <pc:spChg chg="add del mod ord">
          <ac:chgData name="武藤 諒" userId="29d31a6a-ddb8-428f-b769-823de40fa675" providerId="ADAL" clId="{CD8AF134-CA6C-2A4B-B057-DE5FBE137B5D}" dt="2022-08-23T03:44:25.082" v="2342" actId="478"/>
          <ac:spMkLst>
            <pc:docMk/>
            <pc:sldMk cId="2692190806" sldId="354"/>
            <ac:spMk id="36" creationId="{6A492980-B6BA-D840-8822-7000C6242BD5}"/>
          </ac:spMkLst>
        </pc:spChg>
        <pc:spChg chg="add mod ord">
          <ac:chgData name="武藤 諒" userId="29d31a6a-ddb8-428f-b769-823de40fa675" providerId="ADAL" clId="{CD8AF134-CA6C-2A4B-B057-DE5FBE137B5D}" dt="2022-08-23T03:51:13.125" v="2704" actId="20577"/>
          <ac:spMkLst>
            <pc:docMk/>
            <pc:sldMk cId="2692190806" sldId="354"/>
            <ac:spMk id="37" creationId="{08C4C2EC-331A-2D41-A422-F9C77493B1A4}"/>
          </ac:spMkLst>
        </pc:spChg>
        <pc:grpChg chg="add del mod">
          <ac:chgData name="武藤 諒" userId="29d31a6a-ddb8-428f-b769-823de40fa675" providerId="ADAL" clId="{CD8AF134-CA6C-2A4B-B057-DE5FBE137B5D}" dt="2022-08-23T03:48:47.111" v="2544" actId="165"/>
          <ac:grpSpMkLst>
            <pc:docMk/>
            <pc:sldMk cId="2692190806" sldId="354"/>
            <ac:grpSpMk id="6" creationId="{4BE1ECE1-B1C9-8842-BFEB-B043D757FA15}"/>
          </ac:grpSpMkLst>
        </pc:grpChg>
        <pc:picChg chg="del mod">
          <ac:chgData name="武藤 諒" userId="29d31a6a-ddb8-428f-b769-823de40fa675" providerId="ADAL" clId="{CD8AF134-CA6C-2A4B-B057-DE5FBE137B5D}" dt="2022-08-23T03:47:09.950" v="2465" actId="478"/>
          <ac:picMkLst>
            <pc:docMk/>
            <pc:sldMk cId="2692190806" sldId="354"/>
            <ac:picMk id="9" creationId="{745607A5-BA4D-0C4A-AA1C-27F9A5363B4B}"/>
          </ac:picMkLst>
        </pc:picChg>
        <pc:picChg chg="del mod topLvl">
          <ac:chgData name="武藤 諒" userId="29d31a6a-ddb8-428f-b769-823de40fa675" providerId="ADAL" clId="{CD8AF134-CA6C-2A4B-B057-DE5FBE137B5D}" dt="2022-08-23T03:48:49.678" v="2545" actId="478"/>
          <ac:picMkLst>
            <pc:docMk/>
            <pc:sldMk cId="2692190806" sldId="354"/>
            <ac:picMk id="16" creationId="{80C8B5A6-A3A9-5645-AD30-3A251DA63D91}"/>
          </ac:picMkLst>
        </pc:picChg>
        <pc:picChg chg="del mod topLvl">
          <ac:chgData name="武藤 諒" userId="29d31a6a-ddb8-428f-b769-823de40fa675" providerId="ADAL" clId="{CD8AF134-CA6C-2A4B-B057-DE5FBE137B5D}" dt="2022-08-23T03:50:30.544" v="2651" actId="478"/>
          <ac:picMkLst>
            <pc:docMk/>
            <pc:sldMk cId="2692190806" sldId="354"/>
            <ac:picMk id="21" creationId="{BAF82409-5CD0-DA49-B7D6-6D21736B6329}"/>
          </ac:picMkLst>
        </pc:picChg>
        <pc:picChg chg="del mod topLvl">
          <ac:chgData name="武藤 諒" userId="29d31a6a-ddb8-428f-b769-823de40fa675" providerId="ADAL" clId="{CD8AF134-CA6C-2A4B-B057-DE5FBE137B5D}" dt="2022-08-23T03:49:44.142" v="2608" actId="478"/>
          <ac:picMkLst>
            <pc:docMk/>
            <pc:sldMk cId="2692190806" sldId="354"/>
            <ac:picMk id="33" creationId="{0A1065AC-E4E1-5D44-9482-1E6130691334}"/>
          </ac:picMkLst>
        </pc:picChg>
        <pc:picChg chg="del mod">
          <ac:chgData name="武藤 諒" userId="29d31a6a-ddb8-428f-b769-823de40fa675" providerId="ADAL" clId="{CD8AF134-CA6C-2A4B-B057-DE5FBE137B5D}" dt="2022-08-23T03:48:10.268" v="2516" actId="478"/>
          <ac:picMkLst>
            <pc:docMk/>
            <pc:sldMk cId="2692190806" sldId="354"/>
            <ac:picMk id="34" creationId="{5927646E-9E83-7847-92AB-904A5C0D2B97}"/>
          </ac:picMkLst>
        </pc:picChg>
        <pc:picChg chg="add mod">
          <ac:chgData name="武藤 諒" userId="29d31a6a-ddb8-428f-b769-823de40fa675" providerId="ADAL" clId="{CD8AF134-CA6C-2A4B-B057-DE5FBE137B5D}" dt="2022-08-23T03:50:03.685" v="2626" actId="1036"/>
          <ac:picMkLst>
            <pc:docMk/>
            <pc:sldMk cId="2692190806" sldId="354"/>
            <ac:picMk id="38" creationId="{EA1E3531-763B-FD40-9F09-AF55E2D76F07}"/>
          </ac:picMkLst>
        </pc:picChg>
        <pc:picChg chg="add del mod">
          <ac:chgData name="武藤 諒" userId="29d31a6a-ddb8-428f-b769-823de40fa675" providerId="ADAL" clId="{CD8AF134-CA6C-2A4B-B057-DE5FBE137B5D}" dt="2022-08-23T03:47:44.873" v="2488" actId="478"/>
          <ac:picMkLst>
            <pc:docMk/>
            <pc:sldMk cId="2692190806" sldId="354"/>
            <ac:picMk id="39" creationId="{C3D99F10-7500-604C-B55A-AAD19EE18199}"/>
          </ac:picMkLst>
        </pc:picChg>
        <pc:picChg chg="add mod">
          <ac:chgData name="武藤 諒" userId="29d31a6a-ddb8-428f-b769-823de40fa675" providerId="ADAL" clId="{CD8AF134-CA6C-2A4B-B057-DE5FBE137B5D}" dt="2022-08-23T03:49:59.041" v="2621" actId="14100"/>
          <ac:picMkLst>
            <pc:docMk/>
            <pc:sldMk cId="2692190806" sldId="354"/>
            <ac:picMk id="40" creationId="{31E3D32A-E012-E941-BB3B-23AEA1277EE0}"/>
          </ac:picMkLst>
        </pc:picChg>
        <pc:picChg chg="add mod">
          <ac:chgData name="武藤 諒" userId="29d31a6a-ddb8-428f-b769-823de40fa675" providerId="ADAL" clId="{CD8AF134-CA6C-2A4B-B057-DE5FBE137B5D}" dt="2022-08-23T03:49:55.597" v="2620" actId="14100"/>
          <ac:picMkLst>
            <pc:docMk/>
            <pc:sldMk cId="2692190806" sldId="354"/>
            <ac:picMk id="41" creationId="{50830FAD-3AB3-B64B-8907-B87516256345}"/>
          </ac:picMkLst>
        </pc:picChg>
        <pc:picChg chg="add del mod">
          <ac:chgData name="武藤 諒" userId="29d31a6a-ddb8-428f-b769-823de40fa675" providerId="ADAL" clId="{CD8AF134-CA6C-2A4B-B057-DE5FBE137B5D}" dt="2022-08-23T03:49:21.250" v="2581" actId="478"/>
          <ac:picMkLst>
            <pc:docMk/>
            <pc:sldMk cId="2692190806" sldId="354"/>
            <ac:picMk id="42" creationId="{CCF4DCBC-687B-3445-974D-63786DA395F4}"/>
          </ac:picMkLst>
        </pc:picChg>
        <pc:picChg chg="add mod">
          <ac:chgData name="武藤 諒" userId="29d31a6a-ddb8-428f-b769-823de40fa675" providerId="ADAL" clId="{CD8AF134-CA6C-2A4B-B057-DE5FBE137B5D}" dt="2022-08-23T03:49:50.824" v="2618" actId="1035"/>
          <ac:picMkLst>
            <pc:docMk/>
            <pc:sldMk cId="2692190806" sldId="354"/>
            <ac:picMk id="43" creationId="{D2631500-72D6-714E-ADAA-58C1484E3B82}"/>
          </ac:picMkLst>
        </pc:picChg>
        <pc:picChg chg="add mod">
          <ac:chgData name="武藤 諒" userId="29d31a6a-ddb8-428f-b769-823de40fa675" providerId="ADAL" clId="{CD8AF134-CA6C-2A4B-B057-DE5FBE137B5D}" dt="2022-08-23T03:50:40.078" v="2669" actId="1035"/>
          <ac:picMkLst>
            <pc:docMk/>
            <pc:sldMk cId="2692190806" sldId="354"/>
            <ac:picMk id="44" creationId="{1A129E5B-7702-2A4F-BA3F-ACA460A8F08C}"/>
          </ac:picMkLst>
        </pc:picChg>
      </pc:sldChg>
      <pc:sldChg chg="new del">
        <pc:chgData name="武藤 諒" userId="29d31a6a-ddb8-428f-b769-823de40fa675" providerId="ADAL" clId="{CD8AF134-CA6C-2A4B-B057-DE5FBE137B5D}" dt="2022-08-23T04:06:39.714" v="2914" actId="2696"/>
        <pc:sldMkLst>
          <pc:docMk/>
          <pc:sldMk cId="3441331114" sldId="355"/>
        </pc:sldMkLst>
      </pc:sldChg>
      <pc:sldChg chg="addSp delSp modSp new mod modClrScheme chgLayout">
        <pc:chgData name="武藤 諒" userId="29d31a6a-ddb8-428f-b769-823de40fa675" providerId="ADAL" clId="{CD8AF134-CA6C-2A4B-B057-DE5FBE137B5D}" dt="2022-08-23T04:06:58.462" v="2920" actId="20577"/>
        <pc:sldMkLst>
          <pc:docMk/>
          <pc:sldMk cId="4188810094" sldId="356"/>
        </pc:sldMkLst>
        <pc:spChg chg="del mod ord">
          <ac:chgData name="武藤 諒" userId="29d31a6a-ddb8-428f-b769-823de40fa675" providerId="ADAL" clId="{CD8AF134-CA6C-2A4B-B057-DE5FBE137B5D}" dt="2022-08-23T04:06:33.974" v="2913" actId="700"/>
          <ac:spMkLst>
            <pc:docMk/>
            <pc:sldMk cId="4188810094" sldId="356"/>
            <ac:spMk id="2" creationId="{16BC02F0-D7BF-C241-ADC9-EE54153EAFB1}"/>
          </ac:spMkLst>
        </pc:spChg>
        <pc:spChg chg="del mod ord">
          <ac:chgData name="武藤 諒" userId="29d31a6a-ddb8-428f-b769-823de40fa675" providerId="ADAL" clId="{CD8AF134-CA6C-2A4B-B057-DE5FBE137B5D}" dt="2022-08-23T04:06:33.974" v="2913" actId="700"/>
          <ac:spMkLst>
            <pc:docMk/>
            <pc:sldMk cId="4188810094" sldId="356"/>
            <ac:spMk id="3" creationId="{BBDC9804-3258-3248-BB4C-87927E2F97D4}"/>
          </ac:spMkLst>
        </pc:spChg>
        <pc:spChg chg="del mod ord">
          <ac:chgData name="武藤 諒" userId="29d31a6a-ddb8-428f-b769-823de40fa675" providerId="ADAL" clId="{CD8AF134-CA6C-2A4B-B057-DE5FBE137B5D}" dt="2022-08-23T04:06:33.974" v="2913" actId="700"/>
          <ac:spMkLst>
            <pc:docMk/>
            <pc:sldMk cId="4188810094" sldId="356"/>
            <ac:spMk id="4" creationId="{69DA6494-0E0A-8B46-91B2-3F09BF5AFD7F}"/>
          </ac:spMkLst>
        </pc:spChg>
        <pc:spChg chg="add mod ord">
          <ac:chgData name="武藤 諒" userId="29d31a6a-ddb8-428f-b769-823de40fa675" providerId="ADAL" clId="{CD8AF134-CA6C-2A4B-B057-DE5FBE137B5D}" dt="2022-08-23T04:06:51.404" v="2918" actId="20577"/>
          <ac:spMkLst>
            <pc:docMk/>
            <pc:sldMk cId="4188810094" sldId="356"/>
            <ac:spMk id="5" creationId="{917E6A42-DB86-ED42-92D2-6AB24B2D6D63}"/>
          </ac:spMkLst>
        </pc:spChg>
        <pc:spChg chg="add mod ord">
          <ac:chgData name="武藤 諒" userId="29d31a6a-ddb8-428f-b769-823de40fa675" providerId="ADAL" clId="{CD8AF134-CA6C-2A4B-B057-DE5FBE137B5D}" dt="2022-08-23T04:06:58.462" v="2920" actId="20577"/>
          <ac:spMkLst>
            <pc:docMk/>
            <pc:sldMk cId="4188810094" sldId="356"/>
            <ac:spMk id="6" creationId="{D01E62E7-22A5-6E45-ACF9-7CDB4D6067DE}"/>
          </ac:spMkLst>
        </pc:spChg>
        <pc:spChg chg="add mod ord">
          <ac:chgData name="武藤 諒" userId="29d31a6a-ddb8-428f-b769-823de40fa675" providerId="ADAL" clId="{CD8AF134-CA6C-2A4B-B057-DE5FBE137B5D}" dt="2022-08-23T04:06:45.908" v="2916" actId="20577"/>
          <ac:spMkLst>
            <pc:docMk/>
            <pc:sldMk cId="4188810094" sldId="356"/>
            <ac:spMk id="7" creationId="{03F92D36-14AD-3E4F-8B2C-E0134A016316}"/>
          </ac:spMkLst>
        </pc:spChg>
      </pc:sldChg>
      <pc:sldMasterChg chg="addSldLayout delSldLayout modSldLayout">
        <pc:chgData name="武藤 諒" userId="29d31a6a-ddb8-428f-b769-823de40fa675" providerId="ADAL" clId="{CD8AF134-CA6C-2A4B-B057-DE5FBE137B5D}" dt="2022-08-23T04:39:54.850" v="3015" actId="208"/>
        <pc:sldMasterMkLst>
          <pc:docMk/>
          <pc:sldMasterMk cId="4216624915" sldId="2147483683"/>
        </pc:sldMasterMkLst>
        <pc:sldLayoutChg chg="addSp delSp modSp mod">
          <pc:chgData name="武藤 諒" userId="29d31a6a-ddb8-428f-b769-823de40fa675" providerId="ADAL" clId="{CD8AF134-CA6C-2A4B-B057-DE5FBE137B5D}" dt="2022-08-23T03:54:05.976" v="2824" actId="6014"/>
          <pc:sldLayoutMkLst>
            <pc:docMk/>
            <pc:sldMasterMk cId="4216624915" sldId="2147483683"/>
            <pc:sldLayoutMk cId="4031364943" sldId="2147483662"/>
          </pc:sldLayoutMkLst>
          <pc:spChg chg="mod">
            <ac:chgData name="武藤 諒" userId="29d31a6a-ddb8-428f-b769-823de40fa675" providerId="ADAL" clId="{CD8AF134-CA6C-2A4B-B057-DE5FBE137B5D}" dt="2022-08-23T01:32:49.957" v="1590" actId="14100"/>
            <ac:spMkLst>
              <pc:docMk/>
              <pc:sldMasterMk cId="4216624915" sldId="2147483683"/>
              <pc:sldLayoutMk cId="4031364943" sldId="2147483662"/>
              <ac:spMk id="7" creationId="{A27D74A2-34A1-8644-9CE2-55DEF4D46994}"/>
            </ac:spMkLst>
          </pc:spChg>
          <pc:spChg chg="mod">
            <ac:chgData name="武藤 諒" userId="29d31a6a-ddb8-428f-b769-823de40fa675" providerId="ADAL" clId="{CD8AF134-CA6C-2A4B-B057-DE5FBE137B5D}" dt="2022-08-23T01:32:54.426" v="1591" actId="14100"/>
            <ac:spMkLst>
              <pc:docMk/>
              <pc:sldMasterMk cId="4216624915" sldId="2147483683"/>
              <pc:sldLayoutMk cId="4031364943" sldId="2147483662"/>
              <ac:spMk id="40" creationId="{C0B7EB0E-0D48-41D9-ADED-F2F32B7BAEDD}"/>
            </ac:spMkLst>
          </pc:spChg>
          <pc:picChg chg="add mod">
            <ac:chgData name="武藤 諒" userId="29d31a6a-ddb8-428f-b769-823de40fa675" providerId="ADAL" clId="{CD8AF134-CA6C-2A4B-B057-DE5FBE137B5D}" dt="2022-08-23T01:32:31.916" v="1574" actId="1076"/>
            <ac:picMkLst>
              <pc:docMk/>
              <pc:sldMasterMk cId="4216624915" sldId="2147483683"/>
              <pc:sldLayoutMk cId="4031364943" sldId="2147483662"/>
              <ac:picMk id="2" creationId="{BB60C873-0975-7042-B46C-0A2D4403B4A1}"/>
            </ac:picMkLst>
          </pc:picChg>
          <pc:picChg chg="del">
            <ac:chgData name="武藤 諒" userId="29d31a6a-ddb8-428f-b769-823de40fa675" providerId="ADAL" clId="{CD8AF134-CA6C-2A4B-B057-DE5FBE137B5D}" dt="2022-08-23T01:32:34.423" v="1575" actId="478"/>
            <ac:picMkLst>
              <pc:docMk/>
              <pc:sldMasterMk cId="4216624915" sldId="2147483683"/>
              <pc:sldLayoutMk cId="4031364943" sldId="2147483662"/>
              <ac:picMk id="8" creationId="{7451ED40-8A3F-E540-9FEE-189B8AB80469}"/>
            </ac:picMkLst>
          </pc:picChg>
          <pc:picChg chg="mod">
            <ac:chgData name="武藤 諒" userId="29d31a6a-ddb8-428f-b769-823de40fa675" providerId="ADAL" clId="{CD8AF134-CA6C-2A4B-B057-DE5FBE137B5D}" dt="2022-08-23T01:32:46.289" v="1589" actId="14100"/>
            <ac:picMkLst>
              <pc:docMk/>
              <pc:sldMasterMk cId="4216624915" sldId="2147483683"/>
              <pc:sldLayoutMk cId="4031364943" sldId="2147483662"/>
              <ac:picMk id="45" creationId="{B6F27AF1-4F32-4E2A-9D92-531B8605ADC7}"/>
            </ac:picMkLst>
          </pc:picChg>
        </pc:sldLayoutChg>
        <pc:sldLayoutChg chg="addSp delSp modSp mod">
          <pc:chgData name="武藤 諒" userId="29d31a6a-ddb8-428f-b769-823de40fa675" providerId="ADAL" clId="{CD8AF134-CA6C-2A4B-B057-DE5FBE137B5D}" dt="2022-08-23T02:00:23.151" v="2032"/>
          <pc:sldLayoutMkLst>
            <pc:docMk/>
            <pc:sldMasterMk cId="4216624915" sldId="2147483683"/>
            <pc:sldLayoutMk cId="1486552489" sldId="2147483676"/>
          </pc:sldLayoutMkLst>
          <pc:spChg chg="add del mod">
            <ac:chgData name="武藤 諒" userId="29d31a6a-ddb8-428f-b769-823de40fa675" providerId="ADAL" clId="{CD8AF134-CA6C-2A4B-B057-DE5FBE137B5D}" dt="2022-08-02T08:53:05.745" v="492" actId="478"/>
            <ac:spMkLst>
              <pc:docMk/>
              <pc:sldMasterMk cId="4216624915" sldId="2147483683"/>
              <pc:sldLayoutMk cId="1486552489" sldId="2147483676"/>
              <ac:spMk id="2" creationId="{AA99B892-4475-5642-8CB7-3DBC66112DDF}"/>
            </ac:spMkLst>
          </pc:spChg>
          <pc:spChg chg="add mod">
            <ac:chgData name="武藤 諒" userId="29d31a6a-ddb8-428f-b769-823de40fa675" providerId="ADAL" clId="{CD8AF134-CA6C-2A4B-B057-DE5FBE137B5D}" dt="2022-08-02T09:25:55.023" v="1511" actId="1038"/>
            <ac:spMkLst>
              <pc:docMk/>
              <pc:sldMasterMk cId="4216624915" sldId="2147483683"/>
              <pc:sldLayoutMk cId="1486552489" sldId="2147483676"/>
              <ac:spMk id="3" creationId="{373A1F8E-1C9B-7344-BDDA-5220A4925C34}"/>
            </ac:spMkLst>
          </pc:spChg>
          <pc:spChg chg="add del mod">
            <ac:chgData name="武藤 諒" userId="29d31a6a-ddb8-428f-b769-823de40fa675" providerId="ADAL" clId="{CD8AF134-CA6C-2A4B-B057-DE5FBE137B5D}" dt="2022-08-23T02:00:22.595" v="2031" actId="478"/>
            <ac:spMkLst>
              <pc:docMk/>
              <pc:sldMasterMk cId="4216624915" sldId="2147483683"/>
              <pc:sldLayoutMk cId="1486552489" sldId="2147483676"/>
              <ac:spMk id="6" creationId="{136B9CAE-61D0-D54D-A51F-01C7F21DFF0D}"/>
            </ac:spMkLst>
          </pc:spChg>
          <pc:spChg chg="add del mod">
            <ac:chgData name="武藤 諒" userId="29d31a6a-ddb8-428f-b769-823de40fa675" providerId="ADAL" clId="{CD8AF134-CA6C-2A4B-B057-DE5FBE137B5D}" dt="2022-08-23T02:00:22.595" v="2031" actId="478"/>
            <ac:spMkLst>
              <pc:docMk/>
              <pc:sldMasterMk cId="4216624915" sldId="2147483683"/>
              <pc:sldLayoutMk cId="1486552489" sldId="2147483676"/>
              <ac:spMk id="7" creationId="{398E8761-AEA7-6940-8968-E5D3C165285E}"/>
            </ac:spMkLst>
          </pc:spChg>
          <pc:spChg chg="add del mod">
            <ac:chgData name="武藤 諒" userId="29d31a6a-ddb8-428f-b769-823de40fa675" providerId="ADAL" clId="{CD8AF134-CA6C-2A4B-B057-DE5FBE137B5D}" dt="2022-08-23T02:00:22.595" v="2031" actId="478"/>
            <ac:spMkLst>
              <pc:docMk/>
              <pc:sldMasterMk cId="4216624915" sldId="2147483683"/>
              <pc:sldLayoutMk cId="1486552489" sldId="2147483676"/>
              <ac:spMk id="10" creationId="{82630660-5C6C-B34B-9D16-D0103DFC11D8}"/>
            </ac:spMkLst>
          </pc:spChg>
          <pc:spChg chg="add mod">
            <ac:chgData name="武藤 諒" userId="29d31a6a-ddb8-428f-b769-823de40fa675" providerId="ADAL" clId="{CD8AF134-CA6C-2A4B-B057-DE5FBE137B5D}" dt="2022-08-23T02:00:23.151" v="2032"/>
            <ac:spMkLst>
              <pc:docMk/>
              <pc:sldMasterMk cId="4216624915" sldId="2147483683"/>
              <pc:sldLayoutMk cId="1486552489" sldId="2147483676"/>
              <ac:spMk id="12" creationId="{8559A977-4F9B-F04E-A84F-0DBCCB26D292}"/>
            </ac:spMkLst>
          </pc:spChg>
          <pc:spChg chg="add mod">
            <ac:chgData name="武藤 諒" userId="29d31a6a-ddb8-428f-b769-823de40fa675" providerId="ADAL" clId="{CD8AF134-CA6C-2A4B-B057-DE5FBE137B5D}" dt="2022-08-23T02:00:23.151" v="2032"/>
            <ac:spMkLst>
              <pc:docMk/>
              <pc:sldMasterMk cId="4216624915" sldId="2147483683"/>
              <pc:sldLayoutMk cId="1486552489" sldId="2147483676"/>
              <ac:spMk id="13" creationId="{35A600BE-CC20-2E4E-8E92-6DF221467313}"/>
            </ac:spMkLst>
          </pc:spChg>
          <pc:spChg chg="add mod">
            <ac:chgData name="武藤 諒" userId="29d31a6a-ddb8-428f-b769-823de40fa675" providerId="ADAL" clId="{CD8AF134-CA6C-2A4B-B057-DE5FBE137B5D}" dt="2022-08-23T02:00:23.151" v="2032"/>
            <ac:spMkLst>
              <pc:docMk/>
              <pc:sldMasterMk cId="4216624915" sldId="2147483683"/>
              <pc:sldLayoutMk cId="1486552489" sldId="2147483676"/>
              <ac:spMk id="16" creationId="{1EE58FEB-2635-C946-B523-C8E9FF9A8A2C}"/>
            </ac:spMkLst>
          </pc:spChg>
          <pc:graphicFrameChg chg="add del mod modGraphic">
            <ac:chgData name="武藤 諒" userId="29d31a6a-ddb8-428f-b769-823de40fa675" providerId="ADAL" clId="{CD8AF134-CA6C-2A4B-B057-DE5FBE137B5D}" dt="2022-08-23T02:00:22.595" v="2031" actId="478"/>
            <ac:graphicFrameMkLst>
              <pc:docMk/>
              <pc:sldMasterMk cId="4216624915" sldId="2147483683"/>
              <pc:sldLayoutMk cId="1486552489" sldId="2147483676"/>
              <ac:graphicFrameMk id="8" creationId="{ECC98DC4-ADEE-854E-BB5D-E1EE97A7A929}"/>
            </ac:graphicFrameMkLst>
          </pc:graphicFrameChg>
          <pc:graphicFrameChg chg="add del mod modGraphic">
            <ac:chgData name="武藤 諒" userId="29d31a6a-ddb8-428f-b769-823de40fa675" providerId="ADAL" clId="{CD8AF134-CA6C-2A4B-B057-DE5FBE137B5D}" dt="2022-08-23T02:00:22.595" v="2031" actId="478"/>
            <ac:graphicFrameMkLst>
              <pc:docMk/>
              <pc:sldMasterMk cId="4216624915" sldId="2147483683"/>
              <pc:sldLayoutMk cId="1486552489" sldId="2147483676"/>
              <ac:graphicFrameMk id="9" creationId="{BA0107EA-8999-C64F-9262-9B571C56525D}"/>
            </ac:graphicFrameMkLst>
          </pc:graphicFrameChg>
          <pc:graphicFrameChg chg="add mod">
            <ac:chgData name="武藤 諒" userId="29d31a6a-ddb8-428f-b769-823de40fa675" providerId="ADAL" clId="{CD8AF134-CA6C-2A4B-B057-DE5FBE137B5D}" dt="2022-08-23T02:00:23.151" v="2032"/>
            <ac:graphicFrameMkLst>
              <pc:docMk/>
              <pc:sldMasterMk cId="4216624915" sldId="2147483683"/>
              <pc:sldLayoutMk cId="1486552489" sldId="2147483676"/>
              <ac:graphicFrameMk id="14" creationId="{D328A163-FF65-BB46-90AE-8DA958675D85}"/>
            </ac:graphicFrameMkLst>
          </pc:graphicFrameChg>
          <pc:graphicFrameChg chg="add mod">
            <ac:chgData name="武藤 諒" userId="29d31a6a-ddb8-428f-b769-823de40fa675" providerId="ADAL" clId="{CD8AF134-CA6C-2A4B-B057-DE5FBE137B5D}" dt="2022-08-23T02:00:23.151" v="2032"/>
            <ac:graphicFrameMkLst>
              <pc:docMk/>
              <pc:sldMasterMk cId="4216624915" sldId="2147483683"/>
              <pc:sldLayoutMk cId="1486552489" sldId="2147483676"/>
              <ac:graphicFrameMk id="15" creationId="{BD31F1FD-9E81-9245-897A-B660C1AD6B30}"/>
            </ac:graphicFrameMkLst>
          </pc:graphicFrameChg>
          <pc:picChg chg="del mod">
            <ac:chgData name="武藤 諒" userId="29d31a6a-ddb8-428f-b769-823de40fa675" providerId="ADAL" clId="{CD8AF134-CA6C-2A4B-B057-DE5FBE137B5D}" dt="2022-08-23T02:00:22.595" v="2031" actId="478"/>
            <ac:picMkLst>
              <pc:docMk/>
              <pc:sldMasterMk cId="4216624915" sldId="2147483683"/>
              <pc:sldLayoutMk cId="1486552489" sldId="2147483676"/>
              <ac:picMk id="5" creationId="{6F65A6C0-789B-7448-81DE-47BA54A54F27}"/>
            </ac:picMkLst>
          </pc:picChg>
          <pc:picChg chg="add mod">
            <ac:chgData name="武藤 諒" userId="29d31a6a-ddb8-428f-b769-823de40fa675" providerId="ADAL" clId="{CD8AF134-CA6C-2A4B-B057-DE5FBE137B5D}" dt="2022-08-23T02:00:23.151" v="2032"/>
            <ac:picMkLst>
              <pc:docMk/>
              <pc:sldMasterMk cId="4216624915" sldId="2147483683"/>
              <pc:sldLayoutMk cId="1486552489" sldId="2147483676"/>
              <ac:picMk id="11" creationId="{C30B8CCE-B5BE-304C-B99F-BF6B7553809C}"/>
            </ac:picMkLst>
          </pc:picChg>
        </pc:sldLayoutChg>
        <pc:sldLayoutChg chg="addSp delSp modSp mod">
          <pc:chgData name="武藤 諒" userId="29d31a6a-ddb8-428f-b769-823de40fa675" providerId="ADAL" clId="{CD8AF134-CA6C-2A4B-B057-DE5FBE137B5D}" dt="2022-08-23T04:38:45.271" v="2942" actId="478"/>
          <pc:sldLayoutMkLst>
            <pc:docMk/>
            <pc:sldMasterMk cId="4216624915" sldId="2147483683"/>
            <pc:sldLayoutMk cId="2172789818" sldId="2147483678"/>
          </pc:sldLayoutMkLst>
          <pc:spChg chg="del">
            <ac:chgData name="武藤 諒" userId="29d31a6a-ddb8-428f-b769-823de40fa675" providerId="ADAL" clId="{CD8AF134-CA6C-2A4B-B057-DE5FBE137B5D}" dt="2022-08-23T01:56:15.900" v="1948" actId="478"/>
            <ac:spMkLst>
              <pc:docMk/>
              <pc:sldMasterMk cId="4216624915" sldId="2147483683"/>
              <pc:sldLayoutMk cId="2172789818" sldId="2147483678"/>
              <ac:spMk id="7" creationId="{DA1A29CA-ABA5-4971-802E-72FF04FC1703}"/>
            </ac:spMkLst>
          </pc:spChg>
          <pc:spChg chg="del">
            <ac:chgData name="武藤 諒" userId="29d31a6a-ddb8-428f-b769-823de40fa675" providerId="ADAL" clId="{CD8AF134-CA6C-2A4B-B057-DE5FBE137B5D}" dt="2022-08-23T01:56:15.900" v="1948" actId="478"/>
            <ac:spMkLst>
              <pc:docMk/>
              <pc:sldMasterMk cId="4216624915" sldId="2147483683"/>
              <pc:sldLayoutMk cId="2172789818" sldId="2147483678"/>
              <ac:spMk id="8" creationId="{1ABDE923-F2EA-4E3F-A3C6-FB3E950A923F}"/>
            </ac:spMkLst>
          </pc:spChg>
          <pc:spChg chg="add mod">
            <ac:chgData name="武藤 諒" userId="29d31a6a-ddb8-428f-b769-823de40fa675" providerId="ADAL" clId="{CD8AF134-CA6C-2A4B-B057-DE5FBE137B5D}" dt="2022-08-23T01:56:24.661" v="1949"/>
            <ac:spMkLst>
              <pc:docMk/>
              <pc:sldMasterMk cId="4216624915" sldId="2147483683"/>
              <pc:sldLayoutMk cId="2172789818" sldId="2147483678"/>
              <ac:spMk id="11" creationId="{B55AD9AE-E8FB-7844-90E0-739DEA774E65}"/>
            </ac:spMkLst>
          </pc:spChg>
          <pc:spChg chg="add mod">
            <ac:chgData name="武藤 諒" userId="29d31a6a-ddb8-428f-b769-823de40fa675" providerId="ADAL" clId="{CD8AF134-CA6C-2A4B-B057-DE5FBE137B5D}" dt="2022-08-23T01:56:24.661" v="1949"/>
            <ac:spMkLst>
              <pc:docMk/>
              <pc:sldMasterMk cId="4216624915" sldId="2147483683"/>
              <pc:sldLayoutMk cId="2172789818" sldId="2147483678"/>
              <ac:spMk id="12" creationId="{1FDF26E2-F6EF-7643-9C74-90AFE9168111}"/>
            </ac:spMkLst>
          </pc:spChg>
          <pc:spChg chg="add mod">
            <ac:chgData name="武藤 諒" userId="29d31a6a-ddb8-428f-b769-823de40fa675" providerId="ADAL" clId="{CD8AF134-CA6C-2A4B-B057-DE5FBE137B5D}" dt="2022-08-23T01:56:24.661" v="1949"/>
            <ac:spMkLst>
              <pc:docMk/>
              <pc:sldMasterMk cId="4216624915" sldId="2147483683"/>
              <pc:sldLayoutMk cId="2172789818" sldId="2147483678"/>
              <ac:spMk id="13" creationId="{47223988-535A-214B-BBB6-8FA81C321772}"/>
            </ac:spMkLst>
          </pc:spChg>
          <pc:spChg chg="del">
            <ac:chgData name="武藤 諒" userId="29d31a6a-ddb8-428f-b769-823de40fa675" providerId="ADAL" clId="{CD8AF134-CA6C-2A4B-B057-DE5FBE137B5D}" dt="2022-08-23T01:56:15.900" v="1948" actId="478"/>
            <ac:spMkLst>
              <pc:docMk/>
              <pc:sldMasterMk cId="4216624915" sldId="2147483683"/>
              <pc:sldLayoutMk cId="2172789818" sldId="2147483678"/>
              <ac:spMk id="14" creationId="{56CD500B-DBEE-4BC2-A5DB-934E2502CD15}"/>
            </ac:spMkLst>
          </pc:spChg>
          <pc:picChg chg="add mod">
            <ac:chgData name="武藤 諒" userId="29d31a6a-ddb8-428f-b769-823de40fa675" providerId="ADAL" clId="{CD8AF134-CA6C-2A4B-B057-DE5FBE137B5D}" dt="2022-08-23T04:38:43.743" v="2941" actId="1076"/>
            <ac:picMkLst>
              <pc:docMk/>
              <pc:sldMasterMk cId="4216624915" sldId="2147483683"/>
              <pc:sldLayoutMk cId="2172789818" sldId="2147483678"/>
              <ac:picMk id="2" creationId="{3596A982-4682-D54F-A606-374B3C918F98}"/>
            </ac:picMkLst>
          </pc:picChg>
          <pc:picChg chg="mod">
            <ac:chgData name="武藤 諒" userId="29d31a6a-ddb8-428f-b769-823de40fa675" providerId="ADAL" clId="{CD8AF134-CA6C-2A4B-B057-DE5FBE137B5D}" dt="2022-08-23T01:56:35.987" v="1951" actId="14100"/>
            <ac:picMkLst>
              <pc:docMk/>
              <pc:sldMasterMk cId="4216624915" sldId="2147483683"/>
              <pc:sldLayoutMk cId="2172789818" sldId="2147483678"/>
              <ac:picMk id="9" creationId="{326284FC-D87E-47FF-A2A6-450034E4678F}"/>
            </ac:picMkLst>
          </pc:picChg>
          <pc:picChg chg="del">
            <ac:chgData name="武藤 諒" userId="29d31a6a-ddb8-428f-b769-823de40fa675" providerId="ADAL" clId="{CD8AF134-CA6C-2A4B-B057-DE5FBE137B5D}" dt="2022-08-23T01:56:15.900" v="1948" actId="478"/>
            <ac:picMkLst>
              <pc:docMk/>
              <pc:sldMasterMk cId="4216624915" sldId="2147483683"/>
              <pc:sldLayoutMk cId="2172789818" sldId="2147483678"/>
              <ac:picMk id="10" creationId="{535AAC0B-DE27-DC4F-A816-F35B2EEEE42E}"/>
            </ac:picMkLst>
          </pc:picChg>
          <pc:picChg chg="add mod">
            <ac:chgData name="武藤 諒" userId="29d31a6a-ddb8-428f-b769-823de40fa675" providerId="ADAL" clId="{CD8AF134-CA6C-2A4B-B057-DE5FBE137B5D}" dt="2022-08-23T01:56:24.661" v="1949"/>
            <ac:picMkLst>
              <pc:docMk/>
              <pc:sldMasterMk cId="4216624915" sldId="2147483683"/>
              <pc:sldLayoutMk cId="2172789818" sldId="2147483678"/>
              <ac:picMk id="15" creationId="{67B7856C-47B1-584F-9C45-95068CFF492F}"/>
            </ac:picMkLst>
          </pc:picChg>
          <pc:picChg chg="add del mod">
            <ac:chgData name="武藤 諒" userId="29d31a6a-ddb8-428f-b769-823de40fa675" providerId="ADAL" clId="{CD8AF134-CA6C-2A4B-B057-DE5FBE137B5D}" dt="2022-08-23T01:56:50.213" v="1955" actId="478"/>
            <ac:picMkLst>
              <pc:docMk/>
              <pc:sldMasterMk cId="4216624915" sldId="2147483683"/>
              <pc:sldLayoutMk cId="2172789818" sldId="2147483678"/>
              <ac:picMk id="16" creationId="{8759E6C0-76BA-D645-856D-55EC2CB373DF}"/>
            </ac:picMkLst>
          </pc:picChg>
          <pc:picChg chg="add del mod">
            <ac:chgData name="武藤 諒" userId="29d31a6a-ddb8-428f-b769-823de40fa675" providerId="ADAL" clId="{CD8AF134-CA6C-2A4B-B057-DE5FBE137B5D}" dt="2022-08-23T04:38:45.271" v="2942" actId="478"/>
            <ac:picMkLst>
              <pc:docMk/>
              <pc:sldMasterMk cId="4216624915" sldId="2147483683"/>
              <pc:sldLayoutMk cId="2172789818" sldId="2147483678"/>
              <ac:picMk id="17" creationId="{A0543C5C-7CCF-DF47-AE93-5089602CD6F6}"/>
            </ac:picMkLst>
          </pc:picChg>
        </pc:sldLayoutChg>
        <pc:sldLayoutChg chg="addSp delSp modSp mod">
          <pc:chgData name="武藤 諒" userId="29d31a6a-ddb8-428f-b769-823de40fa675" providerId="ADAL" clId="{CD8AF134-CA6C-2A4B-B057-DE5FBE137B5D}" dt="2022-08-23T04:05:22.673" v="2907" actId="167"/>
          <pc:sldLayoutMkLst>
            <pc:docMk/>
            <pc:sldMasterMk cId="4216624915" sldId="2147483683"/>
            <pc:sldLayoutMk cId="3037806401" sldId="2147483682"/>
          </pc:sldLayoutMkLst>
          <pc:spChg chg="del">
            <ac:chgData name="武藤 諒" userId="29d31a6a-ddb8-428f-b769-823de40fa675" providerId="ADAL" clId="{CD8AF134-CA6C-2A4B-B057-DE5FBE137B5D}" dt="2022-08-23T01:40:55.424" v="1777" actId="478"/>
            <ac:spMkLst>
              <pc:docMk/>
              <pc:sldMasterMk cId="4216624915" sldId="2147483683"/>
              <pc:sldLayoutMk cId="3037806401" sldId="2147483682"/>
              <ac:spMk id="9" creationId="{A8084F46-1A5F-714B-97B3-B3D6D9A48CD8}"/>
            </ac:spMkLst>
          </pc:spChg>
          <pc:spChg chg="del">
            <ac:chgData name="武藤 諒" userId="29d31a6a-ddb8-428f-b769-823de40fa675" providerId="ADAL" clId="{CD8AF134-CA6C-2A4B-B057-DE5FBE137B5D}" dt="2022-08-23T01:40:55.424" v="1777" actId="478"/>
            <ac:spMkLst>
              <pc:docMk/>
              <pc:sldMasterMk cId="4216624915" sldId="2147483683"/>
              <pc:sldLayoutMk cId="3037806401" sldId="2147483682"/>
              <ac:spMk id="10" creationId="{E7875798-51BB-444D-B440-4FBB6C569C24}"/>
            </ac:spMkLst>
          </pc:spChg>
          <pc:spChg chg="del">
            <ac:chgData name="武藤 諒" userId="29d31a6a-ddb8-428f-b769-823de40fa675" providerId="ADAL" clId="{CD8AF134-CA6C-2A4B-B057-DE5FBE137B5D}" dt="2022-08-23T01:40:55.424" v="1777" actId="478"/>
            <ac:spMkLst>
              <pc:docMk/>
              <pc:sldMasterMk cId="4216624915" sldId="2147483683"/>
              <pc:sldLayoutMk cId="3037806401" sldId="2147483682"/>
              <ac:spMk id="11" creationId="{9DE1F1AA-260E-477D-B4BE-98784F476A75}"/>
            </ac:spMkLst>
          </pc:spChg>
          <pc:spChg chg="add del mod">
            <ac:chgData name="武藤 諒" userId="29d31a6a-ddb8-428f-b769-823de40fa675" providerId="ADAL" clId="{CD8AF134-CA6C-2A4B-B057-DE5FBE137B5D}" dt="2022-08-23T01:40:33.731" v="1772" actId="478"/>
            <ac:spMkLst>
              <pc:docMk/>
              <pc:sldMasterMk cId="4216624915" sldId="2147483683"/>
              <pc:sldLayoutMk cId="3037806401" sldId="2147483682"/>
              <ac:spMk id="12" creationId="{A4C1D3ED-DDBC-DA49-B1EF-E5F6671F54EA}"/>
            </ac:spMkLst>
          </pc:spChg>
          <pc:spChg chg="add del mod">
            <ac:chgData name="武藤 諒" userId="29d31a6a-ddb8-428f-b769-823de40fa675" providerId="ADAL" clId="{CD8AF134-CA6C-2A4B-B057-DE5FBE137B5D}" dt="2022-08-23T01:40:33.731" v="1772" actId="478"/>
            <ac:spMkLst>
              <pc:docMk/>
              <pc:sldMasterMk cId="4216624915" sldId="2147483683"/>
              <pc:sldLayoutMk cId="3037806401" sldId="2147483682"/>
              <ac:spMk id="13" creationId="{3D8D54E7-6B56-2345-87C5-B6006CE93C8B}"/>
            </ac:spMkLst>
          </pc:spChg>
          <pc:spChg chg="add del mod">
            <ac:chgData name="武藤 諒" userId="29d31a6a-ddb8-428f-b769-823de40fa675" providerId="ADAL" clId="{CD8AF134-CA6C-2A4B-B057-DE5FBE137B5D}" dt="2022-08-23T01:40:33.731" v="1772" actId="478"/>
            <ac:spMkLst>
              <pc:docMk/>
              <pc:sldMasterMk cId="4216624915" sldId="2147483683"/>
              <pc:sldLayoutMk cId="3037806401" sldId="2147483682"/>
              <ac:spMk id="14" creationId="{7F3D0CA6-53BA-0C45-89B2-FB685B4EA4F8}"/>
            </ac:spMkLst>
          </pc:spChg>
          <pc:spChg chg="add mod">
            <ac:chgData name="武藤 諒" userId="29d31a6a-ddb8-428f-b769-823de40fa675" providerId="ADAL" clId="{CD8AF134-CA6C-2A4B-B057-DE5FBE137B5D}" dt="2022-08-23T01:41:01.936" v="1778"/>
            <ac:spMkLst>
              <pc:docMk/>
              <pc:sldMasterMk cId="4216624915" sldId="2147483683"/>
              <pc:sldLayoutMk cId="3037806401" sldId="2147483682"/>
              <ac:spMk id="17" creationId="{3F06A47E-1A93-1446-9F7B-57C337339F08}"/>
            </ac:spMkLst>
          </pc:spChg>
          <pc:spChg chg="add mod">
            <ac:chgData name="武藤 諒" userId="29d31a6a-ddb8-428f-b769-823de40fa675" providerId="ADAL" clId="{CD8AF134-CA6C-2A4B-B057-DE5FBE137B5D}" dt="2022-08-23T01:41:01.936" v="1778"/>
            <ac:spMkLst>
              <pc:docMk/>
              <pc:sldMasterMk cId="4216624915" sldId="2147483683"/>
              <pc:sldLayoutMk cId="3037806401" sldId="2147483682"/>
              <ac:spMk id="18" creationId="{E26449CE-7FF6-E94A-BEAA-99B8B32CC32E}"/>
            </ac:spMkLst>
          </pc:spChg>
          <pc:spChg chg="add mod">
            <ac:chgData name="武藤 諒" userId="29d31a6a-ddb8-428f-b769-823de40fa675" providerId="ADAL" clId="{CD8AF134-CA6C-2A4B-B057-DE5FBE137B5D}" dt="2022-08-23T01:41:01.936" v="1778"/>
            <ac:spMkLst>
              <pc:docMk/>
              <pc:sldMasterMk cId="4216624915" sldId="2147483683"/>
              <pc:sldLayoutMk cId="3037806401" sldId="2147483682"/>
              <ac:spMk id="19" creationId="{24C4E910-6966-2B4A-8024-AF877CB8A60C}"/>
            </ac:spMkLst>
          </pc:spChg>
          <pc:picChg chg="del">
            <ac:chgData name="武藤 諒" userId="29d31a6a-ddb8-428f-b769-823de40fa675" providerId="ADAL" clId="{CD8AF134-CA6C-2A4B-B057-DE5FBE137B5D}" dt="2022-08-23T01:40:55.424" v="1777" actId="478"/>
            <ac:picMkLst>
              <pc:docMk/>
              <pc:sldMasterMk cId="4216624915" sldId="2147483683"/>
              <pc:sldLayoutMk cId="3037806401" sldId="2147483682"/>
              <ac:picMk id="2" creationId="{D40B3409-AE56-4828-ABD6-44B70ABDD51A}"/>
            </ac:picMkLst>
          </pc:picChg>
          <pc:picChg chg="add mod">
            <ac:chgData name="武藤 諒" userId="29d31a6a-ddb8-428f-b769-823de40fa675" providerId="ADAL" clId="{CD8AF134-CA6C-2A4B-B057-DE5FBE137B5D}" dt="2022-08-23T01:54:24.812" v="1903" actId="1076"/>
            <ac:picMkLst>
              <pc:docMk/>
              <pc:sldMasterMk cId="4216624915" sldId="2147483683"/>
              <pc:sldLayoutMk cId="3037806401" sldId="2147483682"/>
              <ac:picMk id="3" creationId="{2DAA8FF6-A3F8-2F4C-9D88-44543976B535}"/>
            </ac:picMkLst>
          </pc:picChg>
          <pc:picChg chg="add mod">
            <ac:chgData name="武藤 諒" userId="29d31a6a-ddb8-428f-b769-823de40fa675" providerId="ADAL" clId="{CD8AF134-CA6C-2A4B-B057-DE5FBE137B5D}" dt="2022-08-23T01:54:33.004" v="1905" actId="1035"/>
            <ac:picMkLst>
              <pc:docMk/>
              <pc:sldMasterMk cId="4216624915" sldId="2147483683"/>
              <pc:sldLayoutMk cId="3037806401" sldId="2147483682"/>
              <ac:picMk id="4" creationId="{895D7875-9CDC-EA46-AB65-F4D3170155E6}"/>
            </ac:picMkLst>
          </pc:picChg>
          <pc:picChg chg="del mod">
            <ac:chgData name="武藤 諒" userId="29d31a6a-ddb8-428f-b769-823de40fa675" providerId="ADAL" clId="{CD8AF134-CA6C-2A4B-B057-DE5FBE137B5D}" dt="2022-08-23T04:00:37.005" v="2846" actId="478"/>
            <ac:picMkLst>
              <pc:docMk/>
              <pc:sldMasterMk cId="4216624915" sldId="2147483683"/>
              <pc:sldLayoutMk cId="3037806401" sldId="2147483682"/>
              <ac:picMk id="5" creationId="{7CEE3E06-51B9-4349-8023-2BE3F4BB099D}"/>
            </ac:picMkLst>
          </pc:picChg>
          <pc:picChg chg="add del mod">
            <ac:chgData name="武藤 諒" userId="29d31a6a-ddb8-428f-b769-823de40fa675" providerId="ADAL" clId="{CD8AF134-CA6C-2A4B-B057-DE5FBE137B5D}" dt="2022-08-23T01:40:33.731" v="1772" actId="478"/>
            <ac:picMkLst>
              <pc:docMk/>
              <pc:sldMasterMk cId="4216624915" sldId="2147483683"/>
              <pc:sldLayoutMk cId="3037806401" sldId="2147483682"/>
              <ac:picMk id="7" creationId="{38EBE703-A15D-1A42-9911-0BB93A342291}"/>
            </ac:picMkLst>
          </pc:picChg>
          <pc:picChg chg="add del mod">
            <ac:chgData name="武藤 諒" userId="29d31a6a-ddb8-428f-b769-823de40fa675" providerId="ADAL" clId="{CD8AF134-CA6C-2A4B-B057-DE5FBE137B5D}" dt="2022-08-23T01:40:33.731" v="1772" actId="478"/>
            <ac:picMkLst>
              <pc:docMk/>
              <pc:sldMasterMk cId="4216624915" sldId="2147483683"/>
              <pc:sldLayoutMk cId="3037806401" sldId="2147483682"/>
              <ac:picMk id="8" creationId="{FB27344A-F9B4-4243-81E3-BC8AC15B332B}"/>
            </ac:picMkLst>
          </pc:picChg>
          <pc:picChg chg="add del mod">
            <ac:chgData name="武藤 諒" userId="29d31a6a-ddb8-428f-b769-823de40fa675" providerId="ADAL" clId="{CD8AF134-CA6C-2A4B-B057-DE5FBE137B5D}" dt="2022-08-23T01:40:50.152" v="1776" actId="478"/>
            <ac:picMkLst>
              <pc:docMk/>
              <pc:sldMasterMk cId="4216624915" sldId="2147483683"/>
              <pc:sldLayoutMk cId="3037806401" sldId="2147483682"/>
              <ac:picMk id="15" creationId="{F8E3B4F4-AB94-034B-BC9A-865F076DB4AE}"/>
            </ac:picMkLst>
          </pc:picChg>
          <pc:picChg chg="add del mod">
            <ac:chgData name="武藤 諒" userId="29d31a6a-ddb8-428f-b769-823de40fa675" providerId="ADAL" clId="{CD8AF134-CA6C-2A4B-B057-DE5FBE137B5D}" dt="2022-08-23T01:42:48.906" v="1807" actId="478"/>
            <ac:picMkLst>
              <pc:docMk/>
              <pc:sldMasterMk cId="4216624915" sldId="2147483683"/>
              <pc:sldLayoutMk cId="3037806401" sldId="2147483682"/>
              <ac:picMk id="16" creationId="{3534E037-4F81-1146-9EB4-B2FA78B614B6}"/>
            </ac:picMkLst>
          </pc:picChg>
          <pc:picChg chg="add del mod modCrop">
            <ac:chgData name="武藤 諒" userId="29d31a6a-ddb8-428f-b769-823de40fa675" providerId="ADAL" clId="{CD8AF134-CA6C-2A4B-B057-DE5FBE137B5D}" dt="2022-08-23T04:05:18.944" v="2905" actId="478"/>
            <ac:picMkLst>
              <pc:docMk/>
              <pc:sldMasterMk cId="4216624915" sldId="2147483683"/>
              <pc:sldLayoutMk cId="3037806401" sldId="2147483682"/>
              <ac:picMk id="20" creationId="{FECBA10E-8B81-E445-A1B4-818A666B6471}"/>
            </ac:picMkLst>
          </pc:picChg>
          <pc:picChg chg="add mod">
            <ac:chgData name="武藤 諒" userId="29d31a6a-ddb8-428f-b769-823de40fa675" providerId="ADAL" clId="{CD8AF134-CA6C-2A4B-B057-DE5FBE137B5D}" dt="2022-08-23T04:05:22.673" v="2907" actId="167"/>
            <ac:picMkLst>
              <pc:docMk/>
              <pc:sldMasterMk cId="4216624915" sldId="2147483683"/>
              <pc:sldLayoutMk cId="3037806401" sldId="2147483682"/>
              <ac:picMk id="21" creationId="{6D99A9C2-6AFD-5745-A1BF-52CEFE201A06}"/>
            </ac:picMkLst>
          </pc:picChg>
        </pc:sldLayoutChg>
        <pc:sldLayoutChg chg="del">
          <pc:chgData name="武藤 諒" userId="29d31a6a-ddb8-428f-b769-823de40fa675" providerId="ADAL" clId="{CD8AF134-CA6C-2A4B-B057-DE5FBE137B5D}" dt="2022-08-23T01:44:00.546" v="1820" actId="2696"/>
          <pc:sldLayoutMkLst>
            <pc:docMk/>
            <pc:sldMasterMk cId="4216624915" sldId="2147483683"/>
            <pc:sldLayoutMk cId="3108440316" sldId="2147483695"/>
          </pc:sldLayoutMkLst>
        </pc:sldLayoutChg>
        <pc:sldLayoutChg chg="modSp mod">
          <pc:chgData name="武藤 諒" userId="29d31a6a-ddb8-428f-b769-823de40fa675" providerId="ADAL" clId="{CD8AF134-CA6C-2A4B-B057-DE5FBE137B5D}" dt="2022-08-23T04:01:37.858" v="2850" actId="208"/>
          <pc:sldLayoutMkLst>
            <pc:docMk/>
            <pc:sldMasterMk cId="4216624915" sldId="2147483683"/>
            <pc:sldLayoutMk cId="1239576091" sldId="2147483696"/>
          </pc:sldLayoutMkLst>
          <pc:cxnChg chg="mod">
            <ac:chgData name="武藤 諒" userId="29d31a6a-ddb8-428f-b769-823de40fa675" providerId="ADAL" clId="{CD8AF134-CA6C-2A4B-B057-DE5FBE137B5D}" dt="2022-08-23T04:01:37.858" v="2850" actId="208"/>
            <ac:cxnSpMkLst>
              <pc:docMk/>
              <pc:sldMasterMk cId="4216624915" sldId="2147483683"/>
              <pc:sldLayoutMk cId="1239576091" sldId="2147483696"/>
              <ac:cxnSpMk id="3" creationId="{00000000-0000-0000-0000-000000000000}"/>
            </ac:cxnSpMkLst>
          </pc:cxnChg>
        </pc:sldLayoutChg>
        <pc:sldLayoutChg chg="del">
          <pc:chgData name="武藤 諒" userId="29d31a6a-ddb8-428f-b769-823de40fa675" providerId="ADAL" clId="{CD8AF134-CA6C-2A4B-B057-DE5FBE137B5D}" dt="2022-08-23T01:44:10.644" v="1822" actId="2696"/>
          <pc:sldLayoutMkLst>
            <pc:docMk/>
            <pc:sldMasterMk cId="4216624915" sldId="2147483683"/>
            <pc:sldLayoutMk cId="755858031" sldId="2147483713"/>
          </pc:sldLayoutMkLst>
        </pc:sldLayoutChg>
        <pc:sldLayoutChg chg="addSp delSp modSp mod">
          <pc:chgData name="武藤 諒" userId="29d31a6a-ddb8-428f-b769-823de40fa675" providerId="ADAL" clId="{CD8AF134-CA6C-2A4B-B057-DE5FBE137B5D}" dt="2022-08-23T03:55:45.696" v="2832" actId="6014"/>
          <pc:sldLayoutMkLst>
            <pc:docMk/>
            <pc:sldMasterMk cId="4216624915" sldId="2147483683"/>
            <pc:sldLayoutMk cId="4048773281" sldId="2147483714"/>
          </pc:sldLayoutMkLst>
          <pc:spChg chg="del">
            <ac:chgData name="武藤 諒" userId="29d31a6a-ddb8-428f-b769-823de40fa675" providerId="ADAL" clId="{CD8AF134-CA6C-2A4B-B057-DE5FBE137B5D}" dt="2022-08-23T01:38:16.350" v="1721" actId="478"/>
            <ac:spMkLst>
              <pc:docMk/>
              <pc:sldMasterMk cId="4216624915" sldId="2147483683"/>
              <pc:sldLayoutMk cId="4048773281" sldId="2147483714"/>
              <ac:spMk id="7" creationId="{EB086389-5E4B-4127-BF41-BCF28BA700E3}"/>
            </ac:spMkLst>
          </pc:spChg>
          <pc:spChg chg="del">
            <ac:chgData name="武藤 諒" userId="29d31a6a-ddb8-428f-b769-823de40fa675" providerId="ADAL" clId="{CD8AF134-CA6C-2A4B-B057-DE5FBE137B5D}" dt="2022-08-23T01:38:16.350" v="1721" actId="478"/>
            <ac:spMkLst>
              <pc:docMk/>
              <pc:sldMasterMk cId="4216624915" sldId="2147483683"/>
              <pc:sldLayoutMk cId="4048773281" sldId="2147483714"/>
              <ac:spMk id="8" creationId="{ECD90276-F6A3-4117-80D5-46F3980049A6}"/>
            </ac:spMkLst>
          </pc:spChg>
          <pc:spChg chg="add mod">
            <ac:chgData name="武藤 諒" userId="29d31a6a-ddb8-428f-b769-823de40fa675" providerId="ADAL" clId="{CD8AF134-CA6C-2A4B-B057-DE5FBE137B5D}" dt="2022-08-23T01:38:22.773" v="1722"/>
            <ac:spMkLst>
              <pc:docMk/>
              <pc:sldMasterMk cId="4216624915" sldId="2147483683"/>
              <pc:sldLayoutMk cId="4048773281" sldId="2147483714"/>
              <ac:spMk id="11" creationId="{68EA8291-F736-4041-8957-84D1AF9E6F62}"/>
            </ac:spMkLst>
          </pc:spChg>
          <pc:spChg chg="add mod">
            <ac:chgData name="武藤 諒" userId="29d31a6a-ddb8-428f-b769-823de40fa675" providerId="ADAL" clId="{CD8AF134-CA6C-2A4B-B057-DE5FBE137B5D}" dt="2022-08-23T01:38:22.773" v="1722"/>
            <ac:spMkLst>
              <pc:docMk/>
              <pc:sldMasterMk cId="4216624915" sldId="2147483683"/>
              <pc:sldLayoutMk cId="4048773281" sldId="2147483714"/>
              <ac:spMk id="12" creationId="{D4994710-2453-5245-B7E2-3674FB6BC4F7}"/>
            </ac:spMkLst>
          </pc:spChg>
          <pc:spChg chg="add mod">
            <ac:chgData name="武藤 諒" userId="29d31a6a-ddb8-428f-b769-823de40fa675" providerId="ADAL" clId="{CD8AF134-CA6C-2A4B-B057-DE5FBE137B5D}" dt="2022-08-23T01:38:28.270" v="1723"/>
            <ac:spMkLst>
              <pc:docMk/>
              <pc:sldMasterMk cId="4216624915" sldId="2147483683"/>
              <pc:sldLayoutMk cId="4048773281" sldId="2147483714"/>
              <ac:spMk id="13" creationId="{5C38E073-90F3-0B4F-A49C-2EE49F40D345}"/>
            </ac:spMkLst>
          </pc:spChg>
          <pc:spChg chg="del">
            <ac:chgData name="武藤 諒" userId="29d31a6a-ddb8-428f-b769-823de40fa675" providerId="ADAL" clId="{CD8AF134-CA6C-2A4B-B057-DE5FBE137B5D}" dt="2022-08-23T01:38:16.350" v="1721" actId="478"/>
            <ac:spMkLst>
              <pc:docMk/>
              <pc:sldMasterMk cId="4216624915" sldId="2147483683"/>
              <pc:sldLayoutMk cId="4048773281" sldId="2147483714"/>
              <ac:spMk id="16" creationId="{8A8C3E55-F59C-4866-A992-D807308DAFAA}"/>
            </ac:spMkLst>
          </pc:spChg>
          <pc:picChg chg="del">
            <ac:chgData name="武藤 諒" userId="29d31a6a-ddb8-428f-b769-823de40fa675" providerId="ADAL" clId="{CD8AF134-CA6C-2A4B-B057-DE5FBE137B5D}" dt="2022-08-23T01:38:16.350" v="1721" actId="478"/>
            <ac:picMkLst>
              <pc:docMk/>
              <pc:sldMasterMk cId="4216624915" sldId="2147483683"/>
              <pc:sldLayoutMk cId="4048773281" sldId="2147483714"/>
              <ac:picMk id="2" creationId="{89344AD6-AD3A-0B42-8045-AFCEA71BB4F5}"/>
            </ac:picMkLst>
          </pc:picChg>
          <pc:picChg chg="add mod">
            <ac:chgData name="武藤 諒" userId="29d31a6a-ddb8-428f-b769-823de40fa675" providerId="ADAL" clId="{CD8AF134-CA6C-2A4B-B057-DE5FBE137B5D}" dt="2022-08-23T01:39:20.902" v="1755" actId="167"/>
            <ac:picMkLst>
              <pc:docMk/>
              <pc:sldMasterMk cId="4216624915" sldId="2147483683"/>
              <pc:sldLayoutMk cId="4048773281" sldId="2147483714"/>
              <ac:picMk id="3" creationId="{383522D1-363D-5240-94E0-3E66ABA9F2DB}"/>
            </ac:picMkLst>
          </pc:picChg>
          <pc:picChg chg="mod">
            <ac:chgData name="武藤 諒" userId="29d31a6a-ddb8-428f-b769-823de40fa675" providerId="ADAL" clId="{CD8AF134-CA6C-2A4B-B057-DE5FBE137B5D}" dt="2022-08-23T01:49:40.738" v="1828" actId="14100"/>
            <ac:picMkLst>
              <pc:docMk/>
              <pc:sldMasterMk cId="4216624915" sldId="2147483683"/>
              <pc:sldLayoutMk cId="4048773281" sldId="2147483714"/>
              <ac:picMk id="5" creationId="{6F5EA66D-88FF-4557-9380-A1C85EAA5470}"/>
            </ac:picMkLst>
          </pc:picChg>
          <pc:picChg chg="add del mod">
            <ac:chgData name="武藤 諒" userId="29d31a6a-ddb8-428f-b769-823de40fa675" providerId="ADAL" clId="{CD8AF134-CA6C-2A4B-B057-DE5FBE137B5D}" dt="2022-08-23T01:38:12.532" v="1720" actId="478"/>
            <ac:picMkLst>
              <pc:docMk/>
              <pc:sldMasterMk cId="4216624915" sldId="2147483683"/>
              <pc:sldLayoutMk cId="4048773281" sldId="2147483714"/>
              <ac:picMk id="9" creationId="{C4BD2E2D-28AC-CE44-8593-72E49732459D}"/>
            </ac:picMkLst>
          </pc:picChg>
          <pc:picChg chg="add del mod">
            <ac:chgData name="武藤 諒" userId="29d31a6a-ddb8-428f-b769-823de40fa675" providerId="ADAL" clId="{CD8AF134-CA6C-2A4B-B057-DE5FBE137B5D}" dt="2022-08-23T01:39:22.358" v="1756" actId="478"/>
            <ac:picMkLst>
              <pc:docMk/>
              <pc:sldMasterMk cId="4216624915" sldId="2147483683"/>
              <pc:sldLayoutMk cId="4048773281" sldId="2147483714"/>
              <ac:picMk id="10" creationId="{6AF96839-88D5-BC48-810A-05C6603D6C82}"/>
            </ac:picMkLst>
          </pc:picChg>
        </pc:sldLayoutChg>
        <pc:sldLayoutChg chg="mod">
          <pc:chgData name="武藤 諒" userId="29d31a6a-ddb8-428f-b769-823de40fa675" providerId="ADAL" clId="{CD8AF134-CA6C-2A4B-B057-DE5FBE137B5D}" dt="2022-08-23T03:55:04.383" v="2828" actId="6014"/>
          <pc:sldLayoutMkLst>
            <pc:docMk/>
            <pc:sldMasterMk cId="4216624915" sldId="2147483683"/>
            <pc:sldLayoutMk cId="625749073" sldId="2147483715"/>
          </pc:sldLayoutMkLst>
        </pc:sldLayoutChg>
        <pc:sldLayoutChg chg="mod">
          <pc:chgData name="武藤 諒" userId="29d31a6a-ddb8-428f-b769-823de40fa675" providerId="ADAL" clId="{CD8AF134-CA6C-2A4B-B057-DE5FBE137B5D}" dt="2022-08-23T03:56:11.461" v="2834" actId="6014"/>
          <pc:sldLayoutMkLst>
            <pc:docMk/>
            <pc:sldMasterMk cId="4216624915" sldId="2147483683"/>
            <pc:sldLayoutMk cId="1402065946" sldId="2147483716"/>
          </pc:sldLayoutMkLst>
        </pc:sldLayoutChg>
        <pc:sldLayoutChg chg="addSp delSp modSp mod">
          <pc:chgData name="武藤 諒" userId="29d31a6a-ddb8-428f-b769-823de40fa675" providerId="ADAL" clId="{CD8AF134-CA6C-2A4B-B057-DE5FBE137B5D}" dt="2022-08-23T03:55:20.337" v="2829" actId="6014"/>
          <pc:sldLayoutMkLst>
            <pc:docMk/>
            <pc:sldMasterMk cId="4216624915" sldId="2147483683"/>
            <pc:sldLayoutMk cId="2307068276" sldId="2147483720"/>
          </pc:sldLayoutMkLst>
          <pc:spChg chg="add mod">
            <ac:chgData name="武藤 諒" userId="29d31a6a-ddb8-428f-b769-823de40fa675" providerId="ADAL" clId="{CD8AF134-CA6C-2A4B-B057-DE5FBE137B5D}" dt="2022-08-23T01:36:15.731" v="1662"/>
            <ac:spMkLst>
              <pc:docMk/>
              <pc:sldMasterMk cId="4216624915" sldId="2147483683"/>
              <pc:sldLayoutMk cId="2307068276" sldId="2147483720"/>
              <ac:spMk id="10" creationId="{621B4D05-7F96-924D-A85A-50E12DD73C68}"/>
            </ac:spMkLst>
          </pc:spChg>
          <pc:spChg chg="add mod">
            <ac:chgData name="武藤 諒" userId="29d31a6a-ddb8-428f-b769-823de40fa675" providerId="ADAL" clId="{CD8AF134-CA6C-2A4B-B057-DE5FBE137B5D}" dt="2022-08-23T01:36:15.731" v="1662"/>
            <ac:spMkLst>
              <pc:docMk/>
              <pc:sldMasterMk cId="4216624915" sldId="2147483683"/>
              <pc:sldLayoutMk cId="2307068276" sldId="2147483720"/>
              <ac:spMk id="11" creationId="{0F8C2D4D-98AB-014E-99B1-34E8134F36CA}"/>
            </ac:spMkLst>
          </pc:spChg>
          <pc:spChg chg="add mod">
            <ac:chgData name="武藤 諒" userId="29d31a6a-ddb8-428f-b769-823de40fa675" providerId="ADAL" clId="{CD8AF134-CA6C-2A4B-B057-DE5FBE137B5D}" dt="2022-08-23T01:40:24.141" v="1770"/>
            <ac:spMkLst>
              <pc:docMk/>
              <pc:sldMasterMk cId="4216624915" sldId="2147483683"/>
              <pc:sldLayoutMk cId="2307068276" sldId="2147483720"/>
              <ac:spMk id="12" creationId="{A0AFA187-775A-6946-B167-CED07F88933D}"/>
            </ac:spMkLst>
          </pc:spChg>
          <pc:spChg chg="del">
            <ac:chgData name="武藤 諒" userId="29d31a6a-ddb8-428f-b769-823de40fa675" providerId="ADAL" clId="{CD8AF134-CA6C-2A4B-B057-DE5FBE137B5D}" dt="2022-08-23T01:36:06.870" v="1661" actId="478"/>
            <ac:spMkLst>
              <pc:docMk/>
              <pc:sldMasterMk cId="4216624915" sldId="2147483683"/>
              <pc:sldLayoutMk cId="2307068276" sldId="2147483720"/>
              <ac:spMk id="18" creationId="{7CC4C1CD-73BB-4623-A20C-F58BBCEFF782}"/>
            </ac:spMkLst>
          </pc:spChg>
          <pc:spChg chg="del">
            <ac:chgData name="武藤 諒" userId="29d31a6a-ddb8-428f-b769-823de40fa675" providerId="ADAL" clId="{CD8AF134-CA6C-2A4B-B057-DE5FBE137B5D}" dt="2022-08-23T01:36:06.870" v="1661" actId="478"/>
            <ac:spMkLst>
              <pc:docMk/>
              <pc:sldMasterMk cId="4216624915" sldId="2147483683"/>
              <pc:sldLayoutMk cId="2307068276" sldId="2147483720"/>
              <ac:spMk id="19" creationId="{CE58719D-6629-47FE-A10A-9EBC63ECABF5}"/>
            </ac:spMkLst>
          </pc:spChg>
          <pc:spChg chg="del">
            <ac:chgData name="武藤 諒" userId="29d31a6a-ddb8-428f-b769-823de40fa675" providerId="ADAL" clId="{CD8AF134-CA6C-2A4B-B057-DE5FBE137B5D}" dt="2022-08-23T01:36:06.870" v="1661" actId="478"/>
            <ac:spMkLst>
              <pc:docMk/>
              <pc:sldMasterMk cId="4216624915" sldId="2147483683"/>
              <pc:sldLayoutMk cId="2307068276" sldId="2147483720"/>
              <ac:spMk id="20" creationId="{41EFED18-8C03-4C1C-8F9F-67F76191684C}"/>
            </ac:spMkLst>
          </pc:spChg>
          <pc:picChg chg="add mod">
            <ac:chgData name="武藤 諒" userId="29d31a6a-ddb8-428f-b769-823de40fa675" providerId="ADAL" clId="{CD8AF134-CA6C-2A4B-B057-DE5FBE137B5D}" dt="2022-08-23T01:37:00.594" v="1681" actId="167"/>
            <ac:picMkLst>
              <pc:docMk/>
              <pc:sldMasterMk cId="4216624915" sldId="2147483683"/>
              <pc:sldLayoutMk cId="2307068276" sldId="2147483720"/>
              <ac:picMk id="2" creationId="{28DD10E9-9E8F-8642-A88A-6D84F7419F67}"/>
            </ac:picMkLst>
          </pc:picChg>
          <pc:picChg chg="add del mod">
            <ac:chgData name="武藤 諒" userId="29d31a6a-ddb8-428f-b769-823de40fa675" providerId="ADAL" clId="{CD8AF134-CA6C-2A4B-B057-DE5FBE137B5D}" dt="2022-08-23T01:35:57.354" v="1660" actId="478"/>
            <ac:picMkLst>
              <pc:docMk/>
              <pc:sldMasterMk cId="4216624915" sldId="2147483683"/>
              <pc:sldLayoutMk cId="2307068276" sldId="2147483720"/>
              <ac:picMk id="7" creationId="{5A7D5F08-C46E-A743-A376-F3DC0E6481F1}"/>
            </ac:picMkLst>
          </pc:picChg>
          <pc:picChg chg="del">
            <ac:chgData name="武藤 諒" userId="29d31a6a-ddb8-428f-b769-823de40fa675" providerId="ADAL" clId="{CD8AF134-CA6C-2A4B-B057-DE5FBE137B5D}" dt="2022-08-23T01:36:06.870" v="1661" actId="478"/>
            <ac:picMkLst>
              <pc:docMk/>
              <pc:sldMasterMk cId="4216624915" sldId="2147483683"/>
              <pc:sldLayoutMk cId="2307068276" sldId="2147483720"/>
              <ac:picMk id="8" creationId="{40028535-8182-3B46-A16C-0573202209A7}"/>
            </ac:picMkLst>
          </pc:picChg>
          <pc:picChg chg="add del mod">
            <ac:chgData name="武藤 諒" userId="29d31a6a-ddb8-428f-b769-823de40fa675" providerId="ADAL" clId="{CD8AF134-CA6C-2A4B-B057-DE5FBE137B5D}" dt="2022-08-23T01:37:06.032" v="1684" actId="478"/>
            <ac:picMkLst>
              <pc:docMk/>
              <pc:sldMasterMk cId="4216624915" sldId="2147483683"/>
              <pc:sldLayoutMk cId="2307068276" sldId="2147483720"/>
              <ac:picMk id="9" creationId="{B461D20F-2691-FC4F-83D5-0FFE04EE2F78}"/>
            </ac:picMkLst>
          </pc:picChg>
          <pc:picChg chg="mod">
            <ac:chgData name="武藤 諒" userId="29d31a6a-ddb8-428f-b769-823de40fa675" providerId="ADAL" clId="{CD8AF134-CA6C-2A4B-B057-DE5FBE137B5D}" dt="2022-08-23T01:35:55.655" v="1659" actId="14100"/>
            <ac:picMkLst>
              <pc:docMk/>
              <pc:sldMasterMk cId="4216624915" sldId="2147483683"/>
              <pc:sldLayoutMk cId="2307068276" sldId="2147483720"/>
              <ac:picMk id="17" creationId="{60F10B59-D7F2-4B04-9ADD-860A85FD7E7E}"/>
            </ac:picMkLst>
          </pc:picChg>
        </pc:sldLayoutChg>
        <pc:sldLayoutChg chg="mod">
          <pc:chgData name="武藤 諒" userId="29d31a6a-ddb8-428f-b769-823de40fa675" providerId="ADAL" clId="{CD8AF134-CA6C-2A4B-B057-DE5FBE137B5D}" dt="2022-08-23T03:55:37.103" v="2831" actId="6014"/>
          <pc:sldLayoutMkLst>
            <pc:docMk/>
            <pc:sldMasterMk cId="4216624915" sldId="2147483683"/>
            <pc:sldLayoutMk cId="4212571038" sldId="2147483721"/>
          </pc:sldLayoutMkLst>
        </pc:sldLayoutChg>
        <pc:sldLayoutChg chg="addSp delSp modSp mod">
          <pc:chgData name="武藤 諒" userId="29d31a6a-ddb8-428f-b769-823de40fa675" providerId="ADAL" clId="{CD8AF134-CA6C-2A4B-B057-DE5FBE137B5D}" dt="2022-08-23T03:54:12.678" v="2825" actId="6014"/>
          <pc:sldLayoutMkLst>
            <pc:docMk/>
            <pc:sldMasterMk cId="4216624915" sldId="2147483683"/>
            <pc:sldLayoutMk cId="1881364687" sldId="2147483722"/>
          </pc:sldLayoutMkLst>
          <pc:spChg chg="mod">
            <ac:chgData name="武藤 諒" userId="29d31a6a-ddb8-428f-b769-823de40fa675" providerId="ADAL" clId="{CD8AF134-CA6C-2A4B-B057-DE5FBE137B5D}" dt="2022-08-23T01:33:53.532" v="1625" actId="1036"/>
            <ac:spMkLst>
              <pc:docMk/>
              <pc:sldMasterMk cId="4216624915" sldId="2147483683"/>
              <pc:sldLayoutMk cId="1881364687" sldId="2147483722"/>
              <ac:spMk id="5" creationId="{6D3E1F06-73A1-9B4C-8747-5565F94AC3AA}"/>
            </ac:spMkLst>
          </pc:spChg>
          <pc:spChg chg="mod">
            <ac:chgData name="武藤 諒" userId="29d31a6a-ddb8-428f-b769-823de40fa675" providerId="ADAL" clId="{CD8AF134-CA6C-2A4B-B057-DE5FBE137B5D}" dt="2022-08-23T01:33:53.532" v="1625" actId="1036"/>
            <ac:spMkLst>
              <pc:docMk/>
              <pc:sldMasterMk cId="4216624915" sldId="2147483683"/>
              <pc:sldLayoutMk cId="1881364687" sldId="2147483722"/>
              <ac:spMk id="6" creationId="{CCD7E36E-52E3-054A-A9E7-C12F89C919BD}"/>
            </ac:spMkLst>
          </pc:spChg>
          <pc:picChg chg="add del">
            <ac:chgData name="武藤 諒" userId="29d31a6a-ddb8-428f-b769-823de40fa675" providerId="ADAL" clId="{CD8AF134-CA6C-2A4B-B057-DE5FBE137B5D}" dt="2022-08-23T01:33:48.829" v="1616" actId="478"/>
            <ac:picMkLst>
              <pc:docMk/>
              <pc:sldMasterMk cId="4216624915" sldId="2147483683"/>
              <pc:sldLayoutMk cId="1881364687" sldId="2147483722"/>
              <ac:picMk id="8" creationId="{E3A0D557-7782-F04B-AA0D-118498E03CB6}"/>
            </ac:picMkLst>
          </pc:picChg>
          <pc:picChg chg="add mod">
            <ac:chgData name="武藤 諒" userId="29d31a6a-ddb8-428f-b769-823de40fa675" providerId="ADAL" clId="{CD8AF134-CA6C-2A4B-B057-DE5FBE137B5D}" dt="2022-08-23T01:33:46.519" v="1615" actId="1035"/>
            <ac:picMkLst>
              <pc:docMk/>
              <pc:sldMasterMk cId="4216624915" sldId="2147483683"/>
              <pc:sldLayoutMk cId="1881364687" sldId="2147483722"/>
              <ac:picMk id="9" creationId="{03886DC7-59F0-5D4F-8232-A06910B11F3D}"/>
            </ac:picMkLst>
          </pc:picChg>
        </pc:sldLayoutChg>
        <pc:sldLayoutChg chg="addSp delSp modSp mod">
          <pc:chgData name="武藤 諒" userId="29d31a6a-ddb8-428f-b769-823de40fa675" providerId="ADAL" clId="{CD8AF134-CA6C-2A4B-B057-DE5FBE137B5D}" dt="2022-08-23T03:55:28.764" v="2830" actId="6014"/>
          <pc:sldLayoutMkLst>
            <pc:docMk/>
            <pc:sldMasterMk cId="4216624915" sldId="2147483683"/>
            <pc:sldLayoutMk cId="293676476" sldId="2147483723"/>
          </pc:sldLayoutMkLst>
          <pc:spChg chg="del">
            <ac:chgData name="武藤 諒" userId="29d31a6a-ddb8-428f-b769-823de40fa675" providerId="ADAL" clId="{CD8AF134-CA6C-2A4B-B057-DE5FBE137B5D}" dt="2022-08-23T01:37:18.150" v="1685" actId="478"/>
            <ac:spMkLst>
              <pc:docMk/>
              <pc:sldMasterMk cId="4216624915" sldId="2147483683"/>
              <pc:sldLayoutMk cId="293676476" sldId="2147483723"/>
              <ac:spMk id="5" creationId="{DCE6F0C4-C8D6-884E-ACB6-AEB7B9136921}"/>
            </ac:spMkLst>
          </pc:spChg>
          <pc:spChg chg="del">
            <ac:chgData name="武藤 諒" userId="29d31a6a-ddb8-428f-b769-823de40fa675" providerId="ADAL" clId="{CD8AF134-CA6C-2A4B-B057-DE5FBE137B5D}" dt="2022-08-23T01:37:18.150" v="1685" actId="478"/>
            <ac:spMkLst>
              <pc:docMk/>
              <pc:sldMasterMk cId="4216624915" sldId="2147483683"/>
              <pc:sldLayoutMk cId="293676476" sldId="2147483723"/>
              <ac:spMk id="6" creationId="{33C2E359-D36E-A046-9EB7-7E34016CAE83}"/>
            </ac:spMkLst>
          </pc:spChg>
          <pc:spChg chg="add mod">
            <ac:chgData name="武藤 諒" userId="29d31a6a-ddb8-428f-b769-823de40fa675" providerId="ADAL" clId="{CD8AF134-CA6C-2A4B-B057-DE5FBE137B5D}" dt="2022-08-23T01:37:23.434" v="1686"/>
            <ac:spMkLst>
              <pc:docMk/>
              <pc:sldMasterMk cId="4216624915" sldId="2147483683"/>
              <pc:sldLayoutMk cId="293676476" sldId="2147483723"/>
              <ac:spMk id="8" creationId="{848BD1E3-0EB9-1340-97F8-23049260D982}"/>
            </ac:spMkLst>
          </pc:spChg>
          <pc:spChg chg="add mod">
            <ac:chgData name="武藤 諒" userId="29d31a6a-ddb8-428f-b769-823de40fa675" providerId="ADAL" clId="{CD8AF134-CA6C-2A4B-B057-DE5FBE137B5D}" dt="2022-08-23T01:37:23.434" v="1686"/>
            <ac:spMkLst>
              <pc:docMk/>
              <pc:sldMasterMk cId="4216624915" sldId="2147483683"/>
              <pc:sldLayoutMk cId="293676476" sldId="2147483723"/>
              <ac:spMk id="9" creationId="{9A99A07A-F4AB-1842-8694-ADE5EB61EE19}"/>
            </ac:spMkLst>
          </pc:spChg>
          <pc:spChg chg="add mod">
            <ac:chgData name="武藤 諒" userId="29d31a6a-ddb8-428f-b769-823de40fa675" providerId="ADAL" clId="{CD8AF134-CA6C-2A4B-B057-DE5FBE137B5D}" dt="2022-08-23T01:37:23.434" v="1686"/>
            <ac:spMkLst>
              <pc:docMk/>
              <pc:sldMasterMk cId="4216624915" sldId="2147483683"/>
              <pc:sldLayoutMk cId="293676476" sldId="2147483723"/>
              <ac:spMk id="10" creationId="{5583D501-CC4D-9F49-AA68-6C0BBDA5B72E}"/>
            </ac:spMkLst>
          </pc:spChg>
          <pc:picChg chg="add mod">
            <ac:chgData name="武藤 諒" userId="29d31a6a-ddb8-428f-b769-823de40fa675" providerId="ADAL" clId="{CD8AF134-CA6C-2A4B-B057-DE5FBE137B5D}" dt="2022-08-23T01:37:44.135" v="1714" actId="167"/>
            <ac:picMkLst>
              <pc:docMk/>
              <pc:sldMasterMk cId="4216624915" sldId="2147483683"/>
              <pc:sldLayoutMk cId="293676476" sldId="2147483723"/>
              <ac:picMk id="2" creationId="{FA0F8F9A-DB3E-2748-8651-28C011826040}"/>
            </ac:picMkLst>
          </pc:picChg>
          <pc:picChg chg="del">
            <ac:chgData name="武藤 諒" userId="29d31a6a-ddb8-428f-b769-823de40fa675" providerId="ADAL" clId="{CD8AF134-CA6C-2A4B-B057-DE5FBE137B5D}" dt="2022-08-23T01:37:18.150" v="1685" actId="478"/>
            <ac:picMkLst>
              <pc:docMk/>
              <pc:sldMasterMk cId="4216624915" sldId="2147483683"/>
              <pc:sldLayoutMk cId="293676476" sldId="2147483723"/>
              <ac:picMk id="4" creationId="{DC648E71-C961-6446-A196-721C29F91DBD}"/>
            </ac:picMkLst>
          </pc:picChg>
          <pc:picChg chg="add del mod">
            <ac:chgData name="武藤 諒" userId="29d31a6a-ddb8-428f-b769-823de40fa675" providerId="ADAL" clId="{CD8AF134-CA6C-2A4B-B057-DE5FBE137B5D}" dt="2022-08-23T01:37:45.730" v="1715" actId="478"/>
            <ac:picMkLst>
              <pc:docMk/>
              <pc:sldMasterMk cId="4216624915" sldId="2147483683"/>
              <pc:sldLayoutMk cId="293676476" sldId="2147483723"/>
              <ac:picMk id="7" creationId="{A71E0E2E-3A0F-5445-BE23-0252942966E7}"/>
            </ac:picMkLst>
          </pc:picChg>
        </pc:sldLayoutChg>
        <pc:sldLayoutChg chg="addSp delSp modSp mod">
          <pc:chgData name="武藤 諒" userId="29d31a6a-ddb8-428f-b769-823de40fa675" providerId="ADAL" clId="{CD8AF134-CA6C-2A4B-B057-DE5FBE137B5D}" dt="2022-08-23T03:55:53.975" v="2833" actId="6014"/>
          <pc:sldLayoutMkLst>
            <pc:docMk/>
            <pc:sldMasterMk cId="4216624915" sldId="2147483683"/>
            <pc:sldLayoutMk cId="4050031749" sldId="2147483724"/>
          </pc:sldLayoutMkLst>
          <pc:spChg chg="del">
            <ac:chgData name="武藤 諒" userId="29d31a6a-ddb8-428f-b769-823de40fa675" providerId="ADAL" clId="{CD8AF134-CA6C-2A4B-B057-DE5FBE137B5D}" dt="2022-08-23T01:39:34.528" v="1757" actId="478"/>
            <ac:spMkLst>
              <pc:docMk/>
              <pc:sldMasterMk cId="4216624915" sldId="2147483683"/>
              <pc:sldLayoutMk cId="4050031749" sldId="2147483724"/>
              <ac:spMk id="4" creationId="{C34285A2-5259-4F46-AB83-3C861428C25B}"/>
            </ac:spMkLst>
          </pc:spChg>
          <pc:spChg chg="del">
            <ac:chgData name="武藤 諒" userId="29d31a6a-ddb8-428f-b769-823de40fa675" providerId="ADAL" clId="{CD8AF134-CA6C-2A4B-B057-DE5FBE137B5D}" dt="2022-08-23T01:39:34.528" v="1757" actId="478"/>
            <ac:spMkLst>
              <pc:docMk/>
              <pc:sldMasterMk cId="4216624915" sldId="2147483683"/>
              <pc:sldLayoutMk cId="4050031749" sldId="2147483724"/>
              <ac:spMk id="5" creationId="{7E8FF6BE-1396-F740-A48E-BD1808226368}"/>
            </ac:spMkLst>
          </pc:spChg>
          <pc:spChg chg="add mod">
            <ac:chgData name="武藤 諒" userId="29d31a6a-ddb8-428f-b769-823de40fa675" providerId="ADAL" clId="{CD8AF134-CA6C-2A4B-B057-DE5FBE137B5D}" dt="2022-08-23T01:40:04.240" v="1769" actId="207"/>
            <ac:spMkLst>
              <pc:docMk/>
              <pc:sldMasterMk cId="4216624915" sldId="2147483683"/>
              <pc:sldLayoutMk cId="4050031749" sldId="2147483724"/>
              <ac:spMk id="7" creationId="{C343B6F2-4709-E142-AF4C-CF425F223704}"/>
            </ac:spMkLst>
          </pc:spChg>
          <pc:spChg chg="add mod">
            <ac:chgData name="武藤 諒" userId="29d31a6a-ddb8-428f-b769-823de40fa675" providerId="ADAL" clId="{CD8AF134-CA6C-2A4B-B057-DE5FBE137B5D}" dt="2022-08-23T01:39:41.840" v="1758"/>
            <ac:spMkLst>
              <pc:docMk/>
              <pc:sldMasterMk cId="4216624915" sldId="2147483683"/>
              <pc:sldLayoutMk cId="4050031749" sldId="2147483724"/>
              <ac:spMk id="8" creationId="{CEDD9DE9-1627-6B45-B679-027C0B06323C}"/>
            </ac:spMkLst>
          </pc:spChg>
          <pc:spChg chg="add mod">
            <ac:chgData name="武藤 諒" userId="29d31a6a-ddb8-428f-b769-823de40fa675" providerId="ADAL" clId="{CD8AF134-CA6C-2A4B-B057-DE5FBE137B5D}" dt="2022-08-23T01:39:41.840" v="1758"/>
            <ac:spMkLst>
              <pc:docMk/>
              <pc:sldMasterMk cId="4216624915" sldId="2147483683"/>
              <pc:sldLayoutMk cId="4050031749" sldId="2147483724"/>
              <ac:spMk id="9" creationId="{F8DD1FA4-5B0C-2946-8A12-6973FBD258C0}"/>
            </ac:spMkLst>
          </pc:spChg>
          <pc:spChg chg="add mod">
            <ac:chgData name="武藤 諒" userId="29d31a6a-ddb8-428f-b769-823de40fa675" providerId="ADAL" clId="{CD8AF134-CA6C-2A4B-B057-DE5FBE137B5D}" dt="2022-08-23T01:39:41.840" v="1758"/>
            <ac:spMkLst>
              <pc:docMk/>
              <pc:sldMasterMk cId="4216624915" sldId="2147483683"/>
              <pc:sldLayoutMk cId="4050031749" sldId="2147483724"/>
              <ac:spMk id="10" creationId="{50CA93F9-B748-FD4F-9FBF-87259E0B9173}"/>
            </ac:spMkLst>
          </pc:spChg>
          <pc:picChg chg="del">
            <ac:chgData name="武藤 諒" userId="29d31a6a-ddb8-428f-b769-823de40fa675" providerId="ADAL" clId="{CD8AF134-CA6C-2A4B-B057-DE5FBE137B5D}" dt="2022-08-23T01:39:34.528" v="1757" actId="478"/>
            <ac:picMkLst>
              <pc:docMk/>
              <pc:sldMasterMk cId="4216624915" sldId="2147483683"/>
              <pc:sldLayoutMk cId="4050031749" sldId="2147483724"/>
              <ac:picMk id="3" creationId="{28EA2B16-C5DF-324B-8FF3-A06D71B460D0}"/>
            </ac:picMkLst>
          </pc:picChg>
          <pc:picChg chg="add del mod">
            <ac:chgData name="武藤 諒" userId="29d31a6a-ddb8-428f-b769-823de40fa675" providerId="ADAL" clId="{CD8AF134-CA6C-2A4B-B057-DE5FBE137B5D}" dt="2022-08-23T01:39:57.625" v="1768" actId="478"/>
            <ac:picMkLst>
              <pc:docMk/>
              <pc:sldMasterMk cId="4216624915" sldId="2147483683"/>
              <pc:sldLayoutMk cId="4050031749" sldId="2147483724"/>
              <ac:picMk id="6" creationId="{04E9C6BC-1667-E247-80E2-41B6B26A4BB3}"/>
            </ac:picMkLst>
          </pc:picChg>
          <pc:picChg chg="add mod">
            <ac:chgData name="武藤 諒" userId="29d31a6a-ddb8-428f-b769-823de40fa675" providerId="ADAL" clId="{CD8AF134-CA6C-2A4B-B057-DE5FBE137B5D}" dt="2022-08-23T01:39:56.260" v="1767" actId="167"/>
            <ac:picMkLst>
              <pc:docMk/>
              <pc:sldMasterMk cId="4216624915" sldId="2147483683"/>
              <pc:sldLayoutMk cId="4050031749" sldId="2147483724"/>
              <ac:picMk id="11" creationId="{282263FF-64B1-EC40-834E-F490BBDBC6D1}"/>
            </ac:picMkLst>
          </pc:picChg>
        </pc:sldLayoutChg>
        <pc:sldLayoutChg chg="addSp delSp modSp mod">
          <pc:chgData name="武藤 諒" userId="29d31a6a-ddb8-428f-b769-823de40fa675" providerId="ADAL" clId="{CD8AF134-CA6C-2A4B-B057-DE5FBE137B5D}" dt="2022-08-23T04:01:27.780" v="2849" actId="207"/>
          <pc:sldLayoutMkLst>
            <pc:docMk/>
            <pc:sldMasterMk cId="4216624915" sldId="2147483683"/>
            <pc:sldLayoutMk cId="3135733570" sldId="2147483725"/>
          </pc:sldLayoutMkLst>
          <pc:spChg chg="del">
            <ac:chgData name="武藤 諒" userId="29d31a6a-ddb8-428f-b769-823de40fa675" providerId="ADAL" clId="{CD8AF134-CA6C-2A4B-B057-DE5FBE137B5D}" dt="2022-08-23T01:43:15.983" v="1808" actId="478"/>
            <ac:spMkLst>
              <pc:docMk/>
              <pc:sldMasterMk cId="4216624915" sldId="2147483683"/>
              <pc:sldLayoutMk cId="3135733570" sldId="2147483725"/>
              <ac:spMk id="3" creationId="{981BB3D2-E826-FC4E-8CD2-0599C240E021}"/>
            </ac:spMkLst>
          </pc:spChg>
          <pc:spChg chg="del">
            <ac:chgData name="武藤 諒" userId="29d31a6a-ddb8-428f-b769-823de40fa675" providerId="ADAL" clId="{CD8AF134-CA6C-2A4B-B057-DE5FBE137B5D}" dt="2022-08-23T01:43:15.983" v="1808" actId="478"/>
            <ac:spMkLst>
              <pc:docMk/>
              <pc:sldMasterMk cId="4216624915" sldId="2147483683"/>
              <pc:sldLayoutMk cId="3135733570" sldId="2147483725"/>
              <ac:spMk id="4" creationId="{DC398442-1656-5049-9CF6-DB27AB47C0DE}"/>
            </ac:spMkLst>
          </pc:spChg>
          <pc:spChg chg="del">
            <ac:chgData name="武藤 諒" userId="29d31a6a-ddb8-428f-b769-823de40fa675" providerId="ADAL" clId="{CD8AF134-CA6C-2A4B-B057-DE5FBE137B5D}" dt="2022-08-23T01:43:15.983" v="1808" actId="478"/>
            <ac:spMkLst>
              <pc:docMk/>
              <pc:sldMasterMk cId="4216624915" sldId="2147483683"/>
              <pc:sldLayoutMk cId="3135733570" sldId="2147483725"/>
              <ac:spMk id="5" creationId="{B0E13AA6-5E72-B144-BEA0-2B970F9F6172}"/>
            </ac:spMkLst>
          </pc:spChg>
          <pc:spChg chg="add mod">
            <ac:chgData name="武藤 諒" userId="29d31a6a-ddb8-428f-b769-823de40fa675" providerId="ADAL" clId="{CD8AF134-CA6C-2A4B-B057-DE5FBE137B5D}" dt="2022-08-23T04:01:27.780" v="2849" actId="207"/>
            <ac:spMkLst>
              <pc:docMk/>
              <pc:sldMasterMk cId="4216624915" sldId="2147483683"/>
              <pc:sldLayoutMk cId="3135733570" sldId="2147483725"/>
              <ac:spMk id="8" creationId="{FD514B83-CFAE-064F-8CAA-B463BFB762BA}"/>
            </ac:spMkLst>
          </pc:spChg>
          <pc:spChg chg="add mod">
            <ac:chgData name="武藤 諒" userId="29d31a6a-ddb8-428f-b769-823de40fa675" providerId="ADAL" clId="{CD8AF134-CA6C-2A4B-B057-DE5FBE137B5D}" dt="2022-08-23T01:43:16.423" v="1809"/>
            <ac:spMkLst>
              <pc:docMk/>
              <pc:sldMasterMk cId="4216624915" sldId="2147483683"/>
              <pc:sldLayoutMk cId="3135733570" sldId="2147483725"/>
              <ac:spMk id="9" creationId="{36247D34-CA5A-684B-BF96-58FE7BC5A671}"/>
            </ac:spMkLst>
          </pc:spChg>
          <pc:spChg chg="add mod">
            <ac:chgData name="武藤 諒" userId="29d31a6a-ddb8-428f-b769-823de40fa675" providerId="ADAL" clId="{CD8AF134-CA6C-2A4B-B057-DE5FBE137B5D}" dt="2022-08-23T01:43:16.423" v="1809"/>
            <ac:spMkLst>
              <pc:docMk/>
              <pc:sldMasterMk cId="4216624915" sldId="2147483683"/>
              <pc:sldLayoutMk cId="3135733570" sldId="2147483725"/>
              <ac:spMk id="10" creationId="{0BDEDCCE-A267-8541-B203-1F2A8D0E522A}"/>
            </ac:spMkLst>
          </pc:spChg>
          <pc:spChg chg="add mod">
            <ac:chgData name="武藤 諒" userId="29d31a6a-ddb8-428f-b769-823de40fa675" providerId="ADAL" clId="{CD8AF134-CA6C-2A4B-B057-DE5FBE137B5D}" dt="2022-08-23T01:43:16.423" v="1809"/>
            <ac:spMkLst>
              <pc:docMk/>
              <pc:sldMasterMk cId="4216624915" sldId="2147483683"/>
              <pc:sldLayoutMk cId="3135733570" sldId="2147483725"/>
              <ac:spMk id="11" creationId="{548BC3EE-9DF4-2945-AF1C-BCD64E8D49CE}"/>
            </ac:spMkLst>
          </pc:spChg>
          <pc:grpChg chg="add mod">
            <ac:chgData name="武藤 諒" userId="29d31a6a-ddb8-428f-b769-823de40fa675" providerId="ADAL" clId="{CD8AF134-CA6C-2A4B-B057-DE5FBE137B5D}" dt="2022-08-23T01:55:40.246" v="1932" actId="1038"/>
            <ac:grpSpMkLst>
              <pc:docMk/>
              <pc:sldMasterMk cId="4216624915" sldId="2147483683"/>
              <pc:sldLayoutMk cId="3135733570" sldId="2147483725"/>
              <ac:grpSpMk id="2" creationId="{E33525A6-8E3A-044F-8564-BEB05DF6E6A5}"/>
            </ac:grpSpMkLst>
          </pc:grpChg>
          <pc:picChg chg="del">
            <ac:chgData name="武藤 諒" userId="29d31a6a-ddb8-428f-b769-823de40fa675" providerId="ADAL" clId="{CD8AF134-CA6C-2A4B-B057-DE5FBE137B5D}" dt="2022-08-23T01:43:15.983" v="1808" actId="478"/>
            <ac:picMkLst>
              <pc:docMk/>
              <pc:sldMasterMk cId="4216624915" sldId="2147483683"/>
              <pc:sldLayoutMk cId="3135733570" sldId="2147483725"/>
              <ac:picMk id="6" creationId="{A5CEA09F-51FB-334F-B8D2-81A65E7E8228}"/>
            </ac:picMkLst>
          </pc:picChg>
          <pc:picChg chg="add del mod">
            <ac:chgData name="武藤 諒" userId="29d31a6a-ddb8-428f-b769-823de40fa675" providerId="ADAL" clId="{CD8AF134-CA6C-2A4B-B057-DE5FBE137B5D}" dt="2022-08-23T01:43:36.249" v="1818" actId="478"/>
            <ac:picMkLst>
              <pc:docMk/>
              <pc:sldMasterMk cId="4216624915" sldId="2147483683"/>
              <pc:sldLayoutMk cId="3135733570" sldId="2147483725"/>
              <ac:picMk id="7" creationId="{5D81C16E-0E87-6644-9F49-F5FA6564E2E1}"/>
            </ac:picMkLst>
          </pc:picChg>
          <pc:picChg chg="add mod">
            <ac:chgData name="武藤 諒" userId="29d31a6a-ddb8-428f-b769-823de40fa675" providerId="ADAL" clId="{CD8AF134-CA6C-2A4B-B057-DE5FBE137B5D}" dt="2022-08-23T01:43:34.181" v="1817" actId="1036"/>
            <ac:picMkLst>
              <pc:docMk/>
              <pc:sldMasterMk cId="4216624915" sldId="2147483683"/>
              <pc:sldLayoutMk cId="3135733570" sldId="2147483725"/>
              <ac:picMk id="12" creationId="{07A940C5-C8DC-614C-9C85-7CCDE0B6F610}"/>
            </ac:picMkLst>
          </pc:picChg>
          <pc:picChg chg="add mod">
            <ac:chgData name="武藤 諒" userId="29d31a6a-ddb8-428f-b769-823de40fa675" providerId="ADAL" clId="{CD8AF134-CA6C-2A4B-B057-DE5FBE137B5D}" dt="2022-08-23T01:54:46.418" v="1911" actId="1035"/>
            <ac:picMkLst>
              <pc:docMk/>
              <pc:sldMasterMk cId="4216624915" sldId="2147483683"/>
              <pc:sldLayoutMk cId="3135733570" sldId="2147483725"/>
              <ac:picMk id="13" creationId="{6DE7749A-0451-674B-A3DD-614B009B80DC}"/>
            </ac:picMkLst>
          </pc:picChg>
        </pc:sldLayoutChg>
        <pc:sldLayoutChg chg="addSp delSp modSp mod">
          <pc:chgData name="武藤 諒" userId="29d31a6a-ddb8-428f-b769-823de40fa675" providerId="ADAL" clId="{CD8AF134-CA6C-2A4B-B057-DE5FBE137B5D}" dt="2022-08-23T04:39:46.550" v="3014" actId="207"/>
          <pc:sldLayoutMkLst>
            <pc:docMk/>
            <pc:sldMasterMk cId="4216624915" sldId="2147483683"/>
            <pc:sldLayoutMk cId="1162115903" sldId="2147483729"/>
          </pc:sldLayoutMkLst>
          <pc:spChg chg="mod">
            <ac:chgData name="武藤 諒" userId="29d31a6a-ddb8-428f-b769-823de40fa675" providerId="ADAL" clId="{CD8AF134-CA6C-2A4B-B057-DE5FBE137B5D}" dt="2022-08-23T04:39:46.550" v="3014" actId="207"/>
            <ac:spMkLst>
              <pc:docMk/>
              <pc:sldMasterMk cId="4216624915" sldId="2147483683"/>
              <pc:sldLayoutMk cId="1162115903" sldId="2147483729"/>
              <ac:spMk id="4" creationId="{468B84FC-C451-2544-96CD-943D2E77CA0B}"/>
            </ac:spMkLst>
          </pc:spChg>
          <pc:spChg chg="del">
            <ac:chgData name="武藤 諒" userId="29d31a6a-ddb8-428f-b769-823de40fa675" providerId="ADAL" clId="{CD8AF134-CA6C-2A4B-B057-DE5FBE137B5D}" dt="2022-08-23T01:55:49.242" v="1933" actId="478"/>
            <ac:spMkLst>
              <pc:docMk/>
              <pc:sldMasterMk cId="4216624915" sldId="2147483683"/>
              <pc:sldLayoutMk cId="1162115903" sldId="2147483729"/>
              <ac:spMk id="5" creationId="{BD755AF6-544B-7F4B-B13A-47ADAE0E61CC}"/>
            </ac:spMkLst>
          </pc:spChg>
          <pc:spChg chg="del">
            <ac:chgData name="武藤 諒" userId="29d31a6a-ddb8-428f-b769-823de40fa675" providerId="ADAL" clId="{CD8AF134-CA6C-2A4B-B057-DE5FBE137B5D}" dt="2022-08-23T01:55:49.242" v="1933" actId="478"/>
            <ac:spMkLst>
              <pc:docMk/>
              <pc:sldMasterMk cId="4216624915" sldId="2147483683"/>
              <pc:sldLayoutMk cId="1162115903" sldId="2147483729"/>
              <ac:spMk id="6" creationId="{A2E91A94-867A-0C48-B508-18DD011ECAAA}"/>
            </ac:spMkLst>
          </pc:spChg>
          <pc:spChg chg="add mod">
            <ac:chgData name="武藤 諒" userId="29d31a6a-ddb8-428f-b769-823de40fa675" providerId="ADAL" clId="{CD8AF134-CA6C-2A4B-B057-DE5FBE137B5D}" dt="2022-08-23T01:55:49.752" v="1934"/>
            <ac:spMkLst>
              <pc:docMk/>
              <pc:sldMasterMk cId="4216624915" sldId="2147483683"/>
              <pc:sldLayoutMk cId="1162115903" sldId="2147483729"/>
              <ac:spMk id="7" creationId="{8AD41937-9D97-AC42-BD7E-7C38B8C6FD6C}"/>
            </ac:spMkLst>
          </pc:spChg>
          <pc:spChg chg="add mod">
            <ac:chgData name="武藤 諒" userId="29d31a6a-ddb8-428f-b769-823de40fa675" providerId="ADAL" clId="{CD8AF134-CA6C-2A4B-B057-DE5FBE137B5D}" dt="2022-08-23T01:55:49.752" v="1934"/>
            <ac:spMkLst>
              <pc:docMk/>
              <pc:sldMasterMk cId="4216624915" sldId="2147483683"/>
              <pc:sldLayoutMk cId="1162115903" sldId="2147483729"/>
              <ac:spMk id="8" creationId="{8E1850E9-8E29-B34C-A8E9-D9632B49BA8F}"/>
            </ac:spMkLst>
          </pc:spChg>
          <pc:spChg chg="add mod">
            <ac:chgData name="武藤 諒" userId="29d31a6a-ddb8-428f-b769-823de40fa675" providerId="ADAL" clId="{CD8AF134-CA6C-2A4B-B057-DE5FBE137B5D}" dt="2022-08-23T01:55:49.752" v="1934"/>
            <ac:spMkLst>
              <pc:docMk/>
              <pc:sldMasterMk cId="4216624915" sldId="2147483683"/>
              <pc:sldLayoutMk cId="1162115903" sldId="2147483729"/>
              <ac:spMk id="9" creationId="{33418585-6BE2-FC48-9043-87434D76107C}"/>
            </ac:spMkLst>
          </pc:spChg>
          <pc:grpChg chg="add mod">
            <ac:chgData name="武藤 諒" userId="29d31a6a-ddb8-428f-b769-823de40fa675" providerId="ADAL" clId="{CD8AF134-CA6C-2A4B-B057-DE5FBE137B5D}" dt="2022-08-23T04:39:15.719" v="3013" actId="12788"/>
            <ac:grpSpMkLst>
              <pc:docMk/>
              <pc:sldMasterMk cId="4216624915" sldId="2147483683"/>
              <pc:sldLayoutMk cId="1162115903" sldId="2147483729"/>
              <ac:grpSpMk id="2" creationId="{52AA79F1-2DCB-A341-A46B-ADC29A02F790}"/>
            </ac:grpSpMkLst>
          </pc:grpChg>
          <pc:grpChg chg="add del mod">
            <ac:chgData name="武藤 諒" userId="29d31a6a-ddb8-428f-b769-823de40fa675" providerId="ADAL" clId="{CD8AF134-CA6C-2A4B-B057-DE5FBE137B5D}" dt="2022-08-23T01:56:06.049" v="1947" actId="478"/>
            <ac:grpSpMkLst>
              <pc:docMk/>
              <pc:sldMasterMk cId="4216624915" sldId="2147483683"/>
              <pc:sldLayoutMk cId="1162115903" sldId="2147483729"/>
              <ac:grpSpMk id="10" creationId="{CDE66D51-1DAA-BB41-AEC0-3C53D3EBA56B}"/>
            </ac:grpSpMkLst>
          </pc:grpChg>
          <pc:picChg chg="del">
            <ac:chgData name="武藤 諒" userId="29d31a6a-ddb8-428f-b769-823de40fa675" providerId="ADAL" clId="{CD8AF134-CA6C-2A4B-B057-DE5FBE137B5D}" dt="2022-08-23T01:55:49.242" v="1933" actId="478"/>
            <ac:picMkLst>
              <pc:docMk/>
              <pc:sldMasterMk cId="4216624915" sldId="2147483683"/>
              <pc:sldLayoutMk cId="1162115903" sldId="2147483729"/>
              <ac:picMk id="3" creationId="{66502462-2943-7B47-A04D-DC9927DC9EE6}"/>
            </ac:picMkLst>
          </pc:picChg>
          <pc:picChg chg="mod topLvl">
            <ac:chgData name="武藤 諒" userId="29d31a6a-ddb8-428f-b769-823de40fa675" providerId="ADAL" clId="{CD8AF134-CA6C-2A4B-B057-DE5FBE137B5D}" dt="2022-08-23T04:39:04.541" v="3009" actId="1038"/>
            <ac:picMkLst>
              <pc:docMk/>
              <pc:sldMasterMk cId="4216624915" sldId="2147483683"/>
              <pc:sldLayoutMk cId="1162115903" sldId="2147483729"/>
              <ac:picMk id="11" creationId="{82344B53-6838-3E4E-BF83-45DD3D3EACA4}"/>
            </ac:picMkLst>
          </pc:picChg>
          <pc:picChg chg="del mod topLvl">
            <ac:chgData name="武藤 諒" userId="29d31a6a-ddb8-428f-b769-823de40fa675" providerId="ADAL" clId="{CD8AF134-CA6C-2A4B-B057-DE5FBE137B5D}" dt="2022-08-23T01:56:06.049" v="1947" actId="478"/>
            <ac:picMkLst>
              <pc:docMk/>
              <pc:sldMasterMk cId="4216624915" sldId="2147483683"/>
              <pc:sldLayoutMk cId="1162115903" sldId="2147483729"/>
              <ac:picMk id="12" creationId="{174649DD-9565-8E44-8B2F-F9DB4D2B5049}"/>
            </ac:picMkLst>
          </pc:picChg>
          <pc:picChg chg="add del mod">
            <ac:chgData name="武藤 諒" userId="29d31a6a-ddb8-428f-b769-823de40fa675" providerId="ADAL" clId="{CD8AF134-CA6C-2A4B-B057-DE5FBE137B5D}" dt="2022-08-23T04:38:58.965" v="2989" actId="478"/>
            <ac:picMkLst>
              <pc:docMk/>
              <pc:sldMasterMk cId="4216624915" sldId="2147483683"/>
              <pc:sldLayoutMk cId="1162115903" sldId="2147483729"/>
              <ac:picMk id="13" creationId="{1FD5E5FE-4CAB-5D45-8FE6-BE7EDC947A3E}"/>
            </ac:picMkLst>
          </pc:picChg>
          <pc:picChg chg="add mod">
            <ac:chgData name="武藤 諒" userId="29d31a6a-ddb8-428f-b769-823de40fa675" providerId="ADAL" clId="{CD8AF134-CA6C-2A4B-B057-DE5FBE137B5D}" dt="2022-08-23T04:39:07.219" v="3011" actId="1037"/>
            <ac:picMkLst>
              <pc:docMk/>
              <pc:sldMasterMk cId="4216624915" sldId="2147483683"/>
              <pc:sldLayoutMk cId="1162115903" sldId="2147483729"/>
              <ac:picMk id="14" creationId="{B9556E3C-FD31-5B49-ACB2-FD50C585B981}"/>
            </ac:picMkLst>
          </pc:picChg>
        </pc:sldLayoutChg>
        <pc:sldLayoutChg chg="del">
          <pc:chgData name="武藤 諒" userId="29d31a6a-ddb8-428f-b769-823de40fa675" providerId="ADAL" clId="{CD8AF134-CA6C-2A4B-B057-DE5FBE137B5D}" dt="2022-08-23T01:44:14.337" v="1823" actId="2696"/>
          <pc:sldLayoutMkLst>
            <pc:docMk/>
            <pc:sldMasterMk cId="4216624915" sldId="2147483683"/>
            <pc:sldLayoutMk cId="2677871500" sldId="2147483730"/>
          </pc:sldLayoutMkLst>
        </pc:sldLayoutChg>
        <pc:sldLayoutChg chg="del">
          <pc:chgData name="武藤 諒" userId="29d31a6a-ddb8-428f-b769-823de40fa675" providerId="ADAL" clId="{CD8AF134-CA6C-2A4B-B057-DE5FBE137B5D}" dt="2022-08-23T01:44:03.851" v="1821" actId="2696"/>
          <pc:sldLayoutMkLst>
            <pc:docMk/>
            <pc:sldMasterMk cId="4216624915" sldId="2147483683"/>
            <pc:sldLayoutMk cId="897728280" sldId="2147483731"/>
          </pc:sldLayoutMkLst>
        </pc:sldLayoutChg>
        <pc:sldLayoutChg chg="del">
          <pc:chgData name="武藤 諒" userId="29d31a6a-ddb8-428f-b769-823de40fa675" providerId="ADAL" clId="{CD8AF134-CA6C-2A4B-B057-DE5FBE137B5D}" dt="2022-08-23T01:31:36.841" v="1559" actId="2696"/>
          <pc:sldLayoutMkLst>
            <pc:docMk/>
            <pc:sldMasterMk cId="4216624915" sldId="2147483683"/>
            <pc:sldLayoutMk cId="423741578" sldId="2147483732"/>
          </pc:sldLayoutMkLst>
        </pc:sldLayoutChg>
        <pc:sldLayoutChg chg="addSp delSp modSp mod">
          <pc:chgData name="武藤 諒" userId="29d31a6a-ddb8-428f-b769-823de40fa675" providerId="ADAL" clId="{CD8AF134-CA6C-2A4B-B057-DE5FBE137B5D}" dt="2022-08-23T03:54:38.980" v="2826" actId="6014"/>
          <pc:sldLayoutMkLst>
            <pc:docMk/>
            <pc:sldMasterMk cId="4216624915" sldId="2147483683"/>
            <pc:sldLayoutMk cId="1004185533" sldId="2147483738"/>
          </pc:sldLayoutMkLst>
          <pc:spChg chg="del">
            <ac:chgData name="武藤 諒" userId="29d31a6a-ddb8-428f-b769-823de40fa675" providerId="ADAL" clId="{CD8AF134-CA6C-2A4B-B057-DE5FBE137B5D}" dt="2022-08-23T01:34:26.673" v="1627" actId="478"/>
            <ac:spMkLst>
              <pc:docMk/>
              <pc:sldMasterMk cId="4216624915" sldId="2147483683"/>
              <pc:sldLayoutMk cId="1004185533" sldId="2147483738"/>
              <ac:spMk id="7" creationId="{A27D74A2-34A1-8644-9CE2-55DEF4D46994}"/>
            </ac:spMkLst>
          </pc:spChg>
          <pc:spChg chg="add mod">
            <ac:chgData name="武藤 諒" userId="29d31a6a-ddb8-428f-b769-823de40fa675" providerId="ADAL" clId="{CD8AF134-CA6C-2A4B-B057-DE5FBE137B5D}" dt="2022-08-23T01:34:27.242" v="1628"/>
            <ac:spMkLst>
              <pc:docMk/>
              <pc:sldMasterMk cId="4216624915" sldId="2147483683"/>
              <pc:sldLayoutMk cId="1004185533" sldId="2147483738"/>
              <ac:spMk id="8" creationId="{A20409AF-DA1C-E14E-B77E-6FBC83A7FB32}"/>
            </ac:spMkLst>
          </pc:spChg>
          <pc:spChg chg="add mod">
            <ac:chgData name="武藤 諒" userId="29d31a6a-ddb8-428f-b769-823de40fa675" providerId="ADAL" clId="{CD8AF134-CA6C-2A4B-B057-DE5FBE137B5D}" dt="2022-08-23T01:34:27.242" v="1628"/>
            <ac:spMkLst>
              <pc:docMk/>
              <pc:sldMasterMk cId="4216624915" sldId="2147483683"/>
              <pc:sldLayoutMk cId="1004185533" sldId="2147483738"/>
              <ac:spMk id="9" creationId="{CB73C5DC-AF5A-5746-9E63-EFF95B31669F}"/>
            </ac:spMkLst>
          </pc:spChg>
          <pc:spChg chg="add mod">
            <ac:chgData name="武藤 諒" userId="29d31a6a-ddb8-428f-b769-823de40fa675" providerId="ADAL" clId="{CD8AF134-CA6C-2A4B-B057-DE5FBE137B5D}" dt="2022-08-23T01:34:27.242" v="1628"/>
            <ac:spMkLst>
              <pc:docMk/>
              <pc:sldMasterMk cId="4216624915" sldId="2147483683"/>
              <pc:sldLayoutMk cId="1004185533" sldId="2147483738"/>
              <ac:spMk id="10" creationId="{4185E1BD-76B4-FE46-834B-F2FDAD0A2368}"/>
            </ac:spMkLst>
          </pc:spChg>
          <pc:spChg chg="del">
            <ac:chgData name="武藤 諒" userId="29d31a6a-ddb8-428f-b769-823de40fa675" providerId="ADAL" clId="{CD8AF134-CA6C-2A4B-B057-DE5FBE137B5D}" dt="2022-08-23T01:34:26.673" v="1627" actId="478"/>
            <ac:spMkLst>
              <pc:docMk/>
              <pc:sldMasterMk cId="4216624915" sldId="2147483683"/>
              <pc:sldLayoutMk cId="1004185533" sldId="2147483738"/>
              <ac:spMk id="40" creationId="{C0B7EB0E-0D48-41D9-ADED-F2F32B7BAEDD}"/>
            </ac:spMkLst>
          </pc:spChg>
          <pc:spChg chg="del">
            <ac:chgData name="武藤 諒" userId="29d31a6a-ddb8-428f-b769-823de40fa675" providerId="ADAL" clId="{CD8AF134-CA6C-2A4B-B057-DE5FBE137B5D}" dt="2022-08-23T01:34:26.673" v="1627" actId="478"/>
            <ac:spMkLst>
              <pc:docMk/>
              <pc:sldMasterMk cId="4216624915" sldId="2147483683"/>
              <pc:sldLayoutMk cId="1004185533" sldId="2147483738"/>
              <ac:spMk id="41" creationId="{EA0215EA-958B-489B-B7AF-C8BE25BDFE4F}"/>
            </ac:spMkLst>
          </pc:spChg>
          <pc:picChg chg="del">
            <ac:chgData name="武藤 諒" userId="29d31a6a-ddb8-428f-b769-823de40fa675" providerId="ADAL" clId="{CD8AF134-CA6C-2A4B-B057-DE5FBE137B5D}" dt="2022-08-23T01:34:26.673" v="1627" actId="478"/>
            <ac:picMkLst>
              <pc:docMk/>
              <pc:sldMasterMk cId="4216624915" sldId="2147483683"/>
              <pc:sldLayoutMk cId="1004185533" sldId="2147483738"/>
              <ac:picMk id="2" creationId="{0479B7DE-357F-DB42-A37B-F8C030622704}"/>
            </ac:picMkLst>
          </pc:picChg>
          <pc:picChg chg="add mod">
            <ac:chgData name="武藤 諒" userId="29d31a6a-ddb8-428f-b769-823de40fa675" providerId="ADAL" clId="{CD8AF134-CA6C-2A4B-B057-DE5FBE137B5D}" dt="2022-08-23T01:35:01.930" v="1650" actId="167"/>
            <ac:picMkLst>
              <pc:docMk/>
              <pc:sldMasterMk cId="4216624915" sldId="2147483683"/>
              <pc:sldLayoutMk cId="1004185533" sldId="2147483738"/>
              <ac:picMk id="3" creationId="{5D0BC956-50C5-604D-BB69-D319E57CBBCD}"/>
            </ac:picMkLst>
          </pc:picChg>
          <pc:picChg chg="add mod">
            <ac:chgData name="武藤 諒" userId="29d31a6a-ddb8-428f-b769-823de40fa675" providerId="ADAL" clId="{CD8AF134-CA6C-2A4B-B057-DE5FBE137B5D}" dt="2022-08-23T01:34:27.242" v="1628"/>
            <ac:picMkLst>
              <pc:docMk/>
              <pc:sldMasterMk cId="4216624915" sldId="2147483683"/>
              <pc:sldLayoutMk cId="1004185533" sldId="2147483738"/>
              <ac:picMk id="11" creationId="{D5F225D3-F47F-8342-91F9-9ABE40207032}"/>
            </ac:picMkLst>
          </pc:picChg>
          <pc:picChg chg="add del mod">
            <ac:chgData name="武藤 諒" userId="29d31a6a-ddb8-428f-b769-823de40fa675" providerId="ADAL" clId="{CD8AF134-CA6C-2A4B-B057-DE5FBE137B5D}" dt="2022-08-23T01:35:03.626" v="1651" actId="478"/>
            <ac:picMkLst>
              <pc:docMk/>
              <pc:sldMasterMk cId="4216624915" sldId="2147483683"/>
              <pc:sldLayoutMk cId="1004185533" sldId="2147483738"/>
              <ac:picMk id="12" creationId="{33F7084D-AF22-1A46-85A2-45ACE8FEE1CD}"/>
            </ac:picMkLst>
          </pc:picChg>
          <pc:picChg chg="del">
            <ac:chgData name="武藤 諒" userId="29d31a6a-ddb8-428f-b769-823de40fa675" providerId="ADAL" clId="{CD8AF134-CA6C-2A4B-B057-DE5FBE137B5D}" dt="2022-08-23T01:34:26.673" v="1627" actId="478"/>
            <ac:picMkLst>
              <pc:docMk/>
              <pc:sldMasterMk cId="4216624915" sldId="2147483683"/>
              <pc:sldLayoutMk cId="1004185533" sldId="2147483738"/>
              <ac:picMk id="45" creationId="{B6F27AF1-4F32-4E2A-9D92-531B8605ADC7}"/>
            </ac:picMkLst>
          </pc:picChg>
        </pc:sldLayoutChg>
        <pc:sldLayoutChg chg="del">
          <pc:chgData name="武藤 諒" userId="29d31a6a-ddb8-428f-b769-823de40fa675" providerId="ADAL" clId="{CD8AF134-CA6C-2A4B-B057-DE5FBE137B5D}" dt="2022-08-23T01:34:16.069" v="1626" actId="2696"/>
          <pc:sldLayoutMkLst>
            <pc:docMk/>
            <pc:sldMasterMk cId="4216624915" sldId="2147483683"/>
            <pc:sldLayoutMk cId="2617293604" sldId="2147483739"/>
          </pc:sldLayoutMkLst>
        </pc:sldLayoutChg>
        <pc:sldLayoutChg chg="addSp delSp modSp mod">
          <pc:chgData name="武藤 諒" userId="29d31a6a-ddb8-428f-b769-823de40fa675" providerId="ADAL" clId="{CD8AF134-CA6C-2A4B-B057-DE5FBE137B5D}" dt="2022-08-23T03:54:46.633" v="2827" actId="6014"/>
          <pc:sldLayoutMkLst>
            <pc:docMk/>
            <pc:sldMasterMk cId="4216624915" sldId="2147483683"/>
            <pc:sldLayoutMk cId="2592230697" sldId="2147483740"/>
          </pc:sldLayoutMkLst>
          <pc:spChg chg="del">
            <ac:chgData name="武藤 諒" userId="29d31a6a-ddb8-428f-b769-823de40fa675" providerId="ADAL" clId="{CD8AF134-CA6C-2A4B-B057-DE5FBE137B5D}" dt="2022-08-23T01:35:14.052" v="1652" actId="478"/>
            <ac:spMkLst>
              <pc:docMk/>
              <pc:sldMasterMk cId="4216624915" sldId="2147483683"/>
              <pc:sldLayoutMk cId="2592230697" sldId="2147483740"/>
              <ac:spMk id="5" creationId="{6D3E1F06-73A1-9B4C-8747-5565F94AC3AA}"/>
            </ac:spMkLst>
          </pc:spChg>
          <pc:spChg chg="del">
            <ac:chgData name="武藤 諒" userId="29d31a6a-ddb8-428f-b769-823de40fa675" providerId="ADAL" clId="{CD8AF134-CA6C-2A4B-B057-DE5FBE137B5D}" dt="2022-08-23T01:35:14.052" v="1652" actId="478"/>
            <ac:spMkLst>
              <pc:docMk/>
              <pc:sldMasterMk cId="4216624915" sldId="2147483683"/>
              <pc:sldLayoutMk cId="2592230697" sldId="2147483740"/>
              <ac:spMk id="6" creationId="{CCD7E36E-52E3-054A-A9E7-C12F89C919BD}"/>
            </ac:spMkLst>
          </pc:spChg>
          <pc:spChg chg="del">
            <ac:chgData name="武藤 諒" userId="29d31a6a-ddb8-428f-b769-823de40fa675" providerId="ADAL" clId="{CD8AF134-CA6C-2A4B-B057-DE5FBE137B5D}" dt="2022-08-23T01:35:14.052" v="1652" actId="478"/>
            <ac:spMkLst>
              <pc:docMk/>
              <pc:sldMasterMk cId="4216624915" sldId="2147483683"/>
              <pc:sldLayoutMk cId="2592230697" sldId="2147483740"/>
              <ac:spMk id="7" creationId="{352EC807-6413-0B49-865B-B13F0DD7587D}"/>
            </ac:spMkLst>
          </pc:spChg>
          <pc:spChg chg="add mod">
            <ac:chgData name="武藤 諒" userId="29d31a6a-ddb8-428f-b769-823de40fa675" providerId="ADAL" clId="{CD8AF134-CA6C-2A4B-B057-DE5FBE137B5D}" dt="2022-08-23T01:35:14.529" v="1653"/>
            <ac:spMkLst>
              <pc:docMk/>
              <pc:sldMasterMk cId="4216624915" sldId="2147483683"/>
              <pc:sldLayoutMk cId="2592230697" sldId="2147483740"/>
              <ac:spMk id="8" creationId="{E7799C82-AD89-3D41-BCC9-F9FD11F8BF20}"/>
            </ac:spMkLst>
          </pc:spChg>
          <pc:spChg chg="add mod">
            <ac:chgData name="武藤 諒" userId="29d31a6a-ddb8-428f-b769-823de40fa675" providerId="ADAL" clId="{CD8AF134-CA6C-2A4B-B057-DE5FBE137B5D}" dt="2022-08-23T01:35:14.529" v="1653"/>
            <ac:spMkLst>
              <pc:docMk/>
              <pc:sldMasterMk cId="4216624915" sldId="2147483683"/>
              <pc:sldLayoutMk cId="2592230697" sldId="2147483740"/>
              <ac:spMk id="10" creationId="{713FB9BB-B882-8E49-B2FF-F7B8F9506229}"/>
            </ac:spMkLst>
          </pc:spChg>
          <pc:spChg chg="add mod">
            <ac:chgData name="武藤 諒" userId="29d31a6a-ddb8-428f-b769-823de40fa675" providerId="ADAL" clId="{CD8AF134-CA6C-2A4B-B057-DE5FBE137B5D}" dt="2022-08-23T01:35:14.529" v="1653"/>
            <ac:spMkLst>
              <pc:docMk/>
              <pc:sldMasterMk cId="4216624915" sldId="2147483683"/>
              <pc:sldLayoutMk cId="2592230697" sldId="2147483740"/>
              <ac:spMk id="11" creationId="{A8C03B70-89A7-5C43-A47A-40496FB5A7D3}"/>
            </ac:spMkLst>
          </pc:spChg>
          <pc:picChg chg="del">
            <ac:chgData name="武藤 諒" userId="29d31a6a-ddb8-428f-b769-823de40fa675" providerId="ADAL" clId="{CD8AF134-CA6C-2A4B-B057-DE5FBE137B5D}" dt="2022-08-23T01:35:14.052" v="1652" actId="478"/>
            <ac:picMkLst>
              <pc:docMk/>
              <pc:sldMasterMk cId="4216624915" sldId="2147483683"/>
              <pc:sldLayoutMk cId="2592230697" sldId="2147483740"/>
              <ac:picMk id="9" creationId="{D4BBEB0B-C46C-9F4C-8B2E-415BE400A8C2}"/>
            </ac:picMkLst>
          </pc:picChg>
          <pc:picChg chg="add del mod">
            <ac:chgData name="武藤 諒" userId="29d31a6a-ddb8-428f-b769-823de40fa675" providerId="ADAL" clId="{CD8AF134-CA6C-2A4B-B057-DE5FBE137B5D}" dt="2022-08-23T01:35:31.897" v="1657" actId="478"/>
            <ac:picMkLst>
              <pc:docMk/>
              <pc:sldMasterMk cId="4216624915" sldId="2147483683"/>
              <pc:sldLayoutMk cId="2592230697" sldId="2147483740"/>
              <ac:picMk id="12" creationId="{B51765BB-63FB-C34F-913C-4CF864457098}"/>
            </ac:picMkLst>
          </pc:picChg>
          <pc:picChg chg="add mod">
            <ac:chgData name="武藤 諒" userId="29d31a6a-ddb8-428f-b769-823de40fa675" providerId="ADAL" clId="{CD8AF134-CA6C-2A4B-B057-DE5FBE137B5D}" dt="2022-08-23T01:35:30.493" v="1656" actId="167"/>
            <ac:picMkLst>
              <pc:docMk/>
              <pc:sldMasterMk cId="4216624915" sldId="2147483683"/>
              <pc:sldLayoutMk cId="2592230697" sldId="2147483740"/>
              <ac:picMk id="13" creationId="{50C521BB-119C-E348-AA05-D0CECBCFCB46}"/>
            </ac:picMkLst>
          </pc:picChg>
        </pc:sldLayoutChg>
        <pc:sldLayoutChg chg="mod">
          <pc:chgData name="武藤 諒" userId="29d31a6a-ddb8-428f-b769-823de40fa675" providerId="ADAL" clId="{CD8AF134-CA6C-2A4B-B057-DE5FBE137B5D}" dt="2022-08-23T03:53:45.683" v="2823" actId="6014"/>
          <pc:sldLayoutMkLst>
            <pc:docMk/>
            <pc:sldMasterMk cId="4216624915" sldId="2147483683"/>
            <pc:sldLayoutMk cId="4251684764" sldId="2147483741"/>
          </pc:sldLayoutMkLst>
        </pc:sldLayoutChg>
        <pc:sldLayoutChg chg="addSp delSp modSp mod">
          <pc:chgData name="武藤 諒" userId="29d31a6a-ddb8-428f-b769-823de40fa675" providerId="ADAL" clId="{CD8AF134-CA6C-2A4B-B057-DE5FBE137B5D}" dt="2022-08-23T03:57:39.858" v="2841" actId="6014"/>
          <pc:sldLayoutMkLst>
            <pc:docMk/>
            <pc:sldMasterMk cId="4216624915" sldId="2147483683"/>
            <pc:sldLayoutMk cId="3628399289" sldId="2147483742"/>
          </pc:sldLayoutMkLst>
          <pc:spChg chg="del">
            <ac:chgData name="武藤 諒" userId="29d31a6a-ddb8-428f-b769-823de40fa675" providerId="ADAL" clId="{CD8AF134-CA6C-2A4B-B057-DE5FBE137B5D}" dt="2022-08-23T01:49:13.816" v="1827" actId="478"/>
            <ac:spMkLst>
              <pc:docMk/>
              <pc:sldMasterMk cId="4216624915" sldId="2147483683"/>
              <pc:sldLayoutMk cId="3628399289" sldId="2147483742"/>
              <ac:spMk id="3" creationId="{718A51AC-F01B-3642-9A3C-09A81DA8FAF8}"/>
            </ac:spMkLst>
          </pc:spChg>
          <pc:spChg chg="del">
            <ac:chgData name="武藤 諒" userId="29d31a6a-ddb8-428f-b769-823de40fa675" providerId="ADAL" clId="{CD8AF134-CA6C-2A4B-B057-DE5FBE137B5D}" dt="2022-08-23T01:49:13.816" v="1827" actId="478"/>
            <ac:spMkLst>
              <pc:docMk/>
              <pc:sldMasterMk cId="4216624915" sldId="2147483683"/>
              <pc:sldLayoutMk cId="3628399289" sldId="2147483742"/>
              <ac:spMk id="4" creationId="{A461705A-8D44-734B-A88F-702D2C426052}"/>
            </ac:spMkLst>
          </pc:spChg>
          <pc:spChg chg="del">
            <ac:chgData name="武藤 諒" userId="29d31a6a-ddb8-428f-b769-823de40fa675" providerId="ADAL" clId="{CD8AF134-CA6C-2A4B-B057-DE5FBE137B5D}" dt="2022-08-23T01:49:13.816" v="1827" actId="478"/>
            <ac:spMkLst>
              <pc:docMk/>
              <pc:sldMasterMk cId="4216624915" sldId="2147483683"/>
              <pc:sldLayoutMk cId="3628399289" sldId="2147483742"/>
              <ac:spMk id="5" creationId="{08020E14-C012-C74C-83E9-9970559665D1}"/>
            </ac:spMkLst>
          </pc:spChg>
          <pc:spChg chg="add mod">
            <ac:chgData name="武藤 諒" userId="29d31a6a-ddb8-428f-b769-823de40fa675" providerId="ADAL" clId="{CD8AF134-CA6C-2A4B-B057-DE5FBE137B5D}" dt="2022-08-23T01:49:47.016" v="1829"/>
            <ac:spMkLst>
              <pc:docMk/>
              <pc:sldMasterMk cId="4216624915" sldId="2147483683"/>
              <pc:sldLayoutMk cId="3628399289" sldId="2147483742"/>
              <ac:spMk id="10" creationId="{C5C5653C-012B-8A42-AC31-BFE679D62F1A}"/>
            </ac:spMkLst>
          </pc:spChg>
          <pc:spChg chg="add mod">
            <ac:chgData name="武藤 諒" userId="29d31a6a-ddb8-428f-b769-823de40fa675" providerId="ADAL" clId="{CD8AF134-CA6C-2A4B-B057-DE5FBE137B5D}" dt="2022-08-23T01:49:47.016" v="1829"/>
            <ac:spMkLst>
              <pc:docMk/>
              <pc:sldMasterMk cId="4216624915" sldId="2147483683"/>
              <pc:sldLayoutMk cId="3628399289" sldId="2147483742"/>
              <ac:spMk id="11" creationId="{89E1AF19-4C4B-2E41-B2DF-FC96D456716F}"/>
            </ac:spMkLst>
          </pc:spChg>
          <pc:spChg chg="add mod">
            <ac:chgData name="武藤 諒" userId="29d31a6a-ddb8-428f-b769-823de40fa675" providerId="ADAL" clId="{CD8AF134-CA6C-2A4B-B057-DE5FBE137B5D}" dt="2022-08-23T01:49:47.016" v="1829"/>
            <ac:spMkLst>
              <pc:docMk/>
              <pc:sldMasterMk cId="4216624915" sldId="2147483683"/>
              <pc:sldLayoutMk cId="3628399289" sldId="2147483742"/>
              <ac:spMk id="12" creationId="{81B74757-4C1B-414F-A05B-1D031AD5997F}"/>
            </ac:spMkLst>
          </pc:spChg>
          <pc:picChg chg="add mod">
            <ac:chgData name="武藤 諒" userId="29d31a6a-ddb8-428f-b769-823de40fa675" providerId="ADAL" clId="{CD8AF134-CA6C-2A4B-B057-DE5FBE137B5D}" dt="2022-08-23T01:50:33.532" v="1859" actId="167"/>
            <ac:picMkLst>
              <pc:docMk/>
              <pc:sldMasterMk cId="4216624915" sldId="2147483683"/>
              <pc:sldLayoutMk cId="3628399289" sldId="2147483742"/>
              <ac:picMk id="2" creationId="{1671F78B-90E6-6846-B0EC-411BCCA58ED1}"/>
            </ac:picMkLst>
          </pc:picChg>
          <pc:picChg chg="mod">
            <ac:chgData name="武藤 諒" userId="29d31a6a-ddb8-428f-b769-823de40fa675" providerId="ADAL" clId="{CD8AF134-CA6C-2A4B-B057-DE5FBE137B5D}" dt="2022-08-23T01:51:19.271" v="1865"/>
            <ac:picMkLst>
              <pc:docMk/>
              <pc:sldMasterMk cId="4216624915" sldId="2147483683"/>
              <pc:sldLayoutMk cId="3628399289" sldId="2147483742"/>
              <ac:picMk id="6" creationId="{14894DFB-FB2D-8A44-9857-8BFF925A3716}"/>
            </ac:picMkLst>
          </pc:picChg>
          <pc:picChg chg="add del mod">
            <ac:chgData name="武藤 諒" userId="29d31a6a-ddb8-428f-b769-823de40fa675" providerId="ADAL" clId="{CD8AF134-CA6C-2A4B-B057-DE5FBE137B5D}" dt="2022-08-23T01:49:07.806" v="1826" actId="478"/>
            <ac:picMkLst>
              <pc:docMk/>
              <pc:sldMasterMk cId="4216624915" sldId="2147483683"/>
              <pc:sldLayoutMk cId="3628399289" sldId="2147483742"/>
              <ac:picMk id="7" creationId="{A14D25EC-EA0D-6C4B-BE26-4AD5E74587A2}"/>
            </ac:picMkLst>
          </pc:picChg>
          <pc:picChg chg="del">
            <ac:chgData name="武藤 諒" userId="29d31a6a-ddb8-428f-b769-823de40fa675" providerId="ADAL" clId="{CD8AF134-CA6C-2A4B-B057-DE5FBE137B5D}" dt="2022-08-23T01:49:13.816" v="1827" actId="478"/>
            <ac:picMkLst>
              <pc:docMk/>
              <pc:sldMasterMk cId="4216624915" sldId="2147483683"/>
              <pc:sldLayoutMk cId="3628399289" sldId="2147483742"/>
              <ac:picMk id="8" creationId="{B6AFBBB6-8234-D64E-A1E8-82269FA5754C}"/>
            </ac:picMkLst>
          </pc:picChg>
          <pc:picChg chg="add del mod">
            <ac:chgData name="武藤 諒" userId="29d31a6a-ddb8-428f-b769-823de40fa675" providerId="ADAL" clId="{CD8AF134-CA6C-2A4B-B057-DE5FBE137B5D}" dt="2022-08-23T01:50:34.977" v="1860" actId="478"/>
            <ac:picMkLst>
              <pc:docMk/>
              <pc:sldMasterMk cId="4216624915" sldId="2147483683"/>
              <pc:sldLayoutMk cId="3628399289" sldId="2147483742"/>
              <ac:picMk id="9" creationId="{EED7004E-FFF0-344D-9C66-AAD90387212C}"/>
            </ac:picMkLst>
          </pc:picChg>
        </pc:sldLayoutChg>
        <pc:sldLayoutChg chg="addSp delSp modSp mod">
          <pc:chgData name="武藤 諒" userId="29d31a6a-ddb8-428f-b769-823de40fa675" providerId="ADAL" clId="{CD8AF134-CA6C-2A4B-B057-DE5FBE137B5D}" dt="2022-08-23T03:57:47.978" v="2842" actId="6014"/>
          <pc:sldLayoutMkLst>
            <pc:docMk/>
            <pc:sldMasterMk cId="4216624915" sldId="2147483683"/>
            <pc:sldLayoutMk cId="888649732" sldId="2147483743"/>
          </pc:sldLayoutMkLst>
          <pc:spChg chg="mod">
            <ac:chgData name="武藤 諒" userId="29d31a6a-ddb8-428f-b769-823de40fa675" providerId="ADAL" clId="{CD8AF134-CA6C-2A4B-B057-DE5FBE137B5D}" dt="2022-08-23T01:52:05.542" v="1868" actId="207"/>
            <ac:spMkLst>
              <pc:docMk/>
              <pc:sldMasterMk cId="4216624915" sldId="2147483683"/>
              <pc:sldLayoutMk cId="888649732" sldId="2147483743"/>
              <ac:spMk id="4" creationId="{EE949C5A-EBAD-FA40-A070-FFB3BC331DB8}"/>
            </ac:spMkLst>
          </pc:spChg>
          <pc:spChg chg="del">
            <ac:chgData name="武藤 諒" userId="29d31a6a-ddb8-428f-b769-823de40fa675" providerId="ADAL" clId="{CD8AF134-CA6C-2A4B-B057-DE5FBE137B5D}" dt="2022-08-23T01:51:49.940" v="1866" actId="478"/>
            <ac:spMkLst>
              <pc:docMk/>
              <pc:sldMasterMk cId="4216624915" sldId="2147483683"/>
              <pc:sldLayoutMk cId="888649732" sldId="2147483743"/>
              <ac:spMk id="5" creationId="{B758A9CE-E1CD-6942-8C4F-A12AD46ACE0C}"/>
            </ac:spMkLst>
          </pc:spChg>
          <pc:spChg chg="del">
            <ac:chgData name="武藤 諒" userId="29d31a6a-ddb8-428f-b769-823de40fa675" providerId="ADAL" clId="{CD8AF134-CA6C-2A4B-B057-DE5FBE137B5D}" dt="2022-08-23T01:51:49.940" v="1866" actId="478"/>
            <ac:spMkLst>
              <pc:docMk/>
              <pc:sldMasterMk cId="4216624915" sldId="2147483683"/>
              <pc:sldLayoutMk cId="888649732" sldId="2147483743"/>
              <ac:spMk id="6" creationId="{9E646CAC-1822-974F-9404-141698AAFA41}"/>
            </ac:spMkLst>
          </pc:spChg>
          <pc:spChg chg="del">
            <ac:chgData name="武藤 諒" userId="29d31a6a-ddb8-428f-b769-823de40fa675" providerId="ADAL" clId="{CD8AF134-CA6C-2A4B-B057-DE5FBE137B5D}" dt="2022-08-23T01:51:49.940" v="1866" actId="478"/>
            <ac:spMkLst>
              <pc:docMk/>
              <pc:sldMasterMk cId="4216624915" sldId="2147483683"/>
              <pc:sldLayoutMk cId="888649732" sldId="2147483743"/>
              <ac:spMk id="7" creationId="{3FC196AA-5B18-5940-9899-A14D94876941}"/>
            </ac:spMkLst>
          </pc:spChg>
          <pc:spChg chg="add del mod">
            <ac:chgData name="武藤 諒" userId="29d31a6a-ddb8-428f-b769-823de40fa675" providerId="ADAL" clId="{CD8AF134-CA6C-2A4B-B057-DE5FBE137B5D}" dt="2022-08-23T01:52:17.568" v="1869" actId="478"/>
            <ac:spMkLst>
              <pc:docMk/>
              <pc:sldMasterMk cId="4216624915" sldId="2147483683"/>
              <pc:sldLayoutMk cId="888649732" sldId="2147483743"/>
              <ac:spMk id="10" creationId="{E02CEED2-7F92-6E43-B1AA-52D76F05D26F}"/>
            </ac:spMkLst>
          </pc:spChg>
          <pc:spChg chg="add del mod">
            <ac:chgData name="武藤 諒" userId="29d31a6a-ddb8-428f-b769-823de40fa675" providerId="ADAL" clId="{CD8AF134-CA6C-2A4B-B057-DE5FBE137B5D}" dt="2022-08-23T01:52:17.568" v="1869" actId="478"/>
            <ac:spMkLst>
              <pc:docMk/>
              <pc:sldMasterMk cId="4216624915" sldId="2147483683"/>
              <pc:sldLayoutMk cId="888649732" sldId="2147483743"/>
              <ac:spMk id="11" creationId="{B6533E94-FCB1-1A4B-BA31-C948DCBCAC5E}"/>
            </ac:spMkLst>
          </pc:spChg>
          <pc:spChg chg="add del mod">
            <ac:chgData name="武藤 諒" userId="29d31a6a-ddb8-428f-b769-823de40fa675" providerId="ADAL" clId="{CD8AF134-CA6C-2A4B-B057-DE5FBE137B5D}" dt="2022-08-23T01:52:17.568" v="1869" actId="478"/>
            <ac:spMkLst>
              <pc:docMk/>
              <pc:sldMasterMk cId="4216624915" sldId="2147483683"/>
              <pc:sldLayoutMk cId="888649732" sldId="2147483743"/>
              <ac:spMk id="12" creationId="{9B809174-CE68-6A47-8007-C9D957A3A99E}"/>
            </ac:spMkLst>
          </pc:spChg>
          <pc:spChg chg="add mod">
            <ac:chgData name="武藤 諒" userId="29d31a6a-ddb8-428f-b769-823de40fa675" providerId="ADAL" clId="{CD8AF134-CA6C-2A4B-B057-DE5FBE137B5D}" dt="2022-08-23T02:38:54.593" v="2059" actId="20577"/>
            <ac:spMkLst>
              <pc:docMk/>
              <pc:sldMasterMk cId="4216624915" sldId="2147483683"/>
              <pc:sldLayoutMk cId="888649732" sldId="2147483743"/>
              <ac:spMk id="14" creationId="{44A8C4F2-931B-E94B-9674-1D894082FE3F}"/>
            </ac:spMkLst>
          </pc:spChg>
          <pc:spChg chg="add mod">
            <ac:chgData name="武藤 諒" userId="29d31a6a-ddb8-428f-b769-823de40fa675" providerId="ADAL" clId="{CD8AF134-CA6C-2A4B-B057-DE5FBE137B5D}" dt="2022-08-23T01:52:18.292" v="1870"/>
            <ac:spMkLst>
              <pc:docMk/>
              <pc:sldMasterMk cId="4216624915" sldId="2147483683"/>
              <pc:sldLayoutMk cId="888649732" sldId="2147483743"/>
              <ac:spMk id="15" creationId="{3113A657-AD65-C845-9FB2-69FC2139363C}"/>
            </ac:spMkLst>
          </pc:spChg>
          <pc:spChg chg="add mod">
            <ac:chgData name="武藤 諒" userId="29d31a6a-ddb8-428f-b769-823de40fa675" providerId="ADAL" clId="{CD8AF134-CA6C-2A4B-B057-DE5FBE137B5D}" dt="2022-08-23T01:52:18.292" v="1870"/>
            <ac:spMkLst>
              <pc:docMk/>
              <pc:sldMasterMk cId="4216624915" sldId="2147483683"/>
              <pc:sldLayoutMk cId="888649732" sldId="2147483743"/>
              <ac:spMk id="16" creationId="{60853FB7-8286-8F4A-A57E-CFC8D26B1BCD}"/>
            </ac:spMkLst>
          </pc:spChg>
          <pc:picChg chg="del">
            <ac:chgData name="武藤 諒" userId="29d31a6a-ddb8-428f-b769-823de40fa675" providerId="ADAL" clId="{CD8AF134-CA6C-2A4B-B057-DE5FBE137B5D}" dt="2022-08-23T01:51:49.940" v="1866" actId="478"/>
            <ac:picMkLst>
              <pc:docMk/>
              <pc:sldMasterMk cId="4216624915" sldId="2147483683"/>
              <pc:sldLayoutMk cId="888649732" sldId="2147483743"/>
              <ac:picMk id="8" creationId="{D33F4855-2FB9-EC43-ADB5-F4D059BABF96}"/>
            </ac:picMkLst>
          </pc:picChg>
          <pc:picChg chg="add del mod">
            <ac:chgData name="武藤 諒" userId="29d31a6a-ddb8-428f-b769-823de40fa675" providerId="ADAL" clId="{CD8AF134-CA6C-2A4B-B057-DE5FBE137B5D}" dt="2022-08-23T01:52:17.568" v="1869" actId="478"/>
            <ac:picMkLst>
              <pc:docMk/>
              <pc:sldMasterMk cId="4216624915" sldId="2147483683"/>
              <pc:sldLayoutMk cId="888649732" sldId="2147483743"/>
              <ac:picMk id="9" creationId="{813D08A8-60AE-2F4E-8AD6-A77BD314D2A1}"/>
            </ac:picMkLst>
          </pc:picChg>
          <pc:picChg chg="add del mod">
            <ac:chgData name="武藤 諒" userId="29d31a6a-ddb8-428f-b769-823de40fa675" providerId="ADAL" clId="{CD8AF134-CA6C-2A4B-B057-DE5FBE137B5D}" dt="2022-08-23T01:52:40.210" v="1884" actId="478"/>
            <ac:picMkLst>
              <pc:docMk/>
              <pc:sldMasterMk cId="4216624915" sldId="2147483683"/>
              <pc:sldLayoutMk cId="888649732" sldId="2147483743"/>
              <ac:picMk id="13" creationId="{86A1C892-C2A1-0A46-B100-2049486474BB}"/>
            </ac:picMkLst>
          </pc:picChg>
          <pc:picChg chg="add mod">
            <ac:chgData name="武藤 諒" userId="29d31a6a-ddb8-428f-b769-823de40fa675" providerId="ADAL" clId="{CD8AF134-CA6C-2A4B-B057-DE5FBE137B5D}" dt="2022-08-23T01:52:38.405" v="1883" actId="167"/>
            <ac:picMkLst>
              <pc:docMk/>
              <pc:sldMasterMk cId="4216624915" sldId="2147483683"/>
              <pc:sldLayoutMk cId="888649732" sldId="2147483743"/>
              <ac:picMk id="17" creationId="{2EFDB1C2-2250-EC4F-9DE8-24EB8B9D2725}"/>
            </ac:picMkLst>
          </pc:picChg>
        </pc:sldLayoutChg>
        <pc:sldLayoutChg chg="modSp add del mod">
          <pc:chgData name="武藤 諒" userId="29d31a6a-ddb8-428f-b769-823de40fa675" providerId="ADAL" clId="{CD8AF134-CA6C-2A4B-B057-DE5FBE137B5D}" dt="2022-08-23T03:58:08.539" v="2845" actId="6014"/>
          <pc:sldLayoutMkLst>
            <pc:docMk/>
            <pc:sldMasterMk cId="4216624915" sldId="2147483683"/>
            <pc:sldLayoutMk cId="2782717173" sldId="2147483744"/>
          </pc:sldLayoutMkLst>
          <pc:cxnChg chg="mod">
            <ac:chgData name="武藤 諒" userId="29d31a6a-ddb8-428f-b769-823de40fa675" providerId="ADAL" clId="{CD8AF134-CA6C-2A4B-B057-DE5FBE137B5D}" dt="2022-08-23T01:52:47.893" v="1885" actId="208"/>
            <ac:cxnSpMkLst>
              <pc:docMk/>
              <pc:sldMasterMk cId="4216624915" sldId="2147483683"/>
              <pc:sldLayoutMk cId="2782717173" sldId="2147483744"/>
              <ac:cxnSpMk id="3" creationId="{9812FFD6-58A1-4D41-9784-C0210B4DB677}"/>
            </ac:cxnSpMkLst>
          </pc:cxnChg>
        </pc:sldLayoutChg>
        <pc:sldLayoutChg chg="modSp mod">
          <pc:chgData name="武藤 諒" userId="29d31a6a-ddb8-428f-b769-823de40fa675" providerId="ADAL" clId="{CD8AF134-CA6C-2A4B-B057-DE5FBE137B5D}" dt="2022-08-23T04:39:54.850" v="3015" actId="208"/>
          <pc:sldLayoutMkLst>
            <pc:docMk/>
            <pc:sldMasterMk cId="4216624915" sldId="2147483683"/>
            <pc:sldLayoutMk cId="1104634356" sldId="2147483747"/>
          </pc:sldLayoutMkLst>
          <pc:cxnChg chg="mod">
            <ac:chgData name="武藤 諒" userId="29d31a6a-ddb8-428f-b769-823de40fa675" providerId="ADAL" clId="{CD8AF134-CA6C-2A4B-B057-DE5FBE137B5D}" dt="2022-08-23T04:39:54.850" v="3015" actId="208"/>
            <ac:cxnSpMkLst>
              <pc:docMk/>
              <pc:sldMasterMk cId="4216624915" sldId="2147483683"/>
              <pc:sldLayoutMk cId="1104634356" sldId="2147483747"/>
              <ac:cxnSpMk id="3" creationId="{D334BDE3-1BDA-5449-AAEA-FFC7816D86C5}"/>
            </ac:cxnSpMkLst>
          </pc:cxnChg>
        </pc:sldLayoutChg>
        <pc:sldLayoutChg chg="delSp del mod">
          <pc:chgData name="武藤 諒" userId="29d31a6a-ddb8-428f-b769-823de40fa675" providerId="ADAL" clId="{CD8AF134-CA6C-2A4B-B057-DE5FBE137B5D}" dt="2022-08-23T01:58:16.326" v="1968" actId="2696"/>
          <pc:sldLayoutMkLst>
            <pc:docMk/>
            <pc:sldMasterMk cId="4216624915" sldId="2147483683"/>
            <pc:sldLayoutMk cId="1941797901" sldId="2147483750"/>
          </pc:sldLayoutMkLst>
          <pc:spChg chg="del">
            <ac:chgData name="武藤 諒" userId="29d31a6a-ddb8-428f-b769-823de40fa675" providerId="ADAL" clId="{CD8AF134-CA6C-2A4B-B057-DE5FBE137B5D}" dt="2022-08-23T01:58:09.752" v="1957" actId="478"/>
            <ac:spMkLst>
              <pc:docMk/>
              <pc:sldMasterMk cId="4216624915" sldId="2147483683"/>
              <pc:sldLayoutMk cId="1941797901" sldId="2147483750"/>
              <ac:spMk id="2" creationId="{406757FA-4C52-4144-AB99-3FE15045363F}"/>
            </ac:spMkLst>
          </pc:spChg>
          <pc:spChg chg="del">
            <ac:chgData name="武藤 諒" userId="29d31a6a-ddb8-428f-b769-823de40fa675" providerId="ADAL" clId="{CD8AF134-CA6C-2A4B-B057-DE5FBE137B5D}" dt="2022-08-23T01:58:09.752" v="1957" actId="478"/>
            <ac:spMkLst>
              <pc:docMk/>
              <pc:sldMasterMk cId="4216624915" sldId="2147483683"/>
              <pc:sldLayoutMk cId="1941797901" sldId="2147483750"/>
              <ac:spMk id="3" creationId="{601DEF20-8C30-9F41-AFA0-EA77B1E50D99}"/>
            </ac:spMkLst>
          </pc:spChg>
        </pc:sldLayoutChg>
        <pc:sldLayoutChg chg="del">
          <pc:chgData name="武藤 諒" userId="29d31a6a-ddb8-428f-b769-823de40fa675" providerId="ADAL" clId="{CD8AF134-CA6C-2A4B-B057-DE5FBE137B5D}" dt="2022-08-23T01:58:11.699" v="1958" actId="2696"/>
          <pc:sldLayoutMkLst>
            <pc:docMk/>
            <pc:sldMasterMk cId="4216624915" sldId="2147483683"/>
            <pc:sldLayoutMk cId="1541993541" sldId="2147483751"/>
          </pc:sldLayoutMkLst>
        </pc:sldLayoutChg>
        <pc:sldLayoutChg chg="del">
          <pc:chgData name="武藤 諒" userId="29d31a6a-ddb8-428f-b769-823de40fa675" providerId="ADAL" clId="{CD8AF134-CA6C-2A4B-B057-DE5FBE137B5D}" dt="2022-08-23T01:58:11.914" v="1959" actId="2696"/>
          <pc:sldLayoutMkLst>
            <pc:docMk/>
            <pc:sldMasterMk cId="4216624915" sldId="2147483683"/>
            <pc:sldLayoutMk cId="3492023007" sldId="2147483752"/>
          </pc:sldLayoutMkLst>
        </pc:sldLayoutChg>
        <pc:sldLayoutChg chg="del">
          <pc:chgData name="武藤 諒" userId="29d31a6a-ddb8-428f-b769-823de40fa675" providerId="ADAL" clId="{CD8AF134-CA6C-2A4B-B057-DE5FBE137B5D}" dt="2022-08-23T01:58:12.068" v="1960" actId="2696"/>
          <pc:sldLayoutMkLst>
            <pc:docMk/>
            <pc:sldMasterMk cId="4216624915" sldId="2147483683"/>
            <pc:sldLayoutMk cId="3279698743" sldId="2147483753"/>
          </pc:sldLayoutMkLst>
        </pc:sldLayoutChg>
        <pc:sldLayoutChg chg="del">
          <pc:chgData name="武藤 諒" userId="29d31a6a-ddb8-428f-b769-823de40fa675" providerId="ADAL" clId="{CD8AF134-CA6C-2A4B-B057-DE5FBE137B5D}" dt="2022-08-23T01:58:12.221" v="1961" actId="2696"/>
          <pc:sldLayoutMkLst>
            <pc:docMk/>
            <pc:sldMasterMk cId="4216624915" sldId="2147483683"/>
            <pc:sldLayoutMk cId="3907190959" sldId="2147483754"/>
          </pc:sldLayoutMkLst>
        </pc:sldLayoutChg>
        <pc:sldLayoutChg chg="del">
          <pc:chgData name="武藤 諒" userId="29d31a6a-ddb8-428f-b769-823de40fa675" providerId="ADAL" clId="{CD8AF134-CA6C-2A4B-B057-DE5FBE137B5D}" dt="2022-08-23T01:58:12.311" v="1962" actId="2696"/>
          <pc:sldLayoutMkLst>
            <pc:docMk/>
            <pc:sldMasterMk cId="4216624915" sldId="2147483683"/>
            <pc:sldLayoutMk cId="3327202555" sldId="2147483755"/>
          </pc:sldLayoutMkLst>
        </pc:sldLayoutChg>
        <pc:sldLayoutChg chg="del">
          <pc:chgData name="武藤 諒" userId="29d31a6a-ddb8-428f-b769-823de40fa675" providerId="ADAL" clId="{CD8AF134-CA6C-2A4B-B057-DE5FBE137B5D}" dt="2022-08-23T01:58:12.473" v="1963" actId="2696"/>
          <pc:sldLayoutMkLst>
            <pc:docMk/>
            <pc:sldMasterMk cId="4216624915" sldId="2147483683"/>
            <pc:sldLayoutMk cId="1940933649" sldId="2147483756"/>
          </pc:sldLayoutMkLst>
        </pc:sldLayoutChg>
        <pc:sldLayoutChg chg="del">
          <pc:chgData name="武藤 諒" userId="29d31a6a-ddb8-428f-b769-823de40fa675" providerId="ADAL" clId="{CD8AF134-CA6C-2A4B-B057-DE5FBE137B5D}" dt="2022-08-23T01:58:12.935" v="1964" actId="2696"/>
          <pc:sldLayoutMkLst>
            <pc:docMk/>
            <pc:sldMasterMk cId="4216624915" sldId="2147483683"/>
            <pc:sldLayoutMk cId="2979132189" sldId="2147483757"/>
          </pc:sldLayoutMkLst>
        </pc:sldLayoutChg>
        <pc:sldLayoutChg chg="del">
          <pc:chgData name="武藤 諒" userId="29d31a6a-ddb8-428f-b769-823de40fa675" providerId="ADAL" clId="{CD8AF134-CA6C-2A4B-B057-DE5FBE137B5D}" dt="2022-08-23T01:58:13.186" v="1965" actId="2696"/>
          <pc:sldLayoutMkLst>
            <pc:docMk/>
            <pc:sldMasterMk cId="4216624915" sldId="2147483683"/>
            <pc:sldLayoutMk cId="2363034569" sldId="2147483758"/>
          </pc:sldLayoutMkLst>
        </pc:sldLayoutChg>
        <pc:sldLayoutChg chg="del">
          <pc:chgData name="武藤 諒" userId="29d31a6a-ddb8-428f-b769-823de40fa675" providerId="ADAL" clId="{CD8AF134-CA6C-2A4B-B057-DE5FBE137B5D}" dt="2022-08-23T01:58:13.656" v="1966" actId="2696"/>
          <pc:sldLayoutMkLst>
            <pc:docMk/>
            <pc:sldMasterMk cId="4216624915" sldId="2147483683"/>
            <pc:sldLayoutMk cId="3649783429" sldId="2147483759"/>
          </pc:sldLayoutMkLst>
        </pc:sldLayoutChg>
        <pc:sldLayoutChg chg="del">
          <pc:chgData name="武藤 諒" userId="29d31a6a-ddb8-428f-b769-823de40fa675" providerId="ADAL" clId="{CD8AF134-CA6C-2A4B-B057-DE5FBE137B5D}" dt="2022-08-23T01:58:14.039" v="1967" actId="2696"/>
          <pc:sldLayoutMkLst>
            <pc:docMk/>
            <pc:sldMasterMk cId="4216624915" sldId="2147483683"/>
            <pc:sldLayoutMk cId="356171196" sldId="2147483760"/>
          </pc:sldLayoutMkLst>
        </pc:sldLayoutChg>
        <pc:sldLayoutChg chg="modSp mod">
          <pc:chgData name="武藤 諒" userId="29d31a6a-ddb8-428f-b769-823de40fa675" providerId="ADAL" clId="{CD8AF134-CA6C-2A4B-B057-DE5FBE137B5D}" dt="2022-08-23T03:41:43.211" v="2300" actId="20577"/>
          <pc:sldLayoutMkLst>
            <pc:docMk/>
            <pc:sldMasterMk cId="4216624915" sldId="2147483683"/>
            <pc:sldLayoutMk cId="1138934730" sldId="2147483761"/>
          </pc:sldLayoutMkLst>
          <pc:spChg chg="mod">
            <ac:chgData name="武藤 諒" userId="29d31a6a-ddb8-428f-b769-823de40fa675" providerId="ADAL" clId="{CD8AF134-CA6C-2A4B-B057-DE5FBE137B5D}" dt="2022-08-23T03:41:40.094" v="2294" actId="14100"/>
            <ac:spMkLst>
              <pc:docMk/>
              <pc:sldMasterMk cId="4216624915" sldId="2147483683"/>
              <pc:sldLayoutMk cId="1138934730" sldId="2147483761"/>
              <ac:spMk id="6" creationId="{136B9CAE-61D0-D54D-A51F-01C7F21DFF0D}"/>
            </ac:spMkLst>
          </pc:spChg>
          <pc:spChg chg="mod">
            <ac:chgData name="武藤 諒" userId="29d31a6a-ddb8-428f-b769-823de40fa675" providerId="ADAL" clId="{CD8AF134-CA6C-2A4B-B057-DE5FBE137B5D}" dt="2022-08-23T02:01:19.366" v="2046" actId="20577"/>
            <ac:spMkLst>
              <pc:docMk/>
              <pc:sldMasterMk cId="4216624915" sldId="2147483683"/>
              <pc:sldLayoutMk cId="1138934730" sldId="2147483761"/>
              <ac:spMk id="7" creationId="{398E8761-AEA7-6940-8968-E5D3C165285E}"/>
            </ac:spMkLst>
          </pc:spChg>
          <pc:spChg chg="mod">
            <ac:chgData name="武藤 諒" userId="29d31a6a-ddb8-428f-b769-823de40fa675" providerId="ADAL" clId="{CD8AF134-CA6C-2A4B-B057-DE5FBE137B5D}" dt="2022-08-23T01:59:37.385" v="2026" actId="1035"/>
            <ac:spMkLst>
              <pc:docMk/>
              <pc:sldMasterMk cId="4216624915" sldId="2147483683"/>
              <pc:sldLayoutMk cId="1138934730" sldId="2147483761"/>
              <ac:spMk id="10" creationId="{82630660-5C6C-B34B-9D16-D0103DFC11D8}"/>
            </ac:spMkLst>
          </pc:spChg>
          <pc:graphicFrameChg chg="mod modGraphic">
            <ac:chgData name="武藤 諒" userId="29d31a6a-ddb8-428f-b769-823de40fa675" providerId="ADAL" clId="{CD8AF134-CA6C-2A4B-B057-DE5FBE137B5D}" dt="2022-08-23T03:41:43.211" v="2300" actId="20577"/>
            <ac:graphicFrameMkLst>
              <pc:docMk/>
              <pc:sldMasterMk cId="4216624915" sldId="2147483683"/>
              <pc:sldLayoutMk cId="1138934730" sldId="2147483761"/>
              <ac:graphicFrameMk id="8" creationId="{ECC98DC4-ADEE-854E-BB5D-E1EE97A7A929}"/>
            </ac:graphicFrameMkLst>
          </pc:graphicFrameChg>
          <pc:graphicFrameChg chg="mod modGraphic">
            <ac:chgData name="武藤 諒" userId="29d31a6a-ddb8-428f-b769-823de40fa675" providerId="ADAL" clId="{CD8AF134-CA6C-2A4B-B057-DE5FBE137B5D}" dt="2022-08-23T02:00:01.294" v="2030" actId="207"/>
            <ac:graphicFrameMkLst>
              <pc:docMk/>
              <pc:sldMasterMk cId="4216624915" sldId="2147483683"/>
              <pc:sldLayoutMk cId="1138934730" sldId="2147483761"/>
              <ac:graphicFrameMk id="9" creationId="{BA0107EA-8999-C64F-9262-9B571C56525D}"/>
            </ac:graphicFrameMkLst>
          </pc:graphicFrameChg>
          <pc:picChg chg="mod">
            <ac:chgData name="武藤 諒" userId="29d31a6a-ddb8-428f-b769-823de40fa675" providerId="ADAL" clId="{CD8AF134-CA6C-2A4B-B057-DE5FBE137B5D}" dt="2022-08-23T01:59:37.385" v="2026" actId="1035"/>
            <ac:picMkLst>
              <pc:docMk/>
              <pc:sldMasterMk cId="4216624915" sldId="2147483683"/>
              <pc:sldLayoutMk cId="1138934730" sldId="2147483761"/>
              <ac:picMk id="5" creationId="{6F65A6C0-789B-7448-81DE-47BA54A54F27}"/>
            </ac:picMkLst>
          </pc:picChg>
        </pc:sldLayoutChg>
        <pc:sldLayoutChg chg="del">
          <pc:chgData name="武藤 諒" userId="29d31a6a-ddb8-428f-b769-823de40fa675" providerId="ADAL" clId="{CD8AF134-CA6C-2A4B-B057-DE5FBE137B5D}" dt="2022-08-23T04:01:53.434" v="2851" actId="2696"/>
          <pc:sldLayoutMkLst>
            <pc:docMk/>
            <pc:sldMasterMk cId="4216624915" sldId="2147483683"/>
            <pc:sldLayoutMk cId="1574051301" sldId="2147483762"/>
          </pc:sldLayoutMkLst>
        </pc:sldLayoutChg>
        <pc:sldLayoutChg chg="del">
          <pc:chgData name="武藤 諒" userId="29d31a6a-ddb8-428f-b769-823de40fa675" providerId="ADAL" clId="{CD8AF134-CA6C-2A4B-B057-DE5FBE137B5D}" dt="2022-08-23T04:01:53.478" v="2855" actId="2696"/>
          <pc:sldLayoutMkLst>
            <pc:docMk/>
            <pc:sldMasterMk cId="4216624915" sldId="2147483683"/>
            <pc:sldLayoutMk cId="1288713347" sldId="2147483763"/>
          </pc:sldLayoutMkLst>
        </pc:sldLayoutChg>
        <pc:sldLayoutChg chg="del">
          <pc:chgData name="武藤 諒" userId="29d31a6a-ddb8-428f-b769-823de40fa675" providerId="ADAL" clId="{CD8AF134-CA6C-2A4B-B057-DE5FBE137B5D}" dt="2022-08-23T04:01:53.496" v="2860" actId="2696"/>
          <pc:sldLayoutMkLst>
            <pc:docMk/>
            <pc:sldMasterMk cId="4216624915" sldId="2147483683"/>
            <pc:sldLayoutMk cId="3268121548" sldId="2147483764"/>
          </pc:sldLayoutMkLst>
        </pc:sldLayoutChg>
        <pc:sldLayoutChg chg="del">
          <pc:chgData name="武藤 諒" userId="29d31a6a-ddb8-428f-b769-823de40fa675" providerId="ADAL" clId="{CD8AF134-CA6C-2A4B-B057-DE5FBE137B5D}" dt="2022-08-23T04:01:53.490" v="2857" actId="2696"/>
          <pc:sldLayoutMkLst>
            <pc:docMk/>
            <pc:sldMasterMk cId="4216624915" sldId="2147483683"/>
            <pc:sldLayoutMk cId="1591458994" sldId="2147483765"/>
          </pc:sldLayoutMkLst>
        </pc:sldLayoutChg>
        <pc:sldLayoutChg chg="del">
          <pc:chgData name="武藤 諒" userId="29d31a6a-ddb8-428f-b769-823de40fa675" providerId="ADAL" clId="{CD8AF134-CA6C-2A4B-B057-DE5FBE137B5D}" dt="2022-08-23T04:01:53.472" v="2852" actId="2696"/>
          <pc:sldLayoutMkLst>
            <pc:docMk/>
            <pc:sldMasterMk cId="4216624915" sldId="2147483683"/>
            <pc:sldLayoutMk cId="2733009685" sldId="2147483766"/>
          </pc:sldLayoutMkLst>
        </pc:sldLayoutChg>
        <pc:sldLayoutChg chg="del">
          <pc:chgData name="武藤 諒" userId="29d31a6a-ddb8-428f-b769-823de40fa675" providerId="ADAL" clId="{CD8AF134-CA6C-2A4B-B057-DE5FBE137B5D}" dt="2022-08-23T04:01:53.494" v="2859" actId="2696"/>
          <pc:sldLayoutMkLst>
            <pc:docMk/>
            <pc:sldMasterMk cId="4216624915" sldId="2147483683"/>
            <pc:sldLayoutMk cId="1012914946" sldId="2147483767"/>
          </pc:sldLayoutMkLst>
        </pc:sldLayoutChg>
        <pc:sldLayoutChg chg="del">
          <pc:chgData name="武藤 諒" userId="29d31a6a-ddb8-428f-b769-823de40fa675" providerId="ADAL" clId="{CD8AF134-CA6C-2A4B-B057-DE5FBE137B5D}" dt="2022-08-23T04:01:53.474" v="2853" actId="2696"/>
          <pc:sldLayoutMkLst>
            <pc:docMk/>
            <pc:sldMasterMk cId="4216624915" sldId="2147483683"/>
            <pc:sldLayoutMk cId="3752423255" sldId="2147483768"/>
          </pc:sldLayoutMkLst>
        </pc:sldLayoutChg>
        <pc:sldLayoutChg chg="del">
          <pc:chgData name="武藤 諒" userId="29d31a6a-ddb8-428f-b769-823de40fa675" providerId="ADAL" clId="{CD8AF134-CA6C-2A4B-B057-DE5FBE137B5D}" dt="2022-08-23T04:01:53.487" v="2856" actId="2696"/>
          <pc:sldLayoutMkLst>
            <pc:docMk/>
            <pc:sldMasterMk cId="4216624915" sldId="2147483683"/>
            <pc:sldLayoutMk cId="3763002159" sldId="2147483769"/>
          </pc:sldLayoutMkLst>
        </pc:sldLayoutChg>
        <pc:sldLayoutChg chg="del">
          <pc:chgData name="武藤 諒" userId="29d31a6a-ddb8-428f-b769-823de40fa675" providerId="ADAL" clId="{CD8AF134-CA6C-2A4B-B057-DE5FBE137B5D}" dt="2022-08-23T04:01:53.476" v="2854" actId="2696"/>
          <pc:sldLayoutMkLst>
            <pc:docMk/>
            <pc:sldMasterMk cId="4216624915" sldId="2147483683"/>
            <pc:sldLayoutMk cId="2849126074" sldId="2147483770"/>
          </pc:sldLayoutMkLst>
        </pc:sldLayoutChg>
        <pc:sldLayoutChg chg="del">
          <pc:chgData name="武藤 諒" userId="29d31a6a-ddb8-428f-b769-823de40fa675" providerId="ADAL" clId="{CD8AF134-CA6C-2A4B-B057-DE5FBE137B5D}" dt="2022-08-23T04:01:53.492" v="2858" actId="2696"/>
          <pc:sldLayoutMkLst>
            <pc:docMk/>
            <pc:sldMasterMk cId="4216624915" sldId="2147483683"/>
            <pc:sldLayoutMk cId="472245950" sldId="2147483771"/>
          </pc:sldLayoutMkLst>
        </pc:sldLayoutChg>
        <pc:sldLayoutChg chg="del">
          <pc:chgData name="武藤 諒" userId="29d31a6a-ddb8-428f-b769-823de40fa675" providerId="ADAL" clId="{CD8AF134-CA6C-2A4B-B057-DE5FBE137B5D}" dt="2022-08-23T04:01:53.522" v="2861" actId="2696"/>
          <pc:sldLayoutMkLst>
            <pc:docMk/>
            <pc:sldMasterMk cId="4216624915" sldId="2147483683"/>
            <pc:sldLayoutMk cId="2552527899" sldId="2147483772"/>
          </pc:sldLayoutMkLst>
        </pc:sldLayoutChg>
        <pc:sldLayoutChg chg="addSp delSp modSp mod">
          <pc:chgData name="武藤 諒" userId="29d31a6a-ddb8-428f-b769-823de40fa675" providerId="ADAL" clId="{CD8AF134-CA6C-2A4B-B057-DE5FBE137B5D}" dt="2022-08-23T04:06:07.919" v="2909" actId="6014"/>
          <pc:sldLayoutMkLst>
            <pc:docMk/>
            <pc:sldMasterMk cId="4216624915" sldId="2147483683"/>
            <pc:sldLayoutMk cId="3480950703" sldId="2147483773"/>
          </pc:sldLayoutMkLst>
          <pc:picChg chg="add mod">
            <ac:chgData name="武藤 諒" userId="29d31a6a-ddb8-428f-b769-823de40fa675" providerId="ADAL" clId="{CD8AF134-CA6C-2A4B-B057-DE5FBE137B5D}" dt="2022-08-23T04:03:28.545" v="2886" actId="167"/>
            <ac:picMkLst>
              <pc:docMk/>
              <pc:sldMasterMk cId="4216624915" sldId="2147483683"/>
              <pc:sldLayoutMk cId="3480950703" sldId="2147483773"/>
              <ac:picMk id="2" creationId="{28C4289A-938F-E946-A56D-8CC39AB7EFB1}"/>
            </ac:picMkLst>
          </pc:picChg>
          <pc:picChg chg="del">
            <ac:chgData name="武藤 諒" userId="29d31a6a-ddb8-428f-b769-823de40fa675" providerId="ADAL" clId="{CD8AF134-CA6C-2A4B-B057-DE5FBE137B5D}" dt="2022-08-23T04:02:16.836" v="2865" actId="478"/>
            <ac:picMkLst>
              <pc:docMk/>
              <pc:sldMasterMk cId="4216624915" sldId="2147483683"/>
              <pc:sldLayoutMk cId="3480950703" sldId="2147483773"/>
              <ac:picMk id="3" creationId="{2DAA8FF6-A3F8-2F4C-9D88-44543976B535}"/>
            </ac:picMkLst>
          </pc:picChg>
          <pc:picChg chg="del">
            <ac:chgData name="武藤 諒" userId="29d31a6a-ddb8-428f-b769-823de40fa675" providerId="ADAL" clId="{CD8AF134-CA6C-2A4B-B057-DE5FBE137B5D}" dt="2022-08-23T04:02:16.836" v="2865" actId="478"/>
            <ac:picMkLst>
              <pc:docMk/>
              <pc:sldMasterMk cId="4216624915" sldId="2147483683"/>
              <pc:sldLayoutMk cId="3480950703" sldId="2147483773"/>
              <ac:picMk id="4" creationId="{895D7875-9CDC-EA46-AB65-F4D3170155E6}"/>
            </ac:picMkLst>
          </pc:picChg>
          <pc:picChg chg="add mod">
            <ac:chgData name="武藤 諒" userId="29d31a6a-ddb8-428f-b769-823de40fa675" providerId="ADAL" clId="{CD8AF134-CA6C-2A4B-B057-DE5FBE137B5D}" dt="2022-08-23T04:02:11.807" v="2864" actId="14100"/>
            <ac:picMkLst>
              <pc:docMk/>
              <pc:sldMasterMk cId="4216624915" sldId="2147483683"/>
              <pc:sldLayoutMk cId="3480950703" sldId="2147483773"/>
              <ac:picMk id="8" creationId="{F9307FBE-2115-3546-9C9D-B4D99273CC2D}"/>
            </ac:picMkLst>
          </pc:picChg>
          <pc:picChg chg="add del mod">
            <ac:chgData name="武藤 諒" userId="29d31a6a-ddb8-428f-b769-823de40fa675" providerId="ADAL" clId="{CD8AF134-CA6C-2A4B-B057-DE5FBE137B5D}" dt="2022-08-23T04:03:30.082" v="2887" actId="478"/>
            <ac:picMkLst>
              <pc:docMk/>
              <pc:sldMasterMk cId="4216624915" sldId="2147483683"/>
              <pc:sldLayoutMk cId="3480950703" sldId="2147483773"/>
              <ac:picMk id="9" creationId="{F3727155-1CF8-A34B-9B9D-F9796672022B}"/>
            </ac:picMkLst>
          </pc:picChg>
          <pc:picChg chg="del">
            <ac:chgData name="武藤 諒" userId="29d31a6a-ddb8-428f-b769-823de40fa675" providerId="ADAL" clId="{CD8AF134-CA6C-2A4B-B057-DE5FBE137B5D}" dt="2022-08-23T04:02:05.856" v="2862" actId="478"/>
            <ac:picMkLst>
              <pc:docMk/>
              <pc:sldMasterMk cId="4216624915" sldId="2147483683"/>
              <pc:sldLayoutMk cId="3480950703" sldId="2147483773"/>
              <ac:picMk id="20" creationId="{FECBA10E-8B81-E445-A1B4-818A666B6471}"/>
            </ac:picMkLst>
          </pc:picChg>
        </pc:sldLayoutChg>
        <pc:sldLayoutChg chg="addSp delSp modSp mod">
          <pc:chgData name="武藤 諒" userId="29d31a6a-ddb8-428f-b769-823de40fa675" providerId="ADAL" clId="{CD8AF134-CA6C-2A4B-B057-DE5FBE137B5D}" dt="2022-08-23T04:06:17.468" v="2910" actId="6014"/>
          <pc:sldLayoutMkLst>
            <pc:docMk/>
            <pc:sldMasterMk cId="4216624915" sldId="2147483683"/>
            <pc:sldLayoutMk cId="698852225" sldId="2147483774"/>
          </pc:sldLayoutMkLst>
          <pc:spChg chg="mod">
            <ac:chgData name="武藤 諒" userId="29d31a6a-ddb8-428f-b769-823de40fa675" providerId="ADAL" clId="{CD8AF134-CA6C-2A4B-B057-DE5FBE137B5D}" dt="2022-08-23T04:04:04.768" v="2903" actId="207"/>
            <ac:spMkLst>
              <pc:docMk/>
              <pc:sldMasterMk cId="4216624915" sldId="2147483683"/>
              <pc:sldLayoutMk cId="698852225" sldId="2147483774"/>
              <ac:spMk id="8" creationId="{FD514B83-CFAE-064F-8CAA-B463BFB762BA}"/>
            </ac:spMkLst>
          </pc:spChg>
          <pc:grpChg chg="del">
            <ac:chgData name="武藤 諒" userId="29d31a6a-ddb8-428f-b769-823de40fa675" providerId="ADAL" clId="{CD8AF134-CA6C-2A4B-B057-DE5FBE137B5D}" dt="2022-08-23T04:03:40.832" v="2888" actId="478"/>
            <ac:grpSpMkLst>
              <pc:docMk/>
              <pc:sldMasterMk cId="4216624915" sldId="2147483683"/>
              <pc:sldLayoutMk cId="698852225" sldId="2147483774"/>
              <ac:grpSpMk id="2" creationId="{E33525A6-8E3A-044F-8564-BEB05DF6E6A5}"/>
            </ac:grpSpMkLst>
          </pc:grpChg>
          <pc:picChg chg="add del mod">
            <ac:chgData name="武藤 諒" userId="29d31a6a-ddb8-428f-b769-823de40fa675" providerId="ADAL" clId="{CD8AF134-CA6C-2A4B-B057-DE5FBE137B5D}" dt="2022-08-23T04:03:59.868" v="2902" actId="478"/>
            <ac:picMkLst>
              <pc:docMk/>
              <pc:sldMasterMk cId="4216624915" sldId="2147483683"/>
              <pc:sldLayoutMk cId="698852225" sldId="2147483774"/>
              <ac:picMk id="14" creationId="{74E3BDAA-2390-4E42-B5D8-B0397B1AE8AC}"/>
            </ac:picMkLst>
          </pc:picChg>
          <pc:picChg chg="add mod">
            <ac:chgData name="武藤 諒" userId="29d31a6a-ddb8-428f-b769-823de40fa675" providerId="ADAL" clId="{CD8AF134-CA6C-2A4B-B057-DE5FBE137B5D}" dt="2022-08-23T04:03:58.083" v="2901" actId="167"/>
            <ac:picMkLst>
              <pc:docMk/>
              <pc:sldMasterMk cId="4216624915" sldId="2147483683"/>
              <pc:sldLayoutMk cId="698852225" sldId="2147483774"/>
              <ac:picMk id="15" creationId="{EE4D980F-EFD2-4244-A6F7-0FBD9AA4F56A}"/>
            </ac:picMkLst>
          </pc:picChg>
        </pc:sldLayoutChg>
        <pc:sldLayoutChg chg="modSp mod">
          <pc:chgData name="武藤 諒" userId="29d31a6a-ddb8-428f-b769-823de40fa675" providerId="ADAL" clId="{CD8AF134-CA6C-2A4B-B057-DE5FBE137B5D}" dt="2022-08-23T04:06:24.304" v="2911" actId="6014"/>
          <pc:sldLayoutMkLst>
            <pc:docMk/>
            <pc:sldMasterMk cId="4216624915" sldId="2147483683"/>
            <pc:sldLayoutMk cId="1925340977" sldId="2147483775"/>
          </pc:sldLayoutMkLst>
          <pc:cxnChg chg="mod">
            <ac:chgData name="武藤 諒" userId="29d31a6a-ddb8-428f-b769-823de40fa675" providerId="ADAL" clId="{CD8AF134-CA6C-2A4B-B057-DE5FBE137B5D}" dt="2022-08-23T04:04:13.447" v="2904" actId="208"/>
            <ac:cxnSpMkLst>
              <pc:docMk/>
              <pc:sldMasterMk cId="4216624915" sldId="2147483683"/>
              <pc:sldLayoutMk cId="1925340977" sldId="2147483775"/>
              <ac:cxnSpMk id="3" creationId="{00000000-0000-0000-0000-000000000000}"/>
            </ac:cxnSpMkLst>
          </pc:cxn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利用料</c:v>
                </c:pt>
              </c:strCache>
            </c:strRef>
          </c:tx>
          <c:spPr>
            <a:solidFill>
              <a:srgbClr val="0070C0">
                <a:alpha val="40000"/>
              </a:srgbClr>
            </a:solidFill>
            <a:ln>
              <a:noFill/>
            </a:ln>
            <a:effectLst/>
          </c:spPr>
          <c:invertIfNegative val="0"/>
          <c:cat>
            <c:strRef>
              <c:f>Sheet1!$A$2:$A$8</c:f>
              <c:strCache>
                <c:ptCount val="7"/>
                <c:pt idx="0">
                  <c:v>初年度</c:v>
                </c:pt>
                <c:pt idx="1">
                  <c:v>2年目</c:v>
                </c:pt>
                <c:pt idx="2">
                  <c:v>3年目</c:v>
                </c:pt>
                <c:pt idx="3">
                  <c:v>4年目</c:v>
                </c:pt>
                <c:pt idx="4">
                  <c:v>5年目</c:v>
                </c:pt>
                <c:pt idx="5">
                  <c:v>6年目</c:v>
                </c:pt>
                <c:pt idx="6">
                  <c:v>7年目</c:v>
                </c:pt>
              </c:strCache>
            </c:strRef>
          </c:cat>
          <c:val>
            <c:numRef>
              <c:f>Sheet1!$B$2:$B$8</c:f>
              <c:numCache>
                <c:formatCode>#,##0</c:formatCode>
                <c:ptCount val="7"/>
                <c:pt idx="0">
                  <c:v>3600</c:v>
                </c:pt>
                <c:pt idx="1">
                  <c:v>3600</c:v>
                </c:pt>
                <c:pt idx="2">
                  <c:v>3600</c:v>
                </c:pt>
                <c:pt idx="3">
                  <c:v>3600</c:v>
                </c:pt>
                <c:pt idx="4">
                  <c:v>3600</c:v>
                </c:pt>
                <c:pt idx="5">
                  <c:v>3600</c:v>
                </c:pt>
                <c:pt idx="6">
                  <c:v>3600</c:v>
                </c:pt>
              </c:numCache>
            </c:numRef>
          </c:val>
          <c:extLst>
            <c:ext xmlns:c16="http://schemas.microsoft.com/office/drawing/2014/chart" uri="{C3380CC4-5D6E-409C-BE32-E72D297353CC}">
              <c16:uniqueId val="{00000000-21FA-114D-AFA0-57069B7584FC}"/>
            </c:ext>
          </c:extLst>
        </c:ser>
        <c:ser>
          <c:idx val="1"/>
          <c:order val="1"/>
          <c:tx>
            <c:strRef>
              <c:f>Sheet1!$C$1</c:f>
              <c:strCache>
                <c:ptCount val="1"/>
                <c:pt idx="0">
                  <c:v>登録料</c:v>
                </c:pt>
              </c:strCache>
            </c:strRef>
          </c:tx>
          <c:spPr>
            <a:solidFill>
              <a:srgbClr val="0070C0"/>
            </a:solidFill>
            <a:ln>
              <a:noFill/>
            </a:ln>
            <a:effectLst/>
          </c:spPr>
          <c:invertIfNegative val="0"/>
          <c:cat>
            <c:strRef>
              <c:f>Sheet1!$A$2:$A$8</c:f>
              <c:strCache>
                <c:ptCount val="7"/>
                <c:pt idx="0">
                  <c:v>初年度</c:v>
                </c:pt>
                <c:pt idx="1">
                  <c:v>2年目</c:v>
                </c:pt>
                <c:pt idx="2">
                  <c:v>3年目</c:v>
                </c:pt>
                <c:pt idx="3">
                  <c:v>4年目</c:v>
                </c:pt>
                <c:pt idx="4">
                  <c:v>5年目</c:v>
                </c:pt>
                <c:pt idx="5">
                  <c:v>6年目</c:v>
                </c:pt>
                <c:pt idx="6">
                  <c:v>7年目</c:v>
                </c:pt>
              </c:strCache>
            </c:strRef>
          </c:cat>
          <c:val>
            <c:numRef>
              <c:f>Sheet1!$C$2:$C$8</c:f>
              <c:numCache>
                <c:formatCode>General</c:formatCode>
                <c:ptCount val="7"/>
                <c:pt idx="0" formatCode="#,##0">
                  <c:v>6800</c:v>
                </c:pt>
                <c:pt idx="1">
                  <c:v>0</c:v>
                </c:pt>
                <c:pt idx="2">
                  <c:v>0</c:v>
                </c:pt>
                <c:pt idx="3">
                  <c:v>0</c:v>
                </c:pt>
                <c:pt idx="4">
                  <c:v>0</c:v>
                </c:pt>
                <c:pt idx="5">
                  <c:v>0</c:v>
                </c:pt>
                <c:pt idx="6">
                  <c:v>0</c:v>
                </c:pt>
              </c:numCache>
            </c:numRef>
          </c:val>
          <c:extLst>
            <c:ext xmlns:c16="http://schemas.microsoft.com/office/drawing/2014/chart" uri="{C3380CC4-5D6E-409C-BE32-E72D297353CC}">
              <c16:uniqueId val="{00000001-21FA-114D-AFA0-57069B7584FC}"/>
            </c:ext>
          </c:extLst>
        </c:ser>
        <c:dLbls>
          <c:showLegendKey val="0"/>
          <c:showVal val="0"/>
          <c:showCatName val="0"/>
          <c:showSerName val="0"/>
          <c:showPercent val="0"/>
          <c:showBubbleSize val="0"/>
        </c:dLbls>
        <c:gapWidth val="55"/>
        <c:overlap val="100"/>
        <c:axId val="1096993824"/>
        <c:axId val="1158589136"/>
      </c:barChart>
      <c:dateAx>
        <c:axId val="109699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eiryo" panose="020B0604030504040204" pitchFamily="34" charset="-128"/>
                <a:ea typeface="Meiryo" panose="020B0604030504040204" pitchFamily="34" charset="-128"/>
                <a:cs typeface="+mn-cs"/>
              </a:defRPr>
            </a:pPr>
            <a:endParaRPr lang="ja-JP"/>
          </a:p>
        </c:txPr>
        <c:crossAx val="1158589136"/>
        <c:crosses val="autoZero"/>
        <c:auto val="0"/>
        <c:lblOffset val="100"/>
        <c:baseTimeUnit val="days"/>
      </c:dateAx>
      <c:valAx>
        <c:axId val="1158589136"/>
        <c:scaling>
          <c:orientation val="minMax"/>
          <c:max val="120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9699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利用料</c:v>
                </c:pt>
              </c:strCache>
            </c:strRef>
          </c:tx>
          <c:spPr>
            <a:solidFill>
              <a:schemeClr val="accent3">
                <a:lumMod val="50000"/>
                <a:alpha val="40000"/>
              </a:schemeClr>
            </a:solidFill>
            <a:ln>
              <a:noFill/>
            </a:ln>
            <a:effectLst/>
          </c:spPr>
          <c:invertIfNegative val="0"/>
          <c:cat>
            <c:strRef>
              <c:f>Sheet1!$A$2:$A$8</c:f>
              <c:strCache>
                <c:ptCount val="7"/>
                <c:pt idx="0">
                  <c:v>初年度</c:v>
                </c:pt>
                <c:pt idx="1">
                  <c:v>2年目</c:v>
                </c:pt>
                <c:pt idx="2">
                  <c:v>3年目</c:v>
                </c:pt>
                <c:pt idx="3">
                  <c:v>4年目</c:v>
                </c:pt>
                <c:pt idx="4">
                  <c:v>5年目</c:v>
                </c:pt>
                <c:pt idx="5">
                  <c:v>6年目</c:v>
                </c:pt>
                <c:pt idx="6">
                  <c:v>7年目</c:v>
                </c:pt>
              </c:strCache>
            </c:strRef>
          </c:cat>
          <c:val>
            <c:numRef>
              <c:f>Sheet1!$B$2:$B$8</c:f>
              <c:numCache>
                <c:formatCode>#,##0</c:formatCode>
                <c:ptCount val="7"/>
                <c:pt idx="0">
                  <c:v>1470</c:v>
                </c:pt>
                <c:pt idx="1">
                  <c:v>1470</c:v>
                </c:pt>
                <c:pt idx="2">
                  <c:v>1470</c:v>
                </c:pt>
                <c:pt idx="3">
                  <c:v>1470</c:v>
                </c:pt>
                <c:pt idx="4">
                  <c:v>1470</c:v>
                </c:pt>
                <c:pt idx="5">
                  <c:v>1470</c:v>
                </c:pt>
                <c:pt idx="6">
                  <c:v>1470</c:v>
                </c:pt>
              </c:numCache>
            </c:numRef>
          </c:val>
          <c:extLst>
            <c:ext xmlns:c16="http://schemas.microsoft.com/office/drawing/2014/chart" uri="{C3380CC4-5D6E-409C-BE32-E72D297353CC}">
              <c16:uniqueId val="{00000000-29C0-1041-A274-340C4590618F}"/>
            </c:ext>
          </c:extLst>
        </c:ser>
        <c:ser>
          <c:idx val="1"/>
          <c:order val="1"/>
          <c:tx>
            <c:strRef>
              <c:f>Sheet1!$C$1</c:f>
              <c:strCache>
                <c:ptCount val="1"/>
                <c:pt idx="0">
                  <c:v>登録料</c:v>
                </c:pt>
              </c:strCache>
            </c:strRef>
          </c:tx>
          <c:spPr>
            <a:solidFill>
              <a:schemeClr val="accent3">
                <a:lumMod val="75000"/>
              </a:schemeClr>
            </a:solidFill>
            <a:ln>
              <a:noFill/>
            </a:ln>
            <a:effectLst/>
          </c:spPr>
          <c:invertIfNegative val="0"/>
          <c:cat>
            <c:strRef>
              <c:f>Sheet1!$A$2:$A$8</c:f>
              <c:strCache>
                <c:ptCount val="7"/>
                <c:pt idx="0">
                  <c:v>初年度</c:v>
                </c:pt>
                <c:pt idx="1">
                  <c:v>2年目</c:v>
                </c:pt>
                <c:pt idx="2">
                  <c:v>3年目</c:v>
                </c:pt>
                <c:pt idx="3">
                  <c:v>4年目</c:v>
                </c:pt>
                <c:pt idx="4">
                  <c:v>5年目</c:v>
                </c:pt>
                <c:pt idx="5">
                  <c:v>6年目</c:v>
                </c:pt>
                <c:pt idx="6">
                  <c:v>7年目</c:v>
                </c:pt>
              </c:strCache>
            </c:strRef>
          </c:cat>
          <c:val>
            <c:numRef>
              <c:f>Sheet1!$C$2:$C$8</c:f>
              <c:numCache>
                <c:formatCode>General</c:formatCode>
                <c:ptCount val="7"/>
                <c:pt idx="0" formatCode="#,##0">
                  <c:v>9800</c:v>
                </c:pt>
                <c:pt idx="1">
                  <c:v>0</c:v>
                </c:pt>
                <c:pt idx="2">
                  <c:v>0</c:v>
                </c:pt>
                <c:pt idx="3">
                  <c:v>0</c:v>
                </c:pt>
                <c:pt idx="4">
                  <c:v>0</c:v>
                </c:pt>
                <c:pt idx="5">
                  <c:v>0</c:v>
                </c:pt>
                <c:pt idx="6">
                  <c:v>0</c:v>
                </c:pt>
              </c:numCache>
            </c:numRef>
          </c:val>
          <c:extLst>
            <c:ext xmlns:c16="http://schemas.microsoft.com/office/drawing/2014/chart" uri="{C3380CC4-5D6E-409C-BE32-E72D297353CC}">
              <c16:uniqueId val="{00000001-29C0-1041-A274-340C4590618F}"/>
            </c:ext>
          </c:extLst>
        </c:ser>
        <c:dLbls>
          <c:showLegendKey val="0"/>
          <c:showVal val="0"/>
          <c:showCatName val="0"/>
          <c:showSerName val="0"/>
          <c:showPercent val="0"/>
          <c:showBubbleSize val="0"/>
        </c:dLbls>
        <c:gapWidth val="55"/>
        <c:overlap val="100"/>
        <c:axId val="1096993824"/>
        <c:axId val="1158589136"/>
      </c:barChart>
      <c:dateAx>
        <c:axId val="109699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eiryo" panose="020B0604030504040204" pitchFamily="34" charset="-128"/>
                <a:ea typeface="Meiryo" panose="020B0604030504040204" pitchFamily="34" charset="-128"/>
                <a:cs typeface="+mn-cs"/>
              </a:defRPr>
            </a:pPr>
            <a:endParaRPr lang="ja-JP"/>
          </a:p>
        </c:txPr>
        <c:crossAx val="1158589136"/>
        <c:crosses val="autoZero"/>
        <c:auto val="0"/>
        <c:lblOffset val="100"/>
        <c:baseTimeUnit val="days"/>
      </c:dateAx>
      <c:valAx>
        <c:axId val="1158589136"/>
        <c:scaling>
          <c:orientation val="minMax"/>
          <c:max val="120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96993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0"/>
        <c:ser>
          <c:idx val="0"/>
          <c:order val="0"/>
          <c:tx>
            <c:strRef>
              <c:f>Sheet1!$B$1</c:f>
              <c:strCache>
                <c:ptCount val="1"/>
                <c:pt idx="0">
                  <c:v>列2</c:v>
                </c:pt>
              </c:strCache>
            </c:strRef>
          </c:tx>
          <c:spPr>
            <a:solidFill>
              <a:srgbClr val="3790C6"/>
            </a:solidFill>
            <a:ln w="19050">
              <a:solidFill>
                <a:schemeClr val="lt1"/>
              </a:solidFill>
            </a:ln>
            <a:effectLst/>
          </c:spPr>
          <c:dPt>
            <c:idx val="0"/>
            <c:bubble3D val="0"/>
            <c:spPr>
              <a:solidFill>
                <a:srgbClr val="C00000"/>
              </a:solidFill>
              <a:ln w="19050">
                <a:solidFill>
                  <a:schemeClr val="lt1"/>
                </a:solidFill>
              </a:ln>
              <a:effectLst/>
            </c:spPr>
            <c:extLst>
              <c:ext xmlns:c16="http://schemas.microsoft.com/office/drawing/2014/chart" uri="{C3380CC4-5D6E-409C-BE32-E72D297353CC}">
                <c16:uniqueId val="{00000001-9A36-7142-9E71-83A4988F351E}"/>
              </c:ext>
            </c:extLst>
          </c:dPt>
          <c:dPt>
            <c:idx val="1"/>
            <c:bubble3D val="0"/>
            <c:spPr>
              <a:solidFill>
                <a:schemeClr val="accent3">
                  <a:alpha val="80000"/>
                </a:schemeClr>
              </a:solidFill>
              <a:ln w="19050">
                <a:solidFill>
                  <a:schemeClr val="lt1"/>
                </a:solidFill>
              </a:ln>
              <a:effectLst/>
            </c:spPr>
            <c:extLst>
              <c:ext xmlns:c16="http://schemas.microsoft.com/office/drawing/2014/chart" uri="{C3380CC4-5D6E-409C-BE32-E72D297353CC}">
                <c16:uniqueId val="{00000003-9A36-7142-9E71-83A4988F351E}"/>
              </c:ext>
            </c:extLst>
          </c:dPt>
          <c:dLbls>
            <c:dLbl>
              <c:idx val="0"/>
              <c:layout>
                <c:manualLayout>
                  <c:x val="-0.18855035965547146"/>
                  <c:y val="-0.16959203305737219"/>
                </c:manualLayout>
              </c:layout>
              <c:tx>
                <c:rich>
                  <a:bodyPr rot="0" spcFirstLastPara="1" vertOverflow="ellipsis" vert="horz" wrap="square" anchor="ctr" anchorCtr="1"/>
                  <a:lstStyle/>
                  <a:p>
                    <a:pPr>
                      <a:defRPr lang="ja-JP" sz="1800" b="0" i="0" u="none" strike="noStrike" kern="1200" baseline="0">
                        <a:solidFill>
                          <a:schemeClr val="bg1"/>
                        </a:solidFill>
                        <a:latin typeface="Meiryo" panose="020B0604030504040204" pitchFamily="34" charset="-128"/>
                        <a:ea typeface="Meiryo" panose="020B0604030504040204" pitchFamily="34" charset="-128"/>
                        <a:cs typeface="+mn-cs"/>
                      </a:defRPr>
                    </a:pPr>
                    <a:fld id="{10E1C7EF-B8E6-6F4E-83FA-1B789D50B469}" type="CATEGORYNAME">
                      <a:rPr lang="ja-JP" altLang="en-US" sz="1800">
                        <a:solidFill>
                          <a:schemeClr val="bg1"/>
                        </a:solidFill>
                      </a:rPr>
                      <a:pPr>
                        <a:defRPr lang="ja-JP" sz="1800">
                          <a:solidFill>
                            <a:schemeClr val="bg1"/>
                          </a:solidFill>
                        </a:defRPr>
                      </a:pPr>
                      <a:t>[分類名]</a:t>
                    </a:fld>
                    <a:endParaRPr lang="ja-JP" altLang="en-US" sz="1800">
                      <a:solidFill>
                        <a:schemeClr val="bg1"/>
                      </a:solidFill>
                    </a:endParaRPr>
                  </a:p>
                  <a:p>
                    <a:pPr>
                      <a:defRPr lang="ja-JP" sz="1800">
                        <a:solidFill>
                          <a:schemeClr val="bg1"/>
                        </a:solidFill>
                      </a:defRPr>
                    </a:pPr>
                    <a:r>
                      <a:rPr lang="en-US" altLang="ja-JP" sz="1800" b="1">
                        <a:solidFill>
                          <a:schemeClr val="bg1"/>
                        </a:solidFill>
                      </a:rPr>
                      <a:t>67</a:t>
                    </a:r>
                    <a:r>
                      <a:rPr lang="en-US" altLang="ja-JP" sz="1200">
                        <a:solidFill>
                          <a:schemeClr val="bg1"/>
                        </a:solidFill>
                      </a:rPr>
                      <a:t>%</a:t>
                    </a:r>
                  </a:p>
                </c:rich>
              </c:tx>
              <c:spPr>
                <a:noFill/>
                <a:ln>
                  <a:noFill/>
                </a:ln>
                <a:effectLst/>
              </c:spPr>
              <c:txPr>
                <a:bodyPr rot="0" spcFirstLastPara="1" vertOverflow="ellipsis" vert="horz" wrap="square" anchor="ctr" anchorCtr="1"/>
                <a:lstStyle/>
                <a:p>
                  <a:pPr>
                    <a:defRPr lang="ja-JP" sz="1800" b="0" i="0" u="none" strike="noStrike" kern="1200" baseline="0">
                      <a:solidFill>
                        <a:schemeClr val="bg1"/>
                      </a:solidFill>
                      <a:latin typeface="Meiryo" panose="020B0604030504040204" pitchFamily="34" charset="-128"/>
                      <a:ea typeface="Meiryo" panose="020B0604030504040204" pitchFamily="34" charset="-128"/>
                      <a:cs typeface="+mn-cs"/>
                    </a:defRPr>
                  </a:pPr>
                  <a:endParaRPr lang="ja-JP"/>
                </a:p>
              </c:txPr>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9A36-7142-9E71-83A4988F351E}"/>
                </c:ext>
              </c:extLst>
            </c:dLbl>
            <c:dLbl>
              <c:idx val="1"/>
              <c:layout>
                <c:manualLayout>
                  <c:x val="0.22575753019804939"/>
                  <c:y val="0.15679367121201815"/>
                </c:manualLayout>
              </c:layout>
              <c:tx>
                <c:rich>
                  <a:bodyPr/>
                  <a:lstStyle/>
                  <a:p>
                    <a:fld id="{725FA42A-B671-7942-90C5-8B4D1B2D6CD1}" type="CATEGORYNAME">
                      <a:rPr lang="ja-JP" altLang="en-US" smtClean="0">
                        <a:solidFill>
                          <a:schemeClr val="tx1">
                            <a:lumMod val="75000"/>
                            <a:lumOff val="25000"/>
                          </a:schemeClr>
                        </a:solidFill>
                        <a:latin typeface="Meiryo" panose="020B0604030504040204" pitchFamily="34" charset="-128"/>
                        <a:ea typeface="Meiryo" panose="020B0604030504040204" pitchFamily="34" charset="-128"/>
                      </a:rPr>
                      <a:pPr/>
                      <a:t>[分類名]</a:t>
                    </a:fld>
                    <a:endParaRPr lang="ja-JP" altLang="en-US">
                      <a:solidFill>
                        <a:schemeClr val="tx1">
                          <a:lumMod val="75000"/>
                          <a:lumOff val="25000"/>
                        </a:schemeClr>
                      </a:solidFill>
                      <a:latin typeface="Meiryo" panose="020B0604030504040204" pitchFamily="34" charset="-128"/>
                      <a:ea typeface="Meiryo" panose="020B0604030504040204" pitchFamily="34" charset="-128"/>
                    </a:endParaRPr>
                  </a:p>
                  <a:p>
                    <a:r>
                      <a:rPr lang="en-US" altLang="ja-JP" sz="1800" b="1" i="0" baseline="0">
                        <a:solidFill>
                          <a:schemeClr val="tx1">
                            <a:lumMod val="75000"/>
                            <a:lumOff val="25000"/>
                          </a:schemeClr>
                        </a:solidFill>
                        <a:latin typeface="Meiryo" panose="020B0604030504040204" pitchFamily="34" charset="-128"/>
                        <a:ea typeface="Meiryo" panose="020B0604030504040204" pitchFamily="34" charset="-128"/>
                      </a:rPr>
                      <a:t>33</a:t>
                    </a:r>
                    <a:r>
                      <a:rPr lang="en-US" altLang="ja-JP" b="1" i="0" baseline="0">
                        <a:solidFill>
                          <a:schemeClr val="tx1">
                            <a:lumMod val="75000"/>
                            <a:lumOff val="25000"/>
                          </a:schemeClr>
                        </a:solidFill>
                        <a:latin typeface="Meiryo" panose="020B0604030504040204" pitchFamily="34" charset="-128"/>
                        <a:ea typeface="Meiryo" panose="020B0604030504040204" pitchFamily="34" charset="-128"/>
                      </a:rPr>
                      <a:t>%</a:t>
                    </a:r>
                  </a:p>
                </c:rich>
              </c:tx>
              <c:showLegendKey val="0"/>
              <c:showVal val="0"/>
              <c:showCatName val="1"/>
              <c:showSerName val="0"/>
              <c:showPercent val="1"/>
              <c:showBubbleSize val="0"/>
              <c:separator>
</c:separator>
              <c:extLst>
                <c:ext xmlns:c15="http://schemas.microsoft.com/office/drawing/2012/chart" uri="{CE6537A1-D6FC-4f65-9D91-7224C49458BB}">
                  <c15:layout>
                    <c:manualLayout>
                      <c:w val="0.32093039734032686"/>
                      <c:h val="0.20713961656747742"/>
                    </c:manualLayout>
                  </c15:layout>
                  <c15:dlblFieldTable/>
                  <c15:showDataLabelsRange val="0"/>
                </c:ext>
                <c:ext xmlns:c16="http://schemas.microsoft.com/office/drawing/2014/chart" uri="{C3380CC4-5D6E-409C-BE32-E72D297353CC}">
                  <c16:uniqueId val="{00000003-9A36-7142-9E71-83A4988F351E}"/>
                </c:ext>
              </c:extLst>
            </c:dLbl>
            <c:spPr>
              <a:noFill/>
              <a:ln>
                <a:noFill/>
              </a:ln>
              <a:effectLst/>
            </c:spPr>
            <c:txPr>
              <a:bodyPr rot="0" spcFirstLastPara="1" vertOverflow="ellipsis" vert="horz" wrap="square" anchor="ctr" anchorCtr="1"/>
              <a:lstStyle/>
              <a:p>
                <a:pPr>
                  <a:defRPr lang="ja-JP" sz="1197" b="0" i="0" u="none" strike="noStrike" kern="1200" baseline="0">
                    <a:solidFill>
                      <a:schemeClr val="tx1">
                        <a:lumMod val="75000"/>
                        <a:lumOff val="25000"/>
                      </a:schemeClr>
                    </a:solidFill>
                    <a:latin typeface="Meiryo" panose="020B0604030504040204" pitchFamily="34" charset="-128"/>
                    <a:ea typeface="Meiryo" panose="020B0604030504040204" pitchFamily="34" charset="-128"/>
                    <a:cs typeface="+mn-cs"/>
                  </a:defRPr>
                </a:pPr>
                <a:endParaRPr lang="ja-JP"/>
              </a:p>
            </c:tx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Sheet1!$A$2:$A$3</c:f>
              <c:strCache>
                <c:ptCount val="2"/>
                <c:pt idx="0">
                  <c:v>ご導入</c:v>
                </c:pt>
                <c:pt idx="1">
                  <c:v>未導入・継続検討</c:v>
                </c:pt>
              </c:strCache>
            </c:strRef>
          </c:cat>
          <c:val>
            <c:numRef>
              <c:f>Sheet1!$B$2:$B$3</c:f>
              <c:numCache>
                <c:formatCode>General</c:formatCode>
                <c:ptCount val="2"/>
                <c:pt idx="0">
                  <c:v>67</c:v>
                </c:pt>
                <c:pt idx="1">
                  <c:v>33</c:v>
                </c:pt>
              </c:numCache>
            </c:numRef>
          </c:val>
          <c:extLst>
            <c:ext xmlns:c16="http://schemas.microsoft.com/office/drawing/2014/chart" uri="{C3380CC4-5D6E-409C-BE32-E72D297353CC}">
              <c16:uniqueId val="{00000004-9A36-7142-9E71-83A4988F351E}"/>
            </c:ext>
          </c:extLst>
        </c:ser>
        <c:dLbls>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panose="020B0604030504040204" pitchFamily="34" charset="-128"/>
          <a:ea typeface="Meiryo" panose="020B0604030504040204"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2BBA9-8786-A840-8900-96BA5222CA4B}"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CB2A7-50E1-8B4F-A518-53B84619FF4B}" type="slidenum">
              <a:rPr kumimoji="1" lang="ja-JP" altLang="en-US" smtClean="0"/>
              <a:t>‹#›</a:t>
            </a:fld>
            <a:endParaRPr kumimoji="1" lang="ja-JP" altLang="en-US"/>
          </a:p>
        </p:txBody>
      </p:sp>
    </p:spTree>
    <p:extLst>
      <p:ext uri="{BB962C8B-B14F-4D97-AF65-F5344CB8AC3E}">
        <p14:creationId xmlns:p14="http://schemas.microsoft.com/office/powerpoint/2010/main" val="36148037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3</a:t>
            </a:fld>
            <a:endParaRPr kumimoji="1" lang="ja-JP" altLang="en-US"/>
          </a:p>
        </p:txBody>
      </p:sp>
    </p:spTree>
    <p:extLst>
      <p:ext uri="{BB962C8B-B14F-4D97-AF65-F5344CB8AC3E}">
        <p14:creationId xmlns:p14="http://schemas.microsoft.com/office/powerpoint/2010/main" val="60759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60</a:t>
            </a:fld>
            <a:endParaRPr kumimoji="1" lang="ja-JP" altLang="en-US"/>
          </a:p>
        </p:txBody>
      </p:sp>
    </p:spTree>
    <p:extLst>
      <p:ext uri="{BB962C8B-B14F-4D97-AF65-F5344CB8AC3E}">
        <p14:creationId xmlns:p14="http://schemas.microsoft.com/office/powerpoint/2010/main" val="1839553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65</a:t>
            </a:fld>
            <a:endParaRPr kumimoji="1" lang="ja-JP" altLang="en-US"/>
          </a:p>
        </p:txBody>
      </p:sp>
    </p:spTree>
    <p:extLst>
      <p:ext uri="{BB962C8B-B14F-4D97-AF65-F5344CB8AC3E}">
        <p14:creationId xmlns:p14="http://schemas.microsoft.com/office/powerpoint/2010/main" val="245224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72</a:t>
            </a:fld>
            <a:endParaRPr kumimoji="1" lang="ja-JP" altLang="en-US"/>
          </a:p>
        </p:txBody>
      </p:sp>
    </p:spTree>
    <p:extLst>
      <p:ext uri="{BB962C8B-B14F-4D97-AF65-F5344CB8AC3E}">
        <p14:creationId xmlns:p14="http://schemas.microsoft.com/office/powerpoint/2010/main" val="305879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sales@motex.co.jp" TargetMode="External"/><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9579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_2">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8C6305D6-0565-A049-83C5-49B39AE42087}"/>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547954FD-6B16-C94C-860C-CE2B83D3C0D9}"/>
              </a:ext>
            </a:extLst>
          </p:cNvPr>
          <p:cNvSpPr/>
          <p:nvPr userDrawn="1"/>
        </p:nvSpPr>
        <p:spPr>
          <a:xfrm>
            <a:off x="336338" y="182268"/>
            <a:ext cx="45719" cy="402725"/>
          </a:xfrm>
          <a:prstGeom prst="rect">
            <a:avLst/>
          </a:prstGeom>
          <a:solidFill>
            <a:srgbClr val="0A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18088D2B-F093-E041-96D9-39662E08DA3E}"/>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6" name="スライド番号プレースホルダ 4">
            <a:extLst>
              <a:ext uri="{FF2B5EF4-FFF2-40B4-BE49-F238E27FC236}">
                <a16:creationId xmlns:a16="http://schemas.microsoft.com/office/drawing/2014/main" id="{4D72A2D5-1417-9743-A97C-0848ACAA364E}"/>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229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ureOWL_1">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A47ECDBE-7E9F-5747-B9DC-0D60162AD88B}"/>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13B0B91E-A3B1-5748-B930-58366E070942}"/>
              </a:ext>
            </a:extLst>
          </p:cNvPr>
          <p:cNvSpPr/>
          <p:nvPr userDrawn="1"/>
        </p:nvSpPr>
        <p:spPr>
          <a:xfrm>
            <a:off x="336338" y="182268"/>
            <a:ext cx="45719" cy="402725"/>
          </a:xfrm>
          <a:prstGeom prst="rect">
            <a:avLst/>
          </a:prstGeom>
          <a:solidFill>
            <a:srgbClr val="2E4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9">
            <a:extLst>
              <a:ext uri="{FF2B5EF4-FFF2-40B4-BE49-F238E27FC236}">
                <a16:creationId xmlns:a16="http://schemas.microsoft.com/office/drawing/2014/main" id="{D017D000-C900-8B4E-B3CA-B4135D44CA6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6" name="テキスト プレースホルダー 5">
            <a:extLst>
              <a:ext uri="{FF2B5EF4-FFF2-40B4-BE49-F238E27FC236}">
                <a16:creationId xmlns:a16="http://schemas.microsoft.com/office/drawing/2014/main" id="{DC12BA17-6A9E-9546-A57A-605E93AC0108}"/>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7" name="スライド番号プレースホルダ 4">
            <a:extLst>
              <a:ext uri="{FF2B5EF4-FFF2-40B4-BE49-F238E27FC236}">
                <a16:creationId xmlns:a16="http://schemas.microsoft.com/office/drawing/2014/main" id="{05E086CD-0A75-C048-9930-5FC993D1C224}"/>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47587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ureOWL_2">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0EEE1594-0956-8046-8641-7E66C9E22136}"/>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F2D76327-A058-2346-98EE-990965D44D10}"/>
              </a:ext>
            </a:extLst>
          </p:cNvPr>
          <p:cNvSpPr/>
          <p:nvPr userDrawn="1"/>
        </p:nvSpPr>
        <p:spPr>
          <a:xfrm>
            <a:off x="336338" y="182268"/>
            <a:ext cx="45719" cy="402725"/>
          </a:xfrm>
          <a:prstGeom prst="rect">
            <a:avLst/>
          </a:prstGeom>
          <a:solidFill>
            <a:srgbClr val="2E4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307B7915-8287-B244-910C-50C875578C04}"/>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6" name="スライド番号プレースホルダ 4">
            <a:extLst>
              <a:ext uri="{FF2B5EF4-FFF2-40B4-BE49-F238E27FC236}">
                <a16:creationId xmlns:a16="http://schemas.microsoft.com/office/drawing/2014/main" id="{963B395C-CF1F-4F4B-868D-B14574754A0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7094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共通_1">
    <p:spTree>
      <p:nvGrpSpPr>
        <p:cNvPr id="1" name=""/>
        <p:cNvGrpSpPr/>
        <p:nvPr/>
      </p:nvGrpSpPr>
      <p:grpSpPr>
        <a:xfrm>
          <a:off x="0" y="0"/>
          <a:ext cx="0" cy="0"/>
          <a:chOff x="0" y="0"/>
          <a:chExt cx="0" cy="0"/>
        </a:xfrm>
      </p:grpSpPr>
      <p:sp>
        <p:nvSpPr>
          <p:cNvPr id="3" name="スライド番号プレースホルダ 4">
            <a:extLst>
              <a:ext uri="{FF2B5EF4-FFF2-40B4-BE49-F238E27FC236}">
                <a16:creationId xmlns:a16="http://schemas.microsoft.com/office/drawing/2014/main" id="{B39C9F90-10A4-6C42-9EC4-08ACBEFF2AA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プレースホルダー 9">
            <a:extLst>
              <a:ext uri="{FF2B5EF4-FFF2-40B4-BE49-F238E27FC236}">
                <a16:creationId xmlns:a16="http://schemas.microsoft.com/office/drawing/2014/main" id="{8B5F1C7E-275D-B244-B1D6-4DF160C1F352}"/>
              </a:ext>
            </a:extLst>
          </p:cNvPr>
          <p:cNvSpPr>
            <a:spLocks noGrp="1"/>
          </p:cNvSpPr>
          <p:nvPr>
            <p:ph type="body" sz="quarter" idx="15"/>
          </p:nvPr>
        </p:nvSpPr>
        <p:spPr>
          <a:xfrm>
            <a:off x="870788" y="229169"/>
            <a:ext cx="11074573" cy="248914"/>
          </a:xfrm>
          <a:prstGeom prst="rect">
            <a:avLst/>
          </a:prstGeom>
        </p:spPr>
        <p:txBody>
          <a:bodyPr wrap="square" anchor="t" anchorCtr="0">
            <a:spAutoFit/>
          </a:bodyPr>
          <a:lstStyle>
            <a:lvl1pPr marL="0" indent="0" algn="r">
              <a:buNone/>
              <a:defRPr sz="1100" b="1" i="0">
                <a:solidFill>
                  <a:schemeClr val="accent3"/>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5">
            <a:extLst>
              <a:ext uri="{FF2B5EF4-FFF2-40B4-BE49-F238E27FC236}">
                <a16:creationId xmlns:a16="http://schemas.microsoft.com/office/drawing/2014/main" id="{5320C840-75CB-A84D-A743-431E57F46735}"/>
              </a:ext>
            </a:extLst>
          </p:cNvPr>
          <p:cNvSpPr>
            <a:spLocks noGrp="1"/>
          </p:cNvSpPr>
          <p:nvPr>
            <p:ph type="body" sz="quarter" idx="16"/>
          </p:nvPr>
        </p:nvSpPr>
        <p:spPr>
          <a:xfrm>
            <a:off x="366288" y="618017"/>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08192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共通_2">
    <p:spTree>
      <p:nvGrpSpPr>
        <p:cNvPr id="1" name=""/>
        <p:cNvGrpSpPr/>
        <p:nvPr/>
      </p:nvGrpSpPr>
      <p:grpSpPr>
        <a:xfrm>
          <a:off x="0" y="0"/>
          <a:ext cx="0" cy="0"/>
          <a:chOff x="0" y="0"/>
          <a:chExt cx="0" cy="0"/>
        </a:xfrm>
      </p:grpSpPr>
      <p:sp>
        <p:nvSpPr>
          <p:cNvPr id="4" name="テキスト プレースホルダー 9">
            <a:extLst>
              <a:ext uri="{FF2B5EF4-FFF2-40B4-BE49-F238E27FC236}">
                <a16:creationId xmlns:a16="http://schemas.microsoft.com/office/drawing/2014/main" id="{C69C27C9-F672-7140-89B1-D500AE94047B}"/>
              </a:ext>
            </a:extLst>
          </p:cNvPr>
          <p:cNvSpPr>
            <a:spLocks noGrp="1"/>
          </p:cNvSpPr>
          <p:nvPr>
            <p:ph type="body" sz="quarter" idx="11"/>
          </p:nvPr>
        </p:nvSpPr>
        <p:spPr>
          <a:xfrm>
            <a:off x="263132" y="446085"/>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5" name="テキスト プレースホルダー 5">
            <a:extLst>
              <a:ext uri="{FF2B5EF4-FFF2-40B4-BE49-F238E27FC236}">
                <a16:creationId xmlns:a16="http://schemas.microsoft.com/office/drawing/2014/main" id="{51AB2589-30CA-734F-BBD3-2BB2E027BD8E}"/>
              </a:ext>
            </a:extLst>
          </p:cNvPr>
          <p:cNvSpPr>
            <a:spLocks noGrp="1"/>
          </p:cNvSpPr>
          <p:nvPr>
            <p:ph type="body" sz="quarter" idx="13"/>
          </p:nvPr>
        </p:nvSpPr>
        <p:spPr>
          <a:xfrm>
            <a:off x="263132" y="936814"/>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6" name="スライド番号プレースホルダ 4">
            <a:extLst>
              <a:ext uri="{FF2B5EF4-FFF2-40B4-BE49-F238E27FC236}">
                <a16:creationId xmlns:a16="http://schemas.microsoft.com/office/drawing/2014/main" id="{3A14AFC1-EEAC-AF46-9C48-7714BCC1A92B}"/>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52638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スライド番号プレースホルダ 4">
            <a:extLst>
              <a:ext uri="{FF2B5EF4-FFF2-40B4-BE49-F238E27FC236}">
                <a16:creationId xmlns:a16="http://schemas.microsoft.com/office/drawing/2014/main" id="{F0677E99-3A0F-2C40-9504-F2A3CCCBCCF4}"/>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7262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ANSCOPE">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プレースホルダー 5">
            <a:extLst>
              <a:ext uri="{FF2B5EF4-FFF2-40B4-BE49-F238E27FC236}">
                <a16:creationId xmlns:a16="http://schemas.microsoft.com/office/drawing/2014/main" id="{6B886E7A-D055-E945-96ED-66591D0F8D31}"/>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238847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ANSCOPE">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13499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スライド番号プレースホルダ 4">
            <a:extLst>
              <a:ext uri="{FF2B5EF4-FFF2-40B4-BE49-F238E27FC236}">
                <a16:creationId xmlns:a16="http://schemas.microsoft.com/office/drawing/2014/main" id="{B39C9F90-10A4-6C42-9EC4-08ACBEFF2AA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プレースホルダー 9">
            <a:extLst>
              <a:ext uri="{FF2B5EF4-FFF2-40B4-BE49-F238E27FC236}">
                <a16:creationId xmlns:a16="http://schemas.microsoft.com/office/drawing/2014/main" id="{8B5F1C7E-275D-B244-B1D6-4DF160C1F352}"/>
              </a:ext>
            </a:extLst>
          </p:cNvPr>
          <p:cNvSpPr>
            <a:spLocks noGrp="1"/>
          </p:cNvSpPr>
          <p:nvPr>
            <p:ph type="body" sz="quarter" idx="15"/>
          </p:nvPr>
        </p:nvSpPr>
        <p:spPr>
          <a:xfrm>
            <a:off x="870788" y="229169"/>
            <a:ext cx="11074573" cy="248914"/>
          </a:xfrm>
          <a:prstGeom prst="rect">
            <a:avLst/>
          </a:prstGeom>
        </p:spPr>
        <p:txBody>
          <a:bodyPr wrap="square" anchor="t" anchorCtr="0">
            <a:spAutoFit/>
          </a:bodyPr>
          <a:lstStyle>
            <a:lvl1pPr marL="0" indent="0" algn="r">
              <a:buNone/>
              <a:defRPr sz="1100" b="1" i="0">
                <a:solidFill>
                  <a:schemeClr val="accent3"/>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5">
            <a:extLst>
              <a:ext uri="{FF2B5EF4-FFF2-40B4-BE49-F238E27FC236}">
                <a16:creationId xmlns:a16="http://schemas.microsoft.com/office/drawing/2014/main" id="{5320C840-75CB-A84D-A743-431E57F46735}"/>
              </a:ext>
            </a:extLst>
          </p:cNvPr>
          <p:cNvSpPr>
            <a:spLocks noGrp="1"/>
          </p:cNvSpPr>
          <p:nvPr>
            <p:ph type="body" sz="quarter" idx="16"/>
          </p:nvPr>
        </p:nvSpPr>
        <p:spPr>
          <a:xfrm>
            <a:off x="366288" y="618017"/>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1921302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Mオンプレ・クラウド タイトル">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3327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SCOPE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プレースホルダー 5">
            <a:extLst>
              <a:ext uri="{FF2B5EF4-FFF2-40B4-BE49-F238E27FC236}">
                <a16:creationId xmlns:a16="http://schemas.microsoft.com/office/drawing/2014/main" id="{6B886E7A-D055-E945-96ED-66591D0F8D31}"/>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226972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NSCOPE タイトル">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109350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クラウド表紙_1">
    <p:spTree>
      <p:nvGrpSpPr>
        <p:cNvPr id="1" name=""/>
        <p:cNvGrpSpPr/>
        <p:nvPr/>
      </p:nvGrpSpPr>
      <p:grpSpPr>
        <a:xfrm>
          <a:off x="0" y="0"/>
          <a:ext cx="0" cy="0"/>
          <a:chOff x="0" y="0"/>
          <a:chExt cx="0" cy="0"/>
        </a:xfrm>
      </p:grpSpPr>
      <p:sp>
        <p:nvSpPr>
          <p:cNvPr id="7" name="テキスト プレースホルダー 9">
            <a:extLst>
              <a:ext uri="{FF2B5EF4-FFF2-40B4-BE49-F238E27FC236}">
                <a16:creationId xmlns:a16="http://schemas.microsoft.com/office/drawing/2014/main" id="{A27D74A2-34A1-8644-9CE2-55DEF4D46994}"/>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40" name="テキスト プレースホルダー 9">
            <a:extLst>
              <a:ext uri="{FF2B5EF4-FFF2-40B4-BE49-F238E27FC236}">
                <a16:creationId xmlns:a16="http://schemas.microsoft.com/office/drawing/2014/main" id="{C0B7EB0E-0D48-41D9-ADED-F2F32B7BAEDD}"/>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41" name="テキスト プレースホルダー 9">
            <a:extLst>
              <a:ext uri="{FF2B5EF4-FFF2-40B4-BE49-F238E27FC236}">
                <a16:creationId xmlns:a16="http://schemas.microsoft.com/office/drawing/2014/main" id="{EA0215EA-958B-489B-B7AF-C8BE25BDFE4F}"/>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45" name="図 44">
            <a:extLst>
              <a:ext uri="{FF2B5EF4-FFF2-40B4-BE49-F238E27FC236}">
                <a16:creationId xmlns:a16="http://schemas.microsoft.com/office/drawing/2014/main" id="{B6F27AF1-4F32-4E2A-9D92-531B8605AD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pic>
        <p:nvPicPr>
          <p:cNvPr id="2" name="図 1">
            <a:extLst>
              <a:ext uri="{FF2B5EF4-FFF2-40B4-BE49-F238E27FC236}">
                <a16:creationId xmlns:a16="http://schemas.microsoft.com/office/drawing/2014/main" id="{BB60C873-0975-7042-B46C-0A2D4403B4A1}"/>
              </a:ext>
            </a:extLst>
          </p:cNvPr>
          <p:cNvPicPr>
            <a:picLocks noChangeAspect="1"/>
          </p:cNvPicPr>
          <p:nvPr userDrawn="1"/>
        </p:nvPicPr>
        <p:blipFill>
          <a:blip r:embed="rId3"/>
          <a:stretch>
            <a:fillRect/>
          </a:stretch>
        </p:blipFill>
        <p:spPr>
          <a:xfrm>
            <a:off x="560627" y="2465142"/>
            <a:ext cx="3884747" cy="963858"/>
          </a:xfrm>
          <a:prstGeom prst="rect">
            <a:avLst/>
          </a:prstGeom>
        </p:spPr>
      </p:pic>
    </p:spTree>
    <p:extLst>
      <p:ext uri="{BB962C8B-B14F-4D97-AF65-F5344CB8AC3E}">
        <p14:creationId xmlns:p14="http://schemas.microsoft.com/office/powerpoint/2010/main" val="403136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オンプレ・クラウド タイトル">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625749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3A1F8E-1C9B-7344-BDDA-5220A4925C34}"/>
              </a:ext>
            </a:extLst>
          </p:cNvPr>
          <p:cNvSpPr txBox="1"/>
          <p:nvPr userDrawn="1"/>
        </p:nvSpPr>
        <p:spPr>
          <a:xfrm>
            <a:off x="126123" y="6154524"/>
            <a:ext cx="7020910" cy="466281"/>
          </a:xfrm>
          <a:prstGeom prst="rect">
            <a:avLst/>
          </a:prstGeom>
          <a:noFill/>
        </p:spPr>
        <p:txBody>
          <a:bodyPr wrap="square" rtlCol="0">
            <a:spAutoFit/>
          </a:bodyPr>
          <a:lstStyle/>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pic>
        <p:nvPicPr>
          <p:cNvPr id="11" name="図 10">
            <a:extLst>
              <a:ext uri="{FF2B5EF4-FFF2-40B4-BE49-F238E27FC236}">
                <a16:creationId xmlns:a16="http://schemas.microsoft.com/office/drawing/2014/main" id="{C30B8CCE-B5BE-304C-B99F-BF6B755380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12" name="正方形/長方形 11">
            <a:extLst>
              <a:ext uri="{FF2B5EF4-FFF2-40B4-BE49-F238E27FC236}">
                <a16:creationId xmlns:a16="http://schemas.microsoft.com/office/drawing/2014/main" id="{8559A977-4F9B-F04E-A84F-0DBCCB26D292}"/>
              </a:ext>
            </a:extLst>
          </p:cNvPr>
          <p:cNvSpPr/>
          <p:nvPr userDrawn="1"/>
        </p:nvSpPr>
        <p:spPr>
          <a:xfrm>
            <a:off x="1841204" y="3640006"/>
            <a:ext cx="8509592" cy="215450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AutoShape 78">
            <a:extLst>
              <a:ext uri="{FF2B5EF4-FFF2-40B4-BE49-F238E27FC236}">
                <a16:creationId xmlns:a16="http://schemas.microsoft.com/office/drawing/2014/main" id="{35A600BE-CC20-2E4E-8E92-6DF221467313}"/>
              </a:ext>
            </a:extLst>
          </p:cNvPr>
          <p:cNvSpPr>
            <a:spLocks noChangeArrowheads="1"/>
          </p:cNvSpPr>
          <p:nvPr userDrawn="1"/>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製品に関するお問い合わせ</a:t>
            </a:r>
            <a:endParaRPr lang="en-US" altLang="ja-JP" sz="1200" b="1">
              <a:solidFill>
                <a:schemeClr val="tx1">
                  <a:lumMod val="75000"/>
                  <a:lumOff val="25000"/>
                </a:schemeClr>
              </a:solidFill>
              <a:latin typeface="メイリオ" panose="020B0604030504040204" pitchFamily="50" charset="-128"/>
            </a:endParaRPr>
          </a:p>
        </p:txBody>
      </p:sp>
      <p:graphicFrame>
        <p:nvGraphicFramePr>
          <p:cNvPr id="14" name="表 13">
            <a:extLst>
              <a:ext uri="{FF2B5EF4-FFF2-40B4-BE49-F238E27FC236}">
                <a16:creationId xmlns:a16="http://schemas.microsoft.com/office/drawing/2014/main" id="{D328A163-FF65-BB46-90AE-8DA958675D85}"/>
              </a:ext>
            </a:extLst>
          </p:cNvPr>
          <p:cNvGraphicFramePr>
            <a:graphicFrameLocks noGrp="1"/>
          </p:cNvGraphicFramePr>
          <p:nvPr userDrawn="1">
            <p:extLst>
              <p:ext uri="{D42A27DB-BD31-4B8C-83A1-F6EECF244321}">
                <p14:modId xmlns:p14="http://schemas.microsoft.com/office/powerpoint/2010/main" val="62222000"/>
              </p:ext>
            </p:extLst>
          </p:nvPr>
        </p:nvGraphicFramePr>
        <p:xfrm>
          <a:off x="2124802" y="4124462"/>
          <a:ext cx="2741482" cy="155448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営業本部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大阪本社</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06-6308-8980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東京本部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03-5460-0775</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名古屋支店</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052-253-7346</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九州営業所</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092-419-2390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9528522"/>
                  </a:ext>
                </a:extLst>
              </a:tr>
              <a:tr h="137160">
                <a:tc>
                  <a:txBody>
                    <a:bodyPr/>
                    <a:lstStyle/>
                    <a:p>
                      <a:pPr algn="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latin typeface="Meiryo" panose="020B0604030504040204" pitchFamily="34" charset="-128"/>
                          <a:ea typeface="Meiryo" panose="020B0604030504040204" pitchFamily="34" charset="-128"/>
                          <a:hlinkClick r:id="rId3"/>
                        </a:rPr>
                        <a:t>sales@motex.co.jp</a:t>
                      </a:r>
                      <a:endParaRPr kumimoji="1" lang="en-US" altLang="ja-JP" sz="110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501713"/>
                  </a:ext>
                </a:extLst>
              </a:tr>
            </a:tbl>
          </a:graphicData>
        </a:graphic>
      </p:graphicFrame>
      <p:graphicFrame>
        <p:nvGraphicFramePr>
          <p:cNvPr id="15" name="表 13">
            <a:extLst>
              <a:ext uri="{FF2B5EF4-FFF2-40B4-BE49-F238E27FC236}">
                <a16:creationId xmlns:a16="http://schemas.microsoft.com/office/drawing/2014/main" id="{BD31F1FD-9E81-9245-897A-B660C1AD6B30}"/>
              </a:ext>
            </a:extLst>
          </p:cNvPr>
          <p:cNvGraphicFramePr>
            <a:graphicFrameLocks noGrp="1"/>
          </p:cNvGraphicFramePr>
          <p:nvPr userDrawn="1">
            <p:extLst>
              <p:ext uri="{D42A27DB-BD31-4B8C-83A1-F6EECF244321}">
                <p14:modId xmlns:p14="http://schemas.microsoft.com/office/powerpoint/2010/main" val="1311848525"/>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latin typeface="Meiryo" panose="020B0604030504040204" pitchFamily="34" charset="-128"/>
                          <a:ea typeface="Meiryo" panose="020B0604030504040204" pitchFamily="34" charset="-128"/>
                          <a:hlinkClick r:id="rId4"/>
                        </a:rPr>
                        <a:t>support@motex.co.jp</a:t>
                      </a:r>
                      <a:endParaRPr kumimoji="1" lang="en-US" altLang="ja-JP" sz="110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6" name="AutoShape 78">
            <a:extLst>
              <a:ext uri="{FF2B5EF4-FFF2-40B4-BE49-F238E27FC236}">
                <a16:creationId xmlns:a16="http://schemas.microsoft.com/office/drawing/2014/main" id="{1EE58FEB-2635-C946-B523-C8E9FF9A8A2C}"/>
              </a:ext>
            </a:extLst>
          </p:cNvPr>
          <p:cNvSpPr>
            <a:spLocks noChangeArrowheads="1"/>
          </p:cNvSpPr>
          <p:nvPr userDrawn="1"/>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1486552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3536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ANSCOPE">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6408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YNCPIT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37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5819D501-8CCA-EA47-A79F-6C275595410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5">
            <a:extLst>
              <a:ext uri="{FF2B5EF4-FFF2-40B4-BE49-F238E27FC236}">
                <a16:creationId xmlns:a16="http://schemas.microsoft.com/office/drawing/2014/main" id="{C892A22E-3004-B642-B824-D0BE4D18C00B}"/>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5945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YNCPIT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37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09961625-C8BD-C948-9226-1F11F08B4739}"/>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89132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MOCON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AF1E4FB9-AD86-FE41-AFA4-FFF89229A09A}"/>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52908261-20C0-C84D-B3D9-8A56DCBB5AE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5">
            <a:extLst>
              <a:ext uri="{FF2B5EF4-FFF2-40B4-BE49-F238E27FC236}">
                <a16:creationId xmlns:a16="http://schemas.microsoft.com/office/drawing/2014/main" id="{3F3F7852-D51A-F142-8A2D-EDB574B4AE03}"/>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39170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MOCON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E6D75B93-4FB0-A946-ACB8-7AA1BFC3C4EE}"/>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130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B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1818333-526C-7A48-9511-2484AE432671}"/>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CFF53E31-7472-8942-AD1A-D20A950AAA16}"/>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5">
            <a:extLst>
              <a:ext uri="{FF2B5EF4-FFF2-40B4-BE49-F238E27FC236}">
                <a16:creationId xmlns:a16="http://schemas.microsoft.com/office/drawing/2014/main" id="{9B2A2278-FC11-2545-9394-263FA94491AC}"/>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29677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B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1818333-526C-7A48-9511-2484AE432671}"/>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253C0BA7-0C58-A842-B2BD-E76F534F9A5B}"/>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16125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_1">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23E6D2FF-F5B7-6944-94ED-46AA6BA6378E}"/>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57FFBBA1-195E-004E-B3A4-82887D286C0B}"/>
              </a:ext>
            </a:extLst>
          </p:cNvPr>
          <p:cNvSpPr/>
          <p:nvPr userDrawn="1"/>
        </p:nvSpPr>
        <p:spPr>
          <a:xfrm>
            <a:off x="336338" y="182268"/>
            <a:ext cx="45719" cy="402725"/>
          </a:xfrm>
          <a:prstGeom prst="rect">
            <a:avLst/>
          </a:prstGeom>
          <a:solidFill>
            <a:srgbClr val="0A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9">
            <a:extLst>
              <a:ext uri="{FF2B5EF4-FFF2-40B4-BE49-F238E27FC236}">
                <a16:creationId xmlns:a16="http://schemas.microsoft.com/office/drawing/2014/main" id="{0EADCC57-4DD7-9B41-984B-D919095EB41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6" name="テキスト プレースホルダー 5">
            <a:extLst>
              <a:ext uri="{FF2B5EF4-FFF2-40B4-BE49-F238E27FC236}">
                <a16:creationId xmlns:a16="http://schemas.microsoft.com/office/drawing/2014/main" id="{47D31E48-F113-1B42-9058-0DF80B72073B}"/>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7" name="スライド番号プレースホルダ 4">
            <a:extLst>
              <a:ext uri="{FF2B5EF4-FFF2-40B4-BE49-F238E27FC236}">
                <a16:creationId xmlns:a16="http://schemas.microsoft.com/office/drawing/2014/main" id="{F7D668B3-0477-7745-819C-4D16BAA601F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7738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93FF6D9-DFAD-9445-ACDE-009B203F6397}"/>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3616587049"/>
      </p:ext>
    </p:extLst>
  </p:cSld>
  <p:clrMap bg1="lt1" tx1="dk1" bg2="lt2" tx2="dk2" accent1="accent1" accent2="accent2" accent3="accent3" accent4="accent4" accent5="accent5" accent6="accent6" hlink="hlink" folHlink="folHlink"/>
  <p:sldLayoutIdLst>
    <p:sldLayoutId id="2147483666" r:id="rId1"/>
    <p:sldLayoutId id="2147483733" r:id="rId2"/>
    <p:sldLayoutId id="2147483726" r:id="rId3"/>
    <p:sldLayoutId id="2147483734" r:id="rId4"/>
    <p:sldLayoutId id="2147483727" r:id="rId5"/>
    <p:sldLayoutId id="2147483735" r:id="rId6"/>
    <p:sldLayoutId id="2147483728" r:id="rId7"/>
    <p:sldLayoutId id="2147483736" r:id="rId8"/>
    <p:sldLayoutId id="2147483748" r:id="rId9"/>
    <p:sldLayoutId id="2147483749" r:id="rId10"/>
    <p:sldLayoutId id="2147483745" r:id="rId11"/>
    <p:sldLayoutId id="2147483746" r:id="rId12"/>
    <p:sldLayoutId id="2147483737" r:id="rId13"/>
    <p:sldLayoutId id="2147483665" r:id="rId14"/>
    <p:sldLayoutId id="2147483667" r:id="rId15"/>
    <p:sldLayoutId id="2147483750" r:id="rId16"/>
    <p:sldLayoutId id="2147483751" r:id="rId17"/>
    <p:sldLayoutId id="2147483754" r:id="rId18"/>
    <p:sldLayoutId id="2147483755" r:id="rId19"/>
    <p:sldLayoutId id="2147483756" r:id="rId2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C37B00-F74E-DA40-BF3F-6AB647E421A4}"/>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4216624915"/>
      </p:ext>
    </p:extLst>
  </p:cSld>
  <p:clrMap bg1="lt1" tx1="dk1" bg2="lt2" tx2="dk2" accent1="accent1" accent2="accent2" accent3="accent3" accent4="accent4" accent5="accent5" accent6="accent6" hlink="hlink" folHlink="folHlink"/>
  <p:sldLayoutIdLst>
    <p:sldLayoutId id="2147483662" r:id="rId1"/>
    <p:sldLayoutId id="2147483715" r:id="rId2"/>
    <p:sldLayoutId id="2147483676" r:id="rId3"/>
    <p:sldLayoutId id="2147483752" r:id="rId4"/>
    <p:sldLayoutId id="2147483753"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image" Target="../media/image65.emf"/><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tiff"/><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6.xml"/><Relationship Id="rId6" Type="http://schemas.openxmlformats.org/officeDocument/2006/relationships/image" Target="../media/image109.png"/><Relationship Id="rId11" Type="http://schemas.openxmlformats.org/officeDocument/2006/relationships/image" Target="../media/image112.png"/><Relationship Id="rId5" Type="http://schemas.openxmlformats.org/officeDocument/2006/relationships/image" Target="../media/image108.png"/><Relationship Id="rId10" Type="http://schemas.openxmlformats.org/officeDocument/2006/relationships/image" Target="../media/image111.png"/><Relationship Id="rId4" Type="http://schemas.openxmlformats.org/officeDocument/2006/relationships/image" Target="../media/image107.png"/><Relationship Id="rId9" Type="http://schemas.openxmlformats.org/officeDocument/2006/relationships/image" Target="../media/image34.sv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15.png"/></Relationships>
</file>

<file path=ppt/slides/_rels/slide4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52.sv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svg"/><Relationship Id="rId7" Type="http://schemas.openxmlformats.org/officeDocument/2006/relationships/image" Target="../media/image124.svg"/><Relationship Id="rId2" Type="http://schemas.openxmlformats.org/officeDocument/2006/relationships/image" Target="../media/image119.png"/><Relationship Id="rId1" Type="http://schemas.openxmlformats.org/officeDocument/2006/relationships/slideLayout" Target="../slideLayouts/slideLayout18.xml"/><Relationship Id="rId6" Type="http://schemas.openxmlformats.org/officeDocument/2006/relationships/image" Target="../media/image123.png"/><Relationship Id="rId11" Type="http://schemas.openxmlformats.org/officeDocument/2006/relationships/image" Target="../media/image117.png"/><Relationship Id="rId5" Type="http://schemas.openxmlformats.org/officeDocument/2006/relationships/image" Target="../media/image122.svg"/><Relationship Id="rId10" Type="http://schemas.openxmlformats.org/officeDocument/2006/relationships/image" Target="../media/image2.png"/><Relationship Id="rId4" Type="http://schemas.openxmlformats.org/officeDocument/2006/relationships/image" Target="../media/image121.png"/><Relationship Id="rId9" Type="http://schemas.openxmlformats.org/officeDocument/2006/relationships/image" Target="../media/image126.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2.png"/><Relationship Id="rId2" Type="http://schemas.openxmlformats.org/officeDocument/2006/relationships/image" Target="../media/image127.png"/><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svg"/><Relationship Id="rId7" Type="http://schemas.openxmlformats.org/officeDocument/2006/relationships/image" Target="../media/image142.pn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141.png"/><Relationship Id="rId11" Type="http://schemas.openxmlformats.org/officeDocument/2006/relationships/image" Target="../media/image144.svg"/><Relationship Id="rId5" Type="http://schemas.openxmlformats.org/officeDocument/2006/relationships/image" Target="../media/image140.svg"/><Relationship Id="rId10" Type="http://schemas.openxmlformats.org/officeDocument/2006/relationships/image" Target="../media/image143.png"/><Relationship Id="rId4" Type="http://schemas.openxmlformats.org/officeDocument/2006/relationships/image" Target="../media/image139.png"/><Relationship Id="rId9" Type="http://schemas.openxmlformats.org/officeDocument/2006/relationships/image" Target="../media/image122.sv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tiff"/></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49.png"/><Relationship Id="rId4" Type="http://schemas.openxmlformats.org/officeDocument/2006/relationships/image" Target="../media/image154.png"/></Relationships>
</file>

<file path=ppt/slides/_rels/slide62.xml.rels><?xml version="1.0" encoding="UTF-8" standalone="yes"?>
<Relationships xmlns="http://schemas.openxmlformats.org/package/2006/relationships"><Relationship Id="rId3" Type="http://schemas.openxmlformats.org/officeDocument/2006/relationships/hyperlink" Target="https://www.itreview.jp/products/lanscope-an/reviews" TargetMode="External"/><Relationship Id="rId2" Type="http://schemas.openxmlformats.org/officeDocument/2006/relationships/image" Target="../media/image156.png"/><Relationship Id="rId1" Type="http://schemas.openxmlformats.org/officeDocument/2006/relationships/slideLayout" Target="../slideLayouts/slideLayout16.xml"/><Relationship Id="rId4" Type="http://schemas.openxmlformats.org/officeDocument/2006/relationships/image" Target="../media/image157.png"/></Relationships>
</file>

<file path=ppt/slides/_rels/slide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7.xml"/><Relationship Id="rId5" Type="http://schemas.openxmlformats.org/officeDocument/2006/relationships/chart" Target="../charts/chart3.xml"/><Relationship Id="rId4" Type="http://schemas.openxmlformats.org/officeDocument/2006/relationships/image" Target="../media/image160.jpeg"/></Relationships>
</file>

<file path=ppt/slides/_rels/slide64.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hyperlink" Target="https://www.lanscope.jp/product/22334/" TargetMode="External"/><Relationship Id="rId12" Type="http://schemas.openxmlformats.org/officeDocument/2006/relationships/image" Target="../media/image165.png"/><Relationship Id="rId2" Type="http://schemas.openxmlformats.org/officeDocument/2006/relationships/hyperlink" Target="https://www.lanscope.jp/trend/21431/" TargetMode="External"/><Relationship Id="rId1" Type="http://schemas.openxmlformats.org/officeDocument/2006/relationships/slideLayout" Target="../slideLayouts/slideLayout16.xml"/><Relationship Id="rId6" Type="http://schemas.openxmlformats.org/officeDocument/2006/relationships/hyperlink" Target="https://www.lanscope.jp/trend/20867/" TargetMode="External"/><Relationship Id="rId11" Type="http://schemas.openxmlformats.org/officeDocument/2006/relationships/hyperlink" Target="https://www.lanscope.jp/product/21166/" TargetMode="External"/><Relationship Id="rId5" Type="http://schemas.openxmlformats.org/officeDocument/2006/relationships/hyperlink" Target="https://www.lanscope.jp/trend/23962/" TargetMode="External"/><Relationship Id="rId10" Type="http://schemas.openxmlformats.org/officeDocument/2006/relationships/image" Target="../media/image164.png"/><Relationship Id="rId4" Type="http://schemas.openxmlformats.org/officeDocument/2006/relationships/hyperlink" Target="https://www.lanscope.jp/product/20374/" TargetMode="External"/><Relationship Id="rId9" Type="http://schemas.openxmlformats.org/officeDocument/2006/relationships/image" Target="../media/image16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168.png"/><Relationship Id="rId5" Type="http://schemas.openxmlformats.org/officeDocument/2006/relationships/image" Target="../media/image138.png"/><Relationship Id="rId4" Type="http://schemas.openxmlformats.org/officeDocument/2006/relationships/image" Target="../media/image167.png"/></Relationships>
</file>

<file path=ppt/slides/_rels/slide7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168.png"/><Relationship Id="rId5" Type="http://schemas.openxmlformats.org/officeDocument/2006/relationships/image" Target="../media/image138.png"/><Relationship Id="rId4" Type="http://schemas.openxmlformats.org/officeDocument/2006/relationships/image" Target="../media/image169.png"/></Relationships>
</file>

<file path=ppt/slides/_rels/slide7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70.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71.pn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2.png"/><Relationship Id="rId1" Type="http://schemas.openxmlformats.org/officeDocument/2006/relationships/slideLayout" Target="../slideLayouts/slideLayout16.xml"/><Relationship Id="rId6" Type="http://schemas.openxmlformats.org/officeDocument/2006/relationships/image" Target="../media/image168.png"/><Relationship Id="rId5" Type="http://schemas.openxmlformats.org/officeDocument/2006/relationships/image" Target="../media/image138.png"/><Relationship Id="rId4" Type="http://schemas.openxmlformats.org/officeDocument/2006/relationships/image" Target="../media/image34.sv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プレースホルダー 8">
            <a:extLst>
              <a:ext uri="{FF2B5EF4-FFF2-40B4-BE49-F238E27FC236}">
                <a16:creationId xmlns:a16="http://schemas.microsoft.com/office/drawing/2014/main" id="{DE8D061F-79B5-4A40-B32C-402F6B5FE724}"/>
              </a:ext>
            </a:extLst>
          </p:cNvPr>
          <p:cNvSpPr>
            <a:spLocks noGrp="1"/>
          </p:cNvSpPr>
          <p:nvPr>
            <p:ph type="body" sz="quarter" idx="14"/>
          </p:nvPr>
        </p:nvSpPr>
        <p:spPr>
          <a:xfrm>
            <a:off x="659415" y="3905104"/>
            <a:ext cx="6544912" cy="377026"/>
          </a:xfrm>
          <a:prstGeom prst="rect">
            <a:avLst/>
          </a:prstGeom>
        </p:spPr>
        <p:txBody>
          <a:bodyPr/>
          <a:lstStyle/>
          <a:p>
            <a:r>
              <a:rPr lang="ja-JP" altLang="en-US"/>
              <a:t>エンドポイントマネージャー</a:t>
            </a:r>
            <a:r>
              <a:rPr lang="en-US" altLang="ja-JP"/>
              <a:t> </a:t>
            </a:r>
            <a:r>
              <a:rPr lang="ja-JP" altLang="en-US"/>
              <a:t>クラウド版</a:t>
            </a:r>
            <a:r>
              <a:rPr lang="en-US" altLang="ja-JP"/>
              <a:t> </a:t>
            </a:r>
            <a:r>
              <a:rPr lang="ja-JP" altLang="en-US"/>
              <a:t>ご提案資料</a:t>
            </a:r>
          </a:p>
        </p:txBody>
      </p:sp>
      <p:sp>
        <p:nvSpPr>
          <p:cNvPr id="7" name="テキスト プレースホルダー 6">
            <a:extLst>
              <a:ext uri="{FF2B5EF4-FFF2-40B4-BE49-F238E27FC236}">
                <a16:creationId xmlns:a16="http://schemas.microsoft.com/office/drawing/2014/main" id="{4C047E58-857E-DD4F-9F57-33610A722D58}"/>
              </a:ext>
            </a:extLst>
          </p:cNvPr>
          <p:cNvSpPr>
            <a:spLocks noGrp="1"/>
          </p:cNvSpPr>
          <p:nvPr>
            <p:ph type="body" sz="quarter" idx="12"/>
          </p:nvPr>
        </p:nvSpPr>
        <p:spPr>
          <a:prstGeom prst="rect">
            <a:avLst/>
          </a:prstGeom>
        </p:spPr>
        <p:txBody>
          <a:bodyPr/>
          <a:lstStyle/>
          <a:p>
            <a:r>
              <a:rPr lang="en-US" altLang="ja-JP"/>
              <a:t>8,000</a:t>
            </a:r>
            <a:r>
              <a:rPr lang="ja-JP" altLang="en-US"/>
              <a:t>社以上が採用！</a:t>
            </a:r>
            <a:r>
              <a:rPr lang="en-US" altLang="ja-JP"/>
              <a:t> PC</a:t>
            </a:r>
            <a:r>
              <a:rPr lang="ja-JP" altLang="en-US"/>
              <a:t>・スマホ・タブレットをクラウドで一元管理</a:t>
            </a:r>
          </a:p>
        </p:txBody>
      </p:sp>
      <p:sp>
        <p:nvSpPr>
          <p:cNvPr id="4" name="テキスト プレースホルダー 3">
            <a:extLst>
              <a:ext uri="{FF2B5EF4-FFF2-40B4-BE49-F238E27FC236}">
                <a16:creationId xmlns:a16="http://schemas.microsoft.com/office/drawing/2014/main" id="{10C1D51C-F45E-A64B-8F64-8605F5CA6790}"/>
              </a:ext>
            </a:extLst>
          </p:cNvPr>
          <p:cNvSpPr>
            <a:spLocks noGrp="1"/>
          </p:cNvSpPr>
          <p:nvPr>
            <p:ph type="body" sz="quarter" idx="13"/>
          </p:nvPr>
        </p:nvSpPr>
        <p:spPr>
          <a:xfrm>
            <a:off x="5297715" y="6031414"/>
            <a:ext cx="6544912" cy="529504"/>
          </a:xfrm>
          <a:prstGeom prst="rect">
            <a:avLst/>
          </a:prstGeom>
        </p:spPr>
        <p:txBody>
          <a:bodyPr/>
          <a:lstStyle/>
          <a:p>
            <a:r>
              <a:rPr lang="en-US" altLang="ja-JP"/>
              <a:t>2022</a:t>
            </a:r>
            <a:r>
              <a:rPr lang="ja-JP" altLang="en-US"/>
              <a:t>年</a:t>
            </a:r>
            <a:r>
              <a:rPr lang="en-US" altLang="ja-JP"/>
              <a:t>10</a:t>
            </a:r>
            <a:r>
              <a:rPr lang="ja-JP" altLang="en-US"/>
              <a:t>月</a:t>
            </a:r>
            <a:r>
              <a:rPr lang="en-US" altLang="ja-JP"/>
              <a:t>3</a:t>
            </a:r>
            <a:r>
              <a:rPr lang="ja-JP" altLang="en-US"/>
              <a:t>日</a:t>
            </a:r>
            <a:endParaRPr lang="en-US" altLang="ja-JP"/>
          </a:p>
          <a:p>
            <a:r>
              <a:rPr lang="ja-JP" altLang="en-US"/>
              <a:t>エムオーテックス株式会社</a:t>
            </a:r>
            <a:r>
              <a:rPr lang="en-US" altLang="ja-JP"/>
              <a:t> </a:t>
            </a:r>
            <a:r>
              <a:rPr lang="ja-JP" altLang="en-US"/>
              <a:t>プロダクトマーケティング部</a:t>
            </a:r>
            <a:endParaRPr lang="en-US" altLang="ja-JP"/>
          </a:p>
        </p:txBody>
      </p:sp>
    </p:spTree>
    <p:extLst>
      <p:ext uri="{BB962C8B-B14F-4D97-AF65-F5344CB8AC3E}">
        <p14:creationId xmlns:p14="http://schemas.microsoft.com/office/powerpoint/2010/main" val="198055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a:extLst>
              <a:ext uri="{FF2B5EF4-FFF2-40B4-BE49-F238E27FC236}">
                <a16:creationId xmlns:a16="http://schemas.microsoft.com/office/drawing/2014/main" id="{C70A364B-3344-9E4D-9C57-091CB9E5574B}"/>
              </a:ext>
            </a:extLst>
          </p:cNvPr>
          <p:cNvGraphicFramePr>
            <a:graphicFrameLocks noGrp="1"/>
          </p:cNvGraphicFramePr>
          <p:nvPr>
            <p:extLst>
              <p:ext uri="{D42A27DB-BD31-4B8C-83A1-F6EECF244321}">
                <p14:modId xmlns:p14="http://schemas.microsoft.com/office/powerpoint/2010/main" val="3926687383"/>
              </p:ext>
            </p:extLst>
          </p:nvPr>
        </p:nvGraphicFramePr>
        <p:xfrm>
          <a:off x="240565" y="5528586"/>
          <a:ext cx="11697430" cy="531005"/>
        </p:xfrm>
        <a:graphic>
          <a:graphicData uri="http://schemas.openxmlformats.org/drawingml/2006/table">
            <a:tbl>
              <a:tblPr firstRow="1" bandRow="1">
                <a:tableStyleId>{5940675A-B579-460E-94D1-54222C63F5DA}</a:tableStyleId>
              </a:tblPr>
              <a:tblGrid>
                <a:gridCol w="2339486">
                  <a:extLst>
                    <a:ext uri="{9D8B030D-6E8A-4147-A177-3AD203B41FA5}">
                      <a16:colId xmlns:a16="http://schemas.microsoft.com/office/drawing/2014/main" val="2437722762"/>
                    </a:ext>
                  </a:extLst>
                </a:gridCol>
                <a:gridCol w="2339486">
                  <a:extLst>
                    <a:ext uri="{9D8B030D-6E8A-4147-A177-3AD203B41FA5}">
                      <a16:colId xmlns:a16="http://schemas.microsoft.com/office/drawing/2014/main" val="3476086115"/>
                    </a:ext>
                  </a:extLst>
                </a:gridCol>
                <a:gridCol w="2339486">
                  <a:extLst>
                    <a:ext uri="{9D8B030D-6E8A-4147-A177-3AD203B41FA5}">
                      <a16:colId xmlns:a16="http://schemas.microsoft.com/office/drawing/2014/main" val="3163941414"/>
                    </a:ext>
                  </a:extLst>
                </a:gridCol>
                <a:gridCol w="2339486">
                  <a:extLst>
                    <a:ext uri="{9D8B030D-6E8A-4147-A177-3AD203B41FA5}">
                      <a16:colId xmlns:a16="http://schemas.microsoft.com/office/drawing/2014/main" val="893587505"/>
                    </a:ext>
                  </a:extLst>
                </a:gridCol>
                <a:gridCol w="2339486">
                  <a:extLst>
                    <a:ext uri="{9D8B030D-6E8A-4147-A177-3AD203B41FA5}">
                      <a16:colId xmlns:a16="http://schemas.microsoft.com/office/drawing/2014/main" val="1996566623"/>
                    </a:ext>
                  </a:extLst>
                </a:gridCol>
              </a:tblGrid>
              <a:tr h="531005">
                <a:tc>
                  <a:txBody>
                    <a:bodyPr/>
                    <a:lstStyle/>
                    <a:p>
                      <a:pPr algn="ctr">
                        <a:lnSpc>
                          <a:spcPct val="12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24/365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紛失サポート</a:t>
                      </a:r>
                    </a:p>
                  </a:txBody>
                  <a:tcPr marT="34350" marB="3435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noFill/>
                      <a:prstDash val="solid"/>
                      <a:round/>
                      <a:headEnd type="none" w="med" len="med"/>
                      <a:tailEnd type="none" w="med" len="med"/>
                    </a:lnBlToTr>
                    <a:solidFill>
                      <a:schemeClr val="accent5">
                        <a:lumMod val="20000"/>
                        <a:lumOff val="80000"/>
                      </a:schemeClr>
                    </a:solidFill>
                  </a:tcPr>
                </a:tc>
                <a:tc>
                  <a:txBody>
                    <a:bodyPr/>
                    <a:lstStyle/>
                    <a:p>
                      <a:pPr algn="ctr">
                        <a:lnSpc>
                          <a:spcPct val="12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VPP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利用</a:t>
                      </a:r>
                    </a:p>
                  </a:txBody>
                  <a:tcPr marT="34350" marB="3435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外部脅威調査</a:t>
                      </a:r>
                    </a:p>
                  </a:txBody>
                  <a:tcPr marT="34350" marB="3435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ログ運用</a:t>
                      </a:r>
                    </a:p>
                  </a:txBody>
                  <a:tcPr marT="34350" marB="3435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a:lnSpc>
                          <a:spcPct val="12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Web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フィルタリング</a:t>
                      </a:r>
                    </a:p>
                  </a:txBody>
                  <a:tcPr marT="34350" marB="3435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98089889"/>
                  </a:ext>
                </a:extLst>
              </a:tr>
            </a:tbl>
          </a:graphicData>
        </a:graphic>
      </p:graphicFrame>
      <p:pic>
        <p:nvPicPr>
          <p:cNvPr id="25" name="図 24">
            <a:extLst>
              <a:ext uri="{FF2B5EF4-FFF2-40B4-BE49-F238E27FC236}">
                <a16:creationId xmlns:a16="http://schemas.microsoft.com/office/drawing/2014/main" id="{1C8998E6-168F-07EE-76D3-7E99EF0C3772}"/>
              </a:ext>
            </a:extLst>
          </p:cNvPr>
          <p:cNvPicPr>
            <a:picLocks noChangeAspect="1"/>
          </p:cNvPicPr>
          <p:nvPr/>
        </p:nvPicPr>
        <p:blipFill rotWithShape="1">
          <a:blip r:embed="rId2"/>
          <a:srcRect l="47305"/>
          <a:stretch/>
        </p:blipFill>
        <p:spPr>
          <a:xfrm>
            <a:off x="8242597" y="5789456"/>
            <a:ext cx="463613" cy="254167"/>
          </a:xfrm>
          <a:prstGeom prst="rect">
            <a:avLst/>
          </a:prstGeom>
        </p:spPr>
      </p:pic>
      <p:graphicFrame>
        <p:nvGraphicFramePr>
          <p:cNvPr id="4" name="表 3">
            <a:extLst>
              <a:ext uri="{FF2B5EF4-FFF2-40B4-BE49-F238E27FC236}">
                <a16:creationId xmlns:a16="http://schemas.microsoft.com/office/drawing/2014/main" id="{CEF0085A-063F-714E-BD13-3356CFF12307}"/>
              </a:ext>
            </a:extLst>
          </p:cNvPr>
          <p:cNvGraphicFramePr>
            <a:graphicFrameLocks noGrp="1"/>
          </p:cNvGraphicFramePr>
          <p:nvPr>
            <p:extLst>
              <p:ext uri="{D42A27DB-BD31-4B8C-83A1-F6EECF244321}">
                <p14:modId xmlns:p14="http://schemas.microsoft.com/office/powerpoint/2010/main" val="3706563480"/>
              </p:ext>
            </p:extLst>
          </p:nvPr>
        </p:nvGraphicFramePr>
        <p:xfrm>
          <a:off x="240565" y="818496"/>
          <a:ext cx="11697429" cy="4248865"/>
        </p:xfrm>
        <a:graphic>
          <a:graphicData uri="http://schemas.openxmlformats.org/drawingml/2006/table">
            <a:tbl>
              <a:tblPr firstRow="1" bandRow="1">
                <a:tableStyleId>{5940675A-B579-460E-94D1-54222C63F5DA}</a:tableStyleId>
              </a:tblPr>
              <a:tblGrid>
                <a:gridCol w="4890174">
                  <a:extLst>
                    <a:ext uri="{9D8B030D-6E8A-4147-A177-3AD203B41FA5}">
                      <a16:colId xmlns:a16="http://schemas.microsoft.com/office/drawing/2014/main" val="2437722762"/>
                    </a:ext>
                  </a:extLst>
                </a:gridCol>
                <a:gridCol w="2269085">
                  <a:extLst>
                    <a:ext uri="{9D8B030D-6E8A-4147-A177-3AD203B41FA5}">
                      <a16:colId xmlns:a16="http://schemas.microsoft.com/office/drawing/2014/main" val="3163941414"/>
                    </a:ext>
                  </a:extLst>
                </a:gridCol>
                <a:gridCol w="2269085">
                  <a:extLst>
                    <a:ext uri="{9D8B030D-6E8A-4147-A177-3AD203B41FA5}">
                      <a16:colId xmlns:a16="http://schemas.microsoft.com/office/drawing/2014/main" val="2531646538"/>
                    </a:ext>
                  </a:extLst>
                </a:gridCol>
                <a:gridCol w="2269085">
                  <a:extLst>
                    <a:ext uri="{9D8B030D-6E8A-4147-A177-3AD203B41FA5}">
                      <a16:colId xmlns:a16="http://schemas.microsoft.com/office/drawing/2014/main" val="571054039"/>
                    </a:ext>
                  </a:extLst>
                </a:gridCol>
              </a:tblGrid>
              <a:tr h="544021">
                <a:tc>
                  <a:txBody>
                    <a:bodyPr/>
                    <a:lstStyle/>
                    <a:p>
                      <a:pPr algn="l">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提供機能（ベーシック／ライト</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A</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B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いずれか</a:t>
                      </a:r>
                      <a:r>
                        <a:rPr kumimoji="1" lang="ja-JP" altLang="en-US" sz="1100" b="1">
                          <a:solidFill>
                            <a:srgbClr val="C00000"/>
                          </a:solidFill>
                          <a:latin typeface="Meiryo" panose="020B0604030504040204" pitchFamily="34" charset="-128"/>
                          <a:ea typeface="Meiryo" panose="020B0604030504040204" pitchFamily="34" charset="-128"/>
                        </a:rPr>
                        <a:t>必須購入</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14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noFill/>
                      <a:prstDash val="solid"/>
                      <a:round/>
                      <a:headEnd type="none" w="med" len="med"/>
                      <a:tailEnd type="none" w="med" len="med"/>
                    </a:lnBlToTr>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A</a:t>
                      </a:r>
                      <a:endParaRPr kumimoji="1" lang="en-US" altLang="ja-JP" sz="1400" baseline="300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20000"/>
                        </a:lnSpc>
                      </a:pP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PC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資産管理・モバイル管理</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1400" dirty="0">
                          <a:solidFill>
                            <a:schemeClr val="tx1">
                              <a:lumMod val="75000"/>
                              <a:lumOff val="25000"/>
                            </a:schemeClr>
                          </a:solidFill>
                          <a:latin typeface="Meiryo" panose="020B0604030504040204" pitchFamily="34" charset="-128"/>
                          <a:ea typeface="Meiryo" panose="020B0604030504040204" pitchFamily="34" charset="-128"/>
                        </a:rPr>
                        <a:t>B</a:t>
                      </a:r>
                    </a:p>
                    <a:p>
                      <a:pPr algn="ctr">
                        <a:lnSpc>
                          <a:spcPct val="120000"/>
                        </a:lnSpc>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Win</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Mac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操作ログを取得</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ベーシック</a:t>
                      </a:r>
                      <a:endParaRPr kumimoji="1" lang="en-US" altLang="ja-JP" sz="1400" dirty="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20000"/>
                        </a:lnSpc>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Win</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Mac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全機能が利用可能</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98089889"/>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デバイス情報の取得（ハード・ソフトウェア情報取得）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400" baseline="30000">
                          <a:solidFill>
                            <a:schemeClr val="tx1">
                              <a:lumMod val="75000"/>
                              <a:lumOff val="25000"/>
                            </a:schemeClr>
                          </a:solidFill>
                          <a:latin typeface="Meiryo" panose="020B0604030504040204" pitchFamily="34" charset="-128"/>
                          <a:ea typeface="Meiryo" panose="020B0604030504040204" pitchFamily="34" charset="-128"/>
                        </a:rPr>
                        <a:t>*1</a:t>
                      </a:r>
                      <a:endParaRPr kumimoji="1" lang="ja-JP" altLang="en-US" sz="1400" baseline="300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77131404"/>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アプリ</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ファイル配信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88162610"/>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ソフトウェア・アプリの利用禁止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927024049"/>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メッセージ・アンケート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846717899"/>
                  </a:ext>
                </a:extLst>
              </a:tr>
              <a:tr h="305094">
                <a:tc>
                  <a:txBody>
                    <a:bodyPr/>
                    <a:lstStyle/>
                    <a:p>
                      <a:pPr algn="l">
                        <a:lnSpc>
                          <a:spcPct val="12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Windows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アップデート管理</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840735983"/>
                  </a:ext>
                </a:extLst>
              </a:tr>
              <a:tr h="305094">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記録メディア制御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225339835"/>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操作ログ（</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Windows</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1400" baseline="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769830702"/>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操作ログ（</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iOS</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Android</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400" baseline="3000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1400" baseline="300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3507556"/>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リモートロック・ワイプ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933783855"/>
                  </a:ext>
                </a:extLst>
              </a:tr>
              <a:tr h="305094">
                <a:tc>
                  <a:txBody>
                    <a:bodyPr/>
                    <a:lstStyle/>
                    <a:p>
                      <a:pPr algn="l">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位置情報の取得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68900258"/>
                  </a:ext>
                </a:extLst>
              </a:tr>
              <a:tr h="305094">
                <a:tc>
                  <a:txBody>
                    <a:bodyPr/>
                    <a:lstStyle/>
                    <a:p>
                      <a:pPr algn="l">
                        <a:lnSpc>
                          <a:spcPct val="12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Apple Business Manager</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Android Enterprise</a:t>
                      </a:r>
                      <a:endParaRPr kumimoji="1" lang="ja-JP" altLang="en-US" sz="12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400" baseline="30000">
                          <a:solidFill>
                            <a:schemeClr val="tx1">
                              <a:lumMod val="75000"/>
                              <a:lumOff val="25000"/>
                            </a:schemeClr>
                          </a:solidFill>
                          <a:latin typeface="Meiryo" panose="020B0604030504040204" pitchFamily="34" charset="-128"/>
                          <a:ea typeface="Meiryo" panose="020B0604030504040204" pitchFamily="34" charset="-128"/>
                        </a:rPr>
                        <a:t>*2</a:t>
                      </a:r>
                      <a:endParaRPr kumimoji="1" lang="ja-JP" altLang="en-US" sz="1400" baseline="300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400" baseline="0">
                          <a:solidFill>
                            <a:schemeClr val="tx1">
                              <a:lumMod val="75000"/>
                              <a:lumOff val="25000"/>
                            </a:schemeClr>
                          </a:solidFill>
                          <a:latin typeface="Meiryo" panose="020B0604030504040204" pitchFamily="34" charset="-128"/>
                          <a:ea typeface="Meiryo" panose="020B0604030504040204" pitchFamily="34" charset="-128"/>
                        </a:rPr>
                        <a:t>ー</a:t>
                      </a:r>
                      <a:r>
                        <a:rPr kumimoji="1" lang="en-US" altLang="ja-JP" sz="1400" baseline="0" dirty="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400" baseline="30000" dirty="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1400" baseline="300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476250176"/>
                  </a:ext>
                </a:extLst>
              </a:tr>
            </a:tbl>
          </a:graphicData>
        </a:graphic>
      </p:graphicFrame>
      <p:pic>
        <p:nvPicPr>
          <p:cNvPr id="3" name="図 2">
            <a:extLst>
              <a:ext uri="{FF2B5EF4-FFF2-40B4-BE49-F238E27FC236}">
                <a16:creationId xmlns:a16="http://schemas.microsoft.com/office/drawing/2014/main" id="{88049EF2-8549-C99B-0828-698D65254433}"/>
              </a:ext>
            </a:extLst>
          </p:cNvPr>
          <p:cNvPicPr>
            <a:picLocks noChangeAspect="1"/>
          </p:cNvPicPr>
          <p:nvPr/>
        </p:nvPicPr>
        <p:blipFill rotWithShape="1">
          <a:blip r:embed="rId2"/>
          <a:srcRect l="47305"/>
          <a:stretch/>
        </p:blipFill>
        <p:spPr>
          <a:xfrm>
            <a:off x="4641411" y="3099056"/>
            <a:ext cx="463613" cy="254167"/>
          </a:xfrm>
          <a:prstGeom prst="rect">
            <a:avLst/>
          </a:prstGeom>
        </p:spPr>
      </p:pic>
      <p:sp>
        <p:nvSpPr>
          <p:cNvPr id="2" name="テキスト プレースホルダー 1">
            <a:extLst>
              <a:ext uri="{FF2B5EF4-FFF2-40B4-BE49-F238E27FC236}">
                <a16:creationId xmlns:a16="http://schemas.microsoft.com/office/drawing/2014/main" id="{2CAB6D27-13FF-5348-8411-C1F03D7BD2B0}"/>
              </a:ext>
            </a:extLst>
          </p:cNvPr>
          <p:cNvSpPr>
            <a:spLocks noGrp="1"/>
          </p:cNvSpPr>
          <p:nvPr>
            <p:ph type="body" sz="quarter" idx="15"/>
          </p:nvPr>
        </p:nvSpPr>
        <p:spPr/>
        <p:txBody>
          <a:bodyPr/>
          <a:lstStyle/>
          <a:p>
            <a:r>
              <a:rPr kumimoji="1" lang="ja-JP" altLang="en-US"/>
              <a:t>ライセンス体系</a:t>
            </a:r>
          </a:p>
        </p:txBody>
      </p:sp>
      <p:pic>
        <p:nvPicPr>
          <p:cNvPr id="5" name="図 4">
            <a:extLst>
              <a:ext uri="{FF2B5EF4-FFF2-40B4-BE49-F238E27FC236}">
                <a16:creationId xmlns:a16="http://schemas.microsoft.com/office/drawing/2014/main" id="{18AB9D05-EE50-C04F-A3CF-3ADB9926D036}"/>
              </a:ext>
            </a:extLst>
          </p:cNvPr>
          <p:cNvPicPr>
            <a:picLocks noChangeAspect="1"/>
          </p:cNvPicPr>
          <p:nvPr/>
        </p:nvPicPr>
        <p:blipFill>
          <a:blip r:embed="rId2"/>
          <a:stretch>
            <a:fillRect/>
          </a:stretch>
        </p:blipFill>
        <p:spPr>
          <a:xfrm>
            <a:off x="4214861" y="1423496"/>
            <a:ext cx="879809" cy="254167"/>
          </a:xfrm>
          <a:prstGeom prst="rect">
            <a:avLst/>
          </a:prstGeom>
        </p:spPr>
      </p:pic>
      <p:pic>
        <p:nvPicPr>
          <p:cNvPr id="6" name="図 5">
            <a:extLst>
              <a:ext uri="{FF2B5EF4-FFF2-40B4-BE49-F238E27FC236}">
                <a16:creationId xmlns:a16="http://schemas.microsoft.com/office/drawing/2014/main" id="{19D9A543-67D6-9A45-98D0-0D606E9A55EB}"/>
              </a:ext>
            </a:extLst>
          </p:cNvPr>
          <p:cNvPicPr>
            <a:picLocks noChangeAspect="1"/>
          </p:cNvPicPr>
          <p:nvPr/>
        </p:nvPicPr>
        <p:blipFill>
          <a:blip r:embed="rId3"/>
          <a:stretch>
            <a:fillRect/>
          </a:stretch>
        </p:blipFill>
        <p:spPr>
          <a:xfrm>
            <a:off x="4618143" y="2767042"/>
            <a:ext cx="260685" cy="254167"/>
          </a:xfrm>
          <a:prstGeom prst="rect">
            <a:avLst/>
          </a:prstGeom>
        </p:spPr>
      </p:pic>
      <p:sp>
        <p:nvSpPr>
          <p:cNvPr id="7" name="テキスト ボックス 6">
            <a:extLst>
              <a:ext uri="{FF2B5EF4-FFF2-40B4-BE49-F238E27FC236}">
                <a16:creationId xmlns:a16="http://schemas.microsoft.com/office/drawing/2014/main" id="{7659EBD5-7AFF-814C-B177-676860D4341A}"/>
              </a:ext>
            </a:extLst>
          </p:cNvPr>
          <p:cNvSpPr txBox="1"/>
          <p:nvPr/>
        </p:nvSpPr>
        <p:spPr>
          <a:xfrm>
            <a:off x="5949050" y="5074189"/>
            <a:ext cx="1366080" cy="461665"/>
          </a:xfrm>
          <a:prstGeom prst="rect">
            <a:avLst/>
          </a:prstGeom>
          <a:noFill/>
        </p:spPr>
        <p:txBody>
          <a:bodyPr wrap="none" rtlCol="0">
            <a:spAutoFit/>
          </a:bodyPr>
          <a:lstStyle/>
          <a:p>
            <a:r>
              <a:rPr kumimoji="1" lang="ja-JP" altLang="en-US" sz="2400">
                <a:solidFill>
                  <a:schemeClr val="tx1">
                    <a:lumMod val="65000"/>
                    <a:lumOff val="35000"/>
                  </a:schemeClr>
                </a:solidFill>
                <a:latin typeface="Meiryo" panose="020B0604030504040204" pitchFamily="34" charset="-128"/>
                <a:ea typeface="Meiryo" panose="020B0604030504040204" pitchFamily="34" charset="-128"/>
              </a:rPr>
              <a:t>＋</a:t>
            </a:r>
            <a:r>
              <a:rPr kumimoji="1" lang="en-US" altLang="ja-JP" sz="2400">
                <a:solidFill>
                  <a:schemeClr val="tx1">
                    <a:lumMod val="65000"/>
                    <a:lumOff val="35000"/>
                  </a:schemeClr>
                </a:solidFill>
                <a:latin typeface="Meiryo" panose="020B0604030504040204" pitchFamily="34" charset="-128"/>
                <a:ea typeface="Meiryo" panose="020B0604030504040204" pitchFamily="34" charset="-128"/>
              </a:rPr>
              <a: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オプション</a:t>
            </a:r>
            <a:endParaRPr kumimoji="1" lang="ja-JP" altLang="en-US">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A9590AE2-F1DB-584E-998C-1FFC7384EEF4}"/>
              </a:ext>
            </a:extLst>
          </p:cNvPr>
          <p:cNvPicPr>
            <a:picLocks noChangeAspect="1"/>
          </p:cNvPicPr>
          <p:nvPr/>
        </p:nvPicPr>
        <p:blipFill>
          <a:blip r:embed="rId4"/>
          <a:stretch>
            <a:fillRect/>
          </a:stretch>
        </p:blipFill>
        <p:spPr>
          <a:xfrm>
            <a:off x="4214860" y="2084229"/>
            <a:ext cx="664745" cy="254167"/>
          </a:xfrm>
          <a:prstGeom prst="rect">
            <a:avLst/>
          </a:prstGeom>
        </p:spPr>
      </p:pic>
      <p:pic>
        <p:nvPicPr>
          <p:cNvPr id="9" name="図 8">
            <a:extLst>
              <a:ext uri="{FF2B5EF4-FFF2-40B4-BE49-F238E27FC236}">
                <a16:creationId xmlns:a16="http://schemas.microsoft.com/office/drawing/2014/main" id="{FA103194-7FD5-314C-8CC4-77D9BAEF10C2}"/>
              </a:ext>
            </a:extLst>
          </p:cNvPr>
          <p:cNvPicPr>
            <a:picLocks noChangeAspect="1"/>
          </p:cNvPicPr>
          <p:nvPr/>
        </p:nvPicPr>
        <p:blipFill>
          <a:blip r:embed="rId4"/>
          <a:stretch>
            <a:fillRect/>
          </a:stretch>
        </p:blipFill>
        <p:spPr>
          <a:xfrm>
            <a:off x="4214860" y="2422835"/>
            <a:ext cx="664745" cy="254167"/>
          </a:xfrm>
          <a:prstGeom prst="rect">
            <a:avLst/>
          </a:prstGeom>
        </p:spPr>
      </p:pic>
      <p:pic>
        <p:nvPicPr>
          <p:cNvPr id="10" name="図 9">
            <a:extLst>
              <a:ext uri="{FF2B5EF4-FFF2-40B4-BE49-F238E27FC236}">
                <a16:creationId xmlns:a16="http://schemas.microsoft.com/office/drawing/2014/main" id="{47520A26-5E61-F14E-8861-678D73953668}"/>
              </a:ext>
            </a:extLst>
          </p:cNvPr>
          <p:cNvPicPr>
            <a:picLocks noChangeAspect="1"/>
          </p:cNvPicPr>
          <p:nvPr/>
        </p:nvPicPr>
        <p:blipFill>
          <a:blip r:embed="rId5"/>
          <a:stretch>
            <a:fillRect/>
          </a:stretch>
        </p:blipFill>
        <p:spPr>
          <a:xfrm>
            <a:off x="4214860" y="3769430"/>
            <a:ext cx="430129" cy="254167"/>
          </a:xfrm>
          <a:prstGeom prst="rect">
            <a:avLst/>
          </a:prstGeom>
        </p:spPr>
      </p:pic>
      <p:sp>
        <p:nvSpPr>
          <p:cNvPr id="11" name="テキスト ボックス 10">
            <a:extLst>
              <a:ext uri="{FF2B5EF4-FFF2-40B4-BE49-F238E27FC236}">
                <a16:creationId xmlns:a16="http://schemas.microsoft.com/office/drawing/2014/main" id="{6D858D26-9A02-7048-BE81-0CD64F5EE3E1}"/>
              </a:ext>
            </a:extLst>
          </p:cNvPr>
          <p:cNvSpPr txBox="1"/>
          <p:nvPr/>
        </p:nvSpPr>
        <p:spPr>
          <a:xfrm>
            <a:off x="172720" y="6178677"/>
            <a:ext cx="10722145" cy="417807"/>
          </a:xfrm>
          <a:prstGeom prst="rect">
            <a:avLst/>
          </a:prstGeom>
          <a:noFill/>
        </p:spPr>
        <p:txBody>
          <a:bodyPr wrap="square" rtlCol="0">
            <a:spAutoFit/>
          </a:bodyPr>
          <a:lstStyle/>
          <a:p>
            <a:pPr>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*1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取得した操作ログの管理に必要なデバイス情報の管理（利用者名、ログオンユーザー名等）が可能です。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*2 VPP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はオプション機能です。　　　</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*3 iOS</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Android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向けの機能のため、ライト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ライセンスを購入してください。</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F5EF8F51-F928-EE47-B282-E1BD5C0BF686}"/>
              </a:ext>
            </a:extLst>
          </p:cNvPr>
          <p:cNvPicPr>
            <a:picLocks noChangeAspect="1"/>
          </p:cNvPicPr>
          <p:nvPr/>
        </p:nvPicPr>
        <p:blipFill>
          <a:blip r:embed="rId2"/>
          <a:stretch>
            <a:fillRect/>
          </a:stretch>
        </p:blipFill>
        <p:spPr>
          <a:xfrm>
            <a:off x="890971" y="5785337"/>
            <a:ext cx="879809" cy="254167"/>
          </a:xfrm>
          <a:prstGeom prst="rect">
            <a:avLst/>
          </a:prstGeom>
        </p:spPr>
      </p:pic>
      <p:pic>
        <p:nvPicPr>
          <p:cNvPr id="14" name="図 13">
            <a:extLst>
              <a:ext uri="{FF2B5EF4-FFF2-40B4-BE49-F238E27FC236}">
                <a16:creationId xmlns:a16="http://schemas.microsoft.com/office/drawing/2014/main" id="{E32BA79A-B496-514D-973F-A92522D2E456}"/>
              </a:ext>
            </a:extLst>
          </p:cNvPr>
          <p:cNvPicPr>
            <a:picLocks noChangeAspect="1"/>
          </p:cNvPicPr>
          <p:nvPr/>
        </p:nvPicPr>
        <p:blipFill>
          <a:blip r:embed="rId3"/>
          <a:stretch>
            <a:fillRect/>
          </a:stretch>
        </p:blipFill>
        <p:spPr>
          <a:xfrm>
            <a:off x="5949050" y="5794088"/>
            <a:ext cx="260685" cy="254167"/>
          </a:xfrm>
          <a:prstGeom prst="rect">
            <a:avLst/>
          </a:prstGeom>
        </p:spPr>
      </p:pic>
      <p:pic>
        <p:nvPicPr>
          <p:cNvPr id="15" name="図 14">
            <a:extLst>
              <a:ext uri="{FF2B5EF4-FFF2-40B4-BE49-F238E27FC236}">
                <a16:creationId xmlns:a16="http://schemas.microsoft.com/office/drawing/2014/main" id="{E9235BDB-28DD-554A-ACB0-DF550AF41556}"/>
              </a:ext>
            </a:extLst>
          </p:cNvPr>
          <p:cNvPicPr>
            <a:picLocks noChangeAspect="1"/>
          </p:cNvPicPr>
          <p:nvPr/>
        </p:nvPicPr>
        <p:blipFill>
          <a:blip r:embed="rId6"/>
          <a:stretch>
            <a:fillRect/>
          </a:stretch>
        </p:blipFill>
        <p:spPr>
          <a:xfrm>
            <a:off x="3634468" y="5785336"/>
            <a:ext cx="188995" cy="254167"/>
          </a:xfrm>
          <a:prstGeom prst="rect">
            <a:avLst/>
          </a:prstGeom>
        </p:spPr>
      </p:pic>
      <p:pic>
        <p:nvPicPr>
          <p:cNvPr id="16" name="図 15">
            <a:extLst>
              <a:ext uri="{FF2B5EF4-FFF2-40B4-BE49-F238E27FC236}">
                <a16:creationId xmlns:a16="http://schemas.microsoft.com/office/drawing/2014/main" id="{5629B146-E74B-A540-9C13-AD5E552D368C}"/>
              </a:ext>
            </a:extLst>
          </p:cNvPr>
          <p:cNvPicPr>
            <a:picLocks noChangeAspect="1"/>
          </p:cNvPicPr>
          <p:nvPr/>
        </p:nvPicPr>
        <p:blipFill>
          <a:blip r:embed="rId2"/>
          <a:stretch>
            <a:fillRect/>
          </a:stretch>
        </p:blipFill>
        <p:spPr>
          <a:xfrm>
            <a:off x="4214861" y="4111576"/>
            <a:ext cx="879809" cy="254167"/>
          </a:xfrm>
          <a:prstGeom prst="rect">
            <a:avLst/>
          </a:prstGeom>
        </p:spPr>
      </p:pic>
      <p:pic>
        <p:nvPicPr>
          <p:cNvPr id="17" name="図 16">
            <a:extLst>
              <a:ext uri="{FF2B5EF4-FFF2-40B4-BE49-F238E27FC236}">
                <a16:creationId xmlns:a16="http://schemas.microsoft.com/office/drawing/2014/main" id="{B40D2090-AD41-4F41-8ECC-D483AC2D6366}"/>
              </a:ext>
            </a:extLst>
          </p:cNvPr>
          <p:cNvPicPr>
            <a:picLocks noChangeAspect="1"/>
          </p:cNvPicPr>
          <p:nvPr/>
        </p:nvPicPr>
        <p:blipFill>
          <a:blip r:embed="rId4"/>
          <a:stretch>
            <a:fillRect/>
          </a:stretch>
        </p:blipFill>
        <p:spPr>
          <a:xfrm>
            <a:off x="4214860" y="4439804"/>
            <a:ext cx="664745" cy="254167"/>
          </a:xfrm>
          <a:prstGeom prst="rect">
            <a:avLst/>
          </a:prstGeom>
        </p:spPr>
      </p:pic>
      <p:pic>
        <p:nvPicPr>
          <p:cNvPr id="18" name="図 17">
            <a:extLst>
              <a:ext uri="{FF2B5EF4-FFF2-40B4-BE49-F238E27FC236}">
                <a16:creationId xmlns:a16="http://schemas.microsoft.com/office/drawing/2014/main" id="{A6FCA7C9-BAA0-424B-A397-AE88C209F2A2}"/>
              </a:ext>
            </a:extLst>
          </p:cNvPr>
          <p:cNvPicPr>
            <a:picLocks noChangeAspect="1"/>
          </p:cNvPicPr>
          <p:nvPr/>
        </p:nvPicPr>
        <p:blipFill>
          <a:blip r:embed="rId5"/>
          <a:stretch>
            <a:fillRect/>
          </a:stretch>
        </p:blipFill>
        <p:spPr>
          <a:xfrm>
            <a:off x="4214860" y="4780203"/>
            <a:ext cx="430129" cy="254167"/>
          </a:xfrm>
          <a:prstGeom prst="rect">
            <a:avLst/>
          </a:prstGeom>
        </p:spPr>
      </p:pic>
      <p:pic>
        <p:nvPicPr>
          <p:cNvPr id="22" name="図 21">
            <a:extLst>
              <a:ext uri="{FF2B5EF4-FFF2-40B4-BE49-F238E27FC236}">
                <a16:creationId xmlns:a16="http://schemas.microsoft.com/office/drawing/2014/main" id="{704BAE2E-6200-004F-A1E7-3B01AB5328B4}"/>
              </a:ext>
            </a:extLst>
          </p:cNvPr>
          <p:cNvPicPr>
            <a:picLocks noChangeAspect="1"/>
          </p:cNvPicPr>
          <p:nvPr/>
        </p:nvPicPr>
        <p:blipFill>
          <a:blip r:embed="rId2"/>
          <a:stretch>
            <a:fillRect/>
          </a:stretch>
        </p:blipFill>
        <p:spPr>
          <a:xfrm>
            <a:off x="4205084" y="1755928"/>
            <a:ext cx="879809" cy="254167"/>
          </a:xfrm>
          <a:prstGeom prst="rect">
            <a:avLst/>
          </a:prstGeom>
        </p:spPr>
      </p:pic>
      <p:pic>
        <p:nvPicPr>
          <p:cNvPr id="23" name="図 22">
            <a:extLst>
              <a:ext uri="{FF2B5EF4-FFF2-40B4-BE49-F238E27FC236}">
                <a16:creationId xmlns:a16="http://schemas.microsoft.com/office/drawing/2014/main" id="{DE4308EE-748A-F847-999F-D42825926CCA}"/>
              </a:ext>
            </a:extLst>
          </p:cNvPr>
          <p:cNvPicPr>
            <a:picLocks noChangeAspect="1"/>
          </p:cNvPicPr>
          <p:nvPr/>
        </p:nvPicPr>
        <p:blipFill rotWithShape="1">
          <a:blip r:embed="rId2"/>
          <a:srcRect l="75467" t="9520" b="-1270"/>
          <a:stretch/>
        </p:blipFill>
        <p:spPr>
          <a:xfrm>
            <a:off x="4873218" y="4801175"/>
            <a:ext cx="215842" cy="233195"/>
          </a:xfrm>
          <a:prstGeom prst="rect">
            <a:avLst/>
          </a:prstGeom>
        </p:spPr>
      </p:pic>
      <p:pic>
        <p:nvPicPr>
          <p:cNvPr id="26" name="図 25">
            <a:extLst>
              <a:ext uri="{FF2B5EF4-FFF2-40B4-BE49-F238E27FC236}">
                <a16:creationId xmlns:a16="http://schemas.microsoft.com/office/drawing/2014/main" id="{FEBFBF16-3986-1645-A69D-E6A0571D4249}"/>
              </a:ext>
            </a:extLst>
          </p:cNvPr>
          <p:cNvPicPr>
            <a:picLocks noChangeAspect="1"/>
          </p:cNvPicPr>
          <p:nvPr/>
        </p:nvPicPr>
        <p:blipFill>
          <a:blip r:embed="rId4"/>
          <a:stretch>
            <a:fillRect/>
          </a:stretch>
        </p:blipFill>
        <p:spPr>
          <a:xfrm>
            <a:off x="10499005" y="5794087"/>
            <a:ext cx="664745" cy="254167"/>
          </a:xfrm>
          <a:prstGeom prst="rect">
            <a:avLst/>
          </a:prstGeom>
        </p:spPr>
      </p:pic>
      <p:pic>
        <p:nvPicPr>
          <p:cNvPr id="24" name="図 23">
            <a:extLst>
              <a:ext uri="{FF2B5EF4-FFF2-40B4-BE49-F238E27FC236}">
                <a16:creationId xmlns:a16="http://schemas.microsoft.com/office/drawing/2014/main" id="{46EA02D8-1C26-8F02-56FB-0BB1BBFBE69D}"/>
              </a:ext>
            </a:extLst>
          </p:cNvPr>
          <p:cNvPicPr>
            <a:picLocks noChangeAspect="1"/>
          </p:cNvPicPr>
          <p:nvPr/>
        </p:nvPicPr>
        <p:blipFill rotWithShape="1">
          <a:blip r:embed="rId2"/>
          <a:srcRect l="47305"/>
          <a:stretch/>
        </p:blipFill>
        <p:spPr>
          <a:xfrm>
            <a:off x="4641410" y="3429506"/>
            <a:ext cx="463613" cy="254167"/>
          </a:xfrm>
          <a:prstGeom prst="rect">
            <a:avLst/>
          </a:prstGeom>
        </p:spPr>
      </p:pic>
    </p:spTree>
    <p:extLst>
      <p:ext uri="{BB962C8B-B14F-4D97-AF65-F5344CB8AC3E}">
        <p14:creationId xmlns:p14="http://schemas.microsoft.com/office/powerpoint/2010/main" val="2061330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AAB5ABC-C844-EC4D-BBA9-8BF91ED1CC9C}"/>
              </a:ext>
            </a:extLst>
          </p:cNvPr>
          <p:cNvSpPr>
            <a:spLocks noGrp="1"/>
          </p:cNvSpPr>
          <p:nvPr>
            <p:ph type="body" sz="quarter" idx="15"/>
          </p:nvPr>
        </p:nvSpPr>
        <p:spPr/>
        <p:txBody>
          <a:bodyPr/>
          <a:lstStyle/>
          <a:p>
            <a:r>
              <a:rPr kumimoji="1" lang="ja-JP" altLang="en-US"/>
              <a:t>機能一覧</a:t>
            </a:r>
          </a:p>
        </p:txBody>
      </p:sp>
      <p:graphicFrame>
        <p:nvGraphicFramePr>
          <p:cNvPr id="4" name="表 3">
            <a:extLst>
              <a:ext uri="{FF2B5EF4-FFF2-40B4-BE49-F238E27FC236}">
                <a16:creationId xmlns:a16="http://schemas.microsoft.com/office/drawing/2014/main" id="{BC3FFE9C-AA5A-8242-B9D3-CB085ED03D17}"/>
              </a:ext>
            </a:extLst>
          </p:cNvPr>
          <p:cNvGraphicFramePr>
            <a:graphicFrameLocks noGrp="1"/>
          </p:cNvGraphicFramePr>
          <p:nvPr>
            <p:extLst>
              <p:ext uri="{D42A27DB-BD31-4B8C-83A1-F6EECF244321}">
                <p14:modId xmlns:p14="http://schemas.microsoft.com/office/powerpoint/2010/main" val="4169842242"/>
              </p:ext>
            </p:extLst>
          </p:nvPr>
        </p:nvGraphicFramePr>
        <p:xfrm>
          <a:off x="271046" y="735592"/>
          <a:ext cx="11666949" cy="4907280"/>
        </p:xfrm>
        <a:graphic>
          <a:graphicData uri="http://schemas.openxmlformats.org/drawingml/2006/table">
            <a:tbl>
              <a:tblPr firstRow="1" bandRow="1">
                <a:tableStyleId>{5940675A-B579-460E-94D1-54222C63F5DA}</a:tableStyleId>
              </a:tblPr>
              <a:tblGrid>
                <a:gridCol w="702131">
                  <a:extLst>
                    <a:ext uri="{9D8B030D-6E8A-4147-A177-3AD203B41FA5}">
                      <a16:colId xmlns:a16="http://schemas.microsoft.com/office/drawing/2014/main" val="2915583728"/>
                    </a:ext>
                  </a:extLst>
                </a:gridCol>
                <a:gridCol w="702131">
                  <a:extLst>
                    <a:ext uri="{9D8B030D-6E8A-4147-A177-3AD203B41FA5}">
                      <a16:colId xmlns:a16="http://schemas.microsoft.com/office/drawing/2014/main" val="2945937560"/>
                    </a:ext>
                  </a:extLst>
                </a:gridCol>
                <a:gridCol w="702131">
                  <a:extLst>
                    <a:ext uri="{9D8B030D-6E8A-4147-A177-3AD203B41FA5}">
                      <a16:colId xmlns:a16="http://schemas.microsoft.com/office/drawing/2014/main" val="3946989418"/>
                    </a:ext>
                  </a:extLst>
                </a:gridCol>
                <a:gridCol w="2326641">
                  <a:extLst>
                    <a:ext uri="{9D8B030D-6E8A-4147-A177-3AD203B41FA5}">
                      <a16:colId xmlns:a16="http://schemas.microsoft.com/office/drawing/2014/main" val="3558768846"/>
                    </a:ext>
                  </a:extLst>
                </a:gridCol>
                <a:gridCol w="5294371">
                  <a:extLst>
                    <a:ext uri="{9D8B030D-6E8A-4147-A177-3AD203B41FA5}">
                      <a16:colId xmlns:a16="http://schemas.microsoft.com/office/drawing/2014/main" val="3834933289"/>
                    </a:ext>
                  </a:extLst>
                </a:gridCol>
                <a:gridCol w="484886">
                  <a:extLst>
                    <a:ext uri="{9D8B030D-6E8A-4147-A177-3AD203B41FA5}">
                      <a16:colId xmlns:a16="http://schemas.microsoft.com/office/drawing/2014/main" val="1335015997"/>
                    </a:ext>
                  </a:extLst>
                </a:gridCol>
                <a:gridCol w="484886">
                  <a:extLst>
                    <a:ext uri="{9D8B030D-6E8A-4147-A177-3AD203B41FA5}">
                      <a16:colId xmlns:a16="http://schemas.microsoft.com/office/drawing/2014/main" val="2414111585"/>
                    </a:ext>
                  </a:extLst>
                </a:gridCol>
                <a:gridCol w="484886">
                  <a:extLst>
                    <a:ext uri="{9D8B030D-6E8A-4147-A177-3AD203B41FA5}">
                      <a16:colId xmlns:a16="http://schemas.microsoft.com/office/drawing/2014/main" val="2301336745"/>
                    </a:ext>
                  </a:extLst>
                </a:gridCol>
                <a:gridCol w="484886">
                  <a:extLst>
                    <a:ext uri="{9D8B030D-6E8A-4147-A177-3AD203B41FA5}">
                      <a16:colId xmlns:a16="http://schemas.microsoft.com/office/drawing/2014/main" val="3499211581"/>
                    </a:ext>
                  </a:extLst>
                </a:gridCol>
              </a:tblGrid>
              <a:tr h="194447">
                <a:tc gridSpan="3">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必須購入</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a:endParaRPr kumimoji="1" lang="ja-JP" altLang="en-US" sz="800">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a:endParaRPr kumimoji="1" lang="ja-JP" altLang="en-US" sz="800">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4">
                  <a:txBody>
                    <a:bodyPr/>
                    <a:lstStyle/>
                    <a:p>
                      <a:pPr algn="ctr"/>
                      <a:r>
                        <a:rPr kumimoji="1" lang="ja-JP" altLang="en-US" sz="800" b="0">
                          <a:solidFill>
                            <a:schemeClr val="tx1">
                              <a:lumMod val="75000"/>
                              <a:lumOff val="25000"/>
                            </a:schemeClr>
                          </a:solidFill>
                          <a:latin typeface="Meiryo" panose="020B0604030504040204" pitchFamily="34" charset="-128"/>
                          <a:ea typeface="Meiryo" panose="020B0604030504040204" pitchFamily="34" charset="-128"/>
                        </a:rPr>
                        <a:t>対象</a:t>
                      </a:r>
                      <a:r>
                        <a:rPr kumimoji="1" lang="en-US" altLang="ja-JP" sz="800" b="0">
                          <a:solidFill>
                            <a:schemeClr val="tx1">
                              <a:lumMod val="75000"/>
                              <a:lumOff val="25000"/>
                            </a:schemeClr>
                          </a:solidFill>
                          <a:latin typeface="Meiryo" panose="020B0604030504040204" pitchFamily="34" charset="-128"/>
                          <a:ea typeface="Meiryo" panose="020B0604030504040204" pitchFamily="34" charset="-128"/>
                        </a:rPr>
                        <a:t>OS</a:t>
                      </a:r>
                      <a:endParaRPr kumimoji="1" lang="ja-JP" altLang="en-US" sz="800" b="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endParaRPr kumimoji="1" lang="ja-JP" altLang="en-US" sz="1000" b="1">
                        <a:solidFill>
                          <a:schemeClr val="bg1">
                            <a:lumMod val="9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hMerge="1">
                  <a:txBody>
                    <a:bodyPr/>
                    <a:lstStyle/>
                    <a:p>
                      <a:pPr algn="ctr"/>
                      <a:endParaRPr kumimoji="1" lang="ja-JP" altLang="en-US" sz="1000" b="1">
                        <a:solidFill>
                          <a:schemeClr val="bg1">
                            <a:lumMod val="9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hMerge="1">
                  <a:txBody>
                    <a:bodyPr/>
                    <a:lstStyle/>
                    <a:p>
                      <a:pPr algn="ctr"/>
                      <a:endParaRPr kumimoji="1" lang="ja-JP" altLang="en-US" sz="1000" b="1">
                        <a:solidFill>
                          <a:schemeClr val="bg1">
                            <a:lumMod val="9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511089606"/>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A</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B</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60000"/>
                        <a:lumOff val="40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機能名</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概要</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en-US" altLang="ja-JP" sz="800" b="1" err="1">
                          <a:solidFill>
                            <a:schemeClr val="bg1"/>
                          </a:solidFill>
                          <a:latin typeface="Meiryo" panose="020B0604030504040204" pitchFamily="34" charset="-128"/>
                          <a:ea typeface="Meiryo" panose="020B0604030504040204" pitchFamily="34" charset="-128"/>
                        </a:rPr>
                        <a:t>i</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50000"/>
                      </a:schemeClr>
                    </a:solidFill>
                  </a:tcPr>
                </a:tc>
                <a:tc>
                  <a:txBody>
                    <a:bodyPr/>
                    <a:lstStyle/>
                    <a:p>
                      <a:pPr algn="ctr"/>
                      <a:r>
                        <a:rPr kumimoji="1" lang="en-US" altLang="ja-JP" sz="800" b="1">
                          <a:solidFill>
                            <a:schemeClr val="bg1"/>
                          </a:solidFill>
                          <a:latin typeface="Meiryo" panose="020B0604030504040204" pitchFamily="34" charset="-128"/>
                          <a:ea typeface="Meiryo" panose="020B0604030504040204" pitchFamily="34" charset="-128"/>
                        </a:rPr>
                        <a:t>A</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ctr"/>
                      <a:r>
                        <a:rPr kumimoji="1" lang="en-US" altLang="ja-JP" sz="800" b="1">
                          <a:solidFill>
                            <a:schemeClr val="bg1"/>
                          </a:solidFill>
                          <a:latin typeface="Meiryo" panose="020B0604030504040204" pitchFamily="34" charset="-128"/>
                          <a:ea typeface="Meiryo" panose="020B0604030504040204" pitchFamily="34" charset="-128"/>
                        </a:rPr>
                        <a:t>w</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a:txBody>
                    <a:bodyPr/>
                    <a:lstStyle/>
                    <a:p>
                      <a:pPr algn="ctr"/>
                      <a:r>
                        <a:rPr kumimoji="1" lang="en-US" altLang="ja-JP" sz="800" b="1">
                          <a:solidFill>
                            <a:schemeClr val="bg1"/>
                          </a:solidFill>
                          <a:latin typeface="Meiryo" panose="020B0604030504040204" pitchFamily="34" charset="-128"/>
                          <a:ea typeface="Meiryo" panose="020B0604030504040204" pitchFamily="34" charset="-128"/>
                        </a:rPr>
                        <a:t>m</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43457888"/>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ハードウェア情報取得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電話番号や </a:t>
                      </a:r>
                      <a:r>
                        <a:rPr kumimoji="1" lang="en" altLang="ja-JP" sz="800">
                          <a:solidFill>
                            <a:schemeClr val="tx1">
                              <a:lumMod val="75000"/>
                              <a:lumOff val="25000"/>
                            </a:schemeClr>
                          </a:solidFill>
                          <a:latin typeface="Meiryo" panose="020B0604030504040204" pitchFamily="34" charset="-128"/>
                          <a:ea typeface="Meiryo" panose="020B0604030504040204" pitchFamily="34" charset="-128"/>
                        </a:rPr>
                        <a:t>OS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など最大 </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56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項目を取得、任意項目も管理できます。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60424705"/>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ハードウェア情報の台帳管理</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lumMod val="75000"/>
                              <a:lumOff val="25000"/>
                            </a:schemeClr>
                          </a:solidFill>
                          <a:latin typeface="Meiryo" charset="-128"/>
                          <a:ea typeface="Meiryo" charset="-128"/>
                          <a:cs typeface="Meiryo" charset="-128"/>
                        </a:rPr>
                        <a:t>取得したデバイス情報を一覧で表示、管理画面上で編集もできます。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57143175"/>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ソフトウェア（アプリ）情報取得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lumMod val="75000"/>
                              <a:lumOff val="25000"/>
                            </a:schemeClr>
                          </a:solidFill>
                          <a:latin typeface="Meiryo" charset="-128"/>
                          <a:ea typeface="Meiryo" charset="-128"/>
                          <a:cs typeface="Meiryo" charset="-128"/>
                        </a:rPr>
                        <a:t>インストールされているソフトウェア（アプリ）の情報を自動取得、確認できます。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9044516"/>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アプリ</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ファイル配信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ソフトウェアや</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bat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ファイル、アプリケーションをデバイスに配信できます。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*1</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17879237"/>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ソフトウェア（アプリ）の利用禁止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特定のアプリの利用を禁止できます。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*2</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773789666"/>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メッセージ・アンケート機能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管理者からデバイスに対して、メッセージやアンケートを配信できます。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15324731"/>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省電力設定</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lang="ja-JP" altLang="en-US" sz="800">
                          <a:solidFill>
                            <a:schemeClr val="tx1">
                              <a:lumMod val="75000"/>
                              <a:lumOff val="25000"/>
                            </a:schemeClr>
                          </a:solidFill>
                          <a:latin typeface="Meiryo" panose="020B0604030504040204" pitchFamily="34" charset="-128"/>
                          <a:ea typeface="Meiryo" panose="020B0604030504040204" pitchFamily="34" charset="-128"/>
                        </a:rPr>
                        <a:t>ディスプレイやハードディスクの電源を切る、スリープ・スタンバイ状態にする時間を設定できます。</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507746714"/>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Windows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アップデート管理</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FU</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QU</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・更新プログラムの適用状況を把握し、デバイスに最新のプログラムを配信できます。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15923353"/>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記録メディア制御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グループ単位で</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USB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メモリなどの利用を禁止、また会社支給の</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USB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のみ許可などの除外設定ができます。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810760621"/>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Wi-Fi</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Bluetooth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の接続制御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特定の</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Wi-Fi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への接続のみを許可するなど、</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Wi-Fi</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Bluetooth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の接続制御ができます。</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*2</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*1</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3423723"/>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ログオン・ログオフログ</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電源</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ON</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OFF</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・ログオン・ログオフのログを取得できます。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823393234"/>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操作ログ管理</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デバイス上での画面閲覧（ウィンドウタイトル）やファイル操作、アプリ利用ログを取得できます。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21663888"/>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Web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サイト閲覧ログ</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lang="en" altLang="ja-JP" sz="800">
                          <a:solidFill>
                            <a:schemeClr val="tx1">
                              <a:lumMod val="75000"/>
                              <a:lumOff val="25000"/>
                            </a:schemeClr>
                          </a:solidFill>
                          <a:latin typeface="Meiryo" panose="020B0604030504040204" pitchFamily="34" charset="-128"/>
                          <a:ea typeface="Meiryo" panose="020B0604030504040204" pitchFamily="34" charset="-128"/>
                        </a:rPr>
                        <a:t>Web</a:t>
                      </a:r>
                      <a:r>
                        <a:rPr lang="ja-JP" altLang="en-US" sz="800">
                          <a:solidFill>
                            <a:schemeClr val="tx1">
                              <a:lumMod val="75000"/>
                              <a:lumOff val="25000"/>
                            </a:schemeClr>
                          </a:solidFill>
                          <a:latin typeface="Meiryo" panose="020B0604030504040204" pitchFamily="34" charset="-128"/>
                          <a:ea typeface="Meiryo" panose="020B0604030504040204" pitchFamily="34" charset="-128"/>
                        </a:rPr>
                        <a:t>サイトの閲覧、</a:t>
                      </a:r>
                      <a:r>
                        <a:rPr lang="en" altLang="ja-JP" sz="800">
                          <a:solidFill>
                            <a:schemeClr val="tx1">
                              <a:lumMod val="75000"/>
                              <a:lumOff val="25000"/>
                            </a:schemeClr>
                          </a:solidFill>
                          <a:latin typeface="Meiryo" panose="020B0604030504040204" pitchFamily="34" charset="-128"/>
                          <a:ea typeface="Meiryo" panose="020B0604030504040204" pitchFamily="34" charset="-128"/>
                        </a:rPr>
                        <a:t>Web</a:t>
                      </a:r>
                      <a:r>
                        <a:rPr lang="ja-JP" altLang="en-US" sz="800">
                          <a:solidFill>
                            <a:schemeClr val="tx1">
                              <a:lumMod val="75000"/>
                              <a:lumOff val="25000"/>
                            </a:schemeClr>
                          </a:solidFill>
                          <a:latin typeface="Meiryo" panose="020B0604030504040204" pitchFamily="34" charset="-128"/>
                          <a:ea typeface="Meiryo" panose="020B0604030504040204" pitchFamily="34" charset="-128"/>
                        </a:rPr>
                        <a:t>メールやクラウドストレージへのアップロード／ダウンロードを取得できます。</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*4</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37095743"/>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プリントログ</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a:solidFill>
                            <a:schemeClr val="tx1">
                              <a:lumMod val="75000"/>
                              <a:lumOff val="25000"/>
                            </a:schemeClr>
                          </a:solidFill>
                          <a:latin typeface="Meiryo" panose="020B0604030504040204" pitchFamily="34" charset="-128"/>
                          <a:ea typeface="Meiryo" panose="020B0604030504040204" pitchFamily="34" charset="-128"/>
                        </a:rPr>
                        <a:t>印刷状況を記録し、ドキュメントやプリンター、</a:t>
                      </a:r>
                      <a:r>
                        <a:rPr lang="en" altLang="ja-JP" sz="800">
                          <a:solidFill>
                            <a:schemeClr val="tx1">
                              <a:lumMod val="75000"/>
                              <a:lumOff val="25000"/>
                            </a:schemeClr>
                          </a:solidFill>
                          <a:latin typeface="Meiryo" panose="020B0604030504040204" pitchFamily="34" charset="-128"/>
                          <a:ea typeface="Meiryo" panose="020B0604030504040204" pitchFamily="34" charset="-128"/>
                        </a:rPr>
                        <a:t>PC</a:t>
                      </a:r>
                      <a:r>
                        <a:rPr lang="ja-JP" altLang="en-US" sz="800">
                          <a:solidFill>
                            <a:schemeClr val="tx1">
                              <a:lumMod val="75000"/>
                              <a:lumOff val="25000"/>
                            </a:schemeClr>
                          </a:solidFill>
                          <a:latin typeface="Meiryo" panose="020B0604030504040204" pitchFamily="34" charset="-128"/>
                          <a:ea typeface="Meiryo" panose="020B0604030504040204" pitchFamily="34" charset="-128"/>
                        </a:rPr>
                        <a:t>ごとに印刷枚数を集計できます。</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8448127"/>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通信機器接続ログ</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*3</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800">
                          <a:solidFill>
                            <a:schemeClr val="tx1">
                              <a:lumMod val="75000"/>
                              <a:lumOff val="25000"/>
                            </a:schemeClr>
                          </a:solidFill>
                          <a:latin typeface="Meiryo" panose="020B0604030504040204" pitchFamily="34" charset="-128"/>
                          <a:ea typeface="Meiryo" panose="020B0604030504040204" pitchFamily="34" charset="-128"/>
                        </a:rPr>
                        <a:t>Wi-Fi </a:t>
                      </a:r>
                      <a:r>
                        <a:rPr lang="ja-JP" altLang="en" sz="800">
                          <a:solidFill>
                            <a:schemeClr val="tx1">
                              <a:lumMod val="75000"/>
                              <a:lumOff val="25000"/>
                            </a:schemeClr>
                          </a:solidFill>
                          <a:latin typeface="Meiryo" panose="020B0604030504040204" pitchFamily="34" charset="-128"/>
                          <a:ea typeface="Meiryo" panose="020B0604030504040204" pitchFamily="34" charset="-128"/>
                        </a:rPr>
                        <a:t>／</a:t>
                      </a:r>
                      <a:r>
                        <a:rPr lang="en" altLang="ja-JP" sz="800">
                          <a:solidFill>
                            <a:schemeClr val="tx1">
                              <a:lumMod val="75000"/>
                              <a:lumOff val="25000"/>
                            </a:schemeClr>
                          </a:solidFill>
                          <a:latin typeface="Meiryo" panose="020B0604030504040204" pitchFamily="34" charset="-128"/>
                          <a:ea typeface="Meiryo" panose="020B0604030504040204" pitchFamily="34" charset="-128"/>
                        </a:rPr>
                        <a:t>Bluetooth</a:t>
                      </a:r>
                      <a:r>
                        <a:rPr lang="ja-JP" altLang="en-US" sz="800">
                          <a:solidFill>
                            <a:schemeClr val="tx1">
                              <a:lumMod val="75000"/>
                              <a:lumOff val="25000"/>
                            </a:schemeClr>
                          </a:solidFill>
                          <a:latin typeface="Meiryo" panose="020B0604030504040204" pitchFamily="34" charset="-128"/>
                          <a:ea typeface="Meiryo" panose="020B0604030504040204" pitchFamily="34" charset="-128"/>
                        </a:rPr>
                        <a:t>／ 有線の接続を把握し、管理外の接続を検知できます</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106701096"/>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リモートロック・ワイプ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lumMod val="75000"/>
                              <a:lumOff val="25000"/>
                            </a:schemeClr>
                          </a:solidFill>
                          <a:latin typeface="Meiryo" charset="-128"/>
                          <a:ea typeface="Meiryo" charset="-128"/>
                          <a:cs typeface="Meiryo" charset="-128"/>
                        </a:rPr>
                        <a:t>遠隔で画面ロックやデータの初期化することができます。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*5</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376447"/>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位置情報管理</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*6</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charset="-128"/>
                          <a:ea typeface="Meiryo" charset="-128"/>
                          <a:cs typeface="Meiryo" charset="-128"/>
                        </a:rPr>
                        <a:t>位置情報を自動で取得し、複数の情報をまとめて表示、またデバイス別に移動履歴も確認できます。</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204600072"/>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*7</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デバイス・アプリ利用ログ（モバイル）</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デバイスの画面ロック解除時間やアプリの利用ログ、電話の発着信ログを取得できます。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*8</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6655464"/>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 *7</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Apple Business Manager</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構成プロファイルの配信や</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 DEP</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VPP*9</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・紛失モードなどの機能を利用できます。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600" dirty="0">
                          <a:solidFill>
                            <a:schemeClr val="tx1">
                              <a:lumMod val="75000"/>
                              <a:lumOff val="25000"/>
                            </a:schemeClr>
                          </a:solidFill>
                          <a:latin typeface="Meiryo" panose="020B0604030504040204" pitchFamily="34" charset="-128"/>
                          <a:ea typeface="Meiryo" panose="020B0604030504040204" pitchFamily="34" charset="-128"/>
                        </a:rPr>
                        <a:t>10</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724436454"/>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*7</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Android Enterprise</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デバイスの利用制御やアプリ管理（</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Play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ストアのカスタマイズ）を利用できます。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6538982"/>
                  </a:ext>
                </a:extLst>
              </a:tr>
              <a:tr h="194447">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レポート機能</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 *11</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グループ別・デバイス別に取得したデバイス情報・操作ログを自動集計し、レポートで確認できます。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896711933"/>
                  </a:ext>
                </a:extLst>
              </a:tr>
            </a:tbl>
          </a:graphicData>
        </a:graphic>
      </p:graphicFrame>
      <p:sp>
        <p:nvSpPr>
          <p:cNvPr id="9" name="テキスト ボックス 8">
            <a:extLst>
              <a:ext uri="{FF2B5EF4-FFF2-40B4-BE49-F238E27FC236}">
                <a16:creationId xmlns:a16="http://schemas.microsoft.com/office/drawing/2014/main" id="{5244A497-6EE1-0142-8BEE-D8924B9C7CAC}"/>
              </a:ext>
            </a:extLst>
          </p:cNvPr>
          <p:cNvSpPr txBox="1"/>
          <p:nvPr/>
        </p:nvSpPr>
        <p:spPr>
          <a:xfrm>
            <a:off x="271046" y="5771201"/>
            <a:ext cx="5376742" cy="251607"/>
          </a:xfrm>
          <a:prstGeom prst="rect">
            <a:avLst/>
          </a:prstGeom>
          <a:noFill/>
        </p:spPr>
        <p:txBody>
          <a:bodyPr wrap="square" rtlCol="0">
            <a:spAutoFit/>
          </a:bodyPr>
          <a:lstStyle/>
          <a:p>
            <a:pPr>
              <a:lnSpc>
                <a:spcPct val="120000"/>
              </a:lnSpc>
            </a:pPr>
            <a:r>
              <a:rPr lang="ja-JP" altLang="en-US" sz="900">
                <a:solidFill>
                  <a:schemeClr val="tx1">
                    <a:lumMod val="75000"/>
                    <a:lumOff val="25000"/>
                  </a:schemeClr>
                </a:solidFill>
                <a:latin typeface="Meiryo" panose="020B0604030504040204" pitchFamily="34" charset="-128"/>
                <a:ea typeface="Meiryo" panose="020B0604030504040204" pitchFamily="34" charset="-128"/>
                <a:cs typeface="Meiryo" charset="-128"/>
              </a:rPr>
              <a:t>補足（</a:t>
            </a:r>
            <a:r>
              <a:rPr lang="en-US" altLang="ja-JP" sz="900" dirty="0">
                <a:solidFill>
                  <a:schemeClr val="tx1">
                    <a:lumMod val="75000"/>
                    <a:lumOff val="25000"/>
                  </a:schemeClr>
                </a:solidFill>
                <a:latin typeface="Meiryo" panose="020B0604030504040204" pitchFamily="34" charset="-128"/>
                <a:ea typeface="Meiryo" panose="020B0604030504040204" pitchFamily="34" charset="-128"/>
                <a:cs typeface="Meiryo" charset="-128"/>
              </a:rPr>
              <a:t>*1 〜 *11</a:t>
            </a:r>
            <a:r>
              <a:rPr lang="ja-JP" altLang="en-US" sz="900">
                <a:solidFill>
                  <a:schemeClr val="tx1">
                    <a:lumMod val="75000"/>
                    <a:lumOff val="25000"/>
                  </a:schemeClr>
                </a:solidFill>
                <a:latin typeface="Meiryo" panose="020B0604030504040204" pitchFamily="34" charset="-128"/>
                <a:ea typeface="Meiryo" panose="020B0604030504040204" pitchFamily="34" charset="-128"/>
                <a:cs typeface="Meiryo" charset="-128"/>
              </a:rPr>
              <a:t>）は次頁を参照してください。</a:t>
            </a:r>
            <a:endParaRPr lang="en-US" altLang="ja-JP" sz="9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31544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5FED8562-0481-9545-9923-3A951A5AD20F}"/>
              </a:ext>
            </a:extLst>
          </p:cNvPr>
          <p:cNvSpPr>
            <a:spLocks noGrp="1"/>
          </p:cNvSpPr>
          <p:nvPr>
            <p:ph type="body" sz="quarter" idx="15"/>
          </p:nvPr>
        </p:nvSpPr>
        <p:spPr/>
        <p:txBody>
          <a:bodyPr/>
          <a:lstStyle/>
          <a:p>
            <a:r>
              <a:rPr lang="ja-JP" altLang="en-US"/>
              <a:t>機能一覧</a:t>
            </a:r>
          </a:p>
        </p:txBody>
      </p:sp>
      <p:sp>
        <p:nvSpPr>
          <p:cNvPr id="5" name="テキスト プレースホルダー 4">
            <a:extLst>
              <a:ext uri="{FF2B5EF4-FFF2-40B4-BE49-F238E27FC236}">
                <a16:creationId xmlns:a16="http://schemas.microsoft.com/office/drawing/2014/main" id="{6C7EA1F3-B3B6-C249-AB6C-437AF510F8F1}"/>
              </a:ext>
            </a:extLst>
          </p:cNvPr>
          <p:cNvSpPr>
            <a:spLocks noGrp="1"/>
          </p:cNvSpPr>
          <p:nvPr>
            <p:ph type="body" sz="quarter" idx="16"/>
          </p:nvPr>
        </p:nvSpPr>
        <p:spPr>
          <a:xfrm>
            <a:off x="366288" y="618017"/>
            <a:ext cx="11459424" cy="3016980"/>
          </a:xfrm>
        </p:spPr>
        <p:txBody>
          <a:bodyPr/>
          <a:lstStyle/>
          <a:p>
            <a:r>
              <a:rPr lang="ja-JP" altLang="en-US" sz="1050" b="1"/>
              <a:t>（機能一覧</a:t>
            </a:r>
            <a:r>
              <a:rPr lang="en-US" altLang="ja-JP" sz="1050" b="1" dirty="0"/>
              <a:t> </a:t>
            </a:r>
            <a:r>
              <a:rPr lang="ja-JP" altLang="en-US" sz="1050" b="1"/>
              <a:t>補足）</a:t>
            </a:r>
            <a:endParaRPr lang="en" altLang="ja-JP" sz="1050" b="1" dirty="0"/>
          </a:p>
          <a:p>
            <a:r>
              <a:rPr lang="en" altLang="ja-JP" sz="1050" dirty="0"/>
              <a:t>*1 Android Enterprise </a:t>
            </a:r>
            <a:r>
              <a:rPr lang="ja-JP" altLang="en-US" sz="1050"/>
              <a:t>を利用する必要があります。</a:t>
            </a:r>
          </a:p>
          <a:p>
            <a:r>
              <a:rPr lang="ja-JP" altLang="en-US" sz="1050"/>
              <a:t>*</a:t>
            </a:r>
            <a:r>
              <a:rPr lang="en-US" altLang="ja-JP" sz="1050" dirty="0"/>
              <a:t>2 </a:t>
            </a:r>
            <a:r>
              <a:rPr lang="ja-JP" altLang="en-US" sz="1050"/>
              <a:t>デバイスを監視モードに設定する必要があります。</a:t>
            </a:r>
          </a:p>
          <a:p>
            <a:r>
              <a:rPr lang="ja-JP" altLang="en-US" sz="1050"/>
              <a:t>*</a:t>
            </a:r>
            <a:r>
              <a:rPr lang="en-US" altLang="ja-JP" sz="1050" dirty="0"/>
              <a:t>3 </a:t>
            </a:r>
            <a:r>
              <a:rPr lang="ja-JP" altLang="en-US" sz="1050"/>
              <a:t>ログの保存期間（検索対象・</a:t>
            </a:r>
            <a:r>
              <a:rPr lang="en-US" altLang="ja-JP" sz="1050" dirty="0"/>
              <a:t>CSV </a:t>
            </a:r>
            <a:r>
              <a:rPr lang="ja-JP" altLang="en-US" sz="1050"/>
              <a:t>形式による出力対象）は過去</a:t>
            </a:r>
            <a:r>
              <a:rPr lang="en-US" altLang="ja-JP" sz="1050" dirty="0"/>
              <a:t>2</a:t>
            </a:r>
            <a:r>
              <a:rPr lang="ja-JP" altLang="en-US" sz="1050"/>
              <a:t>年分です。ログ運用オプションを導入している場合のログ保存期間は</a:t>
            </a:r>
            <a:r>
              <a:rPr lang="en-US" altLang="ja-JP" sz="1050" dirty="0"/>
              <a:t>5</a:t>
            </a:r>
            <a:r>
              <a:rPr lang="ja-JP" altLang="en-US" sz="1050"/>
              <a:t>年です。</a:t>
            </a:r>
            <a:endParaRPr lang="en-US" altLang="ja-JP" sz="1050" dirty="0"/>
          </a:p>
          <a:p>
            <a:r>
              <a:rPr lang="en-US" altLang="ja-JP" sz="1050" dirty="0"/>
              <a:t>*4 macOS </a:t>
            </a:r>
            <a:r>
              <a:rPr lang="ja-JP" altLang="en-US" sz="1050"/>
              <a:t>は</a:t>
            </a:r>
            <a:r>
              <a:rPr lang="en-US" altLang="ja-JP" sz="1050" dirty="0"/>
              <a:t> Web</a:t>
            </a:r>
            <a:r>
              <a:rPr lang="ja-JP" altLang="en-US" sz="1050"/>
              <a:t>サイト閲覧ログの取得のみ対応しています。</a:t>
            </a:r>
          </a:p>
          <a:p>
            <a:r>
              <a:rPr lang="ja-JP" altLang="en-US" sz="1050"/>
              <a:t>*</a:t>
            </a:r>
            <a:r>
              <a:rPr lang="en-US" altLang="ja-JP" sz="1050" dirty="0"/>
              <a:t>5 </a:t>
            </a:r>
            <a:r>
              <a:rPr lang="ja-JP" altLang="en-US" sz="1050"/>
              <a:t>リモートワイプは</a:t>
            </a:r>
            <a:r>
              <a:rPr lang="en-US" altLang="ja-JP" sz="1050" dirty="0"/>
              <a:t> </a:t>
            </a:r>
            <a:r>
              <a:rPr lang="en" altLang="ja-JP" sz="1050" dirty="0"/>
              <a:t>BitLocker </a:t>
            </a:r>
            <a:r>
              <a:rPr lang="ja-JP" altLang="en-US" sz="1050"/>
              <a:t>で暗号化されたシステムドライブに対して、遠隔で暗号化キーを削除し、起動できない状態にします。</a:t>
            </a:r>
            <a:endParaRPr lang="en-US" altLang="ja-JP" sz="1050" dirty="0"/>
          </a:p>
          <a:p>
            <a:r>
              <a:rPr lang="ja-JP" altLang="en-US" sz="1050"/>
              <a:t>　</a:t>
            </a:r>
            <a:r>
              <a:rPr lang="en-US" altLang="ja-JP" sz="1050" dirty="0"/>
              <a:t>  </a:t>
            </a:r>
            <a:r>
              <a:rPr lang="ja-JP" altLang="en-US" sz="1050"/>
              <a:t>また </a:t>
            </a:r>
            <a:r>
              <a:rPr lang="en" altLang="ja-JP" sz="1050" dirty="0"/>
              <a:t>Windows Server OS </a:t>
            </a:r>
            <a:r>
              <a:rPr lang="ja-JP" altLang="en-US" sz="1050"/>
              <a:t>はリモートロック・ワイプは未対応です。</a:t>
            </a:r>
            <a:endParaRPr lang="en-US" altLang="ja-JP" sz="1050" dirty="0"/>
          </a:p>
          <a:p>
            <a:r>
              <a:rPr lang="en" altLang="ja-JP" sz="1050" dirty="0"/>
              <a:t>*6 Windows Server OS </a:t>
            </a:r>
            <a:r>
              <a:rPr lang="ja-JP" altLang="en-US" sz="1050"/>
              <a:t>は未対応です。また取得条件があります。詳細はお問い合わせください。</a:t>
            </a:r>
            <a:endParaRPr lang="en-US" altLang="ja-JP" sz="1050" dirty="0"/>
          </a:p>
          <a:p>
            <a:r>
              <a:rPr lang="ja-JP" altLang="en-US" sz="1050"/>
              <a:t>*</a:t>
            </a:r>
            <a:r>
              <a:rPr lang="en-US" altLang="ja-JP" sz="1050" dirty="0"/>
              <a:t>7 </a:t>
            </a:r>
            <a:r>
              <a:rPr lang="en" altLang="ja-JP" sz="1050" dirty="0"/>
              <a:t>iOS</a:t>
            </a:r>
            <a:r>
              <a:rPr lang="ja-JP" altLang="en" sz="1050"/>
              <a:t>・</a:t>
            </a:r>
            <a:r>
              <a:rPr lang="en" altLang="ja-JP" sz="1050" dirty="0"/>
              <a:t>Android </a:t>
            </a:r>
            <a:r>
              <a:rPr lang="ja-JP" altLang="en-US" sz="1050"/>
              <a:t>向けの機能のため、ライト</a:t>
            </a:r>
            <a:r>
              <a:rPr lang="en" altLang="ja-JP" sz="1050" dirty="0"/>
              <a:t>A </a:t>
            </a:r>
            <a:r>
              <a:rPr lang="ja-JP" altLang="en-US" sz="1050"/>
              <a:t>ライセンスを購入してください。</a:t>
            </a:r>
            <a:r>
              <a:rPr lang="en-US" altLang="ja-JP" sz="1050" dirty="0"/>
              <a:t>macOS </a:t>
            </a:r>
            <a:r>
              <a:rPr lang="ja-JP" altLang="en-US" sz="1050"/>
              <a:t>はライト</a:t>
            </a:r>
            <a:r>
              <a:rPr lang="en-US" altLang="ja-JP" sz="1050" dirty="0"/>
              <a:t>A</a:t>
            </a:r>
            <a:r>
              <a:rPr lang="ja-JP" altLang="en-US" sz="1050"/>
              <a:t>・ベーシックいずれの購入でも利用できます。</a:t>
            </a:r>
            <a:endParaRPr lang="en-US" altLang="ja-JP" sz="1050" dirty="0"/>
          </a:p>
          <a:p>
            <a:r>
              <a:rPr lang="en-US" altLang="ja-JP" sz="1050" dirty="0"/>
              <a:t>*8 </a:t>
            </a:r>
            <a:r>
              <a:rPr lang="ja-JP" altLang="en-US" sz="1050"/>
              <a:t>取得条件があります。またアプリの利用ログは取得できません。詳細はお問い合わせください。</a:t>
            </a:r>
            <a:endParaRPr lang="en-US" altLang="ja-JP" sz="1050" dirty="0"/>
          </a:p>
          <a:p>
            <a:r>
              <a:rPr lang="en-US" altLang="ja-JP" sz="1050" dirty="0"/>
              <a:t>*9 </a:t>
            </a:r>
            <a:r>
              <a:rPr lang="ja-JP" altLang="en-US" sz="1050"/>
              <a:t>オプション機能です。</a:t>
            </a:r>
            <a:endParaRPr lang="en-US" altLang="ja-JP" sz="1050" dirty="0"/>
          </a:p>
          <a:p>
            <a:r>
              <a:rPr lang="ja-JP" altLang="en-US" sz="1050"/>
              <a:t>*</a:t>
            </a:r>
            <a:r>
              <a:rPr lang="en-US" altLang="ja-JP" sz="1050" dirty="0"/>
              <a:t>10 VPP</a:t>
            </a:r>
            <a:r>
              <a:rPr lang="ja-JP" altLang="en-US" sz="1050"/>
              <a:t>・紛失モードは</a:t>
            </a:r>
            <a:r>
              <a:rPr lang="en-US" altLang="ja-JP" sz="1050" dirty="0"/>
              <a:t> iOS </a:t>
            </a:r>
            <a:r>
              <a:rPr lang="ja-JP" altLang="en-US" sz="1050"/>
              <a:t>向けの機能です。</a:t>
            </a:r>
            <a:r>
              <a:rPr lang="en-US" altLang="ja-JP" sz="1050" dirty="0"/>
              <a:t>macOS </a:t>
            </a:r>
            <a:r>
              <a:rPr lang="ja-JP" altLang="en-US" sz="1050"/>
              <a:t>には対応していません。</a:t>
            </a:r>
            <a:endParaRPr lang="en-US" altLang="ja-JP" sz="1050" dirty="0"/>
          </a:p>
          <a:p>
            <a:r>
              <a:rPr lang="en-US" altLang="ja-JP" sz="1050" dirty="0"/>
              <a:t>*11 </a:t>
            </a:r>
            <a:r>
              <a:rPr lang="ja-JP" altLang="en-US" sz="1050"/>
              <a:t>契約プラン、取得する情報に応じて、確認できるレポートは異なります。</a:t>
            </a:r>
          </a:p>
        </p:txBody>
      </p:sp>
    </p:spTree>
    <p:extLst>
      <p:ext uri="{BB962C8B-B14F-4D97-AF65-F5344CB8AC3E}">
        <p14:creationId xmlns:p14="http://schemas.microsoft.com/office/powerpoint/2010/main" val="3431257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0DC68A9-F7C5-AE42-8856-DDE613CD19AE}"/>
              </a:ext>
            </a:extLst>
          </p:cNvPr>
          <p:cNvSpPr>
            <a:spLocks noGrp="1"/>
          </p:cNvSpPr>
          <p:nvPr>
            <p:ph type="body" sz="quarter" idx="15"/>
          </p:nvPr>
        </p:nvSpPr>
        <p:spPr/>
        <p:txBody>
          <a:bodyPr/>
          <a:lstStyle/>
          <a:p>
            <a:r>
              <a:rPr lang="ja-JP" altLang="en-US"/>
              <a:t>機能一覧（オプション）</a:t>
            </a:r>
          </a:p>
        </p:txBody>
      </p:sp>
      <p:graphicFrame>
        <p:nvGraphicFramePr>
          <p:cNvPr id="5" name="表 4">
            <a:extLst>
              <a:ext uri="{FF2B5EF4-FFF2-40B4-BE49-F238E27FC236}">
                <a16:creationId xmlns:a16="http://schemas.microsoft.com/office/drawing/2014/main" id="{64F3314D-DC1A-EE4C-8F04-26A16766DD7D}"/>
              </a:ext>
            </a:extLst>
          </p:cNvPr>
          <p:cNvGraphicFramePr>
            <a:graphicFrameLocks noGrp="1"/>
          </p:cNvGraphicFramePr>
          <p:nvPr>
            <p:extLst>
              <p:ext uri="{D42A27DB-BD31-4B8C-83A1-F6EECF244321}">
                <p14:modId xmlns:p14="http://schemas.microsoft.com/office/powerpoint/2010/main" val="2491903954"/>
              </p:ext>
            </p:extLst>
          </p:nvPr>
        </p:nvGraphicFramePr>
        <p:xfrm>
          <a:off x="271045" y="735588"/>
          <a:ext cx="11659186" cy="2856656"/>
        </p:xfrm>
        <a:graphic>
          <a:graphicData uri="http://schemas.openxmlformats.org/drawingml/2006/table">
            <a:tbl>
              <a:tblPr firstRow="1" bandRow="1">
                <a:tableStyleId>{5940675A-B579-460E-94D1-54222C63F5DA}</a:tableStyleId>
              </a:tblPr>
              <a:tblGrid>
                <a:gridCol w="1209206">
                  <a:extLst>
                    <a:ext uri="{9D8B030D-6E8A-4147-A177-3AD203B41FA5}">
                      <a16:colId xmlns:a16="http://schemas.microsoft.com/office/drawing/2014/main" val="2915583728"/>
                    </a:ext>
                  </a:extLst>
                </a:gridCol>
                <a:gridCol w="725783">
                  <a:extLst>
                    <a:ext uri="{9D8B030D-6E8A-4147-A177-3AD203B41FA5}">
                      <a16:colId xmlns:a16="http://schemas.microsoft.com/office/drawing/2014/main" val="408892664"/>
                    </a:ext>
                  </a:extLst>
                </a:gridCol>
                <a:gridCol w="725783">
                  <a:extLst>
                    <a:ext uri="{9D8B030D-6E8A-4147-A177-3AD203B41FA5}">
                      <a16:colId xmlns:a16="http://schemas.microsoft.com/office/drawing/2014/main" val="1781231310"/>
                    </a:ext>
                  </a:extLst>
                </a:gridCol>
                <a:gridCol w="725783">
                  <a:extLst>
                    <a:ext uri="{9D8B030D-6E8A-4147-A177-3AD203B41FA5}">
                      <a16:colId xmlns:a16="http://schemas.microsoft.com/office/drawing/2014/main" val="228703748"/>
                    </a:ext>
                  </a:extLst>
                </a:gridCol>
                <a:gridCol w="1957892">
                  <a:extLst>
                    <a:ext uri="{9D8B030D-6E8A-4147-A177-3AD203B41FA5}">
                      <a16:colId xmlns:a16="http://schemas.microsoft.com/office/drawing/2014/main" val="3558768846"/>
                    </a:ext>
                  </a:extLst>
                </a:gridCol>
                <a:gridCol w="4979551">
                  <a:extLst>
                    <a:ext uri="{9D8B030D-6E8A-4147-A177-3AD203B41FA5}">
                      <a16:colId xmlns:a16="http://schemas.microsoft.com/office/drawing/2014/main" val="3834933289"/>
                    </a:ext>
                  </a:extLst>
                </a:gridCol>
                <a:gridCol w="333797">
                  <a:extLst>
                    <a:ext uri="{9D8B030D-6E8A-4147-A177-3AD203B41FA5}">
                      <a16:colId xmlns:a16="http://schemas.microsoft.com/office/drawing/2014/main" val="1335015997"/>
                    </a:ext>
                  </a:extLst>
                </a:gridCol>
                <a:gridCol w="333797">
                  <a:extLst>
                    <a:ext uri="{9D8B030D-6E8A-4147-A177-3AD203B41FA5}">
                      <a16:colId xmlns:a16="http://schemas.microsoft.com/office/drawing/2014/main" val="2414111585"/>
                    </a:ext>
                  </a:extLst>
                </a:gridCol>
                <a:gridCol w="333797">
                  <a:extLst>
                    <a:ext uri="{9D8B030D-6E8A-4147-A177-3AD203B41FA5}">
                      <a16:colId xmlns:a16="http://schemas.microsoft.com/office/drawing/2014/main" val="2301336745"/>
                    </a:ext>
                  </a:extLst>
                </a:gridCol>
                <a:gridCol w="333797">
                  <a:extLst>
                    <a:ext uri="{9D8B030D-6E8A-4147-A177-3AD203B41FA5}">
                      <a16:colId xmlns:a16="http://schemas.microsoft.com/office/drawing/2014/main" val="3499211581"/>
                    </a:ext>
                  </a:extLst>
                </a:gridCol>
              </a:tblGrid>
              <a:tr h="231352">
                <a:tc rowSpan="3">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オプション</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gridSpan="3">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購入可能ライセンス</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h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h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4">
                  <a:txBody>
                    <a:bodyPr/>
                    <a:lstStyle/>
                    <a:p>
                      <a:pPr algn="ctr"/>
                      <a:r>
                        <a:rPr kumimoji="1" lang="ja-JP" altLang="en-US" sz="800" b="0">
                          <a:solidFill>
                            <a:schemeClr val="tx1">
                              <a:lumMod val="75000"/>
                              <a:lumOff val="25000"/>
                            </a:schemeClr>
                          </a:solidFill>
                          <a:latin typeface="Meiryo" panose="020B0604030504040204" pitchFamily="34" charset="-128"/>
                          <a:ea typeface="Meiryo" panose="020B0604030504040204" pitchFamily="34" charset="-128"/>
                        </a:rPr>
                        <a:t>対象</a:t>
                      </a:r>
                      <a:r>
                        <a:rPr kumimoji="1" lang="en-US" altLang="ja-JP" sz="800" b="0">
                          <a:solidFill>
                            <a:schemeClr val="tx1">
                              <a:lumMod val="75000"/>
                              <a:lumOff val="25000"/>
                            </a:schemeClr>
                          </a:solidFill>
                          <a:latin typeface="Meiryo" panose="020B0604030504040204" pitchFamily="34" charset="-128"/>
                          <a:ea typeface="Meiryo" panose="020B0604030504040204" pitchFamily="34" charset="-128"/>
                        </a:rPr>
                        <a:t>OS</a:t>
                      </a:r>
                      <a:endParaRPr kumimoji="1" lang="ja-JP" altLang="en-US" sz="800" b="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endParaRPr kumimoji="1" lang="ja-JP" altLang="en-US" sz="1000" b="1">
                        <a:solidFill>
                          <a:schemeClr val="bg1">
                            <a:lumMod val="9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hMerge="1">
                  <a:txBody>
                    <a:bodyPr/>
                    <a:lstStyle/>
                    <a:p>
                      <a:pPr algn="ctr"/>
                      <a:endParaRPr kumimoji="1" lang="ja-JP" altLang="en-US" sz="1000" b="1">
                        <a:solidFill>
                          <a:schemeClr val="bg1">
                            <a:lumMod val="9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hMerge="1">
                  <a:txBody>
                    <a:bodyPr/>
                    <a:lstStyle/>
                    <a:p>
                      <a:pPr algn="ctr"/>
                      <a:endParaRPr kumimoji="1" lang="ja-JP" altLang="en-US" sz="1000" b="1">
                        <a:solidFill>
                          <a:schemeClr val="bg1">
                            <a:lumMod val="9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511089606"/>
                  </a:ext>
                </a:extLst>
              </a:tr>
              <a:tr h="231352">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機能名</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概要</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a:txBody>
                    <a:bodyPr/>
                    <a:lstStyle/>
                    <a:p>
                      <a:pPr algn="ctr"/>
                      <a:r>
                        <a:rPr kumimoji="1" lang="en-US" altLang="ja-JP" sz="800" b="1" err="1">
                          <a:solidFill>
                            <a:schemeClr val="bg1"/>
                          </a:solidFill>
                          <a:latin typeface="Meiryo" panose="020B0604030504040204" pitchFamily="34" charset="-128"/>
                          <a:ea typeface="Meiryo" panose="020B0604030504040204" pitchFamily="34" charset="-128"/>
                        </a:rPr>
                        <a:t>i</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65000"/>
                      </a:schemeClr>
                    </a:solidFill>
                  </a:tcPr>
                </a:tc>
                <a:tc rowSpan="2">
                  <a:txBody>
                    <a:bodyPr/>
                    <a:lstStyle/>
                    <a:p>
                      <a:pPr algn="ctr"/>
                      <a:r>
                        <a:rPr kumimoji="1" lang="en-US" altLang="ja-JP" sz="800" b="1">
                          <a:solidFill>
                            <a:schemeClr val="bg1"/>
                          </a:solidFill>
                          <a:latin typeface="Meiryo" panose="020B0604030504040204" pitchFamily="34" charset="-128"/>
                          <a:ea typeface="Meiryo" panose="020B0604030504040204" pitchFamily="34" charset="-128"/>
                        </a:rPr>
                        <a:t>A</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rowSpan="2">
                  <a:txBody>
                    <a:bodyPr/>
                    <a:lstStyle/>
                    <a:p>
                      <a:pPr algn="ctr"/>
                      <a:r>
                        <a:rPr kumimoji="1" lang="en-US" altLang="ja-JP" sz="800" b="1">
                          <a:solidFill>
                            <a:schemeClr val="bg1"/>
                          </a:solidFill>
                          <a:latin typeface="Meiryo" panose="020B0604030504040204" pitchFamily="34" charset="-128"/>
                          <a:ea typeface="Meiryo" panose="020B0604030504040204" pitchFamily="34" charset="-128"/>
                        </a:rPr>
                        <a:t>w</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rowSpan="2">
                  <a:txBody>
                    <a:bodyPr/>
                    <a:lstStyle/>
                    <a:p>
                      <a:pPr algn="ctr"/>
                      <a:r>
                        <a:rPr kumimoji="1" lang="en-US" altLang="ja-JP" sz="800" b="1">
                          <a:solidFill>
                            <a:schemeClr val="bg1"/>
                          </a:solidFill>
                          <a:latin typeface="Meiryo" panose="020B0604030504040204" pitchFamily="34" charset="-128"/>
                          <a:ea typeface="Meiryo" panose="020B0604030504040204" pitchFamily="34" charset="-128"/>
                        </a:rPr>
                        <a:t>m</a:t>
                      </a:r>
                      <a:endParaRPr kumimoji="1" lang="ja-JP" altLang="en-US" sz="80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443457888"/>
                  </a:ext>
                </a:extLst>
              </a:tr>
              <a:tr h="231352">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A</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60000"/>
                        <a:lumOff val="40000"/>
                      </a:schemeClr>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B</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solid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2"/>
                    </a:solidFill>
                  </a:tcPr>
                </a:tc>
                <a:tc vMerge="1">
                  <a:txBody>
                    <a:bodyPr/>
                    <a:lstStyle/>
                    <a:p>
                      <a:pPr algn="l"/>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pPr algn="l"/>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16457073"/>
                  </a:ext>
                </a:extLst>
              </a:tr>
              <a:tr h="231352">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地図利用料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地図利用</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取得した位置情報を管理コンソールの地図上で確認できます。</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68686862"/>
                  </a:ext>
                </a:extLst>
              </a:tr>
              <a:tr h="231352">
                <a:tc>
                  <a:txBody>
                    <a:bodyPr/>
                    <a:lstStyle/>
                    <a:p>
                      <a:pPr algn="ct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24/365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紛失サポート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24/365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紛失サポート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24</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時間</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365</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日、専門スタッフがリモートロック、ワイプを管理者の方に代わり実行します。</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60424705"/>
                  </a:ext>
                </a:extLst>
              </a:tr>
              <a:tr h="231352">
                <a:tc>
                  <a:txBody>
                    <a:bodyPr/>
                    <a:lstStyle/>
                    <a:p>
                      <a:pPr algn="ct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VPP</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VPP</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Volume Purchase Program</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a:solidFill>
                            <a:schemeClr val="tx1">
                              <a:lumMod val="75000"/>
                              <a:lumOff val="25000"/>
                            </a:schemeClr>
                          </a:solidFill>
                          <a:latin typeface="Meiryo" charset="-128"/>
                          <a:ea typeface="Meiryo" charset="-128"/>
                          <a:cs typeface="Meiryo" charset="-128"/>
                        </a:rPr>
                        <a:t>Apple Business Manager </a:t>
                      </a:r>
                      <a:r>
                        <a:rPr kumimoji="1" lang="ja-JP" altLang="en-US" sz="800">
                          <a:solidFill>
                            <a:schemeClr val="tx1">
                              <a:lumMod val="75000"/>
                              <a:lumOff val="25000"/>
                            </a:schemeClr>
                          </a:solidFill>
                          <a:latin typeface="Meiryo" charset="-128"/>
                          <a:ea typeface="Meiryo" charset="-128"/>
                          <a:cs typeface="Meiryo" charset="-128"/>
                        </a:rPr>
                        <a:t>上で入手したアプリをデバイスに配信できます。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57143175"/>
                  </a:ext>
                </a:extLst>
              </a:tr>
              <a:tr h="231352">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外部脅威調査</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アプリ稼働ログ</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lang="ja-JP" altLang="en-US" sz="800">
                          <a:solidFill>
                            <a:schemeClr val="tx1">
                              <a:lumMod val="75000"/>
                              <a:lumOff val="25000"/>
                            </a:schemeClr>
                          </a:solidFill>
                          <a:latin typeface="Meiryo" panose="020B0604030504040204" pitchFamily="34" charset="-128"/>
                          <a:ea typeface="Meiryo" panose="020B0604030504040204" pitchFamily="34" charset="-128"/>
                        </a:rPr>
                        <a:t>アプリの稼働情報を取得し、未使用アプリを把握できます。</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3789666"/>
                  </a:ext>
                </a:extLst>
              </a:tr>
              <a:tr h="231352">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アプリ通信ログ</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r>
                        <a:rPr kumimoji="1" lang="ja-JP" altLang="en-US" sz="800" b="0" i="0" kern="1200">
                          <a:solidFill>
                            <a:schemeClr val="tx1">
                              <a:lumMod val="75000"/>
                              <a:lumOff val="25000"/>
                            </a:schemeClr>
                          </a:solidFill>
                          <a:effectLst/>
                          <a:latin typeface="Meiryo" panose="020B0604030504040204" pitchFamily="34" charset="-128"/>
                          <a:ea typeface="Meiryo" panose="020B0604030504040204" pitchFamily="34" charset="-128"/>
                          <a:cs typeface="+mn-cs"/>
                        </a:rPr>
                        <a:t>ファイアウォール等の製品で検知した通信元</a:t>
                      </a:r>
                      <a:r>
                        <a:rPr kumimoji="1" lang="en" altLang="ja-JP" sz="800" b="0" i="0" kern="1200">
                          <a:solidFill>
                            <a:schemeClr val="tx1">
                              <a:lumMod val="75000"/>
                              <a:lumOff val="25000"/>
                            </a:schemeClr>
                          </a:solidFill>
                          <a:effectLst/>
                          <a:latin typeface="Meiryo" panose="020B0604030504040204" pitchFamily="34" charset="-128"/>
                          <a:ea typeface="Meiryo" panose="020B0604030504040204" pitchFamily="34" charset="-128"/>
                          <a:cs typeface="+mn-cs"/>
                        </a:rPr>
                        <a:t>IP</a:t>
                      </a:r>
                      <a:r>
                        <a:rPr kumimoji="1" lang="ja-JP" altLang="en-US" sz="800" b="0" i="0" kern="1200">
                          <a:solidFill>
                            <a:schemeClr val="tx1">
                              <a:lumMod val="75000"/>
                              <a:lumOff val="25000"/>
                            </a:schemeClr>
                          </a:solidFill>
                          <a:effectLst/>
                          <a:latin typeface="Meiryo" panose="020B0604030504040204" pitchFamily="34" charset="-128"/>
                          <a:ea typeface="Meiryo" panose="020B0604030504040204" pitchFamily="34" charset="-128"/>
                          <a:cs typeface="+mn-cs"/>
                        </a:rPr>
                        <a:t>アドレス、通信元ポート情報から、不審な通信を行っているプロセス（アプリ）を特定。アプリ名やハッシュ情報から不審なアプリの解析を行うことができます。</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5324731"/>
                  </a:ext>
                </a:extLst>
              </a:tr>
              <a:tr h="231352">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ログ運用</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2">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長期ログ保存・出力機能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過去</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5</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年分の操作ログを保存し、管理コンソールから検索したり、期間・ログ種別を指定した上で</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CSV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ファイルにて出力することができます</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*1</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442922549"/>
                  </a:ext>
                </a:extLst>
              </a:tr>
              <a:tr h="231352">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Splunk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連携</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エンドポイントマネージャーで取得したログを</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 Splunk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に自動転送し、</a:t>
                      </a:r>
                      <a:r>
                        <a:rPr kumimoji="1" lang="en-US" altLang="ja-JP" sz="800" dirty="0">
                          <a:solidFill>
                            <a:schemeClr val="tx1">
                              <a:lumMod val="75000"/>
                              <a:lumOff val="25000"/>
                            </a:schemeClr>
                          </a:solidFill>
                          <a:latin typeface="Meiryo" panose="020B0604030504040204" pitchFamily="34" charset="-128"/>
                          <a:ea typeface="Meiryo" panose="020B0604030504040204" pitchFamily="34" charset="-128"/>
                        </a:rPr>
                        <a:t>Splunk</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 のダッシュボード上でログを確認できます。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566251433"/>
                  </a:ext>
                </a:extLst>
              </a:tr>
              <a:tr h="231352">
                <a:tc>
                  <a:txBody>
                    <a:bodyPr/>
                    <a:lstStyle/>
                    <a:p>
                      <a:pPr algn="ct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Web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フィルタリング</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Web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フィルタリング機能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r>
                        <a:rPr kumimoji="1" lang="en" altLang="ja-JP" sz="800">
                          <a:solidFill>
                            <a:schemeClr val="tx1">
                              <a:lumMod val="75000"/>
                              <a:lumOff val="25000"/>
                            </a:schemeClr>
                          </a:solidFill>
                          <a:latin typeface="Meiryo" panose="020B0604030504040204" pitchFamily="34" charset="-128"/>
                          <a:ea typeface="Meiryo" panose="020B0604030504040204" pitchFamily="34" charset="-128"/>
                        </a:rPr>
                        <a:t>Web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サイトの利用を監視し、指定したカテゴリに含まれるサイトを自動的に閲覧禁止にできます。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9768469"/>
                  </a:ext>
                </a:extLst>
              </a:tr>
            </a:tbl>
          </a:graphicData>
        </a:graphic>
      </p:graphicFrame>
      <p:sp>
        <p:nvSpPr>
          <p:cNvPr id="8" name="テキスト ボックス 7">
            <a:extLst>
              <a:ext uri="{FF2B5EF4-FFF2-40B4-BE49-F238E27FC236}">
                <a16:creationId xmlns:a16="http://schemas.microsoft.com/office/drawing/2014/main" id="{DA95C319-F420-2A42-ADEF-8A1F0AB9CAD4}"/>
              </a:ext>
            </a:extLst>
          </p:cNvPr>
          <p:cNvSpPr txBox="1"/>
          <p:nvPr/>
        </p:nvSpPr>
        <p:spPr>
          <a:xfrm>
            <a:off x="261769" y="3635952"/>
            <a:ext cx="4582160" cy="233910"/>
          </a:xfrm>
          <a:prstGeom prst="rect">
            <a:avLst/>
          </a:prstGeom>
          <a:noFill/>
        </p:spPr>
        <p:txBody>
          <a:bodyPr wrap="square" rtlCol="0">
            <a:spAutoFit/>
          </a:bodyPr>
          <a:lstStyle/>
          <a:p>
            <a:pPr>
              <a:lnSpc>
                <a:spcPct val="120000"/>
              </a:lnSpc>
            </a:pPr>
            <a:r>
              <a:rPr lang="en-US" altLang="ja-JP" sz="800">
                <a:solidFill>
                  <a:schemeClr val="tx1">
                    <a:lumMod val="75000"/>
                    <a:lumOff val="25000"/>
                  </a:schemeClr>
                </a:solidFill>
                <a:latin typeface="Meiryo" panose="020B0604030504040204" pitchFamily="34" charset="-128"/>
                <a:ea typeface="Meiryo" panose="020B0604030504040204" pitchFamily="34" charset="-128"/>
                <a:cs typeface="Meiryo" charset="-128"/>
              </a:rPr>
              <a:t>*1 </a:t>
            </a:r>
            <a:r>
              <a:rPr lang="ja-JP" altLang="en-US" sz="800">
                <a:solidFill>
                  <a:schemeClr val="tx1">
                    <a:lumMod val="75000"/>
                    <a:lumOff val="25000"/>
                  </a:schemeClr>
                </a:solidFill>
                <a:latin typeface="Meiryo" panose="020B0604030504040204" pitchFamily="34" charset="-128"/>
                <a:ea typeface="Meiryo" panose="020B0604030504040204" pitchFamily="34" charset="-128"/>
                <a:cs typeface="Meiryo" charset="-128"/>
              </a:rPr>
              <a:t>ログ運用オプションを申し込まない場合、ログの保存期間は過去</a:t>
            </a:r>
            <a:r>
              <a:rPr lang="en-US" altLang="ja-JP" sz="800">
                <a:solidFill>
                  <a:schemeClr val="tx1">
                    <a:lumMod val="75000"/>
                    <a:lumOff val="25000"/>
                  </a:schemeClr>
                </a:solidFill>
                <a:latin typeface="Meiryo" panose="020B0604030504040204" pitchFamily="34" charset="-128"/>
                <a:ea typeface="Meiryo" panose="020B0604030504040204" pitchFamily="34" charset="-128"/>
                <a:cs typeface="Meiryo" charset="-128"/>
              </a:rPr>
              <a:t>2</a:t>
            </a:r>
            <a:r>
              <a:rPr lang="ja-JP" altLang="en-US" sz="800">
                <a:solidFill>
                  <a:schemeClr val="tx1">
                    <a:lumMod val="75000"/>
                    <a:lumOff val="25000"/>
                  </a:schemeClr>
                </a:solidFill>
                <a:latin typeface="Meiryo" panose="020B0604030504040204" pitchFamily="34" charset="-128"/>
                <a:ea typeface="Meiryo" panose="020B0604030504040204" pitchFamily="34" charset="-128"/>
                <a:cs typeface="Meiryo" charset="-128"/>
              </a:rPr>
              <a:t>年分となります。</a:t>
            </a:r>
            <a:endParaRPr lang="en-US" altLang="ja-JP" sz="800">
              <a:solidFill>
                <a:schemeClr val="tx1">
                  <a:lumMod val="75000"/>
                  <a:lumOff val="25000"/>
                </a:schemeClr>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193491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4A6CDC1-20C5-B24C-B7D4-9BE1BDE5C014}"/>
              </a:ext>
            </a:extLst>
          </p:cNvPr>
          <p:cNvSpPr>
            <a:spLocks noGrp="1"/>
          </p:cNvSpPr>
          <p:nvPr>
            <p:ph type="body" sz="quarter" idx="15"/>
          </p:nvPr>
        </p:nvSpPr>
        <p:spPr/>
        <p:txBody>
          <a:bodyPr/>
          <a:lstStyle/>
          <a:p>
            <a:r>
              <a:rPr kumimoji="1" lang="ja-JP" altLang="en-US"/>
              <a:t>価格表（価格は税抜き表示です）</a:t>
            </a:r>
          </a:p>
        </p:txBody>
      </p:sp>
      <p:graphicFrame>
        <p:nvGraphicFramePr>
          <p:cNvPr id="4" name="表 3">
            <a:extLst>
              <a:ext uri="{FF2B5EF4-FFF2-40B4-BE49-F238E27FC236}">
                <a16:creationId xmlns:a16="http://schemas.microsoft.com/office/drawing/2014/main" id="{7EF9F815-4C0B-9241-B706-71C9D70B3C28}"/>
              </a:ext>
            </a:extLst>
          </p:cNvPr>
          <p:cNvGraphicFramePr>
            <a:graphicFrameLocks noGrp="1"/>
          </p:cNvGraphicFramePr>
          <p:nvPr/>
        </p:nvGraphicFramePr>
        <p:xfrm>
          <a:off x="263131" y="778767"/>
          <a:ext cx="11674310" cy="4991413"/>
        </p:xfrm>
        <a:graphic>
          <a:graphicData uri="http://schemas.openxmlformats.org/drawingml/2006/table">
            <a:tbl>
              <a:tblPr/>
              <a:tblGrid>
                <a:gridCol w="869636">
                  <a:extLst>
                    <a:ext uri="{9D8B030D-6E8A-4147-A177-3AD203B41FA5}">
                      <a16:colId xmlns:a16="http://schemas.microsoft.com/office/drawing/2014/main" val="1612249918"/>
                    </a:ext>
                  </a:extLst>
                </a:gridCol>
                <a:gridCol w="2028163">
                  <a:extLst>
                    <a:ext uri="{9D8B030D-6E8A-4147-A177-3AD203B41FA5}">
                      <a16:colId xmlns:a16="http://schemas.microsoft.com/office/drawing/2014/main" val="3164303271"/>
                    </a:ext>
                  </a:extLst>
                </a:gridCol>
                <a:gridCol w="1345079">
                  <a:extLst>
                    <a:ext uri="{9D8B030D-6E8A-4147-A177-3AD203B41FA5}">
                      <a16:colId xmlns:a16="http://schemas.microsoft.com/office/drawing/2014/main" val="2150440109"/>
                    </a:ext>
                  </a:extLst>
                </a:gridCol>
                <a:gridCol w="1739271">
                  <a:extLst>
                    <a:ext uri="{9D8B030D-6E8A-4147-A177-3AD203B41FA5}">
                      <a16:colId xmlns:a16="http://schemas.microsoft.com/office/drawing/2014/main" val="830913287"/>
                    </a:ext>
                  </a:extLst>
                </a:gridCol>
                <a:gridCol w="1897387">
                  <a:extLst>
                    <a:ext uri="{9D8B030D-6E8A-4147-A177-3AD203B41FA5}">
                      <a16:colId xmlns:a16="http://schemas.microsoft.com/office/drawing/2014/main" val="1172047525"/>
                    </a:ext>
                  </a:extLst>
                </a:gridCol>
                <a:gridCol w="1897387">
                  <a:extLst>
                    <a:ext uri="{9D8B030D-6E8A-4147-A177-3AD203B41FA5}">
                      <a16:colId xmlns:a16="http://schemas.microsoft.com/office/drawing/2014/main" val="3086171157"/>
                    </a:ext>
                  </a:extLst>
                </a:gridCol>
                <a:gridCol w="1897387">
                  <a:extLst>
                    <a:ext uri="{9D8B030D-6E8A-4147-A177-3AD203B41FA5}">
                      <a16:colId xmlns:a16="http://schemas.microsoft.com/office/drawing/2014/main" val="3969681882"/>
                    </a:ext>
                  </a:extLst>
                </a:gridCol>
              </a:tblGrid>
              <a:tr h="206897">
                <a:tc rowSpan="2">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　</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rowSpan="2">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ライセンス</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fontAlgn="ct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プラン</a:t>
                      </a:r>
                      <a:r>
                        <a:rPr lang="en-US" altLang="ja-JP" sz="1050" b="1" i="0" u="none" strike="noStrike">
                          <a:solidFill>
                            <a:schemeClr val="bg1"/>
                          </a:solidFill>
                          <a:effectLst/>
                          <a:latin typeface="メイリオ" panose="020B0604030504040204" pitchFamily="34" charset="-128"/>
                          <a:ea typeface="メイリオ" panose="020B0604030504040204" pitchFamily="34" charset="-128"/>
                        </a:rPr>
                        <a:t>Ⅰ</a:t>
                      </a: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（都度更新</a:t>
                      </a:r>
                      <a:r>
                        <a:rPr lang="en-US" altLang="ja-JP" sz="1050" b="1" i="0" u="none" strike="noStrike">
                          <a:solidFill>
                            <a:schemeClr val="bg1"/>
                          </a:solidFill>
                          <a:effectLst/>
                          <a:latin typeface="メイリオ" panose="020B0604030504040204" pitchFamily="34" charset="-128"/>
                          <a:ea typeface="メイリオ" panose="020B0604030504040204" pitchFamily="34" charset="-128"/>
                        </a:rPr>
                        <a:t>/</a:t>
                      </a: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登録＋年間ライセンス）</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E9457A"/>
                    </a:solidFill>
                  </a:tcPr>
                </a:tc>
                <a:tc hMerge="1">
                  <a:txBody>
                    <a:bodyPr/>
                    <a:lstStyle/>
                    <a:p>
                      <a:endParaRPr kumimoji="1" lang="ja-JP" altLang="en-US"/>
                    </a:p>
                  </a:txBody>
                  <a:tcPr/>
                </a:tc>
                <a:tc>
                  <a:txBody>
                    <a:bodyPr/>
                    <a:lstStyle/>
                    <a:p>
                      <a:pPr algn="ctr" fontAlgn="ct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プラン</a:t>
                      </a:r>
                      <a:r>
                        <a:rPr lang="en-US" altLang="ja-JP" sz="1050" b="1" i="0" u="none" strike="noStrike">
                          <a:solidFill>
                            <a:schemeClr val="bg1"/>
                          </a:solidFill>
                          <a:effectLst/>
                          <a:latin typeface="メイリオ" panose="020B0604030504040204" pitchFamily="34" charset="-128"/>
                          <a:ea typeface="メイリオ" panose="020B0604030504040204" pitchFamily="34" charset="-128"/>
                        </a:rPr>
                        <a:t>Ⅱ</a:t>
                      </a: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（都度更新</a:t>
                      </a:r>
                      <a:r>
                        <a:rPr lang="en-US" altLang="ja-JP" sz="1050" b="1" i="0" u="none" strike="noStrike">
                          <a:solidFill>
                            <a:schemeClr val="bg1"/>
                          </a:solidFill>
                          <a:effectLst/>
                          <a:latin typeface="メイリオ" panose="020B0604030504040204" pitchFamily="34" charset="-128"/>
                          <a:ea typeface="メイリオ" panose="020B0604030504040204" pitchFamily="34" charset="-128"/>
                        </a:rPr>
                        <a:t>/</a:t>
                      </a: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定額）</a:t>
                      </a:r>
                      <a:endParaRPr lang="en-US" altLang="ja-JP" sz="1050" b="1" i="0" u="none" strike="noStrike">
                        <a:solidFill>
                          <a:schemeClr val="bg1"/>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gridSpan="2">
                  <a:txBody>
                    <a:bodyPr/>
                    <a:lstStyle/>
                    <a:p>
                      <a:pPr algn="ctr" fontAlgn="ct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プラン</a:t>
                      </a:r>
                      <a:r>
                        <a:rPr lang="en-US" altLang="ja-JP" sz="1050" b="1" i="0" u="none" strike="noStrike">
                          <a:solidFill>
                            <a:schemeClr val="bg1"/>
                          </a:solidFill>
                          <a:effectLst/>
                          <a:latin typeface="メイリオ" panose="020B0604030504040204" pitchFamily="34" charset="-128"/>
                          <a:ea typeface="メイリオ" panose="020B0604030504040204" pitchFamily="34" charset="-128"/>
                        </a:rPr>
                        <a:t>Ⅲ</a:t>
                      </a:r>
                      <a:r>
                        <a:rPr lang="ja-JP" altLang="en-US" sz="1050" b="1" i="0" u="none" strike="noStrike">
                          <a:solidFill>
                            <a:schemeClr val="bg1"/>
                          </a:solidFill>
                          <a:effectLst/>
                          <a:latin typeface="メイリオ" panose="020B0604030504040204" pitchFamily="34" charset="-128"/>
                          <a:ea typeface="メイリオ" panose="020B0604030504040204" pitchFamily="34" charset="-128"/>
                        </a:rPr>
                        <a:t>（自動更新）</a:t>
                      </a:r>
                      <a:endParaRPr lang="en-US" altLang="ja-JP" sz="1050" b="1" i="0" u="none" strike="noStrike">
                        <a:solidFill>
                          <a:schemeClr val="bg1"/>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solidFill>
                  </a:tcPr>
                </a:tc>
                <a:tc h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94186648"/>
                  </a:ext>
                </a:extLst>
              </a:tr>
              <a:tr h="20689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rPr>
                        <a:t>登録料（初回のみ）</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solidFill>
                  </a:tcPr>
                </a:tc>
                <a:tc>
                  <a:txBody>
                    <a:bodyPr/>
                    <a:lstStyle/>
                    <a:p>
                      <a:pPr algn="ctr" fontAlgn="ctr"/>
                      <a:r>
                        <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rPr>
                        <a:t>年間利用料</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solidFill>
                  </a:tcPr>
                </a:tc>
                <a:tc>
                  <a:txBody>
                    <a:bodyPr/>
                    <a:lstStyle/>
                    <a:p>
                      <a:pPr algn="ctr" fontAlgn="ctr"/>
                      <a:r>
                        <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rPr>
                        <a:t>年間利用料</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40000"/>
                        <a:lumOff val="60000"/>
                      </a:schemeClr>
                    </a:solidFill>
                  </a:tcPr>
                </a:tc>
                <a:tc>
                  <a:txBody>
                    <a:bodyPr/>
                    <a:lstStyle/>
                    <a:p>
                      <a:pPr algn="ctr" fontAlgn="ctr"/>
                      <a:r>
                        <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rPr>
                        <a:t>月額利用料</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tc>
                  <a:txBody>
                    <a:bodyPr/>
                    <a:lstStyle/>
                    <a:p>
                      <a:pPr algn="ctr" fontAlgn="ctr"/>
                      <a:r>
                        <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rPr>
                        <a:t>年間利用料</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5526445"/>
                  </a:ext>
                </a:extLst>
              </a:tr>
              <a:tr h="293740">
                <a:tc rowSpan="4">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必須購入</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初期費用</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2">
                  <a:txBody>
                    <a:bodyPr/>
                    <a:lstStyle/>
                    <a:p>
                      <a:pPr algn="ctr" fontAlgn="ct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solidFill>
                        <a:schemeClr val="bg1">
                          <a:lumMod val="50000"/>
                        </a:schemeClr>
                      </a:solidFill>
                      <a:prstDash val="solid"/>
                      <a:round/>
                      <a:headEnd type="none" w="med" len="med"/>
                      <a:tailEnd type="none" w="med" len="med"/>
                    </a:lnBlToTr>
                    <a:solidFill>
                      <a:srgbClr val="FBE7EC">
                        <a:alpha val="20000"/>
                      </a:srgbClr>
                    </a:solidFill>
                  </a:tcPr>
                </a:tc>
                <a:tc h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FF2CC"/>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30,000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契約</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30,000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契約</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30,000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契約</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63651085"/>
                  </a:ext>
                </a:extLst>
              </a:tr>
              <a:tr h="698499">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FF2CC"/>
                    </a:solidFill>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ベーシック</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3">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6,800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3,600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6,000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500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6,000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82412152"/>
                  </a:ext>
                </a:extLst>
              </a:tr>
              <a:tr h="525899">
                <a:tc vMerge="1">
                  <a:txBody>
                    <a:bodyPr/>
                    <a:lstStyle/>
                    <a:p>
                      <a:endParaRPr kumimoji="1" lang="ja-JP" altLang="en-US"/>
                    </a:p>
                  </a:txBody>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ライト</a:t>
                      </a:r>
                      <a:r>
                        <a:rPr lang="en"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a:t>
                      </a:r>
                      <a:endParaRPr lang="ja-JP" altLang="en-US"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3,600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300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3,600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5820043"/>
                  </a:ext>
                </a:extLst>
              </a:tr>
              <a:tr h="525899">
                <a:tc vMerge="1">
                  <a:txBody>
                    <a:bodyPr/>
                    <a:lstStyle/>
                    <a:p>
                      <a:endParaRPr kumimoji="1" lang="ja-JP" altLang="en-US"/>
                    </a:p>
                  </a:txBody>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ライト</a:t>
                      </a:r>
                      <a:r>
                        <a:rPr lang="en"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B</a:t>
                      </a: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2,400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4,800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400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4,800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79340474"/>
                  </a:ext>
                </a:extLst>
              </a:tr>
              <a:tr h="353298">
                <a:tc rowSpan="6">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オプション</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地図利用料</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 </a:t>
                      </a: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8">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　</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solidFill>
                        <a:schemeClr val="bg1">
                          <a:lumMod val="50000"/>
                        </a:schemeClr>
                      </a:solidFill>
                      <a:prstDash val="solid"/>
                      <a:round/>
                      <a:headEnd type="none" w="med" len="med"/>
                      <a:tailEnd type="none" w="med" len="med"/>
                    </a:lnBlToTr>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8,400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契約</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solidFill>
                        <a:schemeClr val="bg1">
                          <a:lumMod val="50000"/>
                        </a:schemeClr>
                      </a:solidFill>
                      <a:prstDash val="solid"/>
                      <a:round/>
                      <a:headEnd type="none" w="med" len="med"/>
                      <a:tailEnd type="none" w="med" len="med"/>
                    </a:lnBlToTr>
                    <a:solidFill>
                      <a:schemeClr val="accent5">
                        <a:lumMod val="20000"/>
                        <a:lumOff val="80000"/>
                      </a:schemeClr>
                    </a:solidFill>
                  </a:tcPr>
                </a:tc>
                <a:tc>
                  <a:txBody>
                    <a:bodyPr/>
                    <a:lstStyle/>
                    <a:p>
                      <a:pPr algn="ctr" fontAlgn="ct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solidFill>
                        <a:schemeClr val="bg1">
                          <a:lumMod val="50000"/>
                        </a:schemeClr>
                      </a:solidFill>
                      <a:prstDash val="solid"/>
                      <a:round/>
                      <a:headEnd type="none" w="med" len="med"/>
                      <a:tailEnd type="none" w="med" len="med"/>
                    </a:lnBlToTr>
                    <a:solidFill>
                      <a:schemeClr val="accent4">
                        <a:lumMod val="20000"/>
                        <a:lumOff val="80000"/>
                      </a:schemeClr>
                    </a:solidFill>
                  </a:tcPr>
                </a:tc>
                <a:tc>
                  <a:txBody>
                    <a:bodyPr/>
                    <a:lstStyle/>
                    <a:p>
                      <a:pPr algn="ctr" fontAlgn="ct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solidFill>
                        <a:schemeClr val="bg1">
                          <a:lumMod val="50000"/>
                        </a:schemeClr>
                      </a:solidFill>
                      <a:prstDash val="solid"/>
                      <a:round/>
                      <a:headEnd type="none" w="med" len="med"/>
                      <a:tailEnd type="none" w="med" len="med"/>
                    </a:lnBlToTr>
                    <a:solidFill>
                      <a:schemeClr val="accent4">
                        <a:lumMod val="20000"/>
                        <a:lumOff val="80000"/>
                      </a:schemeClr>
                    </a:solidFill>
                  </a:tcPr>
                </a:tc>
                <a:extLst>
                  <a:ext uri="{0D108BD9-81ED-4DB2-BD59-A6C34878D82A}">
                    <a16:rowId xmlns:a16="http://schemas.microsoft.com/office/drawing/2014/main" val="1740785425"/>
                  </a:ext>
                </a:extLst>
              </a:tr>
              <a:tr h="353298">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24/365</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紛失サポート</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noFill/>
                      <a:prstDash val="solid"/>
                      <a:round/>
                      <a:headEnd type="none" w="med" len="med"/>
                      <a:tailEnd type="none" w="med" len="med"/>
                    </a:lnBlToTr>
                    <a:solidFill>
                      <a:srgbClr val="F2F2F2"/>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1,800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1,800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150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1,800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14330997"/>
                  </a:ext>
                </a:extLst>
              </a:tr>
              <a:tr h="353298">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VPP</a:t>
                      </a:r>
                      <a:r>
                        <a:rPr lang="en-US" altLang="ja-JP"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rPr>
                        <a:t>*2</a:t>
                      </a:r>
                      <a:endParaRPr lang="ja-JP" altLang="en-US"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F2F2F2"/>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34397647"/>
                  </a:ext>
                </a:extLst>
              </a:tr>
              <a:tr h="353298">
                <a:tc vMerge="1">
                  <a:txBody>
                    <a:bodyPr/>
                    <a:lstStyle/>
                    <a:p>
                      <a:endParaRPr kumimoji="1" lang="ja-JP" altLang="en-US"/>
                    </a:p>
                  </a:txBody>
                  <a:tcPr>
                    <a:lnT w="6350" cap="flat" cmpd="sng" algn="ctr">
                      <a:solidFill>
                        <a:schemeClr val="bg1">
                          <a:lumMod val="50000"/>
                        </a:schemeClr>
                      </a:solidFill>
                      <a:prstDash val="solid"/>
                      <a:round/>
                      <a:headEnd type="none" w="med" len="med"/>
                      <a:tailEnd type="none" w="med" len="med"/>
                    </a:lnT>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外部脅威調査</a:t>
                      </a:r>
                      <a:r>
                        <a:rPr lang="en-US" altLang="ja-JP"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rPr>
                        <a:t>*3</a:t>
                      </a:r>
                      <a:endParaRPr lang="ja-JP" altLang="en-US"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kumimoji="1" lang="ja-JP" altLang="en-US"/>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57532001"/>
                  </a:ext>
                </a:extLst>
              </a:tr>
              <a:tr h="353298">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ログ運用</a:t>
                      </a:r>
                      <a:r>
                        <a:rPr lang="en-US" altLang="ja-JP"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rPr>
                        <a:t>*3</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63259522"/>
                  </a:ext>
                </a:extLst>
              </a:tr>
              <a:tr h="353298">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baseline="0">
                          <a:solidFill>
                            <a:schemeClr val="tx1">
                              <a:lumMod val="75000"/>
                              <a:lumOff val="25000"/>
                            </a:schemeClr>
                          </a:solidFill>
                          <a:effectLst/>
                          <a:latin typeface="メイリオ" panose="020B0604030504040204" pitchFamily="34" charset="-128"/>
                          <a:ea typeface="メイリオ" panose="020B0604030504040204" pitchFamily="34" charset="-128"/>
                        </a:rPr>
                        <a:t>Web </a:t>
                      </a:r>
                      <a:r>
                        <a:rPr lang="ja-JP" altLang="en-US" sz="1050" b="0" i="0" u="none" strike="noStrike" baseline="0">
                          <a:solidFill>
                            <a:schemeClr val="tx1">
                              <a:lumMod val="75000"/>
                              <a:lumOff val="25000"/>
                            </a:schemeClr>
                          </a:solidFill>
                          <a:effectLst/>
                          <a:latin typeface="メイリオ" panose="020B0604030504040204" pitchFamily="34" charset="-128"/>
                          <a:ea typeface="メイリオ" panose="020B0604030504040204" pitchFamily="34" charset="-128"/>
                        </a:rPr>
                        <a:t>フィルタリング</a:t>
                      </a:r>
                      <a:endParaRPr lang="en-US" altLang="ja-JP" sz="1050" b="0" i="0" u="none" strike="noStrike" baseline="0">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43498662"/>
                  </a:ext>
                </a:extLst>
              </a:tr>
              <a:tr h="206897">
                <a:tc rowSpan="2">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アップ</a:t>
                      </a:r>
                      <a:endPar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グレード</a:t>
                      </a:r>
                      <a:r>
                        <a:rPr lang="en-US" altLang="ja-JP"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rPr>
                        <a:t>*1</a:t>
                      </a:r>
                      <a:endParaRPr lang="ja-JP" altLang="en-US" sz="1050" b="0" i="0" u="none" strike="noStrike" baseline="30000">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ライト</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 </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アップグレード</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BlToTr w="6350" cap="flat" cmpd="sng" algn="ctr">
                      <a:solidFill>
                        <a:schemeClr val="bg1">
                          <a:lumMod val="50000"/>
                        </a:schemeClr>
                      </a:solidFill>
                      <a:prstDash val="solid"/>
                      <a:round/>
                      <a:headEnd type="none" w="med" len="med"/>
                      <a:tailEnd type="none" w="med" len="med"/>
                    </a:lnBlToTr>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2,400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2,400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rowSpan="2">
                  <a:txBody>
                    <a:bodyPr/>
                    <a:lstStyle/>
                    <a:p>
                      <a:pPr algn="ctr" fontAlgn="ct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solidFill>
                        <a:schemeClr val="bg1">
                          <a:lumMod val="65000"/>
                        </a:schemeClr>
                      </a:solidFill>
                      <a:prstDash val="solid"/>
                      <a:round/>
                      <a:headEnd type="none" w="med" len="med"/>
                      <a:tailEnd type="none" w="med" len="med"/>
                    </a:lnBlToTr>
                    <a:solidFill>
                      <a:schemeClr val="accent4">
                        <a:lumMod val="20000"/>
                        <a:lumOff val="80000"/>
                      </a:schemeClr>
                    </a:solidFill>
                  </a:tcPr>
                </a:tc>
                <a:tc rowSpan="2">
                  <a:txBody>
                    <a:bodyPr/>
                    <a:lstStyle/>
                    <a:p>
                      <a:pPr algn="ctr" fontAlgn="ctr"/>
                      <a:endPar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solidFill>
                        <a:schemeClr val="bg1">
                          <a:lumMod val="65000"/>
                        </a:schemeClr>
                      </a:solidFill>
                      <a:prstDash val="solid"/>
                      <a:round/>
                      <a:headEnd type="none" w="med" len="med"/>
                      <a:tailEnd type="none" w="med" len="med"/>
                    </a:lnBlToTr>
                    <a:solidFill>
                      <a:schemeClr val="accent4">
                        <a:lumMod val="20000"/>
                        <a:lumOff val="80000"/>
                      </a:schemeClr>
                    </a:solidFill>
                  </a:tcPr>
                </a:tc>
                <a:extLst>
                  <a:ext uri="{0D108BD9-81ED-4DB2-BD59-A6C34878D82A}">
                    <a16:rowId xmlns:a16="http://schemas.microsoft.com/office/drawing/2014/main" val="635962599"/>
                  </a:ext>
                </a:extLst>
              </a:tr>
              <a:tr h="206897">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fontAlgn="ct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ライト</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B </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アップグレード</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BlToTr w="6350" cap="flat" cmpd="sng" algn="ctr">
                      <a:solidFill>
                        <a:schemeClr val="bg1">
                          <a:lumMod val="50000"/>
                        </a:schemeClr>
                      </a:solidFill>
                      <a:prstDash val="solid"/>
                      <a:round/>
                      <a:headEnd type="none" w="med" len="med"/>
                      <a:tailEnd type="none" w="med" len="med"/>
                    </a:lnBlToTr>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BE7EC">
                        <a:alpha val="20000"/>
                      </a:srgbClr>
                    </a:solidFill>
                  </a:tcPr>
                </a:tc>
                <a:tc>
                  <a:txBody>
                    <a:bodyPr/>
                    <a:lstStyle/>
                    <a:p>
                      <a:pPr algn="ctr" fontAlgn="ct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1,200</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円</a:t>
                      </a:r>
                      <a:r>
                        <a:rPr lang="en-US" altLang="ja-JP"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a:t>
                      </a:r>
                      <a:r>
                        <a:rPr lang="ja-JP" altLang="en-US" sz="1050" b="0" i="0" u="none" strike="noStrike">
                          <a:solidFill>
                            <a:schemeClr val="tx1">
                              <a:lumMod val="75000"/>
                              <a:lumOff val="25000"/>
                            </a:schemeClr>
                          </a:solidFill>
                          <a:effectLst/>
                          <a:latin typeface="メイリオ" panose="020B0604030504040204" pitchFamily="34" charset="-128"/>
                          <a:ea typeface="メイリオ" panose="020B0604030504040204" pitchFamily="34" charset="-128"/>
                        </a:rPr>
                        <a:t>台</a:t>
                      </a: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tc vMerge="1">
                  <a:txBody>
                    <a:bodyPr/>
                    <a:lstStyle/>
                    <a:p>
                      <a:pPr algn="ctr" fontAlgn="ctr"/>
                      <a:endParaRPr lang="ja-JP" altLang="en-US" sz="1050" b="0" i="0" u="none" strike="noStrike">
                        <a:solidFill>
                          <a:schemeClr val="tx1">
                            <a:lumMod val="65000"/>
                            <a:lumOff val="35000"/>
                          </a:schemeClr>
                        </a:solidFill>
                        <a:effectLst/>
                        <a:latin typeface="メイリオ" panose="020B0604030504040204" pitchFamily="34" charset="-128"/>
                        <a:ea typeface="メイリオ" panose="020B0604030504040204" pitchFamily="34" charset="-128"/>
                      </a:endParaRPr>
                    </a:p>
                  </a:txBody>
                  <a:tcPr marL="6433" marR="6433" marT="6433" marB="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34096166"/>
                  </a:ext>
                </a:extLst>
              </a:tr>
            </a:tbl>
          </a:graphicData>
        </a:graphic>
      </p:graphicFrame>
      <p:sp>
        <p:nvSpPr>
          <p:cNvPr id="5" name="テキスト ボックス 4">
            <a:extLst>
              <a:ext uri="{FF2B5EF4-FFF2-40B4-BE49-F238E27FC236}">
                <a16:creationId xmlns:a16="http://schemas.microsoft.com/office/drawing/2014/main" id="{77D8DA4D-56EB-FA44-9BA4-55B064467333}"/>
              </a:ext>
            </a:extLst>
          </p:cNvPr>
          <p:cNvSpPr txBox="1"/>
          <p:nvPr/>
        </p:nvSpPr>
        <p:spPr>
          <a:xfrm>
            <a:off x="237600" y="5842585"/>
            <a:ext cx="11706273" cy="750205"/>
          </a:xfrm>
          <a:prstGeom prst="rect">
            <a:avLst/>
          </a:prstGeom>
          <a:noFill/>
        </p:spPr>
        <p:txBody>
          <a:bodyPr wrap="square" rtlCol="0">
            <a:spAutoFit/>
          </a:bodyPr>
          <a:lstStyle/>
          <a:p>
            <a:pPr>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*1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プラン</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Ⅲ</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の場合、ライト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またはライト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B</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を解約し、ベーシックを新規で申込みいただきます。その際、初期費用（</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30,000</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円</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契約）は必要ありません。また環境引き継ぎが可能です。ライト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B</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B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A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への移行は不可、ベーシックからライトへのダウングレードはできません。</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*2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B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のみ購入している場合は、購入できません。ライト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またはベーシックの購入が必要です。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*3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のみ購入している場合は、購入できません。ライト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B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またはベーシックの購入が必要です。</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a:t>
            </a: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68861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0F3D4DE-9800-2943-BBF1-D3349DE3CFAC}"/>
              </a:ext>
            </a:extLst>
          </p:cNvPr>
          <p:cNvSpPr>
            <a:spLocks noGrp="1"/>
          </p:cNvSpPr>
          <p:nvPr>
            <p:ph type="body" sz="quarter" idx="15"/>
          </p:nvPr>
        </p:nvSpPr>
        <p:spPr>
          <a:xfrm>
            <a:off x="413588" y="269809"/>
            <a:ext cx="11074573" cy="291618"/>
          </a:xfrm>
        </p:spPr>
        <p:txBody>
          <a:bodyPr/>
          <a:lstStyle/>
          <a:p>
            <a:r>
              <a:rPr lang="ja-JP" altLang="en-US"/>
              <a:t>プラン選択に迷ったら（価格は税抜き表示です）</a:t>
            </a:r>
          </a:p>
        </p:txBody>
      </p:sp>
      <p:grpSp>
        <p:nvGrpSpPr>
          <p:cNvPr id="4" name="グループ化 3">
            <a:extLst>
              <a:ext uri="{FF2B5EF4-FFF2-40B4-BE49-F238E27FC236}">
                <a16:creationId xmlns:a16="http://schemas.microsoft.com/office/drawing/2014/main" id="{4A5A00C2-3119-FD47-9236-276495420CED}"/>
              </a:ext>
            </a:extLst>
          </p:cNvPr>
          <p:cNvGrpSpPr/>
          <p:nvPr/>
        </p:nvGrpSpPr>
        <p:grpSpPr>
          <a:xfrm>
            <a:off x="772513" y="824521"/>
            <a:ext cx="4897991" cy="5647727"/>
            <a:chOff x="6502193" y="799354"/>
            <a:chExt cx="4897991" cy="5647727"/>
          </a:xfrm>
        </p:grpSpPr>
        <p:sp>
          <p:nvSpPr>
            <p:cNvPr id="5" name="正方形/長方形 4">
              <a:extLst>
                <a:ext uri="{FF2B5EF4-FFF2-40B4-BE49-F238E27FC236}">
                  <a16:creationId xmlns:a16="http://schemas.microsoft.com/office/drawing/2014/main" id="{F165EB4C-CAF5-7C40-990A-7F402879EBB9}"/>
                </a:ext>
              </a:extLst>
            </p:cNvPr>
            <p:cNvSpPr/>
            <p:nvPr/>
          </p:nvSpPr>
          <p:spPr>
            <a:xfrm>
              <a:off x="6589044" y="799354"/>
              <a:ext cx="4781322" cy="2921306"/>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1600">
                <a:solidFill>
                  <a:srgbClr val="C00000"/>
                </a:solidFill>
                <a:latin typeface="Meiryo" panose="020B0604030504040204" pitchFamily="34" charset="-128"/>
                <a:ea typeface="Meiryo" panose="020B0604030504040204" pitchFamily="34" charset="-128"/>
              </a:endParaRPr>
            </a:p>
          </p:txBody>
        </p:sp>
        <p:sp>
          <p:nvSpPr>
            <p:cNvPr id="6" name="テキスト プレースホルダー 4">
              <a:extLst>
                <a:ext uri="{FF2B5EF4-FFF2-40B4-BE49-F238E27FC236}">
                  <a16:creationId xmlns:a16="http://schemas.microsoft.com/office/drawing/2014/main" id="{06C8A4EE-E0C3-454D-924C-0DD9CBC579DD}"/>
                </a:ext>
              </a:extLst>
            </p:cNvPr>
            <p:cNvSpPr txBox="1">
              <a:spLocks/>
            </p:cNvSpPr>
            <p:nvPr/>
          </p:nvSpPr>
          <p:spPr>
            <a:xfrm>
              <a:off x="7673958" y="3323054"/>
              <a:ext cx="561519"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a:t>1</a:t>
              </a:r>
              <a:r>
                <a:rPr lang="ja-JP" altLang="en-US" sz="1050"/>
                <a:t>年目</a:t>
              </a:r>
            </a:p>
          </p:txBody>
        </p:sp>
        <p:sp>
          <p:nvSpPr>
            <p:cNvPr id="7" name="テキスト プレースホルダー 4">
              <a:extLst>
                <a:ext uri="{FF2B5EF4-FFF2-40B4-BE49-F238E27FC236}">
                  <a16:creationId xmlns:a16="http://schemas.microsoft.com/office/drawing/2014/main" id="{62B44092-19EE-964D-A2BD-B691C39A8C70}"/>
                </a:ext>
              </a:extLst>
            </p:cNvPr>
            <p:cNvSpPr txBox="1">
              <a:spLocks/>
            </p:cNvSpPr>
            <p:nvPr/>
          </p:nvSpPr>
          <p:spPr>
            <a:xfrm>
              <a:off x="8698884" y="3323054"/>
              <a:ext cx="561519"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a:t>2</a:t>
              </a:r>
              <a:r>
                <a:rPr lang="ja-JP" altLang="en-US" sz="1050"/>
                <a:t>年目</a:t>
              </a:r>
            </a:p>
          </p:txBody>
        </p:sp>
        <p:sp>
          <p:nvSpPr>
            <p:cNvPr id="8" name="テキスト プレースホルダー 4">
              <a:extLst>
                <a:ext uri="{FF2B5EF4-FFF2-40B4-BE49-F238E27FC236}">
                  <a16:creationId xmlns:a16="http://schemas.microsoft.com/office/drawing/2014/main" id="{0ADC0DB8-5086-F141-9819-9F1DD00E6B15}"/>
                </a:ext>
              </a:extLst>
            </p:cNvPr>
            <p:cNvSpPr txBox="1">
              <a:spLocks/>
            </p:cNvSpPr>
            <p:nvPr/>
          </p:nvSpPr>
          <p:spPr>
            <a:xfrm>
              <a:off x="9686242" y="3323054"/>
              <a:ext cx="561519"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a:t>3</a:t>
              </a:r>
              <a:r>
                <a:rPr lang="ja-JP" altLang="en-US" sz="1050"/>
                <a:t>年目</a:t>
              </a:r>
            </a:p>
          </p:txBody>
        </p:sp>
        <p:cxnSp>
          <p:nvCxnSpPr>
            <p:cNvPr id="9" name="直線コネクタ 8">
              <a:extLst>
                <a:ext uri="{FF2B5EF4-FFF2-40B4-BE49-F238E27FC236}">
                  <a16:creationId xmlns:a16="http://schemas.microsoft.com/office/drawing/2014/main" id="{6D197EFE-3345-6543-9862-EF06D515441B}"/>
                </a:ext>
              </a:extLst>
            </p:cNvPr>
            <p:cNvCxnSpPr/>
            <p:nvPr/>
          </p:nvCxnSpPr>
          <p:spPr>
            <a:xfrm>
              <a:off x="7352945" y="2947258"/>
              <a:ext cx="327822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E701BEEB-D909-5247-AA75-A12C300CE28E}"/>
                </a:ext>
              </a:extLst>
            </p:cNvPr>
            <p:cNvSpPr/>
            <p:nvPr/>
          </p:nvSpPr>
          <p:spPr>
            <a:xfrm>
              <a:off x="7668835" y="2073099"/>
              <a:ext cx="599087" cy="1249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AA7BD-BF99-1549-8077-A12A0D92A290}"/>
                </a:ext>
              </a:extLst>
            </p:cNvPr>
            <p:cNvSpPr/>
            <p:nvPr/>
          </p:nvSpPr>
          <p:spPr>
            <a:xfrm>
              <a:off x="8697535" y="2941278"/>
              <a:ext cx="599087" cy="3817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9B87B60-B9B9-3F42-A802-84E42976F58F}"/>
                </a:ext>
              </a:extLst>
            </p:cNvPr>
            <p:cNvSpPr/>
            <p:nvPr/>
          </p:nvSpPr>
          <p:spPr>
            <a:xfrm>
              <a:off x="9650035" y="2941278"/>
              <a:ext cx="599087" cy="3817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40405A3-1C06-BF40-AE81-5CC1EE319C7C}"/>
                </a:ext>
              </a:extLst>
            </p:cNvPr>
            <p:cNvSpPr/>
            <p:nvPr/>
          </p:nvSpPr>
          <p:spPr>
            <a:xfrm>
              <a:off x="6779771" y="4279373"/>
              <a:ext cx="953311" cy="3498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4">
              <a:extLst>
                <a:ext uri="{FF2B5EF4-FFF2-40B4-BE49-F238E27FC236}">
                  <a16:creationId xmlns:a16="http://schemas.microsoft.com/office/drawing/2014/main" id="{F4413D2E-2730-9D49-A598-75F3A7D471E3}"/>
                </a:ext>
              </a:extLst>
            </p:cNvPr>
            <p:cNvSpPr txBox="1">
              <a:spLocks/>
            </p:cNvSpPr>
            <p:nvPr/>
          </p:nvSpPr>
          <p:spPr>
            <a:xfrm>
              <a:off x="6882930" y="4303095"/>
              <a:ext cx="785905"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050" b="1">
                  <a:solidFill>
                    <a:schemeClr val="bg1"/>
                  </a:solidFill>
                </a:rPr>
                <a:t>ライト</a:t>
              </a:r>
              <a:r>
                <a:rPr lang="en-US" altLang="ja-JP" sz="1050" b="1">
                  <a:solidFill>
                    <a:schemeClr val="bg1"/>
                  </a:solidFill>
                </a:rPr>
                <a:t>A</a:t>
              </a:r>
              <a:endParaRPr lang="ja-JP" altLang="en-US" sz="1050">
                <a:solidFill>
                  <a:schemeClr val="bg1"/>
                </a:solidFill>
              </a:endParaRPr>
            </a:p>
          </p:txBody>
        </p:sp>
        <p:sp>
          <p:nvSpPr>
            <p:cNvPr id="15" name="テキスト プレースホルダー 4">
              <a:extLst>
                <a:ext uri="{FF2B5EF4-FFF2-40B4-BE49-F238E27FC236}">
                  <a16:creationId xmlns:a16="http://schemas.microsoft.com/office/drawing/2014/main" id="{05268E38-94F8-0E44-B04C-B9620DEC73CF}"/>
                </a:ext>
              </a:extLst>
            </p:cNvPr>
            <p:cNvSpPr txBox="1">
              <a:spLocks/>
            </p:cNvSpPr>
            <p:nvPr/>
          </p:nvSpPr>
          <p:spPr>
            <a:xfrm>
              <a:off x="7756857" y="4287907"/>
              <a:ext cx="2546611" cy="332399"/>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100" b="1"/>
                <a:t>利用料　</a:t>
              </a:r>
              <a:r>
                <a:rPr lang="en-US" altLang="ja-JP" b="1"/>
                <a:t>1,200</a:t>
              </a:r>
              <a:r>
                <a:rPr lang="ja-JP" altLang="en-US" sz="1050" b="1"/>
                <a:t>円</a:t>
              </a:r>
              <a:r>
                <a:rPr lang="ja-JP" altLang="en-US" sz="900" b="1"/>
                <a:t>／</a:t>
              </a:r>
              <a:r>
                <a:rPr lang="ja-JP" altLang="en-US" sz="1050" b="1"/>
                <a:t>台</a:t>
              </a:r>
              <a:endParaRPr lang="ja-JP" altLang="en-US" sz="1100"/>
            </a:p>
          </p:txBody>
        </p:sp>
        <p:sp>
          <p:nvSpPr>
            <p:cNvPr id="16" name="正方形/長方形 15">
              <a:extLst>
                <a:ext uri="{FF2B5EF4-FFF2-40B4-BE49-F238E27FC236}">
                  <a16:creationId xmlns:a16="http://schemas.microsoft.com/office/drawing/2014/main" id="{D5C2FF89-F378-2D4F-B942-B1CF7E7E43C7}"/>
                </a:ext>
              </a:extLst>
            </p:cNvPr>
            <p:cNvSpPr/>
            <p:nvPr/>
          </p:nvSpPr>
          <p:spPr>
            <a:xfrm>
              <a:off x="6779771" y="4678207"/>
              <a:ext cx="953311" cy="3498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4">
              <a:extLst>
                <a:ext uri="{FF2B5EF4-FFF2-40B4-BE49-F238E27FC236}">
                  <a16:creationId xmlns:a16="http://schemas.microsoft.com/office/drawing/2014/main" id="{0C7C3252-36DF-CD4E-AAA7-BE5107C606C2}"/>
                </a:ext>
              </a:extLst>
            </p:cNvPr>
            <p:cNvSpPr txBox="1">
              <a:spLocks/>
            </p:cNvSpPr>
            <p:nvPr/>
          </p:nvSpPr>
          <p:spPr>
            <a:xfrm>
              <a:off x="6882930" y="4701929"/>
              <a:ext cx="785905"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050" b="1">
                  <a:solidFill>
                    <a:schemeClr val="bg1"/>
                  </a:solidFill>
                </a:rPr>
                <a:t>ライト</a:t>
              </a:r>
              <a:r>
                <a:rPr lang="en-US" altLang="ja-JP" sz="1050" b="1">
                  <a:solidFill>
                    <a:schemeClr val="bg1"/>
                  </a:solidFill>
                </a:rPr>
                <a:t>B</a:t>
              </a:r>
              <a:endParaRPr lang="ja-JP" altLang="en-US" sz="1050">
                <a:solidFill>
                  <a:schemeClr val="bg1"/>
                </a:solidFill>
              </a:endParaRPr>
            </a:p>
          </p:txBody>
        </p:sp>
        <p:sp>
          <p:nvSpPr>
            <p:cNvPr id="18" name="テキスト プレースホルダー 4">
              <a:extLst>
                <a:ext uri="{FF2B5EF4-FFF2-40B4-BE49-F238E27FC236}">
                  <a16:creationId xmlns:a16="http://schemas.microsoft.com/office/drawing/2014/main" id="{8DEB0443-BD58-E74C-A3B6-5456E29ED779}"/>
                </a:ext>
              </a:extLst>
            </p:cNvPr>
            <p:cNvSpPr txBox="1">
              <a:spLocks/>
            </p:cNvSpPr>
            <p:nvPr/>
          </p:nvSpPr>
          <p:spPr>
            <a:xfrm>
              <a:off x="7756857" y="4686741"/>
              <a:ext cx="2546611" cy="332399"/>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100" b="1"/>
                <a:t>利用料　</a:t>
              </a:r>
              <a:r>
                <a:rPr lang="en-US" altLang="ja-JP" b="1"/>
                <a:t>2,400</a:t>
              </a:r>
              <a:r>
                <a:rPr lang="ja-JP" altLang="en-US" sz="1050" b="1"/>
                <a:t>円</a:t>
              </a:r>
              <a:r>
                <a:rPr lang="ja-JP" altLang="en-US" sz="900" b="1"/>
                <a:t>／</a:t>
              </a:r>
              <a:r>
                <a:rPr lang="ja-JP" altLang="en-US" sz="1050" b="1"/>
                <a:t>台</a:t>
              </a:r>
              <a:endParaRPr lang="ja-JP" altLang="en-US" sz="1100"/>
            </a:p>
          </p:txBody>
        </p:sp>
        <p:sp>
          <p:nvSpPr>
            <p:cNvPr id="19" name="正方形/長方形 18">
              <a:extLst>
                <a:ext uri="{FF2B5EF4-FFF2-40B4-BE49-F238E27FC236}">
                  <a16:creationId xmlns:a16="http://schemas.microsoft.com/office/drawing/2014/main" id="{653D7988-94D4-8847-B78F-15CFFDD2C948}"/>
                </a:ext>
              </a:extLst>
            </p:cNvPr>
            <p:cNvSpPr/>
            <p:nvPr/>
          </p:nvSpPr>
          <p:spPr>
            <a:xfrm>
              <a:off x="6779771" y="5077041"/>
              <a:ext cx="953311" cy="3498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4">
              <a:extLst>
                <a:ext uri="{FF2B5EF4-FFF2-40B4-BE49-F238E27FC236}">
                  <a16:creationId xmlns:a16="http://schemas.microsoft.com/office/drawing/2014/main" id="{4B6B6D52-D62A-3A4A-A6F4-AF72ACB25E33}"/>
                </a:ext>
              </a:extLst>
            </p:cNvPr>
            <p:cNvSpPr txBox="1">
              <a:spLocks/>
            </p:cNvSpPr>
            <p:nvPr/>
          </p:nvSpPr>
          <p:spPr>
            <a:xfrm>
              <a:off x="6775452" y="5100763"/>
              <a:ext cx="961950"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050" b="1">
                  <a:solidFill>
                    <a:schemeClr val="bg1"/>
                  </a:solidFill>
                </a:rPr>
                <a:t>ベーシック</a:t>
              </a:r>
              <a:endParaRPr lang="ja-JP" altLang="en-US" sz="1050">
                <a:solidFill>
                  <a:schemeClr val="bg1"/>
                </a:solidFill>
              </a:endParaRPr>
            </a:p>
          </p:txBody>
        </p:sp>
        <p:sp>
          <p:nvSpPr>
            <p:cNvPr id="21" name="テキスト プレースホルダー 4">
              <a:extLst>
                <a:ext uri="{FF2B5EF4-FFF2-40B4-BE49-F238E27FC236}">
                  <a16:creationId xmlns:a16="http://schemas.microsoft.com/office/drawing/2014/main" id="{F48B8B75-482F-2A45-98C3-72CBDB980FCC}"/>
                </a:ext>
              </a:extLst>
            </p:cNvPr>
            <p:cNvSpPr txBox="1">
              <a:spLocks/>
            </p:cNvSpPr>
            <p:nvPr/>
          </p:nvSpPr>
          <p:spPr>
            <a:xfrm>
              <a:off x="7756857" y="5085575"/>
              <a:ext cx="2546611" cy="332399"/>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100" b="1"/>
                <a:t>利用料　</a:t>
              </a:r>
              <a:r>
                <a:rPr lang="en-US" altLang="ja-JP" b="1"/>
                <a:t>3,600</a:t>
              </a:r>
              <a:r>
                <a:rPr lang="ja-JP" altLang="en-US" sz="1050" b="1"/>
                <a:t>円</a:t>
              </a:r>
              <a:r>
                <a:rPr lang="ja-JP" altLang="en-US" sz="900" b="1"/>
                <a:t>／</a:t>
              </a:r>
              <a:r>
                <a:rPr lang="ja-JP" altLang="en-US" sz="1050" b="1"/>
                <a:t>台</a:t>
              </a:r>
              <a:endParaRPr lang="ja-JP" altLang="en-US" sz="1100"/>
            </a:p>
          </p:txBody>
        </p:sp>
        <p:sp>
          <p:nvSpPr>
            <p:cNvPr id="22" name="正方形/長方形 21">
              <a:extLst>
                <a:ext uri="{FF2B5EF4-FFF2-40B4-BE49-F238E27FC236}">
                  <a16:creationId xmlns:a16="http://schemas.microsoft.com/office/drawing/2014/main" id="{479F6B9F-0EC9-9742-82A9-9221CC4023DC}"/>
                </a:ext>
              </a:extLst>
            </p:cNvPr>
            <p:cNvSpPr/>
            <p:nvPr/>
          </p:nvSpPr>
          <p:spPr>
            <a:xfrm>
              <a:off x="6623640" y="3869911"/>
              <a:ext cx="4776543" cy="3498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1C79227-6961-F944-9B2C-C69FB0DC0B0C}"/>
                </a:ext>
              </a:extLst>
            </p:cNvPr>
            <p:cNvSpPr/>
            <p:nvPr/>
          </p:nvSpPr>
          <p:spPr>
            <a:xfrm>
              <a:off x="8903256" y="3916546"/>
              <a:ext cx="2421535" cy="25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プレースホルダー 4">
              <a:extLst>
                <a:ext uri="{FF2B5EF4-FFF2-40B4-BE49-F238E27FC236}">
                  <a16:creationId xmlns:a16="http://schemas.microsoft.com/office/drawing/2014/main" id="{CA38DEAC-B375-ED40-9C1E-C48B3D067F5C}"/>
                </a:ext>
              </a:extLst>
            </p:cNvPr>
            <p:cNvSpPr txBox="1">
              <a:spLocks/>
            </p:cNvSpPr>
            <p:nvPr/>
          </p:nvSpPr>
          <p:spPr>
            <a:xfrm>
              <a:off x="6726800" y="3873755"/>
              <a:ext cx="1950062" cy="332399"/>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b="1">
                  <a:solidFill>
                    <a:schemeClr val="bg1"/>
                  </a:solidFill>
                </a:rPr>
                <a:t>登録料</a:t>
              </a:r>
              <a:r>
                <a:rPr lang="ja-JP" altLang="en-US" sz="1050">
                  <a:solidFill>
                    <a:schemeClr val="bg1"/>
                  </a:solidFill>
                </a:rPr>
                <a:t>（初年度のみ）　</a:t>
              </a:r>
              <a:endParaRPr lang="ja-JP" altLang="en-US">
                <a:solidFill>
                  <a:schemeClr val="tx1"/>
                </a:solidFill>
              </a:endParaRPr>
            </a:p>
          </p:txBody>
        </p:sp>
        <p:sp>
          <p:nvSpPr>
            <p:cNvPr id="25" name="テキスト ボックス 24">
              <a:extLst>
                <a:ext uri="{FF2B5EF4-FFF2-40B4-BE49-F238E27FC236}">
                  <a16:creationId xmlns:a16="http://schemas.microsoft.com/office/drawing/2014/main" id="{90AA755C-793A-984B-A24B-607EB76A0D39}"/>
                </a:ext>
              </a:extLst>
            </p:cNvPr>
            <p:cNvSpPr txBox="1"/>
            <p:nvPr/>
          </p:nvSpPr>
          <p:spPr>
            <a:xfrm>
              <a:off x="9077964" y="3923388"/>
              <a:ext cx="2077365" cy="261610"/>
            </a:xfrm>
            <a:prstGeom prst="rect">
              <a:avLst/>
            </a:prstGeom>
            <a:noFill/>
          </p:spPr>
          <p:txBody>
            <a:bodyPr wrap="square">
              <a:spAutoFit/>
            </a:bodyPr>
            <a:lstStyle/>
            <a:p>
              <a:pPr algn="ctr"/>
              <a:r>
                <a:rPr kumimoji="1" lang="en-US" altLang="ja-JP" sz="1100" b="1">
                  <a:solidFill>
                    <a:schemeClr val="tx1">
                      <a:lumMod val="75000"/>
                      <a:lumOff val="25000"/>
                    </a:schemeClr>
                  </a:solidFill>
                  <a:latin typeface="メイリオ" panose="020B0604030504040204" pitchFamily="50" charset="-128"/>
                  <a:ea typeface="メイリオ" panose="020B0604030504040204" pitchFamily="50" charset="-128"/>
                </a:rPr>
                <a:t>6,800</a:t>
              </a: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rPr>
                <a:t>円／台</a:t>
              </a:r>
            </a:p>
          </p:txBody>
        </p:sp>
        <p:grpSp>
          <p:nvGrpSpPr>
            <p:cNvPr id="26" name="グループ化 25">
              <a:extLst>
                <a:ext uri="{FF2B5EF4-FFF2-40B4-BE49-F238E27FC236}">
                  <a16:creationId xmlns:a16="http://schemas.microsoft.com/office/drawing/2014/main" id="{321BCDA5-A61A-6A43-92DE-0B4E074DAC97}"/>
                </a:ext>
              </a:extLst>
            </p:cNvPr>
            <p:cNvGrpSpPr/>
            <p:nvPr/>
          </p:nvGrpSpPr>
          <p:grpSpPr>
            <a:xfrm>
              <a:off x="6593384" y="4291142"/>
              <a:ext cx="351496" cy="312393"/>
              <a:chOff x="9572600" y="4202496"/>
              <a:chExt cx="351496" cy="312393"/>
            </a:xfrm>
          </p:grpSpPr>
          <p:sp>
            <p:nvSpPr>
              <p:cNvPr id="40" name="楕円 80">
                <a:extLst>
                  <a:ext uri="{FF2B5EF4-FFF2-40B4-BE49-F238E27FC236}">
                    <a16:creationId xmlns:a16="http://schemas.microsoft.com/office/drawing/2014/main" id="{14251ACA-F8A0-A44E-854E-4784D9996BFC}"/>
                  </a:ext>
                </a:extLst>
              </p:cNvPr>
              <p:cNvSpPr/>
              <p:nvPr/>
            </p:nvSpPr>
            <p:spPr>
              <a:xfrm>
                <a:off x="9640654" y="4258160"/>
                <a:ext cx="220114" cy="220114"/>
              </a:xfrm>
              <a:prstGeom prst="ellips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プレースホルダー 4">
                <a:extLst>
                  <a:ext uri="{FF2B5EF4-FFF2-40B4-BE49-F238E27FC236}">
                    <a16:creationId xmlns:a16="http://schemas.microsoft.com/office/drawing/2014/main" id="{0D2E1CBE-61E7-E141-A453-31A58C214B62}"/>
                  </a:ext>
                </a:extLst>
              </p:cNvPr>
              <p:cNvSpPr txBox="1">
                <a:spLocks/>
              </p:cNvSpPr>
              <p:nvPr/>
            </p:nvSpPr>
            <p:spPr>
              <a:xfrm>
                <a:off x="9572600" y="4202496"/>
                <a:ext cx="351496" cy="312393"/>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100" b="1">
                    <a:solidFill>
                      <a:schemeClr val="bg1"/>
                    </a:solidFill>
                    <a:latin typeface="Congenial Black" panose="020B0604020202020204" pitchFamily="2" charset="0"/>
                  </a:rPr>
                  <a:t>＋</a:t>
                </a:r>
                <a:endParaRPr lang="ja-JP" altLang="en-US" sz="1100">
                  <a:solidFill>
                    <a:schemeClr val="bg1"/>
                  </a:solidFill>
                  <a:latin typeface="Congenial Black" panose="020B0604020202020204" pitchFamily="2" charset="0"/>
                </a:endParaRPr>
              </a:p>
            </p:txBody>
          </p:sp>
        </p:grpSp>
        <p:sp>
          <p:nvSpPr>
            <p:cNvPr id="27" name="テキスト プレースホルダー 4">
              <a:extLst>
                <a:ext uri="{FF2B5EF4-FFF2-40B4-BE49-F238E27FC236}">
                  <a16:creationId xmlns:a16="http://schemas.microsoft.com/office/drawing/2014/main" id="{11CFE095-EAC8-F94E-9DE4-4D2D4EC419F5}"/>
                </a:ext>
              </a:extLst>
            </p:cNvPr>
            <p:cNvSpPr txBox="1">
              <a:spLocks/>
            </p:cNvSpPr>
            <p:nvPr/>
          </p:nvSpPr>
          <p:spPr>
            <a:xfrm>
              <a:off x="6502193" y="5606332"/>
              <a:ext cx="3801275"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050" b="1"/>
                <a:t>（プラン</a:t>
              </a:r>
              <a:r>
                <a:rPr lang="en-US" altLang="ja-JP" sz="1050" b="1"/>
                <a:t>Ⅰ</a:t>
              </a:r>
              <a:r>
                <a:rPr lang="ja-JP" altLang="en-US" sz="1050" b="1"/>
                <a:t>の魅力）</a:t>
              </a:r>
              <a:endParaRPr lang="ja-JP" altLang="en-US" sz="1050"/>
            </a:p>
          </p:txBody>
        </p:sp>
        <p:grpSp>
          <p:nvGrpSpPr>
            <p:cNvPr id="28" name="グループ化 27">
              <a:extLst>
                <a:ext uri="{FF2B5EF4-FFF2-40B4-BE49-F238E27FC236}">
                  <a16:creationId xmlns:a16="http://schemas.microsoft.com/office/drawing/2014/main" id="{65094CC8-8971-984F-BAFE-0569ACCF307C}"/>
                </a:ext>
              </a:extLst>
            </p:cNvPr>
            <p:cNvGrpSpPr/>
            <p:nvPr/>
          </p:nvGrpSpPr>
          <p:grpSpPr>
            <a:xfrm>
              <a:off x="6589044" y="5911629"/>
              <a:ext cx="4811140" cy="491520"/>
              <a:chOff x="8919382" y="1458957"/>
              <a:chExt cx="3801274" cy="619125"/>
            </a:xfrm>
          </p:grpSpPr>
          <p:pic>
            <p:nvPicPr>
              <p:cNvPr id="38" name="グラフィックス 37">
                <a:extLst>
                  <a:ext uri="{FF2B5EF4-FFF2-40B4-BE49-F238E27FC236}">
                    <a16:creationId xmlns:a16="http://schemas.microsoft.com/office/drawing/2014/main" id="{80102D5A-9B74-0E47-9915-F15CAF34C2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9382" y="1458957"/>
                <a:ext cx="3801274" cy="619125"/>
              </a:xfrm>
              <a:prstGeom prst="rect">
                <a:avLst/>
              </a:prstGeom>
            </p:spPr>
          </p:pic>
          <p:sp>
            <p:nvSpPr>
              <p:cNvPr id="39" name="テキスト プレースホルダー 4">
                <a:extLst>
                  <a:ext uri="{FF2B5EF4-FFF2-40B4-BE49-F238E27FC236}">
                    <a16:creationId xmlns:a16="http://schemas.microsoft.com/office/drawing/2014/main" id="{5443BDB7-EEF7-A54B-BC57-BA848F6ED090}"/>
                  </a:ext>
                </a:extLst>
              </p:cNvPr>
              <p:cNvSpPr txBox="1">
                <a:spLocks/>
              </p:cNvSpPr>
              <p:nvPr/>
            </p:nvSpPr>
            <p:spPr>
              <a:xfrm>
                <a:off x="8995487" y="1577968"/>
                <a:ext cx="3552329" cy="380894"/>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050"/>
                  <a:t>3</a:t>
                </a:r>
                <a:r>
                  <a:rPr lang="ja-JP" altLang="en-US" sz="1050"/>
                  <a:t>年以上継続利用するならプラン</a:t>
                </a:r>
                <a:r>
                  <a:rPr lang="en-US" altLang="ja-JP" sz="1050"/>
                  <a:t>Ⅱ</a:t>
                </a:r>
                <a:r>
                  <a:rPr lang="ja-JP" altLang="en-US" sz="1050"/>
                  <a:t>・プラン</a:t>
                </a:r>
                <a:r>
                  <a:rPr lang="en-US" altLang="ja-JP" sz="1050"/>
                  <a:t>Ⅲ </a:t>
                </a:r>
                <a:r>
                  <a:rPr lang="ja-JP" altLang="en-US" sz="1050"/>
                  <a:t>よりオトク</a:t>
                </a:r>
                <a:endParaRPr lang="en-US" altLang="ja-JP" sz="1050"/>
              </a:p>
            </p:txBody>
          </p:sp>
        </p:grpSp>
        <p:grpSp>
          <p:nvGrpSpPr>
            <p:cNvPr id="29" name="グループ化 28">
              <a:extLst>
                <a:ext uri="{FF2B5EF4-FFF2-40B4-BE49-F238E27FC236}">
                  <a16:creationId xmlns:a16="http://schemas.microsoft.com/office/drawing/2014/main" id="{2193AC6D-809A-CF4A-9A01-259CEEC1B600}"/>
                </a:ext>
              </a:extLst>
            </p:cNvPr>
            <p:cNvGrpSpPr/>
            <p:nvPr/>
          </p:nvGrpSpPr>
          <p:grpSpPr>
            <a:xfrm>
              <a:off x="6593384" y="4672142"/>
              <a:ext cx="351496" cy="312393"/>
              <a:chOff x="9572600" y="4202496"/>
              <a:chExt cx="351496" cy="312393"/>
            </a:xfrm>
          </p:grpSpPr>
          <p:sp>
            <p:nvSpPr>
              <p:cNvPr id="36" name="楕円 94">
                <a:extLst>
                  <a:ext uri="{FF2B5EF4-FFF2-40B4-BE49-F238E27FC236}">
                    <a16:creationId xmlns:a16="http://schemas.microsoft.com/office/drawing/2014/main" id="{C7AB7288-48D9-C54C-893B-EF59272F9C0C}"/>
                  </a:ext>
                </a:extLst>
              </p:cNvPr>
              <p:cNvSpPr/>
              <p:nvPr/>
            </p:nvSpPr>
            <p:spPr>
              <a:xfrm>
                <a:off x="9640654" y="4258160"/>
                <a:ext cx="220114" cy="220114"/>
              </a:xfrm>
              <a:prstGeom prst="ellips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プレースホルダー 4">
                <a:extLst>
                  <a:ext uri="{FF2B5EF4-FFF2-40B4-BE49-F238E27FC236}">
                    <a16:creationId xmlns:a16="http://schemas.microsoft.com/office/drawing/2014/main" id="{4FCE6328-128D-D340-912F-22B7D21EF53D}"/>
                  </a:ext>
                </a:extLst>
              </p:cNvPr>
              <p:cNvSpPr txBox="1">
                <a:spLocks/>
              </p:cNvSpPr>
              <p:nvPr/>
            </p:nvSpPr>
            <p:spPr>
              <a:xfrm>
                <a:off x="9572600" y="4202496"/>
                <a:ext cx="351496" cy="312393"/>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100" b="1">
                    <a:solidFill>
                      <a:schemeClr val="bg1"/>
                    </a:solidFill>
                    <a:latin typeface="Congenial Black" panose="020B0604020202020204" pitchFamily="2" charset="0"/>
                  </a:rPr>
                  <a:t>＋</a:t>
                </a:r>
                <a:endParaRPr lang="ja-JP" altLang="en-US" sz="1100">
                  <a:solidFill>
                    <a:schemeClr val="bg1"/>
                  </a:solidFill>
                  <a:latin typeface="Congenial Black" panose="020B0604020202020204" pitchFamily="2" charset="0"/>
                </a:endParaRPr>
              </a:p>
            </p:txBody>
          </p:sp>
        </p:grpSp>
        <p:grpSp>
          <p:nvGrpSpPr>
            <p:cNvPr id="30" name="グループ化 29">
              <a:extLst>
                <a:ext uri="{FF2B5EF4-FFF2-40B4-BE49-F238E27FC236}">
                  <a16:creationId xmlns:a16="http://schemas.microsoft.com/office/drawing/2014/main" id="{8871F577-AD6A-4B43-BAE8-86B48CC4FFCD}"/>
                </a:ext>
              </a:extLst>
            </p:cNvPr>
            <p:cNvGrpSpPr/>
            <p:nvPr/>
          </p:nvGrpSpPr>
          <p:grpSpPr>
            <a:xfrm>
              <a:off x="6593384" y="5084892"/>
              <a:ext cx="351496" cy="312393"/>
              <a:chOff x="9572600" y="4202496"/>
              <a:chExt cx="351496" cy="312393"/>
            </a:xfrm>
          </p:grpSpPr>
          <p:sp>
            <p:nvSpPr>
              <p:cNvPr id="34" name="楕円 97">
                <a:extLst>
                  <a:ext uri="{FF2B5EF4-FFF2-40B4-BE49-F238E27FC236}">
                    <a16:creationId xmlns:a16="http://schemas.microsoft.com/office/drawing/2014/main" id="{2463EC7F-DBD8-9C46-B2B9-A77658D1AFFD}"/>
                  </a:ext>
                </a:extLst>
              </p:cNvPr>
              <p:cNvSpPr/>
              <p:nvPr/>
            </p:nvSpPr>
            <p:spPr>
              <a:xfrm>
                <a:off x="9640654" y="4258160"/>
                <a:ext cx="220114" cy="220114"/>
              </a:xfrm>
              <a:prstGeom prst="ellips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4">
                <a:extLst>
                  <a:ext uri="{FF2B5EF4-FFF2-40B4-BE49-F238E27FC236}">
                    <a16:creationId xmlns:a16="http://schemas.microsoft.com/office/drawing/2014/main" id="{0C9EA741-417F-5B4E-9934-CEDD571B6AC4}"/>
                  </a:ext>
                </a:extLst>
              </p:cNvPr>
              <p:cNvSpPr txBox="1">
                <a:spLocks/>
              </p:cNvSpPr>
              <p:nvPr/>
            </p:nvSpPr>
            <p:spPr>
              <a:xfrm>
                <a:off x="9572600" y="4202496"/>
                <a:ext cx="351496" cy="312393"/>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100" b="1">
                    <a:solidFill>
                      <a:schemeClr val="bg1"/>
                    </a:solidFill>
                    <a:latin typeface="Congenial Black" panose="020B0604020202020204" pitchFamily="2" charset="0"/>
                  </a:rPr>
                  <a:t>＋</a:t>
                </a:r>
                <a:endParaRPr lang="ja-JP" altLang="en-US" sz="1100">
                  <a:solidFill>
                    <a:schemeClr val="bg1"/>
                  </a:solidFill>
                  <a:latin typeface="Congenial Black" panose="020B0604020202020204" pitchFamily="2" charset="0"/>
                </a:endParaRPr>
              </a:p>
            </p:txBody>
          </p:sp>
        </p:grpSp>
        <p:sp>
          <p:nvSpPr>
            <p:cNvPr id="31" name="四角形: 角を丸くする 8">
              <a:extLst>
                <a:ext uri="{FF2B5EF4-FFF2-40B4-BE49-F238E27FC236}">
                  <a16:creationId xmlns:a16="http://schemas.microsoft.com/office/drawing/2014/main" id="{00ADB7EB-B1FE-AA40-97B5-C940580E6542}"/>
                </a:ext>
              </a:extLst>
            </p:cNvPr>
            <p:cNvSpPr/>
            <p:nvPr/>
          </p:nvSpPr>
          <p:spPr>
            <a:xfrm>
              <a:off x="6826010" y="902266"/>
              <a:ext cx="4315968" cy="721280"/>
            </a:xfrm>
            <a:prstGeom prst="roundRect">
              <a:avLst>
                <a:gd name="adj" fmla="val 100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nSpc>
                  <a:spcPts val="2000"/>
                </a:lnSpc>
              </a:pPr>
              <a:endParaRPr kumimoji="1" lang="ja-JP" altLang="en-US" sz="1400">
                <a:latin typeface="メイリオ" panose="020B0604030504040204" pitchFamily="50" charset="-128"/>
                <a:ea typeface="メイリオ" panose="020B0604030504040204" pitchFamily="50" charset="-128"/>
              </a:endParaRPr>
            </a:p>
          </p:txBody>
        </p:sp>
        <p:sp>
          <p:nvSpPr>
            <p:cNvPr id="32" name="テキスト プレースホルダー 4">
              <a:extLst>
                <a:ext uri="{FF2B5EF4-FFF2-40B4-BE49-F238E27FC236}">
                  <a16:creationId xmlns:a16="http://schemas.microsoft.com/office/drawing/2014/main" id="{38BFF013-A304-414F-8861-A5CD05C013CE}"/>
                </a:ext>
              </a:extLst>
            </p:cNvPr>
            <p:cNvSpPr txBox="1">
              <a:spLocks/>
            </p:cNvSpPr>
            <p:nvPr/>
          </p:nvSpPr>
          <p:spPr>
            <a:xfrm>
              <a:off x="7213037" y="945710"/>
              <a:ext cx="3550214" cy="632481"/>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20000"/>
                </a:lnSpc>
              </a:pPr>
              <a:r>
                <a:rPr lang="ja-JP" altLang="en-US"/>
                <a:t>ランニング費用を抑えるプラン</a:t>
              </a:r>
              <a:endParaRPr lang="en-US" altLang="ja-JP"/>
            </a:p>
            <a:p>
              <a:pPr algn="ctr">
                <a:lnSpc>
                  <a:spcPct val="120000"/>
                </a:lnSpc>
              </a:pPr>
              <a:r>
                <a:rPr lang="ja-JP" altLang="en-US" sz="1800" b="1"/>
                <a:t>プラン</a:t>
              </a:r>
              <a:r>
                <a:rPr lang="en-US" altLang="ja-JP" sz="1800" b="1"/>
                <a:t>Ⅰ</a:t>
              </a:r>
              <a:endParaRPr lang="ja-JP" altLang="en-US" sz="1800" b="1"/>
            </a:p>
          </p:txBody>
        </p:sp>
        <p:pic>
          <p:nvPicPr>
            <p:cNvPr id="33" name="グラフィックス 32">
              <a:extLst>
                <a:ext uri="{FF2B5EF4-FFF2-40B4-BE49-F238E27FC236}">
                  <a16:creationId xmlns:a16="http://schemas.microsoft.com/office/drawing/2014/main" id="{F0FA0A10-335C-B345-AD22-A72169E83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71278" y="5370362"/>
              <a:ext cx="343177" cy="1076719"/>
            </a:xfrm>
            <a:prstGeom prst="rect">
              <a:avLst/>
            </a:prstGeom>
          </p:spPr>
        </p:pic>
      </p:grpSp>
      <p:sp>
        <p:nvSpPr>
          <p:cNvPr id="43" name="正方形/長方形 42">
            <a:extLst>
              <a:ext uri="{FF2B5EF4-FFF2-40B4-BE49-F238E27FC236}">
                <a16:creationId xmlns:a16="http://schemas.microsoft.com/office/drawing/2014/main" id="{C1D9DCAE-8C1A-2547-83BF-80AE248A89C3}"/>
              </a:ext>
            </a:extLst>
          </p:cNvPr>
          <p:cNvSpPr/>
          <p:nvPr/>
        </p:nvSpPr>
        <p:spPr>
          <a:xfrm>
            <a:off x="6449102" y="826747"/>
            <a:ext cx="4781322" cy="2921306"/>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1600">
              <a:solidFill>
                <a:srgbClr val="C00000"/>
              </a:solidFill>
              <a:latin typeface="Meiryo" panose="020B0604030504040204" pitchFamily="34" charset="-128"/>
              <a:ea typeface="Meiryo" panose="020B0604030504040204" pitchFamily="34" charset="-128"/>
            </a:endParaRPr>
          </a:p>
        </p:txBody>
      </p:sp>
      <p:sp>
        <p:nvSpPr>
          <p:cNvPr id="69" name="四角形: 角を丸くする 8">
            <a:extLst>
              <a:ext uri="{FF2B5EF4-FFF2-40B4-BE49-F238E27FC236}">
                <a16:creationId xmlns:a16="http://schemas.microsoft.com/office/drawing/2014/main" id="{E2D71A6C-212E-1745-A73A-9943200BE447}"/>
              </a:ext>
            </a:extLst>
          </p:cNvPr>
          <p:cNvSpPr/>
          <p:nvPr/>
        </p:nvSpPr>
        <p:spPr>
          <a:xfrm>
            <a:off x="6686068" y="929659"/>
            <a:ext cx="4315968" cy="721280"/>
          </a:xfrm>
          <a:prstGeom prst="roundRect">
            <a:avLst>
              <a:gd name="adj" fmla="val 10088"/>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nSpc>
                <a:spcPts val="2000"/>
              </a:lnSpc>
            </a:pPr>
            <a:endParaRPr kumimoji="1" lang="ja-JP" altLang="en-US" sz="1400">
              <a:latin typeface="メイリオ" panose="020B0604030504040204" pitchFamily="50" charset="-128"/>
              <a:ea typeface="メイリオ" panose="020B0604030504040204" pitchFamily="50" charset="-128"/>
            </a:endParaRPr>
          </a:p>
        </p:txBody>
      </p:sp>
      <p:sp>
        <p:nvSpPr>
          <p:cNvPr id="70" name="テキスト プレースホルダー 4">
            <a:extLst>
              <a:ext uri="{FF2B5EF4-FFF2-40B4-BE49-F238E27FC236}">
                <a16:creationId xmlns:a16="http://schemas.microsoft.com/office/drawing/2014/main" id="{583B762A-EDA2-CC40-9359-08FE0AA224A9}"/>
              </a:ext>
            </a:extLst>
          </p:cNvPr>
          <p:cNvSpPr txBox="1">
            <a:spLocks/>
          </p:cNvSpPr>
          <p:nvPr/>
        </p:nvSpPr>
        <p:spPr>
          <a:xfrm>
            <a:off x="7073095" y="973103"/>
            <a:ext cx="3550214" cy="632481"/>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20000"/>
              </a:lnSpc>
            </a:pPr>
            <a:r>
              <a:rPr lang="ja-JP" altLang="en-US"/>
              <a:t>イニシャル費用を抑えるプラン</a:t>
            </a:r>
            <a:endParaRPr lang="en-US" altLang="ja-JP"/>
          </a:p>
          <a:p>
            <a:pPr algn="ctr">
              <a:lnSpc>
                <a:spcPct val="120000"/>
              </a:lnSpc>
            </a:pPr>
            <a:r>
              <a:rPr lang="ja-JP" altLang="en-US" sz="1800" b="1"/>
              <a:t>プラン</a:t>
            </a:r>
            <a:r>
              <a:rPr lang="en-US" altLang="ja-JP" sz="1800" b="1"/>
              <a:t>Ⅱ</a:t>
            </a:r>
            <a:r>
              <a:rPr lang="ja-JP" altLang="en-US" sz="1800" b="1"/>
              <a:t>・プラン</a:t>
            </a:r>
            <a:r>
              <a:rPr lang="en-US" altLang="ja-JP" sz="1800" b="1"/>
              <a:t>Ⅲ</a:t>
            </a:r>
            <a:endParaRPr lang="ja-JP" altLang="en-US" sz="1800" b="1"/>
          </a:p>
        </p:txBody>
      </p:sp>
      <p:sp>
        <p:nvSpPr>
          <p:cNvPr id="80" name="テキスト プレースホルダー 4">
            <a:extLst>
              <a:ext uri="{FF2B5EF4-FFF2-40B4-BE49-F238E27FC236}">
                <a16:creationId xmlns:a16="http://schemas.microsoft.com/office/drawing/2014/main" id="{E23B09D0-CE26-4D49-9E0B-2C6C95E1CB80}"/>
              </a:ext>
            </a:extLst>
          </p:cNvPr>
          <p:cNvSpPr txBox="1">
            <a:spLocks/>
          </p:cNvSpPr>
          <p:nvPr/>
        </p:nvSpPr>
        <p:spPr>
          <a:xfrm>
            <a:off x="7583239" y="3278202"/>
            <a:ext cx="561519"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a:t>1</a:t>
            </a:r>
            <a:r>
              <a:rPr lang="ja-JP" altLang="en-US" sz="1050"/>
              <a:t>年目</a:t>
            </a:r>
          </a:p>
        </p:txBody>
      </p:sp>
      <p:sp>
        <p:nvSpPr>
          <p:cNvPr id="81" name="テキスト プレースホルダー 4">
            <a:extLst>
              <a:ext uri="{FF2B5EF4-FFF2-40B4-BE49-F238E27FC236}">
                <a16:creationId xmlns:a16="http://schemas.microsoft.com/office/drawing/2014/main" id="{F8F59A57-1446-974F-89B4-C6DF59CC2334}"/>
              </a:ext>
            </a:extLst>
          </p:cNvPr>
          <p:cNvSpPr txBox="1">
            <a:spLocks/>
          </p:cNvSpPr>
          <p:nvPr/>
        </p:nvSpPr>
        <p:spPr>
          <a:xfrm>
            <a:off x="8608165" y="3278202"/>
            <a:ext cx="561519"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a:t>2</a:t>
            </a:r>
            <a:r>
              <a:rPr lang="ja-JP" altLang="en-US" sz="1050"/>
              <a:t>年目</a:t>
            </a:r>
          </a:p>
        </p:txBody>
      </p:sp>
      <p:sp>
        <p:nvSpPr>
          <p:cNvPr id="82" name="テキスト プレースホルダー 4">
            <a:extLst>
              <a:ext uri="{FF2B5EF4-FFF2-40B4-BE49-F238E27FC236}">
                <a16:creationId xmlns:a16="http://schemas.microsoft.com/office/drawing/2014/main" id="{9983359D-92A4-0742-BABA-20767CEBA134}"/>
              </a:ext>
            </a:extLst>
          </p:cNvPr>
          <p:cNvSpPr txBox="1">
            <a:spLocks/>
          </p:cNvSpPr>
          <p:nvPr/>
        </p:nvSpPr>
        <p:spPr>
          <a:xfrm>
            <a:off x="9595523" y="3278202"/>
            <a:ext cx="561519"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a:t>3</a:t>
            </a:r>
            <a:r>
              <a:rPr lang="ja-JP" altLang="en-US" sz="1050"/>
              <a:t>年目</a:t>
            </a:r>
          </a:p>
        </p:txBody>
      </p:sp>
      <p:cxnSp>
        <p:nvCxnSpPr>
          <p:cNvPr id="83" name="直線コネクタ 82">
            <a:extLst>
              <a:ext uri="{FF2B5EF4-FFF2-40B4-BE49-F238E27FC236}">
                <a16:creationId xmlns:a16="http://schemas.microsoft.com/office/drawing/2014/main" id="{EF3DC7A1-4ED7-F54D-A3D7-F92822FA05FA}"/>
              </a:ext>
            </a:extLst>
          </p:cNvPr>
          <p:cNvCxnSpPr/>
          <p:nvPr/>
        </p:nvCxnSpPr>
        <p:spPr>
          <a:xfrm>
            <a:off x="7262226" y="2552212"/>
            <a:ext cx="327822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4" name="正方形/長方形 83">
            <a:extLst>
              <a:ext uri="{FF2B5EF4-FFF2-40B4-BE49-F238E27FC236}">
                <a16:creationId xmlns:a16="http://schemas.microsoft.com/office/drawing/2014/main" id="{400A3A54-A14E-6B4F-9711-F9F9425C418B}"/>
              </a:ext>
            </a:extLst>
          </p:cNvPr>
          <p:cNvSpPr/>
          <p:nvPr/>
        </p:nvSpPr>
        <p:spPr>
          <a:xfrm>
            <a:off x="7583239" y="2552212"/>
            <a:ext cx="599087" cy="7259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E9343F26-EFA9-9348-9129-E5A581B6B07C}"/>
              </a:ext>
            </a:extLst>
          </p:cNvPr>
          <p:cNvSpPr/>
          <p:nvPr/>
        </p:nvSpPr>
        <p:spPr>
          <a:xfrm>
            <a:off x="8611939" y="2552212"/>
            <a:ext cx="599087" cy="7259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EADE0260-69BB-744E-9F93-A1199698CC7A}"/>
              </a:ext>
            </a:extLst>
          </p:cNvPr>
          <p:cNvSpPr/>
          <p:nvPr/>
        </p:nvSpPr>
        <p:spPr>
          <a:xfrm>
            <a:off x="9564439" y="2552212"/>
            <a:ext cx="599087" cy="7259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プレースホルダー 4">
            <a:extLst>
              <a:ext uri="{FF2B5EF4-FFF2-40B4-BE49-F238E27FC236}">
                <a16:creationId xmlns:a16="http://schemas.microsoft.com/office/drawing/2014/main" id="{A3CD9F0D-1737-284E-B855-3649921F2A29}"/>
              </a:ext>
            </a:extLst>
          </p:cNvPr>
          <p:cNvSpPr txBox="1">
            <a:spLocks/>
          </p:cNvSpPr>
          <p:nvPr/>
        </p:nvSpPr>
        <p:spPr>
          <a:xfrm>
            <a:off x="6531537" y="5632406"/>
            <a:ext cx="3801275"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050" b="1"/>
              <a:t>（プラン</a:t>
            </a:r>
            <a:r>
              <a:rPr lang="en-US" altLang="ja-JP" sz="1050" b="1"/>
              <a:t>Ⅱ</a:t>
            </a:r>
            <a:r>
              <a:rPr lang="ja-JP" altLang="en-US" sz="1050" b="1"/>
              <a:t>・プラン</a:t>
            </a:r>
            <a:r>
              <a:rPr lang="en-US" altLang="ja-JP" sz="1050" b="1"/>
              <a:t>Ⅲ</a:t>
            </a:r>
            <a:r>
              <a:rPr lang="ja-JP" altLang="en-US" sz="1050" b="1"/>
              <a:t>の魅力）</a:t>
            </a:r>
            <a:endParaRPr lang="ja-JP" altLang="en-US" sz="1050"/>
          </a:p>
        </p:txBody>
      </p:sp>
      <p:grpSp>
        <p:nvGrpSpPr>
          <p:cNvPr id="88" name="グループ化 87">
            <a:extLst>
              <a:ext uri="{FF2B5EF4-FFF2-40B4-BE49-F238E27FC236}">
                <a16:creationId xmlns:a16="http://schemas.microsoft.com/office/drawing/2014/main" id="{466F7F9B-5E76-6041-AA15-664D733745C7}"/>
              </a:ext>
            </a:extLst>
          </p:cNvPr>
          <p:cNvGrpSpPr/>
          <p:nvPr/>
        </p:nvGrpSpPr>
        <p:grpSpPr>
          <a:xfrm>
            <a:off x="6603229" y="5936797"/>
            <a:ext cx="4634770" cy="466282"/>
            <a:chOff x="8919381" y="1458957"/>
            <a:chExt cx="4054047" cy="619125"/>
          </a:xfrm>
        </p:grpSpPr>
        <p:pic>
          <p:nvPicPr>
            <p:cNvPr id="89" name="グラフィックス 88">
              <a:extLst>
                <a:ext uri="{FF2B5EF4-FFF2-40B4-BE49-F238E27FC236}">
                  <a16:creationId xmlns:a16="http://schemas.microsoft.com/office/drawing/2014/main" id="{51032103-403C-A24E-A443-8EC3791C35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19381" y="1458957"/>
              <a:ext cx="4054047" cy="619125"/>
            </a:xfrm>
            <a:prstGeom prst="rect">
              <a:avLst/>
            </a:prstGeom>
          </p:spPr>
        </p:pic>
        <p:sp>
          <p:nvSpPr>
            <p:cNvPr id="90" name="テキスト プレースホルダー 4">
              <a:extLst>
                <a:ext uri="{FF2B5EF4-FFF2-40B4-BE49-F238E27FC236}">
                  <a16:creationId xmlns:a16="http://schemas.microsoft.com/office/drawing/2014/main" id="{13C50607-1BF8-614F-B761-CD55E75E174C}"/>
                </a:ext>
              </a:extLst>
            </p:cNvPr>
            <p:cNvSpPr txBox="1">
              <a:spLocks/>
            </p:cNvSpPr>
            <p:nvPr/>
          </p:nvSpPr>
          <p:spPr>
            <a:xfrm>
              <a:off x="8987962" y="1579382"/>
              <a:ext cx="3909267" cy="401511"/>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050"/>
                <a:t>初期コストが抑えられるので、少ない予算でも導入しやすい</a:t>
              </a:r>
              <a:endParaRPr lang="en-US" altLang="ja-JP" sz="1050"/>
            </a:p>
          </p:txBody>
        </p:sp>
      </p:grpSp>
      <p:pic>
        <p:nvPicPr>
          <p:cNvPr id="91" name="グラフィックス 90">
            <a:extLst>
              <a:ext uri="{FF2B5EF4-FFF2-40B4-BE49-F238E27FC236}">
                <a16:creationId xmlns:a16="http://schemas.microsoft.com/office/drawing/2014/main" id="{85FE03D6-F5D5-2F45-9716-E0846481F2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27240" y="5459710"/>
            <a:ext cx="593625" cy="1066017"/>
          </a:xfrm>
          <a:prstGeom prst="rect">
            <a:avLst/>
          </a:prstGeom>
        </p:spPr>
      </p:pic>
      <p:sp>
        <p:nvSpPr>
          <p:cNvPr id="92" name="テキスト プレースホルダー 4">
            <a:extLst>
              <a:ext uri="{FF2B5EF4-FFF2-40B4-BE49-F238E27FC236}">
                <a16:creationId xmlns:a16="http://schemas.microsoft.com/office/drawing/2014/main" id="{7FB2EBEA-94CC-C741-A352-06622356D0C5}"/>
              </a:ext>
            </a:extLst>
          </p:cNvPr>
          <p:cNvSpPr txBox="1">
            <a:spLocks/>
          </p:cNvSpPr>
          <p:nvPr/>
        </p:nvSpPr>
        <p:spPr>
          <a:xfrm>
            <a:off x="6531537" y="5136550"/>
            <a:ext cx="4987144" cy="466281"/>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900"/>
              <a:t>・初期費用として台数を問わず</a:t>
            </a:r>
            <a:r>
              <a:rPr lang="en-US" altLang="ja-JP" sz="900"/>
              <a:t>1</a:t>
            </a:r>
            <a:r>
              <a:rPr lang="ja-JP" altLang="en-US" sz="900"/>
              <a:t>契約／</a:t>
            </a:r>
            <a:r>
              <a:rPr lang="en-US" altLang="ja-JP" sz="900"/>
              <a:t>¥30,000</a:t>
            </a:r>
            <a:r>
              <a:rPr lang="ja-JP" altLang="en-US" sz="900"/>
              <a:t>が必要です</a:t>
            </a:r>
            <a:endParaRPr lang="en-US" altLang="ja-JP" sz="900"/>
          </a:p>
          <a:p>
            <a:pPr algn="l"/>
            <a:r>
              <a:rPr lang="ja-JP" altLang="en-US" sz="900"/>
              <a:t>・プラン</a:t>
            </a:r>
            <a:r>
              <a:rPr lang="en-US" altLang="ja-JP" sz="900"/>
              <a:t>Ⅲ</a:t>
            </a:r>
            <a:r>
              <a:rPr lang="ja-JP" altLang="en-US" sz="900"/>
              <a:t>は月額払い。表記は</a:t>
            </a:r>
            <a:r>
              <a:rPr lang="en-US" altLang="ja-JP" sz="900"/>
              <a:t>1</a:t>
            </a:r>
            <a:r>
              <a:rPr lang="ja-JP" altLang="en-US" sz="900"/>
              <a:t>年間利用した場合の費用です。</a:t>
            </a:r>
          </a:p>
        </p:txBody>
      </p:sp>
      <p:sp>
        <p:nvSpPr>
          <p:cNvPr id="93" name="正方形/長方形 92">
            <a:extLst>
              <a:ext uri="{FF2B5EF4-FFF2-40B4-BE49-F238E27FC236}">
                <a16:creationId xmlns:a16="http://schemas.microsoft.com/office/drawing/2014/main" id="{9C7832A5-1AA8-0746-9AC6-586568A9D388}"/>
              </a:ext>
            </a:extLst>
          </p:cNvPr>
          <p:cNvSpPr/>
          <p:nvPr/>
        </p:nvSpPr>
        <p:spPr>
          <a:xfrm>
            <a:off x="6607548" y="3897956"/>
            <a:ext cx="953311" cy="3498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プレースホルダー 4">
            <a:extLst>
              <a:ext uri="{FF2B5EF4-FFF2-40B4-BE49-F238E27FC236}">
                <a16:creationId xmlns:a16="http://schemas.microsoft.com/office/drawing/2014/main" id="{B56EBA5C-41D4-4540-BD48-21E6BF5EF62C}"/>
              </a:ext>
            </a:extLst>
          </p:cNvPr>
          <p:cNvSpPr txBox="1">
            <a:spLocks/>
          </p:cNvSpPr>
          <p:nvPr/>
        </p:nvSpPr>
        <p:spPr>
          <a:xfrm>
            <a:off x="6710707" y="3921678"/>
            <a:ext cx="785905"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050" b="1">
                <a:solidFill>
                  <a:schemeClr val="bg1"/>
                </a:solidFill>
              </a:rPr>
              <a:t>ライト</a:t>
            </a:r>
            <a:r>
              <a:rPr lang="en-US" altLang="ja-JP" sz="1050" b="1">
                <a:solidFill>
                  <a:schemeClr val="bg1"/>
                </a:solidFill>
              </a:rPr>
              <a:t>A</a:t>
            </a:r>
            <a:endParaRPr lang="ja-JP" altLang="en-US" sz="1050">
              <a:solidFill>
                <a:schemeClr val="bg1"/>
              </a:solidFill>
            </a:endParaRPr>
          </a:p>
        </p:txBody>
      </p:sp>
      <p:sp>
        <p:nvSpPr>
          <p:cNvPr id="95" name="テキスト プレースホルダー 4">
            <a:extLst>
              <a:ext uri="{FF2B5EF4-FFF2-40B4-BE49-F238E27FC236}">
                <a16:creationId xmlns:a16="http://schemas.microsoft.com/office/drawing/2014/main" id="{6C90CA95-AD4C-7742-A797-A71400EA0879}"/>
              </a:ext>
            </a:extLst>
          </p:cNvPr>
          <p:cNvSpPr txBox="1">
            <a:spLocks/>
          </p:cNvSpPr>
          <p:nvPr/>
        </p:nvSpPr>
        <p:spPr>
          <a:xfrm>
            <a:off x="7584634" y="3906490"/>
            <a:ext cx="2546611" cy="332399"/>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100" b="1"/>
              <a:t>利用料　</a:t>
            </a:r>
            <a:r>
              <a:rPr lang="en-US" altLang="ja-JP" b="1"/>
              <a:t>3,600</a:t>
            </a:r>
            <a:r>
              <a:rPr lang="ja-JP" altLang="en-US" sz="1050" b="1"/>
              <a:t>円</a:t>
            </a:r>
            <a:r>
              <a:rPr lang="ja-JP" altLang="en-US" sz="900" b="1"/>
              <a:t>／</a:t>
            </a:r>
            <a:r>
              <a:rPr lang="ja-JP" altLang="en-US" sz="1050" b="1"/>
              <a:t>台</a:t>
            </a:r>
            <a:endParaRPr lang="ja-JP" altLang="en-US" sz="1100"/>
          </a:p>
        </p:txBody>
      </p:sp>
      <p:sp>
        <p:nvSpPr>
          <p:cNvPr id="96" name="正方形/長方形 95">
            <a:extLst>
              <a:ext uri="{FF2B5EF4-FFF2-40B4-BE49-F238E27FC236}">
                <a16:creationId xmlns:a16="http://schemas.microsoft.com/office/drawing/2014/main" id="{B59D83F3-1A1B-344A-AC3B-F598BCD0D6E5}"/>
              </a:ext>
            </a:extLst>
          </p:cNvPr>
          <p:cNvSpPr/>
          <p:nvPr/>
        </p:nvSpPr>
        <p:spPr>
          <a:xfrm>
            <a:off x="6607548" y="4296790"/>
            <a:ext cx="953311" cy="3498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プレースホルダー 4">
            <a:extLst>
              <a:ext uri="{FF2B5EF4-FFF2-40B4-BE49-F238E27FC236}">
                <a16:creationId xmlns:a16="http://schemas.microsoft.com/office/drawing/2014/main" id="{200F5B47-8ADF-3E46-817C-DF1692D4E60E}"/>
              </a:ext>
            </a:extLst>
          </p:cNvPr>
          <p:cNvSpPr txBox="1">
            <a:spLocks/>
          </p:cNvSpPr>
          <p:nvPr/>
        </p:nvSpPr>
        <p:spPr>
          <a:xfrm>
            <a:off x="6710707" y="4320512"/>
            <a:ext cx="785905"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050" b="1">
                <a:solidFill>
                  <a:schemeClr val="bg1"/>
                </a:solidFill>
              </a:rPr>
              <a:t>ライト</a:t>
            </a:r>
            <a:r>
              <a:rPr lang="en-US" altLang="ja-JP" sz="1050" b="1">
                <a:solidFill>
                  <a:schemeClr val="bg1"/>
                </a:solidFill>
              </a:rPr>
              <a:t>B</a:t>
            </a:r>
            <a:endParaRPr lang="ja-JP" altLang="en-US" sz="1050">
              <a:solidFill>
                <a:schemeClr val="bg1"/>
              </a:solidFill>
            </a:endParaRPr>
          </a:p>
        </p:txBody>
      </p:sp>
      <p:sp>
        <p:nvSpPr>
          <p:cNvPr id="98" name="テキスト プレースホルダー 4">
            <a:extLst>
              <a:ext uri="{FF2B5EF4-FFF2-40B4-BE49-F238E27FC236}">
                <a16:creationId xmlns:a16="http://schemas.microsoft.com/office/drawing/2014/main" id="{6099D686-2718-654A-85EF-8A5B4D989758}"/>
              </a:ext>
            </a:extLst>
          </p:cNvPr>
          <p:cNvSpPr txBox="1">
            <a:spLocks/>
          </p:cNvSpPr>
          <p:nvPr/>
        </p:nvSpPr>
        <p:spPr>
          <a:xfrm>
            <a:off x="7584634" y="4305324"/>
            <a:ext cx="2546611" cy="332399"/>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100" b="1"/>
              <a:t>利用料　</a:t>
            </a:r>
            <a:r>
              <a:rPr lang="en-US" altLang="ja-JP" b="1"/>
              <a:t>4,800</a:t>
            </a:r>
            <a:r>
              <a:rPr lang="ja-JP" altLang="en-US" sz="1050" b="1"/>
              <a:t>円</a:t>
            </a:r>
            <a:r>
              <a:rPr lang="ja-JP" altLang="en-US" sz="900" b="1"/>
              <a:t>／</a:t>
            </a:r>
            <a:r>
              <a:rPr lang="ja-JP" altLang="en-US" sz="1050" b="1"/>
              <a:t>台</a:t>
            </a:r>
            <a:endParaRPr lang="ja-JP" altLang="en-US" sz="1100"/>
          </a:p>
        </p:txBody>
      </p:sp>
      <p:sp>
        <p:nvSpPr>
          <p:cNvPr id="99" name="正方形/長方形 98">
            <a:extLst>
              <a:ext uri="{FF2B5EF4-FFF2-40B4-BE49-F238E27FC236}">
                <a16:creationId xmlns:a16="http://schemas.microsoft.com/office/drawing/2014/main" id="{D5655E42-EB5C-384E-9616-15DF45CE0A21}"/>
              </a:ext>
            </a:extLst>
          </p:cNvPr>
          <p:cNvSpPr/>
          <p:nvPr/>
        </p:nvSpPr>
        <p:spPr>
          <a:xfrm>
            <a:off x="6607548" y="4695624"/>
            <a:ext cx="953311" cy="3498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プレースホルダー 4">
            <a:extLst>
              <a:ext uri="{FF2B5EF4-FFF2-40B4-BE49-F238E27FC236}">
                <a16:creationId xmlns:a16="http://schemas.microsoft.com/office/drawing/2014/main" id="{C65839AC-623E-4D4C-930A-837CB71B2BD0}"/>
              </a:ext>
            </a:extLst>
          </p:cNvPr>
          <p:cNvSpPr txBox="1">
            <a:spLocks/>
          </p:cNvSpPr>
          <p:nvPr/>
        </p:nvSpPr>
        <p:spPr>
          <a:xfrm>
            <a:off x="6603229" y="4719346"/>
            <a:ext cx="961950" cy="302390"/>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050" b="1">
                <a:solidFill>
                  <a:schemeClr val="bg1"/>
                </a:solidFill>
              </a:rPr>
              <a:t>ベーシック</a:t>
            </a:r>
            <a:endParaRPr lang="ja-JP" altLang="en-US" sz="1050">
              <a:solidFill>
                <a:schemeClr val="bg1"/>
              </a:solidFill>
            </a:endParaRPr>
          </a:p>
        </p:txBody>
      </p:sp>
      <p:sp>
        <p:nvSpPr>
          <p:cNvPr id="101" name="テキスト プレースホルダー 4">
            <a:extLst>
              <a:ext uri="{FF2B5EF4-FFF2-40B4-BE49-F238E27FC236}">
                <a16:creationId xmlns:a16="http://schemas.microsoft.com/office/drawing/2014/main" id="{29F22502-B6DA-5D44-A2A0-E10287DB0A13}"/>
              </a:ext>
            </a:extLst>
          </p:cNvPr>
          <p:cNvSpPr txBox="1">
            <a:spLocks/>
          </p:cNvSpPr>
          <p:nvPr/>
        </p:nvSpPr>
        <p:spPr>
          <a:xfrm>
            <a:off x="7584634" y="4704158"/>
            <a:ext cx="2546611" cy="332399"/>
          </a:xfrm>
          <a:prstGeom prst="rect">
            <a:avLst/>
          </a:prstGeom>
        </p:spPr>
        <p:txBody>
          <a:bodyPr wrap="square" anchor="t" anchorCtr="0">
            <a:spAutoFit/>
          </a:bodyPr>
          <a:lstStyle>
            <a:lvl1pPr marL="0" indent="0" algn="just" defTabSz="914400" rtl="0" eaLnBrk="1" latinLnBrk="0" hangingPunct="1">
              <a:lnSpc>
                <a:spcPct val="140000"/>
              </a:lnSpc>
              <a:spcBef>
                <a:spcPts val="0"/>
              </a:spcBef>
              <a:buFont typeface="Arial" panose="020B0604020202020204" pitchFamily="34" charset="0"/>
              <a:buNone/>
              <a:defRPr kumimoji="1" sz="12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100" b="1"/>
              <a:t>利用料　</a:t>
            </a:r>
            <a:r>
              <a:rPr lang="en-US" altLang="ja-JP" b="1"/>
              <a:t>6,000</a:t>
            </a:r>
            <a:r>
              <a:rPr lang="ja-JP" altLang="en-US" sz="1050" b="1"/>
              <a:t>円</a:t>
            </a:r>
            <a:r>
              <a:rPr lang="ja-JP" altLang="en-US" sz="900" b="1"/>
              <a:t>／</a:t>
            </a:r>
            <a:r>
              <a:rPr lang="ja-JP" altLang="en-US" sz="1050" b="1"/>
              <a:t>台</a:t>
            </a:r>
            <a:endParaRPr lang="ja-JP" altLang="en-US" sz="1100"/>
          </a:p>
        </p:txBody>
      </p:sp>
      <p:cxnSp>
        <p:nvCxnSpPr>
          <p:cNvPr id="66" name="直線コネクタ 65">
            <a:extLst>
              <a:ext uri="{FF2B5EF4-FFF2-40B4-BE49-F238E27FC236}">
                <a16:creationId xmlns:a16="http://schemas.microsoft.com/office/drawing/2014/main" id="{E2F44A5F-2702-3240-82C4-9141C211B1C9}"/>
              </a:ext>
            </a:extLst>
          </p:cNvPr>
          <p:cNvCxnSpPr>
            <a:cxnSpLocks/>
          </p:cNvCxnSpPr>
          <p:nvPr/>
        </p:nvCxnSpPr>
        <p:spPr>
          <a:xfrm>
            <a:off x="6062547" y="807533"/>
            <a:ext cx="0" cy="566471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20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ABD1EA9-7963-B105-74AB-C941BF26D896}"/>
              </a:ext>
            </a:extLst>
          </p:cNvPr>
          <p:cNvSpPr>
            <a:spLocks noGrp="1"/>
          </p:cNvSpPr>
          <p:nvPr>
            <p:ph type="body" sz="quarter" idx="14"/>
          </p:nvPr>
        </p:nvSpPr>
        <p:spPr>
          <a:xfrm>
            <a:off x="643242" y="1681977"/>
            <a:ext cx="9469693" cy="348557"/>
          </a:xfrm>
        </p:spPr>
        <p:txBody>
          <a:bodyPr/>
          <a:lstStyle/>
          <a:p>
            <a:r>
              <a:rPr lang="en-US" altLang="ja-JP"/>
              <a:t>2. </a:t>
            </a:r>
            <a:r>
              <a:rPr lang="ja-JP" altLang="en-US"/>
              <a:t>エンドポイントマネージャー</a:t>
            </a:r>
            <a:r>
              <a:rPr lang="en-US" altLang="ja-JP"/>
              <a:t> </a:t>
            </a:r>
            <a:r>
              <a:rPr lang="ja-JP" altLang="en-US"/>
              <a:t>クラウド版</a:t>
            </a:r>
            <a:r>
              <a:rPr lang="en-US" altLang="ja-JP"/>
              <a:t> </a:t>
            </a:r>
            <a:r>
              <a:rPr lang="ja-JP" altLang="en-US"/>
              <a:t>各機能のご紹介</a:t>
            </a:r>
          </a:p>
        </p:txBody>
      </p:sp>
      <p:sp>
        <p:nvSpPr>
          <p:cNvPr id="5" name="テキスト プレースホルダー 4">
            <a:extLst>
              <a:ext uri="{FF2B5EF4-FFF2-40B4-BE49-F238E27FC236}">
                <a16:creationId xmlns:a16="http://schemas.microsoft.com/office/drawing/2014/main" id="{1CEFA403-7BDA-0A71-F502-CE1029910886}"/>
              </a:ext>
            </a:extLst>
          </p:cNvPr>
          <p:cNvSpPr>
            <a:spLocks noGrp="1"/>
          </p:cNvSpPr>
          <p:nvPr>
            <p:ph type="body" sz="quarter" idx="15"/>
          </p:nvPr>
        </p:nvSpPr>
        <p:spPr>
          <a:xfrm>
            <a:off x="643242" y="2373870"/>
            <a:ext cx="9318901" cy="1578894"/>
          </a:xfrm>
        </p:spPr>
        <p:txBody>
          <a:bodyPr/>
          <a:lstStyle/>
          <a:p>
            <a:r>
              <a:rPr lang="ja-JP" altLang="en-US"/>
              <a:t>機能紹介① 資産管理（ハードウェア・アプリ管理）</a:t>
            </a:r>
          </a:p>
          <a:p>
            <a:r>
              <a:rPr lang="ja-JP" altLang="en-US">
                <a:solidFill>
                  <a:schemeClr val="bg1">
                    <a:lumMod val="75000"/>
                  </a:schemeClr>
                </a:solidFill>
              </a:rPr>
              <a:t>機能紹介② 紛失対策・セキュリティ</a:t>
            </a:r>
            <a:endParaRPr lang="en-US" altLang="ja-JP">
              <a:solidFill>
                <a:schemeClr val="bg1">
                  <a:lumMod val="75000"/>
                </a:schemeClr>
              </a:solidFill>
            </a:endParaRPr>
          </a:p>
          <a:p>
            <a:r>
              <a:rPr lang="ja-JP" altLang="en-US">
                <a:solidFill>
                  <a:schemeClr val="bg1">
                    <a:lumMod val="75000"/>
                  </a:schemeClr>
                </a:solidFill>
              </a:rPr>
              <a:t>機能紹介</a:t>
            </a:r>
            <a:r>
              <a:rPr lang="en-US" altLang="ja-JP">
                <a:solidFill>
                  <a:schemeClr val="bg1">
                    <a:lumMod val="75000"/>
                  </a:schemeClr>
                </a:solidFill>
              </a:rPr>
              <a:t>③</a:t>
            </a:r>
            <a:r>
              <a:rPr lang="ja-JP" altLang="en-US">
                <a:solidFill>
                  <a:schemeClr val="bg1">
                    <a:lumMod val="75000"/>
                  </a:schemeClr>
                </a:solidFill>
              </a:rPr>
              <a:t> </a:t>
            </a:r>
            <a:r>
              <a:rPr lang="en" altLang="ja-JP">
                <a:solidFill>
                  <a:schemeClr val="bg1">
                    <a:lumMod val="75000"/>
                  </a:schemeClr>
                </a:solidFill>
              </a:rPr>
              <a:t>Windows</a:t>
            </a:r>
            <a:r>
              <a:rPr lang="ja-JP" altLang="en-US">
                <a:solidFill>
                  <a:schemeClr val="bg1">
                    <a:lumMod val="75000"/>
                  </a:schemeClr>
                </a:solidFill>
              </a:rPr>
              <a:t>・</a:t>
            </a:r>
            <a:r>
              <a:rPr lang="en-US" altLang="ja-JP">
                <a:solidFill>
                  <a:schemeClr val="bg1">
                    <a:lumMod val="75000"/>
                  </a:schemeClr>
                </a:solidFill>
              </a:rPr>
              <a:t>macOS </a:t>
            </a:r>
            <a:r>
              <a:rPr lang="ja-JP" altLang="en-US">
                <a:solidFill>
                  <a:schemeClr val="bg1">
                    <a:lumMod val="75000"/>
                  </a:schemeClr>
                </a:solidFill>
              </a:rPr>
              <a:t>操作ログ管理</a:t>
            </a:r>
          </a:p>
          <a:p>
            <a:r>
              <a:rPr lang="ja-JP" altLang="en-US">
                <a:solidFill>
                  <a:schemeClr val="bg1">
                    <a:lumMod val="75000"/>
                  </a:schemeClr>
                </a:solidFill>
              </a:rPr>
              <a:t>機能紹介④ </a:t>
            </a:r>
            <a:r>
              <a:rPr lang="en" altLang="ja-JP">
                <a:solidFill>
                  <a:schemeClr val="bg1">
                    <a:lumMod val="75000"/>
                  </a:schemeClr>
                </a:solidFill>
              </a:rPr>
              <a:t>Apple Business Manager</a:t>
            </a:r>
            <a:r>
              <a:rPr lang="ja-JP" altLang="en">
                <a:solidFill>
                  <a:schemeClr val="bg1">
                    <a:lumMod val="75000"/>
                  </a:schemeClr>
                </a:solidFill>
              </a:rPr>
              <a:t>／</a:t>
            </a:r>
            <a:r>
              <a:rPr lang="en" altLang="ja-JP">
                <a:solidFill>
                  <a:schemeClr val="bg1">
                    <a:lumMod val="75000"/>
                  </a:schemeClr>
                </a:solidFill>
              </a:rPr>
              <a:t>Android Enterprise</a:t>
            </a:r>
          </a:p>
          <a:p>
            <a:r>
              <a:rPr lang="ja-JP" altLang="en-US">
                <a:solidFill>
                  <a:schemeClr val="bg1">
                    <a:lumMod val="75000"/>
                  </a:schemeClr>
                </a:solidFill>
              </a:rPr>
              <a:t>機能紹介⑤</a:t>
            </a:r>
            <a:r>
              <a:rPr lang="en-US" altLang="ja-JP">
                <a:solidFill>
                  <a:schemeClr val="bg1">
                    <a:lumMod val="75000"/>
                  </a:schemeClr>
                </a:solidFill>
              </a:rPr>
              <a:t> </a:t>
            </a:r>
            <a:r>
              <a:rPr lang="ja-JP" altLang="en-US">
                <a:solidFill>
                  <a:schemeClr val="bg1">
                    <a:lumMod val="75000"/>
                  </a:schemeClr>
                </a:solidFill>
              </a:rPr>
              <a:t>関連製品</a:t>
            </a:r>
          </a:p>
        </p:txBody>
      </p:sp>
    </p:spTree>
    <p:extLst>
      <p:ext uri="{BB962C8B-B14F-4D97-AF65-F5344CB8AC3E}">
        <p14:creationId xmlns:p14="http://schemas.microsoft.com/office/powerpoint/2010/main" val="47508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9DCAF9-31C7-D140-9C03-90D7E6888903}"/>
              </a:ext>
            </a:extLst>
          </p:cNvPr>
          <p:cNvPicPr>
            <a:picLocks noChangeAspect="1"/>
          </p:cNvPicPr>
          <p:nvPr/>
        </p:nvPicPr>
        <p:blipFill>
          <a:blip r:embed="rId2"/>
          <a:stretch>
            <a:fillRect/>
          </a:stretch>
        </p:blipFill>
        <p:spPr>
          <a:xfrm>
            <a:off x="272722" y="1317497"/>
            <a:ext cx="6906358" cy="3791538"/>
          </a:xfrm>
          <a:prstGeom prst="rect">
            <a:avLst/>
          </a:prstGeom>
          <a:ln w="6350">
            <a:solidFill>
              <a:schemeClr val="bg1">
                <a:lumMod val="65000"/>
              </a:schemeClr>
            </a:solidFill>
          </a:ln>
        </p:spPr>
      </p:pic>
      <p:sp>
        <p:nvSpPr>
          <p:cNvPr id="14" name="テキスト プレースホルダー 13">
            <a:extLst>
              <a:ext uri="{FF2B5EF4-FFF2-40B4-BE49-F238E27FC236}">
                <a16:creationId xmlns:a16="http://schemas.microsoft.com/office/drawing/2014/main" id="{E23D78E8-FA4F-4C56-E21B-8FB68E92D4D5}"/>
              </a:ext>
            </a:extLst>
          </p:cNvPr>
          <p:cNvSpPr>
            <a:spLocks noGrp="1"/>
          </p:cNvSpPr>
          <p:nvPr>
            <p:ph type="body" sz="quarter" idx="15"/>
          </p:nvPr>
        </p:nvSpPr>
        <p:spPr>
          <a:xfrm>
            <a:off x="413588" y="269809"/>
            <a:ext cx="11074573" cy="291618"/>
          </a:xfrm>
        </p:spPr>
        <p:txBody>
          <a:bodyPr/>
          <a:lstStyle/>
          <a:p>
            <a:r>
              <a:rPr lang="ja-JP" altLang="en-US"/>
              <a:t>デバイス情報一覧</a:t>
            </a:r>
          </a:p>
        </p:txBody>
      </p:sp>
      <p:sp>
        <p:nvSpPr>
          <p:cNvPr id="10" name="テキスト プレースホルダー 9">
            <a:extLst>
              <a:ext uri="{FF2B5EF4-FFF2-40B4-BE49-F238E27FC236}">
                <a16:creationId xmlns:a16="http://schemas.microsoft.com/office/drawing/2014/main" id="{1974EB0C-FF39-6CA2-978D-55B1DF51AAB1}"/>
              </a:ext>
            </a:extLst>
          </p:cNvPr>
          <p:cNvSpPr>
            <a:spLocks noGrp="1"/>
          </p:cNvSpPr>
          <p:nvPr>
            <p:ph type="body" sz="quarter" idx="11"/>
          </p:nvPr>
        </p:nvSpPr>
        <p:spPr/>
        <p:txBody>
          <a:bodyPr/>
          <a:lstStyle/>
          <a:p>
            <a:r>
              <a:rPr lang="en-US" altLang="ja-JP"/>
              <a:t>PC</a:t>
            </a:r>
            <a:r>
              <a:rPr lang="ja-JP" altLang="en-US"/>
              <a:t>・スマホ・タブレットの混在環境でも最新のデバイス情報を一覽で台帳表示！</a:t>
            </a:r>
          </a:p>
        </p:txBody>
      </p:sp>
      <p:graphicFrame>
        <p:nvGraphicFramePr>
          <p:cNvPr id="12" name="表 11">
            <a:extLst>
              <a:ext uri="{FF2B5EF4-FFF2-40B4-BE49-F238E27FC236}">
                <a16:creationId xmlns:a16="http://schemas.microsoft.com/office/drawing/2014/main" id="{B5BF2AB9-C63C-52AC-2B49-205811CFFECE}"/>
              </a:ext>
            </a:extLst>
          </p:cNvPr>
          <p:cNvGraphicFramePr>
            <a:graphicFrameLocks noGrp="1"/>
          </p:cNvGraphicFramePr>
          <p:nvPr>
            <p:extLst>
              <p:ext uri="{D42A27DB-BD31-4B8C-83A1-F6EECF244321}">
                <p14:modId xmlns:p14="http://schemas.microsoft.com/office/powerpoint/2010/main" val="1158064864"/>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pic>
        <p:nvPicPr>
          <p:cNvPr id="15" name="図 14">
            <a:extLst>
              <a:ext uri="{FF2B5EF4-FFF2-40B4-BE49-F238E27FC236}">
                <a16:creationId xmlns:a16="http://schemas.microsoft.com/office/drawing/2014/main" id="{7BD9CBEE-CE77-BF14-21E7-E4D8BA9295B6}"/>
              </a:ext>
            </a:extLst>
          </p:cNvPr>
          <p:cNvPicPr>
            <a:picLocks noChangeAspect="1"/>
          </p:cNvPicPr>
          <p:nvPr/>
        </p:nvPicPr>
        <p:blipFill>
          <a:blip r:embed="rId3"/>
          <a:stretch>
            <a:fillRect/>
          </a:stretch>
        </p:blipFill>
        <p:spPr>
          <a:xfrm>
            <a:off x="7491122" y="2445074"/>
            <a:ext cx="4349573" cy="2642012"/>
          </a:xfrm>
          <a:prstGeom prst="rect">
            <a:avLst/>
          </a:prstGeom>
          <a:ln w="6350">
            <a:solidFill>
              <a:schemeClr val="bg1">
                <a:lumMod val="65000"/>
              </a:schemeClr>
            </a:solidFill>
          </a:ln>
        </p:spPr>
      </p:pic>
      <p:sp>
        <p:nvSpPr>
          <p:cNvPr id="17" name="正方形/長方形 16">
            <a:extLst>
              <a:ext uri="{FF2B5EF4-FFF2-40B4-BE49-F238E27FC236}">
                <a16:creationId xmlns:a16="http://schemas.microsoft.com/office/drawing/2014/main" id="{571DE5FC-F0E7-5F59-9F94-3A5E7B38C2AF}"/>
              </a:ext>
            </a:extLst>
          </p:cNvPr>
          <p:cNvSpPr/>
          <p:nvPr/>
        </p:nvSpPr>
        <p:spPr>
          <a:xfrm>
            <a:off x="272722" y="5468961"/>
            <a:ext cx="11561072" cy="1047450"/>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E67D909-1437-B86E-7160-79630F40400D}"/>
              </a:ext>
            </a:extLst>
          </p:cNvPr>
          <p:cNvSpPr txBox="1"/>
          <p:nvPr/>
        </p:nvSpPr>
        <p:spPr>
          <a:xfrm>
            <a:off x="829165" y="5860808"/>
            <a:ext cx="10794589" cy="528606"/>
          </a:xfrm>
          <a:prstGeom prst="rect">
            <a:avLst/>
          </a:prstGeom>
          <a:noFill/>
        </p:spPr>
        <p:txBody>
          <a:bodyPr wrap="square" rtlCol="0">
            <a:spAutoFit/>
          </a:bodyPr>
          <a:lstStyle/>
          <a:p>
            <a:pPr>
              <a:lnSpc>
                <a:spcPct val="14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rPr>
              <a:t>デバイスのハードウェア情報を</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rPr>
              <a:t>1</a:t>
            </a:r>
            <a:r>
              <a:rPr lang="ja-JP" altLang="en-US" sz="1050">
                <a:solidFill>
                  <a:schemeClr val="tx1">
                    <a:lumMod val="75000"/>
                    <a:lumOff val="25000"/>
                  </a:schemeClr>
                </a:solidFill>
                <a:latin typeface="Meiryo" panose="020B0604030504040204" pitchFamily="34" charset="-128"/>
                <a:ea typeface="Meiryo" panose="020B0604030504040204" pitchFamily="34" charset="-128"/>
              </a:rPr>
              <a:t>台ごとに確認していくのは資産の棚卸や人事異動の際のメンテナンス時に不便です。エンドポイントマネージャーなら、</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rPr>
              <a:t>OS </a:t>
            </a:r>
            <a:r>
              <a:rPr lang="ja-JP" altLang="en-US" sz="1050">
                <a:solidFill>
                  <a:schemeClr val="tx1">
                    <a:lumMod val="75000"/>
                    <a:lumOff val="25000"/>
                  </a:schemeClr>
                </a:solidFill>
                <a:latin typeface="Meiryo" panose="020B0604030504040204" pitchFamily="34" charset="-128"/>
                <a:ea typeface="Meiryo" panose="020B0604030504040204" pitchFamily="34" charset="-128"/>
              </a:rPr>
              <a:t>が混在している環境や、通信キャリアが混在している場合でも、確認したいデバイス情報の項目を一覧で表示、台帳の自動作成が可能です。</a:t>
            </a:r>
          </a:p>
        </p:txBody>
      </p:sp>
      <p:pic>
        <p:nvPicPr>
          <p:cNvPr id="19" name="グラフィックス 18" descr="右向き指示マーク">
            <a:extLst>
              <a:ext uri="{FF2B5EF4-FFF2-40B4-BE49-F238E27FC236}">
                <a16:creationId xmlns:a16="http://schemas.microsoft.com/office/drawing/2014/main" id="{D79B8C87-AC4B-57F3-4A55-2CC423FC26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481" y="5577823"/>
            <a:ext cx="352541" cy="352541"/>
          </a:xfrm>
          <a:prstGeom prst="rect">
            <a:avLst/>
          </a:prstGeom>
        </p:spPr>
      </p:pic>
      <p:sp>
        <p:nvSpPr>
          <p:cNvPr id="20" name="テキスト ボックス 19">
            <a:extLst>
              <a:ext uri="{FF2B5EF4-FFF2-40B4-BE49-F238E27FC236}">
                <a16:creationId xmlns:a16="http://schemas.microsoft.com/office/drawing/2014/main" id="{C7F2D314-7776-F90F-B315-8329B59A211D}"/>
              </a:ext>
            </a:extLst>
          </p:cNvPr>
          <p:cNvSpPr txBox="1"/>
          <p:nvPr/>
        </p:nvSpPr>
        <p:spPr>
          <a:xfrm>
            <a:off x="829166" y="5619570"/>
            <a:ext cx="3877985" cy="276999"/>
          </a:xfrm>
          <a:prstGeom prst="rect">
            <a:avLst/>
          </a:prstGeom>
          <a:noFill/>
        </p:spPr>
        <p:txBody>
          <a:bodyPr wrap="none" rtlCol="0">
            <a:spAutoFit/>
          </a:bodyPr>
          <a:lstStyle/>
          <a:p>
            <a:r>
              <a:rPr lang="ja-JP" altLang="en-US" sz="1200" b="1">
                <a:solidFill>
                  <a:schemeClr val="tx1">
                    <a:lumMod val="75000"/>
                    <a:lumOff val="25000"/>
                  </a:schemeClr>
                </a:solidFill>
                <a:latin typeface="Meiryo" panose="020B0604030504040204" pitchFamily="34" charset="-128"/>
                <a:ea typeface="Meiryo" panose="020B0604030504040204" pitchFamily="34" charset="-128"/>
              </a:rPr>
              <a:t>台数が多くなればなるほど、必要性が高まる資産管理</a:t>
            </a:r>
            <a:endParaRPr kumimoji="1" lang="ja-JP" altLang="en-US" sz="1200" b="1">
              <a:solidFill>
                <a:schemeClr val="tx1">
                  <a:lumMod val="75000"/>
                  <a:lumOff val="25000"/>
                </a:schemeClr>
              </a:solidFill>
              <a:latin typeface="Meiryo" panose="020B0604030504040204" pitchFamily="34" charset="-128"/>
              <a:ea typeface="Meiryo" panose="020B0604030504040204" pitchFamily="34" charset="-128"/>
            </a:endParaRPr>
          </a:p>
        </p:txBody>
      </p:sp>
      <p:grpSp>
        <p:nvGrpSpPr>
          <p:cNvPr id="21" name="グループ化 15">
            <a:extLst>
              <a:ext uri="{FF2B5EF4-FFF2-40B4-BE49-F238E27FC236}">
                <a16:creationId xmlns:a16="http://schemas.microsoft.com/office/drawing/2014/main" id="{FBBDDF4F-A3CA-47BD-9D07-E5D7CD0824A5}"/>
              </a:ext>
            </a:extLst>
          </p:cNvPr>
          <p:cNvGrpSpPr/>
          <p:nvPr/>
        </p:nvGrpSpPr>
        <p:grpSpPr>
          <a:xfrm>
            <a:off x="2768158" y="2985738"/>
            <a:ext cx="762118" cy="886523"/>
            <a:chOff x="2051721" y="-616790"/>
            <a:chExt cx="756084" cy="879504"/>
          </a:xfrm>
        </p:grpSpPr>
        <p:sp>
          <p:nvSpPr>
            <p:cNvPr id="22" name="円/楕円 21">
              <a:extLst>
                <a:ext uri="{FF2B5EF4-FFF2-40B4-BE49-F238E27FC236}">
                  <a16:creationId xmlns:a16="http://schemas.microsoft.com/office/drawing/2014/main" id="{A542304F-A3EC-D1BF-D028-2118AA7F70E9}"/>
                </a:ext>
              </a:extLst>
            </p:cNvPr>
            <p:cNvSpPr/>
            <p:nvPr/>
          </p:nvSpPr>
          <p:spPr>
            <a:xfrm>
              <a:off x="2051721" y="-482496"/>
              <a:ext cx="756084" cy="72008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23" name="Picture 2" descr="PCのマウスアイコン素材">
              <a:extLst>
                <a:ext uri="{FF2B5EF4-FFF2-40B4-BE49-F238E27FC236}">
                  <a16:creationId xmlns:a16="http://schemas.microsoft.com/office/drawing/2014/main" id="{263851CC-DE1D-61F5-7B14-BD4D603FF2F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4E880B58-4651-8135-1946-E15A19C93512}"/>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二等辺三角形 21">
              <a:extLst>
                <a:ext uri="{FF2B5EF4-FFF2-40B4-BE49-F238E27FC236}">
                  <a16:creationId xmlns:a16="http://schemas.microsoft.com/office/drawing/2014/main" id="{71C6B24F-7F63-AA35-131B-AC3441D1D4E4}"/>
                </a:ext>
              </a:extLst>
            </p:cNvPr>
            <p:cNvSpPr/>
            <p:nvPr/>
          </p:nvSpPr>
          <p:spPr>
            <a:xfrm>
              <a:off x="2368049" y="-616790"/>
              <a:ext cx="123425" cy="144016"/>
            </a:xfrm>
            <a:prstGeom prst="triangl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cxnSp>
        <p:nvCxnSpPr>
          <p:cNvPr id="26" name="直線矢印コネクタ 25">
            <a:extLst>
              <a:ext uri="{FF2B5EF4-FFF2-40B4-BE49-F238E27FC236}">
                <a16:creationId xmlns:a16="http://schemas.microsoft.com/office/drawing/2014/main" id="{1991839A-53F1-A0D9-D15C-EE6B32770DEC}"/>
              </a:ext>
            </a:extLst>
          </p:cNvPr>
          <p:cNvCxnSpPr>
            <a:cxnSpLocks/>
          </p:cNvCxnSpPr>
          <p:nvPr/>
        </p:nvCxnSpPr>
        <p:spPr>
          <a:xfrm flipV="1">
            <a:off x="3538200" y="3477116"/>
            <a:ext cx="3982906" cy="1"/>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E0D899F1-0780-BF67-AE59-0BD1CAF357C9}"/>
              </a:ext>
            </a:extLst>
          </p:cNvPr>
          <p:cNvSpPr/>
          <p:nvPr/>
        </p:nvSpPr>
        <p:spPr>
          <a:xfrm>
            <a:off x="1384663" y="1782163"/>
            <a:ext cx="1458276" cy="255269"/>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四角形吹き出し 27">
            <a:extLst>
              <a:ext uri="{FF2B5EF4-FFF2-40B4-BE49-F238E27FC236}">
                <a16:creationId xmlns:a16="http://schemas.microsoft.com/office/drawing/2014/main" id="{1B1B960B-BDED-6E21-28A1-7053439721CC}"/>
              </a:ext>
            </a:extLst>
          </p:cNvPr>
          <p:cNvSpPr/>
          <p:nvPr/>
        </p:nvSpPr>
        <p:spPr>
          <a:xfrm>
            <a:off x="3211420" y="1364827"/>
            <a:ext cx="1718468" cy="786255"/>
          </a:xfrm>
          <a:prstGeom prst="wedgeRectCallout">
            <a:avLst>
              <a:gd name="adj1" fmla="val -67377"/>
              <a:gd name="adj2" fmla="val 27523"/>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テキスト ボックス 28">
            <a:extLst>
              <a:ext uri="{FF2B5EF4-FFF2-40B4-BE49-F238E27FC236}">
                <a16:creationId xmlns:a16="http://schemas.microsoft.com/office/drawing/2014/main" id="{DE751FC8-6806-FA64-F0F0-900871E7FECE}"/>
              </a:ext>
            </a:extLst>
          </p:cNvPr>
          <p:cNvSpPr txBox="1"/>
          <p:nvPr/>
        </p:nvSpPr>
        <p:spPr>
          <a:xfrm>
            <a:off x="3279217" y="1536550"/>
            <a:ext cx="1630575" cy="4720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クリック操作のみで、</a:t>
            </a:r>
            <a:endParaRPr lang="en-US" altLang="ja-JP" sz="1050" b="1">
              <a:solidFill>
                <a:srgbClr val="C00000"/>
              </a:solidFill>
              <a:latin typeface="Meiryo" charset="-128"/>
              <a:ea typeface="Meiryo" charset="-128"/>
              <a:cs typeface="Meiryo" charset="-128"/>
            </a:endParaRPr>
          </a:p>
          <a:p>
            <a:pPr>
              <a:lnSpc>
                <a:spcPct val="120000"/>
              </a:lnSpc>
            </a:pPr>
            <a:r>
              <a:rPr lang="en-US" altLang="ja-JP" sz="1050" b="1">
                <a:solidFill>
                  <a:srgbClr val="C00000"/>
                </a:solidFill>
                <a:latin typeface="Meiryo" charset="-128"/>
                <a:ea typeface="Meiryo" charset="-128"/>
                <a:cs typeface="Meiryo" charset="-128"/>
              </a:rPr>
              <a:t>OS </a:t>
            </a:r>
            <a:r>
              <a:rPr lang="ja-JP" altLang="en-US" sz="1050" b="1">
                <a:solidFill>
                  <a:srgbClr val="C00000"/>
                </a:solidFill>
                <a:latin typeface="Meiryo" charset="-128"/>
                <a:ea typeface="Meiryo" charset="-128"/>
                <a:cs typeface="Meiryo" charset="-128"/>
              </a:rPr>
              <a:t>の絞り込みも可能！</a:t>
            </a:r>
            <a:endParaRPr lang="en-US" altLang="ja-JP" sz="1050" b="1">
              <a:solidFill>
                <a:srgbClr val="C00000"/>
              </a:solidFill>
              <a:latin typeface="Meiryo" charset="-128"/>
              <a:ea typeface="Meiryo" charset="-128"/>
              <a:cs typeface="Meiryo" charset="-128"/>
            </a:endParaRPr>
          </a:p>
        </p:txBody>
      </p:sp>
      <p:sp>
        <p:nvSpPr>
          <p:cNvPr id="30" name="四角形吹き出し 29">
            <a:extLst>
              <a:ext uri="{FF2B5EF4-FFF2-40B4-BE49-F238E27FC236}">
                <a16:creationId xmlns:a16="http://schemas.microsoft.com/office/drawing/2014/main" id="{E1E06A09-D649-F98F-91CA-19D7CBB6D9C8}"/>
              </a:ext>
            </a:extLst>
          </p:cNvPr>
          <p:cNvSpPr/>
          <p:nvPr/>
        </p:nvSpPr>
        <p:spPr>
          <a:xfrm>
            <a:off x="7255953" y="1389035"/>
            <a:ext cx="1541206" cy="786255"/>
          </a:xfrm>
          <a:prstGeom prst="wedgeRectCallout">
            <a:avLst>
              <a:gd name="adj1" fmla="val -67377"/>
              <a:gd name="adj2" fmla="val 27523"/>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テキスト ボックス 30">
            <a:extLst>
              <a:ext uri="{FF2B5EF4-FFF2-40B4-BE49-F238E27FC236}">
                <a16:creationId xmlns:a16="http://schemas.microsoft.com/office/drawing/2014/main" id="{8EAA71C6-4A2D-BD76-30C8-601374E2571B}"/>
              </a:ext>
            </a:extLst>
          </p:cNvPr>
          <p:cNvSpPr txBox="1"/>
          <p:nvPr/>
        </p:nvSpPr>
        <p:spPr>
          <a:xfrm>
            <a:off x="7323750" y="1560758"/>
            <a:ext cx="1396536" cy="4720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検索でカンタンに</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デバイスを絞り込み</a:t>
            </a:r>
            <a:endParaRPr lang="en-US" altLang="ja-JP" sz="1050" b="1">
              <a:solidFill>
                <a:srgbClr val="C00000"/>
              </a:solidFill>
              <a:latin typeface="Meiryo" charset="-128"/>
              <a:ea typeface="Meiryo" charset="-128"/>
              <a:cs typeface="Meiryo" charset="-128"/>
            </a:endParaRPr>
          </a:p>
        </p:txBody>
      </p:sp>
      <p:pic>
        <p:nvPicPr>
          <p:cNvPr id="32" name="図 31">
            <a:extLst>
              <a:ext uri="{FF2B5EF4-FFF2-40B4-BE49-F238E27FC236}">
                <a16:creationId xmlns:a16="http://schemas.microsoft.com/office/drawing/2014/main" id="{52CCDF39-C197-CE39-F7D1-348B2370499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2751" y="4007442"/>
            <a:ext cx="1440309" cy="1396578"/>
          </a:xfrm>
          <a:prstGeom prst="ellipse">
            <a:avLst/>
          </a:prstGeom>
          <a:ln w="6350">
            <a:solidFill>
              <a:schemeClr val="bg1">
                <a:lumMod val="65000"/>
              </a:schemeClr>
            </a:solidFill>
          </a:ln>
        </p:spPr>
      </p:pic>
      <p:sp>
        <p:nvSpPr>
          <p:cNvPr id="33" name="四角形吹き出し 32">
            <a:extLst>
              <a:ext uri="{FF2B5EF4-FFF2-40B4-BE49-F238E27FC236}">
                <a16:creationId xmlns:a16="http://schemas.microsoft.com/office/drawing/2014/main" id="{3CD040F1-3879-5E52-02D0-6D545078C286}"/>
              </a:ext>
            </a:extLst>
          </p:cNvPr>
          <p:cNvSpPr/>
          <p:nvPr/>
        </p:nvSpPr>
        <p:spPr>
          <a:xfrm>
            <a:off x="2063059" y="4491693"/>
            <a:ext cx="2529961" cy="786255"/>
          </a:xfrm>
          <a:prstGeom prst="wedgeRectCallout">
            <a:avLst>
              <a:gd name="adj1" fmla="val -60288"/>
              <a:gd name="adj2" fmla="val 23513"/>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テキスト ボックス 33">
            <a:extLst>
              <a:ext uri="{FF2B5EF4-FFF2-40B4-BE49-F238E27FC236}">
                <a16:creationId xmlns:a16="http://schemas.microsoft.com/office/drawing/2014/main" id="{7ACB7E75-6DEA-C56C-CD77-F3BA9194A40F}"/>
              </a:ext>
            </a:extLst>
          </p:cNvPr>
          <p:cNvSpPr txBox="1"/>
          <p:nvPr/>
        </p:nvSpPr>
        <p:spPr>
          <a:xfrm>
            <a:off x="2130857" y="4558316"/>
            <a:ext cx="2339102" cy="6659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固定列を設定し、ストレスのない</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横スクロールを実現。</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表示する項目・順番も並び替え可能</a:t>
            </a:r>
            <a:endParaRPr lang="en-US" altLang="ja-JP" sz="1050" b="1">
              <a:solidFill>
                <a:srgbClr val="C00000"/>
              </a:solidFill>
              <a:latin typeface="Meiryo" charset="-128"/>
              <a:ea typeface="Meiryo" charset="-128"/>
              <a:cs typeface="Meiryo" charset="-128"/>
            </a:endParaRPr>
          </a:p>
        </p:txBody>
      </p:sp>
      <p:sp>
        <p:nvSpPr>
          <p:cNvPr id="35" name="正方形/長方形 34">
            <a:extLst>
              <a:ext uri="{FF2B5EF4-FFF2-40B4-BE49-F238E27FC236}">
                <a16:creationId xmlns:a16="http://schemas.microsoft.com/office/drawing/2014/main" id="{73FF3E70-F797-B557-DD3C-657239954BF9}"/>
              </a:ext>
            </a:extLst>
          </p:cNvPr>
          <p:cNvSpPr/>
          <p:nvPr/>
        </p:nvSpPr>
        <p:spPr>
          <a:xfrm>
            <a:off x="7484221" y="4667693"/>
            <a:ext cx="4349573" cy="416160"/>
          </a:xfrm>
          <a:prstGeom prst="rect">
            <a:avLst/>
          </a:prstGeom>
          <a:solidFill>
            <a:schemeClr val="bg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23A27C7E-0B7F-C806-A440-973377E7295F}"/>
              </a:ext>
            </a:extLst>
          </p:cNvPr>
          <p:cNvSpPr txBox="1"/>
          <p:nvPr/>
        </p:nvSpPr>
        <p:spPr>
          <a:xfrm>
            <a:off x="8547490" y="4745743"/>
            <a:ext cx="2406428" cy="278153"/>
          </a:xfrm>
          <a:prstGeom prst="rect">
            <a:avLst/>
          </a:prstGeom>
          <a:noFill/>
        </p:spPr>
        <p:txBody>
          <a:bodyPr wrap="none" rtlCol="0">
            <a:spAutoFit/>
          </a:bodyPr>
          <a:lstStyle/>
          <a:p>
            <a:pPr>
              <a:lnSpc>
                <a:spcPct val="120000"/>
              </a:lnSpc>
            </a:pPr>
            <a:r>
              <a:rPr lang="en-US" altLang="ja-JP" sz="1050" b="1">
                <a:solidFill>
                  <a:srgbClr val="C00000"/>
                </a:solidFill>
                <a:latin typeface="Meiryo" charset="-128"/>
                <a:ea typeface="Meiryo" charset="-128"/>
                <a:cs typeface="Meiryo" charset="-128"/>
              </a:rPr>
              <a:t>1Click </a:t>
            </a:r>
            <a:r>
              <a:rPr lang="ja-JP" altLang="en-US" sz="1050" b="1">
                <a:solidFill>
                  <a:srgbClr val="C00000"/>
                </a:solidFill>
                <a:latin typeface="Meiryo" charset="-128"/>
                <a:ea typeface="Meiryo" charset="-128"/>
                <a:cs typeface="Meiryo" charset="-128"/>
              </a:rPr>
              <a:t>でデバイスの詳細情報を確認</a:t>
            </a:r>
            <a:endParaRPr lang="en-US" altLang="ja-JP" sz="1050" b="1">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2693563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C7E477-58DD-424C-A57B-68378A3CCC03}"/>
              </a:ext>
            </a:extLst>
          </p:cNvPr>
          <p:cNvPicPr>
            <a:picLocks noChangeAspect="1"/>
          </p:cNvPicPr>
          <p:nvPr/>
        </p:nvPicPr>
        <p:blipFill>
          <a:blip r:embed="rId2"/>
          <a:stretch>
            <a:fillRect/>
          </a:stretch>
        </p:blipFill>
        <p:spPr>
          <a:xfrm>
            <a:off x="357932" y="1365365"/>
            <a:ext cx="8298738" cy="4555944"/>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AF187102-37F1-D76C-9A05-00594D49356D}"/>
              </a:ext>
            </a:extLst>
          </p:cNvPr>
          <p:cNvSpPr>
            <a:spLocks noGrp="1"/>
          </p:cNvSpPr>
          <p:nvPr>
            <p:ph type="body" sz="quarter" idx="15"/>
          </p:nvPr>
        </p:nvSpPr>
        <p:spPr>
          <a:xfrm>
            <a:off x="413588" y="269809"/>
            <a:ext cx="11074573" cy="291618"/>
          </a:xfrm>
        </p:spPr>
        <p:txBody>
          <a:bodyPr/>
          <a:lstStyle/>
          <a:p>
            <a:r>
              <a:rPr lang="ja-JP" altLang="en-US"/>
              <a:t>インストールアプリ情報一覧</a:t>
            </a:r>
          </a:p>
        </p:txBody>
      </p:sp>
      <p:sp>
        <p:nvSpPr>
          <p:cNvPr id="4" name="テキスト プレースホルダー 3">
            <a:extLst>
              <a:ext uri="{FF2B5EF4-FFF2-40B4-BE49-F238E27FC236}">
                <a16:creationId xmlns:a16="http://schemas.microsoft.com/office/drawing/2014/main" id="{CDC1FD25-680C-B60C-3A6F-174C115DE412}"/>
              </a:ext>
            </a:extLst>
          </p:cNvPr>
          <p:cNvSpPr>
            <a:spLocks noGrp="1"/>
          </p:cNvSpPr>
          <p:nvPr>
            <p:ph type="body" sz="quarter" idx="11"/>
          </p:nvPr>
        </p:nvSpPr>
        <p:spPr>
          <a:xfrm>
            <a:off x="263132" y="690627"/>
            <a:ext cx="11665736" cy="452432"/>
          </a:xfrm>
        </p:spPr>
        <p:txBody>
          <a:bodyPr/>
          <a:lstStyle/>
          <a:p>
            <a:r>
              <a:rPr lang="ja-JP" altLang="en-US"/>
              <a:t>“このアプリ”</a:t>
            </a:r>
            <a:r>
              <a:rPr lang="en-US" altLang="ja-JP"/>
              <a:t> </a:t>
            </a:r>
            <a:r>
              <a:rPr lang="ja-JP" altLang="en-US"/>
              <a:t>は</a:t>
            </a:r>
            <a:r>
              <a:rPr lang="en-US" altLang="ja-JP"/>
              <a:t> </a:t>
            </a:r>
            <a:r>
              <a:rPr lang="ja-JP" altLang="en-US"/>
              <a:t>“どのデバイス”</a:t>
            </a:r>
            <a:r>
              <a:rPr lang="en-US" altLang="ja-JP"/>
              <a:t> </a:t>
            </a:r>
            <a:r>
              <a:rPr lang="ja-JP" altLang="en-US"/>
              <a:t>にインストールされているか？</a:t>
            </a:r>
            <a:r>
              <a:rPr lang="en-US" altLang="ja-JP"/>
              <a:t>1Click </a:t>
            </a:r>
            <a:r>
              <a:rPr lang="ja-JP" altLang="en-US"/>
              <a:t>で把握！</a:t>
            </a:r>
          </a:p>
        </p:txBody>
      </p:sp>
      <p:sp>
        <p:nvSpPr>
          <p:cNvPr id="8" name="正方形/長方形 7">
            <a:extLst>
              <a:ext uri="{FF2B5EF4-FFF2-40B4-BE49-F238E27FC236}">
                <a16:creationId xmlns:a16="http://schemas.microsoft.com/office/drawing/2014/main" id="{2676E159-F586-F9D2-E7AE-F7E3B669E305}"/>
              </a:ext>
            </a:extLst>
          </p:cNvPr>
          <p:cNvSpPr/>
          <p:nvPr/>
        </p:nvSpPr>
        <p:spPr>
          <a:xfrm>
            <a:off x="382057" y="2844801"/>
            <a:ext cx="5787515" cy="232063"/>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 name="グループ化 15">
            <a:extLst>
              <a:ext uri="{FF2B5EF4-FFF2-40B4-BE49-F238E27FC236}">
                <a16:creationId xmlns:a16="http://schemas.microsoft.com/office/drawing/2014/main" id="{DAADB5E4-071D-1672-A393-9BA3A96218E7}"/>
              </a:ext>
            </a:extLst>
          </p:cNvPr>
          <p:cNvGrpSpPr/>
          <p:nvPr/>
        </p:nvGrpSpPr>
        <p:grpSpPr>
          <a:xfrm>
            <a:off x="2652545" y="3074277"/>
            <a:ext cx="762118" cy="886523"/>
            <a:chOff x="2051721" y="-616790"/>
            <a:chExt cx="756084" cy="879504"/>
          </a:xfrm>
        </p:grpSpPr>
        <p:sp>
          <p:nvSpPr>
            <p:cNvPr id="10" name="円/楕円 9">
              <a:extLst>
                <a:ext uri="{FF2B5EF4-FFF2-40B4-BE49-F238E27FC236}">
                  <a16:creationId xmlns:a16="http://schemas.microsoft.com/office/drawing/2014/main" id="{32160C07-E0BB-1FBF-17DF-336435284031}"/>
                </a:ext>
              </a:extLst>
            </p:cNvPr>
            <p:cNvSpPr/>
            <p:nvPr/>
          </p:nvSpPr>
          <p:spPr>
            <a:xfrm>
              <a:off x="2051721" y="-482496"/>
              <a:ext cx="756084" cy="72008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11" name="Picture 2" descr="PCのマウスアイコン素材">
              <a:extLst>
                <a:ext uri="{FF2B5EF4-FFF2-40B4-BE49-F238E27FC236}">
                  <a16:creationId xmlns:a16="http://schemas.microsoft.com/office/drawing/2014/main" id="{E5332462-AE6F-82D0-ED9D-850F0A27ACD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2E90A1EA-CBD8-87C2-AF74-21D81D28B0CB}"/>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二等辺三角形 21">
              <a:extLst>
                <a:ext uri="{FF2B5EF4-FFF2-40B4-BE49-F238E27FC236}">
                  <a16:creationId xmlns:a16="http://schemas.microsoft.com/office/drawing/2014/main" id="{9896D77A-9084-54C0-27B2-75FD16BEF7BE}"/>
                </a:ext>
              </a:extLst>
            </p:cNvPr>
            <p:cNvSpPr/>
            <p:nvPr/>
          </p:nvSpPr>
          <p:spPr>
            <a:xfrm>
              <a:off x="2368049" y="-616790"/>
              <a:ext cx="123425" cy="144016"/>
            </a:xfrm>
            <a:prstGeom prst="triangl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cxnSp>
        <p:nvCxnSpPr>
          <p:cNvPr id="14" name="直線矢印コネクタ 13">
            <a:extLst>
              <a:ext uri="{FF2B5EF4-FFF2-40B4-BE49-F238E27FC236}">
                <a16:creationId xmlns:a16="http://schemas.microsoft.com/office/drawing/2014/main" id="{7637BAD3-67BC-25E9-03A2-0385AA674C67}"/>
              </a:ext>
            </a:extLst>
          </p:cNvPr>
          <p:cNvCxnSpPr>
            <a:cxnSpLocks/>
          </p:cNvCxnSpPr>
          <p:nvPr/>
        </p:nvCxnSpPr>
        <p:spPr>
          <a:xfrm flipV="1">
            <a:off x="6190592" y="2952971"/>
            <a:ext cx="378374" cy="1"/>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11A6DBCB-E53D-2320-6239-F9BF99A55123}"/>
              </a:ext>
            </a:extLst>
          </p:cNvPr>
          <p:cNvSpPr/>
          <p:nvPr/>
        </p:nvSpPr>
        <p:spPr>
          <a:xfrm>
            <a:off x="6589986" y="2238702"/>
            <a:ext cx="2098351" cy="483477"/>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6" name="図 15">
            <a:extLst>
              <a:ext uri="{FF2B5EF4-FFF2-40B4-BE49-F238E27FC236}">
                <a16:creationId xmlns:a16="http://schemas.microsoft.com/office/drawing/2014/main" id="{451F1D3C-67BC-6451-BEEB-B4662ECC5519}"/>
              </a:ext>
            </a:extLst>
          </p:cNvPr>
          <p:cNvPicPr>
            <a:picLocks noChangeAspect="1"/>
          </p:cNvPicPr>
          <p:nvPr/>
        </p:nvPicPr>
        <p:blipFill>
          <a:blip r:embed="rId4"/>
          <a:stretch>
            <a:fillRect/>
          </a:stretch>
        </p:blipFill>
        <p:spPr>
          <a:xfrm>
            <a:off x="7268215" y="3711060"/>
            <a:ext cx="4353141" cy="2644055"/>
          </a:xfrm>
          <a:prstGeom prst="rect">
            <a:avLst/>
          </a:prstGeom>
          <a:ln w="6350">
            <a:solidFill>
              <a:schemeClr val="bg1">
                <a:lumMod val="65000"/>
              </a:schemeClr>
            </a:solidFill>
          </a:ln>
        </p:spPr>
      </p:pic>
      <p:cxnSp>
        <p:nvCxnSpPr>
          <p:cNvPr id="17" name="カギ線コネクタ 16">
            <a:extLst>
              <a:ext uri="{FF2B5EF4-FFF2-40B4-BE49-F238E27FC236}">
                <a16:creationId xmlns:a16="http://schemas.microsoft.com/office/drawing/2014/main" id="{63F20C66-DDE3-DBDD-320E-FF69BA305902}"/>
              </a:ext>
            </a:extLst>
          </p:cNvPr>
          <p:cNvCxnSpPr>
            <a:cxnSpLocks/>
          </p:cNvCxnSpPr>
          <p:nvPr/>
        </p:nvCxnSpPr>
        <p:spPr>
          <a:xfrm rot="16200000" flipH="1">
            <a:off x="8620007" y="2597014"/>
            <a:ext cx="1182376" cy="1045716"/>
          </a:xfrm>
          <a:prstGeom prst="bentConnector3">
            <a:avLst>
              <a:gd name="adj1" fmla="val -2446"/>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15">
            <a:extLst>
              <a:ext uri="{FF2B5EF4-FFF2-40B4-BE49-F238E27FC236}">
                <a16:creationId xmlns:a16="http://schemas.microsoft.com/office/drawing/2014/main" id="{54979D77-01B0-2A19-AE35-6E63BCB8ABCF}"/>
              </a:ext>
            </a:extLst>
          </p:cNvPr>
          <p:cNvGrpSpPr/>
          <p:nvPr/>
        </p:nvGrpSpPr>
        <p:grpSpPr>
          <a:xfrm>
            <a:off x="7194686" y="1411375"/>
            <a:ext cx="762118" cy="861395"/>
            <a:chOff x="2051721" y="-482496"/>
            <a:chExt cx="756084" cy="854575"/>
          </a:xfrm>
        </p:grpSpPr>
        <p:sp>
          <p:nvSpPr>
            <p:cNvPr id="19" name="円/楕円 18">
              <a:extLst>
                <a:ext uri="{FF2B5EF4-FFF2-40B4-BE49-F238E27FC236}">
                  <a16:creationId xmlns:a16="http://schemas.microsoft.com/office/drawing/2014/main" id="{F10A79FF-C29C-B8DE-D279-73CEC65F9AE2}"/>
                </a:ext>
              </a:extLst>
            </p:cNvPr>
            <p:cNvSpPr/>
            <p:nvPr/>
          </p:nvSpPr>
          <p:spPr>
            <a:xfrm>
              <a:off x="2051721" y="-482496"/>
              <a:ext cx="756084" cy="72008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20" name="Picture 2" descr="PCのマウスアイコン素材">
              <a:extLst>
                <a:ext uri="{FF2B5EF4-FFF2-40B4-BE49-F238E27FC236}">
                  <a16:creationId xmlns:a16="http://schemas.microsoft.com/office/drawing/2014/main" id="{7ED1B94A-D96A-AEB7-318B-73D58CD54D2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93873711-9346-E572-285F-529DF15F8D30}"/>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二等辺三角形 21">
              <a:extLst>
                <a:ext uri="{FF2B5EF4-FFF2-40B4-BE49-F238E27FC236}">
                  <a16:creationId xmlns:a16="http://schemas.microsoft.com/office/drawing/2014/main" id="{E28ADC8C-9EA1-DE3F-5ED3-4924901CF4C3}"/>
                </a:ext>
              </a:extLst>
            </p:cNvPr>
            <p:cNvSpPr/>
            <p:nvPr/>
          </p:nvSpPr>
          <p:spPr>
            <a:xfrm rot="10800000">
              <a:off x="2368051" y="228063"/>
              <a:ext cx="123425" cy="144016"/>
            </a:xfrm>
            <a:prstGeom prst="triangl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sp>
        <p:nvSpPr>
          <p:cNvPr id="23" name="四角形吹き出し 22">
            <a:extLst>
              <a:ext uri="{FF2B5EF4-FFF2-40B4-BE49-F238E27FC236}">
                <a16:creationId xmlns:a16="http://schemas.microsoft.com/office/drawing/2014/main" id="{9D579EEC-2DB8-8AF7-3656-6D7899C3BA31}"/>
              </a:ext>
            </a:extLst>
          </p:cNvPr>
          <p:cNvSpPr/>
          <p:nvPr/>
        </p:nvSpPr>
        <p:spPr>
          <a:xfrm>
            <a:off x="382057" y="3276155"/>
            <a:ext cx="1869052" cy="714777"/>
          </a:xfrm>
          <a:prstGeom prst="wedgeRectCallout">
            <a:avLst>
              <a:gd name="adj1" fmla="val -20745"/>
              <a:gd name="adj2" fmla="val -82340"/>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テキスト ボックス 23">
            <a:extLst>
              <a:ext uri="{FF2B5EF4-FFF2-40B4-BE49-F238E27FC236}">
                <a16:creationId xmlns:a16="http://schemas.microsoft.com/office/drawing/2014/main" id="{4E93AB5C-0F71-90A7-73E9-C7C99BBA8351}"/>
              </a:ext>
            </a:extLst>
          </p:cNvPr>
          <p:cNvSpPr txBox="1"/>
          <p:nvPr/>
        </p:nvSpPr>
        <p:spPr>
          <a:xfrm>
            <a:off x="450616" y="3383624"/>
            <a:ext cx="1800493" cy="4720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ゲームアプリが</a:t>
            </a:r>
            <a:r>
              <a:rPr lang="en-US" altLang="ja-JP" sz="1050" b="1">
                <a:solidFill>
                  <a:srgbClr val="C00000"/>
                </a:solidFill>
                <a:latin typeface="Meiryo" charset="-128"/>
                <a:ea typeface="Meiryo" charset="-128"/>
                <a:cs typeface="Meiryo" charset="-128"/>
              </a:rPr>
              <a:t> 6</a:t>
            </a:r>
            <a:r>
              <a:rPr lang="ja-JP" altLang="en-US" sz="1050" b="1">
                <a:solidFill>
                  <a:srgbClr val="C00000"/>
                </a:solidFill>
                <a:latin typeface="Meiryo" charset="-128"/>
                <a:ea typeface="Meiryo" charset="-128"/>
                <a:cs typeface="Meiryo" charset="-128"/>
              </a:rPr>
              <a:t>台</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インストールされている！</a:t>
            </a:r>
            <a:endParaRPr lang="en-US" altLang="ja-JP" sz="1050" b="1">
              <a:solidFill>
                <a:srgbClr val="C00000"/>
              </a:solidFill>
              <a:latin typeface="Meiryo" charset="-128"/>
              <a:ea typeface="Meiryo" charset="-128"/>
              <a:cs typeface="Meiryo" charset="-128"/>
            </a:endParaRPr>
          </a:p>
        </p:txBody>
      </p:sp>
      <p:sp>
        <p:nvSpPr>
          <p:cNvPr id="25" name="四角形吹き出し 24">
            <a:extLst>
              <a:ext uri="{FF2B5EF4-FFF2-40B4-BE49-F238E27FC236}">
                <a16:creationId xmlns:a16="http://schemas.microsoft.com/office/drawing/2014/main" id="{A3C861C6-EC44-02E9-EA72-4C478ED655DD}"/>
              </a:ext>
            </a:extLst>
          </p:cNvPr>
          <p:cNvSpPr/>
          <p:nvPr/>
        </p:nvSpPr>
        <p:spPr>
          <a:xfrm>
            <a:off x="2161424" y="1706246"/>
            <a:ext cx="2159622" cy="714777"/>
          </a:xfrm>
          <a:prstGeom prst="wedgeRectCallout">
            <a:avLst>
              <a:gd name="adj1" fmla="val 59233"/>
              <a:gd name="adj2" fmla="val 8984"/>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テキスト ボックス 25">
            <a:extLst>
              <a:ext uri="{FF2B5EF4-FFF2-40B4-BE49-F238E27FC236}">
                <a16:creationId xmlns:a16="http://schemas.microsoft.com/office/drawing/2014/main" id="{2231204A-B347-EF72-E222-84A829228FEC}"/>
              </a:ext>
            </a:extLst>
          </p:cNvPr>
          <p:cNvSpPr txBox="1"/>
          <p:nvPr/>
        </p:nvSpPr>
        <p:spPr>
          <a:xfrm>
            <a:off x="2229983" y="1831484"/>
            <a:ext cx="2048959" cy="472052"/>
          </a:xfrm>
          <a:prstGeom prst="rect">
            <a:avLst/>
          </a:prstGeom>
          <a:noFill/>
        </p:spPr>
        <p:txBody>
          <a:bodyPr wrap="none" rtlCol="0">
            <a:spAutoFit/>
          </a:bodyPr>
          <a:lstStyle/>
          <a:p>
            <a:pPr>
              <a:lnSpc>
                <a:spcPct val="120000"/>
              </a:lnSpc>
            </a:pPr>
            <a:r>
              <a:rPr lang="en-US" altLang="ja-JP" sz="1050" b="1">
                <a:solidFill>
                  <a:srgbClr val="C00000"/>
                </a:solidFill>
                <a:latin typeface="Meiryo" charset="-128"/>
                <a:ea typeface="Meiryo" charset="-128"/>
                <a:cs typeface="Meiryo" charset="-128"/>
              </a:rPr>
              <a:t>Store</a:t>
            </a:r>
            <a:r>
              <a:rPr lang="ja-JP" altLang="en-US" sz="1050" b="1">
                <a:solidFill>
                  <a:srgbClr val="C00000"/>
                </a:solidFill>
                <a:latin typeface="Meiryo" charset="-128"/>
                <a:ea typeface="Meiryo" charset="-128"/>
                <a:cs typeface="Meiryo" charset="-128"/>
              </a:rPr>
              <a:t>カテゴリやアプリ名でも</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検索可能！</a:t>
            </a:r>
            <a:endParaRPr lang="en-US" altLang="ja-JP" sz="1050" b="1">
              <a:solidFill>
                <a:srgbClr val="C00000"/>
              </a:solidFill>
              <a:latin typeface="Meiryo" charset="-128"/>
              <a:ea typeface="Meiryo" charset="-128"/>
              <a:cs typeface="Meiryo" charset="-128"/>
            </a:endParaRPr>
          </a:p>
        </p:txBody>
      </p:sp>
      <p:sp>
        <p:nvSpPr>
          <p:cNvPr id="27" name="四角形吹き出し 26">
            <a:extLst>
              <a:ext uri="{FF2B5EF4-FFF2-40B4-BE49-F238E27FC236}">
                <a16:creationId xmlns:a16="http://schemas.microsoft.com/office/drawing/2014/main" id="{656EFA74-C83C-46B3-FF5A-DFDD454E1EA6}"/>
              </a:ext>
            </a:extLst>
          </p:cNvPr>
          <p:cNvSpPr/>
          <p:nvPr/>
        </p:nvSpPr>
        <p:spPr>
          <a:xfrm>
            <a:off x="4955318" y="4969994"/>
            <a:ext cx="2126694" cy="830092"/>
          </a:xfrm>
          <a:prstGeom prst="wedgeRectCallout">
            <a:avLst>
              <a:gd name="adj1" fmla="val 57700"/>
              <a:gd name="adj2" fmla="val -24907"/>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テキスト ボックス 27">
            <a:extLst>
              <a:ext uri="{FF2B5EF4-FFF2-40B4-BE49-F238E27FC236}">
                <a16:creationId xmlns:a16="http://schemas.microsoft.com/office/drawing/2014/main" id="{3C35C1CC-ABCB-739A-7741-2166B2EE802E}"/>
              </a:ext>
            </a:extLst>
          </p:cNvPr>
          <p:cNvSpPr txBox="1"/>
          <p:nvPr/>
        </p:nvSpPr>
        <p:spPr>
          <a:xfrm>
            <a:off x="5012761" y="5056991"/>
            <a:ext cx="1957587" cy="6659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そのデバイスにインストール</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されているアプリも</a:t>
            </a:r>
            <a:r>
              <a:rPr lang="en-US" altLang="ja-JP" sz="1050" b="1">
                <a:solidFill>
                  <a:srgbClr val="C00000"/>
                </a:solidFill>
                <a:latin typeface="Meiryo" charset="-128"/>
                <a:ea typeface="Meiryo" charset="-128"/>
                <a:cs typeface="Meiryo" charset="-128"/>
              </a:rPr>
              <a:t>1Click</a:t>
            </a:r>
            <a:r>
              <a:rPr lang="ja-JP" altLang="en-US" sz="1050" b="1">
                <a:solidFill>
                  <a:srgbClr val="C00000"/>
                </a:solidFill>
                <a:latin typeface="Meiryo" charset="-128"/>
                <a:ea typeface="Meiryo" charset="-128"/>
                <a:cs typeface="Meiryo" charset="-128"/>
              </a:rPr>
              <a:t>で</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確認可能！</a:t>
            </a:r>
            <a:endParaRPr lang="en-US" altLang="ja-JP" sz="1050" b="1">
              <a:solidFill>
                <a:srgbClr val="C00000"/>
              </a:solidFill>
              <a:latin typeface="Meiryo" charset="-128"/>
              <a:ea typeface="Meiryo" charset="-128"/>
              <a:cs typeface="Meiryo" charset="-128"/>
            </a:endParaRPr>
          </a:p>
        </p:txBody>
      </p:sp>
      <p:graphicFrame>
        <p:nvGraphicFramePr>
          <p:cNvPr id="29" name="表 28">
            <a:extLst>
              <a:ext uri="{FF2B5EF4-FFF2-40B4-BE49-F238E27FC236}">
                <a16:creationId xmlns:a16="http://schemas.microsoft.com/office/drawing/2014/main" id="{A521DDF3-7583-20D4-80B8-F46BF26D6361}"/>
              </a:ext>
            </a:extLst>
          </p:cNvPr>
          <p:cNvGraphicFramePr>
            <a:graphicFrameLocks noGrp="1"/>
          </p:cNvGraphicFramePr>
          <p:nvPr>
            <p:extLst>
              <p:ext uri="{D42A27DB-BD31-4B8C-83A1-F6EECF244321}">
                <p14:modId xmlns:p14="http://schemas.microsoft.com/office/powerpoint/2010/main" val="3464101684"/>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3022651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392EE033-2996-98A6-DCA9-1F5A9C9F2C5D}"/>
              </a:ext>
            </a:extLst>
          </p:cNvPr>
          <p:cNvSpPr>
            <a:spLocks noGrp="1"/>
          </p:cNvSpPr>
          <p:nvPr>
            <p:ph type="body" sz="quarter" idx="15"/>
          </p:nvPr>
        </p:nvSpPr>
        <p:spPr/>
        <p:txBody>
          <a:bodyPr/>
          <a:lstStyle/>
          <a:p>
            <a:r>
              <a:rPr lang="ja-JP" altLang="en-US"/>
              <a:t>アプリ</a:t>
            </a:r>
            <a:r>
              <a:rPr lang="en-US" altLang="ja-JP"/>
              <a:t> / </a:t>
            </a:r>
            <a:r>
              <a:rPr lang="ja-JP" altLang="en-US"/>
              <a:t>ファイル配信</a:t>
            </a:r>
          </a:p>
        </p:txBody>
      </p:sp>
      <p:sp>
        <p:nvSpPr>
          <p:cNvPr id="4" name="テキスト プレースホルダー 3">
            <a:extLst>
              <a:ext uri="{FF2B5EF4-FFF2-40B4-BE49-F238E27FC236}">
                <a16:creationId xmlns:a16="http://schemas.microsoft.com/office/drawing/2014/main" id="{5A97E753-06A0-D87A-00EA-EE1006CB51FA}"/>
              </a:ext>
            </a:extLst>
          </p:cNvPr>
          <p:cNvSpPr>
            <a:spLocks noGrp="1"/>
          </p:cNvSpPr>
          <p:nvPr>
            <p:ph type="body" sz="quarter" idx="11"/>
          </p:nvPr>
        </p:nvSpPr>
        <p:spPr>
          <a:xfrm>
            <a:off x="263132" y="690627"/>
            <a:ext cx="11665736" cy="452432"/>
          </a:xfrm>
        </p:spPr>
        <p:txBody>
          <a:bodyPr/>
          <a:lstStyle/>
          <a:p>
            <a:r>
              <a:rPr lang="ja-JP" altLang="en-US"/>
              <a:t>業務に必要なファイル・アプリをデバイスに配信</a:t>
            </a:r>
          </a:p>
        </p:txBody>
      </p:sp>
      <p:sp>
        <p:nvSpPr>
          <p:cNvPr id="5" name="テキスト プレースホルダー 4">
            <a:extLst>
              <a:ext uri="{FF2B5EF4-FFF2-40B4-BE49-F238E27FC236}">
                <a16:creationId xmlns:a16="http://schemas.microsoft.com/office/drawing/2014/main" id="{B8415694-A366-FB0B-C633-FE88B0D58110}"/>
              </a:ext>
            </a:extLst>
          </p:cNvPr>
          <p:cNvSpPr>
            <a:spLocks noGrp="1"/>
          </p:cNvSpPr>
          <p:nvPr>
            <p:ph type="body" sz="quarter" idx="13"/>
          </p:nvPr>
        </p:nvSpPr>
        <p:spPr>
          <a:xfrm>
            <a:off x="263132" y="1172743"/>
            <a:ext cx="11665736" cy="332399"/>
          </a:xfrm>
        </p:spPr>
        <p:txBody>
          <a:bodyPr/>
          <a:lstStyle/>
          <a:p>
            <a:r>
              <a:rPr lang="en-US" altLang="ja-JP"/>
              <a:t>OS </a:t>
            </a:r>
            <a:r>
              <a:rPr lang="ja-JP" altLang="en-US"/>
              <a:t>によって仕様が異なります。</a:t>
            </a:r>
          </a:p>
        </p:txBody>
      </p:sp>
      <p:graphicFrame>
        <p:nvGraphicFramePr>
          <p:cNvPr id="7" name="表 16">
            <a:extLst>
              <a:ext uri="{FF2B5EF4-FFF2-40B4-BE49-F238E27FC236}">
                <a16:creationId xmlns:a16="http://schemas.microsoft.com/office/drawing/2014/main" id="{7A9A6F69-47F2-03CE-1C39-86D8921A74A0}"/>
              </a:ext>
            </a:extLst>
          </p:cNvPr>
          <p:cNvGraphicFramePr>
            <a:graphicFrameLocks noGrp="1"/>
          </p:cNvGraphicFramePr>
          <p:nvPr>
            <p:extLst>
              <p:ext uri="{D42A27DB-BD31-4B8C-83A1-F6EECF244321}">
                <p14:modId xmlns:p14="http://schemas.microsoft.com/office/powerpoint/2010/main" val="1711551492"/>
              </p:ext>
            </p:extLst>
          </p:nvPr>
        </p:nvGraphicFramePr>
        <p:xfrm>
          <a:off x="350528" y="1721433"/>
          <a:ext cx="11515284" cy="4679368"/>
        </p:xfrm>
        <a:graphic>
          <a:graphicData uri="http://schemas.openxmlformats.org/drawingml/2006/table">
            <a:tbl>
              <a:tblPr firstRow="1" bandRow="1">
                <a:tableStyleId>{5940675A-B579-460E-94D1-54222C63F5DA}</a:tableStyleId>
              </a:tblPr>
              <a:tblGrid>
                <a:gridCol w="2878821">
                  <a:extLst>
                    <a:ext uri="{9D8B030D-6E8A-4147-A177-3AD203B41FA5}">
                      <a16:colId xmlns:a16="http://schemas.microsoft.com/office/drawing/2014/main" val="3637792942"/>
                    </a:ext>
                  </a:extLst>
                </a:gridCol>
                <a:gridCol w="2878821">
                  <a:extLst>
                    <a:ext uri="{9D8B030D-6E8A-4147-A177-3AD203B41FA5}">
                      <a16:colId xmlns:a16="http://schemas.microsoft.com/office/drawing/2014/main" val="1052769214"/>
                    </a:ext>
                  </a:extLst>
                </a:gridCol>
                <a:gridCol w="2878821">
                  <a:extLst>
                    <a:ext uri="{9D8B030D-6E8A-4147-A177-3AD203B41FA5}">
                      <a16:colId xmlns:a16="http://schemas.microsoft.com/office/drawing/2014/main" val="326152110"/>
                    </a:ext>
                  </a:extLst>
                </a:gridCol>
                <a:gridCol w="2878821">
                  <a:extLst>
                    <a:ext uri="{9D8B030D-6E8A-4147-A177-3AD203B41FA5}">
                      <a16:colId xmlns:a16="http://schemas.microsoft.com/office/drawing/2014/main" val="3327385230"/>
                    </a:ext>
                  </a:extLst>
                </a:gridCol>
              </a:tblGrid>
              <a:tr h="380637">
                <a:tc>
                  <a:txBody>
                    <a:bodyPr/>
                    <a:lstStyle/>
                    <a:p>
                      <a:pPr algn="ctr">
                        <a:lnSpc>
                          <a:spcPct val="120000"/>
                        </a:lnSpc>
                      </a:pPr>
                      <a:r>
                        <a:rPr kumimoji="1" lang="en-US" altLang="ja-JP" sz="1200" b="1">
                          <a:solidFill>
                            <a:schemeClr val="bg1"/>
                          </a:solidFill>
                          <a:latin typeface="Meiryo" panose="020B0604030504040204" pitchFamily="34" charset="-128"/>
                          <a:ea typeface="Meiryo" panose="020B0604030504040204" pitchFamily="34" charset="-128"/>
                        </a:rPr>
                        <a:t>iOS</a:t>
                      </a:r>
                      <a:endParaRPr kumimoji="1" lang="ja-JP" altLang="en-US" sz="105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50000"/>
                      </a:schemeClr>
                    </a:solidFill>
                  </a:tcPr>
                </a:tc>
                <a:tc>
                  <a:txBody>
                    <a:bodyPr/>
                    <a:lstStyle/>
                    <a:p>
                      <a:pPr algn="ctr">
                        <a:lnSpc>
                          <a:spcPct val="120000"/>
                        </a:lnSpc>
                      </a:pPr>
                      <a:r>
                        <a:rPr kumimoji="1" lang="en-US" altLang="ja-JP" sz="1200" b="1">
                          <a:solidFill>
                            <a:schemeClr val="bg1"/>
                          </a:solidFill>
                          <a:latin typeface="Meiryo" panose="020B0604030504040204" pitchFamily="34" charset="-128"/>
                          <a:ea typeface="Meiryo" panose="020B0604030504040204" pitchFamily="34" charset="-128"/>
                        </a:rPr>
                        <a:t>Android</a:t>
                      </a:r>
                      <a:endParaRPr kumimoji="1" lang="ja-JP" altLang="en-US" sz="1200" b="1">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ctr">
                        <a:lnSpc>
                          <a:spcPct val="120000"/>
                        </a:lnSpc>
                      </a:pPr>
                      <a:r>
                        <a:rPr kumimoji="1" lang="en-US" altLang="ja-JP" sz="1200" b="1">
                          <a:solidFill>
                            <a:schemeClr val="bg1"/>
                          </a:solidFill>
                          <a:latin typeface="Meiryo" panose="020B0604030504040204" pitchFamily="34" charset="-128"/>
                          <a:ea typeface="Meiryo" panose="020B0604030504040204" pitchFamily="34" charset="-128"/>
                        </a:rPr>
                        <a:t>Windows</a:t>
                      </a:r>
                      <a:endParaRPr kumimoji="1" lang="ja-JP" altLang="en-US" sz="1200" b="1">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a:txBody>
                    <a:bodyPr/>
                    <a:lstStyle/>
                    <a:p>
                      <a:pPr algn="ctr">
                        <a:lnSpc>
                          <a:spcPct val="120000"/>
                        </a:lnSpc>
                      </a:pPr>
                      <a:r>
                        <a:rPr kumimoji="1" lang="en-US" altLang="ja-JP" sz="1200" b="1">
                          <a:solidFill>
                            <a:schemeClr val="bg1"/>
                          </a:solidFill>
                          <a:latin typeface="Meiryo" panose="020B0604030504040204" pitchFamily="34" charset="-128"/>
                          <a:ea typeface="Meiryo" panose="020B0604030504040204" pitchFamily="34" charset="-128"/>
                        </a:rPr>
                        <a:t>macOS</a:t>
                      </a:r>
                      <a:endParaRPr kumimoji="1" lang="ja-JP" altLang="en-US" sz="1200" b="1">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059791763"/>
                  </a:ext>
                </a:extLst>
              </a:tr>
              <a:tr h="4298731">
                <a:tc>
                  <a:txBody>
                    <a:bodyPr/>
                    <a:lstStyle/>
                    <a:p>
                      <a:pPr algn="just">
                        <a:lnSpc>
                          <a:spcPct val="120000"/>
                        </a:lnSpc>
                      </a:pPr>
                      <a:endParaRPr kumimoji="1" lang="en-US"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Apple Business Manager</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を利用することで、</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Apple ID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のサインインに依存することなく、アプリの配信・インストールが可能</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（オプション機能）</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p>
                  </a:txBody>
                  <a:tcPr marL="144000" marR="144000">
                    <a:lnL w="6350" cap="flat" cmpd="sng" algn="ctr">
                      <a:solidFill>
                        <a:schemeClr val="bg1">
                          <a:lumMod val="6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just">
                        <a:lnSpc>
                          <a:spcPct val="120000"/>
                        </a:lnSpc>
                      </a:pPr>
                      <a:endParaRPr kumimoji="1" lang="en"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Android Enterprise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を利用することで、デバイスの </a:t>
                      </a: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Play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ストアをカスタマイズして、許可したアプリのみ表示。</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表示だけでなく強制インストールも可。</a:t>
                      </a:r>
                    </a:p>
                  </a:txBody>
                  <a:tcPr marL="144000" marR="144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70AD47">
                        <a:alpha val="9804"/>
                      </a:srgbClr>
                    </a:solidFill>
                  </a:tcPr>
                </a:tc>
                <a:tc>
                  <a:txBody>
                    <a:bodyPr/>
                    <a:lstStyle/>
                    <a:p>
                      <a:pPr algn="just">
                        <a:lnSpc>
                          <a:spcPct val="120000"/>
                        </a:lnSpc>
                      </a:pPr>
                      <a:endParaRPr kumimoji="1" lang="en-US"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管理者が設定したファイルを、</a:t>
                      </a: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PC</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利用者の操作を必要とせず、ダウンロード／実行できます。管理者権限を持たないデバイスにも権限を付与し配信。</a:t>
                      </a:r>
                    </a:p>
                  </a:txBody>
                  <a:tcPr marL="144000" marR="14400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lumMod val="20000"/>
                        <a:lumOff val="80000"/>
                      </a:schemeClr>
                    </a:solidFill>
                  </a:tcPr>
                </a:tc>
                <a:tc>
                  <a:txBody>
                    <a:bodyPr/>
                    <a:lstStyle/>
                    <a:p>
                      <a:pPr algn="just">
                        <a:lnSpc>
                          <a:spcPct val="120000"/>
                        </a:lnSpc>
                      </a:pPr>
                      <a:endParaRPr kumimoji="1" lang="en-US" altLang="ja-JP" sz="400" dirty="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アプリの</a:t>
                      </a:r>
                      <a:r>
                        <a:rPr kumimoji="1" lang="en-US" altLang="ja-JP" sz="1200" dirty="0">
                          <a:solidFill>
                            <a:schemeClr val="tx1">
                              <a:lumMod val="75000"/>
                              <a:lumOff val="25000"/>
                            </a:schemeClr>
                          </a:solidFill>
                          <a:latin typeface="Meiryo" panose="020B0604030504040204" pitchFamily="34" charset="-128"/>
                          <a:ea typeface="Meiryo" panose="020B0604030504040204" pitchFamily="34" charset="-128"/>
                        </a:rPr>
                        <a:t> pkg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ファイルをクラウドストレージにアップロードして、対象デバイスにアプリをインストール。</a:t>
                      </a:r>
                    </a:p>
                  </a:txBody>
                  <a:tcPr marL="144000" marR="144000">
                    <a:lnL w="19050" cap="flat" cmpd="sng" algn="ctr">
                      <a:solidFill>
                        <a:schemeClr val="bg1"/>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34298973"/>
                  </a:ext>
                </a:extLst>
              </a:tr>
            </a:tbl>
          </a:graphicData>
        </a:graphic>
      </p:graphicFrame>
      <p:sp>
        <p:nvSpPr>
          <p:cNvPr id="8" name="正方形/長方形 7">
            <a:extLst>
              <a:ext uri="{FF2B5EF4-FFF2-40B4-BE49-F238E27FC236}">
                <a16:creationId xmlns:a16="http://schemas.microsoft.com/office/drawing/2014/main" id="{385FEE33-3E44-3F70-BAC2-790273F1E638}"/>
              </a:ext>
            </a:extLst>
          </p:cNvPr>
          <p:cNvSpPr/>
          <p:nvPr/>
        </p:nvSpPr>
        <p:spPr>
          <a:xfrm>
            <a:off x="568223" y="3611357"/>
            <a:ext cx="798081" cy="486236"/>
          </a:xfrm>
          <a:prstGeom prst="rect">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3654947-541F-343E-326C-7D3B7D3A6DB4}"/>
              </a:ext>
            </a:extLst>
          </p:cNvPr>
          <p:cNvSpPr txBox="1"/>
          <p:nvPr/>
        </p:nvSpPr>
        <p:spPr>
          <a:xfrm>
            <a:off x="692187" y="3736071"/>
            <a:ext cx="550151" cy="276999"/>
          </a:xfrm>
          <a:prstGeom prst="rect">
            <a:avLst/>
          </a:prstGeom>
          <a:noFill/>
        </p:spPr>
        <p:txBody>
          <a:bodyPr wrap="none" rtlCol="0">
            <a:spAutoFit/>
          </a:bodyPr>
          <a:lstStyle/>
          <a:p>
            <a:pPr algn="ctr"/>
            <a:r>
              <a:rPr kumimoji="1" lang="en-US" altLang="ja-JP" sz="1200" b="1">
                <a:solidFill>
                  <a:schemeClr val="tx1">
                    <a:lumMod val="65000"/>
                    <a:lumOff val="35000"/>
                  </a:schemeClr>
                </a:solidFill>
                <a:latin typeface="Meiryo" panose="020B0604030504040204" pitchFamily="34" charset="-128"/>
                <a:ea typeface="Meiryo" panose="020B0604030504040204" pitchFamily="34" charset="-128"/>
              </a:rPr>
              <a:t>ABM</a:t>
            </a:r>
            <a:endParaRPr kumimoji="1" lang="ja-JP" altLang="en-US" sz="1200" b="1">
              <a:solidFill>
                <a:schemeClr val="tx1">
                  <a:lumMod val="65000"/>
                  <a:lumOff val="35000"/>
                </a:schemeClr>
              </a:solidFill>
              <a:latin typeface="Meiryo" panose="020B0604030504040204" pitchFamily="34" charset="-128"/>
              <a:ea typeface="Meiryo" panose="020B0604030504040204" pitchFamily="34" charset="-128"/>
            </a:endParaRPr>
          </a:p>
        </p:txBody>
      </p:sp>
      <p:cxnSp>
        <p:nvCxnSpPr>
          <p:cNvPr id="10" name="直線コネクタ 9">
            <a:extLst>
              <a:ext uri="{FF2B5EF4-FFF2-40B4-BE49-F238E27FC236}">
                <a16:creationId xmlns:a16="http://schemas.microsoft.com/office/drawing/2014/main" id="{B9205C4F-672C-E95E-01F8-4B216FE727BC}"/>
              </a:ext>
            </a:extLst>
          </p:cNvPr>
          <p:cNvCxnSpPr/>
          <p:nvPr/>
        </p:nvCxnSpPr>
        <p:spPr>
          <a:xfrm>
            <a:off x="957216" y="4257900"/>
            <a:ext cx="0" cy="904352"/>
          </a:xfrm>
          <a:prstGeom prst="line">
            <a:avLst/>
          </a:prstGeom>
          <a:ln>
            <a:solidFill>
              <a:schemeClr val="tx1">
                <a:lumMod val="75000"/>
                <a:lumOff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CCE69E4E-8980-935B-3E49-9C34CE06D439}"/>
              </a:ext>
            </a:extLst>
          </p:cNvPr>
          <p:cNvGrpSpPr/>
          <p:nvPr/>
        </p:nvGrpSpPr>
        <p:grpSpPr>
          <a:xfrm>
            <a:off x="957216" y="4553694"/>
            <a:ext cx="478015" cy="340844"/>
            <a:chOff x="896324" y="4877757"/>
            <a:chExt cx="478015" cy="340844"/>
          </a:xfrm>
        </p:grpSpPr>
        <p:sp>
          <p:nvSpPr>
            <p:cNvPr id="13" name="角丸四角形 12">
              <a:extLst>
                <a:ext uri="{FF2B5EF4-FFF2-40B4-BE49-F238E27FC236}">
                  <a16:creationId xmlns:a16="http://schemas.microsoft.com/office/drawing/2014/main" id="{AE2FB8FE-97F3-63BF-14D2-C5E7D7CF9AAF}"/>
                </a:ext>
              </a:extLst>
            </p:cNvPr>
            <p:cNvSpPr/>
            <p:nvPr/>
          </p:nvSpPr>
          <p:spPr>
            <a:xfrm>
              <a:off x="965091" y="4877757"/>
              <a:ext cx="340481" cy="340844"/>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A2ADBB4-58A6-A437-02A5-C3D290A4832D}"/>
                </a:ext>
              </a:extLst>
            </p:cNvPr>
            <p:cNvSpPr txBox="1"/>
            <p:nvPr/>
          </p:nvSpPr>
          <p:spPr>
            <a:xfrm>
              <a:off x="896324" y="4929620"/>
              <a:ext cx="478015" cy="261610"/>
            </a:xfrm>
            <a:prstGeom prst="rect">
              <a:avLst/>
            </a:prstGeom>
            <a:noFill/>
          </p:spPr>
          <p:txBody>
            <a:bodyPr wrap="none" rtlCol="0">
              <a:spAutoFit/>
            </a:bodyPr>
            <a:lstStyle/>
            <a:p>
              <a:pPr algn="ctr"/>
              <a:r>
                <a:rPr kumimoji="1" lang="en-US" altLang="ja-JP" sz="1100" b="1">
                  <a:solidFill>
                    <a:schemeClr val="accent1"/>
                  </a:solidFill>
                  <a:latin typeface="Meiryo" panose="020B0604030504040204" pitchFamily="34" charset="-128"/>
                  <a:ea typeface="Meiryo" panose="020B0604030504040204" pitchFamily="34" charset="-128"/>
                </a:rPr>
                <a:t>App</a:t>
              </a:r>
              <a:endParaRPr kumimoji="1" lang="ja-JP" altLang="en-US" sz="1100" b="1">
                <a:solidFill>
                  <a:schemeClr val="accent1"/>
                </a:solidFill>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86929918-AB1F-8F87-3086-F550ADD20ECC}"/>
              </a:ext>
            </a:extLst>
          </p:cNvPr>
          <p:cNvGrpSpPr/>
          <p:nvPr/>
        </p:nvGrpSpPr>
        <p:grpSpPr>
          <a:xfrm>
            <a:off x="1697730" y="5201836"/>
            <a:ext cx="478015" cy="340844"/>
            <a:chOff x="896324" y="4877757"/>
            <a:chExt cx="478015" cy="340844"/>
          </a:xfrm>
        </p:grpSpPr>
        <p:sp>
          <p:nvSpPr>
            <p:cNvPr id="16" name="角丸四角形 15">
              <a:extLst>
                <a:ext uri="{FF2B5EF4-FFF2-40B4-BE49-F238E27FC236}">
                  <a16:creationId xmlns:a16="http://schemas.microsoft.com/office/drawing/2014/main" id="{98AE281B-CD5D-5DD5-A6BA-17250FD6C701}"/>
                </a:ext>
              </a:extLst>
            </p:cNvPr>
            <p:cNvSpPr/>
            <p:nvPr/>
          </p:nvSpPr>
          <p:spPr>
            <a:xfrm>
              <a:off x="965091" y="4877757"/>
              <a:ext cx="340481" cy="340844"/>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D850EE9-A359-B4DF-9E33-7745163FFB5B}"/>
                </a:ext>
              </a:extLst>
            </p:cNvPr>
            <p:cNvSpPr txBox="1"/>
            <p:nvPr/>
          </p:nvSpPr>
          <p:spPr>
            <a:xfrm>
              <a:off x="896324" y="4929620"/>
              <a:ext cx="478015" cy="261610"/>
            </a:xfrm>
            <a:prstGeom prst="rect">
              <a:avLst/>
            </a:prstGeom>
            <a:noFill/>
          </p:spPr>
          <p:txBody>
            <a:bodyPr wrap="none" rtlCol="0">
              <a:spAutoFit/>
            </a:bodyPr>
            <a:lstStyle/>
            <a:p>
              <a:pPr algn="ctr"/>
              <a:r>
                <a:rPr kumimoji="1" lang="en-US" altLang="ja-JP" sz="1100" b="1">
                  <a:solidFill>
                    <a:schemeClr val="accent1"/>
                  </a:solidFill>
                  <a:latin typeface="Meiryo" panose="020B0604030504040204" pitchFamily="34" charset="-128"/>
                  <a:ea typeface="Meiryo" panose="020B0604030504040204" pitchFamily="34" charset="-128"/>
                </a:rPr>
                <a:t>App</a:t>
              </a:r>
              <a:endParaRPr kumimoji="1" lang="ja-JP" altLang="en-US" sz="1100" b="1">
                <a:solidFill>
                  <a:schemeClr val="accent1"/>
                </a:solidFill>
                <a:latin typeface="Meiryo" panose="020B0604030504040204" pitchFamily="34" charset="-128"/>
                <a:ea typeface="Meiryo" panose="020B0604030504040204" pitchFamily="34" charset="-128"/>
              </a:endParaRPr>
            </a:p>
          </p:txBody>
        </p:sp>
      </p:grpSp>
      <p:cxnSp>
        <p:nvCxnSpPr>
          <p:cNvPr id="18" name="直線コネクタ 17">
            <a:extLst>
              <a:ext uri="{FF2B5EF4-FFF2-40B4-BE49-F238E27FC236}">
                <a16:creationId xmlns:a16="http://schemas.microsoft.com/office/drawing/2014/main" id="{50D3C2B0-4AEF-FBF3-147C-9DC1234EE84D}"/>
              </a:ext>
            </a:extLst>
          </p:cNvPr>
          <p:cNvCxnSpPr>
            <a:cxnSpLocks/>
          </p:cNvCxnSpPr>
          <p:nvPr/>
        </p:nvCxnSpPr>
        <p:spPr>
          <a:xfrm>
            <a:off x="1572845" y="5647208"/>
            <a:ext cx="770964" cy="0"/>
          </a:xfrm>
          <a:prstGeom prst="line">
            <a:avLst/>
          </a:prstGeom>
          <a:ln>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7C27EC66-F469-A3CC-9791-31010DBBF3B4}"/>
              </a:ext>
            </a:extLst>
          </p:cNvPr>
          <p:cNvSpPr txBox="1"/>
          <p:nvPr/>
        </p:nvSpPr>
        <p:spPr>
          <a:xfrm>
            <a:off x="1719761" y="5707035"/>
            <a:ext cx="466794" cy="287002"/>
          </a:xfrm>
          <a:prstGeom prst="rect">
            <a:avLst/>
          </a:prstGeom>
          <a:noFill/>
        </p:spPr>
        <p:txBody>
          <a:bodyPr wrap="none" rtlCol="0">
            <a:spAutoFit/>
          </a:bodyPr>
          <a:lstStyle/>
          <a:p>
            <a:pPr algn="ctr">
              <a:lnSpc>
                <a:spcPct val="120000"/>
              </a:lnSpc>
            </a:pPr>
            <a:r>
              <a:rPr kumimoji="1" lang="ja-JP" altLang="en-US" sz="1100">
                <a:solidFill>
                  <a:schemeClr val="tx1">
                    <a:lumMod val="65000"/>
                    <a:lumOff val="35000"/>
                  </a:schemeClr>
                </a:solidFill>
                <a:latin typeface="Meiryo" panose="020B0604030504040204" pitchFamily="34" charset="-128"/>
                <a:ea typeface="Meiryo" panose="020B0604030504040204" pitchFamily="34" charset="-128"/>
              </a:rPr>
              <a:t>配信</a:t>
            </a:r>
          </a:p>
        </p:txBody>
      </p:sp>
      <p:pic>
        <p:nvPicPr>
          <p:cNvPr id="20" name="図 19">
            <a:extLst>
              <a:ext uri="{FF2B5EF4-FFF2-40B4-BE49-F238E27FC236}">
                <a16:creationId xmlns:a16="http://schemas.microsoft.com/office/drawing/2014/main" id="{B85D7142-AEAD-E160-5D69-1964C8871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08896" y="5260998"/>
            <a:ext cx="428506" cy="772420"/>
          </a:xfrm>
          <a:prstGeom prst="rect">
            <a:avLst/>
          </a:prstGeom>
        </p:spPr>
      </p:pic>
      <p:sp>
        <p:nvSpPr>
          <p:cNvPr id="21" name="テキスト ボックス 20">
            <a:extLst>
              <a:ext uri="{FF2B5EF4-FFF2-40B4-BE49-F238E27FC236}">
                <a16:creationId xmlns:a16="http://schemas.microsoft.com/office/drawing/2014/main" id="{7EB0ECA9-0372-B98B-0419-BC869236D8A3}"/>
              </a:ext>
            </a:extLst>
          </p:cNvPr>
          <p:cNvSpPr txBox="1"/>
          <p:nvPr/>
        </p:nvSpPr>
        <p:spPr>
          <a:xfrm>
            <a:off x="1435231" y="3536478"/>
            <a:ext cx="1736373" cy="693267"/>
          </a:xfrm>
          <a:prstGeom prst="rect">
            <a:avLst/>
          </a:prstGeom>
          <a:noFill/>
        </p:spPr>
        <p:txBody>
          <a:bodyPr wrap="none" rtlCol="0">
            <a:spAutoFit/>
          </a:bodyPr>
          <a:lstStyle/>
          <a:p>
            <a:pPr>
              <a:lnSpc>
                <a:spcPct val="120000"/>
              </a:lnSpc>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ABM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サイトでアプリを</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入手してエンドポイント</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マネージャーと同期</a:t>
            </a:r>
          </a:p>
        </p:txBody>
      </p:sp>
      <p:grpSp>
        <p:nvGrpSpPr>
          <p:cNvPr id="22" name="グループ化 21">
            <a:extLst>
              <a:ext uri="{FF2B5EF4-FFF2-40B4-BE49-F238E27FC236}">
                <a16:creationId xmlns:a16="http://schemas.microsoft.com/office/drawing/2014/main" id="{092F0C1E-47B2-3D05-5CA1-05B63F982F86}"/>
              </a:ext>
            </a:extLst>
          </p:cNvPr>
          <p:cNvGrpSpPr/>
          <p:nvPr/>
        </p:nvGrpSpPr>
        <p:grpSpPr>
          <a:xfrm>
            <a:off x="3391486" y="3548415"/>
            <a:ext cx="1174925" cy="2403687"/>
            <a:chOff x="4419901" y="0"/>
            <a:chExt cx="3352198" cy="6858000"/>
          </a:xfrm>
        </p:grpSpPr>
        <p:pic>
          <p:nvPicPr>
            <p:cNvPr id="23" name="図 22">
              <a:extLst>
                <a:ext uri="{FF2B5EF4-FFF2-40B4-BE49-F238E27FC236}">
                  <a16:creationId xmlns:a16="http://schemas.microsoft.com/office/drawing/2014/main" id="{ED754CC5-355D-0751-C28F-CCC39BC787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901" y="0"/>
              <a:ext cx="3352198" cy="6858000"/>
            </a:xfrm>
            <a:prstGeom prst="rect">
              <a:avLst/>
            </a:prstGeom>
          </p:spPr>
        </p:pic>
        <p:pic>
          <p:nvPicPr>
            <p:cNvPr id="24" name="図 23">
              <a:extLst>
                <a:ext uri="{FF2B5EF4-FFF2-40B4-BE49-F238E27FC236}">
                  <a16:creationId xmlns:a16="http://schemas.microsoft.com/office/drawing/2014/main" id="{301AD012-834F-5ADE-983C-04D6E4B4A4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8580" y="747224"/>
              <a:ext cx="3005552" cy="5363552"/>
            </a:xfrm>
            <a:prstGeom prst="rect">
              <a:avLst/>
            </a:prstGeom>
          </p:spPr>
        </p:pic>
      </p:grpSp>
      <p:grpSp>
        <p:nvGrpSpPr>
          <p:cNvPr id="25" name="グループ化 24">
            <a:extLst>
              <a:ext uri="{FF2B5EF4-FFF2-40B4-BE49-F238E27FC236}">
                <a16:creationId xmlns:a16="http://schemas.microsoft.com/office/drawing/2014/main" id="{32914DB8-E621-C1B1-6556-AF5E0642ADEF}"/>
              </a:ext>
            </a:extLst>
          </p:cNvPr>
          <p:cNvGrpSpPr/>
          <p:nvPr/>
        </p:nvGrpSpPr>
        <p:grpSpPr>
          <a:xfrm>
            <a:off x="4729497" y="3736071"/>
            <a:ext cx="1221377" cy="1211113"/>
            <a:chOff x="6272562" y="3649343"/>
            <a:chExt cx="1221377" cy="1211113"/>
          </a:xfrm>
        </p:grpSpPr>
        <p:sp>
          <p:nvSpPr>
            <p:cNvPr id="26" name="円形吹き出し 25">
              <a:extLst>
                <a:ext uri="{FF2B5EF4-FFF2-40B4-BE49-F238E27FC236}">
                  <a16:creationId xmlns:a16="http://schemas.microsoft.com/office/drawing/2014/main" id="{EAF717D2-77EB-91EF-EE9E-88A4730EE297}"/>
                </a:ext>
              </a:extLst>
            </p:cNvPr>
            <p:cNvSpPr/>
            <p:nvPr/>
          </p:nvSpPr>
          <p:spPr>
            <a:xfrm>
              <a:off x="6272562" y="3649343"/>
              <a:ext cx="1221377" cy="1211113"/>
            </a:xfrm>
            <a:prstGeom prst="wedgeEllipseCallout">
              <a:avLst>
                <a:gd name="adj1" fmla="val -59043"/>
                <a:gd name="adj2" fmla="val 32344"/>
              </a:avLst>
            </a:prstGeom>
            <a:no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AD23D2F1-8351-D1D4-4D53-7A900D2F30F6}"/>
                </a:ext>
              </a:extLst>
            </p:cNvPr>
            <p:cNvSpPr txBox="1"/>
            <p:nvPr/>
          </p:nvSpPr>
          <p:spPr>
            <a:xfrm>
              <a:off x="6324158" y="4002374"/>
              <a:ext cx="1158266" cy="526298"/>
            </a:xfrm>
            <a:prstGeom prst="rect">
              <a:avLst/>
            </a:prstGeom>
            <a:noFill/>
          </p:spPr>
          <p:txBody>
            <a:bodyPr wrap="none" rtlCol="0">
              <a:spAutoFit/>
            </a:bodyPr>
            <a:lstStyle/>
            <a:p>
              <a:pPr>
                <a:lnSpc>
                  <a:spcPct val="120000"/>
                </a:lnSpc>
              </a:pPr>
              <a:r>
                <a:rPr kumimoji="1" lang="en-US" altLang="ja-JP" sz="1200">
                  <a:solidFill>
                    <a:srgbClr val="C00000"/>
                  </a:solidFill>
                  <a:latin typeface="Meiryo" panose="020B0604030504040204" pitchFamily="34" charset="-128"/>
                  <a:ea typeface="Meiryo" panose="020B0604030504040204" pitchFamily="34" charset="-128"/>
                </a:rPr>
                <a:t>Play </a:t>
              </a:r>
              <a:r>
                <a:rPr kumimoji="1" lang="ja-JP" altLang="en-US" sz="1200">
                  <a:solidFill>
                    <a:srgbClr val="C00000"/>
                  </a:solidFill>
                  <a:latin typeface="Meiryo" panose="020B0604030504040204" pitchFamily="34" charset="-128"/>
                  <a:ea typeface="Meiryo" panose="020B0604030504040204" pitchFamily="34" charset="-128"/>
                </a:rPr>
                <a:t>ストアを</a:t>
              </a:r>
              <a:endParaRPr kumimoji="1" lang="en-US" altLang="ja-JP" sz="1200">
                <a:solidFill>
                  <a:srgbClr val="C00000"/>
                </a:solidFill>
                <a:latin typeface="Meiryo" panose="020B0604030504040204" pitchFamily="34" charset="-128"/>
                <a:ea typeface="Meiryo" panose="020B0604030504040204" pitchFamily="34" charset="-128"/>
              </a:endParaRPr>
            </a:p>
            <a:p>
              <a:pPr>
                <a:lnSpc>
                  <a:spcPct val="120000"/>
                </a:lnSpc>
              </a:pPr>
              <a:r>
                <a:rPr kumimoji="1" lang="ja-JP" altLang="en-US" sz="1200">
                  <a:solidFill>
                    <a:srgbClr val="C00000"/>
                  </a:solidFill>
                  <a:latin typeface="Meiryo" panose="020B0604030504040204" pitchFamily="34" charset="-128"/>
                  <a:ea typeface="Meiryo" panose="020B0604030504040204" pitchFamily="34" charset="-128"/>
                </a:rPr>
                <a:t>カスタマイズ</a:t>
              </a:r>
            </a:p>
          </p:txBody>
        </p:sp>
      </p:grpSp>
      <p:pic>
        <p:nvPicPr>
          <p:cNvPr id="28" name="グラフィックス 27" descr="サーバー">
            <a:extLst>
              <a:ext uri="{FF2B5EF4-FFF2-40B4-BE49-F238E27FC236}">
                <a16:creationId xmlns:a16="http://schemas.microsoft.com/office/drawing/2014/main" id="{B198F89C-D2C5-BF13-1148-0BD7B2F947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4503" y="3705464"/>
            <a:ext cx="831273" cy="831273"/>
          </a:xfrm>
          <a:prstGeom prst="rect">
            <a:avLst/>
          </a:prstGeom>
        </p:spPr>
      </p:pic>
      <p:pic>
        <p:nvPicPr>
          <p:cNvPr id="29" name="グラフィックス 28" descr="光学ディスク">
            <a:extLst>
              <a:ext uri="{FF2B5EF4-FFF2-40B4-BE49-F238E27FC236}">
                <a16:creationId xmlns:a16="http://schemas.microsoft.com/office/drawing/2014/main" id="{AF409B77-B74B-4FDA-51BE-04A24594E3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95654" y="3820999"/>
            <a:ext cx="516155" cy="516155"/>
          </a:xfrm>
          <a:prstGeom prst="rect">
            <a:avLst/>
          </a:prstGeom>
        </p:spPr>
      </p:pic>
      <p:sp>
        <p:nvSpPr>
          <p:cNvPr id="30" name="テキスト ボックス 29">
            <a:extLst>
              <a:ext uri="{FF2B5EF4-FFF2-40B4-BE49-F238E27FC236}">
                <a16:creationId xmlns:a16="http://schemas.microsoft.com/office/drawing/2014/main" id="{36B95894-4F3A-DC38-F1EF-0291E84940B5}"/>
              </a:ext>
            </a:extLst>
          </p:cNvPr>
          <p:cNvSpPr txBox="1"/>
          <p:nvPr/>
        </p:nvSpPr>
        <p:spPr>
          <a:xfrm>
            <a:off x="6194399" y="3425533"/>
            <a:ext cx="1313181" cy="287002"/>
          </a:xfrm>
          <a:prstGeom prst="rect">
            <a:avLst/>
          </a:prstGeom>
          <a:noFill/>
        </p:spPr>
        <p:txBody>
          <a:bodyPr wrap="none" rtlCol="0">
            <a:spAutoFit/>
          </a:bodyPr>
          <a:lstStyle/>
          <a:p>
            <a:pPr algn="ct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ファイルサーバー</a:t>
            </a:r>
          </a:p>
        </p:txBody>
      </p:sp>
      <p:sp>
        <p:nvSpPr>
          <p:cNvPr id="31" name="テキスト ボックス 30">
            <a:extLst>
              <a:ext uri="{FF2B5EF4-FFF2-40B4-BE49-F238E27FC236}">
                <a16:creationId xmlns:a16="http://schemas.microsoft.com/office/drawing/2014/main" id="{7CEB0343-BEA1-264A-372D-9FE1D22C1233}"/>
              </a:ext>
            </a:extLst>
          </p:cNvPr>
          <p:cNvSpPr txBox="1"/>
          <p:nvPr/>
        </p:nvSpPr>
        <p:spPr>
          <a:xfrm>
            <a:off x="7521706" y="3935575"/>
            <a:ext cx="607859" cy="287002"/>
          </a:xfrm>
          <a:prstGeom prst="rect">
            <a:avLst/>
          </a:prstGeom>
          <a:noFill/>
        </p:spPr>
        <p:txBody>
          <a:bodyPr wrap="none" rtlCol="0">
            <a:spAutoFit/>
          </a:bodyPr>
          <a:lstStyle/>
          <a:p>
            <a:pPr algn="ct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配布物</a:t>
            </a:r>
          </a:p>
        </p:txBody>
      </p:sp>
      <p:sp>
        <p:nvSpPr>
          <p:cNvPr id="32" name="環状矢印 31">
            <a:extLst>
              <a:ext uri="{FF2B5EF4-FFF2-40B4-BE49-F238E27FC236}">
                <a16:creationId xmlns:a16="http://schemas.microsoft.com/office/drawing/2014/main" id="{6A15A6F3-1DCA-0341-17F5-FB73DBE7C9FC}"/>
              </a:ext>
            </a:extLst>
          </p:cNvPr>
          <p:cNvSpPr/>
          <p:nvPr/>
        </p:nvSpPr>
        <p:spPr>
          <a:xfrm>
            <a:off x="6527389" y="4543227"/>
            <a:ext cx="460784" cy="1597395"/>
          </a:xfrm>
          <a:prstGeom prst="circular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a:extLst>
              <a:ext uri="{FF2B5EF4-FFF2-40B4-BE49-F238E27FC236}">
                <a16:creationId xmlns:a16="http://schemas.microsoft.com/office/drawing/2014/main" id="{E1871160-2FBC-ABEE-A196-0A5566139AB6}"/>
              </a:ext>
            </a:extLst>
          </p:cNvPr>
          <p:cNvSpPr txBox="1"/>
          <p:nvPr/>
        </p:nvSpPr>
        <p:spPr>
          <a:xfrm>
            <a:off x="6965763" y="4689968"/>
            <a:ext cx="2082430" cy="490134"/>
          </a:xfrm>
          <a:prstGeom prst="rect">
            <a:avLst/>
          </a:prstGeom>
          <a:noFill/>
        </p:spPr>
        <p:txBody>
          <a:bodyPr wrap="square" rtlCol="0">
            <a:spAutoFit/>
          </a:bodyPr>
          <a:lstStyle/>
          <a:p>
            <a:pP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①</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ダウンロード</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②</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実行（自動インストール）</a:t>
            </a:r>
          </a:p>
        </p:txBody>
      </p:sp>
      <p:sp>
        <p:nvSpPr>
          <p:cNvPr id="34" name="正方形/長方形 33">
            <a:extLst>
              <a:ext uri="{FF2B5EF4-FFF2-40B4-BE49-F238E27FC236}">
                <a16:creationId xmlns:a16="http://schemas.microsoft.com/office/drawing/2014/main" id="{B0034984-80AA-1158-417E-1B75579795A3}"/>
              </a:ext>
            </a:extLst>
          </p:cNvPr>
          <p:cNvSpPr/>
          <p:nvPr/>
        </p:nvSpPr>
        <p:spPr>
          <a:xfrm>
            <a:off x="9187841" y="3617180"/>
            <a:ext cx="798081" cy="486236"/>
          </a:xfrm>
          <a:prstGeom prst="rect">
            <a:avLst/>
          </a:prstGeom>
          <a:solidFill>
            <a:schemeClr val="bg1">
              <a:lumMod val="8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F5ABECFA-E206-52A0-973A-C78B6F900DFB}"/>
              </a:ext>
            </a:extLst>
          </p:cNvPr>
          <p:cNvSpPr txBox="1"/>
          <p:nvPr/>
        </p:nvSpPr>
        <p:spPr>
          <a:xfrm>
            <a:off x="9168427" y="3636794"/>
            <a:ext cx="857927" cy="472052"/>
          </a:xfrm>
          <a:prstGeom prst="rect">
            <a:avLst/>
          </a:prstGeom>
          <a:noFill/>
        </p:spPr>
        <p:txBody>
          <a:bodyPr wrap="none" rtlCol="0">
            <a:spAutoFit/>
          </a:bodyPr>
          <a:lstStyle/>
          <a:p>
            <a:pPr algn="ctr">
              <a:lnSpc>
                <a:spcPct val="120000"/>
              </a:lnSpc>
            </a:pPr>
            <a:r>
              <a:rPr kumimoji="1" lang="ja-JP" altLang="en-US" sz="1050" b="1">
                <a:solidFill>
                  <a:schemeClr val="tx1">
                    <a:lumMod val="65000"/>
                    <a:lumOff val="35000"/>
                  </a:schemeClr>
                </a:solidFill>
                <a:latin typeface="Meiryo" panose="020B0604030504040204" pitchFamily="34" charset="-128"/>
                <a:ea typeface="Meiryo" panose="020B0604030504040204" pitchFamily="34" charset="-128"/>
              </a:rPr>
              <a:t>クラウド</a:t>
            </a:r>
            <a:endParaRPr kumimoji="1" lang="en-US" altLang="ja-JP" sz="1050" b="1">
              <a:solidFill>
                <a:schemeClr val="tx1">
                  <a:lumMod val="65000"/>
                  <a:lumOff val="35000"/>
                </a:schemeClr>
              </a:solidFill>
              <a:latin typeface="Meiryo" panose="020B0604030504040204" pitchFamily="34" charset="-128"/>
              <a:ea typeface="Meiryo" panose="020B0604030504040204" pitchFamily="34" charset="-128"/>
            </a:endParaRPr>
          </a:p>
          <a:p>
            <a:pPr algn="ctr">
              <a:lnSpc>
                <a:spcPct val="120000"/>
              </a:lnSpc>
            </a:pPr>
            <a:r>
              <a:rPr kumimoji="1" lang="ja-JP" altLang="en-US" sz="1050" b="1">
                <a:solidFill>
                  <a:schemeClr val="tx1">
                    <a:lumMod val="65000"/>
                    <a:lumOff val="35000"/>
                  </a:schemeClr>
                </a:solidFill>
                <a:latin typeface="Meiryo" panose="020B0604030504040204" pitchFamily="34" charset="-128"/>
                <a:ea typeface="Meiryo" panose="020B0604030504040204" pitchFamily="34" charset="-128"/>
              </a:rPr>
              <a:t>ストレージ</a:t>
            </a:r>
          </a:p>
        </p:txBody>
      </p:sp>
      <p:cxnSp>
        <p:nvCxnSpPr>
          <p:cNvPr id="36" name="直線コネクタ 35">
            <a:extLst>
              <a:ext uri="{FF2B5EF4-FFF2-40B4-BE49-F238E27FC236}">
                <a16:creationId xmlns:a16="http://schemas.microsoft.com/office/drawing/2014/main" id="{91E7EA18-5A02-F1D7-3815-39257406664E}"/>
              </a:ext>
            </a:extLst>
          </p:cNvPr>
          <p:cNvCxnSpPr/>
          <p:nvPr/>
        </p:nvCxnSpPr>
        <p:spPr>
          <a:xfrm>
            <a:off x="9576834" y="4263723"/>
            <a:ext cx="0" cy="904352"/>
          </a:xfrm>
          <a:prstGeom prst="line">
            <a:avLst/>
          </a:prstGeom>
          <a:ln>
            <a:solidFill>
              <a:schemeClr val="tx1">
                <a:lumMod val="75000"/>
                <a:lumOff val="2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B5809D48-EE85-BC8F-37F9-C59D19D515DC}"/>
              </a:ext>
            </a:extLst>
          </p:cNvPr>
          <p:cNvGrpSpPr/>
          <p:nvPr/>
        </p:nvGrpSpPr>
        <p:grpSpPr>
          <a:xfrm>
            <a:off x="9576834" y="4559517"/>
            <a:ext cx="478015" cy="340844"/>
            <a:chOff x="896324" y="4877757"/>
            <a:chExt cx="478015" cy="340844"/>
          </a:xfrm>
        </p:grpSpPr>
        <p:sp>
          <p:nvSpPr>
            <p:cNvPr id="39" name="角丸四角形 38">
              <a:extLst>
                <a:ext uri="{FF2B5EF4-FFF2-40B4-BE49-F238E27FC236}">
                  <a16:creationId xmlns:a16="http://schemas.microsoft.com/office/drawing/2014/main" id="{A29B7647-AF87-592E-7E7F-BC77CAE64B37}"/>
                </a:ext>
              </a:extLst>
            </p:cNvPr>
            <p:cNvSpPr/>
            <p:nvPr/>
          </p:nvSpPr>
          <p:spPr>
            <a:xfrm>
              <a:off x="965091" y="4877757"/>
              <a:ext cx="340481" cy="340844"/>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6680F542-1FF8-3D70-12DA-DEF05CA9BEFA}"/>
                </a:ext>
              </a:extLst>
            </p:cNvPr>
            <p:cNvSpPr txBox="1"/>
            <p:nvPr/>
          </p:nvSpPr>
          <p:spPr>
            <a:xfrm>
              <a:off x="896324" y="4929620"/>
              <a:ext cx="478015" cy="261610"/>
            </a:xfrm>
            <a:prstGeom prst="rect">
              <a:avLst/>
            </a:prstGeom>
            <a:noFill/>
          </p:spPr>
          <p:txBody>
            <a:bodyPr wrap="none" rtlCol="0">
              <a:spAutoFit/>
            </a:bodyPr>
            <a:lstStyle/>
            <a:p>
              <a:pPr algn="ctr"/>
              <a:r>
                <a:rPr kumimoji="1" lang="en-US" altLang="ja-JP" sz="1100" b="1">
                  <a:solidFill>
                    <a:schemeClr val="accent1"/>
                  </a:solidFill>
                  <a:latin typeface="Meiryo" panose="020B0604030504040204" pitchFamily="34" charset="-128"/>
                  <a:ea typeface="Meiryo" panose="020B0604030504040204" pitchFamily="34" charset="-128"/>
                </a:rPr>
                <a:t>App</a:t>
              </a:r>
              <a:endParaRPr kumimoji="1" lang="ja-JP" altLang="en-US" sz="1100" b="1">
                <a:solidFill>
                  <a:schemeClr val="accent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67B913AD-6EE2-35E4-3571-F2C17D474E4B}"/>
              </a:ext>
            </a:extLst>
          </p:cNvPr>
          <p:cNvGrpSpPr/>
          <p:nvPr/>
        </p:nvGrpSpPr>
        <p:grpSpPr>
          <a:xfrm>
            <a:off x="10296328" y="5207659"/>
            <a:ext cx="478015" cy="340844"/>
            <a:chOff x="896324" y="4877757"/>
            <a:chExt cx="478015" cy="340844"/>
          </a:xfrm>
        </p:grpSpPr>
        <p:sp>
          <p:nvSpPr>
            <p:cNvPr id="42" name="角丸四角形 41">
              <a:extLst>
                <a:ext uri="{FF2B5EF4-FFF2-40B4-BE49-F238E27FC236}">
                  <a16:creationId xmlns:a16="http://schemas.microsoft.com/office/drawing/2014/main" id="{6FDA9B3C-6D4D-ED0D-0FE0-90E0462AF85C}"/>
                </a:ext>
              </a:extLst>
            </p:cNvPr>
            <p:cNvSpPr/>
            <p:nvPr/>
          </p:nvSpPr>
          <p:spPr>
            <a:xfrm>
              <a:off x="965091" y="4877757"/>
              <a:ext cx="340481" cy="340844"/>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3C65BCBE-AB2B-31D2-E346-B4FD7FD0DF90}"/>
                </a:ext>
              </a:extLst>
            </p:cNvPr>
            <p:cNvSpPr txBox="1"/>
            <p:nvPr/>
          </p:nvSpPr>
          <p:spPr>
            <a:xfrm>
              <a:off x="896324" y="4929620"/>
              <a:ext cx="478015" cy="261610"/>
            </a:xfrm>
            <a:prstGeom prst="rect">
              <a:avLst/>
            </a:prstGeom>
            <a:noFill/>
          </p:spPr>
          <p:txBody>
            <a:bodyPr wrap="none" rtlCol="0">
              <a:spAutoFit/>
            </a:bodyPr>
            <a:lstStyle/>
            <a:p>
              <a:pPr algn="ctr"/>
              <a:r>
                <a:rPr kumimoji="1" lang="en-US" altLang="ja-JP" sz="1100" b="1">
                  <a:solidFill>
                    <a:schemeClr val="accent1"/>
                  </a:solidFill>
                  <a:latin typeface="Meiryo" panose="020B0604030504040204" pitchFamily="34" charset="-128"/>
                  <a:ea typeface="Meiryo" panose="020B0604030504040204" pitchFamily="34" charset="-128"/>
                </a:rPr>
                <a:t>App</a:t>
              </a:r>
              <a:endParaRPr kumimoji="1" lang="ja-JP" altLang="en-US" sz="1100" b="1">
                <a:solidFill>
                  <a:schemeClr val="accent1"/>
                </a:solidFill>
                <a:latin typeface="Meiryo" panose="020B0604030504040204" pitchFamily="34" charset="-128"/>
                <a:ea typeface="Meiryo" panose="020B0604030504040204" pitchFamily="34" charset="-128"/>
              </a:endParaRPr>
            </a:p>
          </p:txBody>
        </p:sp>
      </p:grpSp>
      <p:cxnSp>
        <p:nvCxnSpPr>
          <p:cNvPr id="44" name="直線コネクタ 43">
            <a:extLst>
              <a:ext uri="{FF2B5EF4-FFF2-40B4-BE49-F238E27FC236}">
                <a16:creationId xmlns:a16="http://schemas.microsoft.com/office/drawing/2014/main" id="{BE19125B-7B9B-FE51-F38E-088BB3AE1D6D}"/>
              </a:ext>
            </a:extLst>
          </p:cNvPr>
          <p:cNvCxnSpPr>
            <a:cxnSpLocks/>
          </p:cNvCxnSpPr>
          <p:nvPr/>
        </p:nvCxnSpPr>
        <p:spPr>
          <a:xfrm>
            <a:off x="10171443" y="5653031"/>
            <a:ext cx="770964" cy="0"/>
          </a:xfrm>
          <a:prstGeom prst="line">
            <a:avLst/>
          </a:prstGeom>
          <a:ln>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5AA415E1-4B7E-6BEC-6477-109E6564E4C2}"/>
              </a:ext>
            </a:extLst>
          </p:cNvPr>
          <p:cNvSpPr txBox="1"/>
          <p:nvPr/>
        </p:nvSpPr>
        <p:spPr>
          <a:xfrm>
            <a:off x="10317600" y="5712858"/>
            <a:ext cx="466794" cy="287002"/>
          </a:xfrm>
          <a:prstGeom prst="rect">
            <a:avLst/>
          </a:prstGeom>
          <a:noFill/>
        </p:spPr>
        <p:txBody>
          <a:bodyPr wrap="none" rtlCol="0">
            <a:spAutoFit/>
          </a:bodyPr>
          <a:lstStyle/>
          <a:p>
            <a:pPr algn="ctr">
              <a:lnSpc>
                <a:spcPct val="120000"/>
              </a:lnSpc>
            </a:pPr>
            <a:r>
              <a:rPr kumimoji="1" lang="ja-JP" altLang="en-US" sz="1100">
                <a:solidFill>
                  <a:schemeClr val="tx1">
                    <a:lumMod val="65000"/>
                    <a:lumOff val="35000"/>
                  </a:schemeClr>
                </a:solidFill>
                <a:latin typeface="Meiryo" panose="020B0604030504040204" pitchFamily="34" charset="-128"/>
                <a:ea typeface="Meiryo" panose="020B0604030504040204" pitchFamily="34" charset="-128"/>
              </a:rPr>
              <a:t>配信</a:t>
            </a:r>
          </a:p>
        </p:txBody>
      </p:sp>
      <p:sp>
        <p:nvSpPr>
          <p:cNvPr id="46" name="テキスト ボックス 45">
            <a:extLst>
              <a:ext uri="{FF2B5EF4-FFF2-40B4-BE49-F238E27FC236}">
                <a16:creationId xmlns:a16="http://schemas.microsoft.com/office/drawing/2014/main" id="{10FFCFBE-47D5-EDAE-8520-818ADF64CCF0}"/>
              </a:ext>
            </a:extLst>
          </p:cNvPr>
          <p:cNvSpPr txBox="1"/>
          <p:nvPr/>
        </p:nvSpPr>
        <p:spPr>
          <a:xfrm>
            <a:off x="10033828" y="3510771"/>
            <a:ext cx="1756807" cy="896399"/>
          </a:xfrm>
          <a:prstGeom prst="rect">
            <a:avLst/>
          </a:prstGeom>
          <a:noFill/>
        </p:spPr>
        <p:txBody>
          <a:bodyPr wrap="square" rtlCol="0">
            <a:spAutoFit/>
          </a:bodyPr>
          <a:lstStyle/>
          <a:p>
            <a:pPr algn="just">
              <a:lnSpc>
                <a:spcPct val="120000"/>
              </a:lnSpc>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pkg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ファイルをアップロードし、アクセスリンクをエンドポイントマネージャーに設定</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47" name="図 46" descr="パソコンの画面&#10;&#10;自動的に生成された説明">
            <a:extLst>
              <a:ext uri="{FF2B5EF4-FFF2-40B4-BE49-F238E27FC236}">
                <a16:creationId xmlns:a16="http://schemas.microsoft.com/office/drawing/2014/main" id="{BF1FE5DA-1E03-3FA0-B5AF-B4C0BB52E3DA}"/>
              </a:ext>
            </a:extLst>
          </p:cNvPr>
          <p:cNvPicPr>
            <a:picLocks noChangeAspect="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59991" y="5475648"/>
            <a:ext cx="999276" cy="714455"/>
          </a:xfrm>
          <a:prstGeom prst="rect">
            <a:avLst/>
          </a:prstGeom>
        </p:spPr>
      </p:pic>
      <p:grpSp>
        <p:nvGrpSpPr>
          <p:cNvPr id="48" name="グループ化 47">
            <a:extLst>
              <a:ext uri="{FF2B5EF4-FFF2-40B4-BE49-F238E27FC236}">
                <a16:creationId xmlns:a16="http://schemas.microsoft.com/office/drawing/2014/main" id="{64773FD5-8D17-4A6D-2734-85FAFCE0368C}"/>
              </a:ext>
            </a:extLst>
          </p:cNvPr>
          <p:cNvGrpSpPr/>
          <p:nvPr/>
        </p:nvGrpSpPr>
        <p:grpSpPr>
          <a:xfrm>
            <a:off x="10992487" y="5427319"/>
            <a:ext cx="809856" cy="406153"/>
            <a:chOff x="10502401" y="5091763"/>
            <a:chExt cx="1578181" cy="870625"/>
          </a:xfrm>
        </p:grpSpPr>
        <p:pic>
          <p:nvPicPr>
            <p:cNvPr id="49" name="図 48">
              <a:extLst>
                <a:ext uri="{FF2B5EF4-FFF2-40B4-BE49-F238E27FC236}">
                  <a16:creationId xmlns:a16="http://schemas.microsoft.com/office/drawing/2014/main" id="{86DA4B8D-095A-5628-B47F-4C9C939621B7}"/>
                </a:ext>
              </a:extLst>
            </p:cNvPr>
            <p:cNvPicPr>
              <a:picLocks noChangeAspect="1"/>
            </p:cNvPicPr>
            <p:nvPr/>
          </p:nvPicPr>
          <p:blipFill>
            <a:blip r:embed="rId10"/>
            <a:stretch>
              <a:fillRect/>
            </a:stretch>
          </p:blipFill>
          <p:spPr>
            <a:xfrm>
              <a:off x="10502401" y="5091763"/>
              <a:ext cx="1578181" cy="870625"/>
            </a:xfrm>
            <a:prstGeom prst="rect">
              <a:avLst/>
            </a:prstGeom>
          </p:spPr>
        </p:pic>
        <p:sp>
          <p:nvSpPr>
            <p:cNvPr id="50" name="正方形/長方形 49">
              <a:extLst>
                <a:ext uri="{FF2B5EF4-FFF2-40B4-BE49-F238E27FC236}">
                  <a16:creationId xmlns:a16="http://schemas.microsoft.com/office/drawing/2014/main" id="{DBCDBDCA-17B2-CFC6-490E-867245B1B8AA}"/>
                </a:ext>
              </a:extLst>
            </p:cNvPr>
            <p:cNvSpPr/>
            <p:nvPr/>
          </p:nvSpPr>
          <p:spPr>
            <a:xfrm>
              <a:off x="10755926" y="5202828"/>
              <a:ext cx="1071562" cy="61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51" name="表 50">
            <a:extLst>
              <a:ext uri="{FF2B5EF4-FFF2-40B4-BE49-F238E27FC236}">
                <a16:creationId xmlns:a16="http://schemas.microsoft.com/office/drawing/2014/main" id="{30154708-CDA4-B203-0FA3-ACF4DF371C29}"/>
              </a:ext>
            </a:extLst>
          </p:cNvPr>
          <p:cNvGraphicFramePr>
            <a:graphicFrameLocks noGrp="1"/>
          </p:cNvGraphicFramePr>
          <p:nvPr>
            <p:extLst>
              <p:ext uri="{D42A27DB-BD31-4B8C-83A1-F6EECF244321}">
                <p14:modId xmlns:p14="http://schemas.microsoft.com/office/powerpoint/2010/main" val="4030149514"/>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pic>
        <p:nvPicPr>
          <p:cNvPr id="52" name="図 51">
            <a:extLst>
              <a:ext uri="{FF2B5EF4-FFF2-40B4-BE49-F238E27FC236}">
                <a16:creationId xmlns:a16="http://schemas.microsoft.com/office/drawing/2014/main" id="{B5D06348-1D9A-694D-88AC-CF95245925F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3795" y="5406585"/>
            <a:ext cx="1022976" cy="490235"/>
          </a:xfrm>
          <a:prstGeom prst="rect">
            <a:avLst/>
          </a:prstGeom>
        </p:spPr>
      </p:pic>
      <p:pic>
        <p:nvPicPr>
          <p:cNvPr id="53" name="図 52">
            <a:extLst>
              <a:ext uri="{FF2B5EF4-FFF2-40B4-BE49-F238E27FC236}">
                <a16:creationId xmlns:a16="http://schemas.microsoft.com/office/drawing/2014/main" id="{7A794BDF-8CD2-114E-A28B-CE6307B8877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096209" y="5409702"/>
            <a:ext cx="1022976" cy="490235"/>
          </a:xfrm>
          <a:prstGeom prst="rect">
            <a:avLst/>
          </a:prstGeom>
        </p:spPr>
      </p:pic>
    </p:spTree>
    <p:extLst>
      <p:ext uri="{BB962C8B-B14F-4D97-AF65-F5344CB8AC3E}">
        <p14:creationId xmlns:p14="http://schemas.microsoft.com/office/powerpoint/2010/main" val="15272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6386ED18-631F-CCF1-24E4-2F8F18801B31}"/>
              </a:ext>
            </a:extLst>
          </p:cNvPr>
          <p:cNvSpPr>
            <a:spLocks noGrp="1"/>
          </p:cNvSpPr>
          <p:nvPr>
            <p:ph type="body" sz="quarter" idx="15"/>
          </p:nvPr>
        </p:nvSpPr>
        <p:spPr/>
        <p:txBody>
          <a:bodyPr/>
          <a:lstStyle/>
          <a:p>
            <a:r>
              <a:rPr lang="ja-JP" altLang="en-US"/>
              <a:t>目次</a:t>
            </a:r>
          </a:p>
        </p:txBody>
      </p:sp>
      <p:sp>
        <p:nvSpPr>
          <p:cNvPr id="6" name="テキスト ボックス 5">
            <a:extLst>
              <a:ext uri="{FF2B5EF4-FFF2-40B4-BE49-F238E27FC236}">
                <a16:creationId xmlns:a16="http://schemas.microsoft.com/office/drawing/2014/main" id="{556300AC-3039-F763-DB46-2BD70A5E251D}"/>
              </a:ext>
            </a:extLst>
          </p:cNvPr>
          <p:cNvSpPr txBox="1"/>
          <p:nvPr/>
        </p:nvSpPr>
        <p:spPr>
          <a:xfrm>
            <a:off x="288694" y="5030541"/>
            <a:ext cx="6046082" cy="490134"/>
          </a:xfrm>
          <a:prstGeom prst="rect">
            <a:avLst/>
          </a:prstGeom>
          <a:noFill/>
        </p:spPr>
        <p:txBody>
          <a:bodyPr wrap="square" rtlCol="0">
            <a:spAutoFit/>
          </a:bodyPr>
          <a:lstStyle/>
          <a:p>
            <a:pPr>
              <a:lnSpc>
                <a:spcPct val="120000"/>
              </a:lnSpc>
            </a:pPr>
            <a:r>
              <a:rPr lang="en-US" altLang="ja-JP" sz="1100">
                <a:solidFill>
                  <a:schemeClr val="tx1">
                    <a:lumMod val="75000"/>
                    <a:lumOff val="25000"/>
                  </a:schemeClr>
                </a:solidFill>
                <a:latin typeface="Meiryo" charset="-128"/>
                <a:ea typeface="Meiryo" charset="-128"/>
                <a:cs typeface="Meiryo" charset="-128"/>
              </a:rPr>
              <a:t>※</a:t>
            </a:r>
            <a:r>
              <a:rPr lang="ja-JP" altLang="en-US" sz="1100">
                <a:solidFill>
                  <a:schemeClr val="tx1">
                    <a:lumMod val="75000"/>
                    <a:lumOff val="25000"/>
                  </a:schemeClr>
                </a:solidFill>
                <a:latin typeface="Meiryo" charset="-128"/>
                <a:ea typeface="Meiryo" charset="-128"/>
                <a:cs typeface="Meiryo" charset="-128"/>
              </a:rPr>
              <a:t>資料右上に記載しているアイコンは対応</a:t>
            </a:r>
            <a:r>
              <a:rPr lang="en-US" altLang="ja-JP" sz="1100">
                <a:solidFill>
                  <a:schemeClr val="tx1">
                    <a:lumMod val="75000"/>
                    <a:lumOff val="25000"/>
                  </a:schemeClr>
                </a:solidFill>
                <a:latin typeface="Meiryo" charset="-128"/>
                <a:ea typeface="Meiryo" charset="-128"/>
                <a:cs typeface="Meiryo" charset="-128"/>
              </a:rPr>
              <a:t> OS</a:t>
            </a:r>
            <a:r>
              <a:rPr lang="ja-JP" altLang="en-US" sz="1100">
                <a:solidFill>
                  <a:schemeClr val="tx1">
                    <a:lumMod val="75000"/>
                    <a:lumOff val="25000"/>
                  </a:schemeClr>
                </a:solidFill>
                <a:latin typeface="Meiryo" charset="-128"/>
                <a:ea typeface="Meiryo" charset="-128"/>
                <a:cs typeface="Meiryo" charset="-128"/>
              </a:rPr>
              <a:t>、対応ライセンスを示しています。</a:t>
            </a:r>
            <a:endParaRPr lang="en-US" altLang="ja-JP" sz="1100">
              <a:solidFill>
                <a:schemeClr val="tx1">
                  <a:lumMod val="75000"/>
                  <a:lumOff val="25000"/>
                </a:schemeClr>
              </a:solidFill>
              <a:latin typeface="Meiryo" charset="-128"/>
              <a:ea typeface="Meiryo" charset="-128"/>
              <a:cs typeface="Meiryo" charset="-128"/>
            </a:endParaRPr>
          </a:p>
          <a:p>
            <a:pPr>
              <a:lnSpc>
                <a:spcPct val="120000"/>
              </a:lnSpc>
            </a:pPr>
            <a:r>
              <a:rPr lang="ja-JP" altLang="en-US" sz="1100">
                <a:solidFill>
                  <a:schemeClr val="tx1">
                    <a:lumMod val="75000"/>
                    <a:lumOff val="25000"/>
                  </a:schemeClr>
                </a:solidFill>
                <a:latin typeface="Meiryo" charset="-128"/>
                <a:ea typeface="Meiryo" charset="-128"/>
                <a:cs typeface="Meiryo" charset="-128"/>
              </a:rPr>
              <a:t>　</a:t>
            </a:r>
            <a:r>
              <a:rPr lang="en-US" altLang="ja-JP" sz="1100" err="1">
                <a:solidFill>
                  <a:schemeClr val="tx1">
                    <a:lumMod val="75000"/>
                    <a:lumOff val="25000"/>
                  </a:schemeClr>
                </a:solidFill>
                <a:latin typeface="Meiryo" charset="-128"/>
                <a:ea typeface="Meiryo" charset="-128"/>
                <a:cs typeface="Meiryo" charset="-128"/>
              </a:rPr>
              <a:t>i</a:t>
            </a:r>
            <a:r>
              <a:rPr lang="en-US" altLang="ja-JP" sz="1100">
                <a:solidFill>
                  <a:schemeClr val="tx1">
                    <a:lumMod val="75000"/>
                    <a:lumOff val="25000"/>
                  </a:schemeClr>
                </a:solidFill>
                <a:latin typeface="Meiryo" charset="-128"/>
                <a:ea typeface="Meiryo" charset="-128"/>
                <a:cs typeface="Meiryo" charset="-128"/>
              </a:rPr>
              <a:t> … iOS/</a:t>
            </a:r>
            <a:r>
              <a:rPr lang="en-US" altLang="ja-JP" sz="1100" err="1">
                <a:solidFill>
                  <a:schemeClr val="tx1">
                    <a:lumMod val="75000"/>
                    <a:lumOff val="25000"/>
                  </a:schemeClr>
                </a:solidFill>
                <a:latin typeface="Meiryo" charset="-128"/>
                <a:ea typeface="Meiryo" charset="-128"/>
                <a:cs typeface="Meiryo" charset="-128"/>
              </a:rPr>
              <a:t>iPadOS</a:t>
            </a:r>
            <a:r>
              <a:rPr lang="ja-JP" altLang="en-US" sz="1100">
                <a:solidFill>
                  <a:schemeClr val="tx1">
                    <a:lumMod val="75000"/>
                    <a:lumOff val="25000"/>
                  </a:schemeClr>
                </a:solidFill>
                <a:latin typeface="Meiryo" charset="-128"/>
                <a:ea typeface="Meiryo" charset="-128"/>
                <a:cs typeface="Meiryo" charset="-128"/>
              </a:rPr>
              <a:t>　</a:t>
            </a:r>
            <a:r>
              <a:rPr lang="en-US" altLang="ja-JP" sz="1100">
                <a:solidFill>
                  <a:schemeClr val="tx1">
                    <a:lumMod val="75000"/>
                    <a:lumOff val="25000"/>
                  </a:schemeClr>
                </a:solidFill>
                <a:latin typeface="Meiryo" charset="-128"/>
                <a:ea typeface="Meiryo" charset="-128"/>
                <a:cs typeface="Meiryo" charset="-128"/>
              </a:rPr>
              <a:t>A … Android</a:t>
            </a:r>
            <a:r>
              <a:rPr lang="ja-JP" altLang="en-US" sz="1100">
                <a:solidFill>
                  <a:schemeClr val="tx1">
                    <a:lumMod val="75000"/>
                    <a:lumOff val="25000"/>
                  </a:schemeClr>
                </a:solidFill>
                <a:latin typeface="Meiryo" charset="-128"/>
                <a:ea typeface="Meiryo" charset="-128"/>
                <a:cs typeface="Meiryo" charset="-128"/>
              </a:rPr>
              <a:t>　</a:t>
            </a:r>
            <a:r>
              <a:rPr lang="en-US" altLang="ja-JP" sz="1100">
                <a:solidFill>
                  <a:schemeClr val="tx1">
                    <a:lumMod val="75000"/>
                    <a:lumOff val="25000"/>
                  </a:schemeClr>
                </a:solidFill>
                <a:latin typeface="Meiryo" charset="-128"/>
                <a:ea typeface="Meiryo" charset="-128"/>
                <a:cs typeface="Meiryo" charset="-128"/>
              </a:rPr>
              <a:t>W … Windows</a:t>
            </a:r>
            <a:r>
              <a:rPr lang="ja-JP" altLang="en-US" sz="1100">
                <a:solidFill>
                  <a:schemeClr val="tx1">
                    <a:lumMod val="75000"/>
                    <a:lumOff val="25000"/>
                  </a:schemeClr>
                </a:solidFill>
                <a:latin typeface="Meiryo" charset="-128"/>
                <a:ea typeface="Meiryo" charset="-128"/>
                <a:cs typeface="Meiryo" charset="-128"/>
              </a:rPr>
              <a:t>　</a:t>
            </a:r>
            <a:r>
              <a:rPr lang="en-US" altLang="ja-JP" sz="1100">
                <a:solidFill>
                  <a:schemeClr val="tx1">
                    <a:lumMod val="75000"/>
                    <a:lumOff val="25000"/>
                  </a:schemeClr>
                </a:solidFill>
                <a:latin typeface="Meiryo" charset="-128"/>
                <a:ea typeface="Meiryo" charset="-128"/>
                <a:cs typeface="Meiryo" charset="-128"/>
              </a:rPr>
              <a:t>m … macOS</a:t>
            </a:r>
          </a:p>
        </p:txBody>
      </p:sp>
      <p:graphicFrame>
        <p:nvGraphicFramePr>
          <p:cNvPr id="7" name="表 6">
            <a:extLst>
              <a:ext uri="{FF2B5EF4-FFF2-40B4-BE49-F238E27FC236}">
                <a16:creationId xmlns:a16="http://schemas.microsoft.com/office/drawing/2014/main" id="{4997E2DD-82F2-8BAB-6503-EEF46A186390}"/>
              </a:ext>
            </a:extLst>
          </p:cNvPr>
          <p:cNvGraphicFramePr>
            <a:graphicFrameLocks noGrp="1"/>
          </p:cNvGraphicFramePr>
          <p:nvPr>
            <p:extLst>
              <p:ext uri="{D42A27DB-BD31-4B8C-83A1-F6EECF244321}">
                <p14:modId xmlns:p14="http://schemas.microsoft.com/office/powerpoint/2010/main" val="3364647472"/>
              </p:ext>
            </p:extLst>
          </p:nvPr>
        </p:nvGraphicFramePr>
        <p:xfrm>
          <a:off x="379974" y="5578116"/>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A</a:t>
                      </a:r>
                      <a:endParaRPr kumimoji="1" lang="ja-JP" altLang="en-US" sz="10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B</a:t>
                      </a:r>
                      <a:endParaRPr kumimoji="1" lang="ja-JP" altLang="en-US" sz="1000">
                        <a:solidFill>
                          <a:schemeClr val="tx1">
                            <a:lumMod val="75000"/>
                            <a:lumOff val="2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graphicFrame>
        <p:nvGraphicFramePr>
          <p:cNvPr id="8" name="表 7">
            <a:extLst>
              <a:ext uri="{FF2B5EF4-FFF2-40B4-BE49-F238E27FC236}">
                <a16:creationId xmlns:a16="http://schemas.microsoft.com/office/drawing/2014/main" id="{A1423BA7-A4A0-7814-6F06-78106312B9A9}"/>
              </a:ext>
            </a:extLst>
          </p:cNvPr>
          <p:cNvGraphicFramePr>
            <a:graphicFrameLocks noGrp="1"/>
          </p:cNvGraphicFramePr>
          <p:nvPr>
            <p:extLst>
              <p:ext uri="{D42A27DB-BD31-4B8C-83A1-F6EECF244321}">
                <p14:modId xmlns:p14="http://schemas.microsoft.com/office/powerpoint/2010/main" val="400075224"/>
              </p:ext>
            </p:extLst>
          </p:nvPr>
        </p:nvGraphicFramePr>
        <p:xfrm>
          <a:off x="2155398" y="5578116"/>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A</a:t>
                      </a:r>
                      <a:endParaRPr kumimoji="1" lang="ja-JP" altLang="en-US" sz="10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9" name="テキスト ボックス 8">
            <a:extLst>
              <a:ext uri="{FF2B5EF4-FFF2-40B4-BE49-F238E27FC236}">
                <a16:creationId xmlns:a16="http://schemas.microsoft.com/office/drawing/2014/main" id="{BC96B669-6186-0679-6F39-AB78C633BC54}"/>
              </a:ext>
            </a:extLst>
          </p:cNvPr>
          <p:cNvSpPr txBox="1"/>
          <p:nvPr/>
        </p:nvSpPr>
        <p:spPr>
          <a:xfrm>
            <a:off x="3507678" y="5542020"/>
            <a:ext cx="6046082" cy="896399"/>
          </a:xfrm>
          <a:prstGeom prst="rect">
            <a:avLst/>
          </a:prstGeom>
          <a:noFill/>
        </p:spPr>
        <p:txBody>
          <a:bodyPr wrap="square" rtlCol="0">
            <a:spAutoFit/>
          </a:bodyPr>
          <a:lstStyle/>
          <a:p>
            <a:pPr>
              <a:lnSpc>
                <a:spcPct val="120000"/>
              </a:lnSpc>
            </a:pPr>
            <a:r>
              <a:rPr lang="ja-JP" altLang="en-US" sz="1100">
                <a:solidFill>
                  <a:schemeClr val="tx1">
                    <a:lumMod val="75000"/>
                    <a:lumOff val="25000"/>
                  </a:schemeClr>
                </a:solidFill>
                <a:latin typeface="Meiryo" charset="-128"/>
                <a:ea typeface="Meiryo" charset="-128"/>
                <a:cs typeface="Meiryo" charset="-128"/>
              </a:rPr>
              <a:t>この場合、</a:t>
            </a:r>
            <a:r>
              <a:rPr lang="en-US" altLang="ja-JP" sz="1100" b="1">
                <a:solidFill>
                  <a:schemeClr val="tx1">
                    <a:lumMod val="75000"/>
                    <a:lumOff val="25000"/>
                  </a:schemeClr>
                </a:solidFill>
                <a:latin typeface="Meiryo" charset="-128"/>
                <a:ea typeface="Meiryo" charset="-128"/>
                <a:cs typeface="Meiryo" charset="-128"/>
              </a:rPr>
              <a:t>iOS</a:t>
            </a:r>
            <a:r>
              <a:rPr lang="ja-JP" altLang="en-US" sz="1100" b="1">
                <a:solidFill>
                  <a:schemeClr val="tx1">
                    <a:lumMod val="75000"/>
                    <a:lumOff val="25000"/>
                  </a:schemeClr>
                </a:solidFill>
                <a:latin typeface="Meiryo" charset="-128"/>
                <a:ea typeface="Meiryo" charset="-128"/>
                <a:cs typeface="Meiryo" charset="-128"/>
              </a:rPr>
              <a:t>・</a:t>
            </a:r>
            <a:r>
              <a:rPr lang="en-US" altLang="ja-JP" sz="1100" b="1">
                <a:solidFill>
                  <a:schemeClr val="tx1">
                    <a:lumMod val="75000"/>
                    <a:lumOff val="25000"/>
                  </a:schemeClr>
                </a:solidFill>
                <a:latin typeface="Meiryo" charset="-128"/>
                <a:ea typeface="Meiryo" charset="-128"/>
                <a:cs typeface="Meiryo" charset="-128"/>
              </a:rPr>
              <a:t>Android</a:t>
            </a:r>
            <a:r>
              <a:rPr lang="ja-JP" altLang="en-US" sz="1100" b="1">
                <a:solidFill>
                  <a:schemeClr val="tx1">
                    <a:lumMod val="75000"/>
                    <a:lumOff val="25000"/>
                  </a:schemeClr>
                </a:solidFill>
                <a:latin typeface="Meiryo" charset="-128"/>
                <a:ea typeface="Meiryo" charset="-128"/>
                <a:cs typeface="Meiryo" charset="-128"/>
              </a:rPr>
              <a:t>・</a:t>
            </a:r>
            <a:r>
              <a:rPr lang="en-US" altLang="ja-JP" sz="1100" b="1">
                <a:solidFill>
                  <a:schemeClr val="tx1">
                    <a:lumMod val="75000"/>
                    <a:lumOff val="25000"/>
                  </a:schemeClr>
                </a:solidFill>
                <a:latin typeface="Meiryo" charset="-128"/>
                <a:ea typeface="Meiryo" charset="-128"/>
                <a:cs typeface="Meiryo" charset="-128"/>
              </a:rPr>
              <a:t>Windows</a:t>
            </a:r>
            <a:r>
              <a:rPr lang="en-US" altLang="ja-JP" sz="1100">
                <a:solidFill>
                  <a:schemeClr val="tx1">
                    <a:lumMod val="75000"/>
                    <a:lumOff val="25000"/>
                  </a:schemeClr>
                </a:solidFill>
                <a:latin typeface="Meiryo" charset="-128"/>
                <a:ea typeface="Meiryo" charset="-128"/>
                <a:cs typeface="Meiryo" charset="-128"/>
              </a:rPr>
              <a:t> </a:t>
            </a:r>
            <a:r>
              <a:rPr lang="ja-JP" altLang="en-US" sz="1100">
                <a:solidFill>
                  <a:schemeClr val="tx1">
                    <a:lumMod val="75000"/>
                    <a:lumOff val="25000"/>
                  </a:schemeClr>
                </a:solidFill>
                <a:latin typeface="Meiryo" charset="-128"/>
                <a:ea typeface="Meiryo" charset="-128"/>
                <a:cs typeface="Meiryo" charset="-128"/>
              </a:rPr>
              <a:t>に対応している機能であることを示し、</a:t>
            </a:r>
            <a:endParaRPr lang="en-US" altLang="ja-JP" sz="1100">
              <a:solidFill>
                <a:schemeClr val="tx1">
                  <a:lumMod val="75000"/>
                  <a:lumOff val="25000"/>
                </a:schemeClr>
              </a:solidFill>
              <a:latin typeface="Meiryo" charset="-128"/>
              <a:ea typeface="Meiryo" charset="-128"/>
              <a:cs typeface="Meiryo" charset="-128"/>
            </a:endParaRPr>
          </a:p>
          <a:p>
            <a:pPr>
              <a:lnSpc>
                <a:spcPct val="120000"/>
              </a:lnSpc>
            </a:pPr>
            <a:r>
              <a:rPr lang="ja-JP" altLang="en-US" sz="1100">
                <a:solidFill>
                  <a:schemeClr val="tx1">
                    <a:lumMod val="75000"/>
                    <a:lumOff val="25000"/>
                  </a:schemeClr>
                </a:solidFill>
                <a:latin typeface="Meiryo" charset="-128"/>
                <a:ea typeface="Meiryo" charset="-128"/>
                <a:cs typeface="Meiryo" charset="-128"/>
              </a:rPr>
              <a:t>利用するためには</a:t>
            </a:r>
            <a:r>
              <a:rPr lang="en-US" altLang="ja-JP" sz="1100">
                <a:solidFill>
                  <a:schemeClr val="tx1">
                    <a:lumMod val="75000"/>
                    <a:lumOff val="25000"/>
                  </a:schemeClr>
                </a:solidFill>
                <a:latin typeface="Meiryo" charset="-128"/>
                <a:ea typeface="Meiryo" charset="-128"/>
                <a:cs typeface="Meiryo" charset="-128"/>
              </a:rPr>
              <a:t> </a:t>
            </a:r>
            <a:r>
              <a:rPr lang="ja-JP" altLang="en-US" sz="1100" b="1">
                <a:solidFill>
                  <a:schemeClr val="tx1">
                    <a:lumMod val="75000"/>
                    <a:lumOff val="25000"/>
                  </a:schemeClr>
                </a:solidFill>
                <a:latin typeface="Meiryo" charset="-128"/>
                <a:ea typeface="Meiryo" charset="-128"/>
                <a:cs typeface="Meiryo" charset="-128"/>
              </a:rPr>
              <a:t>ライト</a:t>
            </a:r>
            <a:r>
              <a:rPr lang="en-US" altLang="ja-JP" sz="1100" b="1">
                <a:solidFill>
                  <a:schemeClr val="tx1">
                    <a:lumMod val="75000"/>
                    <a:lumOff val="25000"/>
                  </a:schemeClr>
                </a:solidFill>
                <a:latin typeface="Meiryo" charset="-128"/>
                <a:ea typeface="Meiryo" charset="-128"/>
                <a:cs typeface="Meiryo" charset="-128"/>
              </a:rPr>
              <a:t> A</a:t>
            </a:r>
            <a:r>
              <a:rPr lang="en-US" altLang="ja-JP" sz="1100">
                <a:solidFill>
                  <a:schemeClr val="tx1">
                    <a:lumMod val="75000"/>
                    <a:lumOff val="25000"/>
                  </a:schemeClr>
                </a:solidFill>
                <a:latin typeface="Meiryo" charset="-128"/>
                <a:ea typeface="Meiryo" charset="-128"/>
                <a:cs typeface="Meiryo" charset="-128"/>
              </a:rPr>
              <a:t> </a:t>
            </a:r>
            <a:r>
              <a:rPr lang="ja-JP" altLang="en-US" sz="1100">
                <a:solidFill>
                  <a:schemeClr val="tx1">
                    <a:lumMod val="75000"/>
                    <a:lumOff val="25000"/>
                  </a:schemeClr>
                </a:solidFill>
                <a:latin typeface="Meiryo" charset="-128"/>
                <a:ea typeface="Meiryo" charset="-128"/>
                <a:cs typeface="Meiryo" charset="-128"/>
              </a:rPr>
              <a:t>または</a:t>
            </a:r>
            <a:r>
              <a:rPr lang="ja-JP" altLang="en-US" sz="1100" b="1">
                <a:solidFill>
                  <a:schemeClr val="tx1">
                    <a:lumMod val="75000"/>
                    <a:lumOff val="25000"/>
                  </a:schemeClr>
                </a:solidFill>
                <a:latin typeface="Meiryo" charset="-128"/>
                <a:ea typeface="Meiryo" charset="-128"/>
                <a:cs typeface="Meiryo" charset="-128"/>
              </a:rPr>
              <a:t>ベーシック</a:t>
            </a:r>
            <a:r>
              <a:rPr lang="ja-JP" altLang="en-US" sz="1100">
                <a:solidFill>
                  <a:schemeClr val="tx1">
                    <a:lumMod val="75000"/>
                    <a:lumOff val="25000"/>
                  </a:schemeClr>
                </a:solidFill>
                <a:latin typeface="Meiryo" charset="-128"/>
                <a:ea typeface="Meiryo" charset="-128"/>
                <a:cs typeface="Meiryo" charset="-128"/>
              </a:rPr>
              <a:t>のライセンスが必要です。</a:t>
            </a:r>
            <a:endParaRPr lang="en-US" altLang="ja-JP" sz="1100">
              <a:solidFill>
                <a:schemeClr val="tx1">
                  <a:lumMod val="75000"/>
                  <a:lumOff val="25000"/>
                </a:schemeClr>
              </a:solidFill>
              <a:latin typeface="Meiryo" charset="-128"/>
              <a:ea typeface="Meiryo" charset="-128"/>
              <a:cs typeface="Meiryo" charset="-128"/>
            </a:endParaRPr>
          </a:p>
          <a:p>
            <a:pPr>
              <a:lnSpc>
                <a:spcPct val="120000"/>
              </a:lnSpc>
            </a:pPr>
            <a:r>
              <a:rPr lang="ja-JP" altLang="en-US" sz="1100">
                <a:solidFill>
                  <a:schemeClr val="tx1">
                    <a:lumMod val="75000"/>
                    <a:lumOff val="25000"/>
                  </a:schemeClr>
                </a:solidFill>
                <a:latin typeface="Meiryo" charset="-128"/>
                <a:ea typeface="Meiryo" charset="-128"/>
                <a:cs typeface="Meiryo" charset="-128"/>
              </a:rPr>
              <a:t>尚、</a:t>
            </a:r>
            <a:r>
              <a:rPr lang="en-US" altLang="ja-JP" sz="1100" b="1" u="sng">
                <a:solidFill>
                  <a:schemeClr val="tx1">
                    <a:lumMod val="75000"/>
                    <a:lumOff val="25000"/>
                  </a:schemeClr>
                </a:solidFill>
                <a:latin typeface="Meiryo" charset="-128"/>
                <a:ea typeface="Meiryo" charset="-128"/>
                <a:cs typeface="Meiryo" charset="-128"/>
              </a:rPr>
              <a:t>iOS</a:t>
            </a:r>
            <a:r>
              <a:rPr lang="ja-JP" altLang="en-US" sz="1100" b="1" u="sng">
                <a:solidFill>
                  <a:schemeClr val="tx1">
                    <a:lumMod val="75000"/>
                    <a:lumOff val="25000"/>
                  </a:schemeClr>
                </a:solidFill>
                <a:latin typeface="Meiryo" charset="-128"/>
                <a:ea typeface="Meiryo" charset="-128"/>
                <a:cs typeface="Meiryo" charset="-128"/>
              </a:rPr>
              <a:t>・</a:t>
            </a:r>
            <a:r>
              <a:rPr lang="en-US" altLang="ja-JP" sz="1100" b="1" u="sng">
                <a:solidFill>
                  <a:schemeClr val="tx1">
                    <a:lumMod val="75000"/>
                    <a:lumOff val="25000"/>
                  </a:schemeClr>
                </a:solidFill>
                <a:latin typeface="Meiryo" charset="-128"/>
                <a:ea typeface="Meiryo" charset="-128"/>
                <a:cs typeface="Meiryo" charset="-128"/>
              </a:rPr>
              <a:t>Android </a:t>
            </a:r>
            <a:r>
              <a:rPr lang="ja-JP" altLang="en-US" sz="1100" b="1" u="sng">
                <a:solidFill>
                  <a:schemeClr val="tx1">
                    <a:lumMod val="75000"/>
                    <a:lumOff val="25000"/>
                  </a:schemeClr>
                </a:solidFill>
                <a:latin typeface="Meiryo" charset="-128"/>
                <a:ea typeface="Meiryo" charset="-128"/>
                <a:cs typeface="Meiryo" charset="-128"/>
              </a:rPr>
              <a:t>においてはオプション機能を除き</a:t>
            </a:r>
            <a:r>
              <a:rPr lang="en-US" altLang="ja-JP" sz="1100" b="1" u="sng">
                <a:solidFill>
                  <a:schemeClr val="tx1">
                    <a:lumMod val="75000"/>
                    <a:lumOff val="25000"/>
                  </a:schemeClr>
                </a:solidFill>
                <a:latin typeface="Meiryo" charset="-128"/>
                <a:ea typeface="Meiryo" charset="-128"/>
                <a:cs typeface="Meiryo" charset="-128"/>
              </a:rPr>
              <a:t> </a:t>
            </a:r>
            <a:r>
              <a:rPr lang="ja-JP" altLang="en-US" sz="1100" b="1" u="sng">
                <a:solidFill>
                  <a:schemeClr val="tx1">
                    <a:lumMod val="75000"/>
                    <a:lumOff val="25000"/>
                  </a:schemeClr>
                </a:solidFill>
                <a:latin typeface="Meiryo" charset="-128"/>
                <a:ea typeface="Meiryo" charset="-128"/>
                <a:cs typeface="Meiryo" charset="-128"/>
              </a:rPr>
              <a:t>ライト</a:t>
            </a:r>
            <a:r>
              <a:rPr lang="en-US" altLang="ja-JP" sz="1100" b="1" u="sng">
                <a:solidFill>
                  <a:schemeClr val="tx1">
                    <a:lumMod val="75000"/>
                    <a:lumOff val="25000"/>
                  </a:schemeClr>
                </a:solidFill>
                <a:latin typeface="Meiryo" charset="-128"/>
                <a:ea typeface="Meiryo" charset="-128"/>
                <a:cs typeface="Meiryo" charset="-128"/>
              </a:rPr>
              <a:t>A </a:t>
            </a:r>
            <a:r>
              <a:rPr lang="ja-JP" altLang="en-US" sz="1100" b="1" u="sng">
                <a:solidFill>
                  <a:schemeClr val="tx1">
                    <a:lumMod val="75000"/>
                    <a:lumOff val="25000"/>
                  </a:schemeClr>
                </a:solidFill>
                <a:latin typeface="Meiryo" charset="-128"/>
                <a:ea typeface="Meiryo" charset="-128"/>
                <a:cs typeface="Meiryo" charset="-128"/>
              </a:rPr>
              <a:t>ライセンスですべての機能を利用できるため、ベーシックの導入は不要</a:t>
            </a:r>
            <a:r>
              <a:rPr lang="ja-JP" altLang="en-US" sz="1100">
                <a:solidFill>
                  <a:schemeClr val="tx1">
                    <a:lumMod val="75000"/>
                    <a:lumOff val="25000"/>
                  </a:schemeClr>
                </a:solidFill>
                <a:latin typeface="Meiryo" charset="-128"/>
                <a:ea typeface="Meiryo" charset="-128"/>
                <a:cs typeface="Meiryo" charset="-128"/>
              </a:rPr>
              <a:t>です。</a:t>
            </a:r>
            <a:endParaRPr lang="en-US" altLang="ja-JP" sz="1100">
              <a:solidFill>
                <a:schemeClr val="tx1">
                  <a:lumMod val="75000"/>
                  <a:lumOff val="25000"/>
                </a:schemeClr>
              </a:solidFill>
              <a:latin typeface="Meiryo" charset="-128"/>
              <a:ea typeface="Meiryo" charset="-128"/>
              <a:cs typeface="Meiryo" charset="-128"/>
            </a:endParaRPr>
          </a:p>
        </p:txBody>
      </p:sp>
      <p:cxnSp>
        <p:nvCxnSpPr>
          <p:cNvPr id="10" name="直線コネクタ 9">
            <a:extLst>
              <a:ext uri="{FF2B5EF4-FFF2-40B4-BE49-F238E27FC236}">
                <a16:creationId xmlns:a16="http://schemas.microsoft.com/office/drawing/2014/main" id="{8EC80894-A373-3C0D-DF98-EBD34903DFF0}"/>
              </a:ext>
            </a:extLst>
          </p:cNvPr>
          <p:cNvCxnSpPr/>
          <p:nvPr/>
        </p:nvCxnSpPr>
        <p:spPr>
          <a:xfrm>
            <a:off x="1948543" y="5582073"/>
            <a:ext cx="0" cy="732312"/>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プレースホルダー 7">
            <a:extLst>
              <a:ext uri="{FF2B5EF4-FFF2-40B4-BE49-F238E27FC236}">
                <a16:creationId xmlns:a16="http://schemas.microsoft.com/office/drawing/2014/main" id="{943B8949-1EF1-D49C-FD10-347FE65F6055}"/>
              </a:ext>
            </a:extLst>
          </p:cNvPr>
          <p:cNvSpPr txBox="1">
            <a:spLocks/>
          </p:cNvSpPr>
          <p:nvPr/>
        </p:nvSpPr>
        <p:spPr>
          <a:xfrm>
            <a:off x="366288" y="747224"/>
            <a:ext cx="11459424" cy="3485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42900" indent="-342900">
              <a:lnSpc>
                <a:spcPct val="150000"/>
              </a:lnSpc>
              <a:buFont typeface="Arial" panose="020B0604020202020204" pitchFamily="34" charset="0"/>
              <a:buAutoNum type="arabicPeriod"/>
              <a:defRPr/>
            </a:pPr>
            <a:r>
              <a:rPr lang="ja-JP" altLang="en-US" sz="1400">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クラウド版</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概要</a:t>
            </a:r>
            <a:endParaRPr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marL="342900" indent="-342900">
              <a:lnSpc>
                <a:spcPct val="150000"/>
              </a:lnSpc>
              <a:buFont typeface="Arial" panose="020B0604020202020204" pitchFamily="34" charset="0"/>
              <a:buAutoNum type="arabicPeriod"/>
              <a:defRPr/>
            </a:pPr>
            <a:r>
              <a:rPr lang="ja-JP" altLang="en-US" sz="1400">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クラウド版</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各機能のご紹介</a:t>
            </a:r>
            <a:endParaRPr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150000"/>
              </a:lnSpc>
              <a:buNone/>
            </a:pPr>
            <a:r>
              <a:rPr lang="ja-JP" altLang="en-US" sz="1400">
                <a:solidFill>
                  <a:schemeClr val="tx1">
                    <a:lumMod val="75000"/>
                    <a:lumOff val="25000"/>
                  </a:schemeClr>
                </a:solidFill>
                <a:latin typeface="Meiryo" panose="020B0604030504040204" pitchFamily="34" charset="-128"/>
                <a:ea typeface="Meiryo" panose="020B0604030504040204" pitchFamily="34" charset="-128"/>
              </a:rPr>
              <a:t>　　機能紹介</a:t>
            </a:r>
            <a:r>
              <a:rPr lang="en-US" altLang="ja-JP" sz="1400">
                <a:solidFill>
                  <a:schemeClr val="tx1">
                    <a:lumMod val="75000"/>
                    <a:lumOff val="25000"/>
                  </a:schemeClr>
                </a:solidFill>
                <a:latin typeface="Meiryo" panose="020B0604030504040204" pitchFamily="34" charset="-128"/>
                <a:ea typeface="Meiryo" panose="020B0604030504040204" pitchFamily="34" charset="-128"/>
              </a:rPr>
              <a:t>①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資産管理（ハードウェア・アプリ管理）</a:t>
            </a:r>
            <a:endParaRPr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150000"/>
              </a:lnSpc>
              <a:buNone/>
            </a:pPr>
            <a:r>
              <a:rPr lang="ja-JP" altLang="en-US" sz="1400">
                <a:solidFill>
                  <a:schemeClr val="tx1">
                    <a:lumMod val="75000"/>
                    <a:lumOff val="25000"/>
                  </a:schemeClr>
                </a:solidFill>
                <a:latin typeface="Meiryo" panose="020B0604030504040204" pitchFamily="34" charset="-128"/>
                <a:ea typeface="Meiryo" panose="020B0604030504040204" pitchFamily="34" charset="-128"/>
              </a:rPr>
              <a:t>　　機能紹介</a:t>
            </a:r>
            <a:r>
              <a:rPr lang="en-US" altLang="ja-JP" sz="1400">
                <a:solidFill>
                  <a:schemeClr val="tx1">
                    <a:lumMod val="75000"/>
                    <a:lumOff val="25000"/>
                  </a:schemeClr>
                </a:solidFill>
                <a:latin typeface="Meiryo" panose="020B0604030504040204" pitchFamily="34" charset="-128"/>
                <a:ea typeface="Meiryo" panose="020B0604030504040204" pitchFamily="34" charset="-128"/>
              </a:rPr>
              <a:t>②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紛失対策・セキュリティ</a:t>
            </a:r>
            <a:endParaRPr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150000"/>
              </a:lnSpc>
              <a:buNone/>
            </a:pPr>
            <a:r>
              <a:rPr lang="ja-JP" altLang="en-US" sz="1400">
                <a:solidFill>
                  <a:schemeClr val="tx1">
                    <a:lumMod val="75000"/>
                    <a:lumOff val="25000"/>
                  </a:schemeClr>
                </a:solidFill>
                <a:latin typeface="Meiryo" panose="020B0604030504040204" pitchFamily="34" charset="-128"/>
                <a:ea typeface="Meiryo" panose="020B0604030504040204" pitchFamily="34" charset="-128"/>
              </a:rPr>
              <a:t>　　機能紹介③</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Windows</a:t>
            </a:r>
            <a:r>
              <a:rPr lang="ja-JP" altLang="en-US" sz="1400">
                <a:solidFill>
                  <a:schemeClr val="tx1">
                    <a:lumMod val="75000"/>
                    <a:lumOff val="25000"/>
                  </a:schemeClr>
                </a:solidFill>
                <a:latin typeface="Meiryo" panose="020B0604030504040204" pitchFamily="34" charset="-128"/>
                <a:ea typeface="Meiryo" panose="020B0604030504040204" pitchFamily="34" charset="-128"/>
              </a:rPr>
              <a:t>・</a:t>
            </a:r>
            <a:r>
              <a:rPr lang="en-US" altLang="ja-JP" sz="1400">
                <a:solidFill>
                  <a:schemeClr val="tx1">
                    <a:lumMod val="75000"/>
                    <a:lumOff val="25000"/>
                  </a:schemeClr>
                </a:solidFill>
                <a:latin typeface="Meiryo" panose="020B0604030504040204" pitchFamily="34" charset="-128"/>
                <a:ea typeface="Meiryo" panose="020B0604030504040204" pitchFamily="34" charset="-128"/>
              </a:rPr>
              <a:t>macOS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操作ログ管理</a:t>
            </a:r>
            <a:endParaRPr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marL="0" indent="0">
              <a:lnSpc>
                <a:spcPct val="150000"/>
              </a:lnSpc>
              <a:buNone/>
            </a:pPr>
            <a:r>
              <a:rPr lang="ja-JP" altLang="en-US" sz="1400">
                <a:solidFill>
                  <a:schemeClr val="tx1">
                    <a:lumMod val="75000"/>
                    <a:lumOff val="25000"/>
                  </a:schemeClr>
                </a:solidFill>
                <a:latin typeface="Meiryo" panose="020B0604030504040204" pitchFamily="34" charset="-128"/>
                <a:ea typeface="Meiryo" panose="020B0604030504040204" pitchFamily="34" charset="-128"/>
              </a:rPr>
              <a:t>　　機能紹介④</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Apple Business Manager</a:t>
            </a:r>
            <a:r>
              <a:rPr lang="ja-JP" altLang="en-US" sz="1400">
                <a:solidFill>
                  <a:schemeClr val="tx1">
                    <a:lumMod val="75000"/>
                    <a:lumOff val="25000"/>
                  </a:schemeClr>
                </a:solidFill>
                <a:latin typeface="Meiryo" panose="020B0604030504040204" pitchFamily="34" charset="-128"/>
                <a:ea typeface="Meiryo" panose="020B0604030504040204" pitchFamily="34" charset="-128"/>
              </a:rPr>
              <a:t>／</a:t>
            </a:r>
            <a:r>
              <a:rPr lang="en-US" altLang="ja-JP" sz="1400">
                <a:solidFill>
                  <a:schemeClr val="tx1">
                    <a:lumMod val="75000"/>
                    <a:lumOff val="25000"/>
                  </a:schemeClr>
                </a:solidFill>
                <a:latin typeface="Meiryo" panose="020B0604030504040204" pitchFamily="34" charset="-128"/>
                <a:ea typeface="Meiryo" panose="020B0604030504040204" pitchFamily="34" charset="-128"/>
              </a:rPr>
              <a:t>Android Enterprise</a:t>
            </a:r>
          </a:p>
          <a:p>
            <a:pPr marL="0" indent="0">
              <a:lnSpc>
                <a:spcPct val="150000"/>
              </a:lnSpc>
              <a:buNone/>
            </a:pPr>
            <a:r>
              <a:rPr lang="ja-JP" altLang="en-US" sz="1400">
                <a:solidFill>
                  <a:schemeClr val="tx1">
                    <a:lumMod val="75000"/>
                    <a:lumOff val="25000"/>
                  </a:schemeClr>
                </a:solidFill>
                <a:latin typeface="Meiryo" panose="020B0604030504040204" pitchFamily="34" charset="-128"/>
                <a:ea typeface="Meiryo" panose="020B0604030504040204" pitchFamily="34" charset="-128"/>
              </a:rPr>
              <a:t>　　機能紹介⑤</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関連製品</a:t>
            </a:r>
            <a:endParaRPr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marL="342900" indent="-342900">
              <a:lnSpc>
                <a:spcPct val="150000"/>
              </a:lnSpc>
              <a:buFont typeface="Arial" panose="020B0604020202020204" pitchFamily="34" charset="0"/>
              <a:buAutoNum type="arabicPeriod" startAt="3"/>
            </a:pPr>
            <a:r>
              <a:rPr lang="ja-JP" altLang="en-US" sz="1400">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クラウド版</a:t>
            </a:r>
            <a:r>
              <a:rPr lang="en-US" altLang="ja-JP" sz="1400">
                <a:solidFill>
                  <a:schemeClr val="tx1">
                    <a:lumMod val="75000"/>
                    <a:lumOff val="25000"/>
                  </a:schemeClr>
                </a:solidFill>
                <a:latin typeface="Meiryo" panose="020B0604030504040204" pitchFamily="34" charset="-128"/>
                <a:ea typeface="Meiryo" panose="020B0604030504040204" pitchFamily="34"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rPr>
              <a:t>が選ばれる理由</a:t>
            </a:r>
            <a:endParaRPr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27206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762E940-5885-EF48-9C81-4BD8834FD4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161" y="1362060"/>
            <a:ext cx="6923617" cy="3786580"/>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E5D917B8-A00C-0505-0714-73263DF2F5C6}"/>
              </a:ext>
            </a:extLst>
          </p:cNvPr>
          <p:cNvSpPr>
            <a:spLocks noGrp="1"/>
          </p:cNvSpPr>
          <p:nvPr>
            <p:ph type="body" sz="quarter" idx="15"/>
          </p:nvPr>
        </p:nvSpPr>
        <p:spPr>
          <a:xfrm>
            <a:off x="413588" y="269809"/>
            <a:ext cx="11074573" cy="291618"/>
          </a:xfrm>
        </p:spPr>
        <p:txBody>
          <a:bodyPr/>
          <a:lstStyle/>
          <a:p>
            <a:r>
              <a:rPr lang="ja-JP" altLang="en-US"/>
              <a:t>アラート情報一覧</a:t>
            </a:r>
          </a:p>
        </p:txBody>
      </p:sp>
      <p:sp>
        <p:nvSpPr>
          <p:cNvPr id="4" name="テキスト プレースホルダー 3">
            <a:extLst>
              <a:ext uri="{FF2B5EF4-FFF2-40B4-BE49-F238E27FC236}">
                <a16:creationId xmlns:a16="http://schemas.microsoft.com/office/drawing/2014/main" id="{D64E8F5C-7B4E-8368-9244-9064F79A52B2}"/>
              </a:ext>
            </a:extLst>
          </p:cNvPr>
          <p:cNvSpPr>
            <a:spLocks noGrp="1"/>
          </p:cNvSpPr>
          <p:nvPr>
            <p:ph type="body" sz="quarter" idx="11"/>
          </p:nvPr>
        </p:nvSpPr>
        <p:spPr>
          <a:xfrm>
            <a:off x="263132" y="690627"/>
            <a:ext cx="11665736" cy="452432"/>
          </a:xfrm>
        </p:spPr>
        <p:txBody>
          <a:bodyPr/>
          <a:lstStyle/>
          <a:p>
            <a:r>
              <a:rPr lang="ja-JP" altLang="en-US"/>
              <a:t>取得した情報から、デバイスがルールに従って適切に利用されているかを把握！</a:t>
            </a:r>
          </a:p>
        </p:txBody>
      </p:sp>
      <p:graphicFrame>
        <p:nvGraphicFramePr>
          <p:cNvPr id="8" name="表 16">
            <a:extLst>
              <a:ext uri="{FF2B5EF4-FFF2-40B4-BE49-F238E27FC236}">
                <a16:creationId xmlns:a16="http://schemas.microsoft.com/office/drawing/2014/main" id="{038A0250-3878-F7BF-3B45-07C534E7AF7B}"/>
              </a:ext>
            </a:extLst>
          </p:cNvPr>
          <p:cNvGraphicFramePr>
            <a:graphicFrameLocks noGrp="1"/>
          </p:cNvGraphicFramePr>
          <p:nvPr>
            <p:extLst>
              <p:ext uri="{D42A27DB-BD31-4B8C-83A1-F6EECF244321}">
                <p14:modId xmlns:p14="http://schemas.microsoft.com/office/powerpoint/2010/main" val="4090747280"/>
              </p:ext>
            </p:extLst>
          </p:nvPr>
        </p:nvGraphicFramePr>
        <p:xfrm>
          <a:off x="7385541" y="1361724"/>
          <a:ext cx="4468058" cy="4991426"/>
        </p:xfrm>
        <a:graphic>
          <a:graphicData uri="http://schemas.openxmlformats.org/drawingml/2006/table">
            <a:tbl>
              <a:tblPr firstRow="1" bandRow="1">
                <a:tableStyleId>{5940675A-B579-460E-94D1-54222C63F5DA}</a:tableStyleId>
              </a:tblPr>
              <a:tblGrid>
                <a:gridCol w="3419762">
                  <a:extLst>
                    <a:ext uri="{9D8B030D-6E8A-4147-A177-3AD203B41FA5}">
                      <a16:colId xmlns:a16="http://schemas.microsoft.com/office/drawing/2014/main" val="2981589924"/>
                    </a:ext>
                  </a:extLst>
                </a:gridCol>
                <a:gridCol w="262074">
                  <a:extLst>
                    <a:ext uri="{9D8B030D-6E8A-4147-A177-3AD203B41FA5}">
                      <a16:colId xmlns:a16="http://schemas.microsoft.com/office/drawing/2014/main" val="1539948831"/>
                    </a:ext>
                  </a:extLst>
                </a:gridCol>
                <a:gridCol w="262074">
                  <a:extLst>
                    <a:ext uri="{9D8B030D-6E8A-4147-A177-3AD203B41FA5}">
                      <a16:colId xmlns:a16="http://schemas.microsoft.com/office/drawing/2014/main" val="298260088"/>
                    </a:ext>
                  </a:extLst>
                </a:gridCol>
                <a:gridCol w="262074">
                  <a:extLst>
                    <a:ext uri="{9D8B030D-6E8A-4147-A177-3AD203B41FA5}">
                      <a16:colId xmlns:a16="http://schemas.microsoft.com/office/drawing/2014/main" val="2403138381"/>
                    </a:ext>
                  </a:extLst>
                </a:gridCol>
                <a:gridCol w="262074">
                  <a:extLst>
                    <a:ext uri="{9D8B030D-6E8A-4147-A177-3AD203B41FA5}">
                      <a16:colId xmlns:a16="http://schemas.microsoft.com/office/drawing/2014/main" val="4096854420"/>
                    </a:ext>
                  </a:extLst>
                </a:gridCol>
              </a:tblGrid>
              <a:tr h="243128">
                <a:tc>
                  <a:txBody>
                    <a:bodyPr/>
                    <a:lstStyle/>
                    <a:p>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設定できるアラート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900" err="1">
                          <a:solidFill>
                            <a:schemeClr val="bg1"/>
                          </a:solidFill>
                          <a:latin typeface="Meiryo" panose="020B0604030504040204" pitchFamily="34" charset="-128"/>
                          <a:ea typeface="Meiryo" panose="020B0604030504040204" pitchFamily="34" charset="-128"/>
                        </a:rPr>
                        <a:t>i</a:t>
                      </a:r>
                      <a:endParaRPr kumimoji="1" lang="ja-JP" altLang="en-US" sz="900">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50000"/>
                      </a:schemeClr>
                    </a:solidFill>
                  </a:tcPr>
                </a:tc>
                <a:tc>
                  <a:txBody>
                    <a:bodyPr/>
                    <a:lstStyle/>
                    <a:p>
                      <a:pPr algn="ctr"/>
                      <a:r>
                        <a:rPr kumimoji="1" lang="en-US" altLang="ja-JP" sz="900">
                          <a:solidFill>
                            <a:schemeClr val="bg1"/>
                          </a:solidFill>
                          <a:latin typeface="Meiryo" panose="020B0604030504040204" pitchFamily="34" charset="-128"/>
                          <a:ea typeface="Meiryo" panose="020B0604030504040204" pitchFamily="34" charset="-128"/>
                        </a:rPr>
                        <a:t>A</a:t>
                      </a:r>
                      <a:endParaRPr kumimoji="1" lang="ja-JP" altLang="en-US" sz="900">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ctr"/>
                      <a:r>
                        <a:rPr kumimoji="1" lang="en-US" altLang="ja-JP" sz="900">
                          <a:solidFill>
                            <a:schemeClr val="bg1"/>
                          </a:solidFill>
                          <a:latin typeface="Meiryo" panose="020B0604030504040204" pitchFamily="34" charset="-128"/>
                          <a:ea typeface="Meiryo" panose="020B0604030504040204" pitchFamily="34" charset="-128"/>
                        </a:rPr>
                        <a:t>W</a:t>
                      </a:r>
                      <a:endParaRPr kumimoji="1" lang="ja-JP" altLang="en-US" sz="900">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a:txBody>
                    <a:bodyPr/>
                    <a:lstStyle/>
                    <a:p>
                      <a:pPr algn="ctr"/>
                      <a:r>
                        <a:rPr kumimoji="1" lang="en-US" altLang="ja-JP" sz="900">
                          <a:solidFill>
                            <a:schemeClr val="bg1"/>
                          </a:solidFill>
                          <a:latin typeface="Meiryo" panose="020B0604030504040204" pitchFamily="34" charset="-128"/>
                          <a:ea typeface="Meiryo" panose="020B0604030504040204" pitchFamily="34" charset="-128"/>
                        </a:rPr>
                        <a:t>m</a:t>
                      </a:r>
                      <a:endParaRPr kumimoji="1" lang="ja-JP" altLang="en-US" sz="900">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072856579"/>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パスワードポリシーに準拠していない</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2454239"/>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パスコードロックの設定がオフになっている</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64738891"/>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デバイスが管理外になっている</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18735349"/>
                  </a:ext>
                </a:extLst>
              </a:tr>
              <a:tr h="265010">
                <a:tc>
                  <a:txBody>
                    <a:bodyPr/>
                    <a:lstStyle/>
                    <a:p>
                      <a:pPr algn="l">
                        <a:lnSpc>
                          <a:spcPct val="120000"/>
                        </a:lnSpc>
                      </a:pPr>
                      <a:r>
                        <a:rPr kumimoji="1" lang="en-US" altLang="ja-JP" sz="900" b="0">
                          <a:solidFill>
                            <a:schemeClr val="tx1">
                              <a:lumMod val="75000"/>
                              <a:lumOff val="25000"/>
                            </a:schemeClr>
                          </a:solidFill>
                          <a:latin typeface="Meiryo" charset="-128"/>
                          <a:ea typeface="Meiryo" charset="-128"/>
                          <a:cs typeface="Meiryo" charset="-128"/>
                        </a:rPr>
                        <a:t>LANSCOPE Client</a:t>
                      </a:r>
                      <a:r>
                        <a:rPr kumimoji="1" lang="en-US" altLang="ja-JP" sz="900" b="0" baseline="0">
                          <a:solidFill>
                            <a:schemeClr val="tx1">
                              <a:lumMod val="75000"/>
                              <a:lumOff val="25000"/>
                            </a:schemeClr>
                          </a:solidFill>
                          <a:latin typeface="Meiryo" charset="-128"/>
                          <a:ea typeface="Meiryo" charset="-128"/>
                          <a:cs typeface="Meiryo" charset="-128"/>
                        </a:rPr>
                        <a:t> </a:t>
                      </a:r>
                      <a:r>
                        <a:rPr kumimoji="1" lang="ja-JP" altLang="en-US" sz="900" b="0" baseline="0">
                          <a:solidFill>
                            <a:schemeClr val="tx1">
                              <a:lumMod val="75000"/>
                              <a:lumOff val="25000"/>
                            </a:schemeClr>
                          </a:solidFill>
                          <a:latin typeface="Meiryo" charset="-128"/>
                          <a:ea typeface="Meiryo" charset="-128"/>
                          <a:cs typeface="Meiryo" charset="-128"/>
                        </a:rPr>
                        <a:t>のバージョンが最新になっていない</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32858738"/>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未稼働期間が指定された期間を超過している</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86243690"/>
                  </a:ext>
                </a:extLst>
              </a:tr>
              <a:tr h="265010">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900" b="0">
                          <a:solidFill>
                            <a:schemeClr val="tx1">
                              <a:lumMod val="75000"/>
                              <a:lumOff val="25000"/>
                            </a:schemeClr>
                          </a:solidFill>
                          <a:latin typeface="Meiryo" charset="-128"/>
                          <a:ea typeface="Meiryo" charset="-128"/>
                          <a:cs typeface="Meiryo" charset="-128"/>
                        </a:rPr>
                        <a:t>空き容量が不足している</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16609129"/>
                  </a:ext>
                </a:extLst>
              </a:tr>
              <a:tr h="265010">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900" b="0">
                          <a:solidFill>
                            <a:schemeClr val="tx1">
                              <a:lumMod val="75000"/>
                              <a:lumOff val="25000"/>
                            </a:schemeClr>
                          </a:solidFill>
                          <a:latin typeface="Meiryo" charset="-128"/>
                          <a:ea typeface="Meiryo" charset="-128"/>
                          <a:cs typeface="Meiryo" charset="-128"/>
                        </a:rPr>
                        <a:t>位置情報が取得されない設定になっている</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13085222"/>
                  </a:ext>
                </a:extLst>
              </a:tr>
              <a:tr h="265010">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900" b="0">
                          <a:solidFill>
                            <a:schemeClr val="tx1">
                              <a:lumMod val="75000"/>
                              <a:lumOff val="25000"/>
                            </a:schemeClr>
                          </a:solidFill>
                          <a:latin typeface="Meiryo" charset="-128"/>
                          <a:ea typeface="Meiryo" charset="-128"/>
                          <a:cs typeface="Meiryo" charset="-128"/>
                        </a:rPr>
                        <a:t>指定したアプリがインストールされていない</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3046750"/>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指定したアプリがインストールされている</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63442763"/>
                  </a:ext>
                </a:extLst>
              </a:tr>
              <a:tr h="243128">
                <a:tc>
                  <a:txBody>
                    <a:bodyPr/>
                    <a:lstStyle/>
                    <a:p>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指定したアプリが実行された</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6459719"/>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新しくアプリがインストールされた</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60422851"/>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新規プロファイルがインストールされた</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7996921"/>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デバイスの設定がリモート操作の実行条件を満たしていない</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13750363"/>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デバイスが不正に改造されている（</a:t>
                      </a:r>
                      <a:r>
                        <a:rPr kumimoji="1" lang="en-US" altLang="ja-JP" sz="900" b="0">
                          <a:solidFill>
                            <a:schemeClr val="tx1">
                              <a:lumMod val="75000"/>
                              <a:lumOff val="25000"/>
                            </a:schemeClr>
                          </a:solidFill>
                          <a:latin typeface="Meiryo" charset="-128"/>
                          <a:ea typeface="Meiryo" charset="-128"/>
                          <a:cs typeface="Meiryo" charset="-128"/>
                        </a:rPr>
                        <a:t>Jailbreak/root</a:t>
                      </a:r>
                      <a:r>
                        <a:rPr kumimoji="1" lang="ja-JP" altLang="en-US" sz="900" b="0">
                          <a:solidFill>
                            <a:schemeClr val="tx1">
                              <a:lumMod val="75000"/>
                              <a:lumOff val="25000"/>
                            </a:schemeClr>
                          </a:solidFill>
                          <a:latin typeface="Meiryo" charset="-128"/>
                          <a:ea typeface="Meiryo" charset="-128"/>
                          <a:cs typeface="Meiryo" charset="-128"/>
                        </a:rPr>
                        <a:t>化）</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91898235"/>
                  </a:ext>
                </a:extLst>
              </a:tr>
              <a:tr h="265010">
                <a:tc>
                  <a:txBody>
                    <a:bodyPr/>
                    <a:lstStyle/>
                    <a:p>
                      <a:pPr algn="l">
                        <a:lnSpc>
                          <a:spcPct val="120000"/>
                        </a:lnSpc>
                      </a:pPr>
                      <a:r>
                        <a:rPr kumimoji="1" lang="en-US" altLang="ja-JP" sz="900" b="0">
                          <a:solidFill>
                            <a:schemeClr val="tx1">
                              <a:lumMod val="75000"/>
                              <a:lumOff val="25000"/>
                            </a:schemeClr>
                          </a:solidFill>
                          <a:latin typeface="Meiryo" charset="-128"/>
                          <a:ea typeface="Meiryo" charset="-128"/>
                          <a:cs typeface="Meiryo" charset="-128"/>
                        </a:rPr>
                        <a:t>SD</a:t>
                      </a:r>
                      <a:r>
                        <a:rPr kumimoji="1" lang="ja-JP" altLang="en-US" sz="900" b="0">
                          <a:solidFill>
                            <a:schemeClr val="tx1">
                              <a:lumMod val="75000"/>
                              <a:lumOff val="25000"/>
                            </a:schemeClr>
                          </a:solidFill>
                          <a:latin typeface="Meiryo" charset="-128"/>
                          <a:ea typeface="Meiryo" charset="-128"/>
                          <a:cs typeface="Meiryo" charset="-128"/>
                        </a:rPr>
                        <a:t>カードが抜き差しされた</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28174023"/>
                  </a:ext>
                </a:extLst>
              </a:tr>
              <a:tr h="265010">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en-US" altLang="ja-JP" sz="900" b="0">
                          <a:solidFill>
                            <a:schemeClr val="tx1">
                              <a:lumMod val="75000"/>
                              <a:lumOff val="25000"/>
                            </a:schemeClr>
                          </a:solidFill>
                          <a:latin typeface="Meiryo" charset="-128"/>
                          <a:ea typeface="Meiryo" charset="-128"/>
                          <a:cs typeface="Meiryo" charset="-128"/>
                        </a:rPr>
                        <a:t>SIM</a:t>
                      </a:r>
                      <a:r>
                        <a:rPr kumimoji="1" lang="ja-JP" altLang="en-US" sz="900" b="0">
                          <a:solidFill>
                            <a:schemeClr val="tx1">
                              <a:lumMod val="75000"/>
                              <a:lumOff val="25000"/>
                            </a:schemeClr>
                          </a:solidFill>
                          <a:latin typeface="Meiryo" charset="-128"/>
                          <a:ea typeface="Meiryo" charset="-128"/>
                          <a:cs typeface="Meiryo" charset="-128"/>
                        </a:rPr>
                        <a:t>カードが抜き差しされた</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52403636"/>
                  </a:ext>
                </a:extLst>
              </a:tr>
              <a:tr h="265010">
                <a:tc>
                  <a:txBody>
                    <a:bodyPr/>
                    <a:lstStyle/>
                    <a:p>
                      <a:pPr algn="l">
                        <a:lnSpc>
                          <a:spcPct val="120000"/>
                        </a:lnSpc>
                      </a:pPr>
                      <a:r>
                        <a:rPr kumimoji="1" lang="en-US" altLang="ja-JP" sz="900" b="0">
                          <a:solidFill>
                            <a:schemeClr val="tx1">
                              <a:lumMod val="75000"/>
                              <a:lumOff val="25000"/>
                            </a:schemeClr>
                          </a:solidFill>
                          <a:latin typeface="Meiryo" charset="-128"/>
                          <a:ea typeface="Meiryo" charset="-128"/>
                          <a:cs typeface="Meiryo" charset="-128"/>
                        </a:rPr>
                        <a:t>OS </a:t>
                      </a:r>
                      <a:r>
                        <a:rPr kumimoji="1" lang="ja-JP" altLang="en-US" sz="900" b="0">
                          <a:solidFill>
                            <a:schemeClr val="tx1">
                              <a:lumMod val="75000"/>
                              <a:lumOff val="25000"/>
                            </a:schemeClr>
                          </a:solidFill>
                          <a:latin typeface="Meiryo" charset="-128"/>
                          <a:ea typeface="Meiryo" charset="-128"/>
                          <a:cs typeface="Meiryo" charset="-128"/>
                        </a:rPr>
                        <a:t>バージョンが指定した範囲外になっている</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4173952"/>
                  </a:ext>
                </a:extLst>
              </a:tr>
              <a:tr h="265010">
                <a:tc>
                  <a:txBody>
                    <a:bodyPr/>
                    <a:lstStyle/>
                    <a:p>
                      <a:pPr algn="l">
                        <a:lnSpc>
                          <a:spcPct val="120000"/>
                        </a:lnSpc>
                      </a:pPr>
                      <a:r>
                        <a:rPr kumimoji="1" lang="ja-JP" altLang="en-US" sz="900" b="0">
                          <a:solidFill>
                            <a:schemeClr val="tx1">
                              <a:lumMod val="75000"/>
                              <a:lumOff val="25000"/>
                            </a:schemeClr>
                          </a:solidFill>
                          <a:latin typeface="Meiryo" charset="-128"/>
                          <a:ea typeface="Meiryo" charset="-128"/>
                          <a:cs typeface="Meiryo" charset="-128"/>
                        </a:rPr>
                        <a:t>もうすぐリース切れになる</a:t>
                      </a:r>
                      <a:r>
                        <a:rPr kumimoji="1" lang="en-US" altLang="ja-JP" sz="900" b="0">
                          <a:solidFill>
                            <a:schemeClr val="tx1">
                              <a:lumMod val="75000"/>
                              <a:lumOff val="25000"/>
                            </a:schemeClr>
                          </a:solidFill>
                          <a:latin typeface="Meiryo" charset="-128"/>
                          <a:ea typeface="Meiryo" charset="-128"/>
                          <a:cs typeface="Meiryo" charset="-128"/>
                        </a:rPr>
                        <a:t> </a:t>
                      </a:r>
                      <a:endParaRPr kumimoji="1" lang="ja-JP" altLang="en-US" sz="90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900">
                          <a:solidFill>
                            <a:schemeClr val="tx1">
                              <a:lumMod val="75000"/>
                              <a:lumOff val="25000"/>
                            </a:schemeClr>
                          </a:solidFill>
                          <a:latin typeface="Meiryo" charset="-128"/>
                          <a:ea typeface="Meiryo" charset="-128"/>
                          <a:cs typeface="Meiryo"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48275404"/>
                  </a:ext>
                </a:extLst>
              </a:tr>
            </a:tbl>
          </a:graphicData>
        </a:graphic>
      </p:graphicFrame>
      <p:sp>
        <p:nvSpPr>
          <p:cNvPr id="9" name="正方形/長方形 8">
            <a:extLst>
              <a:ext uri="{FF2B5EF4-FFF2-40B4-BE49-F238E27FC236}">
                <a16:creationId xmlns:a16="http://schemas.microsoft.com/office/drawing/2014/main" id="{B432596D-8D7F-D56D-D6B5-621CC057C57E}"/>
              </a:ext>
            </a:extLst>
          </p:cNvPr>
          <p:cNvSpPr/>
          <p:nvPr/>
        </p:nvSpPr>
        <p:spPr>
          <a:xfrm>
            <a:off x="261338" y="5259674"/>
            <a:ext cx="6923617" cy="1221068"/>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7171DED-937D-CAD6-6585-F58DD6894D0A}"/>
              </a:ext>
            </a:extLst>
          </p:cNvPr>
          <p:cNvSpPr txBox="1"/>
          <p:nvPr/>
        </p:nvSpPr>
        <p:spPr>
          <a:xfrm>
            <a:off x="817780" y="5639595"/>
            <a:ext cx="6271389" cy="754822"/>
          </a:xfrm>
          <a:prstGeom prst="rect">
            <a:avLst/>
          </a:prstGeom>
          <a:noFill/>
        </p:spPr>
        <p:txBody>
          <a:bodyPr wrap="square" rtlCol="0">
            <a:spAutoFit/>
          </a:bodyPr>
          <a:lstStyle/>
          <a:p>
            <a:pPr algn="just">
              <a:lnSpc>
                <a:spcPct val="14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設定したアラートは「危険」「注意」のレベルに振り分けることが可能です。アラート内容を管理者に通知することも可能で、例えば「</a:t>
            </a:r>
            <a:r>
              <a:rPr lang="en-US" altLang="ja-JP"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危険</a:t>
            </a:r>
            <a:r>
              <a:rPr lang="en-US" altLang="ja-JP"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のアラートが発生した時のみ、管理者にメールを送る」など柔軟な設定・管理を実現します。</a:t>
            </a:r>
            <a:endParaRPr lang="en-US" altLang="ja-JP"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endParaRPr>
          </a:p>
        </p:txBody>
      </p:sp>
      <p:pic>
        <p:nvPicPr>
          <p:cNvPr id="11" name="グラフィックス 10" descr="右向き指示マーク">
            <a:extLst>
              <a:ext uri="{FF2B5EF4-FFF2-40B4-BE49-F238E27FC236}">
                <a16:creationId xmlns:a16="http://schemas.microsoft.com/office/drawing/2014/main" id="{0BE732C9-D4C9-E45F-D84D-5855F713D4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096" y="5336062"/>
            <a:ext cx="352541" cy="352541"/>
          </a:xfrm>
          <a:prstGeom prst="rect">
            <a:avLst/>
          </a:prstGeom>
        </p:spPr>
      </p:pic>
      <p:sp>
        <p:nvSpPr>
          <p:cNvPr id="12" name="テキスト ボックス 11">
            <a:extLst>
              <a:ext uri="{FF2B5EF4-FFF2-40B4-BE49-F238E27FC236}">
                <a16:creationId xmlns:a16="http://schemas.microsoft.com/office/drawing/2014/main" id="{3E4102A0-C24A-FB8F-E63E-3D2D3C1303E0}"/>
              </a:ext>
            </a:extLst>
          </p:cNvPr>
          <p:cNvSpPr txBox="1"/>
          <p:nvPr/>
        </p:nvSpPr>
        <p:spPr>
          <a:xfrm>
            <a:off x="817781" y="5388695"/>
            <a:ext cx="3969356"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危険</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注意の警告レベルを設定し、柔軟な設定が可能！</a:t>
            </a:r>
          </a:p>
        </p:txBody>
      </p:sp>
      <p:graphicFrame>
        <p:nvGraphicFramePr>
          <p:cNvPr id="13" name="表 12">
            <a:extLst>
              <a:ext uri="{FF2B5EF4-FFF2-40B4-BE49-F238E27FC236}">
                <a16:creationId xmlns:a16="http://schemas.microsoft.com/office/drawing/2014/main" id="{2DD8D6B4-DE81-7AAE-348B-EF23D2223DC7}"/>
              </a:ext>
            </a:extLst>
          </p:cNvPr>
          <p:cNvGraphicFramePr>
            <a:graphicFrameLocks noGrp="1"/>
          </p:cNvGraphicFramePr>
          <p:nvPr>
            <p:extLst>
              <p:ext uri="{D42A27DB-BD31-4B8C-83A1-F6EECF244321}">
                <p14:modId xmlns:p14="http://schemas.microsoft.com/office/powerpoint/2010/main" val="2176208467"/>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44377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ABD1EA9-7963-B105-74AB-C941BF26D896}"/>
              </a:ext>
            </a:extLst>
          </p:cNvPr>
          <p:cNvSpPr>
            <a:spLocks noGrp="1"/>
          </p:cNvSpPr>
          <p:nvPr>
            <p:ph type="body" sz="quarter" idx="14"/>
          </p:nvPr>
        </p:nvSpPr>
        <p:spPr>
          <a:xfrm>
            <a:off x="643242" y="1681977"/>
            <a:ext cx="9469693" cy="348557"/>
          </a:xfrm>
        </p:spPr>
        <p:txBody>
          <a:bodyPr/>
          <a:lstStyle/>
          <a:p>
            <a:r>
              <a:rPr lang="en-US" altLang="ja-JP"/>
              <a:t>2. </a:t>
            </a:r>
            <a:r>
              <a:rPr lang="ja-JP" altLang="en-US"/>
              <a:t>エンドポイントマネージャー</a:t>
            </a:r>
            <a:r>
              <a:rPr lang="en-US" altLang="ja-JP"/>
              <a:t> </a:t>
            </a:r>
            <a:r>
              <a:rPr lang="ja-JP" altLang="en-US"/>
              <a:t>クラウド版</a:t>
            </a:r>
            <a:r>
              <a:rPr lang="en-US" altLang="ja-JP"/>
              <a:t> </a:t>
            </a:r>
            <a:r>
              <a:rPr lang="ja-JP" altLang="en-US"/>
              <a:t>各機能のご紹介</a:t>
            </a:r>
          </a:p>
        </p:txBody>
      </p:sp>
      <p:sp>
        <p:nvSpPr>
          <p:cNvPr id="5" name="テキスト プレースホルダー 4">
            <a:extLst>
              <a:ext uri="{FF2B5EF4-FFF2-40B4-BE49-F238E27FC236}">
                <a16:creationId xmlns:a16="http://schemas.microsoft.com/office/drawing/2014/main" id="{1CEFA403-7BDA-0A71-F502-CE1029910886}"/>
              </a:ext>
            </a:extLst>
          </p:cNvPr>
          <p:cNvSpPr>
            <a:spLocks noGrp="1"/>
          </p:cNvSpPr>
          <p:nvPr>
            <p:ph type="body" sz="quarter" idx="15"/>
          </p:nvPr>
        </p:nvSpPr>
        <p:spPr>
          <a:xfrm>
            <a:off x="643242" y="2373870"/>
            <a:ext cx="9318901" cy="1578894"/>
          </a:xfrm>
        </p:spPr>
        <p:txBody>
          <a:bodyPr/>
          <a:lstStyle/>
          <a:p>
            <a:r>
              <a:rPr lang="ja-JP" altLang="en-US">
                <a:solidFill>
                  <a:schemeClr val="bg1">
                    <a:lumMod val="75000"/>
                  </a:schemeClr>
                </a:solidFill>
              </a:rPr>
              <a:t>機能紹介① 資産管理（ハードウェア・アプリ管理）</a:t>
            </a:r>
          </a:p>
          <a:p>
            <a:r>
              <a:rPr lang="ja-JP" altLang="en-US"/>
              <a:t>機能紹介② 紛失対策・セキュリティ</a:t>
            </a:r>
            <a:endParaRPr lang="en-US" altLang="ja-JP"/>
          </a:p>
          <a:p>
            <a:r>
              <a:rPr lang="ja-JP" altLang="en-US">
                <a:solidFill>
                  <a:schemeClr val="bg1">
                    <a:lumMod val="75000"/>
                  </a:schemeClr>
                </a:solidFill>
              </a:rPr>
              <a:t>機能紹介</a:t>
            </a:r>
            <a:r>
              <a:rPr lang="en-US" altLang="ja-JP">
                <a:solidFill>
                  <a:schemeClr val="bg1">
                    <a:lumMod val="75000"/>
                  </a:schemeClr>
                </a:solidFill>
              </a:rPr>
              <a:t>③</a:t>
            </a:r>
            <a:r>
              <a:rPr lang="ja-JP" altLang="en-US">
                <a:solidFill>
                  <a:schemeClr val="bg1">
                    <a:lumMod val="75000"/>
                  </a:schemeClr>
                </a:solidFill>
              </a:rPr>
              <a:t> </a:t>
            </a:r>
            <a:r>
              <a:rPr lang="en" altLang="ja-JP">
                <a:solidFill>
                  <a:schemeClr val="bg1">
                    <a:lumMod val="75000"/>
                  </a:schemeClr>
                </a:solidFill>
              </a:rPr>
              <a:t>Windows</a:t>
            </a:r>
            <a:r>
              <a:rPr lang="ja-JP" altLang="en-US">
                <a:solidFill>
                  <a:schemeClr val="bg1">
                    <a:lumMod val="75000"/>
                  </a:schemeClr>
                </a:solidFill>
              </a:rPr>
              <a:t>・</a:t>
            </a:r>
            <a:r>
              <a:rPr lang="en-US" altLang="ja-JP">
                <a:solidFill>
                  <a:schemeClr val="bg1">
                    <a:lumMod val="75000"/>
                  </a:schemeClr>
                </a:solidFill>
              </a:rPr>
              <a:t>macOS</a:t>
            </a:r>
            <a:r>
              <a:rPr lang="en" altLang="ja-JP">
                <a:solidFill>
                  <a:schemeClr val="bg1">
                    <a:lumMod val="75000"/>
                  </a:schemeClr>
                </a:solidFill>
              </a:rPr>
              <a:t> </a:t>
            </a:r>
            <a:r>
              <a:rPr lang="ja-JP" altLang="en-US">
                <a:solidFill>
                  <a:schemeClr val="bg1">
                    <a:lumMod val="75000"/>
                  </a:schemeClr>
                </a:solidFill>
              </a:rPr>
              <a:t>操作ログ管理</a:t>
            </a:r>
          </a:p>
          <a:p>
            <a:r>
              <a:rPr lang="ja-JP" altLang="en-US">
                <a:solidFill>
                  <a:schemeClr val="bg1">
                    <a:lumMod val="75000"/>
                  </a:schemeClr>
                </a:solidFill>
              </a:rPr>
              <a:t>機能紹介④ </a:t>
            </a:r>
            <a:r>
              <a:rPr lang="en" altLang="ja-JP">
                <a:solidFill>
                  <a:schemeClr val="bg1">
                    <a:lumMod val="75000"/>
                  </a:schemeClr>
                </a:solidFill>
              </a:rPr>
              <a:t>Apple Business Manager</a:t>
            </a:r>
            <a:r>
              <a:rPr lang="ja-JP" altLang="en">
                <a:solidFill>
                  <a:schemeClr val="bg1">
                    <a:lumMod val="75000"/>
                  </a:schemeClr>
                </a:solidFill>
              </a:rPr>
              <a:t>／</a:t>
            </a:r>
            <a:r>
              <a:rPr lang="en" altLang="ja-JP">
                <a:solidFill>
                  <a:schemeClr val="bg1">
                    <a:lumMod val="75000"/>
                  </a:schemeClr>
                </a:solidFill>
              </a:rPr>
              <a:t>Android Enterprise</a:t>
            </a:r>
          </a:p>
          <a:p>
            <a:r>
              <a:rPr lang="ja-JP" altLang="en-US">
                <a:solidFill>
                  <a:schemeClr val="bg1">
                    <a:lumMod val="75000"/>
                  </a:schemeClr>
                </a:solidFill>
              </a:rPr>
              <a:t>機能紹介⑤</a:t>
            </a:r>
            <a:r>
              <a:rPr lang="en-US" altLang="ja-JP">
                <a:solidFill>
                  <a:schemeClr val="bg1">
                    <a:lumMod val="75000"/>
                  </a:schemeClr>
                </a:solidFill>
              </a:rPr>
              <a:t> </a:t>
            </a:r>
            <a:r>
              <a:rPr lang="ja-JP" altLang="en-US">
                <a:solidFill>
                  <a:schemeClr val="bg1">
                    <a:lumMod val="75000"/>
                  </a:schemeClr>
                </a:solidFill>
              </a:rPr>
              <a:t>関連製品</a:t>
            </a:r>
          </a:p>
        </p:txBody>
      </p:sp>
    </p:spTree>
    <p:extLst>
      <p:ext uri="{BB962C8B-B14F-4D97-AF65-F5344CB8AC3E}">
        <p14:creationId xmlns:p14="http://schemas.microsoft.com/office/powerpoint/2010/main" val="525043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748D9460-BFE6-DE79-81B4-BA7BFD34571E}"/>
              </a:ext>
            </a:extLst>
          </p:cNvPr>
          <p:cNvSpPr>
            <a:spLocks noGrp="1"/>
          </p:cNvSpPr>
          <p:nvPr>
            <p:ph type="body" sz="quarter" idx="15"/>
          </p:nvPr>
        </p:nvSpPr>
        <p:spPr>
          <a:xfrm>
            <a:off x="413588" y="269809"/>
            <a:ext cx="11074573" cy="291618"/>
          </a:xfrm>
        </p:spPr>
        <p:txBody>
          <a:bodyPr/>
          <a:lstStyle/>
          <a:p>
            <a:r>
              <a:rPr lang="ja-JP" altLang="en-US"/>
              <a:t>紛失リスクに備える事前対策：パスワードポリシー</a:t>
            </a:r>
          </a:p>
        </p:txBody>
      </p:sp>
      <p:sp>
        <p:nvSpPr>
          <p:cNvPr id="6" name="テキスト プレースホルダー 5">
            <a:extLst>
              <a:ext uri="{FF2B5EF4-FFF2-40B4-BE49-F238E27FC236}">
                <a16:creationId xmlns:a16="http://schemas.microsoft.com/office/drawing/2014/main" id="{C55C7F23-EE2E-3114-5765-0D89837BDB09}"/>
              </a:ext>
            </a:extLst>
          </p:cNvPr>
          <p:cNvSpPr>
            <a:spLocks noGrp="1"/>
          </p:cNvSpPr>
          <p:nvPr>
            <p:ph type="body" sz="quarter" idx="11"/>
          </p:nvPr>
        </p:nvSpPr>
        <p:spPr>
          <a:xfrm>
            <a:off x="263132" y="690627"/>
            <a:ext cx="11665736" cy="452432"/>
          </a:xfrm>
        </p:spPr>
        <p:txBody>
          <a:bodyPr/>
          <a:lstStyle/>
          <a:p>
            <a:r>
              <a:rPr lang="ja-JP" altLang="en-US"/>
              <a:t>利用者に依存しがちなパスコードの設定ルールを会社で統一！</a:t>
            </a:r>
          </a:p>
        </p:txBody>
      </p:sp>
      <p:pic>
        <p:nvPicPr>
          <p:cNvPr id="9" name="図 8">
            <a:extLst>
              <a:ext uri="{FF2B5EF4-FFF2-40B4-BE49-F238E27FC236}">
                <a16:creationId xmlns:a16="http://schemas.microsoft.com/office/drawing/2014/main" id="{8882BB86-31A2-C5AF-EDFB-1B31FCB26DD7}"/>
              </a:ext>
            </a:extLst>
          </p:cNvPr>
          <p:cNvPicPr>
            <a:picLocks noChangeAspect="1"/>
          </p:cNvPicPr>
          <p:nvPr/>
        </p:nvPicPr>
        <p:blipFill>
          <a:blip r:embed="rId2"/>
          <a:stretch>
            <a:fillRect/>
          </a:stretch>
        </p:blipFill>
        <p:spPr>
          <a:xfrm>
            <a:off x="441529" y="1407793"/>
            <a:ext cx="2703263" cy="4868780"/>
          </a:xfrm>
          <a:prstGeom prst="rect">
            <a:avLst/>
          </a:prstGeom>
          <a:ln w="6350">
            <a:solidFill>
              <a:schemeClr val="bg1">
                <a:lumMod val="65000"/>
              </a:schemeClr>
            </a:solidFill>
          </a:ln>
        </p:spPr>
      </p:pic>
      <p:sp>
        <p:nvSpPr>
          <p:cNvPr id="10" name="正方形/長方形 9">
            <a:extLst>
              <a:ext uri="{FF2B5EF4-FFF2-40B4-BE49-F238E27FC236}">
                <a16:creationId xmlns:a16="http://schemas.microsoft.com/office/drawing/2014/main" id="{AB939C80-CADD-A756-6FF6-555CF41D21C2}"/>
              </a:ext>
            </a:extLst>
          </p:cNvPr>
          <p:cNvSpPr/>
          <p:nvPr/>
        </p:nvSpPr>
        <p:spPr>
          <a:xfrm>
            <a:off x="441529" y="1407793"/>
            <a:ext cx="2442344" cy="2320034"/>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四角形吹き出し 10">
            <a:extLst>
              <a:ext uri="{FF2B5EF4-FFF2-40B4-BE49-F238E27FC236}">
                <a16:creationId xmlns:a16="http://schemas.microsoft.com/office/drawing/2014/main" id="{D10B780B-0980-B61B-F43F-69A8048A89A3}"/>
              </a:ext>
            </a:extLst>
          </p:cNvPr>
          <p:cNvSpPr/>
          <p:nvPr/>
        </p:nvSpPr>
        <p:spPr>
          <a:xfrm>
            <a:off x="3144792" y="2403750"/>
            <a:ext cx="1685109" cy="714777"/>
          </a:xfrm>
          <a:prstGeom prst="wedgeRectCallout">
            <a:avLst>
              <a:gd name="adj1" fmla="val -63353"/>
              <a:gd name="adj2" fmla="val -26966"/>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テキスト ボックス 11">
            <a:extLst>
              <a:ext uri="{FF2B5EF4-FFF2-40B4-BE49-F238E27FC236}">
                <a16:creationId xmlns:a16="http://schemas.microsoft.com/office/drawing/2014/main" id="{A696323F-136E-C7CD-0C72-60DDA82F0AD4}"/>
              </a:ext>
            </a:extLst>
          </p:cNvPr>
          <p:cNvSpPr txBox="1"/>
          <p:nvPr/>
        </p:nvSpPr>
        <p:spPr>
          <a:xfrm>
            <a:off x="3213742" y="2518714"/>
            <a:ext cx="1531188" cy="480131"/>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パスコードの文字数や</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有効期間の設定が可能</a:t>
            </a:r>
            <a:endParaRPr lang="en-US" altLang="ja-JP" sz="1050" b="1">
              <a:solidFill>
                <a:srgbClr val="C00000"/>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D45F726C-733C-4C71-F2A7-16255DBC4B7E}"/>
              </a:ext>
            </a:extLst>
          </p:cNvPr>
          <p:cNvSpPr/>
          <p:nvPr/>
        </p:nvSpPr>
        <p:spPr>
          <a:xfrm>
            <a:off x="447779" y="5496337"/>
            <a:ext cx="2436094" cy="763546"/>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四角形吹き出し 13">
            <a:extLst>
              <a:ext uri="{FF2B5EF4-FFF2-40B4-BE49-F238E27FC236}">
                <a16:creationId xmlns:a16="http://schemas.microsoft.com/office/drawing/2014/main" id="{334C7D37-A9B5-4508-995C-46093EA2AA18}"/>
              </a:ext>
            </a:extLst>
          </p:cNvPr>
          <p:cNvSpPr/>
          <p:nvPr/>
        </p:nvSpPr>
        <p:spPr>
          <a:xfrm>
            <a:off x="1749870" y="4374227"/>
            <a:ext cx="3080031" cy="786255"/>
          </a:xfrm>
          <a:prstGeom prst="wedgeRectCallout">
            <a:avLst>
              <a:gd name="adj1" fmla="val -20795"/>
              <a:gd name="adj2" fmla="val 90036"/>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テキスト ボックス 14">
            <a:extLst>
              <a:ext uri="{FF2B5EF4-FFF2-40B4-BE49-F238E27FC236}">
                <a16:creationId xmlns:a16="http://schemas.microsoft.com/office/drawing/2014/main" id="{B2347272-7286-6420-D404-37B2E6BC4362}"/>
              </a:ext>
            </a:extLst>
          </p:cNvPr>
          <p:cNvSpPr txBox="1"/>
          <p:nvPr/>
        </p:nvSpPr>
        <p:spPr>
          <a:xfrm>
            <a:off x="1850628" y="4431570"/>
            <a:ext cx="2862317" cy="674031"/>
          </a:xfrm>
          <a:prstGeom prst="rect">
            <a:avLst/>
          </a:prstGeom>
          <a:noFill/>
        </p:spPr>
        <p:txBody>
          <a:bodyPr wrap="square" rtlCol="0">
            <a:spAutoFit/>
          </a:bodyPr>
          <a:lstStyle/>
          <a:p>
            <a:pPr algn="just">
              <a:lnSpc>
                <a:spcPct val="120000"/>
              </a:lnSpc>
            </a:pPr>
            <a:r>
              <a:rPr lang="ja-JP" altLang="en-US" sz="1050" b="1">
                <a:solidFill>
                  <a:srgbClr val="C00000"/>
                </a:solidFill>
                <a:latin typeface="Meiryo" charset="-128"/>
                <a:ea typeface="Meiryo" charset="-128"/>
                <a:cs typeface="Meiryo" charset="-128"/>
              </a:rPr>
              <a:t>この設定を有効にすることで、オフライン時</a:t>
            </a:r>
            <a:endParaRPr lang="en-US" altLang="ja-JP" sz="1050" b="1">
              <a:solidFill>
                <a:srgbClr val="C00000"/>
              </a:solidFill>
              <a:latin typeface="Meiryo" charset="-128"/>
              <a:ea typeface="Meiryo" charset="-128"/>
              <a:cs typeface="Meiryo" charset="-128"/>
            </a:endParaRPr>
          </a:p>
          <a:p>
            <a:pPr algn="just">
              <a:lnSpc>
                <a:spcPct val="120000"/>
              </a:lnSpc>
            </a:pPr>
            <a:r>
              <a:rPr lang="ja-JP" altLang="en-US" sz="1050" b="1">
                <a:solidFill>
                  <a:srgbClr val="C00000"/>
                </a:solidFill>
                <a:latin typeface="Meiryo" charset="-128"/>
                <a:ea typeface="Meiryo" charset="-128"/>
                <a:cs typeface="Meiryo" charset="-128"/>
              </a:rPr>
              <a:t>でもワイプが実行されます。</a:t>
            </a:r>
            <a:r>
              <a:rPr lang="en-US" altLang="ja-JP" sz="1050" b="1">
                <a:solidFill>
                  <a:srgbClr val="C00000"/>
                </a:solidFill>
                <a:latin typeface="Meiryo" charset="-128"/>
                <a:ea typeface="Meiryo" charset="-128"/>
                <a:cs typeface="Meiryo" charset="-128"/>
              </a:rPr>
              <a:t>Wi-Fi </a:t>
            </a:r>
            <a:r>
              <a:rPr lang="ja-JP" altLang="en-US" sz="1050" b="1">
                <a:solidFill>
                  <a:srgbClr val="C00000"/>
                </a:solidFill>
                <a:latin typeface="Meiryo" charset="-128"/>
                <a:ea typeface="Meiryo" charset="-128"/>
                <a:cs typeface="Meiryo" charset="-128"/>
              </a:rPr>
              <a:t>モデルの</a:t>
            </a:r>
            <a:endParaRPr lang="en-US" altLang="ja-JP" sz="1050" b="1">
              <a:solidFill>
                <a:srgbClr val="C00000"/>
              </a:solidFill>
              <a:latin typeface="Meiryo" charset="-128"/>
              <a:ea typeface="Meiryo" charset="-128"/>
              <a:cs typeface="Meiryo" charset="-128"/>
            </a:endParaRPr>
          </a:p>
          <a:p>
            <a:pPr algn="just">
              <a:lnSpc>
                <a:spcPct val="120000"/>
              </a:lnSpc>
            </a:pPr>
            <a:r>
              <a:rPr lang="ja-JP" altLang="en-US" sz="1050" b="1">
                <a:solidFill>
                  <a:srgbClr val="C00000"/>
                </a:solidFill>
                <a:latin typeface="Meiryo" charset="-128"/>
                <a:ea typeface="Meiryo" charset="-128"/>
                <a:cs typeface="Meiryo" charset="-128"/>
              </a:rPr>
              <a:t>デバイスにも有効！</a:t>
            </a:r>
          </a:p>
        </p:txBody>
      </p:sp>
      <p:graphicFrame>
        <p:nvGraphicFramePr>
          <p:cNvPr id="16" name="表 15">
            <a:extLst>
              <a:ext uri="{FF2B5EF4-FFF2-40B4-BE49-F238E27FC236}">
                <a16:creationId xmlns:a16="http://schemas.microsoft.com/office/drawing/2014/main" id="{1920BB76-598D-5283-029F-93C610252C5E}"/>
              </a:ext>
            </a:extLst>
          </p:cNvPr>
          <p:cNvGraphicFramePr>
            <a:graphicFrameLocks noGrp="1"/>
          </p:cNvGraphicFramePr>
          <p:nvPr>
            <p:extLst>
              <p:ext uri="{D42A27DB-BD31-4B8C-83A1-F6EECF244321}">
                <p14:modId xmlns:p14="http://schemas.microsoft.com/office/powerpoint/2010/main" val="903975866"/>
              </p:ext>
            </p:extLst>
          </p:nvPr>
        </p:nvGraphicFramePr>
        <p:xfrm>
          <a:off x="5317704" y="1437937"/>
          <a:ext cx="3429761" cy="2959620"/>
        </p:xfrm>
        <a:graphic>
          <a:graphicData uri="http://schemas.openxmlformats.org/drawingml/2006/table">
            <a:tbl>
              <a:tblPr firstRow="1" bandRow="1">
                <a:tableStyleId>{9D7B26C5-4107-4FEC-AEDC-1716B250A1EF}</a:tableStyleId>
              </a:tblPr>
              <a:tblGrid>
                <a:gridCol w="3429761">
                  <a:extLst>
                    <a:ext uri="{9D8B030D-6E8A-4147-A177-3AD203B41FA5}">
                      <a16:colId xmlns:a16="http://schemas.microsoft.com/office/drawing/2014/main" val="20000"/>
                    </a:ext>
                  </a:extLst>
                </a:gridCol>
              </a:tblGrid>
              <a:tr h="241748">
                <a:tc>
                  <a:txBody>
                    <a:bodyPr/>
                    <a:lstStyle/>
                    <a:p>
                      <a:pPr algn="ctr"/>
                      <a:r>
                        <a:rPr kumimoji="1" lang="en-US" altLang="ja-JP"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iOS</a:t>
                      </a:r>
                      <a:r>
                        <a:rPr kumimoji="1" lang="ja-JP" altLang="en-US"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macOS </a:t>
                      </a:r>
                      <a:r>
                        <a:rPr kumimoji="1" lang="ja-JP" altLang="en-US"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の設定項目</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0"/>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パスコードの最少文字数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単純値（</a:t>
                      </a:r>
                      <a:r>
                        <a:rPr kumimoji="1" lang="en-US" altLang="ja-JP" sz="1000" b="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aaaa</a:t>
                      </a:r>
                      <a:r>
                        <a:rPr kumimoji="1" lang="ja-JP" altLang="en-US" sz="1000" b="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1234</a:t>
                      </a: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など）を禁止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英字と数字が必要</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英数字以外の文字の最少文字数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パスコードの有効期間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以前使用したパスコードの再使用を禁止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パスコード入力連続失敗によるデバイス初期化</a:t>
                      </a: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デバイスロック開始までの最大許容時間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画面ロック解除時のパスコード要求までの最大許容時間</a:t>
                      </a:r>
                      <a:endPar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ログイン失敗後の待ち時間</a:t>
                      </a: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435937"/>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パスワードリセットの強制</a:t>
                      </a: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9165671"/>
                  </a:ext>
                </a:extLst>
              </a:tr>
            </a:tbl>
          </a:graphicData>
        </a:graphic>
      </p:graphicFrame>
      <p:graphicFrame>
        <p:nvGraphicFramePr>
          <p:cNvPr id="17" name="表 16">
            <a:extLst>
              <a:ext uri="{FF2B5EF4-FFF2-40B4-BE49-F238E27FC236}">
                <a16:creationId xmlns:a16="http://schemas.microsoft.com/office/drawing/2014/main" id="{16980A96-6B1D-4DAC-E67F-3D6DECF81DD6}"/>
              </a:ext>
            </a:extLst>
          </p:cNvPr>
          <p:cNvGraphicFramePr>
            <a:graphicFrameLocks noGrp="1"/>
          </p:cNvGraphicFramePr>
          <p:nvPr>
            <p:extLst>
              <p:ext uri="{D42A27DB-BD31-4B8C-83A1-F6EECF244321}">
                <p14:modId xmlns:p14="http://schemas.microsoft.com/office/powerpoint/2010/main" val="2852150659"/>
              </p:ext>
            </p:extLst>
          </p:nvPr>
        </p:nvGraphicFramePr>
        <p:xfrm>
          <a:off x="8902775" y="1437937"/>
          <a:ext cx="2982235" cy="2256032"/>
        </p:xfrm>
        <a:graphic>
          <a:graphicData uri="http://schemas.openxmlformats.org/drawingml/2006/table">
            <a:tbl>
              <a:tblPr firstRow="1" bandRow="1">
                <a:tableStyleId>{9D7B26C5-4107-4FEC-AEDC-1716B250A1EF}</a:tableStyleId>
              </a:tblPr>
              <a:tblGrid>
                <a:gridCol w="2982235">
                  <a:extLst>
                    <a:ext uri="{9D8B030D-6E8A-4147-A177-3AD203B41FA5}">
                      <a16:colId xmlns:a16="http://schemas.microsoft.com/office/drawing/2014/main" val="20000"/>
                    </a:ext>
                  </a:extLst>
                </a:gridCol>
              </a:tblGrid>
              <a:tr h="288032">
                <a:tc>
                  <a:txBody>
                    <a:bodyPr/>
                    <a:lstStyle/>
                    <a:p>
                      <a:pPr algn="ct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Android</a:t>
                      </a: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の設定項目</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0"/>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パスワードの最少文字数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使用しなければならない文字の種類</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パスワードの有効期間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パスワードの有効期限を事前の通知</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以前使用したパスワードの再使用を禁止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以前使用したパスワードの再使用を禁止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パスワード入力連続失敗によるデバイス初期化</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スリープ開始までの最大許容時間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18" name="正方形/長方形 17">
            <a:extLst>
              <a:ext uri="{FF2B5EF4-FFF2-40B4-BE49-F238E27FC236}">
                <a16:creationId xmlns:a16="http://schemas.microsoft.com/office/drawing/2014/main" id="{95D271EB-134F-7091-731E-99360F8D5103}"/>
              </a:ext>
            </a:extLst>
          </p:cNvPr>
          <p:cNvSpPr/>
          <p:nvPr/>
        </p:nvSpPr>
        <p:spPr>
          <a:xfrm>
            <a:off x="5317704" y="4685564"/>
            <a:ext cx="6519877" cy="1161480"/>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2F17222-2FF2-B439-EC3E-EB0856FB0EC1}"/>
              </a:ext>
            </a:extLst>
          </p:cNvPr>
          <p:cNvSpPr txBox="1"/>
          <p:nvPr/>
        </p:nvSpPr>
        <p:spPr>
          <a:xfrm>
            <a:off x="5874148" y="5019338"/>
            <a:ext cx="5781942" cy="754822"/>
          </a:xfrm>
          <a:prstGeom prst="rect">
            <a:avLst/>
          </a:prstGeom>
          <a:noFill/>
        </p:spPr>
        <p:txBody>
          <a:bodyPr wrap="square" rtlCol="0">
            <a:spAutoFit/>
          </a:bodyPr>
          <a:lstStyle/>
          <a:p>
            <a:pPr algn="just">
              <a:lnSpc>
                <a:spcPct val="14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rPr>
              <a:t>パスワードを設定していない場合、画面ロックの解除は容易です。情報漏えいを防ぐためにも、利用者にパスワードの設定条件を委ねるのではなく、会社のポリシーをデバイスに設定することは、紛失対策の基本と言えます。</a:t>
            </a:r>
          </a:p>
        </p:txBody>
      </p:sp>
      <p:pic>
        <p:nvPicPr>
          <p:cNvPr id="20" name="グラフィックス 19" descr="右向き指示マーク">
            <a:extLst>
              <a:ext uri="{FF2B5EF4-FFF2-40B4-BE49-F238E27FC236}">
                <a16:creationId xmlns:a16="http://schemas.microsoft.com/office/drawing/2014/main" id="{824B9EBE-B820-AF51-318F-A496C34A5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1463" y="4736353"/>
            <a:ext cx="352541" cy="352541"/>
          </a:xfrm>
          <a:prstGeom prst="rect">
            <a:avLst/>
          </a:prstGeom>
        </p:spPr>
      </p:pic>
      <p:sp>
        <p:nvSpPr>
          <p:cNvPr id="21" name="テキスト ボックス 20">
            <a:extLst>
              <a:ext uri="{FF2B5EF4-FFF2-40B4-BE49-F238E27FC236}">
                <a16:creationId xmlns:a16="http://schemas.microsoft.com/office/drawing/2014/main" id="{8A9FC48D-F953-4818-B45E-5DA8D0867704}"/>
              </a:ext>
            </a:extLst>
          </p:cNvPr>
          <p:cNvSpPr txBox="1"/>
          <p:nvPr/>
        </p:nvSpPr>
        <p:spPr>
          <a:xfrm>
            <a:off x="5874148" y="4778100"/>
            <a:ext cx="2492990"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パスワードポリシー設定の重要性</a:t>
            </a:r>
          </a:p>
        </p:txBody>
      </p:sp>
      <p:sp>
        <p:nvSpPr>
          <p:cNvPr id="22" name="正方形/長方形 21">
            <a:extLst>
              <a:ext uri="{FF2B5EF4-FFF2-40B4-BE49-F238E27FC236}">
                <a16:creationId xmlns:a16="http://schemas.microsoft.com/office/drawing/2014/main" id="{63544F9A-FF23-E938-7E2F-09A632C59AB2}"/>
              </a:ext>
            </a:extLst>
          </p:cNvPr>
          <p:cNvSpPr/>
          <p:nvPr/>
        </p:nvSpPr>
        <p:spPr>
          <a:xfrm>
            <a:off x="5317704" y="5899226"/>
            <a:ext cx="6519877" cy="518395"/>
          </a:xfrm>
          <a:prstGeom prst="rect">
            <a:avLst/>
          </a:prstGeom>
          <a:solidFill>
            <a:srgbClr val="FF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グラフィックス 22" descr="警告">
            <a:extLst>
              <a:ext uri="{FF2B5EF4-FFF2-40B4-BE49-F238E27FC236}">
                <a16:creationId xmlns:a16="http://schemas.microsoft.com/office/drawing/2014/main" id="{F9B7A406-E41C-37C7-5F4C-B041380551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1269" y="6000267"/>
            <a:ext cx="291356" cy="291356"/>
          </a:xfrm>
          <a:prstGeom prst="rect">
            <a:avLst/>
          </a:prstGeom>
        </p:spPr>
      </p:pic>
      <p:sp>
        <p:nvSpPr>
          <p:cNvPr id="24" name="テキスト ボックス 23">
            <a:extLst>
              <a:ext uri="{FF2B5EF4-FFF2-40B4-BE49-F238E27FC236}">
                <a16:creationId xmlns:a16="http://schemas.microsoft.com/office/drawing/2014/main" id="{521A725B-3B3B-1105-64C5-E103437BE31A}"/>
              </a:ext>
            </a:extLst>
          </p:cNvPr>
          <p:cNvSpPr txBox="1"/>
          <p:nvPr/>
        </p:nvSpPr>
        <p:spPr>
          <a:xfrm>
            <a:off x="5888233" y="6005379"/>
            <a:ext cx="5767857" cy="302390"/>
          </a:xfrm>
          <a:prstGeom prst="rect">
            <a:avLst/>
          </a:prstGeom>
          <a:noFill/>
        </p:spPr>
        <p:txBody>
          <a:bodyPr wrap="square" rtlCol="0">
            <a:spAutoFit/>
          </a:bodyPr>
          <a:lstStyle/>
          <a:p>
            <a:pPr algn="just">
              <a:lnSpc>
                <a:spcPct val="140000"/>
              </a:lnSpc>
            </a:pPr>
            <a:r>
              <a:rPr lang="en-US" altLang="ja-JP" sz="1050">
                <a:solidFill>
                  <a:schemeClr val="tx1">
                    <a:lumMod val="75000"/>
                    <a:lumOff val="25000"/>
                  </a:schemeClr>
                </a:solidFill>
                <a:latin typeface="Meiryo" panose="020B0604030504040204" pitchFamily="34" charset="-128"/>
                <a:ea typeface="Meiryo" panose="020B0604030504040204" pitchFamily="34" charset="-128"/>
              </a:rPr>
              <a:t>Android10</a:t>
            </a:r>
            <a:r>
              <a:rPr lang="ja-JP" altLang="en-US" sz="1050">
                <a:solidFill>
                  <a:schemeClr val="tx1">
                    <a:lumMod val="75000"/>
                    <a:lumOff val="25000"/>
                  </a:schemeClr>
                </a:solidFill>
                <a:latin typeface="Meiryo" panose="020B0604030504040204" pitchFamily="34" charset="-128"/>
                <a:ea typeface="Meiryo" panose="020B0604030504040204" pitchFamily="34" charset="-128"/>
              </a:rPr>
              <a:t>以降のデバイスの場合、</a:t>
            </a:r>
            <a:r>
              <a:rPr lang="en-US" altLang="ja-JP" sz="1050">
                <a:solidFill>
                  <a:schemeClr val="tx1">
                    <a:lumMod val="75000"/>
                    <a:lumOff val="25000"/>
                  </a:schemeClr>
                </a:solidFill>
                <a:latin typeface="Meiryo" panose="020B0604030504040204" pitchFamily="34" charset="-128"/>
                <a:ea typeface="Meiryo" panose="020B0604030504040204" pitchFamily="34" charset="-128"/>
              </a:rPr>
              <a:t>Android Enterprise </a:t>
            </a:r>
            <a:r>
              <a:rPr lang="ja-JP" altLang="en-US" sz="1050">
                <a:solidFill>
                  <a:schemeClr val="tx1">
                    <a:lumMod val="75000"/>
                    <a:lumOff val="25000"/>
                  </a:schemeClr>
                </a:solidFill>
                <a:latin typeface="Meiryo" panose="020B0604030504040204" pitchFamily="34" charset="-128"/>
                <a:ea typeface="Meiryo" panose="020B0604030504040204" pitchFamily="34" charset="-128"/>
              </a:rPr>
              <a:t>の利用が必要です。</a:t>
            </a:r>
            <a:endParaRPr lang="en-US" altLang="ja-JP" sz="10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EEA55FC5-DFA7-5043-17D5-1F67C7FF61DC}"/>
              </a:ext>
            </a:extLst>
          </p:cNvPr>
          <p:cNvSpPr txBox="1"/>
          <p:nvPr/>
        </p:nvSpPr>
        <p:spPr>
          <a:xfrm>
            <a:off x="8902775" y="3984525"/>
            <a:ext cx="2480166" cy="381643"/>
          </a:xfrm>
          <a:prstGeom prst="rect">
            <a:avLst/>
          </a:prstGeom>
          <a:noFill/>
        </p:spPr>
        <p:txBody>
          <a:bodyPr wrap="none" rtlCol="0">
            <a:spAutoFit/>
          </a:bodyPr>
          <a:lstStyle/>
          <a:p>
            <a:pPr>
              <a:lnSpc>
                <a:spcPct val="12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*1 macOS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はアカウントのロックが行われます。</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*2 macOS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のみ対応しています。</a:t>
            </a:r>
          </a:p>
        </p:txBody>
      </p:sp>
      <p:graphicFrame>
        <p:nvGraphicFramePr>
          <p:cNvPr id="26" name="表 25">
            <a:extLst>
              <a:ext uri="{FF2B5EF4-FFF2-40B4-BE49-F238E27FC236}">
                <a16:creationId xmlns:a16="http://schemas.microsoft.com/office/drawing/2014/main" id="{38C5946C-F8CE-FDE7-68DB-2BA1DDCB6844}"/>
              </a:ext>
            </a:extLst>
          </p:cNvPr>
          <p:cNvGraphicFramePr>
            <a:graphicFrameLocks noGrp="1"/>
          </p:cNvGraphicFramePr>
          <p:nvPr>
            <p:extLst>
              <p:ext uri="{D42A27DB-BD31-4B8C-83A1-F6EECF244321}">
                <p14:modId xmlns:p14="http://schemas.microsoft.com/office/powerpoint/2010/main" val="3360956387"/>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1588663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F8D491F5-4B52-9F35-F689-DEE0D39030B3}"/>
              </a:ext>
            </a:extLst>
          </p:cNvPr>
          <p:cNvSpPr>
            <a:spLocks noGrp="1"/>
          </p:cNvSpPr>
          <p:nvPr>
            <p:ph type="body" sz="quarter" idx="15"/>
          </p:nvPr>
        </p:nvSpPr>
        <p:spPr>
          <a:xfrm>
            <a:off x="413588" y="269809"/>
            <a:ext cx="11074573" cy="291618"/>
          </a:xfrm>
        </p:spPr>
        <p:txBody>
          <a:bodyPr/>
          <a:lstStyle/>
          <a:p>
            <a:r>
              <a:rPr lang="ja-JP" altLang="en-US"/>
              <a:t>紛失リスクに備える事前対策：</a:t>
            </a:r>
            <a:r>
              <a:rPr lang="en" altLang="ja-JP"/>
              <a:t>BitLocker / </a:t>
            </a:r>
            <a:r>
              <a:rPr lang="en" altLang="ja-JP" err="1"/>
              <a:t>FileVault</a:t>
            </a:r>
            <a:r>
              <a:rPr lang="en" altLang="ja-JP"/>
              <a:t> </a:t>
            </a:r>
            <a:r>
              <a:rPr lang="ja-JP" altLang="en-US"/>
              <a:t>の運用</a:t>
            </a:r>
          </a:p>
        </p:txBody>
      </p:sp>
      <p:sp>
        <p:nvSpPr>
          <p:cNvPr id="4" name="テキスト プレースホルダー 3">
            <a:extLst>
              <a:ext uri="{FF2B5EF4-FFF2-40B4-BE49-F238E27FC236}">
                <a16:creationId xmlns:a16="http://schemas.microsoft.com/office/drawing/2014/main" id="{A09C7F8A-98B3-3FE2-4B18-8B8B96366A2F}"/>
              </a:ext>
            </a:extLst>
          </p:cNvPr>
          <p:cNvSpPr>
            <a:spLocks noGrp="1"/>
          </p:cNvSpPr>
          <p:nvPr>
            <p:ph type="body" sz="quarter" idx="11"/>
          </p:nvPr>
        </p:nvSpPr>
        <p:spPr>
          <a:xfrm>
            <a:off x="263132" y="690627"/>
            <a:ext cx="11665736" cy="840230"/>
          </a:xfrm>
        </p:spPr>
        <p:txBody>
          <a:bodyPr/>
          <a:lstStyle/>
          <a:p>
            <a:r>
              <a:rPr lang="en-US" altLang="ja-JP" dirty="0"/>
              <a:t>Windows</a:t>
            </a:r>
            <a:r>
              <a:rPr lang="ja-JP" altLang="en-US" dirty="0"/>
              <a:t>・</a:t>
            </a:r>
            <a:r>
              <a:rPr lang="en-US" altLang="ja-JP" dirty="0"/>
              <a:t>Mac </a:t>
            </a:r>
            <a:r>
              <a:rPr lang="ja-JP" altLang="en-US" dirty="0"/>
              <a:t>デバイス</a:t>
            </a:r>
            <a:r>
              <a:rPr lang="en-US" altLang="ja-JP" dirty="0"/>
              <a:t> </a:t>
            </a:r>
            <a:r>
              <a:rPr lang="ja-JP" altLang="en-US" dirty="0"/>
              <a:t>標準搭載の</a:t>
            </a:r>
            <a:endParaRPr lang="en-US" altLang="ja-JP" dirty="0"/>
          </a:p>
          <a:p>
            <a:r>
              <a:rPr lang="ja-JP" altLang="en-US" dirty="0"/>
              <a:t>ドライブ・ディスク暗号化機能の運用</a:t>
            </a:r>
            <a:r>
              <a:rPr lang="ja-JP" altLang="en-US"/>
              <a:t>管理をエンドポイントマネージャーで</a:t>
            </a:r>
            <a:r>
              <a:rPr lang="ja-JP" altLang="en-US" dirty="0"/>
              <a:t>！</a:t>
            </a:r>
          </a:p>
        </p:txBody>
      </p:sp>
      <p:graphicFrame>
        <p:nvGraphicFramePr>
          <p:cNvPr id="7" name="表 6">
            <a:extLst>
              <a:ext uri="{FF2B5EF4-FFF2-40B4-BE49-F238E27FC236}">
                <a16:creationId xmlns:a16="http://schemas.microsoft.com/office/drawing/2014/main" id="{BDAAF705-CC35-F210-C886-A249D80ACA1E}"/>
              </a:ext>
            </a:extLst>
          </p:cNvPr>
          <p:cNvGraphicFramePr>
            <a:graphicFrameLocks noGrp="1"/>
          </p:cNvGraphicFramePr>
          <p:nvPr>
            <p:extLst>
              <p:ext uri="{D42A27DB-BD31-4B8C-83A1-F6EECF244321}">
                <p14:modId xmlns:p14="http://schemas.microsoft.com/office/powerpoint/2010/main" val="3165423930"/>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8" name="テキスト ボックス 7">
            <a:extLst>
              <a:ext uri="{FF2B5EF4-FFF2-40B4-BE49-F238E27FC236}">
                <a16:creationId xmlns:a16="http://schemas.microsoft.com/office/drawing/2014/main" id="{939C7B63-09A9-F2F0-3A17-427A8D323582}"/>
              </a:ext>
            </a:extLst>
          </p:cNvPr>
          <p:cNvSpPr txBox="1"/>
          <p:nvPr/>
        </p:nvSpPr>
        <p:spPr>
          <a:xfrm>
            <a:off x="800188" y="1799324"/>
            <a:ext cx="4669848" cy="412421"/>
          </a:xfrm>
          <a:prstGeom prst="rect">
            <a:avLst/>
          </a:prstGeom>
          <a:noFill/>
        </p:spPr>
        <p:txBody>
          <a:bodyPr wrap="square" rtlCol="0">
            <a:spAutoFit/>
          </a:bodyPr>
          <a:lstStyle/>
          <a:p>
            <a:pPr algn="ctr">
              <a:lnSpc>
                <a:spcPct val="140000"/>
              </a:lnSpc>
            </a:pPr>
            <a:r>
              <a:rPr kumimoji="1" lang="en-US" altLang="ja-JP" sz="1600">
                <a:solidFill>
                  <a:schemeClr val="accent5"/>
                </a:solidFill>
                <a:latin typeface="Meiryo" panose="020B0604030504040204" pitchFamily="34" charset="-128"/>
                <a:ea typeface="Meiryo" panose="020B0604030504040204" pitchFamily="34" charset="-128"/>
              </a:rPr>
              <a:t>Windows</a:t>
            </a:r>
            <a:r>
              <a:rPr kumimoji="1" lang="ja-JP" altLang="en-US" sz="1600">
                <a:solidFill>
                  <a:schemeClr val="accent5"/>
                </a:solidFill>
                <a:latin typeface="Meiryo" panose="020B0604030504040204" pitchFamily="34" charset="-128"/>
                <a:ea typeface="Meiryo" panose="020B0604030504040204" pitchFamily="34" charset="-128"/>
              </a:rPr>
              <a:t>：</a:t>
            </a:r>
            <a:r>
              <a:rPr kumimoji="1" lang="en-US" altLang="ja-JP" sz="1600">
                <a:solidFill>
                  <a:schemeClr val="accent5"/>
                </a:solidFill>
                <a:latin typeface="Meiryo" panose="020B0604030504040204" pitchFamily="34" charset="-128"/>
                <a:ea typeface="Meiryo" panose="020B0604030504040204" pitchFamily="34" charset="-128"/>
              </a:rPr>
              <a:t>BitLocker</a:t>
            </a:r>
            <a:endParaRPr kumimoji="1" lang="ja-JP" altLang="en-US" sz="1600">
              <a:solidFill>
                <a:schemeClr val="accent5"/>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D8BDB65E-454A-68AA-EF6E-C41D987D05B8}"/>
              </a:ext>
            </a:extLst>
          </p:cNvPr>
          <p:cNvSpPr/>
          <p:nvPr/>
        </p:nvSpPr>
        <p:spPr>
          <a:xfrm>
            <a:off x="426476" y="1824880"/>
            <a:ext cx="5417275" cy="40564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702F02CE-CCCA-36C8-DAC7-E69A59DEFD4E}"/>
              </a:ext>
            </a:extLst>
          </p:cNvPr>
          <p:cNvCxnSpPr>
            <a:cxnSpLocks/>
          </p:cNvCxnSpPr>
          <p:nvPr/>
        </p:nvCxnSpPr>
        <p:spPr>
          <a:xfrm>
            <a:off x="6096000" y="1777843"/>
            <a:ext cx="0" cy="4163561"/>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0B827F9E-209C-8640-06FE-CE9F60B0BF0B}"/>
              </a:ext>
            </a:extLst>
          </p:cNvPr>
          <p:cNvSpPr/>
          <p:nvPr/>
        </p:nvSpPr>
        <p:spPr>
          <a:xfrm>
            <a:off x="6348259" y="1825494"/>
            <a:ext cx="5417265" cy="40503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B4AF3F8-BCA3-946E-7E76-F34AEDDD2A30}"/>
              </a:ext>
            </a:extLst>
          </p:cNvPr>
          <p:cNvSpPr txBox="1"/>
          <p:nvPr/>
        </p:nvSpPr>
        <p:spPr>
          <a:xfrm>
            <a:off x="6818313" y="1799324"/>
            <a:ext cx="4669848" cy="412421"/>
          </a:xfrm>
          <a:prstGeom prst="rect">
            <a:avLst/>
          </a:prstGeom>
          <a:noFill/>
        </p:spPr>
        <p:txBody>
          <a:bodyPr wrap="square" rtlCol="0">
            <a:spAutoFit/>
          </a:bodyPr>
          <a:lstStyle/>
          <a:p>
            <a:pPr algn="ctr">
              <a:lnSpc>
                <a:spcPct val="140000"/>
              </a:lnSpc>
            </a:pPr>
            <a:r>
              <a:rPr kumimoji="1" lang="en-US" altLang="ja-JP" sz="1600">
                <a:solidFill>
                  <a:schemeClr val="tx1">
                    <a:lumMod val="75000"/>
                    <a:lumOff val="25000"/>
                  </a:schemeClr>
                </a:solidFill>
                <a:latin typeface="Meiryo" panose="020B0604030504040204" pitchFamily="34" charset="-128"/>
                <a:ea typeface="Meiryo" panose="020B0604030504040204" pitchFamily="34" charset="-128"/>
              </a:rPr>
              <a:t>macOS</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600" err="1">
                <a:solidFill>
                  <a:schemeClr val="tx1">
                    <a:lumMod val="75000"/>
                    <a:lumOff val="25000"/>
                  </a:schemeClr>
                </a:solidFill>
                <a:latin typeface="Meiryo" panose="020B0604030504040204" pitchFamily="34" charset="-128"/>
                <a:ea typeface="Meiryo" panose="020B0604030504040204" pitchFamily="34" charset="-128"/>
              </a:rPr>
              <a:t>FileVault</a:t>
            </a:r>
            <a:endParaRPr kumimoji="1" lang="ja-JP" altLang="en-US" sz="16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41C343A9-6538-8B59-E165-CC33CBC8FDCA}"/>
              </a:ext>
            </a:extLst>
          </p:cNvPr>
          <p:cNvPicPr>
            <a:picLocks noChangeAspect="1"/>
          </p:cNvPicPr>
          <p:nvPr/>
        </p:nvPicPr>
        <p:blipFill>
          <a:blip r:embed="rId2"/>
          <a:stretch>
            <a:fillRect/>
          </a:stretch>
        </p:blipFill>
        <p:spPr>
          <a:xfrm>
            <a:off x="458171" y="3037016"/>
            <a:ext cx="5303827" cy="2904388"/>
          </a:xfrm>
          <a:prstGeom prst="rect">
            <a:avLst/>
          </a:prstGeom>
          <a:ln w="6350">
            <a:solidFill>
              <a:schemeClr val="bg1">
                <a:lumMod val="65000"/>
              </a:schemeClr>
            </a:solidFill>
          </a:ln>
        </p:spPr>
      </p:pic>
      <p:pic>
        <p:nvPicPr>
          <p:cNvPr id="14" name="図 13">
            <a:extLst>
              <a:ext uri="{FF2B5EF4-FFF2-40B4-BE49-F238E27FC236}">
                <a16:creationId xmlns:a16="http://schemas.microsoft.com/office/drawing/2014/main" id="{A3044F41-69A2-93FB-2F58-6C27CF46B2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7817" y="4458270"/>
            <a:ext cx="2132313" cy="2095838"/>
          </a:xfrm>
          <a:prstGeom prst="ellipse">
            <a:avLst/>
          </a:prstGeom>
          <a:ln w="6350">
            <a:solidFill>
              <a:schemeClr val="bg1">
                <a:lumMod val="65000"/>
              </a:schemeClr>
            </a:solidFill>
          </a:ln>
        </p:spPr>
      </p:pic>
      <p:sp>
        <p:nvSpPr>
          <p:cNvPr id="15" name="正方形/長方形 14">
            <a:extLst>
              <a:ext uri="{FF2B5EF4-FFF2-40B4-BE49-F238E27FC236}">
                <a16:creationId xmlns:a16="http://schemas.microsoft.com/office/drawing/2014/main" id="{18C54F40-4B1E-81A3-88AB-3510160E9D02}"/>
              </a:ext>
            </a:extLst>
          </p:cNvPr>
          <p:cNvSpPr/>
          <p:nvPr/>
        </p:nvSpPr>
        <p:spPr>
          <a:xfrm>
            <a:off x="3397800" y="5284561"/>
            <a:ext cx="1806673" cy="278628"/>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テキスト ボックス 15">
            <a:extLst>
              <a:ext uri="{FF2B5EF4-FFF2-40B4-BE49-F238E27FC236}">
                <a16:creationId xmlns:a16="http://schemas.microsoft.com/office/drawing/2014/main" id="{39D3AA33-7CAA-FB9C-F0AD-6765649200FD}"/>
              </a:ext>
            </a:extLst>
          </p:cNvPr>
          <p:cNvSpPr txBox="1"/>
          <p:nvPr/>
        </p:nvSpPr>
        <p:spPr>
          <a:xfrm>
            <a:off x="413588" y="2370567"/>
            <a:ext cx="5417275" cy="609398"/>
          </a:xfrm>
          <a:prstGeom prst="rect">
            <a:avLst/>
          </a:prstGeom>
          <a:noFill/>
        </p:spPr>
        <p:txBody>
          <a:bodyPr wrap="square" rtlCol="0">
            <a:spAutoFit/>
          </a:bodyPr>
          <a:lstStyle/>
          <a:p>
            <a:pPr>
              <a:lnSpc>
                <a:spcPct val="120000"/>
              </a:lnSpc>
            </a:pPr>
            <a:r>
              <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BitLocker </a:t>
            </a:r>
            <a:r>
              <a:rPr lang="ja-JP" altLang="en-US"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の回復キーを自動取得できるので、デバイス毎にファイルや印刷で保存する必要がなくなります。</a:t>
            </a:r>
            <a:endPar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endParaRPr>
          </a:p>
        </p:txBody>
      </p:sp>
      <p:pic>
        <p:nvPicPr>
          <p:cNvPr id="17" name="図 16">
            <a:extLst>
              <a:ext uri="{FF2B5EF4-FFF2-40B4-BE49-F238E27FC236}">
                <a16:creationId xmlns:a16="http://schemas.microsoft.com/office/drawing/2014/main" id="{EEA72001-60E5-30F2-7620-B5659FB1E7D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84407" y="3037017"/>
            <a:ext cx="5177914" cy="3008030"/>
          </a:xfrm>
          <a:prstGeom prst="flowChartDocument">
            <a:avLst/>
          </a:prstGeom>
        </p:spPr>
      </p:pic>
      <p:sp>
        <p:nvSpPr>
          <p:cNvPr id="18" name="正方形/長方形 17">
            <a:extLst>
              <a:ext uri="{FF2B5EF4-FFF2-40B4-BE49-F238E27FC236}">
                <a16:creationId xmlns:a16="http://schemas.microsoft.com/office/drawing/2014/main" id="{448E19E6-3D02-1C33-9290-90842BE1442F}"/>
              </a:ext>
            </a:extLst>
          </p:cNvPr>
          <p:cNvSpPr/>
          <p:nvPr/>
        </p:nvSpPr>
        <p:spPr>
          <a:xfrm>
            <a:off x="9837024" y="3869373"/>
            <a:ext cx="1344837" cy="315131"/>
          </a:xfrm>
          <a:prstGeom prst="rect">
            <a:avLst/>
          </a:prstGeom>
          <a:noFill/>
          <a:ln w="28575">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95E8485-FCAB-45F6-15CA-47006383D73A}"/>
              </a:ext>
            </a:extLst>
          </p:cNvPr>
          <p:cNvSpPr txBox="1"/>
          <p:nvPr/>
        </p:nvSpPr>
        <p:spPr>
          <a:xfrm>
            <a:off x="6340068" y="2342946"/>
            <a:ext cx="5417275" cy="340093"/>
          </a:xfrm>
          <a:prstGeom prst="rect">
            <a:avLst/>
          </a:prstGeom>
          <a:noFill/>
        </p:spPr>
        <p:txBody>
          <a:bodyPr wrap="square" rtlCol="0">
            <a:spAutoFit/>
          </a:bodyPr>
          <a:lstStyle/>
          <a:p>
            <a:pPr>
              <a:lnSpc>
                <a:spcPct val="120000"/>
              </a:lnSpc>
            </a:pPr>
            <a:r>
              <a:rPr lang="en-US" altLang="ja-JP" sz="1400" err="1">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FileVault</a:t>
            </a:r>
            <a:r>
              <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の設定を強制化したり、復旧キーを自動取得します。</a:t>
            </a:r>
            <a:endPar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endParaRPr>
          </a:p>
        </p:txBody>
      </p:sp>
    </p:spTree>
    <p:extLst>
      <p:ext uri="{BB962C8B-B14F-4D97-AF65-F5344CB8AC3E}">
        <p14:creationId xmlns:p14="http://schemas.microsoft.com/office/powerpoint/2010/main" val="3508566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A28105ED-0E3E-1298-BC03-12ECAF5A11A7}"/>
              </a:ext>
            </a:extLst>
          </p:cNvPr>
          <p:cNvSpPr>
            <a:spLocks noGrp="1"/>
          </p:cNvSpPr>
          <p:nvPr>
            <p:ph type="body" sz="quarter" idx="15"/>
          </p:nvPr>
        </p:nvSpPr>
        <p:spPr>
          <a:xfrm>
            <a:off x="413588" y="269809"/>
            <a:ext cx="11074573" cy="291618"/>
          </a:xfrm>
        </p:spPr>
        <p:txBody>
          <a:bodyPr/>
          <a:lstStyle/>
          <a:p>
            <a:r>
              <a:rPr lang="ja-JP" altLang="en-US"/>
              <a:t>紛失リスクに備える事後対策：位置情報の確認</a:t>
            </a:r>
            <a:r>
              <a:rPr lang="en-US" altLang="ja-JP" baseline="30000"/>
              <a:t>※</a:t>
            </a:r>
            <a:r>
              <a:rPr lang="ja-JP" altLang="en-US"/>
              <a:t>・リモートロック・ワイプ</a:t>
            </a:r>
          </a:p>
        </p:txBody>
      </p:sp>
      <p:sp>
        <p:nvSpPr>
          <p:cNvPr id="4" name="テキスト プレースホルダー 3">
            <a:extLst>
              <a:ext uri="{FF2B5EF4-FFF2-40B4-BE49-F238E27FC236}">
                <a16:creationId xmlns:a16="http://schemas.microsoft.com/office/drawing/2014/main" id="{0F85C50E-7FAD-69FF-4EED-D084CBA5ED3B}"/>
              </a:ext>
            </a:extLst>
          </p:cNvPr>
          <p:cNvSpPr>
            <a:spLocks noGrp="1"/>
          </p:cNvSpPr>
          <p:nvPr>
            <p:ph type="body" sz="quarter" idx="11"/>
          </p:nvPr>
        </p:nvSpPr>
        <p:spPr>
          <a:xfrm>
            <a:off x="263132" y="690627"/>
            <a:ext cx="11665736" cy="452432"/>
          </a:xfrm>
        </p:spPr>
        <p:txBody>
          <a:bodyPr/>
          <a:lstStyle/>
          <a:p>
            <a:r>
              <a:rPr lang="ja-JP" altLang="en-US"/>
              <a:t>位置情報から所在確認！遠隔でリモートロックやワイプを実行し情報漏洩を防止！</a:t>
            </a:r>
          </a:p>
        </p:txBody>
      </p:sp>
      <p:graphicFrame>
        <p:nvGraphicFramePr>
          <p:cNvPr id="9" name="表 8">
            <a:extLst>
              <a:ext uri="{FF2B5EF4-FFF2-40B4-BE49-F238E27FC236}">
                <a16:creationId xmlns:a16="http://schemas.microsoft.com/office/drawing/2014/main" id="{4460A7B5-341C-CAFE-C7FD-217B95CFFE01}"/>
              </a:ext>
            </a:extLst>
          </p:cNvPr>
          <p:cNvGraphicFramePr>
            <a:graphicFrameLocks noGrp="1"/>
          </p:cNvGraphicFramePr>
          <p:nvPr>
            <p:extLst>
              <p:ext uri="{D42A27DB-BD31-4B8C-83A1-F6EECF244321}">
                <p14:modId xmlns:p14="http://schemas.microsoft.com/office/powerpoint/2010/main" val="1196570384"/>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pic>
        <p:nvPicPr>
          <p:cNvPr id="10" name="図 9">
            <a:extLst>
              <a:ext uri="{FF2B5EF4-FFF2-40B4-BE49-F238E27FC236}">
                <a16:creationId xmlns:a16="http://schemas.microsoft.com/office/drawing/2014/main" id="{5CD8E05F-C8CD-03E5-E6EA-6B7BFC59A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7963" y="1470850"/>
            <a:ext cx="4967240" cy="3010215"/>
          </a:xfrm>
          <a:prstGeom prst="rect">
            <a:avLst/>
          </a:prstGeom>
          <a:ln w="6350">
            <a:solidFill>
              <a:schemeClr val="tx1"/>
            </a:solidFill>
          </a:ln>
        </p:spPr>
      </p:pic>
      <p:pic>
        <p:nvPicPr>
          <p:cNvPr id="11" name="図 10">
            <a:extLst>
              <a:ext uri="{FF2B5EF4-FFF2-40B4-BE49-F238E27FC236}">
                <a16:creationId xmlns:a16="http://schemas.microsoft.com/office/drawing/2014/main" id="{65A0C112-116E-AE14-1C8A-94E5259B16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172" y="1470851"/>
            <a:ext cx="6293529" cy="3871161"/>
          </a:xfrm>
          <a:prstGeom prst="rect">
            <a:avLst/>
          </a:prstGeom>
          <a:ln w="6350">
            <a:solidFill>
              <a:schemeClr val="bg1">
                <a:lumMod val="65000"/>
              </a:schemeClr>
            </a:solidFill>
          </a:ln>
        </p:spPr>
      </p:pic>
      <p:sp>
        <p:nvSpPr>
          <p:cNvPr id="12" name="テキスト ボックス 11">
            <a:extLst>
              <a:ext uri="{FF2B5EF4-FFF2-40B4-BE49-F238E27FC236}">
                <a16:creationId xmlns:a16="http://schemas.microsoft.com/office/drawing/2014/main" id="{014F295C-D332-6AD5-4FB0-29AF19200704}"/>
              </a:ext>
            </a:extLst>
          </p:cNvPr>
          <p:cNvSpPr txBox="1"/>
          <p:nvPr/>
        </p:nvSpPr>
        <p:spPr>
          <a:xfrm>
            <a:off x="130151" y="5927434"/>
            <a:ext cx="8238946" cy="750205"/>
          </a:xfrm>
          <a:prstGeom prst="rect">
            <a:avLst/>
          </a:prstGeom>
          <a:noFill/>
        </p:spPr>
        <p:txBody>
          <a:bodyPr wrap="square" rtlCol="0">
            <a:spAutoFit/>
          </a:bodyPr>
          <a:lstStyle/>
          <a:p>
            <a:pPr>
              <a:lnSpc>
                <a:spcPct val="120000"/>
              </a:lnSpc>
            </a:pPr>
            <a:r>
              <a:rPr lang="en-US" altLang="ja-JP" sz="900">
                <a:solidFill>
                  <a:schemeClr val="tx1">
                    <a:lumMod val="75000"/>
                    <a:lumOff val="25000"/>
                  </a:schemeClr>
                </a:solidFill>
                <a:latin typeface="Meiryo" charset="-128"/>
                <a:ea typeface="Meiryo" charset="-128"/>
                <a:cs typeface="Meiryo" charset="-128"/>
              </a:rPr>
              <a:t>※ </a:t>
            </a:r>
            <a:r>
              <a:rPr lang="ja-JP" altLang="en-US" sz="900">
                <a:solidFill>
                  <a:schemeClr val="tx1">
                    <a:lumMod val="75000"/>
                    <a:lumOff val="25000"/>
                  </a:schemeClr>
                </a:solidFill>
                <a:latin typeface="Meiryo" charset="-128"/>
                <a:ea typeface="Meiryo" charset="-128"/>
                <a:cs typeface="Meiryo" charset="-128"/>
              </a:rPr>
              <a:t>位置情報の取得のためにはデバイス側で必要な設定があります。詳細はお問い合わせください。また位置情報の取得精度はデバイスに依存します。</a:t>
            </a:r>
            <a:endParaRPr lang="en-US" altLang="ja-JP" sz="900">
              <a:solidFill>
                <a:schemeClr val="tx1">
                  <a:lumMod val="75000"/>
                  <a:lumOff val="25000"/>
                </a:schemeClr>
              </a:solidFill>
              <a:latin typeface="Meiryo" charset="-128"/>
              <a:ea typeface="Meiryo" charset="-128"/>
              <a:cs typeface="Meiryo" charset="-128"/>
            </a:endParaRPr>
          </a:p>
          <a:p>
            <a:pPr>
              <a:lnSpc>
                <a:spcPct val="120000"/>
              </a:lnSpc>
            </a:pPr>
            <a:r>
              <a:rPr lang="en-US" altLang="ja-JP" sz="900">
                <a:solidFill>
                  <a:schemeClr val="tx1">
                    <a:lumMod val="75000"/>
                    <a:lumOff val="25000"/>
                  </a:schemeClr>
                </a:solidFill>
                <a:latin typeface="Meiryo" charset="-128"/>
                <a:ea typeface="Meiryo" charset="-128"/>
                <a:cs typeface="Meiryo" charset="-128"/>
              </a:rPr>
              <a:t>※ OS</a:t>
            </a:r>
            <a:r>
              <a:rPr lang="ja-JP" altLang="en-US" sz="900">
                <a:solidFill>
                  <a:schemeClr val="tx1">
                    <a:lumMod val="75000"/>
                    <a:lumOff val="25000"/>
                  </a:schemeClr>
                </a:solidFill>
                <a:latin typeface="Meiryo" charset="-128"/>
                <a:ea typeface="Meiryo" charset="-128"/>
                <a:cs typeface="Meiryo" charset="-128"/>
              </a:rPr>
              <a:t>によってリモートロック・ワイプの仕様は異なります。</a:t>
            </a:r>
            <a:r>
              <a:rPr lang="en-US" altLang="ja-JP" sz="900">
                <a:solidFill>
                  <a:schemeClr val="tx1">
                    <a:lumMod val="75000"/>
                    <a:lumOff val="25000"/>
                  </a:schemeClr>
                </a:solidFill>
                <a:latin typeface="Meiryo" charset="-128"/>
                <a:ea typeface="Meiryo" charset="-128"/>
                <a:cs typeface="Meiryo" charset="-128"/>
              </a:rPr>
              <a:t>Windows Server OS </a:t>
            </a:r>
            <a:r>
              <a:rPr lang="ja-JP" altLang="en-US" sz="900">
                <a:solidFill>
                  <a:schemeClr val="tx1">
                    <a:lumMod val="75000"/>
                    <a:lumOff val="25000"/>
                  </a:schemeClr>
                </a:solidFill>
                <a:latin typeface="Meiryo" charset="-128"/>
                <a:ea typeface="Meiryo" charset="-128"/>
                <a:cs typeface="Meiryo" charset="-128"/>
              </a:rPr>
              <a:t>はリモートロック・ワイプ機能に対応していません。</a:t>
            </a:r>
            <a:endParaRPr lang="en-US" altLang="ja-JP" sz="900">
              <a:solidFill>
                <a:schemeClr val="tx1">
                  <a:lumMod val="75000"/>
                  <a:lumOff val="25000"/>
                </a:schemeClr>
              </a:solidFill>
              <a:latin typeface="Meiryo" charset="-128"/>
              <a:ea typeface="Meiryo" charset="-128"/>
              <a:cs typeface="Meiryo" charset="-128"/>
            </a:endParaRPr>
          </a:p>
          <a:p>
            <a:pPr>
              <a:lnSpc>
                <a:spcPct val="120000"/>
              </a:lnSpc>
            </a:pPr>
            <a:r>
              <a:rPr lang="en-US" altLang="ja-JP" sz="900">
                <a:solidFill>
                  <a:schemeClr val="tx1">
                    <a:lumMod val="75000"/>
                    <a:lumOff val="25000"/>
                  </a:schemeClr>
                </a:solidFill>
                <a:latin typeface="Meiryo" charset="-128"/>
                <a:ea typeface="Meiryo" charset="-128"/>
                <a:cs typeface="Meiryo" charset="-128"/>
              </a:rPr>
              <a:t>※ Windows Server OS</a:t>
            </a:r>
            <a:r>
              <a:rPr lang="ja-JP" altLang="en-US" sz="900">
                <a:solidFill>
                  <a:schemeClr val="tx1">
                    <a:lumMod val="75000"/>
                    <a:lumOff val="25000"/>
                  </a:schemeClr>
                </a:solidFill>
                <a:latin typeface="Meiryo" charset="-128"/>
                <a:ea typeface="Meiryo" charset="-128"/>
                <a:cs typeface="Meiryo" charset="-128"/>
              </a:rPr>
              <a:t>・</a:t>
            </a:r>
            <a:r>
              <a:rPr lang="en-US" altLang="ja-JP" sz="900">
                <a:solidFill>
                  <a:schemeClr val="tx1">
                    <a:lumMod val="75000"/>
                    <a:lumOff val="25000"/>
                  </a:schemeClr>
                </a:solidFill>
                <a:latin typeface="Meiryo" charset="-128"/>
                <a:ea typeface="Meiryo" charset="-128"/>
                <a:cs typeface="Meiryo" charset="-128"/>
              </a:rPr>
              <a:t>macOS </a:t>
            </a:r>
            <a:r>
              <a:rPr lang="ja-JP" altLang="en-US" sz="900">
                <a:solidFill>
                  <a:schemeClr val="tx1">
                    <a:lumMod val="75000"/>
                    <a:lumOff val="25000"/>
                  </a:schemeClr>
                </a:solidFill>
                <a:latin typeface="Meiryo" charset="-128"/>
                <a:ea typeface="Meiryo" charset="-128"/>
                <a:cs typeface="Meiryo" charset="-128"/>
              </a:rPr>
              <a:t>は位置情報取得機能には対応していません。</a:t>
            </a:r>
            <a:endParaRPr lang="en-US" altLang="ja-JP" sz="900">
              <a:solidFill>
                <a:schemeClr val="tx1">
                  <a:lumMod val="75000"/>
                  <a:lumOff val="25000"/>
                </a:schemeClr>
              </a:solidFill>
              <a:latin typeface="Meiryo" charset="-128"/>
              <a:ea typeface="Meiryo" charset="-128"/>
              <a:cs typeface="Meiryo" charset="-128"/>
            </a:endParaRPr>
          </a:p>
          <a:p>
            <a:pPr>
              <a:lnSpc>
                <a:spcPct val="120000"/>
              </a:lnSpc>
            </a:pPr>
            <a:r>
              <a:rPr lang="en-US" altLang="ja-JP" sz="900">
                <a:solidFill>
                  <a:schemeClr val="tx1">
                    <a:lumMod val="75000"/>
                    <a:lumOff val="25000"/>
                  </a:schemeClr>
                </a:solidFill>
                <a:latin typeface="Meiryo" charset="-128"/>
                <a:ea typeface="Meiryo" charset="-128"/>
                <a:cs typeface="Meiryo" charset="-128"/>
              </a:rPr>
              <a:t>※ Windows </a:t>
            </a:r>
            <a:r>
              <a:rPr lang="ja-JP" altLang="en-US" sz="900">
                <a:solidFill>
                  <a:schemeClr val="tx1">
                    <a:lumMod val="75000"/>
                    <a:lumOff val="25000"/>
                  </a:schemeClr>
                </a:solidFill>
                <a:latin typeface="Meiryo" charset="-128"/>
                <a:ea typeface="Meiryo" charset="-128"/>
                <a:cs typeface="Meiryo" charset="-128"/>
              </a:rPr>
              <a:t>はスリープ状態の場合、位置情報が取得できません。</a:t>
            </a:r>
            <a:endParaRPr lang="en-US" altLang="ja-JP" sz="900">
              <a:solidFill>
                <a:schemeClr val="tx1">
                  <a:lumMod val="75000"/>
                  <a:lumOff val="25000"/>
                </a:schemeClr>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ACA79560-6481-9169-2A70-D08BC0FA12FA}"/>
              </a:ext>
            </a:extLst>
          </p:cNvPr>
          <p:cNvSpPr/>
          <p:nvPr/>
        </p:nvSpPr>
        <p:spPr>
          <a:xfrm>
            <a:off x="380172" y="3304593"/>
            <a:ext cx="1017966" cy="250397"/>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a:extLst>
              <a:ext uri="{FF2B5EF4-FFF2-40B4-BE49-F238E27FC236}">
                <a16:creationId xmlns:a16="http://schemas.microsoft.com/office/drawing/2014/main" id="{1E24F80E-E246-403D-977F-821A611BD761}"/>
              </a:ext>
            </a:extLst>
          </p:cNvPr>
          <p:cNvSpPr/>
          <p:nvPr/>
        </p:nvSpPr>
        <p:spPr>
          <a:xfrm>
            <a:off x="380173" y="3967357"/>
            <a:ext cx="1017968" cy="270628"/>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5" name="直線矢印コネクタ 14">
            <a:extLst>
              <a:ext uri="{FF2B5EF4-FFF2-40B4-BE49-F238E27FC236}">
                <a16:creationId xmlns:a16="http://schemas.microsoft.com/office/drawing/2014/main" id="{AE84F23E-D282-B5F3-8285-72776EEADD18}"/>
              </a:ext>
            </a:extLst>
          </p:cNvPr>
          <p:cNvCxnSpPr>
            <a:cxnSpLocks/>
          </p:cNvCxnSpPr>
          <p:nvPr/>
        </p:nvCxnSpPr>
        <p:spPr>
          <a:xfrm>
            <a:off x="1241533" y="3576437"/>
            <a:ext cx="0" cy="376702"/>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FDB5BAD5-0F9C-A161-1E50-916F397350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57508" y="2857796"/>
            <a:ext cx="2521427" cy="2532545"/>
          </a:xfrm>
          <a:prstGeom prst="ellipse">
            <a:avLst/>
          </a:prstGeom>
          <a:ln w="6350">
            <a:solidFill>
              <a:schemeClr val="tx1"/>
            </a:solidFill>
          </a:ln>
        </p:spPr>
      </p:pic>
      <p:cxnSp>
        <p:nvCxnSpPr>
          <p:cNvPr id="19" name="カギ線コネクタ 18">
            <a:extLst>
              <a:ext uri="{FF2B5EF4-FFF2-40B4-BE49-F238E27FC236}">
                <a16:creationId xmlns:a16="http://schemas.microsoft.com/office/drawing/2014/main" id="{2BA648DA-9A89-0671-C458-47F54C6D2519}"/>
              </a:ext>
            </a:extLst>
          </p:cNvPr>
          <p:cNvCxnSpPr>
            <a:cxnSpLocks/>
            <a:stCxn id="14" idx="2"/>
          </p:cNvCxnSpPr>
          <p:nvPr/>
        </p:nvCxnSpPr>
        <p:spPr>
          <a:xfrm rot="5400000" flipH="1" flipV="1">
            <a:off x="3582062" y="862085"/>
            <a:ext cx="682994" cy="6068805"/>
          </a:xfrm>
          <a:prstGeom prst="bentConnector4">
            <a:avLst>
              <a:gd name="adj1" fmla="val -33470"/>
              <a:gd name="adj2" fmla="val 9645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角丸四角形 22">
            <a:extLst>
              <a:ext uri="{FF2B5EF4-FFF2-40B4-BE49-F238E27FC236}">
                <a16:creationId xmlns:a16="http://schemas.microsoft.com/office/drawing/2014/main" id="{433AB755-4852-EEDC-B106-1B7C4ACBDF6F}"/>
              </a:ext>
            </a:extLst>
          </p:cNvPr>
          <p:cNvSpPr/>
          <p:nvPr/>
        </p:nvSpPr>
        <p:spPr>
          <a:xfrm>
            <a:off x="2347868" y="2798618"/>
            <a:ext cx="1686668" cy="369764"/>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a16="http://schemas.microsoft.com/office/drawing/2014/main" id="{0BF226B5-EC5F-B13F-E1EE-3F98A814D5EC}"/>
              </a:ext>
            </a:extLst>
          </p:cNvPr>
          <p:cNvSpPr/>
          <p:nvPr/>
        </p:nvSpPr>
        <p:spPr>
          <a:xfrm rot="10800000">
            <a:off x="3113025" y="3133566"/>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AFAAE076-E669-56CA-0BDB-35C16A933CBE}"/>
              </a:ext>
            </a:extLst>
          </p:cNvPr>
          <p:cNvSpPr txBox="1"/>
          <p:nvPr/>
        </p:nvSpPr>
        <p:spPr>
          <a:xfrm>
            <a:off x="2200128" y="2839642"/>
            <a:ext cx="1985094"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位置情報を自動取得</a:t>
            </a:r>
            <a:endParaRPr lang="en-US" altLang="ja-JP" sz="1050" b="1">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08641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4064F4-94A1-8041-96CB-ACE217DED441}"/>
              </a:ext>
            </a:extLst>
          </p:cNvPr>
          <p:cNvPicPr>
            <a:picLocks noChangeAspect="1"/>
          </p:cNvPicPr>
          <p:nvPr/>
        </p:nvPicPr>
        <p:blipFill>
          <a:blip r:embed="rId2"/>
          <a:stretch>
            <a:fillRect/>
          </a:stretch>
        </p:blipFill>
        <p:spPr>
          <a:xfrm>
            <a:off x="5637475" y="1712607"/>
            <a:ext cx="5943499" cy="3714685"/>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CCF62628-F2BC-DBEC-7316-DC064010718F}"/>
              </a:ext>
            </a:extLst>
          </p:cNvPr>
          <p:cNvSpPr>
            <a:spLocks noGrp="1"/>
          </p:cNvSpPr>
          <p:nvPr>
            <p:ph type="body" sz="quarter" idx="15"/>
          </p:nvPr>
        </p:nvSpPr>
        <p:spPr>
          <a:xfrm>
            <a:off x="413588" y="269809"/>
            <a:ext cx="11074573" cy="291618"/>
          </a:xfrm>
        </p:spPr>
        <p:txBody>
          <a:bodyPr/>
          <a:lstStyle/>
          <a:p>
            <a:r>
              <a:rPr lang="en-US" altLang="ja-JP"/>
              <a:t>Windows </a:t>
            </a:r>
            <a:r>
              <a:rPr lang="ja-JP" altLang="en-US"/>
              <a:t>アップデート管理</a:t>
            </a:r>
          </a:p>
        </p:txBody>
      </p:sp>
      <p:sp>
        <p:nvSpPr>
          <p:cNvPr id="4" name="テキスト プレースホルダー 3">
            <a:extLst>
              <a:ext uri="{FF2B5EF4-FFF2-40B4-BE49-F238E27FC236}">
                <a16:creationId xmlns:a16="http://schemas.microsoft.com/office/drawing/2014/main" id="{64C84A63-99DD-E187-12DB-D492D9261B3C}"/>
              </a:ext>
            </a:extLst>
          </p:cNvPr>
          <p:cNvSpPr>
            <a:spLocks noGrp="1"/>
          </p:cNvSpPr>
          <p:nvPr>
            <p:ph type="body" sz="quarter" idx="11"/>
          </p:nvPr>
        </p:nvSpPr>
        <p:spPr>
          <a:xfrm>
            <a:off x="263132" y="690627"/>
            <a:ext cx="11665736" cy="840230"/>
          </a:xfrm>
        </p:spPr>
        <p:txBody>
          <a:bodyPr/>
          <a:lstStyle/>
          <a:p>
            <a:r>
              <a:rPr lang="ja-JP" altLang="en-US"/>
              <a:t>機能更新・品質更新プログラムの適用状況を、“視認性の良い”</a:t>
            </a:r>
            <a:r>
              <a:rPr lang="en-US" altLang="ja-JP"/>
              <a:t> </a:t>
            </a:r>
            <a:r>
              <a:rPr lang="ja-JP" altLang="en-US"/>
              <a:t>レポート形式で把握</a:t>
            </a:r>
            <a:endParaRPr lang="en-US" altLang="ja-JP"/>
          </a:p>
          <a:p>
            <a:r>
              <a:rPr lang="en-US" altLang="ja-JP">
                <a:latin typeface="Meiryo" panose="020B0604030504040204" pitchFamily="34" charset="-128"/>
                <a:ea typeface="Meiryo" panose="020B0604030504040204" pitchFamily="34" charset="-128"/>
              </a:rPr>
              <a:t>1Click </a:t>
            </a:r>
            <a:r>
              <a:rPr lang="ja-JP" altLang="en-US">
                <a:latin typeface="Meiryo" panose="020B0604030504040204" pitchFamily="34" charset="-128"/>
                <a:ea typeface="Meiryo" panose="020B0604030504040204" pitchFamily="34" charset="-128"/>
              </a:rPr>
              <a:t>で未適用デバイスを確認し、最新のプログラムを適用</a:t>
            </a:r>
          </a:p>
        </p:txBody>
      </p:sp>
      <p:graphicFrame>
        <p:nvGraphicFramePr>
          <p:cNvPr id="7" name="表 6">
            <a:extLst>
              <a:ext uri="{FF2B5EF4-FFF2-40B4-BE49-F238E27FC236}">
                <a16:creationId xmlns:a16="http://schemas.microsoft.com/office/drawing/2014/main" id="{71365D5D-3530-7276-70DA-A514D9DBDF2E}"/>
              </a:ext>
            </a:extLst>
          </p:cNvPr>
          <p:cNvGraphicFramePr>
            <a:graphicFrameLocks noGrp="1"/>
          </p:cNvGraphicFramePr>
          <p:nvPr>
            <p:extLst>
              <p:ext uri="{D42A27DB-BD31-4B8C-83A1-F6EECF244321}">
                <p14:modId xmlns:p14="http://schemas.microsoft.com/office/powerpoint/2010/main" val="2615746914"/>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kumimoji="1" lang="en-US" altLang="ja-JP" sz="1000">
                          <a:solidFill>
                            <a:schemeClr val="bg1"/>
                          </a:solidFill>
                          <a:latin typeface="Meiryo"/>
                          <a:ea typeface="Meiryo"/>
                        </a:rPr>
                        <a:t>W</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a:ea typeface="Meiryo"/>
                        </a:rPr>
                        <a:t>m</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tx1">
                              <a:lumMod val="65000"/>
                              <a:lumOff val="35000"/>
                            </a:schemeClr>
                          </a:solidFill>
                          <a:latin typeface="Meiryo"/>
                          <a:ea typeface="Meiryo"/>
                        </a:rPr>
                        <a:t>ライト</a:t>
                      </a:r>
                      <a:r>
                        <a:rPr kumimoji="1" lang="en-US" altLang="ja-JP" sz="1000">
                          <a:solidFill>
                            <a:schemeClr val="tx1">
                              <a:lumMod val="65000"/>
                              <a:lumOff val="35000"/>
                            </a:schemeClr>
                          </a:solidFill>
                          <a:latin typeface="Meiryo"/>
                          <a:ea typeface="Meiryo"/>
                        </a:rPr>
                        <a:t>A</a:t>
                      </a:r>
                      <a:endParaRPr kumimoji="1" lang="ja-JP" altLang="en-US" sz="1000">
                        <a:solidFill>
                          <a:schemeClr val="tx1">
                            <a:lumMod val="65000"/>
                            <a:lumOff val="35000"/>
                          </a:schemeClr>
                        </a:solidFill>
                        <a:latin typeface="Meiryo"/>
                        <a:ea typeface="Meiryo"/>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a:ea typeface="Meiryo"/>
                        </a:rPr>
                        <a:t>ライト</a:t>
                      </a:r>
                      <a:r>
                        <a:rPr kumimoji="1" lang="en-US" altLang="ja-JP" sz="1000">
                          <a:solidFill>
                            <a:schemeClr val="bg1"/>
                          </a:solidFill>
                          <a:latin typeface="Meiryo"/>
                          <a:ea typeface="Meiryo"/>
                        </a:rPr>
                        <a:t>B</a:t>
                      </a:r>
                      <a:endParaRPr kumimoji="1" lang="ja-JP" altLang="en-US" sz="1000">
                        <a:solidFill>
                          <a:schemeClr val="bg1"/>
                        </a:solidFill>
                        <a:latin typeface="Meiryo"/>
                        <a:ea typeface="Meiryo"/>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grpSp>
        <p:nvGrpSpPr>
          <p:cNvPr id="8" name="グループ化 7">
            <a:extLst>
              <a:ext uri="{FF2B5EF4-FFF2-40B4-BE49-F238E27FC236}">
                <a16:creationId xmlns:a16="http://schemas.microsoft.com/office/drawing/2014/main" id="{EAA37324-A51E-A704-FE73-F0BF38BC6B89}"/>
              </a:ext>
            </a:extLst>
          </p:cNvPr>
          <p:cNvGrpSpPr/>
          <p:nvPr/>
        </p:nvGrpSpPr>
        <p:grpSpPr>
          <a:xfrm>
            <a:off x="1169655" y="1374050"/>
            <a:ext cx="3789019" cy="4147836"/>
            <a:chOff x="1169655" y="1226906"/>
            <a:chExt cx="3789019" cy="4147836"/>
          </a:xfrm>
        </p:grpSpPr>
        <p:pic>
          <p:nvPicPr>
            <p:cNvPr id="9" name="グラフィックス 8" descr="ノート PC 枠線">
              <a:extLst>
                <a:ext uri="{FF2B5EF4-FFF2-40B4-BE49-F238E27FC236}">
                  <a16:creationId xmlns:a16="http://schemas.microsoft.com/office/drawing/2014/main" id="{8D156B74-69D0-24A9-A98F-92DA51193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4759" y="3951866"/>
              <a:ext cx="1005840" cy="1005840"/>
            </a:xfrm>
            <a:prstGeom prst="rect">
              <a:avLst/>
            </a:prstGeom>
          </p:spPr>
        </p:pic>
        <p:sp>
          <p:nvSpPr>
            <p:cNvPr id="10" name="正方形/長方形 9">
              <a:extLst>
                <a:ext uri="{FF2B5EF4-FFF2-40B4-BE49-F238E27FC236}">
                  <a16:creationId xmlns:a16="http://schemas.microsoft.com/office/drawing/2014/main" id="{5227E983-388B-49ED-99CC-847F2C357132}"/>
                </a:ext>
              </a:extLst>
            </p:cNvPr>
            <p:cNvSpPr/>
            <p:nvPr/>
          </p:nvSpPr>
          <p:spPr>
            <a:xfrm>
              <a:off x="1187669" y="3983382"/>
              <a:ext cx="3752193" cy="1391360"/>
            </a:xfrm>
            <a:prstGeom prst="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6D7AD9A9-120C-DA04-74E1-E9AF84BED9A7}"/>
                </a:ext>
              </a:extLst>
            </p:cNvPr>
            <p:cNvSpPr/>
            <p:nvPr/>
          </p:nvSpPr>
          <p:spPr>
            <a:xfrm>
              <a:off x="1353221" y="4919182"/>
              <a:ext cx="3365925" cy="2942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66CA35D3-3471-B242-2018-FA4A64DF6013}"/>
                </a:ext>
              </a:extLst>
            </p:cNvPr>
            <p:cNvSpPr txBox="1"/>
            <p:nvPr/>
          </p:nvSpPr>
          <p:spPr>
            <a:xfrm>
              <a:off x="1512790" y="4910508"/>
              <a:ext cx="2975128" cy="302390"/>
            </a:xfrm>
            <a:prstGeom prst="rect">
              <a:avLst/>
            </a:prstGeom>
            <a:noFill/>
          </p:spPr>
          <p:txBody>
            <a:bodyPr wrap="square" rtlCol="0">
              <a:spAutoFit/>
            </a:bodyPr>
            <a:lstStyle/>
            <a:p>
              <a:pPr algn="ctr">
                <a:lnSpc>
                  <a:spcPct val="140000"/>
                </a:lnSpc>
              </a:pPr>
              <a:r>
                <a:rPr kumimoji="1" lang="ja-JP" altLang="en-US" sz="1050">
                  <a:solidFill>
                    <a:schemeClr val="bg1"/>
                  </a:solidFill>
                  <a:latin typeface="Meiryo" panose="020B0604030504040204" pitchFamily="34" charset="-128"/>
                  <a:ea typeface="Meiryo" panose="020B0604030504040204" pitchFamily="34" charset="-128"/>
                </a:rPr>
                <a:t>社外</a:t>
              </a:r>
              <a:r>
                <a:rPr kumimoji="1" lang="en-US" altLang="ja-JP" sz="1050">
                  <a:solidFill>
                    <a:schemeClr val="bg1"/>
                  </a:solidFill>
                  <a:latin typeface="Meiryo" panose="020B0604030504040204" pitchFamily="34" charset="-128"/>
                  <a:ea typeface="Meiryo" panose="020B0604030504040204" pitchFamily="34" charset="-128"/>
                </a:rPr>
                <a:t> PC</a:t>
              </a:r>
              <a:r>
                <a:rPr kumimoji="1" lang="ja-JP" altLang="en-US" sz="1050">
                  <a:solidFill>
                    <a:schemeClr val="bg1"/>
                  </a:solidFill>
                  <a:latin typeface="Meiryo" panose="020B0604030504040204" pitchFamily="34" charset="-128"/>
                  <a:ea typeface="Meiryo" panose="020B0604030504040204" pitchFamily="34" charset="-128"/>
                </a:rPr>
                <a:t>（</a:t>
              </a:r>
              <a:r>
                <a:rPr kumimoji="1" lang="en-US" altLang="ja-JP" sz="1050">
                  <a:solidFill>
                    <a:schemeClr val="bg1"/>
                  </a:solidFill>
                  <a:latin typeface="Meiryo" panose="020B0604030504040204" pitchFamily="34" charset="-128"/>
                  <a:ea typeface="Meiryo" panose="020B0604030504040204" pitchFamily="34" charset="-128"/>
                </a:rPr>
                <a:t>VPN </a:t>
              </a:r>
              <a:r>
                <a:rPr kumimoji="1" lang="ja-JP" altLang="en-US" sz="1050">
                  <a:solidFill>
                    <a:schemeClr val="bg1"/>
                  </a:solidFill>
                  <a:latin typeface="Meiryo" panose="020B0604030504040204" pitchFamily="34" charset="-128"/>
                  <a:ea typeface="Meiryo" panose="020B0604030504040204" pitchFamily="34" charset="-128"/>
                </a:rPr>
                <a:t>非接続デバイス）</a:t>
              </a:r>
            </a:p>
          </p:txBody>
        </p:sp>
        <p:pic>
          <p:nvPicPr>
            <p:cNvPr id="13" name="グラフィックス 12" descr="ノート PC 枠線">
              <a:extLst>
                <a:ext uri="{FF2B5EF4-FFF2-40B4-BE49-F238E27FC236}">
                  <a16:creationId xmlns:a16="http://schemas.microsoft.com/office/drawing/2014/main" id="{EBAA3EB8-0C1E-793F-BA73-7BE3366AC8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7160" y="3958872"/>
              <a:ext cx="1005840" cy="1005840"/>
            </a:xfrm>
            <a:prstGeom prst="rect">
              <a:avLst/>
            </a:prstGeom>
          </p:spPr>
        </p:pic>
        <p:pic>
          <p:nvPicPr>
            <p:cNvPr id="14" name="グラフィックス 13" descr="ノート PC 枠線">
              <a:extLst>
                <a:ext uri="{FF2B5EF4-FFF2-40B4-BE49-F238E27FC236}">
                  <a16:creationId xmlns:a16="http://schemas.microsoft.com/office/drawing/2014/main" id="{50CEE96B-5B61-7FB0-A3FE-AA0B65435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3458" y="3951866"/>
              <a:ext cx="1005840" cy="1005840"/>
            </a:xfrm>
            <a:prstGeom prst="rect">
              <a:avLst/>
            </a:prstGeom>
          </p:spPr>
        </p:pic>
        <p:pic>
          <p:nvPicPr>
            <p:cNvPr id="15" name="グラフィックス 14" descr="雲 枠線">
              <a:extLst>
                <a:ext uri="{FF2B5EF4-FFF2-40B4-BE49-F238E27FC236}">
                  <a16:creationId xmlns:a16="http://schemas.microsoft.com/office/drawing/2014/main" id="{223F3924-1D47-9000-C2CE-2690402A82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9655" y="1226906"/>
              <a:ext cx="1781907" cy="1781907"/>
            </a:xfrm>
            <a:prstGeom prst="rect">
              <a:avLst/>
            </a:prstGeom>
          </p:spPr>
        </p:pic>
        <p:sp>
          <p:nvSpPr>
            <p:cNvPr id="17" name="下矢印 16">
              <a:extLst>
                <a:ext uri="{FF2B5EF4-FFF2-40B4-BE49-F238E27FC236}">
                  <a16:creationId xmlns:a16="http://schemas.microsoft.com/office/drawing/2014/main" id="{538FF018-ED21-5330-E6BA-3BDD3938779B}"/>
                </a:ext>
              </a:extLst>
            </p:cNvPr>
            <p:cNvSpPr/>
            <p:nvPr/>
          </p:nvSpPr>
          <p:spPr>
            <a:xfrm>
              <a:off x="1869853" y="2635619"/>
              <a:ext cx="304800" cy="122759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8088E40A-F193-74DD-2442-01C487B63BA3}"/>
                </a:ext>
              </a:extLst>
            </p:cNvPr>
            <p:cNvGrpSpPr/>
            <p:nvPr/>
          </p:nvGrpSpPr>
          <p:grpSpPr>
            <a:xfrm>
              <a:off x="3630364" y="3007399"/>
              <a:ext cx="436523" cy="432521"/>
              <a:chOff x="6052169" y="4470037"/>
              <a:chExt cx="436523" cy="432521"/>
            </a:xfrm>
          </p:grpSpPr>
          <p:sp>
            <p:nvSpPr>
              <p:cNvPr id="26" name="角丸四角形 25">
                <a:extLst>
                  <a:ext uri="{FF2B5EF4-FFF2-40B4-BE49-F238E27FC236}">
                    <a16:creationId xmlns:a16="http://schemas.microsoft.com/office/drawing/2014/main" id="{DDE9F534-89DC-6E30-FA8B-30FC360249D1}"/>
                  </a:ext>
                </a:extLst>
              </p:cNvPr>
              <p:cNvSpPr/>
              <p:nvPr/>
            </p:nvSpPr>
            <p:spPr>
              <a:xfrm>
                <a:off x="6052169" y="4470037"/>
                <a:ext cx="436523" cy="4325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860EEDC8-1085-692F-C5E4-FFEEE03EE300}"/>
                  </a:ext>
                </a:extLst>
              </p:cNvPr>
              <p:cNvSpPr txBox="1"/>
              <p:nvPr/>
            </p:nvSpPr>
            <p:spPr>
              <a:xfrm>
                <a:off x="6054135" y="4540602"/>
                <a:ext cx="418704" cy="307777"/>
              </a:xfrm>
              <a:prstGeom prst="rect">
                <a:avLst/>
              </a:prstGeom>
              <a:noFill/>
            </p:spPr>
            <p:txBody>
              <a:bodyPr wrap="none" rtlCol="0">
                <a:spAutoFit/>
              </a:bodyPr>
              <a:lstStyle/>
              <a:p>
                <a:pPr algn="ctr"/>
                <a:r>
                  <a:rPr kumimoji="1" lang="en-US" altLang="ja-JP" sz="1400">
                    <a:solidFill>
                      <a:schemeClr val="bg1"/>
                    </a:solidFill>
                    <a:latin typeface="Meiryo" panose="020B0604030504040204" pitchFamily="34" charset="-128"/>
                    <a:ea typeface="Meiryo" panose="020B0604030504040204" pitchFamily="34" charset="-128"/>
                  </a:rPr>
                  <a:t>FU</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19" name="グループ化 18">
              <a:extLst>
                <a:ext uri="{FF2B5EF4-FFF2-40B4-BE49-F238E27FC236}">
                  <a16:creationId xmlns:a16="http://schemas.microsoft.com/office/drawing/2014/main" id="{D0A7E1B8-8413-E481-E94F-15E856D20960}"/>
                </a:ext>
              </a:extLst>
            </p:cNvPr>
            <p:cNvGrpSpPr/>
            <p:nvPr/>
          </p:nvGrpSpPr>
          <p:grpSpPr>
            <a:xfrm>
              <a:off x="4108145" y="3012604"/>
              <a:ext cx="452368" cy="432521"/>
              <a:chOff x="6037303" y="4470037"/>
              <a:chExt cx="452368" cy="432521"/>
            </a:xfrm>
          </p:grpSpPr>
          <p:sp>
            <p:nvSpPr>
              <p:cNvPr id="24" name="角丸四角形 23">
                <a:extLst>
                  <a:ext uri="{FF2B5EF4-FFF2-40B4-BE49-F238E27FC236}">
                    <a16:creationId xmlns:a16="http://schemas.microsoft.com/office/drawing/2014/main" id="{573BF443-BD14-BBC3-4E1A-2BBC9DD0DC6B}"/>
                  </a:ext>
                </a:extLst>
              </p:cNvPr>
              <p:cNvSpPr/>
              <p:nvPr/>
            </p:nvSpPr>
            <p:spPr>
              <a:xfrm>
                <a:off x="6052169" y="4470037"/>
                <a:ext cx="436523" cy="43252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B0233E5-3F90-A0DD-1405-693F30DC9792}"/>
                  </a:ext>
                </a:extLst>
              </p:cNvPr>
              <p:cNvSpPr txBox="1"/>
              <p:nvPr/>
            </p:nvSpPr>
            <p:spPr>
              <a:xfrm>
                <a:off x="6037303" y="4540602"/>
                <a:ext cx="452368" cy="307777"/>
              </a:xfrm>
              <a:prstGeom prst="rect">
                <a:avLst/>
              </a:prstGeom>
              <a:noFill/>
            </p:spPr>
            <p:txBody>
              <a:bodyPr wrap="none" rtlCol="0">
                <a:spAutoFit/>
              </a:bodyPr>
              <a:lstStyle/>
              <a:p>
                <a:pPr algn="ctr"/>
                <a:r>
                  <a:rPr kumimoji="1" lang="en-US" altLang="ja-JP" sz="1400">
                    <a:solidFill>
                      <a:schemeClr val="bg1"/>
                    </a:solidFill>
                    <a:latin typeface="Meiryo" panose="020B0604030504040204" pitchFamily="34" charset="-128"/>
                    <a:ea typeface="Meiryo" panose="020B0604030504040204" pitchFamily="34" charset="-128"/>
                  </a:rPr>
                  <a:t>QU</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6DE517BA-F11F-50B6-BBA0-2FACDCD8D13B}"/>
                </a:ext>
              </a:extLst>
            </p:cNvPr>
            <p:cNvSpPr txBox="1"/>
            <p:nvPr/>
          </p:nvSpPr>
          <p:spPr>
            <a:xfrm>
              <a:off x="3231713" y="1920167"/>
              <a:ext cx="1658824" cy="528606"/>
            </a:xfrm>
            <a:prstGeom prst="rect">
              <a:avLst/>
            </a:prstGeom>
            <a:noFill/>
          </p:spPr>
          <p:txBody>
            <a:bodyPr wrap="square" rtlCol="0">
              <a:spAutoFit/>
            </a:bodyPr>
            <a:lstStyle/>
            <a:p>
              <a:pPr algn="ctr">
                <a:lnSpc>
                  <a:spcPct val="140000"/>
                </a:lnSpc>
              </a:pPr>
              <a:r>
                <a:rPr kumimoji="1" lang="en-US" altLang="ja-JP" sz="1050" b="1">
                  <a:solidFill>
                    <a:schemeClr val="accent5"/>
                  </a:solidFill>
                  <a:latin typeface="Meiryo" panose="020B0604030504040204" pitchFamily="34" charset="-128"/>
                  <a:ea typeface="Meiryo" panose="020B0604030504040204" pitchFamily="34" charset="-128"/>
                </a:rPr>
                <a:t>Microsoft </a:t>
              </a:r>
            </a:p>
            <a:p>
              <a:pPr algn="ctr">
                <a:lnSpc>
                  <a:spcPct val="140000"/>
                </a:lnSpc>
              </a:pPr>
              <a:r>
                <a:rPr kumimoji="1" lang="ja-JP" altLang="en-US" sz="1050" b="1">
                  <a:solidFill>
                    <a:schemeClr val="accent5"/>
                  </a:solidFill>
                  <a:latin typeface="Meiryo" panose="020B0604030504040204" pitchFamily="34" charset="-128"/>
                  <a:ea typeface="Meiryo" panose="020B0604030504040204" pitchFamily="34" charset="-128"/>
                </a:rPr>
                <a:t>アップデートサーバー</a:t>
              </a:r>
            </a:p>
          </p:txBody>
        </p:sp>
        <p:pic>
          <p:nvPicPr>
            <p:cNvPr id="21" name="グラフィックス 20" descr="雲 枠線">
              <a:extLst>
                <a:ext uri="{FF2B5EF4-FFF2-40B4-BE49-F238E27FC236}">
                  <a16:creationId xmlns:a16="http://schemas.microsoft.com/office/drawing/2014/main" id="{333167A8-963C-44FD-3904-5351250DE2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6767" y="1227451"/>
              <a:ext cx="1781907" cy="1781907"/>
            </a:xfrm>
            <a:prstGeom prst="rect">
              <a:avLst/>
            </a:prstGeom>
          </p:spPr>
        </p:pic>
        <p:sp>
          <p:nvSpPr>
            <p:cNvPr id="22" name="テキスト ボックス 21">
              <a:extLst>
                <a:ext uri="{FF2B5EF4-FFF2-40B4-BE49-F238E27FC236}">
                  <a16:creationId xmlns:a16="http://schemas.microsoft.com/office/drawing/2014/main" id="{8E891244-DDA3-0615-F93E-7590150D8689}"/>
                </a:ext>
              </a:extLst>
            </p:cNvPr>
            <p:cNvSpPr txBox="1"/>
            <p:nvPr/>
          </p:nvSpPr>
          <p:spPr>
            <a:xfrm>
              <a:off x="1362823" y="2912794"/>
              <a:ext cx="492443" cy="526298"/>
            </a:xfrm>
            <a:prstGeom prst="rect">
              <a:avLst/>
            </a:prstGeom>
            <a:noFill/>
          </p:spPr>
          <p:txBody>
            <a:bodyPr wrap="none" rtlCol="0">
              <a:spAutoFit/>
            </a:bodyPr>
            <a:lstStyle/>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配信</a:t>
              </a:r>
              <a:endParaRPr kumimoji="1" lang="en-US" altLang="ja-JP" sz="1200" b="1">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設定</a:t>
              </a:r>
            </a:p>
          </p:txBody>
        </p:sp>
        <p:sp>
          <p:nvSpPr>
            <p:cNvPr id="23" name="U ターン矢印 22">
              <a:extLst>
                <a:ext uri="{FF2B5EF4-FFF2-40B4-BE49-F238E27FC236}">
                  <a16:creationId xmlns:a16="http://schemas.microsoft.com/office/drawing/2014/main" id="{40BDC9A3-8AD6-5792-FBF2-DC118E37F726}"/>
                </a:ext>
              </a:extLst>
            </p:cNvPr>
            <p:cNvSpPr/>
            <p:nvPr/>
          </p:nvSpPr>
          <p:spPr>
            <a:xfrm rot="2464815">
              <a:off x="3058592" y="2586068"/>
              <a:ext cx="227976" cy="1248559"/>
            </a:xfrm>
            <a:prstGeom prst="uturnArrow">
              <a:avLst>
                <a:gd name="adj1" fmla="val 0"/>
                <a:gd name="adj2" fmla="val 14684"/>
                <a:gd name="adj3" fmla="val 54398"/>
                <a:gd name="adj4" fmla="val 43750"/>
                <a:gd name="adj5" fmla="val 10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8" name="グループ化 27">
            <a:extLst>
              <a:ext uri="{FF2B5EF4-FFF2-40B4-BE49-F238E27FC236}">
                <a16:creationId xmlns:a16="http://schemas.microsoft.com/office/drawing/2014/main" id="{0DE86A9A-7F48-F7CC-9074-2747DBCA89C8}"/>
              </a:ext>
            </a:extLst>
          </p:cNvPr>
          <p:cNvGrpSpPr/>
          <p:nvPr/>
        </p:nvGrpSpPr>
        <p:grpSpPr>
          <a:xfrm>
            <a:off x="965700" y="5589509"/>
            <a:ext cx="4174423" cy="938975"/>
            <a:chOff x="965700" y="5442365"/>
            <a:chExt cx="4174423" cy="938975"/>
          </a:xfrm>
        </p:grpSpPr>
        <p:sp>
          <p:nvSpPr>
            <p:cNvPr id="29" name="三角形 28">
              <a:extLst>
                <a:ext uri="{FF2B5EF4-FFF2-40B4-BE49-F238E27FC236}">
                  <a16:creationId xmlns:a16="http://schemas.microsoft.com/office/drawing/2014/main" id="{88136FD5-F33D-A182-6188-CCFF136DC41E}"/>
                </a:ext>
              </a:extLst>
            </p:cNvPr>
            <p:cNvSpPr/>
            <p:nvPr/>
          </p:nvSpPr>
          <p:spPr>
            <a:xfrm>
              <a:off x="2924341" y="5442365"/>
              <a:ext cx="257140" cy="183200"/>
            </a:xfrm>
            <a:prstGeom prst="triangl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a:extLst>
                <a:ext uri="{FF2B5EF4-FFF2-40B4-BE49-F238E27FC236}">
                  <a16:creationId xmlns:a16="http://schemas.microsoft.com/office/drawing/2014/main" id="{C8A5809D-DC3C-2044-9BAB-B02B21CFE86E}"/>
                </a:ext>
              </a:extLst>
            </p:cNvPr>
            <p:cNvSpPr/>
            <p:nvPr/>
          </p:nvSpPr>
          <p:spPr>
            <a:xfrm>
              <a:off x="965700" y="5617399"/>
              <a:ext cx="4174423" cy="763941"/>
            </a:xfrm>
            <a:prstGeom prst="roundRect">
              <a:avLst>
                <a:gd name="adj" fmla="val 9506"/>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120000"/>
                </a:lnSpc>
              </a:pPr>
              <a:r>
                <a:rPr lang="ja-JP" altLang="en-US" sz="1400">
                  <a:solidFill>
                    <a:schemeClr val="bg1"/>
                  </a:solidFill>
                  <a:latin typeface="Meiryo" panose="020B0604030504040204" pitchFamily="34" charset="-128"/>
                  <a:ea typeface="Meiryo" panose="020B0604030504040204" pitchFamily="34" charset="-128"/>
                </a:rPr>
                <a:t>社内ネットワークに接続されないデバイスも</a:t>
              </a:r>
              <a:endParaRPr lang="en-US" altLang="ja-JP" sz="1400" dirty="0">
                <a:solidFill>
                  <a:schemeClr val="bg1"/>
                </a:solidFill>
                <a:latin typeface="Meiryo" panose="020B0604030504040204" pitchFamily="34" charset="-128"/>
                <a:ea typeface="Meiryo" panose="020B0604030504040204" pitchFamily="34" charset="-128"/>
              </a:endParaRPr>
            </a:p>
            <a:p>
              <a:pPr algn="ctr">
                <a:lnSpc>
                  <a:spcPct val="120000"/>
                </a:lnSpc>
              </a:pPr>
              <a:r>
                <a:rPr lang="ja-JP" altLang="en-US" sz="1400">
                  <a:solidFill>
                    <a:schemeClr val="bg1"/>
                  </a:solidFill>
                  <a:latin typeface="Meiryo" panose="020B0604030504040204" pitchFamily="34" charset="-128"/>
                  <a:ea typeface="Meiryo" panose="020B0604030504040204" pitchFamily="34" charset="-128"/>
                </a:rPr>
                <a:t>エンドポイントマネージャーで配信可能</a:t>
              </a:r>
              <a:endParaRPr lang="en-US" altLang="ja-JP" sz="1400" dirty="0">
                <a:solidFill>
                  <a:schemeClr val="bg1"/>
                </a:solidFill>
                <a:latin typeface="Meiryo" panose="020B0604030504040204" pitchFamily="34" charset="-128"/>
                <a:ea typeface="Meiryo" panose="020B0604030504040204" pitchFamily="34" charset="-128"/>
              </a:endParaRPr>
            </a:p>
          </p:txBody>
        </p:sp>
      </p:grpSp>
      <p:pic>
        <p:nvPicPr>
          <p:cNvPr id="32" name="図 31">
            <a:extLst>
              <a:ext uri="{FF2B5EF4-FFF2-40B4-BE49-F238E27FC236}">
                <a16:creationId xmlns:a16="http://schemas.microsoft.com/office/drawing/2014/main" id="{E250EACC-BF82-6A03-CFA5-D00DAB91DBF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48568" y="5377409"/>
            <a:ext cx="4653538" cy="1244107"/>
          </a:xfrm>
          <a:prstGeom prst="flowChartDocument">
            <a:avLst/>
          </a:prstGeom>
          <a:ln w="6350">
            <a:solidFill>
              <a:schemeClr val="bg1">
                <a:lumMod val="65000"/>
              </a:schemeClr>
            </a:solidFill>
          </a:ln>
        </p:spPr>
      </p:pic>
      <p:sp>
        <p:nvSpPr>
          <p:cNvPr id="33" name="正方形/長方形 32">
            <a:extLst>
              <a:ext uri="{FF2B5EF4-FFF2-40B4-BE49-F238E27FC236}">
                <a16:creationId xmlns:a16="http://schemas.microsoft.com/office/drawing/2014/main" id="{02996649-7562-96F0-CCF0-8659B566A17B}"/>
              </a:ext>
            </a:extLst>
          </p:cNvPr>
          <p:cNvSpPr/>
          <p:nvPr/>
        </p:nvSpPr>
        <p:spPr>
          <a:xfrm>
            <a:off x="6851155" y="3923406"/>
            <a:ext cx="2292846" cy="1289492"/>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34" name="カギ線コネクタ 33">
            <a:extLst>
              <a:ext uri="{FF2B5EF4-FFF2-40B4-BE49-F238E27FC236}">
                <a16:creationId xmlns:a16="http://schemas.microsoft.com/office/drawing/2014/main" id="{50DA9A72-EDF6-1921-A47F-09918DBB4E91}"/>
              </a:ext>
            </a:extLst>
          </p:cNvPr>
          <p:cNvCxnSpPr>
            <a:cxnSpLocks/>
          </p:cNvCxnSpPr>
          <p:nvPr/>
        </p:nvCxnSpPr>
        <p:spPr>
          <a:xfrm>
            <a:off x="9144001" y="4454786"/>
            <a:ext cx="1206259" cy="919956"/>
          </a:xfrm>
          <a:prstGeom prst="bentConnector3">
            <a:avLst>
              <a:gd name="adj1" fmla="val 9966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BFC48B8A-1272-6946-B990-74AF1F618BB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29701" y="2090881"/>
            <a:ext cx="1022976" cy="490235"/>
          </a:xfrm>
          <a:prstGeom prst="rect">
            <a:avLst/>
          </a:prstGeom>
        </p:spPr>
      </p:pic>
    </p:spTree>
    <p:extLst>
      <p:ext uri="{BB962C8B-B14F-4D97-AF65-F5344CB8AC3E}">
        <p14:creationId xmlns:p14="http://schemas.microsoft.com/office/powerpoint/2010/main" val="2517788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BD738C97-7004-492C-E77B-9BBF39B0763A}"/>
              </a:ext>
            </a:extLst>
          </p:cNvPr>
          <p:cNvSpPr>
            <a:spLocks noGrp="1"/>
          </p:cNvSpPr>
          <p:nvPr>
            <p:ph type="body" sz="quarter" idx="15"/>
          </p:nvPr>
        </p:nvSpPr>
        <p:spPr>
          <a:xfrm>
            <a:off x="413588" y="269809"/>
            <a:ext cx="11074573" cy="291618"/>
          </a:xfrm>
        </p:spPr>
        <p:txBody>
          <a:bodyPr/>
          <a:lstStyle/>
          <a:p>
            <a:r>
              <a:rPr lang="en-US" altLang="ja-JP"/>
              <a:t>USB </a:t>
            </a:r>
            <a:r>
              <a:rPr lang="ja-JP" altLang="en-US"/>
              <a:t>メモリなどの記録メディア制御</a:t>
            </a:r>
          </a:p>
        </p:txBody>
      </p:sp>
      <p:sp>
        <p:nvSpPr>
          <p:cNvPr id="4" name="テキスト プレースホルダー 3">
            <a:extLst>
              <a:ext uri="{FF2B5EF4-FFF2-40B4-BE49-F238E27FC236}">
                <a16:creationId xmlns:a16="http://schemas.microsoft.com/office/drawing/2014/main" id="{576699E9-1CFE-4266-3E37-69074A94FCA4}"/>
              </a:ext>
            </a:extLst>
          </p:cNvPr>
          <p:cNvSpPr>
            <a:spLocks noGrp="1"/>
          </p:cNvSpPr>
          <p:nvPr>
            <p:ph type="body" sz="quarter" idx="11"/>
          </p:nvPr>
        </p:nvSpPr>
        <p:spPr>
          <a:xfrm>
            <a:off x="263132" y="690627"/>
            <a:ext cx="11665736" cy="452432"/>
          </a:xfrm>
        </p:spPr>
        <p:txBody>
          <a:bodyPr/>
          <a:lstStyle/>
          <a:p>
            <a:r>
              <a:rPr lang="en" altLang="ja-JP"/>
              <a:t>USB </a:t>
            </a:r>
            <a:r>
              <a:rPr lang="ja-JP" altLang="en-US"/>
              <a:t>メモリなどの記録メディアの利用を制御し、情報漏洩を防止</a:t>
            </a:r>
          </a:p>
        </p:txBody>
      </p:sp>
      <p:sp>
        <p:nvSpPr>
          <p:cNvPr id="5" name="テキスト プレースホルダー 4">
            <a:extLst>
              <a:ext uri="{FF2B5EF4-FFF2-40B4-BE49-F238E27FC236}">
                <a16:creationId xmlns:a16="http://schemas.microsoft.com/office/drawing/2014/main" id="{F1BA5185-3A8D-9F79-7B34-B39F85F26F96}"/>
              </a:ext>
            </a:extLst>
          </p:cNvPr>
          <p:cNvSpPr>
            <a:spLocks noGrp="1"/>
          </p:cNvSpPr>
          <p:nvPr>
            <p:ph type="body" sz="quarter" idx="13"/>
          </p:nvPr>
        </p:nvSpPr>
        <p:spPr>
          <a:xfrm>
            <a:off x="263132" y="1172743"/>
            <a:ext cx="11665736" cy="332399"/>
          </a:xfrm>
        </p:spPr>
        <p:txBody>
          <a:bodyPr/>
          <a:lstStyle/>
          <a:p>
            <a:r>
              <a:rPr lang="ja-JP" altLang="en-US"/>
              <a:t>グループ単位で禁止・読取専用・許可のいずれかから基本ポリシーを設定。特定記録メディアのみ許可</a:t>
            </a:r>
            <a:r>
              <a:rPr lang="en-US" altLang="ja-JP"/>
              <a:t>/</a:t>
            </a:r>
            <a:r>
              <a:rPr lang="ja-JP" altLang="en-US"/>
              <a:t>特定</a:t>
            </a:r>
            <a:r>
              <a:rPr lang="en-US" altLang="ja-JP"/>
              <a:t> PC </a:t>
            </a:r>
            <a:r>
              <a:rPr lang="ja-JP" altLang="en-US"/>
              <a:t>のみ許可</a:t>
            </a:r>
            <a:r>
              <a:rPr lang="en-US" altLang="ja-JP"/>
              <a:t>/</a:t>
            </a:r>
            <a:r>
              <a:rPr lang="ja-JP" altLang="en-US"/>
              <a:t>特定時間のみ許可など柔軟な設定が可能。</a:t>
            </a:r>
          </a:p>
        </p:txBody>
      </p:sp>
      <p:sp>
        <p:nvSpPr>
          <p:cNvPr id="7" name="四角形: 角を丸くする 201">
            <a:extLst>
              <a:ext uri="{FF2B5EF4-FFF2-40B4-BE49-F238E27FC236}">
                <a16:creationId xmlns:a16="http://schemas.microsoft.com/office/drawing/2014/main" id="{93617D6E-8250-6D06-603A-632AAAE26855}"/>
              </a:ext>
            </a:extLst>
          </p:cNvPr>
          <p:cNvSpPr/>
          <p:nvPr/>
        </p:nvSpPr>
        <p:spPr>
          <a:xfrm>
            <a:off x="296814" y="1850066"/>
            <a:ext cx="4153208" cy="4391738"/>
          </a:xfrm>
          <a:prstGeom prst="roundRect">
            <a:avLst>
              <a:gd name="adj" fmla="val 3983"/>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6811E3A8-FD40-89AE-C5C2-D09F058070DE}"/>
              </a:ext>
            </a:extLst>
          </p:cNvPr>
          <p:cNvPicPr>
            <a:picLocks noChangeAspect="1"/>
          </p:cNvPicPr>
          <p:nvPr/>
        </p:nvPicPr>
        <p:blipFill>
          <a:blip r:embed="rId2"/>
          <a:stretch>
            <a:fillRect/>
          </a:stretch>
        </p:blipFill>
        <p:spPr>
          <a:xfrm>
            <a:off x="3269509" y="3179351"/>
            <a:ext cx="331805" cy="477709"/>
          </a:xfrm>
          <a:prstGeom prst="rect">
            <a:avLst/>
          </a:prstGeom>
        </p:spPr>
      </p:pic>
      <p:pic>
        <p:nvPicPr>
          <p:cNvPr id="9" name="図 8">
            <a:extLst>
              <a:ext uri="{FF2B5EF4-FFF2-40B4-BE49-F238E27FC236}">
                <a16:creationId xmlns:a16="http://schemas.microsoft.com/office/drawing/2014/main" id="{B419DAFE-8BA3-4557-1F2F-1CD07068B66B}"/>
              </a:ext>
            </a:extLst>
          </p:cNvPr>
          <p:cNvPicPr>
            <a:picLocks noChangeAspect="1"/>
          </p:cNvPicPr>
          <p:nvPr/>
        </p:nvPicPr>
        <p:blipFill rotWithShape="1">
          <a:blip r:embed="rId3"/>
          <a:srcRect l="49502"/>
          <a:stretch/>
        </p:blipFill>
        <p:spPr>
          <a:xfrm>
            <a:off x="2886442" y="3136871"/>
            <a:ext cx="233623" cy="562668"/>
          </a:xfrm>
          <a:prstGeom prst="rect">
            <a:avLst/>
          </a:prstGeom>
        </p:spPr>
      </p:pic>
      <p:grpSp>
        <p:nvGrpSpPr>
          <p:cNvPr id="10" name="グループ化 9">
            <a:extLst>
              <a:ext uri="{FF2B5EF4-FFF2-40B4-BE49-F238E27FC236}">
                <a16:creationId xmlns:a16="http://schemas.microsoft.com/office/drawing/2014/main" id="{C5F964F3-2289-98BA-17F6-9299B627F0CF}"/>
              </a:ext>
            </a:extLst>
          </p:cNvPr>
          <p:cNvGrpSpPr/>
          <p:nvPr/>
        </p:nvGrpSpPr>
        <p:grpSpPr>
          <a:xfrm>
            <a:off x="547800" y="2439084"/>
            <a:ext cx="1454652" cy="931441"/>
            <a:chOff x="5672694" y="2963279"/>
            <a:chExt cx="1454652" cy="931441"/>
          </a:xfrm>
        </p:grpSpPr>
        <p:grpSp>
          <p:nvGrpSpPr>
            <p:cNvPr id="11" name="グループ化 10">
              <a:extLst>
                <a:ext uri="{FF2B5EF4-FFF2-40B4-BE49-F238E27FC236}">
                  <a16:creationId xmlns:a16="http://schemas.microsoft.com/office/drawing/2014/main" id="{6C2840E8-6860-0F11-F1B9-40697F0067F4}"/>
                </a:ext>
              </a:extLst>
            </p:cNvPr>
            <p:cNvGrpSpPr/>
            <p:nvPr/>
          </p:nvGrpSpPr>
          <p:grpSpPr>
            <a:xfrm>
              <a:off x="5672694" y="2963279"/>
              <a:ext cx="1454652" cy="931441"/>
              <a:chOff x="715910" y="2772883"/>
              <a:chExt cx="5524039" cy="3274690"/>
            </a:xfrm>
          </p:grpSpPr>
          <p:pic>
            <p:nvPicPr>
              <p:cNvPr id="13" name="図 12">
                <a:extLst>
                  <a:ext uri="{FF2B5EF4-FFF2-40B4-BE49-F238E27FC236}">
                    <a16:creationId xmlns:a16="http://schemas.microsoft.com/office/drawing/2014/main" id="{99E34B1D-0BDE-816F-4C1A-11F49B18A2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14" name="図 13" descr="夜空の星雲のcg画像&#10;&#10;自動的に生成された説明">
                <a:extLst>
                  <a:ext uri="{FF2B5EF4-FFF2-40B4-BE49-F238E27FC236}">
                    <a16:creationId xmlns:a16="http://schemas.microsoft.com/office/drawing/2014/main" id="{442D78D3-A31D-AD90-26DF-27A481F244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12" name="正方形/長方形 11">
              <a:extLst>
                <a:ext uri="{FF2B5EF4-FFF2-40B4-BE49-F238E27FC236}">
                  <a16:creationId xmlns:a16="http://schemas.microsoft.com/office/drawing/2014/main" id="{803B5DF8-67CF-48DD-40FC-02EA16F7A6FA}"/>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3222E633-DA2C-E528-7442-7987E35CD370}"/>
              </a:ext>
            </a:extLst>
          </p:cNvPr>
          <p:cNvGrpSpPr/>
          <p:nvPr/>
        </p:nvGrpSpPr>
        <p:grpSpPr>
          <a:xfrm>
            <a:off x="547800" y="3828109"/>
            <a:ext cx="1454652" cy="931441"/>
            <a:chOff x="5672694" y="2963279"/>
            <a:chExt cx="1454652" cy="931441"/>
          </a:xfrm>
        </p:grpSpPr>
        <p:grpSp>
          <p:nvGrpSpPr>
            <p:cNvPr id="16" name="グループ化 15">
              <a:extLst>
                <a:ext uri="{FF2B5EF4-FFF2-40B4-BE49-F238E27FC236}">
                  <a16:creationId xmlns:a16="http://schemas.microsoft.com/office/drawing/2014/main" id="{27DEC54C-778A-B45B-FAA2-9ECCBFCAB639}"/>
                </a:ext>
              </a:extLst>
            </p:cNvPr>
            <p:cNvGrpSpPr/>
            <p:nvPr/>
          </p:nvGrpSpPr>
          <p:grpSpPr>
            <a:xfrm>
              <a:off x="5672694" y="2963279"/>
              <a:ext cx="1454652" cy="931441"/>
              <a:chOff x="715910" y="2772883"/>
              <a:chExt cx="5524039" cy="3274690"/>
            </a:xfrm>
          </p:grpSpPr>
          <p:pic>
            <p:nvPicPr>
              <p:cNvPr id="18" name="図 17">
                <a:extLst>
                  <a:ext uri="{FF2B5EF4-FFF2-40B4-BE49-F238E27FC236}">
                    <a16:creationId xmlns:a16="http://schemas.microsoft.com/office/drawing/2014/main" id="{2FFAAB30-CF6E-4379-1C24-C8830678DD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19" name="図 18" descr="夜空の星雲のcg画像&#10;&#10;自動的に生成された説明">
                <a:extLst>
                  <a:ext uri="{FF2B5EF4-FFF2-40B4-BE49-F238E27FC236}">
                    <a16:creationId xmlns:a16="http://schemas.microsoft.com/office/drawing/2014/main" id="{517F70CA-5C43-A813-E383-F3ABD87F90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17" name="正方形/長方形 16">
              <a:extLst>
                <a:ext uri="{FF2B5EF4-FFF2-40B4-BE49-F238E27FC236}">
                  <a16:creationId xmlns:a16="http://schemas.microsoft.com/office/drawing/2014/main" id="{540D4FAF-0E0A-B653-9D24-F2510BDA0E73}"/>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正方形/長方形 19">
            <a:extLst>
              <a:ext uri="{FF2B5EF4-FFF2-40B4-BE49-F238E27FC236}">
                <a16:creationId xmlns:a16="http://schemas.microsoft.com/office/drawing/2014/main" id="{698AF3FF-5815-285D-ED23-6D348259504D}"/>
              </a:ext>
            </a:extLst>
          </p:cNvPr>
          <p:cNvSpPr/>
          <p:nvPr/>
        </p:nvSpPr>
        <p:spPr>
          <a:xfrm>
            <a:off x="296813" y="1686827"/>
            <a:ext cx="4153207" cy="5214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DBA3B29-C2F5-5628-E119-E0B16658616A}"/>
              </a:ext>
            </a:extLst>
          </p:cNvPr>
          <p:cNvSpPr/>
          <p:nvPr/>
        </p:nvSpPr>
        <p:spPr>
          <a:xfrm>
            <a:off x="989089" y="1776462"/>
            <a:ext cx="1620957" cy="348172"/>
          </a:xfrm>
          <a:prstGeom prst="rect">
            <a:avLst/>
          </a:prstGeom>
        </p:spPr>
        <p:txBody>
          <a:bodyPr wrap="none">
            <a:spAutoFit/>
          </a:bodyPr>
          <a:lstStyle/>
          <a:p>
            <a:pPr algn="ctr">
              <a:lnSpc>
                <a:spcPts val="21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営業部のポリシー</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2" name="角丸四角形 21">
            <a:extLst>
              <a:ext uri="{FF2B5EF4-FFF2-40B4-BE49-F238E27FC236}">
                <a16:creationId xmlns:a16="http://schemas.microsoft.com/office/drawing/2014/main" id="{08656524-6EB3-546F-F9C7-14F69E47D1F9}"/>
              </a:ext>
            </a:extLst>
          </p:cNvPr>
          <p:cNvSpPr/>
          <p:nvPr/>
        </p:nvSpPr>
        <p:spPr>
          <a:xfrm>
            <a:off x="880845" y="2723319"/>
            <a:ext cx="805848" cy="2955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原則禁止</a:t>
            </a:r>
          </a:p>
        </p:txBody>
      </p:sp>
      <p:pic>
        <p:nvPicPr>
          <p:cNvPr id="23" name="図 22">
            <a:extLst>
              <a:ext uri="{FF2B5EF4-FFF2-40B4-BE49-F238E27FC236}">
                <a16:creationId xmlns:a16="http://schemas.microsoft.com/office/drawing/2014/main" id="{DA620C00-D3ED-FEFA-8771-1EBCA267B7C6}"/>
              </a:ext>
            </a:extLst>
          </p:cNvPr>
          <p:cNvPicPr>
            <a:picLocks noChangeAspect="1"/>
          </p:cNvPicPr>
          <p:nvPr/>
        </p:nvPicPr>
        <p:blipFill rotWithShape="1">
          <a:blip r:embed="rId3"/>
          <a:srcRect l="49502"/>
          <a:stretch/>
        </p:blipFill>
        <p:spPr>
          <a:xfrm>
            <a:off x="2886442" y="3853343"/>
            <a:ext cx="233623" cy="562668"/>
          </a:xfrm>
          <a:prstGeom prst="rect">
            <a:avLst/>
          </a:prstGeom>
        </p:spPr>
      </p:pic>
      <p:pic>
        <p:nvPicPr>
          <p:cNvPr id="24" name="図 23">
            <a:extLst>
              <a:ext uri="{FF2B5EF4-FFF2-40B4-BE49-F238E27FC236}">
                <a16:creationId xmlns:a16="http://schemas.microsoft.com/office/drawing/2014/main" id="{8992B9BD-732F-942B-6BA2-1AC43BB65DE0}"/>
              </a:ext>
            </a:extLst>
          </p:cNvPr>
          <p:cNvPicPr>
            <a:picLocks noChangeAspect="1"/>
          </p:cNvPicPr>
          <p:nvPr/>
        </p:nvPicPr>
        <p:blipFill rotWithShape="1">
          <a:blip r:embed="rId3"/>
          <a:srcRect l="49502"/>
          <a:stretch/>
        </p:blipFill>
        <p:spPr>
          <a:xfrm>
            <a:off x="3277352" y="3860808"/>
            <a:ext cx="233623" cy="562668"/>
          </a:xfrm>
          <a:prstGeom prst="rect">
            <a:avLst/>
          </a:prstGeom>
        </p:spPr>
      </p:pic>
      <p:pic>
        <p:nvPicPr>
          <p:cNvPr id="25" name="図 24">
            <a:extLst>
              <a:ext uri="{FF2B5EF4-FFF2-40B4-BE49-F238E27FC236}">
                <a16:creationId xmlns:a16="http://schemas.microsoft.com/office/drawing/2014/main" id="{2C0AADBB-7307-EA5D-06D4-C73758F9A3C6}"/>
              </a:ext>
            </a:extLst>
          </p:cNvPr>
          <p:cNvPicPr>
            <a:picLocks noChangeAspect="1"/>
          </p:cNvPicPr>
          <p:nvPr/>
        </p:nvPicPr>
        <p:blipFill rotWithShape="1">
          <a:blip r:embed="rId3"/>
          <a:srcRect l="49502"/>
          <a:stretch/>
        </p:blipFill>
        <p:spPr>
          <a:xfrm>
            <a:off x="3666629" y="3860808"/>
            <a:ext cx="233623" cy="562668"/>
          </a:xfrm>
          <a:prstGeom prst="rect">
            <a:avLst/>
          </a:prstGeom>
        </p:spPr>
      </p:pic>
      <p:sp>
        <p:nvSpPr>
          <p:cNvPr id="26" name="角丸四角形 25">
            <a:extLst>
              <a:ext uri="{FF2B5EF4-FFF2-40B4-BE49-F238E27FC236}">
                <a16:creationId xmlns:a16="http://schemas.microsoft.com/office/drawing/2014/main" id="{A428B7BB-0C14-055A-5481-7A1E55B32ED1}"/>
              </a:ext>
            </a:extLst>
          </p:cNvPr>
          <p:cNvSpPr/>
          <p:nvPr/>
        </p:nvSpPr>
        <p:spPr>
          <a:xfrm>
            <a:off x="2589131" y="2439084"/>
            <a:ext cx="1633547" cy="2254063"/>
          </a:xfrm>
          <a:prstGeom prst="roundRect">
            <a:avLst>
              <a:gd name="adj" fmla="val 6253"/>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矢印コネクタ 26">
            <a:extLst>
              <a:ext uri="{FF2B5EF4-FFF2-40B4-BE49-F238E27FC236}">
                <a16:creationId xmlns:a16="http://schemas.microsoft.com/office/drawing/2014/main" id="{68043DBF-76BF-FFE7-E277-34B6ECF4D66B}"/>
              </a:ext>
            </a:extLst>
          </p:cNvPr>
          <p:cNvCxnSpPr>
            <a:cxnSpLocks/>
          </p:cNvCxnSpPr>
          <p:nvPr/>
        </p:nvCxnSpPr>
        <p:spPr>
          <a:xfrm flipH="1">
            <a:off x="1930294" y="3041122"/>
            <a:ext cx="623650" cy="0"/>
          </a:xfrm>
          <a:prstGeom prst="straightConnector1">
            <a:avLst/>
          </a:prstGeom>
          <a:ln>
            <a:solidFill>
              <a:schemeClr val="accent3">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04948E86-FEE4-666D-3048-366CF4E0B4F2}"/>
              </a:ext>
            </a:extLst>
          </p:cNvPr>
          <p:cNvCxnSpPr>
            <a:cxnSpLocks/>
          </p:cNvCxnSpPr>
          <p:nvPr/>
        </p:nvCxnSpPr>
        <p:spPr>
          <a:xfrm flipH="1">
            <a:off x="1924491" y="4065392"/>
            <a:ext cx="629453" cy="1809"/>
          </a:xfrm>
          <a:prstGeom prst="straightConnector1">
            <a:avLst/>
          </a:prstGeom>
          <a:ln>
            <a:solidFill>
              <a:schemeClr val="accent3">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9" name="角丸四角形 28">
            <a:extLst>
              <a:ext uri="{FF2B5EF4-FFF2-40B4-BE49-F238E27FC236}">
                <a16:creationId xmlns:a16="http://schemas.microsoft.com/office/drawing/2014/main" id="{A98B4E1E-16A5-F65B-FE03-7CD0B17A34B3}"/>
              </a:ext>
            </a:extLst>
          </p:cNvPr>
          <p:cNvSpPr/>
          <p:nvPr/>
        </p:nvSpPr>
        <p:spPr>
          <a:xfrm>
            <a:off x="2947873" y="4563616"/>
            <a:ext cx="975076" cy="2687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許可</a:t>
            </a:r>
          </a:p>
        </p:txBody>
      </p:sp>
      <p:sp>
        <p:nvSpPr>
          <p:cNvPr id="30" name="テキスト ボックス 29">
            <a:extLst>
              <a:ext uri="{FF2B5EF4-FFF2-40B4-BE49-F238E27FC236}">
                <a16:creationId xmlns:a16="http://schemas.microsoft.com/office/drawing/2014/main" id="{9A4703A0-63C4-9971-A963-1C6757D0FC54}"/>
              </a:ext>
            </a:extLst>
          </p:cNvPr>
          <p:cNvSpPr txBox="1"/>
          <p:nvPr/>
        </p:nvSpPr>
        <p:spPr>
          <a:xfrm>
            <a:off x="2883805" y="2488707"/>
            <a:ext cx="1107996" cy="526298"/>
          </a:xfrm>
          <a:prstGeom prst="rect">
            <a:avLst/>
          </a:prstGeom>
          <a:noFill/>
        </p:spPr>
        <p:txBody>
          <a:bodyPr wrap="none" rtlCol="0">
            <a:spAutoFit/>
          </a:bodyPr>
          <a:lstStyle/>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会社貸与の</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記録メディア</a:t>
            </a:r>
          </a:p>
        </p:txBody>
      </p:sp>
      <p:grpSp>
        <p:nvGrpSpPr>
          <p:cNvPr id="31" name="グループ化 30">
            <a:extLst>
              <a:ext uri="{FF2B5EF4-FFF2-40B4-BE49-F238E27FC236}">
                <a16:creationId xmlns:a16="http://schemas.microsoft.com/office/drawing/2014/main" id="{70FA907E-D407-04B2-F3AF-974F94CD04EA}"/>
              </a:ext>
            </a:extLst>
          </p:cNvPr>
          <p:cNvGrpSpPr/>
          <p:nvPr/>
        </p:nvGrpSpPr>
        <p:grpSpPr>
          <a:xfrm>
            <a:off x="547800" y="5161612"/>
            <a:ext cx="1454652" cy="931441"/>
            <a:chOff x="5672694" y="2963279"/>
            <a:chExt cx="1454652" cy="931441"/>
          </a:xfrm>
        </p:grpSpPr>
        <p:grpSp>
          <p:nvGrpSpPr>
            <p:cNvPr id="32" name="グループ化 31">
              <a:extLst>
                <a:ext uri="{FF2B5EF4-FFF2-40B4-BE49-F238E27FC236}">
                  <a16:creationId xmlns:a16="http://schemas.microsoft.com/office/drawing/2014/main" id="{553B4A9C-21F7-7C33-EF24-753820FE2696}"/>
                </a:ext>
              </a:extLst>
            </p:cNvPr>
            <p:cNvGrpSpPr/>
            <p:nvPr/>
          </p:nvGrpSpPr>
          <p:grpSpPr>
            <a:xfrm>
              <a:off x="5672694" y="2963279"/>
              <a:ext cx="1454652" cy="931441"/>
              <a:chOff x="715910" y="2772883"/>
              <a:chExt cx="5524039" cy="3274690"/>
            </a:xfrm>
          </p:grpSpPr>
          <p:pic>
            <p:nvPicPr>
              <p:cNvPr id="34" name="図 33">
                <a:extLst>
                  <a:ext uri="{FF2B5EF4-FFF2-40B4-BE49-F238E27FC236}">
                    <a16:creationId xmlns:a16="http://schemas.microsoft.com/office/drawing/2014/main" id="{DB64D3E4-3DF4-1E75-1038-642EA5731D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35" name="図 34" descr="夜空の星雲のcg画像&#10;&#10;自動的に生成された説明">
                <a:extLst>
                  <a:ext uri="{FF2B5EF4-FFF2-40B4-BE49-F238E27FC236}">
                    <a16:creationId xmlns:a16="http://schemas.microsoft.com/office/drawing/2014/main" id="{FF6F0BD8-2BB3-5204-16AC-0CFB6661DA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33" name="正方形/長方形 32">
              <a:extLst>
                <a:ext uri="{FF2B5EF4-FFF2-40B4-BE49-F238E27FC236}">
                  <a16:creationId xmlns:a16="http://schemas.microsoft.com/office/drawing/2014/main" id="{B29E4426-967F-5AC2-8641-901428994979}"/>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5CC3F8BF-FCA5-3B3E-4F5F-5688A777289B}"/>
              </a:ext>
            </a:extLst>
          </p:cNvPr>
          <p:cNvSpPr txBox="1"/>
          <p:nvPr/>
        </p:nvSpPr>
        <p:spPr>
          <a:xfrm>
            <a:off x="744952" y="5263947"/>
            <a:ext cx="1048685" cy="304699"/>
          </a:xfrm>
          <a:prstGeom prst="rect">
            <a:avLst/>
          </a:prstGeom>
          <a:noFill/>
        </p:spPr>
        <p:txBody>
          <a:bodyPr wrap="none" rtlCol="0">
            <a:spAutoFit/>
          </a:bodyPr>
          <a:lstStyle/>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責任者の</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PC</a:t>
            </a:r>
            <a:endParaRPr kumimoji="1" lang="ja-JP" altLang="en-US" sz="12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7" name="角丸四角形 36">
            <a:extLst>
              <a:ext uri="{FF2B5EF4-FFF2-40B4-BE49-F238E27FC236}">
                <a16:creationId xmlns:a16="http://schemas.microsoft.com/office/drawing/2014/main" id="{222188C9-F2CF-9D44-61F3-84F6C04D4AA0}"/>
              </a:ext>
            </a:extLst>
          </p:cNvPr>
          <p:cNvSpPr/>
          <p:nvPr/>
        </p:nvSpPr>
        <p:spPr>
          <a:xfrm>
            <a:off x="878682" y="5625722"/>
            <a:ext cx="805848" cy="2687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許可</a:t>
            </a:r>
          </a:p>
        </p:txBody>
      </p:sp>
      <p:grpSp>
        <p:nvGrpSpPr>
          <p:cNvPr id="38" name="グループ化 37">
            <a:extLst>
              <a:ext uri="{FF2B5EF4-FFF2-40B4-BE49-F238E27FC236}">
                <a16:creationId xmlns:a16="http://schemas.microsoft.com/office/drawing/2014/main" id="{0590F6E6-9B79-FDB6-0936-4F46CA7ED168}"/>
              </a:ext>
            </a:extLst>
          </p:cNvPr>
          <p:cNvGrpSpPr/>
          <p:nvPr/>
        </p:nvGrpSpPr>
        <p:grpSpPr>
          <a:xfrm>
            <a:off x="2193195" y="5160001"/>
            <a:ext cx="1454652" cy="931441"/>
            <a:chOff x="5672694" y="2963279"/>
            <a:chExt cx="1454652" cy="931441"/>
          </a:xfrm>
        </p:grpSpPr>
        <p:grpSp>
          <p:nvGrpSpPr>
            <p:cNvPr id="39" name="グループ化 38">
              <a:extLst>
                <a:ext uri="{FF2B5EF4-FFF2-40B4-BE49-F238E27FC236}">
                  <a16:creationId xmlns:a16="http://schemas.microsoft.com/office/drawing/2014/main" id="{7BE97734-F957-4769-F850-BF35EE33A946}"/>
                </a:ext>
              </a:extLst>
            </p:cNvPr>
            <p:cNvGrpSpPr/>
            <p:nvPr/>
          </p:nvGrpSpPr>
          <p:grpSpPr>
            <a:xfrm>
              <a:off x="5672694" y="2963279"/>
              <a:ext cx="1454652" cy="931441"/>
              <a:chOff x="715910" y="2772883"/>
              <a:chExt cx="5524039" cy="3274690"/>
            </a:xfrm>
          </p:grpSpPr>
          <p:pic>
            <p:nvPicPr>
              <p:cNvPr id="41" name="図 40">
                <a:extLst>
                  <a:ext uri="{FF2B5EF4-FFF2-40B4-BE49-F238E27FC236}">
                    <a16:creationId xmlns:a16="http://schemas.microsoft.com/office/drawing/2014/main" id="{DE2EBA0B-B720-C403-106A-F7261DEEBD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42" name="図 41" descr="夜空の星雲のcg画像&#10;&#10;自動的に生成された説明">
                <a:extLst>
                  <a:ext uri="{FF2B5EF4-FFF2-40B4-BE49-F238E27FC236}">
                    <a16:creationId xmlns:a16="http://schemas.microsoft.com/office/drawing/2014/main" id="{BC7FC554-F90B-BAC4-7646-557F7022132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40" name="正方形/長方形 39">
              <a:extLst>
                <a:ext uri="{FF2B5EF4-FFF2-40B4-BE49-F238E27FC236}">
                  <a16:creationId xmlns:a16="http://schemas.microsoft.com/office/drawing/2014/main" id="{C51D3EDB-17ED-B9A1-8AF6-6D02DA9033A5}"/>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テキスト ボックス 42">
            <a:extLst>
              <a:ext uri="{FF2B5EF4-FFF2-40B4-BE49-F238E27FC236}">
                <a16:creationId xmlns:a16="http://schemas.microsoft.com/office/drawing/2014/main" id="{56E07A90-D111-FFCF-D5BE-471C5BD11A40}"/>
              </a:ext>
            </a:extLst>
          </p:cNvPr>
          <p:cNvSpPr txBox="1"/>
          <p:nvPr/>
        </p:nvSpPr>
        <p:spPr>
          <a:xfrm>
            <a:off x="2334668" y="5283602"/>
            <a:ext cx="1202573" cy="278153"/>
          </a:xfrm>
          <a:prstGeom prst="rect">
            <a:avLst/>
          </a:prstGeom>
          <a:noFill/>
        </p:spPr>
        <p:txBody>
          <a:bodyPr wrap="none" rtlCol="0">
            <a:spAutoFit/>
          </a:bodyPr>
          <a:lstStyle/>
          <a:p>
            <a:pPr algn="ctr">
              <a:lnSpc>
                <a:spcPct val="120000"/>
              </a:lnSpc>
            </a:pP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4/15 12:00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まで</a:t>
            </a:r>
          </a:p>
        </p:txBody>
      </p:sp>
      <p:sp>
        <p:nvSpPr>
          <p:cNvPr id="44" name="角丸四角形 43">
            <a:extLst>
              <a:ext uri="{FF2B5EF4-FFF2-40B4-BE49-F238E27FC236}">
                <a16:creationId xmlns:a16="http://schemas.microsoft.com/office/drawing/2014/main" id="{4665C161-B7E6-D5E9-E841-A3C808A69B97}"/>
              </a:ext>
            </a:extLst>
          </p:cNvPr>
          <p:cNvSpPr/>
          <p:nvPr/>
        </p:nvSpPr>
        <p:spPr>
          <a:xfrm>
            <a:off x="2524077" y="5624111"/>
            <a:ext cx="805848" cy="2687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一時許可</a:t>
            </a:r>
          </a:p>
        </p:txBody>
      </p:sp>
      <p:sp>
        <p:nvSpPr>
          <p:cNvPr id="45" name="角丸四角形 44">
            <a:extLst>
              <a:ext uri="{FF2B5EF4-FFF2-40B4-BE49-F238E27FC236}">
                <a16:creationId xmlns:a16="http://schemas.microsoft.com/office/drawing/2014/main" id="{036E8333-A3EA-F358-191B-76CAFDBE037B}"/>
              </a:ext>
            </a:extLst>
          </p:cNvPr>
          <p:cNvSpPr/>
          <p:nvPr/>
        </p:nvSpPr>
        <p:spPr>
          <a:xfrm>
            <a:off x="878469" y="4140867"/>
            <a:ext cx="805848" cy="2955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原則禁止</a:t>
            </a:r>
          </a:p>
        </p:txBody>
      </p:sp>
      <p:sp>
        <p:nvSpPr>
          <p:cNvPr id="46" name="角丸四角形 45">
            <a:extLst>
              <a:ext uri="{FF2B5EF4-FFF2-40B4-BE49-F238E27FC236}">
                <a16:creationId xmlns:a16="http://schemas.microsoft.com/office/drawing/2014/main" id="{1ABE84A4-2BDD-1D49-983C-0C8EB4671C62}"/>
              </a:ext>
            </a:extLst>
          </p:cNvPr>
          <p:cNvSpPr/>
          <p:nvPr/>
        </p:nvSpPr>
        <p:spPr>
          <a:xfrm>
            <a:off x="2746463" y="1799772"/>
            <a:ext cx="975076" cy="2955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禁止</a:t>
            </a:r>
          </a:p>
        </p:txBody>
      </p:sp>
      <p:pic>
        <p:nvPicPr>
          <p:cNvPr id="47" name="図 46">
            <a:extLst>
              <a:ext uri="{FF2B5EF4-FFF2-40B4-BE49-F238E27FC236}">
                <a16:creationId xmlns:a16="http://schemas.microsoft.com/office/drawing/2014/main" id="{BD54A778-F7B5-7411-8084-5C7CC7CE441D}"/>
              </a:ext>
            </a:extLst>
          </p:cNvPr>
          <p:cNvPicPr>
            <a:picLocks noChangeAspect="1"/>
          </p:cNvPicPr>
          <p:nvPr/>
        </p:nvPicPr>
        <p:blipFill rotWithShape="1">
          <a:blip r:embed="rId6"/>
          <a:srcRect r="41001" b="4930"/>
          <a:stretch/>
        </p:blipFill>
        <p:spPr>
          <a:xfrm>
            <a:off x="4716216" y="1676194"/>
            <a:ext cx="4793118" cy="4827159"/>
          </a:xfrm>
          <a:prstGeom prst="rect">
            <a:avLst/>
          </a:prstGeom>
          <a:ln w="6350">
            <a:solidFill>
              <a:schemeClr val="bg1">
                <a:lumMod val="65000"/>
              </a:schemeClr>
            </a:solidFill>
          </a:ln>
        </p:spPr>
      </p:pic>
      <p:pic>
        <p:nvPicPr>
          <p:cNvPr id="48" name="図 47">
            <a:extLst>
              <a:ext uri="{FF2B5EF4-FFF2-40B4-BE49-F238E27FC236}">
                <a16:creationId xmlns:a16="http://schemas.microsoft.com/office/drawing/2014/main" id="{528DEA01-3307-9E5E-7A2F-E176E75D598E}"/>
              </a:ext>
            </a:extLst>
          </p:cNvPr>
          <p:cNvPicPr>
            <a:picLocks noChangeAspect="1"/>
          </p:cNvPicPr>
          <p:nvPr/>
        </p:nvPicPr>
        <p:blipFill>
          <a:blip r:embed="rId7"/>
          <a:stretch>
            <a:fillRect/>
          </a:stretch>
        </p:blipFill>
        <p:spPr>
          <a:xfrm>
            <a:off x="8992874" y="2931513"/>
            <a:ext cx="2948173" cy="1226672"/>
          </a:xfrm>
          <a:prstGeom prst="rect">
            <a:avLst/>
          </a:prstGeom>
          <a:ln w="6350">
            <a:solidFill>
              <a:schemeClr val="bg1">
                <a:lumMod val="65000"/>
              </a:schemeClr>
            </a:solidFill>
          </a:ln>
        </p:spPr>
      </p:pic>
      <p:sp>
        <p:nvSpPr>
          <p:cNvPr id="49" name="正方形/長方形 48">
            <a:extLst>
              <a:ext uri="{FF2B5EF4-FFF2-40B4-BE49-F238E27FC236}">
                <a16:creationId xmlns:a16="http://schemas.microsoft.com/office/drawing/2014/main" id="{003B42D9-2FAC-5E01-F8C7-E1DEB5285C17}"/>
              </a:ext>
            </a:extLst>
          </p:cNvPr>
          <p:cNvSpPr/>
          <p:nvPr/>
        </p:nvSpPr>
        <p:spPr>
          <a:xfrm>
            <a:off x="6700028" y="3594480"/>
            <a:ext cx="1678428" cy="439013"/>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0" name="直線矢印コネクタ 49">
            <a:extLst>
              <a:ext uri="{FF2B5EF4-FFF2-40B4-BE49-F238E27FC236}">
                <a16:creationId xmlns:a16="http://schemas.microsoft.com/office/drawing/2014/main" id="{CA7C1609-412B-757F-C6CD-9ECBE3419A33}"/>
              </a:ext>
            </a:extLst>
          </p:cNvPr>
          <p:cNvCxnSpPr>
            <a:cxnSpLocks/>
          </p:cNvCxnSpPr>
          <p:nvPr/>
        </p:nvCxnSpPr>
        <p:spPr>
          <a:xfrm>
            <a:off x="8401151" y="3806842"/>
            <a:ext cx="570457" cy="0"/>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51" name="角丸四角形 50">
            <a:extLst>
              <a:ext uri="{FF2B5EF4-FFF2-40B4-BE49-F238E27FC236}">
                <a16:creationId xmlns:a16="http://schemas.microsoft.com/office/drawing/2014/main" id="{31B18BF5-A214-EA48-F3D5-C0D2C174A741}"/>
              </a:ext>
            </a:extLst>
          </p:cNvPr>
          <p:cNvSpPr/>
          <p:nvPr/>
        </p:nvSpPr>
        <p:spPr>
          <a:xfrm>
            <a:off x="9197445" y="4248186"/>
            <a:ext cx="2469450" cy="369764"/>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三角形 51">
            <a:extLst>
              <a:ext uri="{FF2B5EF4-FFF2-40B4-BE49-F238E27FC236}">
                <a16:creationId xmlns:a16="http://schemas.microsoft.com/office/drawing/2014/main" id="{99674436-AF8D-0813-5DBE-A3BE17A67606}"/>
              </a:ext>
            </a:extLst>
          </p:cNvPr>
          <p:cNvSpPr/>
          <p:nvPr/>
        </p:nvSpPr>
        <p:spPr>
          <a:xfrm>
            <a:off x="10359549" y="4158194"/>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398A1E39-CEB6-B9B4-F486-2416C2FEB314}"/>
              </a:ext>
            </a:extLst>
          </p:cNvPr>
          <p:cNvSpPr txBox="1"/>
          <p:nvPr/>
        </p:nvSpPr>
        <p:spPr>
          <a:xfrm>
            <a:off x="9441096" y="4299720"/>
            <a:ext cx="1985094"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特定の記録メディアを許可</a:t>
            </a:r>
            <a:endParaRPr lang="en-US" altLang="ja-JP" sz="1050" b="1">
              <a:solidFill>
                <a:schemeClr val="bg1"/>
              </a:solidFill>
              <a:latin typeface="Meiryo" charset="-128"/>
              <a:ea typeface="Meiryo" charset="-128"/>
              <a:cs typeface="Meiryo" charset="-128"/>
            </a:endParaRPr>
          </a:p>
        </p:txBody>
      </p:sp>
      <p:sp>
        <p:nvSpPr>
          <p:cNvPr id="54" name="角丸四角形 53">
            <a:extLst>
              <a:ext uri="{FF2B5EF4-FFF2-40B4-BE49-F238E27FC236}">
                <a16:creationId xmlns:a16="http://schemas.microsoft.com/office/drawing/2014/main" id="{AF23783B-B141-7CE4-CBAA-9794E66CE830}"/>
              </a:ext>
            </a:extLst>
          </p:cNvPr>
          <p:cNvSpPr/>
          <p:nvPr/>
        </p:nvSpPr>
        <p:spPr>
          <a:xfrm>
            <a:off x="9226539" y="5925870"/>
            <a:ext cx="2626788"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E09DB66A-79C0-AAB7-AF39-27CE98FBD30E}"/>
              </a:ext>
            </a:extLst>
          </p:cNvPr>
          <p:cNvSpPr txBox="1"/>
          <p:nvPr/>
        </p:nvSpPr>
        <p:spPr>
          <a:xfrm>
            <a:off x="9173557" y="5975013"/>
            <a:ext cx="2642159" cy="322417"/>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禁止時には利用者にメッセージを表示</a:t>
            </a:r>
            <a:endParaRPr lang="en-US" altLang="ja-JP" sz="1050" b="1">
              <a:solidFill>
                <a:schemeClr val="bg1"/>
              </a:solidFill>
              <a:latin typeface="Meiryo" charset="-128"/>
              <a:ea typeface="Meiryo" charset="-128"/>
              <a:cs typeface="Meiryo" charset="-128"/>
            </a:endParaRPr>
          </a:p>
        </p:txBody>
      </p:sp>
      <p:sp>
        <p:nvSpPr>
          <p:cNvPr id="56" name="三角形 55">
            <a:extLst>
              <a:ext uri="{FF2B5EF4-FFF2-40B4-BE49-F238E27FC236}">
                <a16:creationId xmlns:a16="http://schemas.microsoft.com/office/drawing/2014/main" id="{BD7D9736-B092-FCA9-6D5F-AD0EE90F0213}"/>
              </a:ext>
            </a:extLst>
          </p:cNvPr>
          <p:cNvSpPr/>
          <p:nvPr/>
        </p:nvSpPr>
        <p:spPr>
          <a:xfrm rot="16200000">
            <a:off x="9119898" y="6062876"/>
            <a:ext cx="189187" cy="15765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FDB37071-7E3D-F768-5A36-B7643BEFF526}"/>
              </a:ext>
            </a:extLst>
          </p:cNvPr>
          <p:cNvSpPr/>
          <p:nvPr/>
        </p:nvSpPr>
        <p:spPr>
          <a:xfrm>
            <a:off x="6575981" y="4814301"/>
            <a:ext cx="2496167" cy="1586499"/>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58" name="表 57">
            <a:extLst>
              <a:ext uri="{FF2B5EF4-FFF2-40B4-BE49-F238E27FC236}">
                <a16:creationId xmlns:a16="http://schemas.microsoft.com/office/drawing/2014/main" id="{AA583A76-4799-816B-6DE6-5B9D6B7226D1}"/>
              </a:ext>
            </a:extLst>
          </p:cNvPr>
          <p:cNvGraphicFramePr>
            <a:graphicFrameLocks noGrp="1"/>
          </p:cNvGraphicFramePr>
          <p:nvPr>
            <p:extLst>
              <p:ext uri="{D42A27DB-BD31-4B8C-83A1-F6EECF244321}">
                <p14:modId xmlns:p14="http://schemas.microsoft.com/office/powerpoint/2010/main" val="4145877314"/>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132045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プレースホルダー 19">
            <a:extLst>
              <a:ext uri="{FF2B5EF4-FFF2-40B4-BE49-F238E27FC236}">
                <a16:creationId xmlns:a16="http://schemas.microsoft.com/office/drawing/2014/main" id="{6F30184F-1809-C566-CAB7-6B90B73D19D0}"/>
              </a:ext>
            </a:extLst>
          </p:cNvPr>
          <p:cNvSpPr>
            <a:spLocks noGrp="1"/>
          </p:cNvSpPr>
          <p:nvPr>
            <p:ph type="body" sz="quarter" idx="15"/>
          </p:nvPr>
        </p:nvSpPr>
        <p:spPr>
          <a:xfrm>
            <a:off x="413588" y="269809"/>
            <a:ext cx="11074573" cy="291618"/>
          </a:xfrm>
        </p:spPr>
        <p:txBody>
          <a:bodyPr/>
          <a:lstStyle/>
          <a:p>
            <a:r>
              <a:rPr lang="en-US" altLang="ja-JP"/>
              <a:t>Web </a:t>
            </a:r>
            <a:r>
              <a:rPr lang="ja-JP" altLang="en-US"/>
              <a:t>フィルタリング</a:t>
            </a:r>
          </a:p>
        </p:txBody>
      </p:sp>
      <p:sp>
        <p:nvSpPr>
          <p:cNvPr id="18" name="テキスト プレースホルダー 17">
            <a:extLst>
              <a:ext uri="{FF2B5EF4-FFF2-40B4-BE49-F238E27FC236}">
                <a16:creationId xmlns:a16="http://schemas.microsoft.com/office/drawing/2014/main" id="{223E3612-3611-B823-7F67-FBA999483C90}"/>
              </a:ext>
            </a:extLst>
          </p:cNvPr>
          <p:cNvSpPr>
            <a:spLocks noGrp="1"/>
          </p:cNvSpPr>
          <p:nvPr>
            <p:ph type="body" sz="quarter" idx="11"/>
          </p:nvPr>
        </p:nvSpPr>
        <p:spPr>
          <a:xfrm>
            <a:off x="263132" y="690627"/>
            <a:ext cx="11665736" cy="452432"/>
          </a:xfrm>
        </p:spPr>
        <p:txBody>
          <a:bodyPr/>
          <a:lstStyle/>
          <a:p>
            <a:r>
              <a:rPr lang="ja-JP" altLang="en-US"/>
              <a:t>カテゴリを指定するだけで関連サイトの閲覧を一括で制御可能</a:t>
            </a:r>
          </a:p>
        </p:txBody>
      </p:sp>
      <p:sp>
        <p:nvSpPr>
          <p:cNvPr id="19" name="テキスト プレースホルダー 18">
            <a:extLst>
              <a:ext uri="{FF2B5EF4-FFF2-40B4-BE49-F238E27FC236}">
                <a16:creationId xmlns:a16="http://schemas.microsoft.com/office/drawing/2014/main" id="{BA11ACA1-1FD0-5D6C-5046-4E508C79D36B}"/>
              </a:ext>
            </a:extLst>
          </p:cNvPr>
          <p:cNvSpPr>
            <a:spLocks noGrp="1"/>
          </p:cNvSpPr>
          <p:nvPr>
            <p:ph type="body" sz="quarter" idx="13"/>
          </p:nvPr>
        </p:nvSpPr>
        <p:spPr>
          <a:xfrm>
            <a:off x="263132" y="1172743"/>
            <a:ext cx="11665736" cy="332399"/>
          </a:xfrm>
        </p:spPr>
        <p:txBody>
          <a:bodyPr/>
          <a:lstStyle/>
          <a:p>
            <a:r>
              <a:rPr lang="en-US" altLang="ja-JP"/>
              <a:t>OS </a:t>
            </a:r>
            <a:r>
              <a:rPr lang="ja-JP" altLang="en-US"/>
              <a:t>によって動作が異なります。事前に体験版環境で動作確認をお願いします。</a:t>
            </a:r>
          </a:p>
        </p:txBody>
      </p:sp>
      <p:sp>
        <p:nvSpPr>
          <p:cNvPr id="21" name="四角形: 角を丸くする 3">
            <a:extLst>
              <a:ext uri="{FF2B5EF4-FFF2-40B4-BE49-F238E27FC236}">
                <a16:creationId xmlns:a16="http://schemas.microsoft.com/office/drawing/2014/main" id="{715923E7-81AE-61BF-AB17-08F19A12367B}"/>
              </a:ext>
            </a:extLst>
          </p:cNvPr>
          <p:cNvSpPr/>
          <p:nvPr/>
        </p:nvSpPr>
        <p:spPr>
          <a:xfrm>
            <a:off x="452375" y="1885160"/>
            <a:ext cx="4176775" cy="1708647"/>
          </a:xfrm>
          <a:prstGeom prst="roundRect">
            <a:avLst>
              <a:gd name="adj" fmla="val 3951"/>
            </a:avLst>
          </a:prstGeom>
          <a:solidFill>
            <a:srgbClr val="FFF7E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4">
            <a:extLst>
              <a:ext uri="{FF2B5EF4-FFF2-40B4-BE49-F238E27FC236}">
                <a16:creationId xmlns:a16="http://schemas.microsoft.com/office/drawing/2014/main" id="{F10E4A4C-88D8-7E0F-4E4C-B10E899112B2}"/>
              </a:ext>
            </a:extLst>
          </p:cNvPr>
          <p:cNvSpPr/>
          <p:nvPr/>
        </p:nvSpPr>
        <p:spPr>
          <a:xfrm>
            <a:off x="452375" y="3734653"/>
            <a:ext cx="4176775" cy="1708648"/>
          </a:xfrm>
          <a:prstGeom prst="roundRect">
            <a:avLst>
              <a:gd name="adj" fmla="val 3951"/>
            </a:avLst>
          </a:prstGeom>
          <a:solidFill>
            <a:srgbClr val="FFF7E1"/>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6CDA41D2-07F8-1637-F609-A2169244FC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65333" y="1798265"/>
            <a:ext cx="6513748" cy="4441679"/>
          </a:xfrm>
          <a:prstGeom prst="rect">
            <a:avLst/>
          </a:prstGeom>
        </p:spPr>
      </p:pic>
      <p:pic>
        <p:nvPicPr>
          <p:cNvPr id="24" name="図 23">
            <a:extLst>
              <a:ext uri="{FF2B5EF4-FFF2-40B4-BE49-F238E27FC236}">
                <a16:creationId xmlns:a16="http://schemas.microsoft.com/office/drawing/2014/main" id="{2F8DABA1-7061-A14B-19DE-824F045413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2392" t="19409" r="6079" b="75874"/>
          <a:stretch/>
        </p:blipFill>
        <p:spPr>
          <a:xfrm>
            <a:off x="722891" y="2427745"/>
            <a:ext cx="3696767" cy="286369"/>
          </a:xfrm>
          <a:prstGeom prst="rect">
            <a:avLst/>
          </a:prstGeom>
        </p:spPr>
      </p:pic>
      <p:sp>
        <p:nvSpPr>
          <p:cNvPr id="25" name="正方形/長方形 24">
            <a:extLst>
              <a:ext uri="{FF2B5EF4-FFF2-40B4-BE49-F238E27FC236}">
                <a16:creationId xmlns:a16="http://schemas.microsoft.com/office/drawing/2014/main" id="{176E7DBF-8EE3-A22F-46AD-E035394AF88A}"/>
              </a:ext>
            </a:extLst>
          </p:cNvPr>
          <p:cNvSpPr/>
          <p:nvPr/>
        </p:nvSpPr>
        <p:spPr>
          <a:xfrm>
            <a:off x="568163" y="2054017"/>
            <a:ext cx="1176925" cy="315599"/>
          </a:xfrm>
          <a:prstGeom prst="rect">
            <a:avLst/>
          </a:prstGeom>
        </p:spPr>
        <p:txBody>
          <a:bodyPr wrap="none">
            <a:spAutoFit/>
          </a:bodyPr>
          <a:lstStyle/>
          <a:p>
            <a:pPr lvl="0"/>
            <a:r>
              <a:rPr lang="ja-JP" altLang="en-US" sz="1400" b="1">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400" b="1">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sz="1400" b="1">
                <a:solidFill>
                  <a:schemeClr val="tx1">
                    <a:lumMod val="75000"/>
                    <a:lumOff val="25000"/>
                  </a:schemeClr>
                </a:solidFill>
                <a:latin typeface="メイリオ" pitchFamily="50" charset="-128"/>
                <a:ea typeface="メイリオ" pitchFamily="50" charset="-128"/>
                <a:cs typeface="メイリオ" pitchFamily="50" charset="-128"/>
              </a:rPr>
              <a:t>規制内容</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a:extLst>
              <a:ext uri="{FF2B5EF4-FFF2-40B4-BE49-F238E27FC236}">
                <a16:creationId xmlns:a16="http://schemas.microsoft.com/office/drawing/2014/main" id="{70E16E9D-DA6B-CE64-3B7B-9A619084ED0B}"/>
              </a:ext>
            </a:extLst>
          </p:cNvPr>
          <p:cNvSpPr/>
          <p:nvPr/>
        </p:nvSpPr>
        <p:spPr>
          <a:xfrm>
            <a:off x="627194" y="2842759"/>
            <a:ext cx="3696767" cy="632224"/>
          </a:xfrm>
          <a:prstGeom prst="rect">
            <a:avLst/>
          </a:prstGeom>
        </p:spPr>
        <p:txBody>
          <a:bodyPr wrap="square">
            <a:spAutoFit/>
          </a:bodyPr>
          <a:lstStyle/>
          <a:p>
            <a:pPr lvl="0">
              <a:lnSpc>
                <a:spcPts val="2200"/>
              </a:lnSpc>
            </a:pPr>
            <a:r>
              <a:rPr lang="ja-JP" altLang="en-US" sz="1200">
                <a:solidFill>
                  <a:srgbClr val="C00000"/>
                </a:solidFill>
                <a:latin typeface="メイリオ" pitchFamily="50" charset="-128"/>
                <a:ea typeface="メイリオ" pitchFamily="50" charset="-128"/>
                <a:cs typeface="メイリオ" pitchFamily="50" charset="-128"/>
              </a:rPr>
              <a:t>許可／書き込み規制／規制／一時解除</a:t>
            </a:r>
            <a:r>
              <a:rPr lang="ja-JP" altLang="en-US" sz="1200">
                <a:solidFill>
                  <a:schemeClr val="tx1">
                    <a:lumMod val="75000"/>
                    <a:lumOff val="25000"/>
                  </a:schemeClr>
                </a:solidFill>
                <a:latin typeface="メイリオ" pitchFamily="50" charset="-128"/>
                <a:ea typeface="メイリオ" pitchFamily="50" charset="-128"/>
                <a:cs typeface="メイリオ" pitchFamily="50" charset="-128"/>
              </a:rPr>
              <a:t>の４つの規制が可能です。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BA3373DA-F43D-C09A-4051-99E9808D04A9}"/>
              </a:ext>
            </a:extLst>
          </p:cNvPr>
          <p:cNvSpPr/>
          <p:nvPr/>
        </p:nvSpPr>
        <p:spPr>
          <a:xfrm>
            <a:off x="5165333" y="2641308"/>
            <a:ext cx="6479729" cy="257175"/>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A2C6DE7-CFEE-AED4-D3EE-9ED3C05BEDB7}"/>
              </a:ext>
            </a:extLst>
          </p:cNvPr>
          <p:cNvSpPr/>
          <p:nvPr/>
        </p:nvSpPr>
        <p:spPr>
          <a:xfrm>
            <a:off x="5155808" y="3765258"/>
            <a:ext cx="6517829" cy="828675"/>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99A683A8-D5E1-C0CE-D123-D1793E4190F9}"/>
              </a:ext>
            </a:extLst>
          </p:cNvPr>
          <p:cNvSpPr/>
          <p:nvPr/>
        </p:nvSpPr>
        <p:spPr>
          <a:xfrm>
            <a:off x="568163" y="3924450"/>
            <a:ext cx="1734770" cy="315599"/>
          </a:xfrm>
          <a:prstGeom prst="rect">
            <a:avLst/>
          </a:prstGeom>
        </p:spPr>
        <p:txBody>
          <a:bodyPr wrap="none">
            <a:spAutoFit/>
          </a:bodyPr>
          <a:lstStyle/>
          <a:p>
            <a:pPr lvl="0"/>
            <a:r>
              <a:rPr lang="ja-JP" altLang="en-US" sz="1400" b="1">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1400" b="1">
                <a:solidFill>
                  <a:schemeClr val="tx1">
                    <a:lumMod val="75000"/>
                    <a:lumOff val="25000"/>
                  </a:schemeClr>
                </a:solidFill>
                <a:latin typeface="メイリオ" pitchFamily="50" charset="-128"/>
                <a:ea typeface="メイリオ" pitchFamily="50" charset="-128"/>
                <a:cs typeface="メイリオ" pitchFamily="50" charset="-128"/>
              </a:rPr>
              <a:t> </a:t>
            </a:r>
            <a:r>
              <a:rPr lang="ja-JP" altLang="en-US" sz="1400" b="1">
                <a:solidFill>
                  <a:schemeClr val="tx1">
                    <a:lumMod val="75000"/>
                    <a:lumOff val="25000"/>
                  </a:schemeClr>
                </a:solidFill>
                <a:latin typeface="メイリオ" pitchFamily="50" charset="-128"/>
                <a:ea typeface="メイリオ" pitchFamily="50" charset="-128"/>
                <a:cs typeface="メイリオ" pitchFamily="50" charset="-128"/>
              </a:rPr>
              <a:t>カテゴリ別設定</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a:extLst>
              <a:ext uri="{FF2B5EF4-FFF2-40B4-BE49-F238E27FC236}">
                <a16:creationId xmlns:a16="http://schemas.microsoft.com/office/drawing/2014/main" id="{24974675-CD24-52D1-4847-926C09F7AD81}"/>
              </a:ext>
            </a:extLst>
          </p:cNvPr>
          <p:cNvSpPr/>
          <p:nvPr/>
        </p:nvSpPr>
        <p:spPr>
          <a:xfrm>
            <a:off x="627194" y="4297293"/>
            <a:ext cx="3785314" cy="914353"/>
          </a:xfrm>
          <a:prstGeom prst="rect">
            <a:avLst/>
          </a:prstGeom>
        </p:spPr>
        <p:txBody>
          <a:bodyPr wrap="square">
            <a:spAutoFit/>
          </a:bodyPr>
          <a:lstStyle/>
          <a:p>
            <a:pPr lvl="0" algn="just">
              <a:lnSpc>
                <a:spcPts val="2200"/>
              </a:lnSpc>
            </a:pPr>
            <a:r>
              <a:rPr lang="ja-JP" altLang="en-US" sz="1200">
                <a:solidFill>
                  <a:schemeClr val="tx1">
                    <a:lumMod val="75000"/>
                    <a:lumOff val="25000"/>
                  </a:schemeClr>
                </a:solidFill>
                <a:latin typeface="メイリオ" pitchFamily="50" charset="-128"/>
                <a:ea typeface="メイリオ" pitchFamily="50" charset="-128"/>
                <a:cs typeface="メイリオ" pitchFamily="50" charset="-128"/>
              </a:rPr>
              <a:t>ユーザ設定カテゴリを含めた</a:t>
            </a:r>
            <a:r>
              <a:rPr lang="ja-JP" altLang="en-US" sz="1200">
                <a:solidFill>
                  <a:srgbClr val="C00000"/>
                </a:solidFill>
                <a:latin typeface="メイリオ" pitchFamily="50" charset="-128"/>
                <a:ea typeface="メイリオ" pitchFamily="50" charset="-128"/>
                <a:cs typeface="メイリオ" pitchFamily="50" charset="-128"/>
              </a:rPr>
              <a:t>全</a:t>
            </a:r>
            <a:r>
              <a:rPr lang="en-US" altLang="ja-JP" sz="1200">
                <a:solidFill>
                  <a:srgbClr val="C00000"/>
                </a:solidFill>
                <a:latin typeface="メイリオ" pitchFamily="50" charset="-128"/>
                <a:ea typeface="メイリオ" pitchFamily="50" charset="-128"/>
                <a:cs typeface="メイリオ" pitchFamily="50" charset="-128"/>
              </a:rPr>
              <a:t>26</a:t>
            </a:r>
            <a:r>
              <a:rPr lang="ja-JP" altLang="en-US" sz="1200">
                <a:solidFill>
                  <a:srgbClr val="C00000"/>
                </a:solidFill>
                <a:latin typeface="メイリオ" pitchFamily="50" charset="-128"/>
                <a:ea typeface="メイリオ" pitchFamily="50" charset="-128"/>
                <a:cs typeface="メイリオ" pitchFamily="50" charset="-128"/>
              </a:rPr>
              <a:t>種・</a:t>
            </a:r>
            <a:r>
              <a:rPr lang="en-US" altLang="ja-JP" sz="1200">
                <a:solidFill>
                  <a:srgbClr val="C00000"/>
                </a:solidFill>
                <a:latin typeface="メイリオ" pitchFamily="50" charset="-128"/>
                <a:ea typeface="メイリオ" pitchFamily="50" charset="-128"/>
                <a:cs typeface="メイリオ" pitchFamily="50" charset="-128"/>
              </a:rPr>
              <a:t>148</a:t>
            </a:r>
            <a:r>
              <a:rPr lang="ja-JP" altLang="en-US" sz="1200">
                <a:solidFill>
                  <a:srgbClr val="C00000"/>
                </a:solidFill>
                <a:latin typeface="メイリオ" pitchFamily="50" charset="-128"/>
                <a:ea typeface="メイリオ" pitchFamily="50" charset="-128"/>
                <a:cs typeface="メイリオ" pitchFamily="50" charset="-128"/>
              </a:rPr>
              <a:t>カテゴリで制御</a:t>
            </a:r>
            <a:r>
              <a:rPr lang="ja-JP" altLang="en-US" sz="1200">
                <a:solidFill>
                  <a:schemeClr val="tx1">
                    <a:lumMod val="75000"/>
                    <a:lumOff val="25000"/>
                  </a:schemeClr>
                </a:solidFill>
                <a:latin typeface="メイリオ" pitchFamily="50" charset="-128"/>
                <a:ea typeface="メイリオ" pitchFamily="50" charset="-128"/>
                <a:cs typeface="メイリオ" pitchFamily="50" charset="-128"/>
              </a:rPr>
              <a:t>が可能です。さらにカテゴリごとに</a:t>
            </a:r>
            <a:r>
              <a:rPr lang="ja-JP" altLang="en-US" sz="1200">
                <a:solidFill>
                  <a:srgbClr val="C00000"/>
                </a:solidFill>
                <a:latin typeface="メイリオ" pitchFamily="50" charset="-128"/>
                <a:ea typeface="メイリオ" pitchFamily="50" charset="-128"/>
                <a:cs typeface="メイリオ" pitchFamily="50" charset="-128"/>
              </a:rPr>
              <a:t>サブカテゴリが設定</a:t>
            </a:r>
            <a:r>
              <a:rPr lang="ja-JP" altLang="en-US" sz="1200">
                <a:solidFill>
                  <a:schemeClr val="tx1">
                    <a:lumMod val="75000"/>
                    <a:lumOff val="25000"/>
                  </a:schemeClr>
                </a:solidFill>
                <a:latin typeface="メイリオ" pitchFamily="50" charset="-128"/>
                <a:ea typeface="メイリオ" pitchFamily="50" charset="-128"/>
                <a:cs typeface="メイリオ" pitchFamily="50" charset="-128"/>
              </a:rPr>
              <a:t>されており、より詳細な制御が可能です。</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1" name="グループ化 30">
            <a:extLst>
              <a:ext uri="{FF2B5EF4-FFF2-40B4-BE49-F238E27FC236}">
                <a16:creationId xmlns:a16="http://schemas.microsoft.com/office/drawing/2014/main" id="{9ED5E165-7A2C-BA44-5744-68189FA4E309}"/>
              </a:ext>
            </a:extLst>
          </p:cNvPr>
          <p:cNvGrpSpPr/>
          <p:nvPr/>
        </p:nvGrpSpPr>
        <p:grpSpPr>
          <a:xfrm>
            <a:off x="4324349" y="2769895"/>
            <a:ext cx="840983" cy="1323975"/>
            <a:chOff x="4324350" y="3119437"/>
            <a:chExt cx="476308" cy="1323975"/>
          </a:xfrm>
        </p:grpSpPr>
        <p:cxnSp>
          <p:nvCxnSpPr>
            <p:cNvPr id="32" name="直線矢印コネクタ 31">
              <a:extLst>
                <a:ext uri="{FF2B5EF4-FFF2-40B4-BE49-F238E27FC236}">
                  <a16:creationId xmlns:a16="http://schemas.microsoft.com/office/drawing/2014/main" id="{F98B7394-61FE-2D1D-4619-D6EE28CCAF1E}"/>
                </a:ext>
              </a:extLst>
            </p:cNvPr>
            <p:cNvCxnSpPr>
              <a:cxnSpLocks/>
            </p:cNvCxnSpPr>
            <p:nvPr/>
          </p:nvCxnSpPr>
          <p:spPr>
            <a:xfrm>
              <a:off x="4324350" y="3119437"/>
              <a:ext cx="476308" cy="0"/>
            </a:xfrm>
            <a:prstGeom prst="straightConnector1">
              <a:avLst/>
            </a:prstGeom>
            <a:noFill/>
            <a:ln w="2540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3" name="直線矢印コネクタ 32">
              <a:extLst>
                <a:ext uri="{FF2B5EF4-FFF2-40B4-BE49-F238E27FC236}">
                  <a16:creationId xmlns:a16="http://schemas.microsoft.com/office/drawing/2014/main" id="{E017BB27-8ABD-2E6E-3775-FF11B9ADDC2F}"/>
                </a:ext>
              </a:extLst>
            </p:cNvPr>
            <p:cNvCxnSpPr>
              <a:cxnSpLocks/>
            </p:cNvCxnSpPr>
            <p:nvPr/>
          </p:nvCxnSpPr>
          <p:spPr>
            <a:xfrm>
              <a:off x="4324350" y="4443412"/>
              <a:ext cx="476308" cy="0"/>
            </a:xfrm>
            <a:prstGeom prst="straightConnector1">
              <a:avLst/>
            </a:prstGeom>
            <a:noFill/>
            <a:ln w="2540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cxnSp>
      </p:grpSp>
      <p:graphicFrame>
        <p:nvGraphicFramePr>
          <p:cNvPr id="34" name="表 33">
            <a:extLst>
              <a:ext uri="{FF2B5EF4-FFF2-40B4-BE49-F238E27FC236}">
                <a16:creationId xmlns:a16="http://schemas.microsoft.com/office/drawing/2014/main" id="{E9220E46-976E-E56B-52E4-33F5154EB0D6}"/>
              </a:ext>
            </a:extLst>
          </p:cNvPr>
          <p:cNvGraphicFramePr>
            <a:graphicFrameLocks noGrp="1"/>
          </p:cNvGraphicFramePr>
          <p:nvPr>
            <p:extLst>
              <p:ext uri="{D42A27DB-BD31-4B8C-83A1-F6EECF244321}">
                <p14:modId xmlns:p14="http://schemas.microsoft.com/office/powerpoint/2010/main" val="3486478293"/>
              </p:ext>
            </p:extLst>
          </p:nvPr>
        </p:nvGraphicFramePr>
        <p:xfrm>
          <a:off x="10581701" y="80723"/>
          <a:ext cx="1352280" cy="48768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オプション</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27294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C60D6DB0-C584-C3C4-6157-131E4896B7A5}"/>
              </a:ext>
            </a:extLst>
          </p:cNvPr>
          <p:cNvSpPr>
            <a:spLocks noGrp="1"/>
          </p:cNvSpPr>
          <p:nvPr>
            <p:ph type="body" sz="quarter" idx="15"/>
          </p:nvPr>
        </p:nvSpPr>
        <p:spPr>
          <a:xfrm>
            <a:off x="413588" y="269809"/>
            <a:ext cx="11074573" cy="291618"/>
          </a:xfrm>
        </p:spPr>
        <p:txBody>
          <a:bodyPr/>
          <a:lstStyle/>
          <a:p>
            <a:r>
              <a:rPr lang="ja-JP" altLang="en-US"/>
              <a:t>デバイスの利用制御</a:t>
            </a:r>
          </a:p>
        </p:txBody>
      </p:sp>
      <p:sp>
        <p:nvSpPr>
          <p:cNvPr id="4" name="テキスト プレースホルダー 3">
            <a:extLst>
              <a:ext uri="{FF2B5EF4-FFF2-40B4-BE49-F238E27FC236}">
                <a16:creationId xmlns:a16="http://schemas.microsoft.com/office/drawing/2014/main" id="{48D4608C-4353-3D53-CAA6-2C74FDCAD38F}"/>
              </a:ext>
            </a:extLst>
          </p:cNvPr>
          <p:cNvSpPr>
            <a:spLocks noGrp="1"/>
          </p:cNvSpPr>
          <p:nvPr>
            <p:ph type="body" sz="quarter" idx="11"/>
          </p:nvPr>
        </p:nvSpPr>
        <p:spPr>
          <a:xfrm>
            <a:off x="263132" y="690627"/>
            <a:ext cx="11665736" cy="452432"/>
          </a:xfrm>
        </p:spPr>
        <p:txBody>
          <a:bodyPr/>
          <a:lstStyle/>
          <a:p>
            <a:r>
              <a:rPr lang="en-US" altLang="ja-JP"/>
              <a:t>iOS</a:t>
            </a:r>
            <a:r>
              <a:rPr lang="ja-JP" altLang="en-US"/>
              <a:t>・</a:t>
            </a:r>
            <a:r>
              <a:rPr lang="en-US" altLang="ja-JP"/>
              <a:t>macOS </a:t>
            </a:r>
            <a:r>
              <a:rPr lang="ja-JP" altLang="en-US"/>
              <a:t>は構成プロファイル、</a:t>
            </a:r>
            <a:r>
              <a:rPr lang="en-US" altLang="ja-JP"/>
              <a:t>Android </a:t>
            </a:r>
            <a:r>
              <a:rPr lang="ja-JP" altLang="en-US"/>
              <a:t>は</a:t>
            </a:r>
            <a:r>
              <a:rPr lang="en-US" altLang="ja-JP"/>
              <a:t> Android Enterprise </a:t>
            </a:r>
            <a:r>
              <a:rPr lang="ja-JP" altLang="en-US"/>
              <a:t>で高度な管理を！</a:t>
            </a:r>
          </a:p>
        </p:txBody>
      </p:sp>
      <p:sp>
        <p:nvSpPr>
          <p:cNvPr id="7" name="テキスト ボックス 6">
            <a:extLst>
              <a:ext uri="{FF2B5EF4-FFF2-40B4-BE49-F238E27FC236}">
                <a16:creationId xmlns:a16="http://schemas.microsoft.com/office/drawing/2014/main" id="{F339DD16-5788-6820-DFCA-6F796AD75080}"/>
              </a:ext>
            </a:extLst>
          </p:cNvPr>
          <p:cNvSpPr txBox="1"/>
          <p:nvPr/>
        </p:nvSpPr>
        <p:spPr>
          <a:xfrm>
            <a:off x="800188" y="1550441"/>
            <a:ext cx="4669848" cy="372410"/>
          </a:xfrm>
          <a:prstGeom prst="rect">
            <a:avLst/>
          </a:prstGeom>
          <a:noFill/>
        </p:spPr>
        <p:txBody>
          <a:bodyPr wrap="square" rtlCol="0">
            <a:spAutoFit/>
          </a:bodyPr>
          <a:lstStyle/>
          <a:p>
            <a:pPr algn="ctr">
              <a:lnSpc>
                <a:spcPct val="140000"/>
              </a:lnSpc>
            </a:pPr>
            <a:r>
              <a:rPr kumimoji="1" lang="en-US" altLang="ja-JP" sz="1400">
                <a:solidFill>
                  <a:schemeClr val="accent3">
                    <a:lumMod val="50000"/>
                  </a:schemeClr>
                </a:solidFill>
                <a:latin typeface="Meiryo" panose="020B0604030504040204" pitchFamily="34" charset="-128"/>
                <a:ea typeface="Meiryo" panose="020B0604030504040204" pitchFamily="34" charset="-128"/>
              </a:rPr>
              <a:t>iOS</a:t>
            </a:r>
            <a:r>
              <a:rPr kumimoji="1" lang="ja-JP" altLang="en-US" sz="1400">
                <a:solidFill>
                  <a:schemeClr val="accent3">
                    <a:lumMod val="50000"/>
                  </a:schemeClr>
                </a:solidFill>
                <a:latin typeface="Meiryo" panose="020B0604030504040204" pitchFamily="34" charset="-128"/>
                <a:ea typeface="Meiryo" panose="020B0604030504040204" pitchFamily="34" charset="-128"/>
              </a:rPr>
              <a:t>・</a:t>
            </a:r>
            <a:r>
              <a:rPr kumimoji="1" lang="en-US" altLang="ja-JP" sz="1400">
                <a:solidFill>
                  <a:schemeClr val="accent3">
                    <a:lumMod val="50000"/>
                  </a:schemeClr>
                </a:solidFill>
                <a:latin typeface="Meiryo" panose="020B0604030504040204" pitchFamily="34" charset="-128"/>
                <a:ea typeface="Meiryo" panose="020B0604030504040204" pitchFamily="34" charset="-128"/>
              </a:rPr>
              <a:t>macOS </a:t>
            </a:r>
            <a:r>
              <a:rPr kumimoji="1" lang="ja-JP" altLang="en-US" sz="1400">
                <a:solidFill>
                  <a:schemeClr val="accent3">
                    <a:lumMod val="50000"/>
                  </a:schemeClr>
                </a:solidFill>
                <a:latin typeface="Meiryo" panose="020B0604030504040204" pitchFamily="34" charset="-128"/>
                <a:ea typeface="Meiryo" panose="020B0604030504040204" pitchFamily="34" charset="-128"/>
              </a:rPr>
              <a:t>構成プロファイル</a:t>
            </a:r>
          </a:p>
        </p:txBody>
      </p:sp>
      <p:sp>
        <p:nvSpPr>
          <p:cNvPr id="8" name="正方形/長方形 7">
            <a:extLst>
              <a:ext uri="{FF2B5EF4-FFF2-40B4-BE49-F238E27FC236}">
                <a16:creationId xmlns:a16="http://schemas.microsoft.com/office/drawing/2014/main" id="{EB4BBA15-FECE-9D19-8999-6AD59F260A37}"/>
              </a:ext>
            </a:extLst>
          </p:cNvPr>
          <p:cNvSpPr/>
          <p:nvPr/>
        </p:nvSpPr>
        <p:spPr>
          <a:xfrm>
            <a:off x="426476" y="1559063"/>
            <a:ext cx="5417275" cy="405648"/>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30BF2B3D-437A-A28A-7F5E-0423246D9121}"/>
              </a:ext>
            </a:extLst>
          </p:cNvPr>
          <p:cNvCxnSpPr>
            <a:cxnSpLocks/>
          </p:cNvCxnSpPr>
          <p:nvPr/>
        </p:nvCxnSpPr>
        <p:spPr>
          <a:xfrm>
            <a:off x="6096000" y="1512026"/>
            <a:ext cx="0" cy="4867509"/>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3D98ABA-5FB8-5BDA-53A2-1F095F48F034}"/>
              </a:ext>
            </a:extLst>
          </p:cNvPr>
          <p:cNvSpPr/>
          <p:nvPr/>
        </p:nvSpPr>
        <p:spPr>
          <a:xfrm>
            <a:off x="6348259" y="1559677"/>
            <a:ext cx="5417265" cy="40503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322FAA65-2239-9781-DF5B-69566D26BC6B}"/>
              </a:ext>
            </a:extLst>
          </p:cNvPr>
          <p:cNvSpPr txBox="1"/>
          <p:nvPr/>
        </p:nvSpPr>
        <p:spPr>
          <a:xfrm>
            <a:off x="6818313" y="1550441"/>
            <a:ext cx="4669848" cy="372410"/>
          </a:xfrm>
          <a:prstGeom prst="rect">
            <a:avLst/>
          </a:prstGeom>
          <a:noFill/>
        </p:spPr>
        <p:txBody>
          <a:bodyPr wrap="square" rtlCol="0">
            <a:spAutoFit/>
          </a:bodyPr>
          <a:lstStyle/>
          <a:p>
            <a:pPr algn="ctr">
              <a:lnSpc>
                <a:spcPct val="140000"/>
              </a:lnSpc>
            </a:pPr>
            <a:r>
              <a:rPr kumimoji="1" lang="en-US" altLang="ja-JP" sz="1400">
                <a:solidFill>
                  <a:schemeClr val="accent6"/>
                </a:solidFill>
                <a:latin typeface="Meiryo" panose="020B0604030504040204" pitchFamily="34" charset="-128"/>
                <a:ea typeface="Meiryo" panose="020B0604030504040204" pitchFamily="34" charset="-128"/>
              </a:rPr>
              <a:t>Android Enterprise</a:t>
            </a:r>
            <a:endParaRPr kumimoji="1" lang="ja-JP" altLang="en-US" sz="1400">
              <a:solidFill>
                <a:schemeClr val="accent6"/>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A77AC78-C7EE-15B1-0AE2-12FDBB6C3CA5}"/>
              </a:ext>
            </a:extLst>
          </p:cNvPr>
          <p:cNvSpPr txBox="1"/>
          <p:nvPr/>
        </p:nvSpPr>
        <p:spPr>
          <a:xfrm>
            <a:off x="413588" y="2115384"/>
            <a:ext cx="5537284" cy="526298"/>
          </a:xfrm>
          <a:prstGeom prst="rect">
            <a:avLst/>
          </a:prstGeom>
          <a:noFill/>
        </p:spPr>
        <p:txBody>
          <a:bodyPr wrap="square" rtlCol="0">
            <a:spAutoFit/>
          </a:bodyPr>
          <a:lstStyle/>
          <a:p>
            <a:pPr>
              <a:lnSpc>
                <a:spcPct val="120000"/>
              </a:lnSpc>
            </a:pPr>
            <a:r>
              <a:rPr lang="ja-JP" altLang="en-US" sz="1200">
                <a:solidFill>
                  <a:schemeClr val="tx1">
                    <a:lumMod val="75000"/>
                    <a:lumOff val="25000"/>
                  </a:schemeClr>
                </a:solidFill>
                <a:latin typeface="Meiryo" panose="020B0604030504040204" pitchFamily="34" charset="-128"/>
                <a:ea typeface="Meiryo" panose="020B0604030504040204" pitchFamily="34" charset="-128"/>
              </a:rPr>
              <a:t>構成プロファイルを作成し</a:t>
            </a:r>
            <a:r>
              <a:rPr lang="en-US" altLang="ja-JP" sz="80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、デバイスに適用します。</a:t>
            </a:r>
            <a:r>
              <a:rPr lang="en-US" altLang="ja-JP" sz="1200">
                <a:solidFill>
                  <a:schemeClr val="tx1">
                    <a:lumMod val="75000"/>
                    <a:lumOff val="25000"/>
                  </a:schemeClr>
                </a:solidFill>
                <a:latin typeface="Meiryo" panose="020B0604030504040204" pitchFamily="34" charset="-128"/>
                <a:ea typeface="Meiryo" panose="020B0604030504040204" pitchFamily="34" charset="-128"/>
              </a:rPr>
              <a:t>App Store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やカメラ、</a:t>
            </a:r>
            <a:r>
              <a:rPr lang="en-US" altLang="ja-JP" sz="1200">
                <a:solidFill>
                  <a:schemeClr val="tx1">
                    <a:lumMod val="75000"/>
                    <a:lumOff val="25000"/>
                  </a:schemeClr>
                </a:solidFill>
                <a:latin typeface="Meiryo" panose="020B0604030504040204" pitchFamily="34" charset="-128"/>
                <a:ea typeface="Meiryo" panose="020B0604030504040204" pitchFamily="34" charset="-128"/>
              </a:rPr>
              <a:t>Safari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などの利用制限、</a:t>
            </a:r>
            <a:r>
              <a:rPr lang="en-US" altLang="ja-JP" sz="1200">
                <a:solidFill>
                  <a:schemeClr val="tx1">
                    <a:lumMod val="75000"/>
                    <a:lumOff val="25000"/>
                  </a:schemeClr>
                </a:solidFill>
                <a:latin typeface="Meiryo" panose="020B0604030504040204" pitchFamily="34" charset="-128"/>
                <a:ea typeface="Meiryo" panose="020B0604030504040204" pitchFamily="34" charset="-128"/>
              </a:rPr>
              <a:t>Wi-Fi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や</a:t>
            </a:r>
            <a:r>
              <a:rPr lang="en-US" altLang="ja-JP" sz="1200">
                <a:solidFill>
                  <a:schemeClr val="tx1">
                    <a:lumMod val="75000"/>
                    <a:lumOff val="25000"/>
                  </a:schemeClr>
                </a:solidFill>
                <a:latin typeface="Meiryo" panose="020B0604030504040204" pitchFamily="34" charset="-128"/>
                <a:ea typeface="Meiryo" panose="020B0604030504040204" pitchFamily="34" charset="-128"/>
              </a:rPr>
              <a:t> VPN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などの各種設定の効率化できます。</a:t>
            </a:r>
            <a:endParaRPr kumimoji="1" lang="ja-JP" altLang="en-US" sz="12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73262581-E6FA-AB6B-1427-848E21461472}"/>
              </a:ext>
            </a:extLst>
          </p:cNvPr>
          <p:cNvSpPr txBox="1"/>
          <p:nvPr/>
        </p:nvSpPr>
        <p:spPr>
          <a:xfrm>
            <a:off x="6348249" y="2104751"/>
            <a:ext cx="5417275" cy="526298"/>
          </a:xfrm>
          <a:prstGeom prst="rect">
            <a:avLst/>
          </a:prstGeom>
          <a:noFill/>
        </p:spPr>
        <p:txBody>
          <a:bodyPr wrap="square" rtlCol="0">
            <a:spAutoFit/>
          </a:bodyPr>
          <a:lstStyle/>
          <a:p>
            <a:pPr>
              <a:lnSpc>
                <a:spcPct val="12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Android Enterprise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を利用</a:t>
            </a:r>
            <a:r>
              <a:rPr lang="en-US" altLang="ja-JP" sz="800">
                <a:solidFill>
                  <a:schemeClr val="tx1">
                    <a:lumMod val="75000"/>
                    <a:lumOff val="25000"/>
                  </a:schemeClr>
                </a:solidFill>
                <a:latin typeface="Meiryo" panose="020B0604030504040204" pitchFamily="34" charset="-128"/>
                <a:ea typeface="Meiryo" panose="020B0604030504040204" pitchFamily="34" charset="-128"/>
              </a:rPr>
              <a:t>※</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することで、初期化禁止やカメラの利用禁止などデバイスの利用制限を行うことができます。</a:t>
            </a:r>
            <a:endParaRPr kumimoji="1" lang="ja-JP" altLang="en-US" sz="12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0BE596BA-8844-D2F6-5C1F-03A3DBF690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4368" y="2749582"/>
            <a:ext cx="2097859" cy="1512452"/>
          </a:xfrm>
          <a:prstGeom prst="rect">
            <a:avLst/>
          </a:prstGeom>
        </p:spPr>
      </p:pic>
      <p:pic>
        <p:nvPicPr>
          <p:cNvPr id="15" name="図 14">
            <a:extLst>
              <a:ext uri="{FF2B5EF4-FFF2-40B4-BE49-F238E27FC236}">
                <a16:creationId xmlns:a16="http://schemas.microsoft.com/office/drawing/2014/main" id="{E28A7CD9-084D-5841-69C7-1C374ED909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7906" y="2733114"/>
            <a:ext cx="759125" cy="1368389"/>
          </a:xfrm>
          <a:prstGeom prst="rect">
            <a:avLst/>
          </a:prstGeom>
        </p:spPr>
      </p:pic>
      <p:cxnSp>
        <p:nvCxnSpPr>
          <p:cNvPr id="16" name="直線矢印コネクタ 15">
            <a:extLst>
              <a:ext uri="{FF2B5EF4-FFF2-40B4-BE49-F238E27FC236}">
                <a16:creationId xmlns:a16="http://schemas.microsoft.com/office/drawing/2014/main" id="{6E3FCC4B-A29A-0098-824F-7B31213B13DB}"/>
              </a:ext>
            </a:extLst>
          </p:cNvPr>
          <p:cNvCxnSpPr>
            <a:cxnSpLocks/>
          </p:cNvCxnSpPr>
          <p:nvPr/>
        </p:nvCxnSpPr>
        <p:spPr>
          <a:xfrm>
            <a:off x="2647120" y="3400664"/>
            <a:ext cx="1647888" cy="0"/>
          </a:xfrm>
          <a:prstGeom prst="straightConnector1">
            <a:avLst/>
          </a:prstGeom>
          <a:noFill/>
          <a:ln w="6350" cap="flat" cmpd="sng" algn="ctr">
            <a:solidFill>
              <a:schemeClr val="bg1">
                <a:lumMod val="50000"/>
              </a:schemeClr>
            </a:solidFill>
            <a:prstDash val="solid"/>
            <a:miter lim="800000"/>
            <a:tailEnd type="triangle"/>
          </a:ln>
          <a:effectLst/>
        </p:spPr>
      </p:cxnSp>
      <p:pic>
        <p:nvPicPr>
          <p:cNvPr id="17" name="図 16">
            <a:extLst>
              <a:ext uri="{FF2B5EF4-FFF2-40B4-BE49-F238E27FC236}">
                <a16:creationId xmlns:a16="http://schemas.microsoft.com/office/drawing/2014/main" id="{7DF119A6-E948-9509-9602-1BD1D04E2E92}"/>
              </a:ext>
            </a:extLst>
          </p:cNvPr>
          <p:cNvPicPr>
            <a:picLocks noChangeAspect="1"/>
          </p:cNvPicPr>
          <p:nvPr/>
        </p:nvPicPr>
        <p:blipFill>
          <a:blip r:embed="rId4"/>
          <a:stretch>
            <a:fillRect/>
          </a:stretch>
        </p:blipFill>
        <p:spPr>
          <a:xfrm>
            <a:off x="3155490" y="3070583"/>
            <a:ext cx="660161" cy="660161"/>
          </a:xfrm>
          <a:prstGeom prst="rect">
            <a:avLst/>
          </a:prstGeom>
        </p:spPr>
      </p:pic>
      <p:pic>
        <p:nvPicPr>
          <p:cNvPr id="18" name="図 17">
            <a:extLst>
              <a:ext uri="{FF2B5EF4-FFF2-40B4-BE49-F238E27FC236}">
                <a16:creationId xmlns:a16="http://schemas.microsoft.com/office/drawing/2014/main" id="{0C5D4371-1ED6-D5A9-0042-89F9283169D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9645" y="2800058"/>
            <a:ext cx="1775894" cy="1151333"/>
          </a:xfrm>
          <a:prstGeom prst="rect">
            <a:avLst/>
          </a:prstGeom>
        </p:spPr>
      </p:pic>
      <p:pic>
        <p:nvPicPr>
          <p:cNvPr id="19" name="図 18">
            <a:extLst>
              <a:ext uri="{FF2B5EF4-FFF2-40B4-BE49-F238E27FC236}">
                <a16:creationId xmlns:a16="http://schemas.microsoft.com/office/drawing/2014/main" id="{1A521011-D7CE-CF15-B73D-A4E928F025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2056" y="3243033"/>
            <a:ext cx="490823" cy="315259"/>
          </a:xfrm>
          <a:prstGeom prst="rect">
            <a:avLst/>
          </a:prstGeom>
        </p:spPr>
      </p:pic>
      <p:sp>
        <p:nvSpPr>
          <p:cNvPr id="20" name="テキスト ボックス 19">
            <a:extLst>
              <a:ext uri="{FF2B5EF4-FFF2-40B4-BE49-F238E27FC236}">
                <a16:creationId xmlns:a16="http://schemas.microsoft.com/office/drawing/2014/main" id="{2E590DD2-01F1-0E05-CFFF-26773A988CC9}"/>
              </a:ext>
            </a:extLst>
          </p:cNvPr>
          <p:cNvSpPr txBox="1"/>
          <p:nvPr/>
        </p:nvSpPr>
        <p:spPr>
          <a:xfrm>
            <a:off x="442910" y="4361374"/>
            <a:ext cx="5027125" cy="417807"/>
          </a:xfrm>
          <a:prstGeom prst="rect">
            <a:avLst/>
          </a:prstGeom>
          <a:noFill/>
        </p:spPr>
        <p:txBody>
          <a:bodyPr wrap="square" rtlCol="0">
            <a:spAutoFit/>
          </a:bodyPr>
          <a:lstStyle/>
          <a:p>
            <a:pPr>
              <a:lnSpc>
                <a:spcPct val="120000"/>
              </a:lnSpc>
            </a:pP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エンドポイントマネージャーと</a:t>
            </a: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 Apple Configurator2 /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プロファイルマネージャーで、</a:t>
            </a:r>
            <a:endPar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作成できるプロファイルに違いがあります。</a:t>
            </a:r>
          </a:p>
        </p:txBody>
      </p:sp>
      <p:grpSp>
        <p:nvGrpSpPr>
          <p:cNvPr id="21" name="図形グループ 13">
            <a:extLst>
              <a:ext uri="{FF2B5EF4-FFF2-40B4-BE49-F238E27FC236}">
                <a16:creationId xmlns:a16="http://schemas.microsoft.com/office/drawing/2014/main" id="{E790C95D-8FDD-79FB-6943-7D71A7C0C0F2}"/>
              </a:ext>
            </a:extLst>
          </p:cNvPr>
          <p:cNvGrpSpPr/>
          <p:nvPr/>
        </p:nvGrpSpPr>
        <p:grpSpPr>
          <a:xfrm>
            <a:off x="408430" y="4853813"/>
            <a:ext cx="5435311" cy="1469632"/>
            <a:chOff x="84173" y="728129"/>
            <a:chExt cx="5435311" cy="1469632"/>
          </a:xfrm>
        </p:grpSpPr>
        <p:sp>
          <p:nvSpPr>
            <p:cNvPr id="22" name="角丸四角形 21">
              <a:extLst>
                <a:ext uri="{FF2B5EF4-FFF2-40B4-BE49-F238E27FC236}">
                  <a16:creationId xmlns:a16="http://schemas.microsoft.com/office/drawing/2014/main" id="{E628A8B1-857C-08E0-202A-9BD1C5FA66DA}"/>
                </a:ext>
              </a:extLst>
            </p:cNvPr>
            <p:cNvSpPr/>
            <p:nvPr/>
          </p:nvSpPr>
          <p:spPr>
            <a:xfrm>
              <a:off x="84173" y="728129"/>
              <a:ext cx="5435311" cy="1469632"/>
            </a:xfrm>
            <a:prstGeom prst="roundRect">
              <a:avLst>
                <a:gd name="adj" fmla="val 2772"/>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角丸四角形 22">
              <a:extLst>
                <a:ext uri="{FF2B5EF4-FFF2-40B4-BE49-F238E27FC236}">
                  <a16:creationId xmlns:a16="http://schemas.microsoft.com/office/drawing/2014/main" id="{477E54A0-644E-D7E2-4569-7BE85D175DA6}"/>
                </a:ext>
              </a:extLst>
            </p:cNvPr>
            <p:cNvSpPr/>
            <p:nvPr/>
          </p:nvSpPr>
          <p:spPr>
            <a:xfrm>
              <a:off x="225630" y="858090"/>
              <a:ext cx="633513" cy="259882"/>
            </a:xfrm>
            <a:prstGeom prst="roundRect">
              <a:avLst>
                <a:gd name="adj" fmla="val 3124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テキスト ボックス 23">
              <a:extLst>
                <a:ext uri="{FF2B5EF4-FFF2-40B4-BE49-F238E27FC236}">
                  <a16:creationId xmlns:a16="http://schemas.microsoft.com/office/drawing/2014/main" id="{793892ED-5959-5183-4700-4999F7B19AE1}"/>
                </a:ext>
              </a:extLst>
            </p:cNvPr>
            <p:cNvSpPr txBox="1"/>
            <p:nvPr/>
          </p:nvSpPr>
          <p:spPr>
            <a:xfrm>
              <a:off x="252296" y="861050"/>
              <a:ext cx="580179" cy="293106"/>
            </a:xfrm>
            <a:prstGeom prst="rect">
              <a:avLst/>
            </a:prstGeom>
            <a:noFill/>
          </p:spPr>
          <p:txBody>
            <a:bodyPr wrap="square" rtlCol="0">
              <a:spAutoFit/>
            </a:bodyPr>
            <a:lstStyle/>
            <a:p>
              <a:pPr algn="ctr">
                <a:lnSpc>
                  <a:spcPct val="120000"/>
                </a:lnSpc>
              </a:pPr>
              <a:r>
                <a:rPr lang="ja-JP" altLang="en-US" sz="1050" b="1">
                  <a:solidFill>
                    <a:prstClr val="white"/>
                  </a:solidFill>
                  <a:latin typeface="Meiryo" charset="-128"/>
                  <a:ea typeface="Meiryo" charset="-128"/>
                  <a:cs typeface="Meiryo" charset="-128"/>
                </a:rPr>
                <a:t>解</a:t>
              </a:r>
              <a:r>
                <a:rPr lang="en-US" altLang="ja-JP" sz="1050" b="1">
                  <a:solidFill>
                    <a:prstClr val="white"/>
                  </a:solidFill>
                  <a:latin typeface="Meiryo" charset="-128"/>
                  <a:ea typeface="Meiryo" charset="-128"/>
                  <a:cs typeface="Meiryo" charset="-128"/>
                </a:rPr>
                <a:t> </a:t>
              </a:r>
              <a:r>
                <a:rPr lang="ja-JP" altLang="en-US" sz="1050" b="1">
                  <a:solidFill>
                    <a:prstClr val="white"/>
                  </a:solidFill>
                  <a:latin typeface="Meiryo" charset="-128"/>
                  <a:ea typeface="Meiryo" charset="-128"/>
                  <a:cs typeface="Meiryo" charset="-128"/>
                </a:rPr>
                <a:t>説</a:t>
              </a:r>
              <a:endParaRPr lang="en-US" altLang="ja-JP" sz="1050" b="1">
                <a:solidFill>
                  <a:prstClr val="white"/>
                </a:solidFill>
                <a:latin typeface="Meiryo" charset="-128"/>
                <a:ea typeface="Meiryo" charset="-128"/>
                <a:cs typeface="Meiryo" charset="-128"/>
              </a:endParaRPr>
            </a:p>
          </p:txBody>
        </p:sp>
        <p:sp>
          <p:nvSpPr>
            <p:cNvPr id="25" name="テキスト ボックス 24">
              <a:extLst>
                <a:ext uri="{FF2B5EF4-FFF2-40B4-BE49-F238E27FC236}">
                  <a16:creationId xmlns:a16="http://schemas.microsoft.com/office/drawing/2014/main" id="{5CB77D44-F04B-99BF-539B-071C15414E5A}"/>
                </a:ext>
              </a:extLst>
            </p:cNvPr>
            <p:cNvSpPr txBox="1"/>
            <p:nvPr/>
          </p:nvSpPr>
          <p:spPr>
            <a:xfrm>
              <a:off x="822061" y="867018"/>
              <a:ext cx="2871006" cy="278153"/>
            </a:xfrm>
            <a:prstGeom prst="rect">
              <a:avLst/>
            </a:prstGeom>
            <a:noFill/>
          </p:spPr>
          <p:txBody>
            <a:bodyPr wrap="square" rtlCol="0">
              <a:spAutoFit/>
            </a:bodyPr>
            <a:lstStyle/>
            <a:p>
              <a:pPr algn="just">
                <a:lnSpc>
                  <a:spcPct val="120000"/>
                </a:lnSpc>
              </a:pPr>
              <a:r>
                <a:rPr lang="en-US" altLang="ja-JP" sz="1050">
                  <a:solidFill>
                    <a:schemeClr val="tx1">
                      <a:lumMod val="75000"/>
                      <a:lumOff val="25000"/>
                    </a:schemeClr>
                  </a:solidFill>
                  <a:latin typeface="Meiryo" charset="-128"/>
                  <a:ea typeface="Meiryo" charset="-128"/>
                  <a:cs typeface="Meiryo" charset="-128"/>
                </a:rPr>
                <a:t>iOS </a:t>
              </a:r>
              <a:r>
                <a:rPr lang="ja-JP" altLang="en-US" sz="1050">
                  <a:solidFill>
                    <a:schemeClr val="tx1">
                      <a:lumMod val="75000"/>
                      <a:lumOff val="25000"/>
                    </a:schemeClr>
                  </a:solidFill>
                  <a:latin typeface="Meiryo" charset="-128"/>
                  <a:ea typeface="Meiryo" charset="-128"/>
                  <a:cs typeface="Meiryo" charset="-128"/>
                </a:rPr>
                <a:t>の「監視モード」について</a:t>
              </a:r>
            </a:p>
          </p:txBody>
        </p:sp>
        <p:sp>
          <p:nvSpPr>
            <p:cNvPr id="26" name="テキスト ボックス 25">
              <a:extLst>
                <a:ext uri="{FF2B5EF4-FFF2-40B4-BE49-F238E27FC236}">
                  <a16:creationId xmlns:a16="http://schemas.microsoft.com/office/drawing/2014/main" id="{C257C3EA-7307-4B2A-6A09-44F6CEC67713}"/>
                </a:ext>
              </a:extLst>
            </p:cNvPr>
            <p:cNvSpPr txBox="1"/>
            <p:nvPr/>
          </p:nvSpPr>
          <p:spPr>
            <a:xfrm>
              <a:off x="144340" y="1207007"/>
              <a:ext cx="5262352" cy="859851"/>
            </a:xfrm>
            <a:prstGeom prst="rect">
              <a:avLst/>
            </a:prstGeom>
            <a:noFill/>
          </p:spPr>
          <p:txBody>
            <a:bodyPr wrap="square" rtlCol="0">
              <a:spAutoFit/>
            </a:bodyPr>
            <a:lstStyle/>
            <a:p>
              <a:pPr algn="just">
                <a:lnSpc>
                  <a:spcPct val="120000"/>
                </a:lnSpc>
              </a:pPr>
              <a:r>
                <a:rPr lang="ja-JP" altLang="en-US" sz="1050">
                  <a:solidFill>
                    <a:schemeClr val="tx1">
                      <a:lumMod val="75000"/>
                      <a:lumOff val="25000"/>
                    </a:schemeClr>
                  </a:solidFill>
                  <a:latin typeface="Meiryo" charset="-128"/>
                  <a:ea typeface="Meiryo" charset="-128"/>
                  <a:cs typeface="Meiryo" charset="-128"/>
                </a:rPr>
                <a:t>構成プロファイルの中には、デバイスを監視モードに設定しないと適用できないものがあります。監視モードに設定するためには、</a:t>
              </a:r>
              <a:r>
                <a:rPr lang="en-US" altLang="ja-JP" sz="1050">
                  <a:solidFill>
                    <a:schemeClr val="tx1">
                      <a:lumMod val="75000"/>
                      <a:lumOff val="25000"/>
                    </a:schemeClr>
                  </a:solidFill>
                  <a:latin typeface="Meiryo" charset="-128"/>
                  <a:ea typeface="Meiryo" charset="-128"/>
                  <a:cs typeface="Meiryo" charset="-128"/>
                </a:rPr>
                <a:t>Apple Configurator 2 </a:t>
              </a:r>
              <a:r>
                <a:rPr lang="ja-JP" altLang="en-US" sz="1050">
                  <a:solidFill>
                    <a:schemeClr val="tx1">
                      <a:lumMod val="75000"/>
                      <a:lumOff val="25000"/>
                    </a:schemeClr>
                  </a:solidFill>
                  <a:latin typeface="Meiryo" charset="-128"/>
                  <a:ea typeface="Meiryo" charset="-128"/>
                  <a:cs typeface="Meiryo" charset="-128"/>
                </a:rPr>
                <a:t>がインストールされた</a:t>
              </a:r>
              <a:r>
                <a:rPr lang="en-US" altLang="ja-JP" sz="1050">
                  <a:solidFill>
                    <a:schemeClr val="tx1">
                      <a:lumMod val="75000"/>
                      <a:lumOff val="25000"/>
                    </a:schemeClr>
                  </a:solidFill>
                  <a:latin typeface="Meiryo" charset="-128"/>
                  <a:ea typeface="Meiryo" charset="-128"/>
                  <a:cs typeface="Meiryo" charset="-128"/>
                </a:rPr>
                <a:t> Mac </a:t>
              </a:r>
              <a:r>
                <a:rPr lang="ja-JP" altLang="en-US" sz="1050">
                  <a:solidFill>
                    <a:schemeClr val="tx1">
                      <a:lumMod val="75000"/>
                      <a:lumOff val="25000"/>
                    </a:schemeClr>
                  </a:solidFill>
                  <a:latin typeface="Meiryo" charset="-128"/>
                  <a:ea typeface="Meiryo" charset="-128"/>
                  <a:cs typeface="Meiryo" charset="-128"/>
                </a:rPr>
                <a:t>デバイスと</a:t>
              </a:r>
              <a:r>
                <a:rPr lang="en-US" altLang="ja-JP" sz="1050">
                  <a:solidFill>
                    <a:schemeClr val="tx1">
                      <a:lumMod val="75000"/>
                      <a:lumOff val="25000"/>
                    </a:schemeClr>
                  </a:solidFill>
                  <a:latin typeface="Meiryo" charset="-128"/>
                  <a:ea typeface="Meiryo" charset="-128"/>
                  <a:cs typeface="Meiryo" charset="-128"/>
                </a:rPr>
                <a:t> iOS </a:t>
              </a:r>
              <a:r>
                <a:rPr lang="ja-JP" altLang="en-US" sz="1050">
                  <a:solidFill>
                    <a:schemeClr val="tx1">
                      <a:lumMod val="75000"/>
                      <a:lumOff val="25000"/>
                    </a:schemeClr>
                  </a:solidFill>
                  <a:latin typeface="Meiryo" charset="-128"/>
                  <a:ea typeface="Meiryo" charset="-128"/>
                  <a:cs typeface="Meiryo" charset="-128"/>
                </a:rPr>
                <a:t>デバイスを接続し適用するか、自動デバイス登録（</a:t>
              </a:r>
              <a:r>
                <a:rPr lang="en-US" altLang="ja-JP" sz="1050">
                  <a:solidFill>
                    <a:schemeClr val="tx1">
                      <a:lumMod val="75000"/>
                      <a:lumOff val="25000"/>
                    </a:schemeClr>
                  </a:solidFill>
                  <a:latin typeface="Meiryo" charset="-128"/>
                  <a:ea typeface="Meiryo" charset="-128"/>
                  <a:cs typeface="Meiryo" charset="-128"/>
                </a:rPr>
                <a:t>DEP</a:t>
              </a:r>
              <a:r>
                <a:rPr lang="ja-JP" altLang="en-US" sz="1050">
                  <a:solidFill>
                    <a:schemeClr val="tx1">
                      <a:lumMod val="75000"/>
                      <a:lumOff val="25000"/>
                    </a:schemeClr>
                  </a:solidFill>
                  <a:latin typeface="Meiryo" charset="-128"/>
                  <a:ea typeface="Meiryo" charset="-128"/>
                  <a:cs typeface="Meiryo" charset="-128"/>
                </a:rPr>
                <a:t>）を利用します。また監視モード適用時、デバイスの初期化が必要です。</a:t>
              </a:r>
            </a:p>
          </p:txBody>
        </p:sp>
      </p:grpSp>
      <p:sp>
        <p:nvSpPr>
          <p:cNvPr id="27" name="テキスト ボックス 26">
            <a:extLst>
              <a:ext uri="{FF2B5EF4-FFF2-40B4-BE49-F238E27FC236}">
                <a16:creationId xmlns:a16="http://schemas.microsoft.com/office/drawing/2014/main" id="{8A74E2F7-464A-61D8-169E-B20110B2E2F4}"/>
              </a:ext>
            </a:extLst>
          </p:cNvPr>
          <p:cNvSpPr txBox="1"/>
          <p:nvPr/>
        </p:nvSpPr>
        <p:spPr>
          <a:xfrm>
            <a:off x="6359675" y="2662974"/>
            <a:ext cx="5417266" cy="417807"/>
          </a:xfrm>
          <a:prstGeom prst="rect">
            <a:avLst/>
          </a:prstGeom>
          <a:noFill/>
        </p:spPr>
        <p:txBody>
          <a:bodyPr wrap="square" rtlCol="0">
            <a:spAutoFit/>
          </a:bodyPr>
          <a:lstStyle/>
          <a:p>
            <a:pPr>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Android Enterprise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を利用する場合、デバイスのアクティベーション（初期化）が必要です。そのため、すでに利用しているデバイスで、</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Android Enterprise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を利用したい場合は注意してください。</a:t>
            </a:r>
          </a:p>
        </p:txBody>
      </p:sp>
      <p:pic>
        <p:nvPicPr>
          <p:cNvPr id="28" name="図 27">
            <a:extLst>
              <a:ext uri="{FF2B5EF4-FFF2-40B4-BE49-F238E27FC236}">
                <a16:creationId xmlns:a16="http://schemas.microsoft.com/office/drawing/2014/main" id="{3523D99C-0BD9-F6BB-39CA-504E606F66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77187" y="3215373"/>
            <a:ext cx="1723314" cy="3020131"/>
          </a:xfrm>
          <a:prstGeom prst="rect">
            <a:avLst/>
          </a:prstGeom>
          <a:ln w="6350">
            <a:solidFill>
              <a:schemeClr val="bg1">
                <a:lumMod val="65000"/>
              </a:schemeClr>
            </a:solidFill>
          </a:ln>
        </p:spPr>
      </p:pic>
      <p:sp>
        <p:nvSpPr>
          <p:cNvPr id="29" name="右矢印 28">
            <a:extLst>
              <a:ext uri="{FF2B5EF4-FFF2-40B4-BE49-F238E27FC236}">
                <a16:creationId xmlns:a16="http://schemas.microsoft.com/office/drawing/2014/main" id="{7CB10F72-F710-1CB4-DD8C-70811981025D}"/>
              </a:ext>
            </a:extLst>
          </p:cNvPr>
          <p:cNvSpPr/>
          <p:nvPr/>
        </p:nvSpPr>
        <p:spPr>
          <a:xfrm>
            <a:off x="8862775" y="5118085"/>
            <a:ext cx="637548" cy="27802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E5AD6271-B203-B518-68B2-9950FEE274E8}"/>
              </a:ext>
            </a:extLst>
          </p:cNvPr>
          <p:cNvGrpSpPr/>
          <p:nvPr/>
        </p:nvGrpSpPr>
        <p:grpSpPr>
          <a:xfrm>
            <a:off x="9554598" y="3215371"/>
            <a:ext cx="1723314" cy="3020133"/>
            <a:chOff x="3565403" y="2178446"/>
            <a:chExt cx="1895646" cy="3322147"/>
          </a:xfrm>
        </p:grpSpPr>
        <p:pic>
          <p:nvPicPr>
            <p:cNvPr id="31" name="図 30">
              <a:extLst>
                <a:ext uri="{FF2B5EF4-FFF2-40B4-BE49-F238E27FC236}">
                  <a16:creationId xmlns:a16="http://schemas.microsoft.com/office/drawing/2014/main" id="{5262F216-56F5-33EE-A994-8E9670EF7D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5403" y="2178446"/>
              <a:ext cx="1895646" cy="3322147"/>
            </a:xfrm>
            <a:prstGeom prst="rect">
              <a:avLst/>
            </a:prstGeom>
            <a:ln w="6350">
              <a:solidFill>
                <a:schemeClr val="bg1">
                  <a:lumMod val="65000"/>
                </a:schemeClr>
              </a:solidFill>
            </a:ln>
          </p:spPr>
        </p:pic>
        <p:sp>
          <p:nvSpPr>
            <p:cNvPr id="32" name="正方形/長方形 31">
              <a:extLst>
                <a:ext uri="{FF2B5EF4-FFF2-40B4-BE49-F238E27FC236}">
                  <a16:creationId xmlns:a16="http://schemas.microsoft.com/office/drawing/2014/main" id="{ADC3FB75-89E9-C4AC-4350-5C73329B1B06}"/>
                </a:ext>
              </a:extLst>
            </p:cNvPr>
            <p:cNvSpPr/>
            <p:nvPr/>
          </p:nvSpPr>
          <p:spPr>
            <a:xfrm>
              <a:off x="3646061" y="4237544"/>
              <a:ext cx="1264826" cy="422531"/>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5689F76D-34C8-12FD-868E-A81EA9E8058C}"/>
                </a:ext>
              </a:extLst>
            </p:cNvPr>
            <p:cNvSpPr/>
            <p:nvPr/>
          </p:nvSpPr>
          <p:spPr>
            <a:xfrm>
              <a:off x="3582034" y="4200854"/>
              <a:ext cx="1848976" cy="39596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9DB1C446-A35C-0B2E-DA61-D0E2310EB04A}"/>
              </a:ext>
            </a:extLst>
          </p:cNvPr>
          <p:cNvSpPr txBox="1"/>
          <p:nvPr/>
        </p:nvSpPr>
        <p:spPr>
          <a:xfrm>
            <a:off x="7098177" y="6268859"/>
            <a:ext cx="1454244" cy="261610"/>
          </a:xfrm>
          <a:prstGeom prst="rect">
            <a:avLst/>
          </a:prstGeom>
          <a:noFill/>
        </p:spPr>
        <p:txBody>
          <a:bodyPr wrap="none" rtlCol="0">
            <a:spAutoFit/>
          </a:bodyPr>
          <a:lstStyle/>
          <a:p>
            <a:pPr algn="ct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＜ポリシー未適用＞</a:t>
            </a:r>
          </a:p>
        </p:txBody>
      </p:sp>
      <p:sp>
        <p:nvSpPr>
          <p:cNvPr id="35" name="テキスト ボックス 34">
            <a:extLst>
              <a:ext uri="{FF2B5EF4-FFF2-40B4-BE49-F238E27FC236}">
                <a16:creationId xmlns:a16="http://schemas.microsoft.com/office/drawing/2014/main" id="{F8FDD36B-DEA4-B2CE-838D-B01871CAE296}"/>
              </a:ext>
            </a:extLst>
          </p:cNvPr>
          <p:cNvSpPr txBox="1"/>
          <p:nvPr/>
        </p:nvSpPr>
        <p:spPr>
          <a:xfrm>
            <a:off x="9783354" y="6268859"/>
            <a:ext cx="1313180" cy="261610"/>
          </a:xfrm>
          <a:prstGeom prst="rect">
            <a:avLst/>
          </a:prstGeom>
          <a:noFill/>
        </p:spPr>
        <p:txBody>
          <a:bodyPr wrap="none" rtlCol="0">
            <a:spAutoFit/>
          </a:bodyPr>
          <a:lstStyle/>
          <a:p>
            <a:pPr algn="ct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＜ポリシー適用＞</a:t>
            </a:r>
          </a:p>
        </p:txBody>
      </p:sp>
      <p:graphicFrame>
        <p:nvGraphicFramePr>
          <p:cNvPr id="36" name="表 35">
            <a:extLst>
              <a:ext uri="{FF2B5EF4-FFF2-40B4-BE49-F238E27FC236}">
                <a16:creationId xmlns:a16="http://schemas.microsoft.com/office/drawing/2014/main" id="{88C3129F-9F69-5488-4E55-D46245B1738C}"/>
              </a:ext>
            </a:extLst>
          </p:cNvPr>
          <p:cNvGraphicFramePr>
            <a:graphicFrameLocks noGrp="1"/>
          </p:cNvGraphicFramePr>
          <p:nvPr>
            <p:extLst>
              <p:ext uri="{D42A27DB-BD31-4B8C-83A1-F6EECF244321}">
                <p14:modId xmlns:p14="http://schemas.microsoft.com/office/powerpoint/2010/main" val="2546439672"/>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3074641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ABD1EA9-7963-B105-74AB-C941BF26D896}"/>
              </a:ext>
            </a:extLst>
          </p:cNvPr>
          <p:cNvSpPr>
            <a:spLocks noGrp="1"/>
          </p:cNvSpPr>
          <p:nvPr>
            <p:ph type="body" sz="quarter" idx="14"/>
          </p:nvPr>
        </p:nvSpPr>
        <p:spPr>
          <a:xfrm>
            <a:off x="643242" y="1681977"/>
            <a:ext cx="9469693" cy="348557"/>
          </a:xfrm>
        </p:spPr>
        <p:txBody>
          <a:bodyPr/>
          <a:lstStyle/>
          <a:p>
            <a:r>
              <a:rPr lang="en-US" altLang="ja-JP"/>
              <a:t>2. </a:t>
            </a:r>
            <a:r>
              <a:rPr lang="ja-JP" altLang="en-US"/>
              <a:t>エンドポイントマネージャー</a:t>
            </a:r>
            <a:r>
              <a:rPr lang="en-US" altLang="ja-JP"/>
              <a:t> </a:t>
            </a:r>
            <a:r>
              <a:rPr lang="ja-JP" altLang="en-US"/>
              <a:t>クラウド版</a:t>
            </a:r>
            <a:r>
              <a:rPr lang="en-US" altLang="ja-JP"/>
              <a:t> </a:t>
            </a:r>
            <a:r>
              <a:rPr lang="ja-JP" altLang="en-US"/>
              <a:t>各機能のご紹介</a:t>
            </a:r>
          </a:p>
        </p:txBody>
      </p:sp>
      <p:sp>
        <p:nvSpPr>
          <p:cNvPr id="5" name="テキスト プレースホルダー 4">
            <a:extLst>
              <a:ext uri="{FF2B5EF4-FFF2-40B4-BE49-F238E27FC236}">
                <a16:creationId xmlns:a16="http://schemas.microsoft.com/office/drawing/2014/main" id="{1CEFA403-7BDA-0A71-F502-CE1029910886}"/>
              </a:ext>
            </a:extLst>
          </p:cNvPr>
          <p:cNvSpPr>
            <a:spLocks noGrp="1"/>
          </p:cNvSpPr>
          <p:nvPr>
            <p:ph type="body" sz="quarter" idx="15"/>
          </p:nvPr>
        </p:nvSpPr>
        <p:spPr>
          <a:xfrm>
            <a:off x="643242" y="2373870"/>
            <a:ext cx="9318901" cy="1578894"/>
          </a:xfrm>
        </p:spPr>
        <p:txBody>
          <a:bodyPr/>
          <a:lstStyle/>
          <a:p>
            <a:r>
              <a:rPr lang="ja-JP" altLang="en-US">
                <a:solidFill>
                  <a:schemeClr val="bg1">
                    <a:lumMod val="75000"/>
                  </a:schemeClr>
                </a:solidFill>
              </a:rPr>
              <a:t>機能紹介① 資産管理（ハードウェア・アプリ管理）</a:t>
            </a:r>
          </a:p>
          <a:p>
            <a:r>
              <a:rPr lang="ja-JP" altLang="en-US">
                <a:solidFill>
                  <a:schemeClr val="bg1">
                    <a:lumMod val="75000"/>
                  </a:schemeClr>
                </a:solidFill>
              </a:rPr>
              <a:t>機能紹介② 紛失対策・セキュリティ</a:t>
            </a:r>
            <a:endParaRPr lang="en-US" altLang="ja-JP">
              <a:solidFill>
                <a:schemeClr val="bg1">
                  <a:lumMod val="75000"/>
                </a:schemeClr>
              </a:solidFill>
            </a:endParaRPr>
          </a:p>
          <a:p>
            <a:r>
              <a:rPr lang="ja-JP" altLang="en-US"/>
              <a:t>機能紹介</a:t>
            </a:r>
            <a:r>
              <a:rPr lang="en-US" altLang="ja-JP"/>
              <a:t>③</a:t>
            </a:r>
            <a:r>
              <a:rPr lang="ja-JP" altLang="en-US"/>
              <a:t> </a:t>
            </a:r>
            <a:r>
              <a:rPr lang="en" altLang="ja-JP"/>
              <a:t>Windows</a:t>
            </a:r>
            <a:r>
              <a:rPr lang="ja-JP" altLang="en-US"/>
              <a:t>・</a:t>
            </a:r>
            <a:r>
              <a:rPr lang="en-US" altLang="ja-JP"/>
              <a:t>macOS </a:t>
            </a:r>
            <a:r>
              <a:rPr lang="ja-JP" altLang="en-US"/>
              <a:t>操作ログ管理</a:t>
            </a:r>
          </a:p>
          <a:p>
            <a:r>
              <a:rPr lang="ja-JP" altLang="en-US">
                <a:solidFill>
                  <a:schemeClr val="bg1">
                    <a:lumMod val="75000"/>
                  </a:schemeClr>
                </a:solidFill>
              </a:rPr>
              <a:t>機能紹介④ </a:t>
            </a:r>
            <a:r>
              <a:rPr lang="en" altLang="ja-JP">
                <a:solidFill>
                  <a:schemeClr val="bg1">
                    <a:lumMod val="75000"/>
                  </a:schemeClr>
                </a:solidFill>
              </a:rPr>
              <a:t>Apple Business Manager</a:t>
            </a:r>
            <a:r>
              <a:rPr lang="ja-JP" altLang="en">
                <a:solidFill>
                  <a:schemeClr val="bg1">
                    <a:lumMod val="75000"/>
                  </a:schemeClr>
                </a:solidFill>
              </a:rPr>
              <a:t>／</a:t>
            </a:r>
            <a:r>
              <a:rPr lang="en" altLang="ja-JP">
                <a:solidFill>
                  <a:schemeClr val="bg1">
                    <a:lumMod val="75000"/>
                  </a:schemeClr>
                </a:solidFill>
              </a:rPr>
              <a:t>Android Enterprise</a:t>
            </a:r>
          </a:p>
          <a:p>
            <a:r>
              <a:rPr lang="ja-JP" altLang="en-US">
                <a:solidFill>
                  <a:schemeClr val="bg1">
                    <a:lumMod val="75000"/>
                  </a:schemeClr>
                </a:solidFill>
              </a:rPr>
              <a:t>機能紹介⑤</a:t>
            </a:r>
            <a:r>
              <a:rPr lang="en-US" altLang="ja-JP">
                <a:solidFill>
                  <a:schemeClr val="bg1">
                    <a:lumMod val="75000"/>
                  </a:schemeClr>
                </a:solidFill>
              </a:rPr>
              <a:t> </a:t>
            </a:r>
            <a:r>
              <a:rPr lang="ja-JP" altLang="en-US">
                <a:solidFill>
                  <a:schemeClr val="bg1">
                    <a:lumMod val="75000"/>
                  </a:schemeClr>
                </a:solidFill>
              </a:rPr>
              <a:t>関連製品</a:t>
            </a:r>
          </a:p>
        </p:txBody>
      </p:sp>
    </p:spTree>
    <p:extLst>
      <p:ext uri="{BB962C8B-B14F-4D97-AF65-F5344CB8AC3E}">
        <p14:creationId xmlns:p14="http://schemas.microsoft.com/office/powerpoint/2010/main" val="3409542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1234BB64-C9A5-8A42-A26F-867F81100E94}"/>
              </a:ext>
            </a:extLst>
          </p:cNvPr>
          <p:cNvSpPr>
            <a:spLocks noGrp="1"/>
          </p:cNvSpPr>
          <p:nvPr>
            <p:ph type="body" sz="quarter" idx="15"/>
          </p:nvPr>
        </p:nvSpPr>
        <p:spPr/>
        <p:txBody>
          <a:bodyPr/>
          <a:lstStyle/>
          <a:p>
            <a:r>
              <a:rPr lang="ja-JP" altLang="en-US"/>
              <a:t>会社概要</a:t>
            </a:r>
          </a:p>
        </p:txBody>
      </p:sp>
      <p:pic>
        <p:nvPicPr>
          <p:cNvPr id="7" name="図 6">
            <a:extLst>
              <a:ext uri="{FF2B5EF4-FFF2-40B4-BE49-F238E27FC236}">
                <a16:creationId xmlns:a16="http://schemas.microsoft.com/office/drawing/2014/main" id="{B836AFB6-8875-6545-956D-69426F554E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12700" y="2137475"/>
            <a:ext cx="12179300" cy="4720525"/>
          </a:xfrm>
          <a:prstGeom prst="rect">
            <a:avLst/>
          </a:prstGeom>
        </p:spPr>
      </p:pic>
      <p:sp>
        <p:nvSpPr>
          <p:cNvPr id="14" name="テキスト ボックス 13">
            <a:extLst>
              <a:ext uri="{FF2B5EF4-FFF2-40B4-BE49-F238E27FC236}">
                <a16:creationId xmlns:a16="http://schemas.microsoft.com/office/drawing/2014/main" id="{45170F43-FFC3-FA43-AF82-D954D04DD9F3}"/>
              </a:ext>
            </a:extLst>
          </p:cNvPr>
          <p:cNvSpPr txBox="1"/>
          <p:nvPr/>
        </p:nvSpPr>
        <p:spPr>
          <a:xfrm>
            <a:off x="908249" y="1159727"/>
            <a:ext cx="3365499" cy="412421"/>
          </a:xfrm>
          <a:prstGeom prst="rect">
            <a:avLst/>
          </a:prstGeom>
          <a:noFill/>
        </p:spPr>
        <p:txBody>
          <a:bodyPr wrap="square" rtlCol="0">
            <a:spAutoFit/>
          </a:bodyPr>
          <a:lstStyle/>
          <a:p>
            <a:pPr algn="just">
              <a:lnSpc>
                <a:spcPct val="140000"/>
              </a:lnSpc>
            </a:pPr>
            <a:r>
              <a:rPr lang="ja-JP" altLang="en-US" sz="1600" b="1">
                <a:solidFill>
                  <a:srgbClr val="C00000"/>
                </a:solidFill>
                <a:latin typeface="Meiryo" panose="020B0604030504040204" pitchFamily="34" charset="-128"/>
                <a:ea typeface="Meiryo" panose="020B0604030504040204" pitchFamily="34" charset="-128"/>
                <a:cs typeface="Meiryo" charset="-128"/>
              </a:rPr>
              <a:t>会 社 概 要</a:t>
            </a:r>
          </a:p>
        </p:txBody>
      </p:sp>
      <p:graphicFrame>
        <p:nvGraphicFramePr>
          <p:cNvPr id="15" name="表 12">
            <a:extLst>
              <a:ext uri="{FF2B5EF4-FFF2-40B4-BE49-F238E27FC236}">
                <a16:creationId xmlns:a16="http://schemas.microsoft.com/office/drawing/2014/main" id="{C0671BBF-7F4C-504A-B4A6-53B75B272264}"/>
              </a:ext>
            </a:extLst>
          </p:cNvPr>
          <p:cNvGraphicFramePr>
            <a:graphicFrameLocks noGrp="1"/>
          </p:cNvGraphicFramePr>
          <p:nvPr/>
        </p:nvGraphicFramePr>
        <p:xfrm>
          <a:off x="920949" y="1782003"/>
          <a:ext cx="5086151" cy="3009022"/>
        </p:xfrm>
        <a:graphic>
          <a:graphicData uri="http://schemas.openxmlformats.org/drawingml/2006/table">
            <a:tbl>
              <a:tblPr bandRow="1">
                <a:tableStyleId>{5C22544A-7EE6-4342-B048-85BDC9FD1C3A}</a:tableStyleId>
              </a:tblPr>
              <a:tblGrid>
                <a:gridCol w="1187251">
                  <a:extLst>
                    <a:ext uri="{9D8B030D-6E8A-4147-A177-3AD203B41FA5}">
                      <a16:colId xmlns:a16="http://schemas.microsoft.com/office/drawing/2014/main" val="3407997960"/>
                    </a:ext>
                  </a:extLst>
                </a:gridCol>
                <a:gridCol w="330200">
                  <a:extLst>
                    <a:ext uri="{9D8B030D-6E8A-4147-A177-3AD203B41FA5}">
                      <a16:colId xmlns:a16="http://schemas.microsoft.com/office/drawing/2014/main" val="626723959"/>
                    </a:ext>
                  </a:extLst>
                </a:gridCol>
                <a:gridCol w="3568700">
                  <a:extLst>
                    <a:ext uri="{9D8B030D-6E8A-4147-A177-3AD203B41FA5}">
                      <a16:colId xmlns:a16="http://schemas.microsoft.com/office/drawing/2014/main" val="2697578225"/>
                    </a:ext>
                  </a:extLst>
                </a:gridCol>
              </a:tblGrid>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会社名</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エムオーテックス株式会社（</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MOTEX</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9500381"/>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代表取締役社長</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宮崎 吉朗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2633968"/>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設立</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1990</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年</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7</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月</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9008557"/>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従業員数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413</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名（</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2022</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年</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4</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月現在）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2485263"/>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株主</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京セラコミュニケーションシステム株式会社</a:t>
                      </a:r>
                      <a:endParaRPr kumimoji="1" lang="en-US" altLang="ja-JP" sz="1050">
                        <a:solidFill>
                          <a:schemeClr val="tx1">
                            <a:lumMod val="85000"/>
                            <a:lumOff val="15000"/>
                          </a:schemeClr>
                        </a:solidFill>
                        <a:latin typeface="Meiryo" panose="020B0604030504040204" pitchFamily="34" charset="-128"/>
                        <a:ea typeface="Meiryo" panose="020B0604030504040204" pitchFamily="34" charset="-128"/>
                      </a:endParaRPr>
                    </a:p>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2012</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年から資本参加）</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037581"/>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事業内容</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自社製品の開発・販売、サイバーセキュリティのコンサルティング・ソリューション導入・運用監視サービス</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1655145"/>
                  </a:ext>
                </a:extLst>
              </a:tr>
            </a:tbl>
          </a:graphicData>
        </a:graphic>
      </p:graphicFrame>
      <p:graphicFrame>
        <p:nvGraphicFramePr>
          <p:cNvPr id="16" name="表 12">
            <a:extLst>
              <a:ext uri="{FF2B5EF4-FFF2-40B4-BE49-F238E27FC236}">
                <a16:creationId xmlns:a16="http://schemas.microsoft.com/office/drawing/2014/main" id="{FA6A5901-4A37-3F4C-BA3C-A671213BCC7A}"/>
              </a:ext>
            </a:extLst>
          </p:cNvPr>
          <p:cNvGraphicFramePr>
            <a:graphicFrameLocks noGrp="1"/>
          </p:cNvGraphicFramePr>
          <p:nvPr/>
        </p:nvGraphicFramePr>
        <p:xfrm>
          <a:off x="6650808" y="1710249"/>
          <a:ext cx="4620244" cy="3464440"/>
        </p:xfrm>
        <a:graphic>
          <a:graphicData uri="http://schemas.openxmlformats.org/drawingml/2006/table">
            <a:tbl>
              <a:tblPr bandRow="1">
                <a:tableStyleId>{5C22544A-7EE6-4342-B048-85BDC9FD1C3A}</a:tableStyleId>
              </a:tblPr>
              <a:tblGrid>
                <a:gridCol w="1016817">
                  <a:extLst>
                    <a:ext uri="{9D8B030D-6E8A-4147-A177-3AD203B41FA5}">
                      <a16:colId xmlns:a16="http://schemas.microsoft.com/office/drawing/2014/main" val="3407997960"/>
                    </a:ext>
                  </a:extLst>
                </a:gridCol>
                <a:gridCol w="323850">
                  <a:extLst>
                    <a:ext uri="{9D8B030D-6E8A-4147-A177-3AD203B41FA5}">
                      <a16:colId xmlns:a16="http://schemas.microsoft.com/office/drawing/2014/main" val="626723959"/>
                    </a:ext>
                  </a:extLst>
                </a:gridCol>
                <a:gridCol w="3279577">
                  <a:extLst>
                    <a:ext uri="{9D8B030D-6E8A-4147-A177-3AD203B41FA5}">
                      <a16:colId xmlns:a16="http://schemas.microsoft.com/office/drawing/2014/main" val="2697578225"/>
                    </a:ext>
                  </a:extLst>
                </a:gridCol>
              </a:tblGrid>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本社</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大阪市淀川区西中島</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5-12-12 </a:t>
                      </a:r>
                    </a:p>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エムオーテックス新大阪ビル</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9500381"/>
                  </a:ext>
                </a:extLst>
              </a:tr>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東京本部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東京都港区港南</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1-2-70 </a:t>
                      </a:r>
                    </a:p>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品川シーズンテラス</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5</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階</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2633968"/>
                  </a:ext>
                </a:extLst>
              </a:tr>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名古屋支店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名古屋市中区錦</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1-11-11 </a:t>
                      </a:r>
                    </a:p>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名古屋インターシティ </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3F</a:t>
                      </a:r>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9008557"/>
                  </a:ext>
                </a:extLst>
              </a:tr>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九州営業所</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福岡市博多区博多駅前</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1-15-20 </a:t>
                      </a:r>
                    </a:p>
                    <a:p>
                      <a:pPr>
                        <a:lnSpc>
                          <a:spcPts val="1900"/>
                        </a:lnSpc>
                      </a:pP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NMF</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博多駅前ビル</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2</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階</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2485263"/>
                  </a:ext>
                </a:extLst>
              </a:tr>
              <a:tr h="692888">
                <a:tc>
                  <a:txBody>
                    <a:bodyPr/>
                    <a:lstStyle/>
                    <a:p>
                      <a:pPr marL="0" algn="dist" defTabSz="914400" rtl="0" eaLnBrk="1" latinLnBrk="0" hangingPunct="1"/>
                      <a:r>
                        <a:rPr kumimoji="1" lang="ja-JP" altLang="en-US" sz="1050" b="1" kern="1200">
                          <a:solidFill>
                            <a:schemeClr val="tx1">
                              <a:lumMod val="85000"/>
                              <a:lumOff val="15000"/>
                            </a:schemeClr>
                          </a:solidFill>
                          <a:latin typeface="Meiryo" panose="020B0604030504040204" pitchFamily="34" charset="-128"/>
                          <a:ea typeface="Meiryo" panose="020B0604030504040204" pitchFamily="34" charset="-128"/>
                          <a:cs typeface="+mn-cs"/>
                        </a:rPr>
                        <a:t>長崎 </a:t>
                      </a:r>
                      <a:r>
                        <a:rPr kumimoji="1" lang="en" altLang="ja-JP" sz="1050" b="1" kern="1200">
                          <a:solidFill>
                            <a:schemeClr val="tx1">
                              <a:lumMod val="85000"/>
                              <a:lumOff val="15000"/>
                            </a:schemeClr>
                          </a:solidFill>
                          <a:latin typeface="Meiryo" panose="020B0604030504040204" pitchFamily="34" charset="-128"/>
                          <a:ea typeface="Meiryo" panose="020B0604030504040204" pitchFamily="34" charset="-128"/>
                          <a:cs typeface="+mn-cs"/>
                        </a:rPr>
                        <a:t>Innovation Lab</a:t>
                      </a:r>
                      <a:endParaRPr kumimoji="1" lang="ja-JP" altLang="en-US" sz="1050" b="1" kern="1200">
                        <a:solidFill>
                          <a:schemeClr val="tx1">
                            <a:lumMod val="85000"/>
                            <a:lumOff val="15000"/>
                          </a:schemeClr>
                        </a:solidFill>
                        <a:latin typeface="Meiryo" panose="020B0604030504040204" pitchFamily="34" charset="-128"/>
                        <a:ea typeface="Meiryo" panose="020B0604030504040204" pitchFamily="34" charset="-128"/>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dist" defTabSz="914400" rtl="0" eaLnBrk="1" latinLnBrk="0" hangingPunct="1"/>
                      <a:endParaRPr kumimoji="1" lang="ja-JP" altLang="en-US" sz="1050" b="1" kern="1200">
                        <a:solidFill>
                          <a:schemeClr val="tx1">
                            <a:lumMod val="85000"/>
                            <a:lumOff val="15000"/>
                          </a:schemeClr>
                        </a:solidFill>
                        <a:latin typeface="Meiryo" panose="020B0604030504040204" pitchFamily="34" charset="-128"/>
                        <a:ea typeface="Meiryo" panose="020B0604030504040204" pitchFamily="34" charset="-128"/>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rPr>
                        <a:t>長崎県長崎市出島町</a:t>
                      </a:r>
                      <a:r>
                        <a:rPr lang="en-US" altLang="ja-JP" sz="1050">
                          <a:solidFill>
                            <a:schemeClr val="tx1">
                              <a:lumMod val="75000"/>
                              <a:lumOff val="25000"/>
                            </a:schemeClr>
                          </a:solidFill>
                          <a:latin typeface="Meiryo" panose="020B0604030504040204" pitchFamily="34" charset="-128"/>
                          <a:ea typeface="Meiryo" panose="020B0604030504040204" pitchFamily="34" charset="-128"/>
                        </a:rPr>
                        <a:t>1-41</a:t>
                      </a:r>
                    </a:p>
                    <a:p>
                      <a:pPr>
                        <a:lnSpc>
                          <a:spcPts val="19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rPr>
                        <a:t>クレインハーバー長崎ビル</a:t>
                      </a:r>
                      <a:r>
                        <a:rPr lang="en-US" altLang="ja-JP" sz="1050">
                          <a:solidFill>
                            <a:schemeClr val="tx1">
                              <a:lumMod val="75000"/>
                              <a:lumOff val="25000"/>
                            </a:schemeClr>
                          </a:solidFill>
                          <a:latin typeface="Meiryo" panose="020B0604030504040204" pitchFamily="34" charset="-128"/>
                          <a:ea typeface="Meiryo" panose="020B0604030504040204" pitchFamily="34" charset="-128"/>
                        </a:rPr>
                        <a:t>3</a:t>
                      </a:r>
                      <a:r>
                        <a:rPr lang="en" altLang="ja-JP" sz="1050">
                          <a:solidFill>
                            <a:schemeClr val="tx1">
                              <a:lumMod val="75000"/>
                              <a:lumOff val="25000"/>
                            </a:schemeClr>
                          </a:solidFill>
                          <a:latin typeface="Meiryo" panose="020B0604030504040204" pitchFamily="34" charset="-128"/>
                          <a:ea typeface="Meiryo" panose="020B0604030504040204" pitchFamily="34" charset="-128"/>
                        </a:rPr>
                        <a:t>F</a:t>
                      </a: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194157"/>
                  </a:ext>
                </a:extLst>
              </a:tr>
            </a:tbl>
          </a:graphicData>
        </a:graphic>
      </p:graphicFrame>
      <p:sp>
        <p:nvSpPr>
          <p:cNvPr id="17" name="テキスト ボックス 16">
            <a:extLst>
              <a:ext uri="{FF2B5EF4-FFF2-40B4-BE49-F238E27FC236}">
                <a16:creationId xmlns:a16="http://schemas.microsoft.com/office/drawing/2014/main" id="{F0E73677-A7DB-6042-98CB-05E1E8EBFBC6}"/>
              </a:ext>
            </a:extLst>
          </p:cNvPr>
          <p:cNvSpPr txBox="1"/>
          <p:nvPr/>
        </p:nvSpPr>
        <p:spPr>
          <a:xfrm>
            <a:off x="6600008" y="1159727"/>
            <a:ext cx="5390951" cy="412421"/>
          </a:xfrm>
          <a:prstGeom prst="rect">
            <a:avLst/>
          </a:prstGeom>
          <a:noFill/>
        </p:spPr>
        <p:txBody>
          <a:bodyPr wrap="square" rtlCol="0">
            <a:spAutoFit/>
          </a:bodyPr>
          <a:lstStyle/>
          <a:p>
            <a:pPr algn="just">
              <a:lnSpc>
                <a:spcPct val="140000"/>
              </a:lnSpc>
            </a:pPr>
            <a:r>
              <a:rPr lang="ja-JP" altLang="en-US" sz="1600" b="1">
                <a:solidFill>
                  <a:srgbClr val="C00000"/>
                </a:solidFill>
                <a:latin typeface="Meiryo" panose="020B0604030504040204" pitchFamily="34" charset="-128"/>
                <a:ea typeface="Meiryo" panose="020B0604030504040204" pitchFamily="34" charset="-128"/>
                <a:cs typeface="Meiryo" charset="-128"/>
              </a:rPr>
              <a:t>拠　点</a:t>
            </a:r>
          </a:p>
        </p:txBody>
      </p:sp>
      <p:cxnSp>
        <p:nvCxnSpPr>
          <p:cNvPr id="18" name="直線コネクタ 17">
            <a:extLst>
              <a:ext uri="{FF2B5EF4-FFF2-40B4-BE49-F238E27FC236}">
                <a16:creationId xmlns:a16="http://schemas.microsoft.com/office/drawing/2014/main" id="{3A2B78EB-2803-B345-A410-E46FC7508AF2}"/>
              </a:ext>
            </a:extLst>
          </p:cNvPr>
          <p:cNvCxnSpPr/>
          <p:nvPr/>
        </p:nvCxnSpPr>
        <p:spPr>
          <a:xfrm>
            <a:off x="920949" y="1655912"/>
            <a:ext cx="45306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FD3A2679-1965-3849-AE0B-9B56335DE5A3}"/>
              </a:ext>
            </a:extLst>
          </p:cNvPr>
          <p:cNvCxnSpPr/>
          <p:nvPr/>
        </p:nvCxnSpPr>
        <p:spPr>
          <a:xfrm>
            <a:off x="6659897" y="1655912"/>
            <a:ext cx="45306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66707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0844DA-468B-C644-9FBE-85889FC49C46}"/>
              </a:ext>
            </a:extLst>
          </p:cNvPr>
          <p:cNvPicPr>
            <a:picLocks noChangeAspect="1"/>
          </p:cNvPicPr>
          <p:nvPr/>
        </p:nvPicPr>
        <p:blipFill>
          <a:blip r:embed="rId2"/>
          <a:stretch>
            <a:fillRect/>
          </a:stretch>
        </p:blipFill>
        <p:spPr>
          <a:xfrm>
            <a:off x="327994" y="1666294"/>
            <a:ext cx="8200864" cy="4490813"/>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E6C26461-1836-F1C5-ACF9-1723208D6FFC}"/>
              </a:ext>
            </a:extLst>
          </p:cNvPr>
          <p:cNvSpPr>
            <a:spLocks noGrp="1"/>
          </p:cNvSpPr>
          <p:nvPr>
            <p:ph type="body" sz="quarter" idx="15"/>
          </p:nvPr>
        </p:nvSpPr>
        <p:spPr/>
        <p:txBody>
          <a:bodyPr/>
          <a:lstStyle/>
          <a:p>
            <a:r>
              <a:rPr lang="ja-JP" altLang="en-US"/>
              <a:t>操作ログ取得</a:t>
            </a:r>
          </a:p>
        </p:txBody>
      </p:sp>
      <p:sp>
        <p:nvSpPr>
          <p:cNvPr id="4" name="テキスト プレースホルダー 3">
            <a:extLst>
              <a:ext uri="{FF2B5EF4-FFF2-40B4-BE49-F238E27FC236}">
                <a16:creationId xmlns:a16="http://schemas.microsoft.com/office/drawing/2014/main" id="{5FFE52E4-275E-38A1-F2C0-89700F97E405}"/>
              </a:ext>
            </a:extLst>
          </p:cNvPr>
          <p:cNvSpPr>
            <a:spLocks noGrp="1"/>
          </p:cNvSpPr>
          <p:nvPr>
            <p:ph type="body" sz="quarter" idx="11"/>
          </p:nvPr>
        </p:nvSpPr>
        <p:spPr>
          <a:xfrm>
            <a:off x="263132" y="690627"/>
            <a:ext cx="11665736" cy="452432"/>
          </a:xfrm>
        </p:spPr>
        <p:txBody>
          <a:bodyPr/>
          <a:lstStyle/>
          <a:p>
            <a:r>
              <a:rPr lang="ja-JP" altLang="en-US"/>
              <a:t>「どの部署の」「誰が」「いつ」「何をしたのか」をリアルタイムに取得</a:t>
            </a:r>
            <a:endParaRPr lang="en-US" altLang="ja-JP" dirty="0"/>
          </a:p>
        </p:txBody>
      </p:sp>
      <p:sp>
        <p:nvSpPr>
          <p:cNvPr id="5" name="テキスト プレースホルダー 4">
            <a:extLst>
              <a:ext uri="{FF2B5EF4-FFF2-40B4-BE49-F238E27FC236}">
                <a16:creationId xmlns:a16="http://schemas.microsoft.com/office/drawing/2014/main" id="{F5CCD590-8531-BE1A-AEDE-2EA252A793FD}"/>
              </a:ext>
            </a:extLst>
          </p:cNvPr>
          <p:cNvSpPr>
            <a:spLocks noGrp="1"/>
          </p:cNvSpPr>
          <p:nvPr>
            <p:ph type="body" sz="quarter" idx="13"/>
          </p:nvPr>
        </p:nvSpPr>
        <p:spPr>
          <a:xfrm>
            <a:off x="263132" y="1172743"/>
            <a:ext cx="11665736" cy="332399"/>
          </a:xfrm>
        </p:spPr>
        <p:txBody>
          <a:bodyPr/>
          <a:lstStyle/>
          <a:p>
            <a:r>
              <a:rPr lang="ja-JP" altLang="en-US"/>
              <a:t>取得した操作ログは</a:t>
            </a:r>
            <a:r>
              <a:rPr lang="en-US" altLang="ja-JP" dirty="0"/>
              <a:t>2</a:t>
            </a:r>
            <a:r>
              <a:rPr lang="ja-JP" altLang="en-US"/>
              <a:t>年間保存されます。ログ運用オプションの導入で最大</a:t>
            </a:r>
            <a:r>
              <a:rPr lang="en-US" altLang="ja-JP" dirty="0"/>
              <a:t>5</a:t>
            </a:r>
            <a:r>
              <a:rPr lang="ja-JP" altLang="en-US"/>
              <a:t>年保存されます</a:t>
            </a:r>
            <a:r>
              <a:rPr lang="en-US" altLang="ja-JP" baseline="30000" dirty="0"/>
              <a:t>※</a:t>
            </a:r>
            <a:r>
              <a:rPr lang="ja-JP" altLang="en-US"/>
              <a:t>。</a:t>
            </a:r>
          </a:p>
        </p:txBody>
      </p:sp>
      <p:graphicFrame>
        <p:nvGraphicFramePr>
          <p:cNvPr id="19" name="表 18">
            <a:extLst>
              <a:ext uri="{FF2B5EF4-FFF2-40B4-BE49-F238E27FC236}">
                <a16:creationId xmlns:a16="http://schemas.microsoft.com/office/drawing/2014/main" id="{F268820A-A334-0A1E-E62E-F152C029C72A}"/>
              </a:ext>
            </a:extLst>
          </p:cNvPr>
          <p:cNvGraphicFramePr>
            <a:graphicFrameLocks noGrp="1"/>
          </p:cNvGraphicFramePr>
          <p:nvPr>
            <p:extLst>
              <p:ext uri="{D42A27DB-BD31-4B8C-83A1-F6EECF244321}">
                <p14:modId xmlns:p14="http://schemas.microsoft.com/office/powerpoint/2010/main" val="1362911467"/>
              </p:ext>
            </p:extLst>
          </p:nvPr>
        </p:nvGraphicFramePr>
        <p:xfrm>
          <a:off x="8660179" y="1687548"/>
          <a:ext cx="3273802" cy="2361348"/>
        </p:xfrm>
        <a:graphic>
          <a:graphicData uri="http://schemas.openxmlformats.org/drawingml/2006/table">
            <a:tbl>
              <a:tblPr firstRow="1" bandRow="1">
                <a:tableStyleId>{9D7B26C5-4107-4FEC-AEDC-1716B250A1EF}</a:tableStyleId>
              </a:tblPr>
              <a:tblGrid>
                <a:gridCol w="3273802">
                  <a:extLst>
                    <a:ext uri="{9D8B030D-6E8A-4147-A177-3AD203B41FA5}">
                      <a16:colId xmlns:a16="http://schemas.microsoft.com/office/drawing/2014/main" val="20000"/>
                    </a:ext>
                  </a:extLst>
                </a:gridCol>
              </a:tblGrid>
              <a:tr h="262372">
                <a:tc>
                  <a:txBody>
                    <a:bodyPr/>
                    <a:lstStyle/>
                    <a:p>
                      <a:pPr algn="ctr"/>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取得できる操作ログ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0"/>
                  </a:ext>
                </a:extLst>
              </a:tr>
              <a:tr h="262372">
                <a:tc>
                  <a:txBody>
                    <a:bodyPr/>
                    <a:lstStyle/>
                    <a:p>
                      <a:pPr algn="l"/>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ログオン・ログオフログ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2372">
                <a:tc>
                  <a:txBody>
                    <a:bodyPr/>
                    <a:lstStyle/>
                    <a:p>
                      <a:pPr algn="l"/>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ウィンドウタイトルログ・アプリ利用ログ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2372">
                <a:tc>
                  <a:txBody>
                    <a:bodyPr/>
                    <a:lstStyle/>
                    <a:p>
                      <a:pPr algn="l"/>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ファイル操作ログ</a:t>
                      </a:r>
                      <a:r>
                        <a:rPr kumimoji="1" lang="ja-JP" altLang="en-US" sz="7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（コピー／移動／作成／上書き／削除／名前の変更）</a:t>
                      </a:r>
                      <a:endPar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23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記録メディアの追加／削除、書込みログ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2372">
                <a:tc>
                  <a:txBody>
                    <a:bodyPr/>
                    <a:lstStyle/>
                    <a:p>
                      <a:pPr algn="l"/>
                      <a:r>
                        <a:rPr kumimoji="1" lang="en-US" altLang="ja-JP"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 </a:t>
                      </a:r>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サイト閲覧ログ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2372">
                <a:tc>
                  <a:txBody>
                    <a:bodyPr/>
                    <a:lstStyle/>
                    <a:p>
                      <a:pPr algn="l"/>
                      <a:r>
                        <a:rPr kumimoji="1" lang="en-US" altLang="ja-JP"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 </a:t>
                      </a:r>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サイト</a:t>
                      </a:r>
                      <a:r>
                        <a:rPr kumimoji="1" lang="en-US" altLang="ja-JP"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アップロード／ダウンロード／書込みログ</a:t>
                      </a:r>
                      <a:r>
                        <a:rPr kumimoji="1" lang="en-US" altLang="ja-JP"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2372">
                <a:tc>
                  <a:txBody>
                    <a:bodyPr/>
                    <a:lstStyle/>
                    <a:p>
                      <a:pPr algn="l"/>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プリントログ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62372">
                <a:tc>
                  <a:txBody>
                    <a:bodyPr/>
                    <a:lstStyle/>
                    <a:p>
                      <a:pPr algn="l"/>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通信機器接続ログ（</a:t>
                      </a:r>
                      <a:r>
                        <a:rPr kumimoji="1" lang="en-US" altLang="ja-JP"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Wi-Fi</a:t>
                      </a:r>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Bluetooth</a:t>
                      </a:r>
                      <a:r>
                        <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4780749"/>
                  </a:ext>
                </a:extLst>
              </a:tr>
            </a:tbl>
          </a:graphicData>
        </a:graphic>
      </p:graphicFrame>
      <p:pic>
        <p:nvPicPr>
          <p:cNvPr id="20" name="図 19">
            <a:extLst>
              <a:ext uri="{FF2B5EF4-FFF2-40B4-BE49-F238E27FC236}">
                <a16:creationId xmlns:a16="http://schemas.microsoft.com/office/drawing/2014/main" id="{4178243C-9853-F8B8-641C-E0E4396312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2468" y="4574920"/>
            <a:ext cx="2334310" cy="1658899"/>
          </a:xfrm>
          <a:prstGeom prst="rect">
            <a:avLst/>
          </a:prstGeom>
        </p:spPr>
      </p:pic>
      <p:pic>
        <p:nvPicPr>
          <p:cNvPr id="21" name="図 20">
            <a:extLst>
              <a:ext uri="{FF2B5EF4-FFF2-40B4-BE49-F238E27FC236}">
                <a16:creationId xmlns:a16="http://schemas.microsoft.com/office/drawing/2014/main" id="{5E621826-7709-C292-08CE-FDC6D9E0B2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9208" y="4574920"/>
            <a:ext cx="2334310" cy="1658899"/>
          </a:xfrm>
          <a:prstGeom prst="rect">
            <a:avLst/>
          </a:prstGeom>
        </p:spPr>
      </p:pic>
      <p:sp>
        <p:nvSpPr>
          <p:cNvPr id="22" name="角丸四角形 21">
            <a:extLst>
              <a:ext uri="{FF2B5EF4-FFF2-40B4-BE49-F238E27FC236}">
                <a16:creationId xmlns:a16="http://schemas.microsoft.com/office/drawing/2014/main" id="{837AF781-A527-C578-170F-15741A65B74C}"/>
              </a:ext>
            </a:extLst>
          </p:cNvPr>
          <p:cNvSpPr/>
          <p:nvPr/>
        </p:nvSpPr>
        <p:spPr>
          <a:xfrm>
            <a:off x="7202468" y="6326589"/>
            <a:ext cx="4711050" cy="329682"/>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a16="http://schemas.microsoft.com/office/drawing/2014/main" id="{FD169348-27C7-418A-0035-99821948A1FC}"/>
              </a:ext>
            </a:extLst>
          </p:cNvPr>
          <p:cNvSpPr/>
          <p:nvPr/>
        </p:nvSpPr>
        <p:spPr>
          <a:xfrm>
            <a:off x="9458601" y="6233819"/>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5AEF41DB-4062-A033-F008-B6629FCB2FE3}"/>
              </a:ext>
            </a:extLst>
          </p:cNvPr>
          <p:cNvSpPr txBox="1"/>
          <p:nvPr/>
        </p:nvSpPr>
        <p:spPr>
          <a:xfrm>
            <a:off x="7619775" y="6353925"/>
            <a:ext cx="3868385"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違反操作があった場合は、リアルタイムに警告通知が可能</a:t>
            </a:r>
            <a:endParaRPr lang="en-US" altLang="ja-JP" sz="1050" b="1">
              <a:solidFill>
                <a:schemeClr val="bg1"/>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6E3EEBEE-1C47-3FE0-9242-80678C66FEDF}"/>
              </a:ext>
            </a:extLst>
          </p:cNvPr>
          <p:cNvSpPr/>
          <p:nvPr/>
        </p:nvSpPr>
        <p:spPr>
          <a:xfrm>
            <a:off x="327994" y="3136605"/>
            <a:ext cx="1660294" cy="2996928"/>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四角形吹き出し 25">
            <a:extLst>
              <a:ext uri="{FF2B5EF4-FFF2-40B4-BE49-F238E27FC236}">
                <a16:creationId xmlns:a16="http://schemas.microsoft.com/office/drawing/2014/main" id="{1C6E509E-0D96-F05D-B242-4C2546FCA272}"/>
              </a:ext>
            </a:extLst>
          </p:cNvPr>
          <p:cNvSpPr/>
          <p:nvPr/>
        </p:nvSpPr>
        <p:spPr>
          <a:xfrm>
            <a:off x="652099" y="1795703"/>
            <a:ext cx="2193420" cy="786255"/>
          </a:xfrm>
          <a:prstGeom prst="wedgeRectCallout">
            <a:avLst>
              <a:gd name="adj1" fmla="val -21299"/>
              <a:gd name="adj2" fmla="val 87589"/>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テキスト ボックス 26">
            <a:extLst>
              <a:ext uri="{FF2B5EF4-FFF2-40B4-BE49-F238E27FC236}">
                <a16:creationId xmlns:a16="http://schemas.microsoft.com/office/drawing/2014/main" id="{8FF508B5-CD1A-0025-B85A-8B22FBBA8DC2}"/>
              </a:ext>
            </a:extLst>
          </p:cNvPr>
          <p:cNvSpPr txBox="1"/>
          <p:nvPr/>
        </p:nvSpPr>
        <p:spPr>
          <a:xfrm>
            <a:off x="689300" y="1956680"/>
            <a:ext cx="2069797" cy="4720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ログ種別・期間・キーワードで</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条件検索可能</a:t>
            </a:r>
            <a:r>
              <a:rPr lang="en-US" altLang="ja-JP" sz="1050" b="1">
                <a:solidFill>
                  <a:srgbClr val="C00000"/>
                </a:solidFill>
                <a:latin typeface="Meiryo" charset="-128"/>
                <a:ea typeface="Meiryo" charset="-128"/>
                <a:cs typeface="Meiryo" charset="-128"/>
              </a:rPr>
              <a:t>※</a:t>
            </a:r>
          </a:p>
        </p:txBody>
      </p:sp>
      <p:sp>
        <p:nvSpPr>
          <p:cNvPr id="28" name="テキスト ボックス 27">
            <a:extLst>
              <a:ext uri="{FF2B5EF4-FFF2-40B4-BE49-F238E27FC236}">
                <a16:creationId xmlns:a16="http://schemas.microsoft.com/office/drawing/2014/main" id="{8C9C117C-E49C-64BE-8191-733B03863E70}"/>
              </a:ext>
            </a:extLst>
          </p:cNvPr>
          <p:cNvSpPr txBox="1"/>
          <p:nvPr/>
        </p:nvSpPr>
        <p:spPr>
          <a:xfrm>
            <a:off x="246583" y="6218597"/>
            <a:ext cx="6832896" cy="381643"/>
          </a:xfrm>
          <a:prstGeom prst="rect">
            <a:avLst/>
          </a:prstGeom>
          <a:noFill/>
        </p:spPr>
        <p:txBody>
          <a:bodyPr wrap="square" rtlCol="0">
            <a:spAutoFit/>
          </a:bodyPr>
          <a:lstStyle/>
          <a:p>
            <a:pPr lvl="0">
              <a:lnSpc>
                <a:spcPct val="120000"/>
              </a:lnSpc>
              <a:defRPr/>
            </a:pPr>
            <a:r>
              <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 </a:t>
            </a:r>
            <a:r>
              <a:rPr lang="ja-JP" altLang="en-US" sz="800">
                <a:solidFill>
                  <a:schemeClr val="tx1">
                    <a:lumMod val="75000"/>
                    <a:lumOff val="25000"/>
                  </a:schemeClr>
                </a:solidFill>
                <a:latin typeface="Meiryo" panose="020B0604030504040204" pitchFamily="34" charset="-128"/>
                <a:ea typeface="Meiryo" panose="020B0604030504040204" pitchFamily="34" charset="-128"/>
              </a:rPr>
              <a:t>期間・対象デバイスを指定し </a:t>
            </a:r>
            <a:r>
              <a:rPr lang="en-US" altLang="ja-JP" sz="800">
                <a:solidFill>
                  <a:schemeClr val="tx1">
                    <a:lumMod val="75000"/>
                    <a:lumOff val="25000"/>
                  </a:schemeClr>
                </a:solidFill>
                <a:latin typeface="Meiryo" panose="020B0604030504040204" pitchFamily="34" charset="-128"/>
                <a:ea typeface="Meiryo" panose="020B0604030504040204" pitchFamily="34" charset="-128"/>
              </a:rPr>
              <a:t>CSV </a:t>
            </a:r>
            <a:r>
              <a:rPr lang="ja-JP" altLang="en-US" sz="800">
                <a:solidFill>
                  <a:schemeClr val="tx1">
                    <a:lumMod val="75000"/>
                    <a:lumOff val="25000"/>
                  </a:schemeClr>
                </a:solidFill>
                <a:latin typeface="Meiryo" panose="020B0604030504040204" pitchFamily="34" charset="-128"/>
                <a:ea typeface="Meiryo" panose="020B0604030504040204" pitchFamily="34" charset="-128"/>
              </a:rPr>
              <a:t>形式で一括出力が可能です。指定できる期間は</a:t>
            </a:r>
            <a:r>
              <a:rPr lang="ja-JP" altLang="en-US" sz="800" u="sng">
                <a:solidFill>
                  <a:schemeClr val="tx1">
                    <a:lumMod val="75000"/>
                    <a:lumOff val="25000"/>
                  </a:schemeClr>
                </a:solidFill>
                <a:latin typeface="Meiryo" panose="020B0604030504040204" pitchFamily="34" charset="-128"/>
                <a:ea typeface="Meiryo" panose="020B0604030504040204" pitchFamily="34" charset="-128"/>
              </a:rPr>
              <a:t>過去</a:t>
            </a:r>
            <a:r>
              <a:rPr lang="en-US" altLang="ja-JP" sz="800" u="sng">
                <a:solidFill>
                  <a:schemeClr val="tx1">
                    <a:lumMod val="75000"/>
                    <a:lumOff val="25000"/>
                  </a:schemeClr>
                </a:solidFill>
                <a:latin typeface="Meiryo" panose="020B0604030504040204" pitchFamily="34" charset="-128"/>
                <a:ea typeface="Meiryo" panose="020B0604030504040204" pitchFamily="34" charset="-128"/>
              </a:rPr>
              <a:t>2</a:t>
            </a:r>
            <a:r>
              <a:rPr lang="ja-JP" altLang="en-US" sz="800" u="sng">
                <a:solidFill>
                  <a:schemeClr val="tx1">
                    <a:lumMod val="75000"/>
                    <a:lumOff val="25000"/>
                  </a:schemeClr>
                </a:solidFill>
                <a:latin typeface="Meiryo" panose="020B0604030504040204" pitchFamily="34" charset="-128"/>
                <a:ea typeface="Meiryo" panose="020B0604030504040204" pitchFamily="34" charset="-128"/>
              </a:rPr>
              <a:t>年分</a:t>
            </a:r>
            <a:r>
              <a:rPr lang="ja-JP" altLang="en-US" sz="800">
                <a:solidFill>
                  <a:schemeClr val="tx1">
                    <a:lumMod val="75000"/>
                    <a:lumOff val="25000"/>
                  </a:schemeClr>
                </a:solidFill>
                <a:latin typeface="Meiryo" panose="020B0604030504040204" pitchFamily="34" charset="-128"/>
                <a:ea typeface="Meiryo" panose="020B0604030504040204" pitchFamily="34" charset="-128"/>
              </a:rPr>
              <a:t>です。別途オプション（ログ運用オプション）を</a:t>
            </a:r>
            <a:endParaRPr lang="en-US" altLang="ja-JP" sz="800">
              <a:solidFill>
                <a:schemeClr val="tx1">
                  <a:lumMod val="75000"/>
                  <a:lumOff val="25000"/>
                </a:schemeClr>
              </a:solidFill>
              <a:latin typeface="Meiryo" panose="020B0604030504040204" pitchFamily="34" charset="-128"/>
              <a:ea typeface="Meiryo" panose="020B0604030504040204" pitchFamily="34" charset="-128"/>
            </a:endParaRPr>
          </a:p>
          <a:p>
            <a:pPr lvl="0">
              <a:lnSpc>
                <a:spcPct val="120000"/>
              </a:lnSpc>
              <a:defRPr/>
            </a:pPr>
            <a:r>
              <a:rPr lang="ja-JP" altLang="en-US" sz="800">
                <a:solidFill>
                  <a:schemeClr val="tx1">
                    <a:lumMod val="75000"/>
                    <a:lumOff val="25000"/>
                  </a:schemeClr>
                </a:solidFill>
                <a:latin typeface="Meiryo" panose="020B0604030504040204" pitchFamily="34" charset="-128"/>
                <a:ea typeface="Meiryo" panose="020B0604030504040204" pitchFamily="34" charset="-128"/>
              </a:rPr>
              <a:t>　</a:t>
            </a:r>
            <a:r>
              <a:rPr lang="en-US" altLang="ja-JP" sz="800">
                <a:solidFill>
                  <a:schemeClr val="tx1">
                    <a:lumMod val="75000"/>
                    <a:lumOff val="25000"/>
                  </a:schemeClr>
                </a:solidFill>
                <a:latin typeface="Meiryo" panose="020B0604030504040204" pitchFamily="34" charset="-128"/>
                <a:ea typeface="Meiryo" panose="020B0604030504040204" pitchFamily="34" charset="-128"/>
              </a:rPr>
              <a:t> </a:t>
            </a:r>
            <a:r>
              <a:rPr lang="ja-JP" altLang="en-US" sz="800">
                <a:solidFill>
                  <a:schemeClr val="tx1">
                    <a:lumMod val="75000"/>
                    <a:lumOff val="25000"/>
                  </a:schemeClr>
                </a:solidFill>
                <a:latin typeface="Meiryo" panose="020B0604030504040204" pitchFamily="34" charset="-128"/>
                <a:ea typeface="Meiryo" panose="020B0604030504040204" pitchFamily="34" charset="-128"/>
              </a:rPr>
              <a:t>購入することで、</a:t>
            </a:r>
            <a:r>
              <a:rPr lang="ja-JP" altLang="en-US" sz="800" u="sng">
                <a:solidFill>
                  <a:schemeClr val="tx1">
                    <a:lumMod val="75000"/>
                    <a:lumOff val="25000"/>
                  </a:schemeClr>
                </a:solidFill>
                <a:latin typeface="Meiryo" panose="020B0604030504040204" pitchFamily="34" charset="-128"/>
                <a:ea typeface="Meiryo" panose="020B0604030504040204" pitchFamily="34" charset="-128"/>
              </a:rPr>
              <a:t>過去</a:t>
            </a:r>
            <a:r>
              <a:rPr lang="en-US" altLang="ja-JP" sz="800" u="sng">
                <a:solidFill>
                  <a:schemeClr val="tx1">
                    <a:lumMod val="75000"/>
                    <a:lumOff val="25000"/>
                  </a:schemeClr>
                </a:solidFill>
                <a:latin typeface="Meiryo" panose="020B0604030504040204" pitchFamily="34" charset="-128"/>
                <a:ea typeface="Meiryo" panose="020B0604030504040204" pitchFamily="34" charset="-128"/>
              </a:rPr>
              <a:t>5</a:t>
            </a:r>
            <a:r>
              <a:rPr lang="ja-JP" altLang="en-US" sz="800" u="sng">
                <a:solidFill>
                  <a:schemeClr val="tx1">
                    <a:lumMod val="75000"/>
                    <a:lumOff val="25000"/>
                  </a:schemeClr>
                </a:solidFill>
                <a:latin typeface="Meiryo" panose="020B0604030504040204" pitchFamily="34" charset="-128"/>
                <a:ea typeface="Meiryo" panose="020B0604030504040204" pitchFamily="34" charset="-128"/>
              </a:rPr>
              <a:t>年分</a:t>
            </a:r>
            <a:r>
              <a:rPr lang="ja-JP" altLang="en-US" sz="800">
                <a:solidFill>
                  <a:schemeClr val="tx1">
                    <a:lumMod val="75000"/>
                    <a:lumOff val="25000"/>
                  </a:schemeClr>
                </a:solidFill>
                <a:latin typeface="Meiryo" panose="020B0604030504040204" pitchFamily="34" charset="-128"/>
                <a:ea typeface="Meiryo" panose="020B0604030504040204" pitchFamily="34" charset="-128"/>
              </a:rPr>
              <a:t>を指定して出力可能です。管理コンソール上での検索対象期間も、上記期間（</a:t>
            </a:r>
            <a:r>
              <a:rPr lang="en-US" altLang="ja-JP" sz="800">
                <a:solidFill>
                  <a:schemeClr val="tx1">
                    <a:lumMod val="75000"/>
                    <a:lumOff val="25000"/>
                  </a:schemeClr>
                </a:solidFill>
                <a:latin typeface="Meiryo" panose="020B0604030504040204" pitchFamily="34" charset="-128"/>
                <a:ea typeface="Meiryo" panose="020B0604030504040204" pitchFamily="34" charset="-128"/>
              </a:rPr>
              <a:t>2</a:t>
            </a:r>
            <a:r>
              <a:rPr lang="ja-JP" altLang="en-US" sz="800">
                <a:solidFill>
                  <a:schemeClr val="tx1">
                    <a:lumMod val="75000"/>
                    <a:lumOff val="25000"/>
                  </a:schemeClr>
                </a:solidFill>
                <a:latin typeface="Meiryo" panose="020B0604030504040204" pitchFamily="34" charset="-128"/>
                <a:ea typeface="Meiryo" panose="020B0604030504040204" pitchFamily="34" charset="-128"/>
              </a:rPr>
              <a:t>年分</a:t>
            </a:r>
            <a:r>
              <a:rPr lang="en-US" altLang="ja-JP" sz="800">
                <a:solidFill>
                  <a:schemeClr val="tx1">
                    <a:lumMod val="75000"/>
                    <a:lumOff val="25000"/>
                  </a:schemeClr>
                </a:solidFill>
                <a:latin typeface="Meiryo" panose="020B0604030504040204" pitchFamily="34" charset="-128"/>
                <a:ea typeface="Meiryo" panose="020B0604030504040204" pitchFamily="34" charset="-128"/>
              </a:rPr>
              <a:t> or 5</a:t>
            </a:r>
            <a:r>
              <a:rPr lang="ja-JP" altLang="en-US" sz="800">
                <a:solidFill>
                  <a:schemeClr val="tx1">
                    <a:lumMod val="75000"/>
                    <a:lumOff val="25000"/>
                  </a:schemeClr>
                </a:solidFill>
                <a:latin typeface="Meiryo" panose="020B0604030504040204" pitchFamily="34" charset="-128"/>
                <a:ea typeface="Meiryo" panose="020B0604030504040204" pitchFamily="34" charset="-128"/>
              </a:rPr>
              <a:t>年分）に準じます。</a:t>
            </a:r>
          </a:p>
        </p:txBody>
      </p:sp>
      <p:graphicFrame>
        <p:nvGraphicFramePr>
          <p:cNvPr id="29" name="表 28">
            <a:extLst>
              <a:ext uri="{FF2B5EF4-FFF2-40B4-BE49-F238E27FC236}">
                <a16:creationId xmlns:a16="http://schemas.microsoft.com/office/drawing/2014/main" id="{E7DFBF11-0F66-9FAA-CA96-6C9BB1BDA3AE}"/>
              </a:ext>
            </a:extLst>
          </p:cNvPr>
          <p:cNvGraphicFramePr>
            <a:graphicFrameLocks noGrp="1"/>
          </p:cNvGraphicFramePr>
          <p:nvPr>
            <p:extLst>
              <p:ext uri="{D42A27DB-BD31-4B8C-83A1-F6EECF244321}">
                <p14:modId xmlns:p14="http://schemas.microsoft.com/office/powerpoint/2010/main" val="826264958"/>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30" name="テキスト ボックス 29">
            <a:extLst>
              <a:ext uri="{FF2B5EF4-FFF2-40B4-BE49-F238E27FC236}">
                <a16:creationId xmlns:a16="http://schemas.microsoft.com/office/drawing/2014/main" id="{04902C06-A8F0-8125-814E-433FD810FA3A}"/>
              </a:ext>
            </a:extLst>
          </p:cNvPr>
          <p:cNvSpPr txBox="1"/>
          <p:nvPr/>
        </p:nvSpPr>
        <p:spPr>
          <a:xfrm>
            <a:off x="8595105" y="4221634"/>
            <a:ext cx="1736373" cy="233910"/>
          </a:xfrm>
          <a:prstGeom prst="rect">
            <a:avLst/>
          </a:prstGeom>
          <a:noFill/>
        </p:spPr>
        <p:txBody>
          <a:bodyPr wrap="none" rtlCol="0">
            <a:spAutoFit/>
          </a:bodyPr>
          <a:lstStyle/>
          <a:p>
            <a:pPr>
              <a:lnSpc>
                <a:spcPct val="12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macOS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は対応していません。</a:t>
            </a:r>
          </a:p>
        </p:txBody>
      </p:sp>
    </p:spTree>
    <p:extLst>
      <p:ext uri="{BB962C8B-B14F-4D97-AF65-F5344CB8AC3E}">
        <p14:creationId xmlns:p14="http://schemas.microsoft.com/office/powerpoint/2010/main" val="2692701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BFB0593-AF62-634A-BE8E-9CE0BE66D1BC}"/>
              </a:ext>
            </a:extLst>
          </p:cNvPr>
          <p:cNvPicPr>
            <a:picLocks noChangeAspect="1"/>
          </p:cNvPicPr>
          <p:nvPr/>
        </p:nvPicPr>
        <p:blipFill>
          <a:blip r:embed="rId2"/>
          <a:stretch>
            <a:fillRect/>
          </a:stretch>
        </p:blipFill>
        <p:spPr>
          <a:xfrm>
            <a:off x="4116768" y="1412989"/>
            <a:ext cx="7833611" cy="4896005"/>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E95561CB-A6EA-CA5D-06DB-36A16CBDB82A}"/>
              </a:ext>
            </a:extLst>
          </p:cNvPr>
          <p:cNvSpPr>
            <a:spLocks noGrp="1"/>
          </p:cNvSpPr>
          <p:nvPr>
            <p:ph type="body" sz="quarter" idx="15"/>
          </p:nvPr>
        </p:nvSpPr>
        <p:spPr/>
        <p:txBody>
          <a:bodyPr/>
          <a:lstStyle/>
          <a:p>
            <a:r>
              <a:rPr lang="ja-JP" altLang="en-US"/>
              <a:t>操作ログ取得</a:t>
            </a:r>
          </a:p>
        </p:txBody>
      </p:sp>
      <p:sp>
        <p:nvSpPr>
          <p:cNvPr id="4" name="テキスト プレースホルダー 3">
            <a:extLst>
              <a:ext uri="{FF2B5EF4-FFF2-40B4-BE49-F238E27FC236}">
                <a16:creationId xmlns:a16="http://schemas.microsoft.com/office/drawing/2014/main" id="{304FD75F-A6C0-22CE-5EE7-13F3E588ECB9}"/>
              </a:ext>
            </a:extLst>
          </p:cNvPr>
          <p:cNvSpPr>
            <a:spLocks noGrp="1"/>
          </p:cNvSpPr>
          <p:nvPr>
            <p:ph type="body" sz="quarter" idx="11"/>
          </p:nvPr>
        </p:nvSpPr>
        <p:spPr>
          <a:xfrm>
            <a:off x="263132" y="690627"/>
            <a:ext cx="11665736" cy="452432"/>
          </a:xfrm>
        </p:spPr>
        <p:txBody>
          <a:bodyPr/>
          <a:lstStyle/>
          <a:p>
            <a:r>
              <a:rPr lang="ja-JP" altLang="en-US"/>
              <a:t>活用シーンに合わせたテンプレートから検索条件をセット。必要な操作ログを簡単に抽出。</a:t>
            </a:r>
          </a:p>
        </p:txBody>
      </p:sp>
      <p:pic>
        <p:nvPicPr>
          <p:cNvPr id="8" name="図 7">
            <a:extLst>
              <a:ext uri="{FF2B5EF4-FFF2-40B4-BE49-F238E27FC236}">
                <a16:creationId xmlns:a16="http://schemas.microsoft.com/office/drawing/2014/main" id="{D653225D-4715-C0BC-FFA0-5B2B4DE1C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132" y="1421172"/>
            <a:ext cx="3604888" cy="3587937"/>
          </a:xfrm>
          <a:prstGeom prst="rect">
            <a:avLst/>
          </a:prstGeom>
          <a:ln w="6350">
            <a:solidFill>
              <a:schemeClr val="bg1">
                <a:lumMod val="65000"/>
              </a:schemeClr>
            </a:solidFill>
          </a:ln>
        </p:spPr>
      </p:pic>
      <p:sp>
        <p:nvSpPr>
          <p:cNvPr id="12" name="正方形/長方形 11">
            <a:extLst>
              <a:ext uri="{FF2B5EF4-FFF2-40B4-BE49-F238E27FC236}">
                <a16:creationId xmlns:a16="http://schemas.microsoft.com/office/drawing/2014/main" id="{24FFF18F-E8D9-4B16-7C01-4DE0F91E7D93}"/>
              </a:ext>
            </a:extLst>
          </p:cNvPr>
          <p:cNvSpPr/>
          <p:nvPr/>
        </p:nvSpPr>
        <p:spPr>
          <a:xfrm>
            <a:off x="3242930" y="3735332"/>
            <a:ext cx="435935" cy="467834"/>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角丸四角形 12">
            <a:extLst>
              <a:ext uri="{FF2B5EF4-FFF2-40B4-BE49-F238E27FC236}">
                <a16:creationId xmlns:a16="http://schemas.microsoft.com/office/drawing/2014/main" id="{18D01873-EB90-6ABE-A0C4-4CCB26CE6552}"/>
              </a:ext>
            </a:extLst>
          </p:cNvPr>
          <p:cNvSpPr/>
          <p:nvPr/>
        </p:nvSpPr>
        <p:spPr>
          <a:xfrm>
            <a:off x="252499" y="4925867"/>
            <a:ext cx="3615521"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三角形 13">
            <a:extLst>
              <a:ext uri="{FF2B5EF4-FFF2-40B4-BE49-F238E27FC236}">
                <a16:creationId xmlns:a16="http://schemas.microsoft.com/office/drawing/2014/main" id="{DA73759C-5963-9154-C84B-9AFC5EC93E24}"/>
              </a:ext>
            </a:extLst>
          </p:cNvPr>
          <p:cNvSpPr/>
          <p:nvPr/>
        </p:nvSpPr>
        <p:spPr>
          <a:xfrm>
            <a:off x="1987638" y="4833097"/>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E979C00-4A7C-CE3E-4696-E3610F6F1A26}"/>
              </a:ext>
            </a:extLst>
          </p:cNvPr>
          <p:cNvSpPr txBox="1"/>
          <p:nvPr/>
        </p:nvSpPr>
        <p:spPr>
          <a:xfrm>
            <a:off x="303375" y="4995889"/>
            <a:ext cx="3516714"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ログの活用シーンに合わせて、テンプレートを用意</a:t>
            </a:r>
            <a:endParaRPr lang="en-US" altLang="ja-JP" sz="1050" b="1">
              <a:solidFill>
                <a:schemeClr val="bg1"/>
              </a:solidFill>
              <a:latin typeface="Meiryo" charset="-128"/>
              <a:ea typeface="Meiryo" charset="-128"/>
              <a:cs typeface="Meiryo" charset="-128"/>
            </a:endParaRPr>
          </a:p>
        </p:txBody>
      </p:sp>
      <p:cxnSp>
        <p:nvCxnSpPr>
          <p:cNvPr id="16" name="直線矢印コネクタ 15">
            <a:extLst>
              <a:ext uri="{FF2B5EF4-FFF2-40B4-BE49-F238E27FC236}">
                <a16:creationId xmlns:a16="http://schemas.microsoft.com/office/drawing/2014/main" id="{F868A668-70F9-5305-2634-BB6F9A3F1BA6}"/>
              </a:ext>
            </a:extLst>
          </p:cNvPr>
          <p:cNvCxnSpPr>
            <a:cxnSpLocks/>
          </p:cNvCxnSpPr>
          <p:nvPr/>
        </p:nvCxnSpPr>
        <p:spPr>
          <a:xfrm flipH="1">
            <a:off x="3678865" y="3969582"/>
            <a:ext cx="416392" cy="0"/>
          </a:xfrm>
          <a:prstGeom prst="straightConnector1">
            <a:avLst/>
          </a:prstGeom>
          <a:noFill/>
          <a:ln w="2540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cxnSp>
      <p:sp>
        <p:nvSpPr>
          <p:cNvPr id="17" name="正方形/長方形 16">
            <a:extLst>
              <a:ext uri="{FF2B5EF4-FFF2-40B4-BE49-F238E27FC236}">
                <a16:creationId xmlns:a16="http://schemas.microsoft.com/office/drawing/2014/main" id="{65ADEFA6-9FB4-D41B-807E-A13576460C5D}"/>
              </a:ext>
            </a:extLst>
          </p:cNvPr>
          <p:cNvSpPr/>
          <p:nvPr/>
        </p:nvSpPr>
        <p:spPr>
          <a:xfrm>
            <a:off x="4098257" y="2218018"/>
            <a:ext cx="1760283" cy="4080108"/>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角丸四角形 17">
            <a:extLst>
              <a:ext uri="{FF2B5EF4-FFF2-40B4-BE49-F238E27FC236}">
                <a16:creationId xmlns:a16="http://schemas.microsoft.com/office/drawing/2014/main" id="{CB12ACA1-DF8B-421D-FF95-F4BF6B3F7345}"/>
              </a:ext>
            </a:extLst>
          </p:cNvPr>
          <p:cNvSpPr/>
          <p:nvPr/>
        </p:nvSpPr>
        <p:spPr>
          <a:xfrm>
            <a:off x="1705433" y="5894569"/>
            <a:ext cx="2244955"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B53EAD0-BAD7-5611-91A9-040034A5D1D6}"/>
              </a:ext>
            </a:extLst>
          </p:cNvPr>
          <p:cNvSpPr txBox="1"/>
          <p:nvPr/>
        </p:nvSpPr>
        <p:spPr>
          <a:xfrm>
            <a:off x="1737582" y="5964591"/>
            <a:ext cx="2183603"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編集した検索条件の保存も可能</a:t>
            </a:r>
            <a:endParaRPr lang="en-US" altLang="ja-JP" sz="1050" b="1">
              <a:solidFill>
                <a:schemeClr val="bg1"/>
              </a:solidFill>
              <a:latin typeface="Meiryo" charset="-128"/>
              <a:ea typeface="Meiryo" charset="-128"/>
              <a:cs typeface="Meiryo" charset="-128"/>
            </a:endParaRPr>
          </a:p>
        </p:txBody>
      </p:sp>
      <p:sp>
        <p:nvSpPr>
          <p:cNvPr id="20" name="三角形 19">
            <a:extLst>
              <a:ext uri="{FF2B5EF4-FFF2-40B4-BE49-F238E27FC236}">
                <a16:creationId xmlns:a16="http://schemas.microsoft.com/office/drawing/2014/main" id="{CBB5A000-CEEE-8142-84DA-4E899CED55FC}"/>
              </a:ext>
            </a:extLst>
          </p:cNvPr>
          <p:cNvSpPr/>
          <p:nvPr/>
        </p:nvSpPr>
        <p:spPr>
          <a:xfrm rot="5400000">
            <a:off x="3923670" y="6038715"/>
            <a:ext cx="142139" cy="118449"/>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id="{A144C209-B840-1B30-BD4A-9DCC3D80860D}"/>
              </a:ext>
            </a:extLst>
          </p:cNvPr>
          <p:cNvSpPr/>
          <p:nvPr/>
        </p:nvSpPr>
        <p:spPr>
          <a:xfrm>
            <a:off x="8060341" y="2968022"/>
            <a:ext cx="3615521" cy="406740"/>
          </a:xfrm>
          <a:prstGeom prst="roundRect">
            <a:avLst>
              <a:gd name="adj" fmla="val 360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三角形 21">
            <a:extLst>
              <a:ext uri="{FF2B5EF4-FFF2-40B4-BE49-F238E27FC236}">
                <a16:creationId xmlns:a16="http://schemas.microsoft.com/office/drawing/2014/main" id="{8F9EDB6C-B9C2-E6E5-DA55-1CD4E44AF747}"/>
              </a:ext>
            </a:extLst>
          </p:cNvPr>
          <p:cNvSpPr/>
          <p:nvPr/>
        </p:nvSpPr>
        <p:spPr>
          <a:xfrm>
            <a:off x="9795480" y="2875252"/>
            <a:ext cx="156353" cy="13029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B3BEB57-2003-5446-F608-735C1F038890}"/>
              </a:ext>
            </a:extLst>
          </p:cNvPr>
          <p:cNvSpPr txBox="1"/>
          <p:nvPr/>
        </p:nvSpPr>
        <p:spPr>
          <a:xfrm>
            <a:off x="8111217" y="3038044"/>
            <a:ext cx="3516714" cy="278153"/>
          </a:xfrm>
          <a:prstGeom prst="rect">
            <a:avLst/>
          </a:prstGeom>
          <a:noFill/>
        </p:spPr>
        <p:txBody>
          <a:bodyPr wrap="square" rtlCol="0">
            <a:spAutoFit/>
          </a:bodyPr>
          <a:lstStyle/>
          <a:p>
            <a:pPr algn="ctr">
              <a:lnSpc>
                <a:spcPct val="120000"/>
              </a:lnSpc>
            </a:pPr>
            <a:r>
              <a:rPr lang="ja-JP" altLang="en-US" sz="1050" b="1">
                <a:solidFill>
                  <a:schemeClr val="bg1"/>
                </a:solidFill>
                <a:latin typeface="Meiryo" charset="-128"/>
                <a:ea typeface="Meiryo" charset="-128"/>
                <a:cs typeface="Meiryo" charset="-128"/>
              </a:rPr>
              <a:t>クラウドストレージに製品情報をアップロード・・！</a:t>
            </a:r>
            <a:endParaRPr lang="en-US" altLang="ja-JP" sz="1050" b="1">
              <a:solidFill>
                <a:schemeClr val="bg1"/>
              </a:solidFill>
              <a:latin typeface="Meiryo" charset="-128"/>
              <a:ea typeface="Meiryo" charset="-128"/>
              <a:cs typeface="Meiryo" charset="-128"/>
            </a:endParaRPr>
          </a:p>
        </p:txBody>
      </p:sp>
      <p:graphicFrame>
        <p:nvGraphicFramePr>
          <p:cNvPr id="24" name="表 23">
            <a:extLst>
              <a:ext uri="{FF2B5EF4-FFF2-40B4-BE49-F238E27FC236}">
                <a16:creationId xmlns:a16="http://schemas.microsoft.com/office/drawing/2014/main" id="{4A1E6F81-9300-0871-8CE2-44F6B3102D0B}"/>
              </a:ext>
            </a:extLst>
          </p:cNvPr>
          <p:cNvGraphicFramePr>
            <a:graphicFrameLocks noGrp="1"/>
          </p:cNvGraphicFramePr>
          <p:nvPr>
            <p:extLst>
              <p:ext uri="{D42A27DB-BD31-4B8C-83A1-F6EECF244321}">
                <p14:modId xmlns:p14="http://schemas.microsoft.com/office/powerpoint/2010/main" val="3824971277"/>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1201267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322B2AE-756F-8E35-43DA-FD9A261F7752}"/>
              </a:ext>
            </a:extLst>
          </p:cNvPr>
          <p:cNvSpPr>
            <a:spLocks noGrp="1"/>
          </p:cNvSpPr>
          <p:nvPr>
            <p:ph type="body" sz="quarter" idx="15"/>
          </p:nvPr>
        </p:nvSpPr>
        <p:spPr>
          <a:xfrm>
            <a:off x="413588" y="269809"/>
            <a:ext cx="11074573" cy="291618"/>
          </a:xfrm>
        </p:spPr>
        <p:txBody>
          <a:bodyPr/>
          <a:lstStyle/>
          <a:p>
            <a:r>
              <a:rPr lang="ja-JP" altLang="en-US"/>
              <a:t>取得したログの活用：働き方の見える化</a:t>
            </a:r>
          </a:p>
        </p:txBody>
      </p:sp>
      <p:sp>
        <p:nvSpPr>
          <p:cNvPr id="4" name="テキスト プレースホルダー 3">
            <a:extLst>
              <a:ext uri="{FF2B5EF4-FFF2-40B4-BE49-F238E27FC236}">
                <a16:creationId xmlns:a16="http://schemas.microsoft.com/office/drawing/2014/main" id="{A5DC7B00-BA1E-BE71-6ABB-2D22C6AA9977}"/>
              </a:ext>
            </a:extLst>
          </p:cNvPr>
          <p:cNvSpPr>
            <a:spLocks noGrp="1"/>
          </p:cNvSpPr>
          <p:nvPr>
            <p:ph type="body" sz="quarter" idx="11"/>
          </p:nvPr>
        </p:nvSpPr>
        <p:spPr>
          <a:xfrm>
            <a:off x="263132" y="690627"/>
            <a:ext cx="11665736" cy="840230"/>
          </a:xfrm>
        </p:spPr>
        <p:txBody>
          <a:bodyPr/>
          <a:lstStyle/>
          <a:p>
            <a:r>
              <a:rPr lang="ja-JP" altLang="en-US"/>
              <a:t>取得したログを活用し、テレワークでも</a:t>
            </a:r>
            <a:endParaRPr lang="en-US" altLang="ja-JP"/>
          </a:p>
          <a:p>
            <a:r>
              <a:rPr lang="ja-JP" altLang="en-US"/>
              <a:t>オフィス勤務と同じ「基準」で働き方を「見える化」</a:t>
            </a:r>
          </a:p>
        </p:txBody>
      </p:sp>
      <p:graphicFrame>
        <p:nvGraphicFramePr>
          <p:cNvPr id="7" name="表 6">
            <a:extLst>
              <a:ext uri="{FF2B5EF4-FFF2-40B4-BE49-F238E27FC236}">
                <a16:creationId xmlns:a16="http://schemas.microsoft.com/office/drawing/2014/main" id="{66CF1AC4-807F-4DFD-4B93-CC92A2A891B8}"/>
              </a:ext>
            </a:extLst>
          </p:cNvPr>
          <p:cNvGraphicFramePr>
            <a:graphicFrameLocks noGrp="1"/>
          </p:cNvGraphicFramePr>
          <p:nvPr>
            <p:extLst>
              <p:ext uri="{D42A27DB-BD31-4B8C-83A1-F6EECF244321}">
                <p14:modId xmlns:p14="http://schemas.microsoft.com/office/powerpoint/2010/main" val="443109570"/>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grpSp>
        <p:nvGrpSpPr>
          <p:cNvPr id="8" name="グループ化 7">
            <a:extLst>
              <a:ext uri="{FF2B5EF4-FFF2-40B4-BE49-F238E27FC236}">
                <a16:creationId xmlns:a16="http://schemas.microsoft.com/office/drawing/2014/main" id="{3D93ED8E-C81E-47FE-CABD-1E721AA4567C}"/>
              </a:ext>
            </a:extLst>
          </p:cNvPr>
          <p:cNvGrpSpPr/>
          <p:nvPr/>
        </p:nvGrpSpPr>
        <p:grpSpPr>
          <a:xfrm>
            <a:off x="2463800" y="3634118"/>
            <a:ext cx="7251700" cy="928011"/>
            <a:chOff x="2463800" y="4058072"/>
            <a:chExt cx="7251700" cy="928011"/>
          </a:xfrm>
        </p:grpSpPr>
        <p:cxnSp>
          <p:nvCxnSpPr>
            <p:cNvPr id="9" name="直線コネクタ 8">
              <a:extLst>
                <a:ext uri="{FF2B5EF4-FFF2-40B4-BE49-F238E27FC236}">
                  <a16:creationId xmlns:a16="http://schemas.microsoft.com/office/drawing/2014/main" id="{E668EA9C-63CB-1896-6FCC-B3F55CAFB756}"/>
                </a:ext>
              </a:extLst>
            </p:cNvPr>
            <p:cNvCxnSpPr/>
            <p:nvPr/>
          </p:nvCxnSpPr>
          <p:spPr>
            <a:xfrm>
              <a:off x="2463800" y="4058072"/>
              <a:ext cx="0" cy="9280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887328A-8B77-D0AA-D759-DD130E39B9E0}"/>
                </a:ext>
              </a:extLst>
            </p:cNvPr>
            <p:cNvCxnSpPr/>
            <p:nvPr/>
          </p:nvCxnSpPr>
          <p:spPr>
            <a:xfrm>
              <a:off x="6019800" y="4058072"/>
              <a:ext cx="0" cy="9280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2002111-F966-6C85-7854-77766786B0D7}"/>
                </a:ext>
              </a:extLst>
            </p:cNvPr>
            <p:cNvCxnSpPr/>
            <p:nvPr/>
          </p:nvCxnSpPr>
          <p:spPr>
            <a:xfrm>
              <a:off x="9715500" y="4058072"/>
              <a:ext cx="0" cy="9280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68">
            <a:extLst>
              <a:ext uri="{FF2B5EF4-FFF2-40B4-BE49-F238E27FC236}">
                <a16:creationId xmlns:a16="http://schemas.microsoft.com/office/drawing/2014/main" id="{E25319AD-65F4-6F0F-887E-14171934C985}"/>
              </a:ext>
            </a:extLst>
          </p:cNvPr>
          <p:cNvGrpSpPr/>
          <p:nvPr/>
        </p:nvGrpSpPr>
        <p:grpSpPr>
          <a:xfrm>
            <a:off x="711103" y="2083344"/>
            <a:ext cx="3443800" cy="1013798"/>
            <a:chOff x="251520" y="1940552"/>
            <a:chExt cx="5614255" cy="432048"/>
          </a:xfrm>
          <a:solidFill>
            <a:srgbClr val="C00000"/>
          </a:solidFill>
        </p:grpSpPr>
        <p:sp>
          <p:nvSpPr>
            <p:cNvPr id="13" name="正方形/長方形 12">
              <a:extLst>
                <a:ext uri="{FF2B5EF4-FFF2-40B4-BE49-F238E27FC236}">
                  <a16:creationId xmlns:a16="http://schemas.microsoft.com/office/drawing/2014/main" id="{4CD579C4-9507-CB57-DCB0-DDB87D28D60B}"/>
                </a:ext>
              </a:extLst>
            </p:cNvPr>
            <p:cNvSpPr/>
            <p:nvPr/>
          </p:nvSpPr>
          <p:spPr>
            <a:xfrm>
              <a:off x="251520" y="1940552"/>
              <a:ext cx="5614255"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kumimoji="1" lang="ja-JP" altLang="en-US">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AEE78DE5-F38E-0881-DBF7-AE37B373C2F2}"/>
                </a:ext>
              </a:extLst>
            </p:cNvPr>
            <p:cNvSpPr txBox="1"/>
            <p:nvPr/>
          </p:nvSpPr>
          <p:spPr>
            <a:xfrm>
              <a:off x="733864" y="2105125"/>
              <a:ext cx="4649576" cy="140346"/>
            </a:xfrm>
            <a:prstGeom prst="rect">
              <a:avLst/>
            </a:prstGeom>
            <a:grpFill/>
          </p:spPr>
          <p:txBody>
            <a:bodyPr wrap="none" tIns="0" rtlCol="0" anchor="ctr">
              <a:spAutoFit/>
            </a:bodyPr>
            <a:lstStyle/>
            <a:p>
              <a:pPr lvl="0" algn="ctr">
                <a:lnSpc>
                  <a:spcPct val="120000"/>
                </a:lnSpc>
                <a:defRPr/>
              </a:pPr>
              <a:r>
                <a:rPr lang="ja-JP" altLang="en-US" sz="1600" b="1">
                  <a:solidFill>
                    <a:schemeClr val="bg1"/>
                  </a:solidFill>
                  <a:latin typeface="Meiryo" panose="020B0604030504040204" pitchFamily="34" charset="-128"/>
                  <a:ea typeface="Meiryo" panose="020B0604030504040204" pitchFamily="34" charset="-128"/>
                  <a:cs typeface="メイリオ" panose="020B0604030504040204" pitchFamily="50" charset="-128"/>
                </a:rPr>
                <a:t>長時間働きすぎていないか？</a:t>
              </a:r>
              <a:endParaRPr lang="ja-JP" altLang="en-US" sz="1600" b="1">
                <a:solidFill>
                  <a:schemeClr val="bg1"/>
                </a:solidFill>
                <a:latin typeface="Meiryo" panose="020B0604030504040204" pitchFamily="34" charset="-128"/>
                <a:ea typeface="Meiryo" panose="020B0604030504040204" pitchFamily="34" charset="-128"/>
              </a:endParaRPr>
            </a:p>
          </p:txBody>
        </p:sp>
      </p:grpSp>
      <p:grpSp>
        <p:nvGrpSpPr>
          <p:cNvPr id="15" name="グループ化 68">
            <a:extLst>
              <a:ext uri="{FF2B5EF4-FFF2-40B4-BE49-F238E27FC236}">
                <a16:creationId xmlns:a16="http://schemas.microsoft.com/office/drawing/2014/main" id="{38E97FAA-2A3D-E932-B67E-342C8C44FEE8}"/>
              </a:ext>
            </a:extLst>
          </p:cNvPr>
          <p:cNvGrpSpPr/>
          <p:nvPr/>
        </p:nvGrpSpPr>
        <p:grpSpPr>
          <a:xfrm>
            <a:off x="4332127" y="2083344"/>
            <a:ext cx="3443800" cy="1013798"/>
            <a:chOff x="251520" y="1940552"/>
            <a:chExt cx="5614255" cy="432048"/>
          </a:xfrm>
          <a:solidFill>
            <a:srgbClr val="C00000"/>
          </a:solidFill>
        </p:grpSpPr>
        <p:sp>
          <p:nvSpPr>
            <p:cNvPr id="16" name="正方形/長方形 15">
              <a:extLst>
                <a:ext uri="{FF2B5EF4-FFF2-40B4-BE49-F238E27FC236}">
                  <a16:creationId xmlns:a16="http://schemas.microsoft.com/office/drawing/2014/main" id="{1EE6F68D-8216-9195-82AC-B9C21FFBF148}"/>
                </a:ext>
              </a:extLst>
            </p:cNvPr>
            <p:cNvSpPr/>
            <p:nvPr/>
          </p:nvSpPr>
          <p:spPr>
            <a:xfrm>
              <a:off x="251520" y="1940552"/>
              <a:ext cx="5614255"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kumimoji="1" lang="ja-JP" altLang="en-US">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C42B2D5E-09E8-AAC7-2956-7D2F1BD5976C}"/>
                </a:ext>
              </a:extLst>
            </p:cNvPr>
            <p:cNvSpPr txBox="1"/>
            <p:nvPr/>
          </p:nvSpPr>
          <p:spPr>
            <a:xfrm>
              <a:off x="733864" y="2105125"/>
              <a:ext cx="4649576" cy="140346"/>
            </a:xfrm>
            <a:prstGeom prst="rect">
              <a:avLst/>
            </a:prstGeom>
            <a:grpFill/>
          </p:spPr>
          <p:txBody>
            <a:bodyPr wrap="none" tIns="0" rtlCol="0" anchor="ctr">
              <a:spAutoFit/>
            </a:bodyPr>
            <a:lstStyle/>
            <a:p>
              <a:pPr lvl="0" algn="ctr">
                <a:lnSpc>
                  <a:spcPct val="120000"/>
                </a:lnSpc>
                <a:defRPr/>
              </a:pPr>
              <a:r>
                <a:rPr lang="ja-JP" altLang="en-US" sz="1600" b="1">
                  <a:solidFill>
                    <a:schemeClr val="bg1"/>
                  </a:solidFill>
                  <a:latin typeface="Meiryo" panose="020B0604030504040204" pitchFamily="34" charset="-128"/>
                  <a:ea typeface="Meiryo" panose="020B0604030504040204" pitchFamily="34" charset="-128"/>
                  <a:cs typeface="メイリオ" panose="020B0604030504040204" pitchFamily="50" charset="-128"/>
                </a:rPr>
                <a:t>休憩は適切に取れているか？</a:t>
              </a:r>
            </a:p>
          </p:txBody>
        </p:sp>
      </p:grpSp>
      <p:grpSp>
        <p:nvGrpSpPr>
          <p:cNvPr id="18" name="グループ化 68">
            <a:extLst>
              <a:ext uri="{FF2B5EF4-FFF2-40B4-BE49-F238E27FC236}">
                <a16:creationId xmlns:a16="http://schemas.microsoft.com/office/drawing/2014/main" id="{63746672-7E5C-198C-EC01-7B40A672DEFE}"/>
              </a:ext>
            </a:extLst>
          </p:cNvPr>
          <p:cNvGrpSpPr/>
          <p:nvPr/>
        </p:nvGrpSpPr>
        <p:grpSpPr>
          <a:xfrm>
            <a:off x="7998871" y="2083344"/>
            <a:ext cx="3443800" cy="1013798"/>
            <a:chOff x="251520" y="1940552"/>
            <a:chExt cx="5614255" cy="432048"/>
          </a:xfrm>
          <a:solidFill>
            <a:srgbClr val="C00000"/>
          </a:solidFill>
        </p:grpSpPr>
        <p:sp>
          <p:nvSpPr>
            <p:cNvPr id="19" name="正方形/長方形 18">
              <a:extLst>
                <a:ext uri="{FF2B5EF4-FFF2-40B4-BE49-F238E27FC236}">
                  <a16:creationId xmlns:a16="http://schemas.microsoft.com/office/drawing/2014/main" id="{61E418FE-E780-B32B-D530-EDACE1F56E7D}"/>
                </a:ext>
              </a:extLst>
            </p:cNvPr>
            <p:cNvSpPr/>
            <p:nvPr/>
          </p:nvSpPr>
          <p:spPr>
            <a:xfrm>
              <a:off x="251520" y="1940552"/>
              <a:ext cx="5614255" cy="4320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endParaRPr kumimoji="1" lang="ja-JP" altLang="en-US">
                <a:latin typeface="Meiryo" charset="-128"/>
                <a:ea typeface="Meiryo" charset="-128"/>
                <a:cs typeface="Meiryo" charset="-128"/>
              </a:endParaRPr>
            </a:p>
          </p:txBody>
        </p:sp>
        <p:sp>
          <p:nvSpPr>
            <p:cNvPr id="20" name="テキスト ボックス 19">
              <a:extLst>
                <a:ext uri="{FF2B5EF4-FFF2-40B4-BE49-F238E27FC236}">
                  <a16:creationId xmlns:a16="http://schemas.microsoft.com/office/drawing/2014/main" id="{2DEC3EA3-5629-E025-54C6-22FBCF1A2D2E}"/>
                </a:ext>
              </a:extLst>
            </p:cNvPr>
            <p:cNvSpPr txBox="1"/>
            <p:nvPr/>
          </p:nvSpPr>
          <p:spPr>
            <a:xfrm>
              <a:off x="1068368" y="2105125"/>
              <a:ext cx="3980572" cy="140346"/>
            </a:xfrm>
            <a:prstGeom prst="rect">
              <a:avLst/>
            </a:prstGeom>
            <a:grpFill/>
          </p:spPr>
          <p:txBody>
            <a:bodyPr wrap="none" tIns="0" rtlCol="0" anchor="ctr">
              <a:spAutoFit/>
            </a:bodyPr>
            <a:lstStyle/>
            <a:p>
              <a:pPr lvl="0" algn="ctr">
                <a:lnSpc>
                  <a:spcPct val="120000"/>
                </a:lnSpc>
                <a:defRPr/>
              </a:pPr>
              <a:r>
                <a:rPr lang="ja-JP" altLang="en-US" sz="1600" b="1">
                  <a:solidFill>
                    <a:schemeClr val="bg1"/>
                  </a:solidFill>
                  <a:latin typeface="Meiryo" panose="020B0604030504040204" pitchFamily="34" charset="-128"/>
                  <a:ea typeface="Meiryo" panose="020B0604030504040204" pitchFamily="34" charset="-128"/>
                  <a:cs typeface="メイリオ" panose="020B0604030504040204" pitchFamily="50" charset="-128"/>
                </a:rPr>
                <a:t>効率的に働けているか？</a:t>
              </a:r>
            </a:p>
          </p:txBody>
        </p:sp>
      </p:grpSp>
      <p:sp>
        <p:nvSpPr>
          <p:cNvPr id="21" name="正方形/長方形 20">
            <a:extLst>
              <a:ext uri="{FF2B5EF4-FFF2-40B4-BE49-F238E27FC236}">
                <a16:creationId xmlns:a16="http://schemas.microsoft.com/office/drawing/2014/main" id="{F34FC691-C4AF-0B05-56F4-8BD29066B40A}"/>
              </a:ext>
            </a:extLst>
          </p:cNvPr>
          <p:cNvSpPr/>
          <p:nvPr/>
        </p:nvSpPr>
        <p:spPr>
          <a:xfrm>
            <a:off x="736200" y="4260306"/>
            <a:ext cx="3418703" cy="1412522"/>
          </a:xfrm>
          <a:prstGeom prst="rect">
            <a:avLst/>
          </a:prstGeom>
          <a:solidFill>
            <a:schemeClr val="bg1"/>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業務時間外の</a:t>
            </a:r>
            <a:endParaRPr kumimoji="0" lang="en-US" altLang="ja-JP"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PC </a:t>
            </a:r>
            <a:r>
              <a:rPr kumimoji="0"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稼働時間を</a:t>
            </a:r>
            <a:r>
              <a:rPr kumimoji="1"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チェック</a:t>
            </a:r>
          </a:p>
        </p:txBody>
      </p:sp>
      <p:sp>
        <p:nvSpPr>
          <p:cNvPr id="22" name="正方形/長方形 21">
            <a:extLst>
              <a:ext uri="{FF2B5EF4-FFF2-40B4-BE49-F238E27FC236}">
                <a16:creationId xmlns:a16="http://schemas.microsoft.com/office/drawing/2014/main" id="{B0811AF9-2E71-B271-3DBB-8613E22487A8}"/>
              </a:ext>
            </a:extLst>
          </p:cNvPr>
          <p:cNvSpPr/>
          <p:nvPr/>
        </p:nvSpPr>
        <p:spPr>
          <a:xfrm>
            <a:off x="4389368" y="4260305"/>
            <a:ext cx="3418703" cy="1412522"/>
          </a:xfrm>
          <a:prstGeom prst="rect">
            <a:avLst/>
          </a:prstGeom>
          <a:solidFill>
            <a:schemeClr val="bg1"/>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kumimoji="1" lang="en-US" altLang="ja-JP" sz="1600" b="1">
                <a:solidFill>
                  <a:srgbClr val="C00000"/>
                </a:solidFill>
                <a:latin typeface="Meiryo" panose="020B0604030504040204" pitchFamily="34" charset="-128"/>
                <a:ea typeface="Meiryo" panose="020B0604030504040204" pitchFamily="34" charset="-128"/>
              </a:rPr>
              <a:t>PC </a:t>
            </a:r>
            <a:r>
              <a:rPr kumimoji="1" lang="ja-JP" altLang="en-US" sz="1600" b="1">
                <a:solidFill>
                  <a:srgbClr val="C00000"/>
                </a:solidFill>
                <a:latin typeface="Meiryo" panose="020B0604030504040204" pitchFamily="34" charset="-128"/>
                <a:ea typeface="Meiryo" panose="020B0604030504040204" pitchFamily="34" charset="-128"/>
              </a:rPr>
              <a:t>を操作していない</a:t>
            </a:r>
            <a:br>
              <a:rPr kumimoji="1" lang="en-US" altLang="ja-JP" sz="1600" b="1">
                <a:solidFill>
                  <a:srgbClr val="C00000"/>
                </a:solidFill>
                <a:latin typeface="Meiryo" panose="020B0604030504040204" pitchFamily="34" charset="-128"/>
                <a:ea typeface="Meiryo" panose="020B0604030504040204" pitchFamily="34" charset="-128"/>
              </a:rPr>
            </a:br>
            <a:r>
              <a:rPr kumimoji="1"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時間をチェック</a:t>
            </a:r>
          </a:p>
        </p:txBody>
      </p:sp>
      <p:sp>
        <p:nvSpPr>
          <p:cNvPr id="23" name="正方形/長方形 22">
            <a:extLst>
              <a:ext uri="{FF2B5EF4-FFF2-40B4-BE49-F238E27FC236}">
                <a16:creationId xmlns:a16="http://schemas.microsoft.com/office/drawing/2014/main" id="{47CD9724-EC33-B6D8-EBF6-C2F3F24CADC6}"/>
              </a:ext>
            </a:extLst>
          </p:cNvPr>
          <p:cNvSpPr/>
          <p:nvPr/>
        </p:nvSpPr>
        <p:spPr>
          <a:xfrm>
            <a:off x="7987673" y="4260305"/>
            <a:ext cx="3422992" cy="1412522"/>
          </a:xfrm>
          <a:prstGeom prst="rect">
            <a:avLst/>
          </a:prstGeom>
          <a:solidFill>
            <a:schemeClr val="bg1"/>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業務に関するアプリ・</a:t>
            </a:r>
            <a:r>
              <a:rPr kumimoji="1" lang="en-US" altLang="ja-JP"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Web </a:t>
            </a:r>
            <a:r>
              <a:rPr kumimoji="1"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の</a:t>
            </a:r>
            <a:endParaRPr kumimoji="1" lang="en-US" altLang="ja-JP"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利用時間をチェック</a:t>
            </a:r>
          </a:p>
        </p:txBody>
      </p:sp>
      <p:sp>
        <p:nvSpPr>
          <p:cNvPr id="24" name="二等辺三角形 19">
            <a:extLst>
              <a:ext uri="{FF2B5EF4-FFF2-40B4-BE49-F238E27FC236}">
                <a16:creationId xmlns:a16="http://schemas.microsoft.com/office/drawing/2014/main" id="{AAB0F201-CDED-1F90-D584-CE6827757F36}"/>
              </a:ext>
            </a:extLst>
          </p:cNvPr>
          <p:cNvSpPr/>
          <p:nvPr/>
        </p:nvSpPr>
        <p:spPr>
          <a:xfrm rot="10800000">
            <a:off x="2285684" y="3066733"/>
            <a:ext cx="294640" cy="254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0">
            <a:extLst>
              <a:ext uri="{FF2B5EF4-FFF2-40B4-BE49-F238E27FC236}">
                <a16:creationId xmlns:a16="http://schemas.microsoft.com/office/drawing/2014/main" id="{225C5C9B-0E5F-9C8B-C182-A96F6CEF0B5C}"/>
              </a:ext>
            </a:extLst>
          </p:cNvPr>
          <p:cNvSpPr/>
          <p:nvPr/>
        </p:nvSpPr>
        <p:spPr>
          <a:xfrm rot="10800000">
            <a:off x="5906707" y="3066733"/>
            <a:ext cx="294640" cy="254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33">
            <a:extLst>
              <a:ext uri="{FF2B5EF4-FFF2-40B4-BE49-F238E27FC236}">
                <a16:creationId xmlns:a16="http://schemas.microsoft.com/office/drawing/2014/main" id="{8C50EC68-5491-BE94-FF0D-48882A07ED81}"/>
              </a:ext>
            </a:extLst>
          </p:cNvPr>
          <p:cNvSpPr/>
          <p:nvPr/>
        </p:nvSpPr>
        <p:spPr>
          <a:xfrm rot="10800000">
            <a:off x="9573451" y="3066733"/>
            <a:ext cx="294640" cy="2540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9F15A18A-4140-BA35-A4F6-089F4F19BC6F}"/>
              </a:ext>
            </a:extLst>
          </p:cNvPr>
          <p:cNvSpPr/>
          <p:nvPr/>
        </p:nvSpPr>
        <p:spPr>
          <a:xfrm>
            <a:off x="736200" y="3513046"/>
            <a:ext cx="10674465" cy="633179"/>
          </a:xfrm>
          <a:prstGeom prst="rect">
            <a:avLst/>
          </a:prstGeom>
          <a:solidFill>
            <a:schemeClr val="bg1"/>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C00000"/>
                </a:solidFill>
                <a:effectLst/>
                <a:uLnTx/>
                <a:uFillTx/>
                <a:latin typeface="Meiryo" panose="020B0604030504040204" pitchFamily="34" charset="-128"/>
                <a:ea typeface="Meiryo" panose="020B0604030504040204" pitchFamily="34" charset="-128"/>
                <a:cs typeface="+mn-cs"/>
              </a:rPr>
              <a:t>レポート（ログ）</a:t>
            </a:r>
          </a:p>
        </p:txBody>
      </p:sp>
    </p:spTree>
    <p:extLst>
      <p:ext uri="{BB962C8B-B14F-4D97-AF65-F5344CB8AC3E}">
        <p14:creationId xmlns:p14="http://schemas.microsoft.com/office/powerpoint/2010/main" val="909610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E852885-B15C-AD4B-93B1-20B83FAA49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785" y="1729044"/>
            <a:ext cx="7774637" cy="4859147"/>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5322B2AE-756F-8E35-43DA-FD9A261F7752}"/>
              </a:ext>
            </a:extLst>
          </p:cNvPr>
          <p:cNvSpPr>
            <a:spLocks noGrp="1"/>
          </p:cNvSpPr>
          <p:nvPr>
            <p:ph type="body" sz="quarter" idx="15"/>
          </p:nvPr>
        </p:nvSpPr>
        <p:spPr>
          <a:xfrm>
            <a:off x="413588" y="269809"/>
            <a:ext cx="11074573" cy="291618"/>
          </a:xfrm>
        </p:spPr>
        <p:txBody>
          <a:bodyPr/>
          <a:lstStyle/>
          <a:p>
            <a:r>
              <a:rPr lang="ja-JP" altLang="en-US"/>
              <a:t>取得したログの活用：働き方の見える化</a:t>
            </a:r>
          </a:p>
        </p:txBody>
      </p:sp>
      <p:sp>
        <p:nvSpPr>
          <p:cNvPr id="4" name="テキスト プレースホルダー 3">
            <a:extLst>
              <a:ext uri="{FF2B5EF4-FFF2-40B4-BE49-F238E27FC236}">
                <a16:creationId xmlns:a16="http://schemas.microsoft.com/office/drawing/2014/main" id="{A5DC7B00-BA1E-BE71-6ABB-2D22C6AA9977}"/>
              </a:ext>
            </a:extLst>
          </p:cNvPr>
          <p:cNvSpPr>
            <a:spLocks noGrp="1"/>
          </p:cNvSpPr>
          <p:nvPr>
            <p:ph type="body" sz="quarter" idx="11"/>
          </p:nvPr>
        </p:nvSpPr>
        <p:spPr>
          <a:xfrm>
            <a:off x="263132" y="690627"/>
            <a:ext cx="11665736" cy="840230"/>
          </a:xfrm>
        </p:spPr>
        <p:txBody>
          <a:bodyPr/>
          <a:lstStyle/>
          <a:p>
            <a:r>
              <a:rPr lang="ja-JP" altLang="en-US"/>
              <a:t>「長時間働きすぎていないか？」「休憩は適切に取れているか？」</a:t>
            </a:r>
            <a:endParaRPr lang="en-US" altLang="ja-JP"/>
          </a:p>
          <a:p>
            <a:r>
              <a:rPr lang="ja-JP" altLang="en-US"/>
              <a:t>「業務をしっかりしているか？」の切り口でレポート化</a:t>
            </a:r>
          </a:p>
        </p:txBody>
      </p:sp>
      <p:graphicFrame>
        <p:nvGraphicFramePr>
          <p:cNvPr id="7" name="表 6">
            <a:extLst>
              <a:ext uri="{FF2B5EF4-FFF2-40B4-BE49-F238E27FC236}">
                <a16:creationId xmlns:a16="http://schemas.microsoft.com/office/drawing/2014/main" id="{66CF1AC4-807F-4DFD-4B93-CC92A2A891B8}"/>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3" name="正方形/長方形 2">
            <a:extLst>
              <a:ext uri="{FF2B5EF4-FFF2-40B4-BE49-F238E27FC236}">
                <a16:creationId xmlns:a16="http://schemas.microsoft.com/office/drawing/2014/main" id="{74052574-FC9B-ACE7-4461-E62C3A586FA7}"/>
              </a:ext>
            </a:extLst>
          </p:cNvPr>
          <p:cNvSpPr/>
          <p:nvPr/>
        </p:nvSpPr>
        <p:spPr>
          <a:xfrm>
            <a:off x="1652584" y="2566762"/>
            <a:ext cx="2048131" cy="167449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65D0293-AB46-2DEE-B338-FD73E2EBF6B8}"/>
              </a:ext>
            </a:extLst>
          </p:cNvPr>
          <p:cNvSpPr/>
          <p:nvPr/>
        </p:nvSpPr>
        <p:spPr>
          <a:xfrm>
            <a:off x="3430127" y="3989387"/>
            <a:ext cx="270588" cy="2519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①</a:t>
            </a:r>
            <a:endParaRPr kumimoji="1" lang="ja-JP" altLang="en-US" sz="1600"/>
          </a:p>
        </p:txBody>
      </p:sp>
      <p:sp>
        <p:nvSpPr>
          <p:cNvPr id="28" name="正方形/長方形 27">
            <a:extLst>
              <a:ext uri="{FF2B5EF4-FFF2-40B4-BE49-F238E27FC236}">
                <a16:creationId xmlns:a16="http://schemas.microsoft.com/office/drawing/2014/main" id="{5BC269C5-BCA8-C952-5BFB-26C43A652895}"/>
              </a:ext>
            </a:extLst>
          </p:cNvPr>
          <p:cNvSpPr/>
          <p:nvPr/>
        </p:nvSpPr>
        <p:spPr>
          <a:xfrm>
            <a:off x="3777801" y="2566763"/>
            <a:ext cx="2048131" cy="167449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7457F545-CB83-A651-FB91-914A50841681}"/>
              </a:ext>
            </a:extLst>
          </p:cNvPr>
          <p:cNvSpPr/>
          <p:nvPr/>
        </p:nvSpPr>
        <p:spPr>
          <a:xfrm>
            <a:off x="5557179" y="3989333"/>
            <a:ext cx="270588" cy="2519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②</a:t>
            </a:r>
            <a:endParaRPr kumimoji="1" lang="ja-JP" altLang="en-US" sz="1600"/>
          </a:p>
        </p:txBody>
      </p:sp>
      <p:sp>
        <p:nvSpPr>
          <p:cNvPr id="30" name="正方形/長方形 29">
            <a:extLst>
              <a:ext uri="{FF2B5EF4-FFF2-40B4-BE49-F238E27FC236}">
                <a16:creationId xmlns:a16="http://schemas.microsoft.com/office/drawing/2014/main" id="{43E49103-C932-56EC-07CF-2F0BBCC17806}"/>
              </a:ext>
            </a:extLst>
          </p:cNvPr>
          <p:cNvSpPr/>
          <p:nvPr/>
        </p:nvSpPr>
        <p:spPr>
          <a:xfrm>
            <a:off x="5892913" y="2566763"/>
            <a:ext cx="2048131" cy="167449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7E76E08D-62D5-8A60-F97A-4B11BBA12DB8}"/>
              </a:ext>
            </a:extLst>
          </p:cNvPr>
          <p:cNvSpPr/>
          <p:nvPr/>
        </p:nvSpPr>
        <p:spPr>
          <a:xfrm>
            <a:off x="7667113" y="3989332"/>
            <a:ext cx="270588" cy="2519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③</a:t>
            </a:r>
            <a:endParaRPr kumimoji="1" lang="ja-JP" altLang="en-US" sz="1600"/>
          </a:p>
        </p:txBody>
      </p:sp>
      <p:sp>
        <p:nvSpPr>
          <p:cNvPr id="32" name="円形吹き出し 31">
            <a:extLst>
              <a:ext uri="{FF2B5EF4-FFF2-40B4-BE49-F238E27FC236}">
                <a16:creationId xmlns:a16="http://schemas.microsoft.com/office/drawing/2014/main" id="{C4929A67-71F7-D37E-3ECF-6E9CBEE0E2AD}"/>
              </a:ext>
            </a:extLst>
          </p:cNvPr>
          <p:cNvSpPr/>
          <p:nvPr/>
        </p:nvSpPr>
        <p:spPr>
          <a:xfrm>
            <a:off x="513182" y="1688916"/>
            <a:ext cx="1110343" cy="1101012"/>
          </a:xfrm>
          <a:prstGeom prst="wedgeEllipseCallout">
            <a:avLst>
              <a:gd name="adj1" fmla="val 51436"/>
              <a:gd name="adj2" fmla="val 43856"/>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A24B2EF-BB01-D9FC-D38A-244C67D5A0D5}"/>
              </a:ext>
            </a:extLst>
          </p:cNvPr>
          <p:cNvSpPr txBox="1"/>
          <p:nvPr/>
        </p:nvSpPr>
        <p:spPr>
          <a:xfrm>
            <a:off x="602065" y="2050335"/>
            <a:ext cx="954107" cy="461665"/>
          </a:xfrm>
          <a:prstGeom prst="rect">
            <a:avLst/>
          </a:prstGeom>
          <a:noFill/>
        </p:spPr>
        <p:txBody>
          <a:bodyPr wrap="none" rtlCol="0">
            <a:spAutoFit/>
          </a:bodyPr>
          <a:lstStyle/>
          <a:p>
            <a:r>
              <a:rPr kumimoji="1" lang="ja-JP" altLang="en-US" sz="1200">
                <a:solidFill>
                  <a:srgbClr val="C00000"/>
                </a:solidFill>
                <a:latin typeface="Meiryo" panose="020B0604030504040204" pitchFamily="34" charset="-128"/>
                <a:ea typeface="Meiryo" panose="020B0604030504040204" pitchFamily="34" charset="-128"/>
              </a:rPr>
              <a:t>働きすぎて</a:t>
            </a:r>
            <a:endParaRPr kumimoji="1" lang="en-US" altLang="ja-JP" sz="120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いないか？</a:t>
            </a:r>
          </a:p>
        </p:txBody>
      </p:sp>
      <p:sp>
        <p:nvSpPr>
          <p:cNvPr id="34" name="円形吹き出し 33">
            <a:extLst>
              <a:ext uri="{FF2B5EF4-FFF2-40B4-BE49-F238E27FC236}">
                <a16:creationId xmlns:a16="http://schemas.microsoft.com/office/drawing/2014/main" id="{A0CDDBB5-A96D-509C-41E5-A9408528FF31}"/>
              </a:ext>
            </a:extLst>
          </p:cNvPr>
          <p:cNvSpPr/>
          <p:nvPr/>
        </p:nvSpPr>
        <p:spPr>
          <a:xfrm>
            <a:off x="3418112" y="4373970"/>
            <a:ext cx="1110343" cy="1101012"/>
          </a:xfrm>
          <a:prstGeom prst="wedgeEllipseCallout">
            <a:avLst>
              <a:gd name="adj1" fmla="val 37991"/>
              <a:gd name="adj2" fmla="val -59534"/>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D0EFE735-F67B-60F5-79E3-FAAD0767212D}"/>
              </a:ext>
            </a:extLst>
          </p:cNvPr>
          <p:cNvSpPr txBox="1"/>
          <p:nvPr/>
        </p:nvSpPr>
        <p:spPr>
          <a:xfrm>
            <a:off x="3432347" y="4735389"/>
            <a:ext cx="1107996" cy="461665"/>
          </a:xfrm>
          <a:prstGeom prst="rect">
            <a:avLst/>
          </a:prstGeom>
          <a:noFill/>
        </p:spPr>
        <p:txBody>
          <a:bodyPr wrap="none" rtlCol="0">
            <a:spAutoFit/>
          </a:bodyPr>
          <a:lstStyle/>
          <a:p>
            <a:r>
              <a:rPr kumimoji="1" lang="ja-JP" altLang="en-US" sz="1200">
                <a:solidFill>
                  <a:srgbClr val="C00000"/>
                </a:solidFill>
                <a:latin typeface="Meiryo" panose="020B0604030504040204" pitchFamily="34" charset="-128"/>
                <a:ea typeface="Meiryo" panose="020B0604030504040204" pitchFamily="34" charset="-128"/>
              </a:rPr>
              <a:t>休憩は適切に</a:t>
            </a:r>
            <a:endParaRPr kumimoji="1" lang="en-US" altLang="ja-JP" sz="120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取れている？</a:t>
            </a:r>
          </a:p>
        </p:txBody>
      </p:sp>
      <p:grpSp>
        <p:nvGrpSpPr>
          <p:cNvPr id="36" name="グループ化 35">
            <a:extLst>
              <a:ext uri="{FF2B5EF4-FFF2-40B4-BE49-F238E27FC236}">
                <a16:creationId xmlns:a16="http://schemas.microsoft.com/office/drawing/2014/main" id="{529C3013-235F-5DFC-6123-4CE555DD543F}"/>
              </a:ext>
            </a:extLst>
          </p:cNvPr>
          <p:cNvGrpSpPr/>
          <p:nvPr/>
        </p:nvGrpSpPr>
        <p:grpSpPr>
          <a:xfrm>
            <a:off x="5541097" y="4409283"/>
            <a:ext cx="1112900" cy="1101012"/>
            <a:chOff x="5352765" y="1861133"/>
            <a:chExt cx="1112900" cy="1101012"/>
          </a:xfrm>
        </p:grpSpPr>
        <p:sp>
          <p:nvSpPr>
            <p:cNvPr id="37" name="円形吹き出し 36">
              <a:extLst>
                <a:ext uri="{FF2B5EF4-FFF2-40B4-BE49-F238E27FC236}">
                  <a16:creationId xmlns:a16="http://schemas.microsoft.com/office/drawing/2014/main" id="{400BBDF4-A0B4-664D-1529-3BF44366C2C9}"/>
                </a:ext>
              </a:extLst>
            </p:cNvPr>
            <p:cNvSpPr/>
            <p:nvPr/>
          </p:nvSpPr>
          <p:spPr>
            <a:xfrm>
              <a:off x="5352765" y="1861133"/>
              <a:ext cx="1110343" cy="1101012"/>
            </a:xfrm>
            <a:prstGeom prst="wedgeEllipseCallout">
              <a:avLst>
                <a:gd name="adj1" fmla="val 32949"/>
                <a:gd name="adj2" fmla="val -64619"/>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9771B414-2F9A-0A59-F919-68988DA035CF}"/>
                </a:ext>
              </a:extLst>
            </p:cNvPr>
            <p:cNvSpPr txBox="1"/>
            <p:nvPr/>
          </p:nvSpPr>
          <p:spPr>
            <a:xfrm>
              <a:off x="5357669" y="2222552"/>
              <a:ext cx="1107996" cy="461665"/>
            </a:xfrm>
            <a:prstGeom prst="rect">
              <a:avLst/>
            </a:prstGeom>
            <a:noFill/>
          </p:spPr>
          <p:txBody>
            <a:bodyPr wrap="none" rtlCol="0">
              <a:spAutoFit/>
            </a:bodyPr>
            <a:lstStyle/>
            <a:p>
              <a:r>
                <a:rPr kumimoji="1" lang="ja-JP" altLang="en-US" sz="1200">
                  <a:solidFill>
                    <a:srgbClr val="C00000"/>
                  </a:solidFill>
                  <a:latin typeface="Meiryo" panose="020B0604030504040204" pitchFamily="34" charset="-128"/>
                  <a:ea typeface="Meiryo" panose="020B0604030504040204" pitchFamily="34" charset="-128"/>
                </a:rPr>
                <a:t>業務しっかり</a:t>
              </a:r>
              <a:endParaRPr kumimoji="1" lang="en-US" altLang="ja-JP" sz="120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している？</a:t>
              </a:r>
            </a:p>
          </p:txBody>
        </p:sp>
      </p:grpSp>
      <p:sp>
        <p:nvSpPr>
          <p:cNvPr id="39" name="テキスト ボックス 38">
            <a:extLst>
              <a:ext uri="{FF2B5EF4-FFF2-40B4-BE49-F238E27FC236}">
                <a16:creationId xmlns:a16="http://schemas.microsoft.com/office/drawing/2014/main" id="{CF97CCAB-84FB-409B-7D93-947DAC2B42B6}"/>
              </a:ext>
            </a:extLst>
          </p:cNvPr>
          <p:cNvSpPr txBox="1"/>
          <p:nvPr/>
        </p:nvSpPr>
        <p:spPr>
          <a:xfrm>
            <a:off x="8165310" y="1828802"/>
            <a:ext cx="3471943" cy="276999"/>
          </a:xfrm>
          <a:prstGeom prst="rect">
            <a:avLst/>
          </a:prstGeom>
          <a:noFill/>
        </p:spPr>
        <p:txBody>
          <a:bodyPr wrap="squar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①</a:t>
            </a:r>
            <a:r>
              <a:rPr kumimoji="1" lang="en-US" altLang="ja-JP" sz="1200" b="1">
                <a:solidFill>
                  <a:srgbClr val="C00000"/>
                </a:solidFill>
                <a:latin typeface="Meiryo" panose="020B0604030504040204" pitchFamily="34" charset="-128"/>
                <a:ea typeface="Meiryo" panose="020B0604030504040204" pitchFamily="34" charset="-128"/>
              </a:rPr>
              <a:t> </a:t>
            </a:r>
            <a:r>
              <a:rPr kumimoji="1" lang="ja-JP" altLang="en-US" sz="1200" b="1">
                <a:solidFill>
                  <a:srgbClr val="C00000"/>
                </a:solidFill>
                <a:latin typeface="Meiryo" panose="020B0604030504040204" pitchFamily="34" charset="-128"/>
                <a:ea typeface="Meiryo" panose="020B0604030504040204" pitchFamily="34" charset="-128"/>
              </a:rPr>
              <a:t>残業注意のデバイス</a:t>
            </a:r>
          </a:p>
        </p:txBody>
      </p:sp>
      <p:sp>
        <p:nvSpPr>
          <p:cNvPr id="40" name="テキスト ボックス 39">
            <a:extLst>
              <a:ext uri="{FF2B5EF4-FFF2-40B4-BE49-F238E27FC236}">
                <a16:creationId xmlns:a16="http://schemas.microsoft.com/office/drawing/2014/main" id="{3752B9AC-22FB-BECB-767E-89C438E7DA8F}"/>
              </a:ext>
            </a:extLst>
          </p:cNvPr>
          <p:cNvSpPr txBox="1"/>
          <p:nvPr/>
        </p:nvSpPr>
        <p:spPr>
          <a:xfrm>
            <a:off x="8193302" y="2065172"/>
            <a:ext cx="3625098" cy="1053750"/>
          </a:xfrm>
          <a:prstGeom prst="rect">
            <a:avLst/>
          </a:prstGeom>
          <a:noFill/>
        </p:spPr>
        <p:txBody>
          <a:bodyPr wrap="square" rtlCol="0">
            <a:spAutoFit/>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業務時間外の稼働から、申請外の残業や働きすぎにつながるデバイスをみつけます。</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＜集計単位は</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1</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ヶ月間＞</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30</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時間</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〜45</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時間</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45</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時間以上</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0AB1D65C-3262-ABC5-2D91-597E840D8B2D}"/>
              </a:ext>
            </a:extLst>
          </p:cNvPr>
          <p:cNvSpPr txBox="1"/>
          <p:nvPr/>
        </p:nvSpPr>
        <p:spPr>
          <a:xfrm>
            <a:off x="8193302" y="3361437"/>
            <a:ext cx="3471943" cy="276999"/>
          </a:xfrm>
          <a:prstGeom prst="rect">
            <a:avLst/>
          </a:prstGeom>
          <a:noFill/>
        </p:spPr>
        <p:txBody>
          <a:bodyPr wrap="squar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②</a:t>
            </a:r>
            <a:r>
              <a:rPr kumimoji="1" lang="en-US" altLang="ja-JP" sz="1200" b="1">
                <a:solidFill>
                  <a:srgbClr val="C00000"/>
                </a:solidFill>
                <a:latin typeface="Meiryo" panose="020B0604030504040204" pitchFamily="34" charset="-128"/>
                <a:ea typeface="Meiryo" panose="020B0604030504040204" pitchFamily="34" charset="-128"/>
              </a:rPr>
              <a:t> </a:t>
            </a:r>
            <a:r>
              <a:rPr kumimoji="1" lang="ja-JP" altLang="en-US" sz="1200" b="1">
                <a:solidFill>
                  <a:srgbClr val="C00000"/>
                </a:solidFill>
                <a:latin typeface="Meiryo" panose="020B0604030504040204" pitchFamily="34" charset="-128"/>
                <a:ea typeface="Meiryo" panose="020B0604030504040204" pitchFamily="34" charset="-128"/>
              </a:rPr>
              <a:t>デバイスの放置時間</a:t>
            </a:r>
          </a:p>
        </p:txBody>
      </p:sp>
      <p:sp>
        <p:nvSpPr>
          <p:cNvPr id="42" name="テキスト ボックス 41">
            <a:extLst>
              <a:ext uri="{FF2B5EF4-FFF2-40B4-BE49-F238E27FC236}">
                <a16:creationId xmlns:a16="http://schemas.microsoft.com/office/drawing/2014/main" id="{68C62AC7-8ABD-8941-B9CF-96AE9258E88F}"/>
              </a:ext>
            </a:extLst>
          </p:cNvPr>
          <p:cNvSpPr txBox="1"/>
          <p:nvPr/>
        </p:nvSpPr>
        <p:spPr>
          <a:xfrm>
            <a:off x="8221294" y="3588476"/>
            <a:ext cx="3625098" cy="1053750"/>
          </a:xfrm>
          <a:prstGeom prst="rect">
            <a:avLst/>
          </a:prstGeom>
          <a:noFill/>
        </p:spPr>
        <p:txBody>
          <a:bodyPr wrap="square" rtlCol="0">
            <a:spAutoFit/>
          </a:bodyPr>
          <a:lstStyle/>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スクリーンセーバー・画面ロックの時間から利用していない時間が多いデバイスをみつけます。</a:t>
            </a:r>
            <a:endParaRPr lang="en-US" altLang="ja-JP" sz="105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＜集計単位は1ヶ月間＞</a:t>
            </a:r>
          </a:p>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　・放置時間</a:t>
            </a:r>
            <a:endParaRPr lang="en-US" altLang="ja-JP" sz="105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　・前月比</a:t>
            </a:r>
          </a:p>
        </p:txBody>
      </p:sp>
      <p:sp>
        <p:nvSpPr>
          <p:cNvPr id="43" name="テキスト ボックス 42">
            <a:extLst>
              <a:ext uri="{FF2B5EF4-FFF2-40B4-BE49-F238E27FC236}">
                <a16:creationId xmlns:a16="http://schemas.microsoft.com/office/drawing/2014/main" id="{3A55FA6C-3831-AA5B-B7E8-5603CC1823CD}"/>
              </a:ext>
            </a:extLst>
          </p:cNvPr>
          <p:cNvSpPr txBox="1"/>
          <p:nvPr/>
        </p:nvSpPr>
        <p:spPr>
          <a:xfrm>
            <a:off x="8193302" y="4838086"/>
            <a:ext cx="3471943" cy="276999"/>
          </a:xfrm>
          <a:prstGeom prst="rect">
            <a:avLst/>
          </a:prstGeom>
          <a:noFill/>
        </p:spPr>
        <p:txBody>
          <a:bodyPr wrap="squar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③</a:t>
            </a:r>
            <a:r>
              <a:rPr kumimoji="1" lang="en-US" altLang="ja-JP" sz="1200" b="1">
                <a:solidFill>
                  <a:srgbClr val="C00000"/>
                </a:solidFill>
                <a:latin typeface="Meiryo" panose="020B0604030504040204" pitchFamily="34" charset="-128"/>
                <a:ea typeface="Meiryo" panose="020B0604030504040204" pitchFamily="34" charset="-128"/>
              </a:rPr>
              <a:t> </a:t>
            </a:r>
            <a:r>
              <a:rPr kumimoji="1" lang="ja-JP" altLang="en-US" sz="1200" b="1">
                <a:solidFill>
                  <a:srgbClr val="C00000"/>
                </a:solidFill>
                <a:latin typeface="Meiryo" panose="020B0604030504040204" pitchFamily="34" charset="-128"/>
                <a:ea typeface="Meiryo" panose="020B0604030504040204" pitchFamily="34" charset="-128"/>
              </a:rPr>
              <a:t>デバイスの業務利用時間</a:t>
            </a:r>
          </a:p>
        </p:txBody>
      </p:sp>
      <p:sp>
        <p:nvSpPr>
          <p:cNvPr id="44" name="テキスト ボックス 43">
            <a:extLst>
              <a:ext uri="{FF2B5EF4-FFF2-40B4-BE49-F238E27FC236}">
                <a16:creationId xmlns:a16="http://schemas.microsoft.com/office/drawing/2014/main" id="{E8E01231-D5A1-06B9-C723-49C5F1D00A57}"/>
              </a:ext>
            </a:extLst>
          </p:cNvPr>
          <p:cNvSpPr txBox="1"/>
          <p:nvPr/>
        </p:nvSpPr>
        <p:spPr>
          <a:xfrm>
            <a:off x="8221294" y="5111780"/>
            <a:ext cx="3625098" cy="1053750"/>
          </a:xfrm>
          <a:prstGeom prst="rect">
            <a:avLst/>
          </a:prstGeom>
          <a:noFill/>
        </p:spPr>
        <p:txBody>
          <a:bodyPr wrap="square" rtlCol="0">
            <a:spAutoFit/>
          </a:bodyPr>
          <a:lstStyle/>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業務に関するアプリや</a:t>
            </a:r>
            <a:r>
              <a:rPr lang="en-US" altLang="ja-JP" sz="1050">
                <a:solidFill>
                  <a:prstClr val="black">
                    <a:lumMod val="65000"/>
                    <a:lumOff val="35000"/>
                  </a:prstClr>
                </a:solidFill>
                <a:latin typeface="Meiryo" panose="020B0604030504040204" pitchFamily="34" charset="-128"/>
                <a:ea typeface="Meiryo" panose="020B0604030504040204" pitchFamily="34" charset="-128"/>
                <a:cs typeface="Arial"/>
              </a:rPr>
              <a:t>Web</a:t>
            </a: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の利用時間から業務での活用度が高いデバイスをみつけます。</a:t>
            </a:r>
            <a:endParaRPr lang="en-US" altLang="ja-JP" sz="1050">
              <a:solidFill>
                <a:prstClr val="black">
                  <a:lumMod val="65000"/>
                  <a:lumOff val="35000"/>
                </a:prstClr>
              </a:solidFill>
              <a:latin typeface="Meiryo" panose="020B0604030504040204" pitchFamily="34" charset="-128"/>
              <a:ea typeface="Meiryo" panose="020B0604030504040204" pitchFamily="34" charset="-128"/>
              <a:cs typeface="Arial"/>
            </a:endParaRPr>
          </a:p>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＜集計単位は1ヶ月＞</a:t>
            </a:r>
          </a:p>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　・業務利用時間</a:t>
            </a:r>
            <a:endParaRPr lang="en-US" altLang="ja-JP" sz="1050">
              <a:solidFill>
                <a:prstClr val="black">
                  <a:lumMod val="65000"/>
                  <a:lumOff val="35000"/>
                </a:prstClr>
              </a:solidFill>
              <a:latin typeface="Meiryo" panose="020B0604030504040204" pitchFamily="34" charset="-128"/>
              <a:ea typeface="Meiryo" panose="020B0604030504040204" pitchFamily="34" charset="-128"/>
              <a:cs typeface="Arial"/>
            </a:endParaRPr>
          </a:p>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　・その他</a:t>
            </a:r>
          </a:p>
        </p:txBody>
      </p:sp>
    </p:spTree>
    <p:extLst>
      <p:ext uri="{BB962C8B-B14F-4D97-AF65-F5344CB8AC3E}">
        <p14:creationId xmlns:p14="http://schemas.microsoft.com/office/powerpoint/2010/main" val="666974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5854865-E1B7-5F4A-A7FC-0673C7E0FE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4602" y="1354797"/>
            <a:ext cx="8068824" cy="5043013"/>
          </a:xfrm>
          <a:prstGeom prst="rect">
            <a:avLst/>
          </a:prstGeom>
          <a:ln w="6350">
            <a:solidFill>
              <a:schemeClr val="bg1">
                <a:lumMod val="65000"/>
              </a:schemeClr>
            </a:solidFill>
          </a:ln>
        </p:spPr>
      </p:pic>
      <p:pic>
        <p:nvPicPr>
          <p:cNvPr id="2" name="図 1">
            <a:extLst>
              <a:ext uri="{FF2B5EF4-FFF2-40B4-BE49-F238E27FC236}">
                <a16:creationId xmlns:a16="http://schemas.microsoft.com/office/drawing/2014/main" id="{75B0821C-93FA-2148-807D-7DE1F496FD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323" y="1359859"/>
            <a:ext cx="3281282" cy="2985406"/>
          </a:xfrm>
          <a:prstGeom prst="flowChartDocumen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83242021-8F69-860C-DEF1-8F0FB94C6458}"/>
              </a:ext>
            </a:extLst>
          </p:cNvPr>
          <p:cNvSpPr>
            <a:spLocks noGrp="1"/>
          </p:cNvSpPr>
          <p:nvPr>
            <p:ph type="body" sz="quarter" idx="15"/>
          </p:nvPr>
        </p:nvSpPr>
        <p:spPr>
          <a:xfrm>
            <a:off x="413588" y="269809"/>
            <a:ext cx="11074573" cy="291618"/>
          </a:xfrm>
        </p:spPr>
        <p:txBody>
          <a:bodyPr/>
          <a:lstStyle/>
          <a:p>
            <a:r>
              <a:rPr lang="ja-JP" altLang="en-US"/>
              <a:t>取得したログの活用：働き方の見える化</a:t>
            </a:r>
          </a:p>
        </p:txBody>
      </p:sp>
      <p:sp>
        <p:nvSpPr>
          <p:cNvPr id="4" name="テキスト プレースホルダー 3">
            <a:extLst>
              <a:ext uri="{FF2B5EF4-FFF2-40B4-BE49-F238E27FC236}">
                <a16:creationId xmlns:a16="http://schemas.microsoft.com/office/drawing/2014/main" id="{079E165C-7EA8-DBCF-DADF-502CE6AADFC8}"/>
              </a:ext>
            </a:extLst>
          </p:cNvPr>
          <p:cNvSpPr>
            <a:spLocks noGrp="1"/>
          </p:cNvSpPr>
          <p:nvPr>
            <p:ph type="body" sz="quarter" idx="11"/>
          </p:nvPr>
        </p:nvSpPr>
        <p:spPr>
          <a:xfrm>
            <a:off x="263132" y="690627"/>
            <a:ext cx="11665736" cy="452432"/>
          </a:xfrm>
        </p:spPr>
        <p:txBody>
          <a:bodyPr/>
          <a:lstStyle/>
          <a:p>
            <a:r>
              <a:rPr lang="ja-JP" altLang="en-US"/>
              <a:t>ドリルダウンで、配下の「グループ比較」や「課題のあるデバイス」を特定</a:t>
            </a:r>
          </a:p>
        </p:txBody>
      </p:sp>
      <p:sp>
        <p:nvSpPr>
          <p:cNvPr id="9" name="正方形/長方形 8">
            <a:extLst>
              <a:ext uri="{FF2B5EF4-FFF2-40B4-BE49-F238E27FC236}">
                <a16:creationId xmlns:a16="http://schemas.microsoft.com/office/drawing/2014/main" id="{83EB80A1-5A1F-D4E1-FC6C-587D9FD0ABF9}"/>
              </a:ext>
            </a:extLst>
          </p:cNvPr>
          <p:cNvSpPr/>
          <p:nvPr/>
        </p:nvSpPr>
        <p:spPr>
          <a:xfrm>
            <a:off x="1533126" y="2142003"/>
            <a:ext cx="1852331" cy="1576886"/>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0" name="グループ化 15">
            <a:extLst>
              <a:ext uri="{FF2B5EF4-FFF2-40B4-BE49-F238E27FC236}">
                <a16:creationId xmlns:a16="http://schemas.microsoft.com/office/drawing/2014/main" id="{2EC12ADB-1F51-31A3-3982-F33FC15F40B9}"/>
              </a:ext>
            </a:extLst>
          </p:cNvPr>
          <p:cNvGrpSpPr/>
          <p:nvPr/>
        </p:nvGrpSpPr>
        <p:grpSpPr>
          <a:xfrm>
            <a:off x="2012271" y="3526222"/>
            <a:ext cx="762118" cy="886523"/>
            <a:chOff x="2051721" y="-616790"/>
            <a:chExt cx="756084" cy="879504"/>
          </a:xfrm>
        </p:grpSpPr>
        <p:sp>
          <p:nvSpPr>
            <p:cNvPr id="11" name="円/楕円 10">
              <a:extLst>
                <a:ext uri="{FF2B5EF4-FFF2-40B4-BE49-F238E27FC236}">
                  <a16:creationId xmlns:a16="http://schemas.microsoft.com/office/drawing/2014/main" id="{DCBA93F5-4B24-6489-06BD-1063DC21E7AD}"/>
                </a:ext>
              </a:extLst>
            </p:cNvPr>
            <p:cNvSpPr/>
            <p:nvPr/>
          </p:nvSpPr>
          <p:spPr>
            <a:xfrm>
              <a:off x="2051721" y="-482496"/>
              <a:ext cx="756084" cy="72008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12" name="Picture 2" descr="PCのマウスアイコン素材">
              <a:extLst>
                <a:ext uri="{FF2B5EF4-FFF2-40B4-BE49-F238E27FC236}">
                  <a16:creationId xmlns:a16="http://schemas.microsoft.com/office/drawing/2014/main" id="{ACD03532-1B71-A3A0-7AA5-2A4685B56FE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93E1EF0C-177C-909C-2294-E35913245D23}"/>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二等辺三角形 21">
              <a:extLst>
                <a:ext uri="{FF2B5EF4-FFF2-40B4-BE49-F238E27FC236}">
                  <a16:creationId xmlns:a16="http://schemas.microsoft.com/office/drawing/2014/main" id="{54CE4980-5D32-8791-7A25-1C456148D76E}"/>
                </a:ext>
              </a:extLst>
            </p:cNvPr>
            <p:cNvSpPr/>
            <p:nvPr/>
          </p:nvSpPr>
          <p:spPr>
            <a:xfrm>
              <a:off x="2368049" y="-616790"/>
              <a:ext cx="123425" cy="144016"/>
            </a:xfrm>
            <a:prstGeom prst="triangl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cxnSp>
        <p:nvCxnSpPr>
          <p:cNvPr id="15" name="直線矢印コネクタ 14">
            <a:extLst>
              <a:ext uri="{FF2B5EF4-FFF2-40B4-BE49-F238E27FC236}">
                <a16:creationId xmlns:a16="http://schemas.microsoft.com/office/drawing/2014/main" id="{6A2C2760-2C17-557B-C06E-2EFE8DDC244C}"/>
              </a:ext>
            </a:extLst>
          </p:cNvPr>
          <p:cNvCxnSpPr>
            <a:cxnSpLocks/>
          </p:cNvCxnSpPr>
          <p:nvPr/>
        </p:nvCxnSpPr>
        <p:spPr>
          <a:xfrm>
            <a:off x="2774389" y="4032077"/>
            <a:ext cx="1085655" cy="0"/>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4231B739-17B7-9911-7746-B2C52D12B0E3}"/>
              </a:ext>
            </a:extLst>
          </p:cNvPr>
          <p:cNvSpPr/>
          <p:nvPr/>
        </p:nvSpPr>
        <p:spPr>
          <a:xfrm>
            <a:off x="3916106" y="2843316"/>
            <a:ext cx="2248681" cy="107002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90BCB3C-4C9C-FFAB-2AB3-7F7A82D67F89}"/>
              </a:ext>
            </a:extLst>
          </p:cNvPr>
          <p:cNvSpPr/>
          <p:nvPr/>
        </p:nvSpPr>
        <p:spPr>
          <a:xfrm>
            <a:off x="5894199" y="2839374"/>
            <a:ext cx="270588" cy="2519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①</a:t>
            </a:r>
            <a:endParaRPr kumimoji="1" lang="ja-JP" altLang="en-US" sz="1600"/>
          </a:p>
        </p:txBody>
      </p:sp>
      <p:sp>
        <p:nvSpPr>
          <p:cNvPr id="18" name="正方形/長方形 17">
            <a:extLst>
              <a:ext uri="{FF2B5EF4-FFF2-40B4-BE49-F238E27FC236}">
                <a16:creationId xmlns:a16="http://schemas.microsoft.com/office/drawing/2014/main" id="{B9BEC6F5-2ECC-9C10-56DD-AF1742B800DF}"/>
              </a:ext>
            </a:extLst>
          </p:cNvPr>
          <p:cNvSpPr/>
          <p:nvPr/>
        </p:nvSpPr>
        <p:spPr>
          <a:xfrm>
            <a:off x="3912445" y="3953379"/>
            <a:ext cx="2241455" cy="143186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99089F8-A4DE-BD97-B517-5A10DA258E06}"/>
              </a:ext>
            </a:extLst>
          </p:cNvPr>
          <p:cNvSpPr/>
          <p:nvPr/>
        </p:nvSpPr>
        <p:spPr>
          <a:xfrm>
            <a:off x="5883313" y="5133318"/>
            <a:ext cx="270588" cy="2519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②</a:t>
            </a:r>
            <a:endParaRPr kumimoji="1" lang="ja-JP" altLang="en-US" sz="1600"/>
          </a:p>
        </p:txBody>
      </p:sp>
      <p:sp>
        <p:nvSpPr>
          <p:cNvPr id="20" name="正方形/長方形 19">
            <a:extLst>
              <a:ext uri="{FF2B5EF4-FFF2-40B4-BE49-F238E27FC236}">
                <a16:creationId xmlns:a16="http://schemas.microsoft.com/office/drawing/2014/main" id="{B8158A98-0F83-82E5-0791-F2A7DFA9E99D}"/>
              </a:ext>
            </a:extLst>
          </p:cNvPr>
          <p:cNvSpPr/>
          <p:nvPr/>
        </p:nvSpPr>
        <p:spPr>
          <a:xfrm>
            <a:off x="6228073" y="2435520"/>
            <a:ext cx="5698211" cy="159655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DC3FD8E-86CF-4ED3-2416-DDD10202B10B}"/>
              </a:ext>
            </a:extLst>
          </p:cNvPr>
          <p:cNvSpPr/>
          <p:nvPr/>
        </p:nvSpPr>
        <p:spPr>
          <a:xfrm>
            <a:off x="11655696" y="3780150"/>
            <a:ext cx="270588" cy="2519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③</a:t>
            </a:r>
            <a:endParaRPr kumimoji="1" lang="ja-JP" altLang="en-US" sz="1600"/>
          </a:p>
        </p:txBody>
      </p:sp>
      <p:sp>
        <p:nvSpPr>
          <p:cNvPr id="22" name="四角形吹き出し 21">
            <a:extLst>
              <a:ext uri="{FF2B5EF4-FFF2-40B4-BE49-F238E27FC236}">
                <a16:creationId xmlns:a16="http://schemas.microsoft.com/office/drawing/2014/main" id="{3881E62B-8955-7941-DB50-6901210AC2AD}"/>
              </a:ext>
            </a:extLst>
          </p:cNvPr>
          <p:cNvSpPr/>
          <p:nvPr/>
        </p:nvSpPr>
        <p:spPr>
          <a:xfrm>
            <a:off x="8534530" y="1509005"/>
            <a:ext cx="1812744" cy="714777"/>
          </a:xfrm>
          <a:prstGeom prst="wedgeRectCallout">
            <a:avLst>
              <a:gd name="adj1" fmla="val -21299"/>
              <a:gd name="adj2" fmla="val 87589"/>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テキスト ボックス 22">
            <a:extLst>
              <a:ext uri="{FF2B5EF4-FFF2-40B4-BE49-F238E27FC236}">
                <a16:creationId xmlns:a16="http://schemas.microsoft.com/office/drawing/2014/main" id="{93A27D92-B066-5836-0F8A-F99AACA196C3}"/>
              </a:ext>
            </a:extLst>
          </p:cNvPr>
          <p:cNvSpPr txBox="1"/>
          <p:nvPr/>
        </p:nvSpPr>
        <p:spPr>
          <a:xfrm>
            <a:off x="8591017" y="1632617"/>
            <a:ext cx="1800493" cy="4720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デバイスをクリックして、</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個人レポートへ</a:t>
            </a:r>
            <a:endParaRPr lang="en-US" altLang="ja-JP" sz="1050" b="1">
              <a:solidFill>
                <a:srgbClr val="C00000"/>
              </a:solidFill>
              <a:latin typeface="Meiryo" charset="-128"/>
              <a:ea typeface="Meiryo" charset="-128"/>
              <a:cs typeface="Meiryo" charset="-128"/>
            </a:endParaRPr>
          </a:p>
        </p:txBody>
      </p:sp>
      <p:sp>
        <p:nvSpPr>
          <p:cNvPr id="24" name="TextBox 20">
            <a:extLst>
              <a:ext uri="{FF2B5EF4-FFF2-40B4-BE49-F238E27FC236}">
                <a16:creationId xmlns:a16="http://schemas.microsoft.com/office/drawing/2014/main" id="{2397C2DA-E896-1E95-B08A-362D37CCD2FE}"/>
              </a:ext>
            </a:extLst>
          </p:cNvPr>
          <p:cNvSpPr txBox="1"/>
          <p:nvPr/>
        </p:nvSpPr>
        <p:spPr>
          <a:xfrm>
            <a:off x="265715" y="4433934"/>
            <a:ext cx="3447871" cy="2134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ja-JP" altLang="en-US" sz="1200" b="1">
                <a:solidFill>
                  <a:srgbClr val="C00000"/>
                </a:solidFill>
                <a:latin typeface="Meiryo" panose="020B0604030504040204" pitchFamily="34" charset="-128"/>
                <a:ea typeface="Meiryo" panose="020B0604030504040204" pitchFamily="34" charset="-128"/>
              </a:rPr>
              <a:t>①全体の割合</a:t>
            </a:r>
            <a:endParaRPr lang="ja-JP" altLang="en-US" sz="1200" b="1">
              <a:solidFill>
                <a:srgbClr val="C00000"/>
              </a:solidFill>
              <a:latin typeface="Meiryo" panose="020B0604030504040204" pitchFamily="34" charset="-128"/>
              <a:ea typeface="Meiryo" panose="020B0604030504040204" pitchFamily="34" charset="-128"/>
              <a:cs typeface="Arial"/>
            </a:endParaRPr>
          </a:p>
          <a:p>
            <a:pPr>
              <a:lnSpc>
                <a:spcPct val="120000"/>
              </a:lnSpc>
            </a:pPr>
            <a:r>
              <a:rPr lang="ja-JP" altLang="en-US" sz="1050">
                <a:solidFill>
                  <a:schemeClr val="tx1">
                    <a:lumMod val="65000"/>
                    <a:lumOff val="35000"/>
                  </a:schemeClr>
                </a:solidFill>
                <a:latin typeface="Meiryo" panose="020B0604030504040204" pitchFamily="34" charset="-128"/>
                <a:ea typeface="Meiryo" panose="020B0604030504040204" pitchFamily="34" charset="-128"/>
              </a:rPr>
              <a:t>選択しているグループ全体の状況を見える化</a:t>
            </a:r>
            <a:endParaRPr lang="ja-JP" altLang="en-US" sz="1050">
              <a:solidFill>
                <a:schemeClr val="tx1">
                  <a:lumMod val="65000"/>
                  <a:lumOff val="35000"/>
                </a:schemeClr>
              </a:solidFill>
              <a:latin typeface="Meiryo" panose="020B0604030504040204" pitchFamily="34" charset="-128"/>
              <a:ea typeface="Meiryo" panose="020B0604030504040204" pitchFamily="34" charset="-128"/>
              <a:cs typeface="Arial"/>
            </a:endParaRPr>
          </a:p>
          <a:p>
            <a:pPr>
              <a:lnSpc>
                <a:spcPct val="120000"/>
              </a:lnSpc>
            </a:pPr>
            <a:endParaRPr lang="en-US" altLang="ja-JP" sz="1200" b="1">
              <a:solidFill>
                <a:schemeClr val="tx1">
                  <a:lumMod val="65000"/>
                  <a:lumOff val="3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200" b="1">
                <a:solidFill>
                  <a:srgbClr val="C00000"/>
                </a:solidFill>
                <a:latin typeface="Meiryo" panose="020B0604030504040204" pitchFamily="34" charset="-128"/>
                <a:ea typeface="Meiryo" panose="020B0604030504040204" pitchFamily="34" charset="-128"/>
                <a:cs typeface="Arial"/>
              </a:rPr>
              <a:t>②グループ別の比較</a:t>
            </a:r>
            <a:endParaRPr lang="en-US" altLang="ja-JP" sz="1200" b="1">
              <a:solidFill>
                <a:srgbClr val="C00000"/>
              </a:solidFill>
              <a:latin typeface="Meiryo" panose="020B0604030504040204" pitchFamily="34" charset="-128"/>
              <a:ea typeface="Meiryo" panose="020B0604030504040204" pitchFamily="34" charset="-128"/>
            </a:endParaRPr>
          </a:p>
          <a:p>
            <a:pPr>
              <a:lnSpc>
                <a:spcPct val="120000"/>
              </a:lnSpc>
            </a:pPr>
            <a:r>
              <a:rPr lang="ja-JP" altLang="en-US" sz="1050">
                <a:solidFill>
                  <a:schemeClr val="tx1">
                    <a:lumMod val="65000"/>
                    <a:lumOff val="35000"/>
                  </a:schemeClr>
                </a:solidFill>
                <a:latin typeface="Meiryo" panose="020B0604030504040204" pitchFamily="34" charset="-128"/>
                <a:ea typeface="Meiryo" panose="020B0604030504040204" pitchFamily="34" charset="-128"/>
                <a:cs typeface="Arial"/>
              </a:rPr>
              <a:t>選択している配下のグループをグループ別に</a:t>
            </a:r>
            <a:endParaRPr lang="en-US" altLang="ja-JP" sz="1050">
              <a:solidFill>
                <a:schemeClr val="tx1">
                  <a:lumMod val="65000"/>
                  <a:lumOff val="3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050">
                <a:solidFill>
                  <a:schemeClr val="tx1">
                    <a:lumMod val="65000"/>
                    <a:lumOff val="35000"/>
                  </a:schemeClr>
                </a:solidFill>
                <a:latin typeface="Meiryo" panose="020B0604030504040204" pitchFamily="34" charset="-128"/>
                <a:ea typeface="Meiryo" panose="020B0604030504040204" pitchFamily="34" charset="-128"/>
                <a:cs typeface="Arial"/>
              </a:rPr>
              <a:t>状況を比較</a:t>
            </a:r>
            <a:endParaRPr lang="ja-JP" sz="1050">
              <a:solidFill>
                <a:schemeClr val="tx1">
                  <a:lumMod val="65000"/>
                  <a:lumOff val="35000"/>
                </a:schemeClr>
              </a:solidFill>
              <a:latin typeface="Meiryo" panose="020B0604030504040204" pitchFamily="34" charset="-128"/>
              <a:ea typeface="Meiryo" panose="020B0604030504040204" pitchFamily="34" charset="-128"/>
              <a:cs typeface="Arial"/>
            </a:endParaRPr>
          </a:p>
          <a:p>
            <a:pPr>
              <a:lnSpc>
                <a:spcPct val="120000"/>
              </a:lnSpc>
            </a:pPr>
            <a:endParaRPr lang="ja-JP" altLang="en-US" sz="1050" b="1">
              <a:solidFill>
                <a:schemeClr val="tx1">
                  <a:lumMod val="65000"/>
                  <a:lumOff val="3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200" b="1">
                <a:solidFill>
                  <a:srgbClr val="C00000"/>
                </a:solidFill>
                <a:latin typeface="Meiryo" panose="020B0604030504040204" pitchFamily="34" charset="-128"/>
                <a:ea typeface="Meiryo" panose="020B0604030504040204" pitchFamily="34" charset="-128"/>
                <a:cs typeface="Arial"/>
              </a:rPr>
              <a:t>③デバイスの内訳</a:t>
            </a:r>
          </a:p>
          <a:p>
            <a:pPr>
              <a:lnSpc>
                <a:spcPct val="120000"/>
              </a:lnSpc>
            </a:pPr>
            <a:r>
              <a:rPr lang="ja-JP" altLang="en-US" sz="1050">
                <a:solidFill>
                  <a:schemeClr val="tx1">
                    <a:lumMod val="65000"/>
                    <a:lumOff val="35000"/>
                  </a:schemeClr>
                </a:solidFill>
                <a:latin typeface="Meiryo" panose="020B0604030504040204" pitchFamily="34" charset="-128"/>
                <a:ea typeface="Meiryo" panose="020B0604030504040204" pitchFamily="34" charset="-128"/>
                <a:cs typeface="Arial"/>
              </a:rPr>
              <a:t>「グループ別の比較」で選択したグループに所属するデバイスを一覧で表示</a:t>
            </a:r>
            <a:endParaRPr lang="ja-JP" sz="1050">
              <a:solidFill>
                <a:schemeClr val="tx1">
                  <a:lumMod val="65000"/>
                  <a:lumOff val="35000"/>
                </a:schemeClr>
              </a:solidFill>
              <a:latin typeface="Meiryo" panose="020B0604030504040204" pitchFamily="34" charset="-128"/>
              <a:ea typeface="Meiryo" panose="020B0604030504040204" pitchFamily="34" charset="-128"/>
              <a:cs typeface="Arial"/>
            </a:endParaRPr>
          </a:p>
        </p:txBody>
      </p:sp>
      <p:graphicFrame>
        <p:nvGraphicFramePr>
          <p:cNvPr id="25" name="表 24">
            <a:extLst>
              <a:ext uri="{FF2B5EF4-FFF2-40B4-BE49-F238E27FC236}">
                <a16:creationId xmlns:a16="http://schemas.microsoft.com/office/drawing/2014/main" id="{CEC84976-AB35-61D9-116E-C4ABC5DD0A90}"/>
              </a:ext>
            </a:extLst>
          </p:cNvPr>
          <p:cNvGraphicFramePr>
            <a:graphicFrameLocks noGrp="1"/>
          </p:cNvGraphicFramePr>
          <p:nvPr>
            <p:extLst>
              <p:ext uri="{D42A27DB-BD31-4B8C-83A1-F6EECF244321}">
                <p14:modId xmlns:p14="http://schemas.microsoft.com/office/powerpoint/2010/main" val="4233078636"/>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3595515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E670105E-8DC0-34A5-86F5-68E361BCEBC3}"/>
              </a:ext>
            </a:extLst>
          </p:cNvPr>
          <p:cNvSpPr>
            <a:spLocks noGrp="1"/>
          </p:cNvSpPr>
          <p:nvPr>
            <p:ph type="body" sz="quarter" idx="15"/>
          </p:nvPr>
        </p:nvSpPr>
        <p:spPr>
          <a:xfrm>
            <a:off x="413588" y="269809"/>
            <a:ext cx="11074573" cy="291618"/>
          </a:xfrm>
        </p:spPr>
        <p:txBody>
          <a:bodyPr/>
          <a:lstStyle/>
          <a:p>
            <a:r>
              <a:rPr lang="ja-JP" altLang="en-US"/>
              <a:t>取得したログの活用：働き方の見える化</a:t>
            </a:r>
          </a:p>
        </p:txBody>
      </p:sp>
      <p:sp>
        <p:nvSpPr>
          <p:cNvPr id="8" name="テキスト プレースホルダー 7">
            <a:extLst>
              <a:ext uri="{FF2B5EF4-FFF2-40B4-BE49-F238E27FC236}">
                <a16:creationId xmlns:a16="http://schemas.microsoft.com/office/drawing/2014/main" id="{8593C840-C5F6-F071-FBC8-80D35630BB05}"/>
              </a:ext>
            </a:extLst>
          </p:cNvPr>
          <p:cNvSpPr>
            <a:spLocks noGrp="1"/>
          </p:cNvSpPr>
          <p:nvPr>
            <p:ph type="body" sz="quarter" idx="11"/>
          </p:nvPr>
        </p:nvSpPr>
        <p:spPr>
          <a:xfrm>
            <a:off x="263132" y="690627"/>
            <a:ext cx="11665736" cy="452432"/>
          </a:xfrm>
        </p:spPr>
        <p:txBody>
          <a:bodyPr/>
          <a:lstStyle/>
          <a:p>
            <a:r>
              <a:rPr lang="en-US" altLang="ja-JP"/>
              <a:t>PC </a:t>
            </a:r>
            <a:r>
              <a:rPr lang="ja-JP" altLang="en-US"/>
              <a:t>の操作ログからデバイス単位で活用状況をレポート化</a:t>
            </a:r>
          </a:p>
        </p:txBody>
      </p:sp>
      <p:sp>
        <p:nvSpPr>
          <p:cNvPr id="4" name="TextBox 20">
            <a:extLst>
              <a:ext uri="{FF2B5EF4-FFF2-40B4-BE49-F238E27FC236}">
                <a16:creationId xmlns:a16="http://schemas.microsoft.com/office/drawing/2014/main" id="{42DE163D-DF2E-37A8-ABC9-B2FE6B629C92}"/>
              </a:ext>
            </a:extLst>
          </p:cNvPr>
          <p:cNvSpPr txBox="1"/>
          <p:nvPr/>
        </p:nvSpPr>
        <p:spPr>
          <a:xfrm>
            <a:off x="7613746" y="1422147"/>
            <a:ext cx="4206833" cy="47559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pPr>
            <a:r>
              <a:rPr lang="ja-JP" altLang="en-US" sz="1100" b="1">
                <a:solidFill>
                  <a:srgbClr val="C00000"/>
                </a:solidFill>
                <a:latin typeface="Meiryo" panose="020B0604030504040204" pitchFamily="34" charset="-128"/>
                <a:ea typeface="Meiryo" panose="020B0604030504040204" pitchFamily="34" charset="-128"/>
              </a:rPr>
              <a:t>○業務時間内・業務時間外の利用時間</a:t>
            </a:r>
            <a:endParaRPr lang="ja-JP" altLang="en-US" sz="1100" b="1">
              <a:solidFill>
                <a:srgbClr val="C00000"/>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rPr>
              <a:t>　  個人の</a:t>
            </a:r>
            <a:r>
              <a:rPr lang="en-US" altLang="ja-JP" sz="1100">
                <a:solidFill>
                  <a:schemeClr val="tx1">
                    <a:lumMod val="75000"/>
                    <a:lumOff val="25000"/>
                  </a:schemeClr>
                </a:solidFill>
                <a:latin typeface="Meiryo" panose="020B0604030504040204" pitchFamily="34" charset="-128"/>
                <a:ea typeface="Meiryo" panose="020B0604030504040204" pitchFamily="34" charset="-128"/>
              </a:rPr>
              <a:t>1</a:t>
            </a:r>
            <a:r>
              <a:rPr lang="ja-JP" altLang="en-US" sz="1100">
                <a:solidFill>
                  <a:schemeClr val="tx1">
                    <a:lumMod val="75000"/>
                    <a:lumOff val="25000"/>
                  </a:schemeClr>
                </a:solidFill>
                <a:latin typeface="Meiryo" panose="020B0604030504040204" pitchFamily="34" charset="-128"/>
                <a:ea typeface="Meiryo" panose="020B0604030504040204" pitchFamily="34" charset="-128"/>
              </a:rPr>
              <a:t>週間の</a:t>
            </a:r>
            <a:r>
              <a:rPr lang="en-US" altLang="ja-JP" sz="1100">
                <a:solidFill>
                  <a:schemeClr val="tx1">
                    <a:lumMod val="75000"/>
                    <a:lumOff val="25000"/>
                  </a:schemeClr>
                </a:solidFill>
                <a:latin typeface="Meiryo" panose="020B0604030504040204" pitchFamily="34" charset="-128"/>
                <a:ea typeface="Meiryo" panose="020B0604030504040204" pitchFamily="34" charset="-128"/>
              </a:rPr>
              <a:t>PC</a:t>
            </a:r>
            <a:r>
              <a:rPr lang="ja-JP" altLang="en-US" sz="1100">
                <a:solidFill>
                  <a:schemeClr val="tx1">
                    <a:lumMod val="75000"/>
                    <a:lumOff val="25000"/>
                  </a:schemeClr>
                </a:solidFill>
                <a:latin typeface="Meiryo" panose="020B0604030504040204" pitchFamily="34" charset="-128"/>
                <a:ea typeface="Meiryo" panose="020B0604030504040204" pitchFamily="34" charset="-128"/>
              </a:rPr>
              <a:t>稼働時間の割合を表示</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・業務時間内　　○○時間</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・業務時間外　　○○時間</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・放置時間　　　○○時間</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・稼働時間合計　○○時間</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65000"/>
                    <a:lumOff val="35000"/>
                  </a:schemeClr>
                </a:solidFill>
                <a:latin typeface="Meiryo" panose="020B0604030504040204" pitchFamily="34" charset="-128"/>
                <a:ea typeface="Meiryo" panose="020B0604030504040204" pitchFamily="34" charset="-128"/>
                <a:cs typeface="Arial"/>
              </a:rPr>
              <a:t>　　</a:t>
            </a:r>
          </a:p>
          <a:p>
            <a:pPr>
              <a:lnSpc>
                <a:spcPct val="120000"/>
              </a:lnSpc>
            </a:pPr>
            <a:r>
              <a:rPr lang="ja-JP" altLang="en-US" sz="1100" b="1">
                <a:solidFill>
                  <a:srgbClr val="C00000"/>
                </a:solidFill>
                <a:latin typeface="Meiryo" panose="020B0604030504040204" pitchFamily="34" charset="-128"/>
                <a:ea typeface="Meiryo" panose="020B0604030504040204" pitchFamily="34" charset="-128"/>
                <a:cs typeface="Arial"/>
              </a:rPr>
              <a:t>○アプリ別の利用時間</a:t>
            </a:r>
            <a:endParaRPr lang="ja-JP" sz="1100" b="1">
              <a:solidFill>
                <a:srgbClr val="C00000"/>
              </a:solidFill>
              <a:latin typeface="Meiryo" panose="020B0604030504040204" pitchFamily="34" charset="-128"/>
              <a:ea typeface="Meiryo" panose="020B0604030504040204" pitchFamily="34" charset="-128"/>
            </a:endParaRPr>
          </a:p>
          <a:p>
            <a:pPr>
              <a:lnSpc>
                <a:spcPct val="120000"/>
              </a:lnSpc>
            </a:pPr>
            <a:r>
              <a:rPr lang="ja-JP" altLang="en-US" sz="1100">
                <a:solidFill>
                  <a:schemeClr val="tx1">
                    <a:lumMod val="65000"/>
                    <a:lumOff val="35000"/>
                  </a:schemeClr>
                </a:solidFill>
                <a:latin typeface="Meiryo" panose="020B0604030504040204" pitchFamily="34" charset="-128"/>
                <a:ea typeface="Meiryo" panose="020B0604030504040204" pitchFamily="34" charset="-128"/>
                <a:cs typeface="Arial"/>
              </a:rPr>
              <a:t>　  </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アプリ別の稼働情報を解析</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10</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分間の内最もアクティブなアプリを表示</a:t>
            </a:r>
            <a:endParaRPr 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・メール　　　　　   </a:t>
            </a: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a:t>
            </a: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Web</a:t>
            </a: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Office</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・その他アプリ</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・エクスプローラー</a:t>
            </a: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/Finder</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・スクリーンセーバー</a:t>
            </a:r>
            <a:endPar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endParaRPr lang="en-US" altLang="ja-JP" sz="1100">
              <a:solidFill>
                <a:schemeClr val="tx1">
                  <a:lumMod val="65000"/>
                  <a:lumOff val="3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b="1">
                <a:solidFill>
                  <a:srgbClr val="C00000"/>
                </a:solidFill>
                <a:latin typeface="Meiryo" panose="020B0604030504040204" pitchFamily="34" charset="-128"/>
                <a:ea typeface="Meiryo" panose="020B0604030504040204" pitchFamily="34" charset="-128"/>
                <a:cs typeface="Arial"/>
              </a:rPr>
              <a:t>○アプリ利用時間ランキング</a:t>
            </a: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アプリ毎のアクティブ稼働時間のランキング</a:t>
            </a: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・業務アプリ　　　  ・その他アプリ</a:t>
            </a:r>
          </a:p>
          <a:p>
            <a:pPr>
              <a:lnSpc>
                <a:spcPct val="120000"/>
              </a:lnSpc>
            </a:pP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・業務アプリ比率　○○％アップ／ダウン（前月比）</a:t>
            </a:r>
          </a:p>
          <a:p>
            <a:pPr>
              <a:lnSpc>
                <a:spcPct val="120000"/>
              </a:lnSpc>
            </a:pPr>
            <a:endPar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100" b="1">
                <a:solidFill>
                  <a:srgbClr val="C00000"/>
                </a:solidFill>
                <a:latin typeface="Meiryo" panose="020B0604030504040204" pitchFamily="34" charset="-128"/>
                <a:ea typeface="Meiryo" panose="020B0604030504040204" pitchFamily="34" charset="-128"/>
                <a:cs typeface="Arial"/>
              </a:rPr>
              <a:t>○</a:t>
            </a:r>
            <a:r>
              <a:rPr lang="en" altLang="ja-JP" sz="1100" b="1">
                <a:solidFill>
                  <a:srgbClr val="C00000"/>
                </a:solidFill>
                <a:latin typeface="Meiryo" panose="020B0604030504040204" pitchFamily="34" charset="-128"/>
                <a:ea typeface="Meiryo" panose="020B0604030504040204" pitchFamily="34" charset="-128"/>
                <a:cs typeface="Arial"/>
              </a:rPr>
              <a:t>Web</a:t>
            </a:r>
            <a:r>
              <a:rPr lang="ja-JP" altLang="en-US" sz="1100" b="1">
                <a:solidFill>
                  <a:srgbClr val="C00000"/>
                </a:solidFill>
                <a:latin typeface="Meiryo" panose="020B0604030504040204" pitchFamily="34" charset="-128"/>
                <a:ea typeface="Meiryo" panose="020B0604030504040204" pitchFamily="34" charset="-128"/>
                <a:cs typeface="Arial"/>
              </a:rPr>
              <a:t>アクセス時間ランキング</a:t>
            </a:r>
          </a:p>
          <a:p>
            <a:pPr>
              <a:lnSpc>
                <a:spcPct val="120000"/>
              </a:lnSpc>
            </a:pP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en" altLang="ja-JP" sz="1100">
                <a:solidFill>
                  <a:schemeClr val="tx1">
                    <a:lumMod val="75000"/>
                    <a:lumOff val="25000"/>
                  </a:schemeClr>
                </a:solidFill>
                <a:latin typeface="Meiryo" panose="020B0604030504040204" pitchFamily="34" charset="-128"/>
                <a:ea typeface="Meiryo" panose="020B0604030504040204" pitchFamily="34" charset="-128"/>
                <a:cs typeface="Arial"/>
              </a:rPr>
              <a:t>Web</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のアクティブ稼働ドメインのランキング</a:t>
            </a:r>
          </a:p>
          <a:p>
            <a:pPr>
              <a:lnSpc>
                <a:spcPct val="120000"/>
              </a:lnSpc>
            </a:pPr>
            <a:r>
              <a:rPr lang="en-US" altLang="ja-JP"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 ・業務</a:t>
            </a:r>
            <a:r>
              <a:rPr lang="en" altLang="ja-JP" sz="1100">
                <a:solidFill>
                  <a:schemeClr val="tx1">
                    <a:lumMod val="75000"/>
                    <a:lumOff val="25000"/>
                  </a:schemeClr>
                </a:solidFill>
                <a:latin typeface="Meiryo" panose="020B0604030504040204" pitchFamily="34" charset="-128"/>
                <a:ea typeface="Meiryo" panose="020B0604030504040204" pitchFamily="34" charset="-128"/>
                <a:cs typeface="Arial"/>
              </a:rPr>
              <a:t>Web</a:t>
            </a:r>
            <a:r>
              <a:rPr lang="ja-JP" altLang="en"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その他</a:t>
            </a:r>
            <a:r>
              <a:rPr lang="en" altLang="ja-JP" sz="1100">
                <a:solidFill>
                  <a:schemeClr val="tx1">
                    <a:lumMod val="75000"/>
                    <a:lumOff val="25000"/>
                  </a:schemeClr>
                </a:solidFill>
                <a:latin typeface="Meiryo" panose="020B0604030504040204" pitchFamily="34" charset="-128"/>
                <a:ea typeface="Meiryo" panose="020B0604030504040204" pitchFamily="34" charset="-128"/>
                <a:cs typeface="Arial"/>
              </a:rPr>
              <a:t>Web</a:t>
            </a:r>
          </a:p>
          <a:p>
            <a:pPr>
              <a:lnSpc>
                <a:spcPct val="120000"/>
              </a:lnSpc>
            </a:pPr>
            <a:r>
              <a:rPr lang="en" altLang="ja-JP" sz="1100">
                <a:solidFill>
                  <a:schemeClr val="tx1">
                    <a:lumMod val="75000"/>
                    <a:lumOff val="25000"/>
                  </a:schemeClr>
                </a:solidFill>
                <a:latin typeface="Meiryo" panose="020B0604030504040204" pitchFamily="34" charset="-128"/>
                <a:ea typeface="Meiryo" panose="020B0604030504040204" pitchFamily="34" charset="-128"/>
                <a:cs typeface="Arial"/>
              </a:rPr>
              <a:t>   </a:t>
            </a:r>
            <a:r>
              <a:rPr lang="ja-JP" altLang="en" sz="1100">
                <a:solidFill>
                  <a:schemeClr val="tx1">
                    <a:lumMod val="75000"/>
                    <a:lumOff val="25000"/>
                  </a:schemeClr>
                </a:solidFill>
                <a:latin typeface="Meiryo" panose="020B0604030504040204" pitchFamily="34" charset="-128"/>
                <a:ea typeface="Meiryo" panose="020B0604030504040204" pitchFamily="34" charset="-128"/>
                <a:cs typeface="Arial"/>
              </a:rPr>
              <a:t>・</a:t>
            </a:r>
            <a:r>
              <a:rPr lang="ja-JP" altLang="en-US" sz="1100">
                <a:solidFill>
                  <a:schemeClr val="tx1">
                    <a:lumMod val="75000"/>
                    <a:lumOff val="25000"/>
                  </a:schemeClr>
                </a:solidFill>
                <a:latin typeface="Meiryo" panose="020B0604030504040204" pitchFamily="34" charset="-128"/>
                <a:ea typeface="Meiryo" panose="020B0604030504040204" pitchFamily="34" charset="-128"/>
                <a:cs typeface="Arial"/>
              </a:rPr>
              <a:t>業務アプリ比率　○○％アップ／ダウン（前月比）</a:t>
            </a:r>
          </a:p>
        </p:txBody>
      </p:sp>
      <p:grpSp>
        <p:nvGrpSpPr>
          <p:cNvPr id="5" name="グループ化 4">
            <a:extLst>
              <a:ext uri="{FF2B5EF4-FFF2-40B4-BE49-F238E27FC236}">
                <a16:creationId xmlns:a16="http://schemas.microsoft.com/office/drawing/2014/main" id="{2E3481F6-8E6F-9ADD-A36E-D2D650511F43}"/>
              </a:ext>
            </a:extLst>
          </p:cNvPr>
          <p:cNvGrpSpPr/>
          <p:nvPr/>
        </p:nvGrpSpPr>
        <p:grpSpPr>
          <a:xfrm>
            <a:off x="263132" y="1329235"/>
            <a:ext cx="7272785" cy="5050544"/>
            <a:chOff x="263132" y="1329235"/>
            <a:chExt cx="7272785" cy="5050544"/>
          </a:xfrm>
        </p:grpSpPr>
        <p:pic>
          <p:nvPicPr>
            <p:cNvPr id="6" name="図 5">
              <a:extLst>
                <a:ext uri="{FF2B5EF4-FFF2-40B4-BE49-F238E27FC236}">
                  <a16:creationId xmlns:a16="http://schemas.microsoft.com/office/drawing/2014/main" id="{C1EBA9E1-D14E-533C-AF8D-D888800105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132" y="1329235"/>
              <a:ext cx="7272785" cy="5050544"/>
            </a:xfrm>
            <a:prstGeom prst="rect">
              <a:avLst/>
            </a:prstGeom>
            <a:ln w="6350">
              <a:solidFill>
                <a:schemeClr val="tx1"/>
              </a:solidFill>
            </a:ln>
          </p:spPr>
        </p:pic>
        <p:pic>
          <p:nvPicPr>
            <p:cNvPr id="7" name="図 6">
              <a:extLst>
                <a:ext uri="{FF2B5EF4-FFF2-40B4-BE49-F238E27FC236}">
                  <a16:creationId xmlns:a16="http://schemas.microsoft.com/office/drawing/2014/main" id="{1AE9F5FA-33EB-8814-CF84-A5FCD3F23FAB}"/>
                </a:ext>
              </a:extLst>
            </p:cNvPr>
            <p:cNvPicPr>
              <a:picLocks noChangeAspect="1"/>
            </p:cNvPicPr>
            <p:nvPr/>
          </p:nvPicPr>
          <p:blipFill rotWithShape="1">
            <a:blip r:embed="rId3"/>
            <a:srcRect l="18946" t="18478" r="6251" b="6249"/>
            <a:stretch/>
          </p:blipFill>
          <p:spPr>
            <a:xfrm>
              <a:off x="1270000" y="2023074"/>
              <a:ext cx="6143038" cy="2980726"/>
            </a:xfrm>
            <a:prstGeom prst="rect">
              <a:avLst/>
            </a:prstGeom>
            <a:ln w="6350">
              <a:noFill/>
            </a:ln>
          </p:spPr>
        </p:pic>
      </p:grpSp>
      <p:graphicFrame>
        <p:nvGraphicFramePr>
          <p:cNvPr id="11" name="表 10">
            <a:extLst>
              <a:ext uri="{FF2B5EF4-FFF2-40B4-BE49-F238E27FC236}">
                <a16:creationId xmlns:a16="http://schemas.microsoft.com/office/drawing/2014/main" id="{AFDE859F-ED89-2303-420D-F6711DA2BE78}"/>
              </a:ext>
            </a:extLst>
          </p:cNvPr>
          <p:cNvGraphicFramePr>
            <a:graphicFrameLocks noGrp="1"/>
          </p:cNvGraphicFramePr>
          <p:nvPr>
            <p:extLst>
              <p:ext uri="{D42A27DB-BD31-4B8C-83A1-F6EECF244321}">
                <p14:modId xmlns:p14="http://schemas.microsoft.com/office/powerpoint/2010/main" val="2253782672"/>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1455990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C064EF5F-CA28-A643-98E0-223EDCF5155C}"/>
              </a:ext>
            </a:extLst>
          </p:cNvPr>
          <p:cNvSpPr>
            <a:spLocks noGrp="1"/>
          </p:cNvSpPr>
          <p:nvPr>
            <p:ph type="body" sz="quarter" idx="15"/>
          </p:nvPr>
        </p:nvSpPr>
        <p:spPr>
          <a:xfrm>
            <a:off x="413588" y="269809"/>
            <a:ext cx="11074573" cy="291618"/>
          </a:xfrm>
        </p:spPr>
        <p:txBody>
          <a:bodyPr/>
          <a:lstStyle/>
          <a:p>
            <a:r>
              <a:rPr lang="ja-JP" altLang="en-US"/>
              <a:t>新しいログ活用</a:t>
            </a:r>
          </a:p>
        </p:txBody>
      </p:sp>
      <p:sp>
        <p:nvSpPr>
          <p:cNvPr id="2" name="テキスト プレースホルダー 1">
            <a:extLst>
              <a:ext uri="{FF2B5EF4-FFF2-40B4-BE49-F238E27FC236}">
                <a16:creationId xmlns:a16="http://schemas.microsoft.com/office/drawing/2014/main" id="{5202F79E-F38F-8D4A-85A2-4CA8BBA6F824}"/>
              </a:ext>
            </a:extLst>
          </p:cNvPr>
          <p:cNvSpPr>
            <a:spLocks noGrp="1"/>
          </p:cNvSpPr>
          <p:nvPr>
            <p:ph type="body" sz="quarter" idx="11"/>
          </p:nvPr>
        </p:nvSpPr>
        <p:spPr>
          <a:xfrm>
            <a:off x="263132" y="690627"/>
            <a:ext cx="11665736" cy="452432"/>
          </a:xfrm>
        </p:spPr>
        <p:txBody>
          <a:bodyPr/>
          <a:lstStyle/>
          <a:p>
            <a:r>
              <a:rPr lang="ja-JP" altLang="en-US"/>
              <a:t>取得した操作ログは現状把握・セキュリティ対策に加えて、業務効率化・マネジメントに活用</a:t>
            </a:r>
          </a:p>
        </p:txBody>
      </p:sp>
      <p:pic>
        <p:nvPicPr>
          <p:cNvPr id="6" name="図 5">
            <a:extLst>
              <a:ext uri="{FF2B5EF4-FFF2-40B4-BE49-F238E27FC236}">
                <a16:creationId xmlns:a16="http://schemas.microsoft.com/office/drawing/2014/main" id="{05FE8EAC-5F42-3149-92BA-3137FF4DB6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5252" y="2505135"/>
            <a:ext cx="4798961" cy="3199306"/>
          </a:xfrm>
          <a:prstGeom prst="rect">
            <a:avLst/>
          </a:prstGeom>
        </p:spPr>
      </p:pic>
      <p:grpSp>
        <p:nvGrpSpPr>
          <p:cNvPr id="7" name="グループ化 68">
            <a:extLst>
              <a:ext uri="{FF2B5EF4-FFF2-40B4-BE49-F238E27FC236}">
                <a16:creationId xmlns:a16="http://schemas.microsoft.com/office/drawing/2014/main" id="{6FBEB01A-0219-7749-9A9B-3231AA568EE1}"/>
              </a:ext>
            </a:extLst>
          </p:cNvPr>
          <p:cNvGrpSpPr/>
          <p:nvPr/>
        </p:nvGrpSpPr>
        <p:grpSpPr>
          <a:xfrm>
            <a:off x="263233" y="1425005"/>
            <a:ext cx="5614255" cy="432048"/>
            <a:chOff x="251520" y="1940552"/>
            <a:chExt cx="5614255" cy="432048"/>
          </a:xfrm>
        </p:grpSpPr>
        <p:sp>
          <p:nvSpPr>
            <p:cNvPr id="8" name="正方形/長方形 7">
              <a:extLst>
                <a:ext uri="{FF2B5EF4-FFF2-40B4-BE49-F238E27FC236}">
                  <a16:creationId xmlns:a16="http://schemas.microsoft.com/office/drawing/2014/main" id="{803C7F2F-AA33-164D-9993-358E61FE250E}"/>
                </a:ext>
              </a:extLst>
            </p:cNvPr>
            <p:cNvSpPr/>
            <p:nvPr/>
          </p:nvSpPr>
          <p:spPr>
            <a:xfrm>
              <a:off x="251520" y="1940552"/>
              <a:ext cx="5614255" cy="4320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8826AC7A-5AF4-AE45-ABE7-777F54F77634}"/>
                </a:ext>
              </a:extLst>
            </p:cNvPr>
            <p:cNvSpPr txBox="1"/>
            <p:nvPr/>
          </p:nvSpPr>
          <p:spPr>
            <a:xfrm>
              <a:off x="1837804" y="1987555"/>
              <a:ext cx="2441694"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これまでの「見える化」</a:t>
              </a:r>
            </a:p>
          </p:txBody>
        </p:sp>
      </p:grpSp>
      <p:sp>
        <p:nvSpPr>
          <p:cNvPr id="10" name="テキスト ボックス 9">
            <a:extLst>
              <a:ext uri="{FF2B5EF4-FFF2-40B4-BE49-F238E27FC236}">
                <a16:creationId xmlns:a16="http://schemas.microsoft.com/office/drawing/2014/main" id="{DC8E439C-AE07-A046-929C-BE2478B95772}"/>
              </a:ext>
            </a:extLst>
          </p:cNvPr>
          <p:cNvSpPr txBox="1"/>
          <p:nvPr/>
        </p:nvSpPr>
        <p:spPr>
          <a:xfrm>
            <a:off x="205035" y="1974873"/>
            <a:ext cx="5683339" cy="375487"/>
          </a:xfrm>
          <a:prstGeom prst="rect">
            <a:avLst/>
          </a:prstGeom>
          <a:noFill/>
        </p:spPr>
        <p:txBody>
          <a:bodyPr wrap="square" rtlCol="0">
            <a:spAutoFit/>
          </a:bodyPr>
          <a:lstStyle/>
          <a:p>
            <a:pPr algn="ctr">
              <a:lnSpc>
                <a:spcPct val="120000"/>
              </a:lnSpc>
            </a:pPr>
            <a:r>
              <a:rPr kumimoji="1" lang="ja-JP" altLang="en-US" sz="1600">
                <a:solidFill>
                  <a:schemeClr val="tx1">
                    <a:lumMod val="65000"/>
                    <a:lumOff val="35000"/>
                  </a:schemeClr>
                </a:solidFill>
                <a:latin typeface="Meiryo" panose="020B0604030504040204" pitchFamily="34" charset="-128"/>
                <a:ea typeface="Meiryo" panose="020B0604030504040204" pitchFamily="34" charset="-128"/>
              </a:rPr>
              <a:t>管理者・経営者層による</a:t>
            </a:r>
            <a:r>
              <a:rPr kumimoji="1" lang="en-US" altLang="ja-JP" sz="1600">
                <a:solidFill>
                  <a:schemeClr val="tx1">
                    <a:lumMod val="65000"/>
                    <a:lumOff val="35000"/>
                  </a:schemeClr>
                </a:solidFill>
                <a:latin typeface="Meiryo" panose="020B0604030504040204" pitchFamily="34" charset="-128"/>
                <a:ea typeface="Meiryo" panose="020B0604030504040204" pitchFamily="34" charset="-128"/>
              </a:rPr>
              <a:t> </a:t>
            </a:r>
            <a:r>
              <a:rPr kumimoji="1" lang="ja-JP" altLang="en-US" sz="1600">
                <a:solidFill>
                  <a:schemeClr val="tx1">
                    <a:lumMod val="65000"/>
                    <a:lumOff val="35000"/>
                  </a:schemeClr>
                </a:solidFill>
                <a:latin typeface="Meiryo" panose="020B0604030504040204" pitchFamily="34" charset="-128"/>
                <a:ea typeface="Meiryo" panose="020B0604030504040204" pitchFamily="34" charset="-128"/>
              </a:rPr>
              <a:t>“監視”</a:t>
            </a:r>
            <a:r>
              <a:rPr kumimoji="1" lang="en-US" altLang="ja-JP" sz="1600">
                <a:solidFill>
                  <a:schemeClr val="tx1">
                    <a:lumMod val="65000"/>
                    <a:lumOff val="35000"/>
                  </a:schemeClr>
                </a:solidFill>
                <a:latin typeface="Meiryo" panose="020B0604030504040204" pitchFamily="34" charset="-128"/>
                <a:ea typeface="Meiryo" panose="020B0604030504040204" pitchFamily="34" charset="-128"/>
              </a:rPr>
              <a:t> </a:t>
            </a:r>
            <a:r>
              <a:rPr kumimoji="1" lang="ja-JP" altLang="en-US" sz="1600">
                <a:solidFill>
                  <a:schemeClr val="tx1">
                    <a:lumMod val="65000"/>
                    <a:lumOff val="35000"/>
                  </a:schemeClr>
                </a:solidFill>
                <a:latin typeface="Meiryo" panose="020B0604030504040204" pitchFamily="34" charset="-128"/>
                <a:ea typeface="Meiryo" panose="020B0604030504040204" pitchFamily="34" charset="-128"/>
              </a:rPr>
              <a:t>が主な目的</a:t>
            </a:r>
          </a:p>
        </p:txBody>
      </p:sp>
      <p:cxnSp>
        <p:nvCxnSpPr>
          <p:cNvPr id="11" name="直線コネクタ 10">
            <a:extLst>
              <a:ext uri="{FF2B5EF4-FFF2-40B4-BE49-F238E27FC236}">
                <a16:creationId xmlns:a16="http://schemas.microsoft.com/office/drawing/2014/main" id="{964261EE-7768-114E-A4D3-F7E843E6306E}"/>
              </a:ext>
            </a:extLst>
          </p:cNvPr>
          <p:cNvCxnSpPr>
            <a:cxnSpLocks/>
          </p:cNvCxnSpPr>
          <p:nvPr/>
        </p:nvCxnSpPr>
        <p:spPr>
          <a:xfrm>
            <a:off x="6062547" y="1451783"/>
            <a:ext cx="0" cy="431294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2" name="グループ化 68">
            <a:extLst>
              <a:ext uri="{FF2B5EF4-FFF2-40B4-BE49-F238E27FC236}">
                <a16:creationId xmlns:a16="http://schemas.microsoft.com/office/drawing/2014/main" id="{27398D08-78EB-0D49-A375-9FD710AF862A}"/>
              </a:ext>
            </a:extLst>
          </p:cNvPr>
          <p:cNvGrpSpPr/>
          <p:nvPr/>
        </p:nvGrpSpPr>
        <p:grpSpPr>
          <a:xfrm>
            <a:off x="6247607" y="1425005"/>
            <a:ext cx="5614255" cy="432048"/>
            <a:chOff x="251520" y="1940552"/>
            <a:chExt cx="5614255" cy="432048"/>
          </a:xfrm>
        </p:grpSpPr>
        <p:sp>
          <p:nvSpPr>
            <p:cNvPr id="13" name="正方形/長方形 12">
              <a:extLst>
                <a:ext uri="{FF2B5EF4-FFF2-40B4-BE49-F238E27FC236}">
                  <a16:creationId xmlns:a16="http://schemas.microsoft.com/office/drawing/2014/main" id="{5C3B9CA5-A505-E442-912A-BA8A395B0181}"/>
                </a:ext>
              </a:extLst>
            </p:cNvPr>
            <p:cNvSpPr/>
            <p:nvPr/>
          </p:nvSpPr>
          <p:spPr>
            <a:xfrm>
              <a:off x="251520" y="1940552"/>
              <a:ext cx="5614255" cy="432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89A6A86C-5A44-4C41-B87C-CA355A31F65B}"/>
                </a:ext>
              </a:extLst>
            </p:cNvPr>
            <p:cNvSpPr txBox="1"/>
            <p:nvPr/>
          </p:nvSpPr>
          <p:spPr>
            <a:xfrm>
              <a:off x="1476333" y="1998706"/>
              <a:ext cx="3164649" cy="338554"/>
            </a:xfrm>
            <a:prstGeom prst="rect">
              <a:avLst/>
            </a:prstGeom>
            <a:noFill/>
          </p:spPr>
          <p:txBody>
            <a:bodyPr wrap="none" rtlCol="0">
              <a:spAutoFit/>
            </a:bodyPr>
            <a:lstStyle/>
            <a:p>
              <a:pPr algn="ctr"/>
              <a:r>
                <a:rPr kumimoji="1" lang="en-US" altLang="ja-JP" sz="1600" b="1">
                  <a:solidFill>
                    <a:schemeClr val="bg1"/>
                  </a:solidFill>
                  <a:latin typeface="Meiryo" charset="-128"/>
                  <a:ea typeface="Meiryo" charset="-128"/>
                  <a:cs typeface="Meiryo" charset="-128"/>
                </a:rPr>
                <a:t>【NEW】</a:t>
              </a:r>
              <a:r>
                <a:rPr kumimoji="1" lang="ja-JP" altLang="en-US" sz="1600" b="1">
                  <a:solidFill>
                    <a:schemeClr val="bg1"/>
                  </a:solidFill>
                  <a:latin typeface="Meiryo" charset="-128"/>
                  <a:ea typeface="Meiryo" charset="-128"/>
                  <a:cs typeface="Meiryo" charset="-128"/>
                </a:rPr>
                <a:t>「共有」「見せる化」</a:t>
              </a:r>
            </a:p>
          </p:txBody>
        </p:sp>
      </p:grpSp>
      <p:sp>
        <p:nvSpPr>
          <p:cNvPr id="15" name="テキスト ボックス 14">
            <a:extLst>
              <a:ext uri="{FF2B5EF4-FFF2-40B4-BE49-F238E27FC236}">
                <a16:creationId xmlns:a16="http://schemas.microsoft.com/office/drawing/2014/main" id="{01701271-025B-754C-A517-38CEA34B16F0}"/>
              </a:ext>
            </a:extLst>
          </p:cNvPr>
          <p:cNvSpPr txBox="1"/>
          <p:nvPr/>
        </p:nvSpPr>
        <p:spPr>
          <a:xfrm>
            <a:off x="6213064" y="1991732"/>
            <a:ext cx="5683339" cy="375487"/>
          </a:xfrm>
          <a:prstGeom prst="rect">
            <a:avLst/>
          </a:prstGeom>
          <a:noFill/>
        </p:spPr>
        <p:txBody>
          <a:bodyPr wrap="square" rtlCol="0">
            <a:spAutoFit/>
          </a:bodyPr>
          <a:lstStyle/>
          <a:p>
            <a:pPr algn="ctr">
              <a:lnSpc>
                <a:spcPct val="120000"/>
              </a:lnSpc>
            </a:pPr>
            <a:r>
              <a:rPr kumimoji="1" lang="ja-JP" altLang="en-US" sz="1600">
                <a:solidFill>
                  <a:schemeClr val="tx1">
                    <a:lumMod val="65000"/>
                    <a:lumOff val="35000"/>
                  </a:schemeClr>
                </a:solidFill>
                <a:latin typeface="Meiryo" panose="020B0604030504040204" pitchFamily="34" charset="-128"/>
                <a:ea typeface="Meiryo" panose="020B0604030504040204" pitchFamily="34" charset="-128"/>
              </a:rPr>
              <a:t>現場のマネージャーによる</a:t>
            </a:r>
            <a:r>
              <a:rPr kumimoji="1" lang="ja-JP" altLang="en-US" sz="1600" b="1">
                <a:solidFill>
                  <a:schemeClr val="tx1">
                    <a:lumMod val="65000"/>
                    <a:lumOff val="35000"/>
                  </a:schemeClr>
                </a:solidFill>
                <a:latin typeface="Meiryo" panose="020B0604030504040204" pitchFamily="34" charset="-128"/>
                <a:ea typeface="Meiryo" panose="020B0604030504040204" pitchFamily="34" charset="-128"/>
              </a:rPr>
              <a:t>業務の効率化</a:t>
            </a:r>
            <a:r>
              <a:rPr kumimoji="1" lang="ja-JP" altLang="en-US" sz="1600">
                <a:solidFill>
                  <a:schemeClr val="tx1">
                    <a:lumMod val="65000"/>
                    <a:lumOff val="35000"/>
                  </a:schemeClr>
                </a:solidFill>
                <a:latin typeface="Meiryo" panose="020B0604030504040204" pitchFamily="34" charset="-128"/>
                <a:ea typeface="Meiryo" panose="020B0604030504040204" pitchFamily="34" charset="-128"/>
              </a:rPr>
              <a:t>や</a:t>
            </a:r>
            <a:r>
              <a:rPr kumimoji="1" lang="ja-JP" altLang="en-US" sz="1600" b="1">
                <a:solidFill>
                  <a:schemeClr val="tx1">
                    <a:lumMod val="65000"/>
                    <a:lumOff val="35000"/>
                  </a:schemeClr>
                </a:solidFill>
                <a:latin typeface="Meiryo" panose="020B0604030504040204" pitchFamily="34" charset="-128"/>
                <a:ea typeface="Meiryo" panose="020B0604030504040204" pitchFamily="34" charset="-128"/>
              </a:rPr>
              <a:t>人材育成</a:t>
            </a:r>
            <a:r>
              <a:rPr kumimoji="1" lang="ja-JP" altLang="en-US" sz="1600">
                <a:solidFill>
                  <a:schemeClr val="tx1">
                    <a:lumMod val="65000"/>
                    <a:lumOff val="35000"/>
                  </a:schemeClr>
                </a:solidFill>
                <a:latin typeface="Meiryo" panose="020B0604030504040204" pitchFamily="34" charset="-128"/>
                <a:ea typeface="Meiryo" panose="020B0604030504040204" pitchFamily="34" charset="-128"/>
              </a:rPr>
              <a:t>に</a:t>
            </a:r>
          </a:p>
        </p:txBody>
      </p:sp>
      <p:pic>
        <p:nvPicPr>
          <p:cNvPr id="16" name="図 15">
            <a:extLst>
              <a:ext uri="{FF2B5EF4-FFF2-40B4-BE49-F238E27FC236}">
                <a16:creationId xmlns:a16="http://schemas.microsoft.com/office/drawing/2014/main" id="{FDCC4353-5C13-D345-AF78-219FDE5FF6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9175" y="2488276"/>
            <a:ext cx="4775057" cy="3199306"/>
          </a:xfrm>
          <a:prstGeom prst="rect">
            <a:avLst/>
          </a:prstGeom>
        </p:spPr>
      </p:pic>
      <p:grpSp>
        <p:nvGrpSpPr>
          <p:cNvPr id="17" name="グループ化 16">
            <a:extLst>
              <a:ext uri="{FF2B5EF4-FFF2-40B4-BE49-F238E27FC236}">
                <a16:creationId xmlns:a16="http://schemas.microsoft.com/office/drawing/2014/main" id="{5B9491F2-F74A-3046-8549-CFB67681BAEC}"/>
              </a:ext>
            </a:extLst>
          </p:cNvPr>
          <p:cNvGrpSpPr/>
          <p:nvPr/>
        </p:nvGrpSpPr>
        <p:grpSpPr>
          <a:xfrm>
            <a:off x="263132" y="5899363"/>
            <a:ext cx="11665736" cy="534522"/>
            <a:chOff x="263132" y="5899363"/>
            <a:chExt cx="11665736" cy="534522"/>
          </a:xfrm>
        </p:grpSpPr>
        <p:sp>
          <p:nvSpPr>
            <p:cNvPr id="18" name="正方形/長方形 17">
              <a:extLst>
                <a:ext uri="{FF2B5EF4-FFF2-40B4-BE49-F238E27FC236}">
                  <a16:creationId xmlns:a16="http://schemas.microsoft.com/office/drawing/2014/main" id="{5DCAEADB-7C80-084E-A7D6-0253EA5E0324}"/>
                </a:ext>
              </a:extLst>
            </p:cNvPr>
            <p:cNvSpPr/>
            <p:nvPr/>
          </p:nvSpPr>
          <p:spPr>
            <a:xfrm>
              <a:off x="263132" y="5899363"/>
              <a:ext cx="11665736" cy="53452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63C0E33-9BF2-EA46-9962-E96878454B78}"/>
                </a:ext>
              </a:extLst>
            </p:cNvPr>
            <p:cNvSpPr txBox="1"/>
            <p:nvPr/>
          </p:nvSpPr>
          <p:spPr>
            <a:xfrm>
              <a:off x="602822" y="5970554"/>
              <a:ext cx="10986356" cy="372410"/>
            </a:xfrm>
            <a:prstGeom prst="rect">
              <a:avLst/>
            </a:prstGeom>
            <a:noFill/>
          </p:spPr>
          <p:txBody>
            <a:bodyPr wrap="square" rtlCol="0">
              <a:spAutoFit/>
            </a:bodyPr>
            <a:lstStyle/>
            <a:p>
              <a:pPr algn="ctr">
                <a:lnSpc>
                  <a:spcPct val="140000"/>
                </a:lnSpc>
              </a:pPr>
              <a:r>
                <a:rPr kumimoji="1" lang="ja-JP" altLang="en-US" sz="1400">
                  <a:solidFill>
                    <a:srgbClr val="C00000"/>
                  </a:solidFill>
                  <a:latin typeface="Meiryo" panose="020B0604030504040204" pitchFamily="34" charset="-128"/>
                  <a:ea typeface="Meiryo" panose="020B0604030504040204" pitchFamily="34" charset="-128"/>
                </a:rPr>
                <a:t>適切な働き方ができているか？テレワークが進む現代の会社の生産性向上にもログ活用を推進！！</a:t>
              </a:r>
            </a:p>
          </p:txBody>
        </p:sp>
      </p:grpSp>
    </p:spTree>
    <p:extLst>
      <p:ext uri="{BB962C8B-B14F-4D97-AF65-F5344CB8AC3E}">
        <p14:creationId xmlns:p14="http://schemas.microsoft.com/office/powerpoint/2010/main" val="327306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CE17F1DD-0899-0C4A-94AB-3DB81377D6B3}"/>
              </a:ext>
            </a:extLst>
          </p:cNvPr>
          <p:cNvSpPr>
            <a:spLocks noGrp="1"/>
          </p:cNvSpPr>
          <p:nvPr>
            <p:ph type="body" sz="quarter" idx="15"/>
          </p:nvPr>
        </p:nvSpPr>
        <p:spPr>
          <a:xfrm>
            <a:off x="413588" y="269809"/>
            <a:ext cx="11074573" cy="291618"/>
          </a:xfrm>
        </p:spPr>
        <p:txBody>
          <a:bodyPr/>
          <a:lstStyle/>
          <a:p>
            <a:r>
              <a:rPr lang="ja-JP" altLang="en-US"/>
              <a:t>アカウントの権限分散</a:t>
            </a:r>
          </a:p>
        </p:txBody>
      </p:sp>
      <p:sp>
        <p:nvSpPr>
          <p:cNvPr id="4" name="テキスト プレースホルダー 3">
            <a:extLst>
              <a:ext uri="{FF2B5EF4-FFF2-40B4-BE49-F238E27FC236}">
                <a16:creationId xmlns:a16="http://schemas.microsoft.com/office/drawing/2014/main" id="{D43EEC64-494A-1B47-9E33-1E612C4D17E5}"/>
              </a:ext>
            </a:extLst>
          </p:cNvPr>
          <p:cNvSpPr>
            <a:spLocks noGrp="1"/>
          </p:cNvSpPr>
          <p:nvPr>
            <p:ph type="body" sz="quarter" idx="11"/>
          </p:nvPr>
        </p:nvSpPr>
        <p:spPr>
          <a:xfrm>
            <a:off x="263132" y="690627"/>
            <a:ext cx="11665736" cy="452432"/>
          </a:xfrm>
        </p:spPr>
        <p:txBody>
          <a:bodyPr/>
          <a:lstStyle/>
          <a:p>
            <a:r>
              <a:rPr lang="ja-JP" altLang="en-US"/>
              <a:t>「営業部のマネージャーには、営業部の情報のみ確認できる」権限を付与するなど柔軟な設定が可能！</a:t>
            </a:r>
          </a:p>
        </p:txBody>
      </p:sp>
      <p:sp>
        <p:nvSpPr>
          <p:cNvPr id="7" name="テキスト ボックス 6">
            <a:extLst>
              <a:ext uri="{FF2B5EF4-FFF2-40B4-BE49-F238E27FC236}">
                <a16:creationId xmlns:a16="http://schemas.microsoft.com/office/drawing/2014/main" id="{73EE02E0-0349-6B49-B170-ABDB367577B2}"/>
              </a:ext>
            </a:extLst>
          </p:cNvPr>
          <p:cNvSpPr txBox="1"/>
          <p:nvPr/>
        </p:nvSpPr>
        <p:spPr>
          <a:xfrm>
            <a:off x="278655" y="1528807"/>
            <a:ext cx="2833957" cy="332399"/>
          </a:xfrm>
          <a:prstGeom prst="rect">
            <a:avLst/>
          </a:prstGeom>
          <a:noFill/>
        </p:spPr>
        <p:txBody>
          <a:bodyPr wrap="square" rtlCol="0">
            <a:spAutoFit/>
          </a:bodyPr>
          <a:lstStyle/>
          <a:p>
            <a:pPr>
              <a:lnSpc>
                <a:spcPct val="14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システム管理者向け</a:t>
            </a:r>
          </a:p>
        </p:txBody>
      </p:sp>
      <p:sp>
        <p:nvSpPr>
          <p:cNvPr id="8" name="テキスト ボックス 7">
            <a:extLst>
              <a:ext uri="{FF2B5EF4-FFF2-40B4-BE49-F238E27FC236}">
                <a16:creationId xmlns:a16="http://schemas.microsoft.com/office/drawing/2014/main" id="{845CD8E3-C031-D14C-B1FD-570563D5AB84}"/>
              </a:ext>
            </a:extLst>
          </p:cNvPr>
          <p:cNvSpPr txBox="1"/>
          <p:nvPr/>
        </p:nvSpPr>
        <p:spPr>
          <a:xfrm>
            <a:off x="6156423" y="1528806"/>
            <a:ext cx="2833957" cy="332399"/>
          </a:xfrm>
          <a:prstGeom prst="rect">
            <a:avLst/>
          </a:prstGeom>
          <a:noFill/>
        </p:spPr>
        <p:txBody>
          <a:bodyPr wrap="square" rtlCol="0">
            <a:spAutoFit/>
          </a:bodyPr>
          <a:lstStyle/>
          <a:p>
            <a:pPr>
              <a:lnSpc>
                <a:spcPct val="140000"/>
              </a:lnSpc>
            </a:pPr>
            <a:r>
              <a:rPr kumimoji="1" lang="ja-JP" altLang="en-US" sz="1200" b="1">
                <a:solidFill>
                  <a:srgbClr val="C00000"/>
                </a:solidFill>
                <a:latin typeface="Meiryo" panose="020B0604030504040204" pitchFamily="34" charset="-128"/>
                <a:ea typeface="Meiryo" panose="020B0604030504040204" pitchFamily="34" charset="-128"/>
              </a:rPr>
              <a:t>●</a:t>
            </a:r>
            <a:r>
              <a:rPr kumimoji="1" lang="en-US" altLang="ja-JP" sz="1200" b="1">
                <a:solidFill>
                  <a:srgbClr val="C00000"/>
                </a:solidFill>
                <a:latin typeface="Meiryo" panose="020B0604030504040204" pitchFamily="34" charset="-128"/>
                <a:ea typeface="Meiryo" panose="020B0604030504040204" pitchFamily="34" charset="-128"/>
              </a:rPr>
              <a:t> </a:t>
            </a:r>
            <a:r>
              <a:rPr kumimoji="1" lang="ja-JP" altLang="en-US" sz="1200" b="1">
                <a:solidFill>
                  <a:srgbClr val="C00000"/>
                </a:solidFill>
                <a:latin typeface="Meiryo" panose="020B0604030504040204" pitchFamily="34" charset="-128"/>
                <a:ea typeface="Meiryo" panose="020B0604030504040204" pitchFamily="34" charset="-128"/>
              </a:rPr>
              <a:t>営業マネージャー向け</a:t>
            </a:r>
          </a:p>
        </p:txBody>
      </p:sp>
      <p:pic>
        <p:nvPicPr>
          <p:cNvPr id="9" name="図 8">
            <a:extLst>
              <a:ext uri="{FF2B5EF4-FFF2-40B4-BE49-F238E27FC236}">
                <a16:creationId xmlns:a16="http://schemas.microsoft.com/office/drawing/2014/main" id="{5B266D9D-1AD0-134D-80A1-22428AF3CE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02" y="1903328"/>
            <a:ext cx="5488554" cy="3331276"/>
          </a:xfrm>
          <a:prstGeom prst="rect">
            <a:avLst/>
          </a:prstGeom>
          <a:ln w="6350">
            <a:solidFill>
              <a:schemeClr val="tx1"/>
            </a:solidFill>
          </a:ln>
        </p:spPr>
      </p:pic>
      <p:grpSp>
        <p:nvGrpSpPr>
          <p:cNvPr id="10" name="グループ化 9">
            <a:extLst>
              <a:ext uri="{FF2B5EF4-FFF2-40B4-BE49-F238E27FC236}">
                <a16:creationId xmlns:a16="http://schemas.microsoft.com/office/drawing/2014/main" id="{7D0D6A49-A872-DC4B-AC69-7D8F3065DD1D}"/>
              </a:ext>
            </a:extLst>
          </p:cNvPr>
          <p:cNvGrpSpPr/>
          <p:nvPr/>
        </p:nvGrpSpPr>
        <p:grpSpPr>
          <a:xfrm>
            <a:off x="6246102" y="1903328"/>
            <a:ext cx="5488555" cy="3331276"/>
            <a:chOff x="6351202" y="1903328"/>
            <a:chExt cx="5488555" cy="3331276"/>
          </a:xfrm>
        </p:grpSpPr>
        <p:pic>
          <p:nvPicPr>
            <p:cNvPr id="11" name="図 10">
              <a:extLst>
                <a:ext uri="{FF2B5EF4-FFF2-40B4-BE49-F238E27FC236}">
                  <a16:creationId xmlns:a16="http://schemas.microsoft.com/office/drawing/2014/main" id="{2910506A-98BD-4C49-A3B6-EDED44B211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1203" y="1903328"/>
              <a:ext cx="5488554" cy="3331276"/>
            </a:xfrm>
            <a:prstGeom prst="rect">
              <a:avLst/>
            </a:prstGeom>
            <a:ln w="6350">
              <a:solidFill>
                <a:schemeClr val="tx1"/>
              </a:solidFill>
            </a:ln>
          </p:spPr>
        </p:pic>
        <p:pic>
          <p:nvPicPr>
            <p:cNvPr id="12" name="図 11">
              <a:extLst>
                <a:ext uri="{FF2B5EF4-FFF2-40B4-BE49-F238E27FC236}">
                  <a16:creationId xmlns:a16="http://schemas.microsoft.com/office/drawing/2014/main" id="{BC856937-AFB1-2B4B-BB4B-AB2A06281B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1202" y="2356120"/>
              <a:ext cx="953487" cy="2446711"/>
            </a:xfrm>
            <a:prstGeom prst="rect">
              <a:avLst/>
            </a:prstGeom>
            <a:ln w="6350">
              <a:noFill/>
            </a:ln>
          </p:spPr>
        </p:pic>
        <p:pic>
          <p:nvPicPr>
            <p:cNvPr id="13" name="図 12">
              <a:extLst>
                <a:ext uri="{FF2B5EF4-FFF2-40B4-BE49-F238E27FC236}">
                  <a16:creationId xmlns:a16="http://schemas.microsoft.com/office/drawing/2014/main" id="{297C66B4-FF0F-1340-895B-66E02FC606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8058" y="3807658"/>
              <a:ext cx="845742" cy="230657"/>
            </a:xfrm>
            <a:prstGeom prst="rect">
              <a:avLst/>
            </a:prstGeom>
          </p:spPr>
        </p:pic>
      </p:grpSp>
      <p:sp>
        <p:nvSpPr>
          <p:cNvPr id="14" name="正方形/長方形 13">
            <a:extLst>
              <a:ext uri="{FF2B5EF4-FFF2-40B4-BE49-F238E27FC236}">
                <a16:creationId xmlns:a16="http://schemas.microsoft.com/office/drawing/2014/main" id="{843A3952-85F5-5C4D-9FEE-39C654477A20}"/>
              </a:ext>
            </a:extLst>
          </p:cNvPr>
          <p:cNvSpPr/>
          <p:nvPr/>
        </p:nvSpPr>
        <p:spPr>
          <a:xfrm>
            <a:off x="395000" y="2356119"/>
            <a:ext cx="918793" cy="2446711"/>
          </a:xfrm>
          <a:prstGeom prst="rect">
            <a:avLst/>
          </a:prstGeom>
          <a:noFill/>
          <a:ln w="19050">
            <a:solidFill>
              <a:schemeClr val="tx1">
                <a:lumMod val="75000"/>
                <a:lumOff val="25000"/>
              </a:schemeClr>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四角形吹き出し 14">
            <a:extLst>
              <a:ext uri="{FF2B5EF4-FFF2-40B4-BE49-F238E27FC236}">
                <a16:creationId xmlns:a16="http://schemas.microsoft.com/office/drawing/2014/main" id="{CD76CD8B-33B4-C347-A63C-94FB9C5F88B5}"/>
              </a:ext>
            </a:extLst>
          </p:cNvPr>
          <p:cNvSpPr/>
          <p:nvPr/>
        </p:nvSpPr>
        <p:spPr>
          <a:xfrm>
            <a:off x="358357" y="5178177"/>
            <a:ext cx="2205162" cy="685597"/>
          </a:xfrm>
          <a:prstGeom prst="wedgeRectCallout">
            <a:avLst>
              <a:gd name="adj1" fmla="val -19983"/>
              <a:gd name="adj2" fmla="val -97072"/>
            </a:avLst>
          </a:prstGeom>
          <a:solidFill>
            <a:srgbClr val="FFFFFF">
              <a:alpha val="80000"/>
            </a:srgbClr>
          </a:solidFill>
          <a:ln w="19050">
            <a:solidFill>
              <a:schemeClr val="tx1">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テキスト ボックス 15">
            <a:extLst>
              <a:ext uri="{FF2B5EF4-FFF2-40B4-BE49-F238E27FC236}">
                <a16:creationId xmlns:a16="http://schemas.microsoft.com/office/drawing/2014/main" id="{999F1B26-19E7-AA43-95AC-E5EA42A8D1F1}"/>
              </a:ext>
            </a:extLst>
          </p:cNvPr>
          <p:cNvSpPr txBox="1"/>
          <p:nvPr/>
        </p:nvSpPr>
        <p:spPr>
          <a:xfrm>
            <a:off x="425354" y="5301789"/>
            <a:ext cx="1935145" cy="472052"/>
          </a:xfrm>
          <a:prstGeom prst="rect">
            <a:avLst/>
          </a:prstGeom>
          <a:noFill/>
        </p:spPr>
        <p:txBody>
          <a:bodyPr wrap="none" rtlCol="0">
            <a:spAutoFit/>
          </a:bodyPr>
          <a:lstStyle/>
          <a:p>
            <a:pPr>
              <a:lnSpc>
                <a:spcPct val="120000"/>
              </a:lnSpc>
            </a:pPr>
            <a:r>
              <a:rPr lang="ja-JP" altLang="en-US" sz="1050" b="1">
                <a:solidFill>
                  <a:schemeClr val="tx1">
                    <a:lumMod val="75000"/>
                    <a:lumOff val="25000"/>
                  </a:schemeClr>
                </a:solidFill>
                <a:latin typeface="Meiryo" charset="-128"/>
                <a:ea typeface="Meiryo" charset="-128"/>
                <a:cs typeface="Meiryo" charset="-128"/>
              </a:rPr>
              <a:t>全ての情報の確認や</a:t>
            </a:r>
            <a:endParaRPr lang="en-US" altLang="ja-JP" sz="1050" b="1">
              <a:solidFill>
                <a:schemeClr val="tx1">
                  <a:lumMod val="75000"/>
                  <a:lumOff val="25000"/>
                </a:schemeClr>
              </a:solidFill>
              <a:latin typeface="Meiryo" charset="-128"/>
              <a:ea typeface="Meiryo" charset="-128"/>
              <a:cs typeface="Meiryo" charset="-128"/>
            </a:endParaRPr>
          </a:p>
          <a:p>
            <a:pPr>
              <a:lnSpc>
                <a:spcPct val="120000"/>
              </a:lnSpc>
            </a:pPr>
            <a:r>
              <a:rPr lang="ja-JP" altLang="en-US" sz="1050" b="1">
                <a:solidFill>
                  <a:schemeClr val="tx1">
                    <a:lumMod val="75000"/>
                    <a:lumOff val="25000"/>
                  </a:schemeClr>
                </a:solidFill>
                <a:latin typeface="Meiryo" charset="-128"/>
                <a:ea typeface="Meiryo" charset="-128"/>
                <a:cs typeface="Meiryo" charset="-128"/>
              </a:rPr>
              <a:t>リモート操作の実行ができる</a:t>
            </a:r>
            <a:endParaRPr lang="en-US" altLang="ja-JP" sz="1050" b="1">
              <a:solidFill>
                <a:schemeClr val="tx1">
                  <a:lumMod val="75000"/>
                  <a:lumOff val="25000"/>
                </a:schemeClr>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01EC640E-7DEF-7F4C-8BFF-45DE28793885}"/>
              </a:ext>
            </a:extLst>
          </p:cNvPr>
          <p:cNvSpPr/>
          <p:nvPr/>
        </p:nvSpPr>
        <p:spPr>
          <a:xfrm>
            <a:off x="6246100" y="2364910"/>
            <a:ext cx="953487" cy="1754782"/>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四角形吹き出し 17">
            <a:extLst>
              <a:ext uri="{FF2B5EF4-FFF2-40B4-BE49-F238E27FC236}">
                <a16:creationId xmlns:a16="http://schemas.microsoft.com/office/drawing/2014/main" id="{AF70A2C7-2F8E-9F42-8546-9A497927A69E}"/>
              </a:ext>
            </a:extLst>
          </p:cNvPr>
          <p:cNvSpPr/>
          <p:nvPr/>
        </p:nvSpPr>
        <p:spPr>
          <a:xfrm>
            <a:off x="6246101" y="4551465"/>
            <a:ext cx="2205162" cy="896253"/>
          </a:xfrm>
          <a:prstGeom prst="wedgeRectCallout">
            <a:avLst>
              <a:gd name="adj1" fmla="val -19983"/>
              <a:gd name="adj2" fmla="val -97072"/>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テキスト ボックス 18">
            <a:extLst>
              <a:ext uri="{FF2B5EF4-FFF2-40B4-BE49-F238E27FC236}">
                <a16:creationId xmlns:a16="http://schemas.microsoft.com/office/drawing/2014/main" id="{30914022-8224-FE4F-806A-0F4D97A89F3B}"/>
              </a:ext>
            </a:extLst>
          </p:cNvPr>
          <p:cNvSpPr txBox="1"/>
          <p:nvPr/>
        </p:nvSpPr>
        <p:spPr>
          <a:xfrm>
            <a:off x="6313098" y="4675077"/>
            <a:ext cx="2069797" cy="665952"/>
          </a:xfrm>
          <a:prstGeom prst="rect">
            <a:avLst/>
          </a:prstGeom>
          <a:noFill/>
        </p:spPr>
        <p:txBody>
          <a:bodyPr wrap="none" rtlCol="0">
            <a:spAutoFit/>
          </a:bodyPr>
          <a:lstStyle/>
          <a:p>
            <a:pPr>
              <a:lnSpc>
                <a:spcPct val="120000"/>
              </a:lnSpc>
            </a:pPr>
            <a:r>
              <a:rPr lang="ja-JP" altLang="en-US" sz="1050" b="1">
                <a:solidFill>
                  <a:srgbClr val="C00000"/>
                </a:solidFill>
                <a:latin typeface="Meiryo" charset="-128"/>
                <a:ea typeface="Meiryo" charset="-128"/>
                <a:cs typeface="Meiryo" charset="-128"/>
              </a:rPr>
              <a:t>詳細な操作ログの確認や</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位置情報、リモート操作などは</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実行できない</a:t>
            </a:r>
            <a:endParaRPr lang="en-US" altLang="ja-JP" sz="1050" b="1">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3711438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ABD1EA9-7963-B105-74AB-C941BF26D896}"/>
              </a:ext>
            </a:extLst>
          </p:cNvPr>
          <p:cNvSpPr>
            <a:spLocks noGrp="1"/>
          </p:cNvSpPr>
          <p:nvPr>
            <p:ph type="body" sz="quarter" idx="14"/>
          </p:nvPr>
        </p:nvSpPr>
        <p:spPr>
          <a:xfrm>
            <a:off x="643242" y="1681977"/>
            <a:ext cx="9469693" cy="348557"/>
          </a:xfrm>
        </p:spPr>
        <p:txBody>
          <a:bodyPr/>
          <a:lstStyle/>
          <a:p>
            <a:r>
              <a:rPr lang="en-US" altLang="ja-JP"/>
              <a:t>2. </a:t>
            </a:r>
            <a:r>
              <a:rPr lang="ja-JP" altLang="en-US"/>
              <a:t>エンドポイントマネージャー</a:t>
            </a:r>
            <a:r>
              <a:rPr lang="en-US" altLang="ja-JP"/>
              <a:t> </a:t>
            </a:r>
            <a:r>
              <a:rPr lang="ja-JP" altLang="en-US"/>
              <a:t>クラウド版</a:t>
            </a:r>
            <a:r>
              <a:rPr lang="en-US" altLang="ja-JP"/>
              <a:t> </a:t>
            </a:r>
            <a:r>
              <a:rPr lang="ja-JP" altLang="en-US"/>
              <a:t>各機能のご紹介</a:t>
            </a:r>
          </a:p>
        </p:txBody>
      </p:sp>
      <p:sp>
        <p:nvSpPr>
          <p:cNvPr id="5" name="テキスト プレースホルダー 4">
            <a:extLst>
              <a:ext uri="{FF2B5EF4-FFF2-40B4-BE49-F238E27FC236}">
                <a16:creationId xmlns:a16="http://schemas.microsoft.com/office/drawing/2014/main" id="{1CEFA403-7BDA-0A71-F502-CE1029910886}"/>
              </a:ext>
            </a:extLst>
          </p:cNvPr>
          <p:cNvSpPr>
            <a:spLocks noGrp="1"/>
          </p:cNvSpPr>
          <p:nvPr>
            <p:ph type="body" sz="quarter" idx="15"/>
          </p:nvPr>
        </p:nvSpPr>
        <p:spPr>
          <a:xfrm>
            <a:off x="643242" y="2373870"/>
            <a:ext cx="9318901" cy="1578894"/>
          </a:xfrm>
        </p:spPr>
        <p:txBody>
          <a:bodyPr/>
          <a:lstStyle/>
          <a:p>
            <a:r>
              <a:rPr lang="ja-JP" altLang="en-US">
                <a:solidFill>
                  <a:schemeClr val="bg1">
                    <a:lumMod val="75000"/>
                  </a:schemeClr>
                </a:solidFill>
              </a:rPr>
              <a:t>機能紹介① 資産管理（ハードウェア・アプリ管理）</a:t>
            </a:r>
          </a:p>
          <a:p>
            <a:r>
              <a:rPr lang="ja-JP" altLang="en-US">
                <a:solidFill>
                  <a:schemeClr val="bg1">
                    <a:lumMod val="75000"/>
                  </a:schemeClr>
                </a:solidFill>
              </a:rPr>
              <a:t>機能紹介② 紛失対策・セキュリティ</a:t>
            </a:r>
            <a:endParaRPr lang="en-US" altLang="ja-JP">
              <a:solidFill>
                <a:schemeClr val="bg1">
                  <a:lumMod val="75000"/>
                </a:schemeClr>
              </a:solidFill>
            </a:endParaRPr>
          </a:p>
          <a:p>
            <a:r>
              <a:rPr lang="ja-JP" altLang="en-US">
                <a:solidFill>
                  <a:schemeClr val="bg1">
                    <a:lumMod val="75000"/>
                  </a:schemeClr>
                </a:solidFill>
              </a:rPr>
              <a:t>機能紹介</a:t>
            </a:r>
            <a:r>
              <a:rPr lang="en-US" altLang="ja-JP">
                <a:solidFill>
                  <a:schemeClr val="bg1">
                    <a:lumMod val="75000"/>
                  </a:schemeClr>
                </a:solidFill>
              </a:rPr>
              <a:t>③</a:t>
            </a:r>
            <a:r>
              <a:rPr lang="ja-JP" altLang="en-US">
                <a:solidFill>
                  <a:schemeClr val="bg1">
                    <a:lumMod val="75000"/>
                  </a:schemeClr>
                </a:solidFill>
              </a:rPr>
              <a:t> </a:t>
            </a:r>
            <a:r>
              <a:rPr lang="en" altLang="ja-JP">
                <a:solidFill>
                  <a:schemeClr val="bg1">
                    <a:lumMod val="75000"/>
                  </a:schemeClr>
                </a:solidFill>
              </a:rPr>
              <a:t>Windows</a:t>
            </a:r>
            <a:r>
              <a:rPr lang="ja-JP" altLang="en-US">
                <a:solidFill>
                  <a:schemeClr val="bg1">
                    <a:lumMod val="75000"/>
                  </a:schemeClr>
                </a:solidFill>
              </a:rPr>
              <a:t>・</a:t>
            </a:r>
            <a:r>
              <a:rPr lang="en-US" altLang="ja-JP">
                <a:solidFill>
                  <a:schemeClr val="bg1">
                    <a:lumMod val="75000"/>
                  </a:schemeClr>
                </a:solidFill>
              </a:rPr>
              <a:t>macOS</a:t>
            </a:r>
            <a:r>
              <a:rPr lang="en" altLang="ja-JP">
                <a:solidFill>
                  <a:schemeClr val="bg1">
                    <a:lumMod val="75000"/>
                  </a:schemeClr>
                </a:solidFill>
              </a:rPr>
              <a:t> </a:t>
            </a:r>
            <a:r>
              <a:rPr lang="ja-JP" altLang="en-US">
                <a:solidFill>
                  <a:schemeClr val="bg1">
                    <a:lumMod val="75000"/>
                  </a:schemeClr>
                </a:solidFill>
              </a:rPr>
              <a:t>操作ログ管理</a:t>
            </a:r>
          </a:p>
          <a:p>
            <a:r>
              <a:rPr lang="ja-JP" altLang="en-US"/>
              <a:t>機能紹介④ </a:t>
            </a:r>
            <a:r>
              <a:rPr lang="en" altLang="ja-JP"/>
              <a:t>Apple Business Manager</a:t>
            </a:r>
            <a:r>
              <a:rPr lang="ja-JP" altLang="en"/>
              <a:t>／</a:t>
            </a:r>
            <a:r>
              <a:rPr lang="en" altLang="ja-JP"/>
              <a:t>Android Enterprise</a:t>
            </a:r>
          </a:p>
          <a:p>
            <a:r>
              <a:rPr lang="ja-JP" altLang="en-US">
                <a:solidFill>
                  <a:schemeClr val="bg1">
                    <a:lumMod val="75000"/>
                  </a:schemeClr>
                </a:solidFill>
              </a:rPr>
              <a:t>機能紹介⑤</a:t>
            </a:r>
            <a:r>
              <a:rPr lang="en-US" altLang="ja-JP">
                <a:solidFill>
                  <a:schemeClr val="bg1">
                    <a:lumMod val="75000"/>
                  </a:schemeClr>
                </a:solidFill>
              </a:rPr>
              <a:t> </a:t>
            </a:r>
            <a:r>
              <a:rPr lang="ja-JP" altLang="en-US">
                <a:solidFill>
                  <a:schemeClr val="bg1">
                    <a:lumMod val="75000"/>
                  </a:schemeClr>
                </a:solidFill>
              </a:rPr>
              <a:t>関連製品</a:t>
            </a:r>
          </a:p>
        </p:txBody>
      </p:sp>
    </p:spTree>
    <p:extLst>
      <p:ext uri="{BB962C8B-B14F-4D97-AF65-F5344CB8AC3E}">
        <p14:creationId xmlns:p14="http://schemas.microsoft.com/office/powerpoint/2010/main" val="796836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C43E84CE-9681-94A1-113F-DD7A14D88406}"/>
              </a:ext>
            </a:extLst>
          </p:cNvPr>
          <p:cNvSpPr>
            <a:spLocks noGrp="1"/>
          </p:cNvSpPr>
          <p:nvPr>
            <p:ph type="body" sz="quarter" idx="15"/>
          </p:nvPr>
        </p:nvSpPr>
        <p:spPr>
          <a:xfrm>
            <a:off x="413588" y="269809"/>
            <a:ext cx="11074573" cy="291618"/>
          </a:xfrm>
        </p:spPr>
        <p:txBody>
          <a:bodyPr/>
          <a:lstStyle/>
          <a:p>
            <a:r>
              <a:rPr lang="ja-JP" altLang="en-US"/>
              <a:t>モバイル管理必携となりつつある「</a:t>
            </a:r>
            <a:r>
              <a:rPr lang="en-US" altLang="ja-JP"/>
              <a:t>ABM</a:t>
            </a:r>
            <a:r>
              <a:rPr lang="ja-JP" altLang="en-US"/>
              <a:t>」「</a:t>
            </a:r>
            <a:r>
              <a:rPr lang="en-US" altLang="ja-JP"/>
              <a:t>AE</a:t>
            </a:r>
            <a:r>
              <a:rPr lang="ja-JP" altLang="en-US"/>
              <a:t>」</a:t>
            </a:r>
          </a:p>
        </p:txBody>
      </p:sp>
      <p:sp>
        <p:nvSpPr>
          <p:cNvPr id="7" name="正方形/長方形 6">
            <a:extLst>
              <a:ext uri="{FF2B5EF4-FFF2-40B4-BE49-F238E27FC236}">
                <a16:creationId xmlns:a16="http://schemas.microsoft.com/office/drawing/2014/main" id="{4B5304D5-939F-1890-2862-D6FD3F80AD42}"/>
              </a:ext>
            </a:extLst>
          </p:cNvPr>
          <p:cNvSpPr/>
          <p:nvPr/>
        </p:nvSpPr>
        <p:spPr>
          <a:xfrm>
            <a:off x="662151" y="986748"/>
            <a:ext cx="4918842" cy="4624552"/>
          </a:xfrm>
          <a:prstGeom prst="rect">
            <a:avLst/>
          </a:prstGeom>
          <a:no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D8A7966-79C2-69E9-FD8D-E3EA26BD470D}"/>
              </a:ext>
            </a:extLst>
          </p:cNvPr>
          <p:cNvSpPr txBox="1"/>
          <p:nvPr/>
        </p:nvSpPr>
        <p:spPr>
          <a:xfrm>
            <a:off x="2321242" y="1291547"/>
            <a:ext cx="1598515" cy="369332"/>
          </a:xfrm>
          <a:prstGeom prst="rect">
            <a:avLst/>
          </a:prstGeom>
          <a:noFill/>
        </p:spPr>
        <p:txBody>
          <a:bodyPr wrap="none" rtlCol="0">
            <a:spAutoFit/>
          </a:bodyPr>
          <a:lstStyle/>
          <a:p>
            <a:pPr algn="ctr"/>
            <a:r>
              <a:rPr kumimoji="1" lang="en-US" altLang="ja-JP" b="1">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b="1">
                <a:solidFill>
                  <a:schemeClr val="tx1">
                    <a:lumMod val="75000"/>
                    <a:lumOff val="25000"/>
                  </a:schemeClr>
                </a:solidFill>
                <a:latin typeface="Meiryo" panose="020B0604030504040204" pitchFamily="34" charset="-128"/>
                <a:ea typeface="Meiryo" panose="020B0604030504040204" pitchFamily="34" charset="-128"/>
              </a:rPr>
              <a:t>ツール</a:t>
            </a:r>
          </a:p>
        </p:txBody>
      </p:sp>
      <p:sp>
        <p:nvSpPr>
          <p:cNvPr id="9" name="角丸四角形 8">
            <a:extLst>
              <a:ext uri="{FF2B5EF4-FFF2-40B4-BE49-F238E27FC236}">
                <a16:creationId xmlns:a16="http://schemas.microsoft.com/office/drawing/2014/main" id="{B77F131F-FE70-197A-F0A3-40C8E121E017}"/>
              </a:ext>
            </a:extLst>
          </p:cNvPr>
          <p:cNvSpPr/>
          <p:nvPr/>
        </p:nvSpPr>
        <p:spPr>
          <a:xfrm>
            <a:off x="945931" y="1942663"/>
            <a:ext cx="4351283" cy="474016"/>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デバイス情報（ハード・アプリ）の取得</a:t>
            </a:r>
          </a:p>
        </p:txBody>
      </p:sp>
      <p:sp>
        <p:nvSpPr>
          <p:cNvPr id="10" name="角丸四角形 9">
            <a:extLst>
              <a:ext uri="{FF2B5EF4-FFF2-40B4-BE49-F238E27FC236}">
                <a16:creationId xmlns:a16="http://schemas.microsoft.com/office/drawing/2014/main" id="{EDB6C7B2-9D92-3DC4-7054-E821B361E92A}"/>
              </a:ext>
            </a:extLst>
          </p:cNvPr>
          <p:cNvSpPr/>
          <p:nvPr/>
        </p:nvSpPr>
        <p:spPr>
          <a:xfrm>
            <a:off x="945930" y="2599558"/>
            <a:ext cx="4351283" cy="474016"/>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位置情報の取得</a:t>
            </a:r>
          </a:p>
        </p:txBody>
      </p:sp>
      <p:sp>
        <p:nvSpPr>
          <p:cNvPr id="11" name="角丸四角形 10">
            <a:extLst>
              <a:ext uri="{FF2B5EF4-FFF2-40B4-BE49-F238E27FC236}">
                <a16:creationId xmlns:a16="http://schemas.microsoft.com/office/drawing/2014/main" id="{64870176-DDB3-F4A4-348E-B8738A3CF337}"/>
              </a:ext>
            </a:extLst>
          </p:cNvPr>
          <p:cNvSpPr/>
          <p:nvPr/>
        </p:nvSpPr>
        <p:spPr>
          <a:xfrm>
            <a:off x="945930" y="3256453"/>
            <a:ext cx="4351283" cy="474016"/>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リモートロック・ワイプ</a:t>
            </a:r>
          </a:p>
        </p:txBody>
      </p:sp>
      <p:sp>
        <p:nvSpPr>
          <p:cNvPr id="12" name="角丸四角形 11">
            <a:extLst>
              <a:ext uri="{FF2B5EF4-FFF2-40B4-BE49-F238E27FC236}">
                <a16:creationId xmlns:a16="http://schemas.microsoft.com/office/drawing/2014/main" id="{E7F2C90D-458B-3C1A-AE55-25A36A375DEA}"/>
              </a:ext>
            </a:extLst>
          </p:cNvPr>
          <p:cNvSpPr/>
          <p:nvPr/>
        </p:nvSpPr>
        <p:spPr>
          <a:xfrm>
            <a:off x="945929" y="3919615"/>
            <a:ext cx="4351283" cy="474016"/>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セキュリティポリシーの設定</a:t>
            </a:r>
          </a:p>
        </p:txBody>
      </p:sp>
      <p:sp>
        <p:nvSpPr>
          <p:cNvPr id="13" name="角丸四角形 12">
            <a:extLst>
              <a:ext uri="{FF2B5EF4-FFF2-40B4-BE49-F238E27FC236}">
                <a16:creationId xmlns:a16="http://schemas.microsoft.com/office/drawing/2014/main" id="{C02EA717-8BF9-A3C7-E6CB-704153787FAF}"/>
              </a:ext>
            </a:extLst>
          </p:cNvPr>
          <p:cNvSpPr/>
          <p:nvPr/>
        </p:nvSpPr>
        <p:spPr>
          <a:xfrm>
            <a:off x="945928" y="4576510"/>
            <a:ext cx="4351283" cy="474016"/>
          </a:xfrm>
          <a:prstGeom prst="round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メッセージ・アンケートの通知</a:t>
            </a:r>
          </a:p>
        </p:txBody>
      </p:sp>
      <p:sp>
        <p:nvSpPr>
          <p:cNvPr id="14" name="テキスト ボックス 13">
            <a:extLst>
              <a:ext uri="{FF2B5EF4-FFF2-40B4-BE49-F238E27FC236}">
                <a16:creationId xmlns:a16="http://schemas.microsoft.com/office/drawing/2014/main" id="{11B2B4AB-EE1C-0EB7-BD1C-53E520CCDC62}"/>
              </a:ext>
            </a:extLst>
          </p:cNvPr>
          <p:cNvSpPr txBox="1"/>
          <p:nvPr/>
        </p:nvSpPr>
        <p:spPr>
          <a:xfrm>
            <a:off x="5839269" y="3162391"/>
            <a:ext cx="492444" cy="461665"/>
          </a:xfrm>
          <a:prstGeom prst="rect">
            <a:avLst/>
          </a:prstGeom>
          <a:noFill/>
        </p:spPr>
        <p:txBody>
          <a:bodyPr wrap="none" rtlCol="0">
            <a:spAutoFit/>
          </a:bodyPr>
          <a:lstStyle/>
          <a:p>
            <a:pPr algn="ctr"/>
            <a:r>
              <a:rPr kumimoji="1" lang="ja-JP" altLang="en-US" sz="2400">
                <a:solidFill>
                  <a:schemeClr val="tx1">
                    <a:lumMod val="75000"/>
                    <a:lumOff val="25000"/>
                  </a:schemeClr>
                </a:solidFill>
                <a:latin typeface="Hiragino Sans W4" panose="020B0400000000000000" pitchFamily="34" charset="-128"/>
                <a:ea typeface="Hiragino Sans W4" panose="020B0400000000000000" pitchFamily="34" charset="-128"/>
              </a:rPr>
              <a:t>＋</a:t>
            </a:r>
          </a:p>
        </p:txBody>
      </p:sp>
      <p:grpSp>
        <p:nvGrpSpPr>
          <p:cNvPr id="15" name="グループ化 14">
            <a:extLst>
              <a:ext uri="{FF2B5EF4-FFF2-40B4-BE49-F238E27FC236}">
                <a16:creationId xmlns:a16="http://schemas.microsoft.com/office/drawing/2014/main" id="{1248A557-B5B2-B6B0-1DE1-D7236C0272FE}"/>
              </a:ext>
            </a:extLst>
          </p:cNvPr>
          <p:cNvGrpSpPr/>
          <p:nvPr/>
        </p:nvGrpSpPr>
        <p:grpSpPr>
          <a:xfrm>
            <a:off x="263132" y="5899363"/>
            <a:ext cx="11665736" cy="534522"/>
            <a:chOff x="263132" y="5899363"/>
            <a:chExt cx="11665736" cy="534522"/>
          </a:xfrm>
        </p:grpSpPr>
        <p:sp>
          <p:nvSpPr>
            <p:cNvPr id="16" name="正方形/長方形 15">
              <a:extLst>
                <a:ext uri="{FF2B5EF4-FFF2-40B4-BE49-F238E27FC236}">
                  <a16:creationId xmlns:a16="http://schemas.microsoft.com/office/drawing/2014/main" id="{7CB189B5-08B9-787F-84D7-E0F990314D6F}"/>
                </a:ext>
              </a:extLst>
            </p:cNvPr>
            <p:cNvSpPr/>
            <p:nvPr/>
          </p:nvSpPr>
          <p:spPr>
            <a:xfrm>
              <a:off x="263132" y="5899363"/>
              <a:ext cx="11665736" cy="53452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AEC9ABD8-08A6-921E-F163-73662AFABCCB}"/>
                </a:ext>
              </a:extLst>
            </p:cNvPr>
            <p:cNvSpPr txBox="1"/>
            <p:nvPr/>
          </p:nvSpPr>
          <p:spPr>
            <a:xfrm>
              <a:off x="602822" y="5970554"/>
              <a:ext cx="10986356" cy="372410"/>
            </a:xfrm>
            <a:prstGeom prst="rect">
              <a:avLst/>
            </a:prstGeom>
            <a:noFill/>
          </p:spPr>
          <p:txBody>
            <a:bodyPr wrap="square" rtlCol="0">
              <a:spAutoFit/>
            </a:bodyPr>
            <a:lstStyle/>
            <a:p>
              <a:pPr algn="ctr">
                <a:lnSpc>
                  <a:spcPct val="140000"/>
                </a:lnSpc>
              </a:pPr>
              <a:r>
                <a:rPr kumimoji="1" lang="en" altLang="ja-JP" sz="1400">
                  <a:solidFill>
                    <a:srgbClr val="C00000"/>
                  </a:solidFill>
                  <a:latin typeface="Meiryo" panose="020B0604030504040204" pitchFamily="34" charset="-128"/>
                  <a:ea typeface="Meiryo" panose="020B0604030504040204" pitchFamily="34" charset="-128"/>
                </a:rPr>
                <a:t>MDM </a:t>
              </a:r>
              <a:r>
                <a:rPr kumimoji="1" lang="ja-JP" altLang="en-US" sz="1400">
                  <a:solidFill>
                    <a:srgbClr val="C00000"/>
                  </a:solidFill>
                  <a:latin typeface="Meiryo" panose="020B0604030504040204" pitchFamily="34" charset="-128"/>
                  <a:ea typeface="Meiryo" panose="020B0604030504040204" pitchFamily="34" charset="-128"/>
                </a:rPr>
                <a:t>ツール単体でも管理できるものの、</a:t>
              </a:r>
              <a:r>
                <a:rPr kumimoji="1" lang="en" altLang="ja-JP" sz="1400">
                  <a:solidFill>
                    <a:srgbClr val="C00000"/>
                  </a:solidFill>
                  <a:latin typeface="Meiryo" panose="020B0604030504040204" pitchFamily="34" charset="-128"/>
                  <a:ea typeface="Meiryo" panose="020B0604030504040204" pitchFamily="34" charset="-128"/>
                </a:rPr>
                <a:t>ABM</a:t>
              </a:r>
              <a:r>
                <a:rPr kumimoji="1" lang="ja-JP" altLang="en" sz="1400">
                  <a:solidFill>
                    <a:srgbClr val="C00000"/>
                  </a:solidFill>
                  <a:latin typeface="Meiryo" panose="020B0604030504040204" pitchFamily="34" charset="-128"/>
                  <a:ea typeface="Meiryo" panose="020B0604030504040204" pitchFamily="34" charset="-128"/>
                </a:rPr>
                <a:t>・</a:t>
              </a:r>
              <a:r>
                <a:rPr kumimoji="1" lang="en" altLang="ja-JP" sz="1400">
                  <a:solidFill>
                    <a:srgbClr val="C00000"/>
                  </a:solidFill>
                  <a:latin typeface="Meiryo" panose="020B0604030504040204" pitchFamily="34" charset="-128"/>
                  <a:ea typeface="Meiryo" panose="020B0604030504040204" pitchFamily="34" charset="-128"/>
                </a:rPr>
                <a:t>AE </a:t>
              </a:r>
              <a:r>
                <a:rPr kumimoji="1" lang="ja-JP" altLang="en-US" sz="1400">
                  <a:solidFill>
                    <a:srgbClr val="C00000"/>
                  </a:solidFill>
                  <a:latin typeface="Meiryo" panose="020B0604030504040204" pitchFamily="34" charset="-128"/>
                  <a:ea typeface="Meiryo" panose="020B0604030504040204" pitchFamily="34" charset="-128"/>
                </a:rPr>
                <a:t>を組み合わせて利用するとできる範囲が広がります。</a:t>
              </a:r>
            </a:p>
          </p:txBody>
        </p:sp>
      </p:grpSp>
      <p:sp>
        <p:nvSpPr>
          <p:cNvPr id="18" name="正方形/長方形 17">
            <a:extLst>
              <a:ext uri="{FF2B5EF4-FFF2-40B4-BE49-F238E27FC236}">
                <a16:creationId xmlns:a16="http://schemas.microsoft.com/office/drawing/2014/main" id="{79DD4910-9B36-179B-396D-93ED2F2354B7}"/>
              </a:ext>
            </a:extLst>
          </p:cNvPr>
          <p:cNvSpPr/>
          <p:nvPr/>
        </p:nvSpPr>
        <p:spPr>
          <a:xfrm>
            <a:off x="6569319" y="959393"/>
            <a:ext cx="4918842" cy="4667123"/>
          </a:xfrm>
          <a:prstGeom prst="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075080AE-6F89-AD53-ACCB-536CA717D24C}"/>
              </a:ext>
            </a:extLst>
          </p:cNvPr>
          <p:cNvSpPr/>
          <p:nvPr/>
        </p:nvSpPr>
        <p:spPr>
          <a:xfrm>
            <a:off x="6894786" y="2128826"/>
            <a:ext cx="4351283" cy="57356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a:latin typeface="Meiryo" panose="020B0604030504040204" pitchFamily="34" charset="-128"/>
                <a:ea typeface="Meiryo" panose="020B0604030504040204" pitchFamily="34" charset="-128"/>
              </a:rPr>
              <a:t>Apple Business Manager</a:t>
            </a:r>
            <a:r>
              <a:rPr kumimoji="1" lang="ja-JP" altLang="en-US" sz="1400" b="1">
                <a:latin typeface="Meiryo" panose="020B0604030504040204" pitchFamily="34" charset="-128"/>
                <a:ea typeface="Meiryo" panose="020B0604030504040204" pitchFamily="34" charset="-128"/>
              </a:rPr>
              <a:t>（</a:t>
            </a:r>
            <a:r>
              <a:rPr kumimoji="1" lang="en-US" altLang="ja-JP" sz="1400" b="1">
                <a:latin typeface="Meiryo" panose="020B0604030504040204" pitchFamily="34" charset="-128"/>
                <a:ea typeface="Meiryo" panose="020B0604030504040204" pitchFamily="34" charset="-128"/>
              </a:rPr>
              <a:t>ABM</a:t>
            </a:r>
            <a:r>
              <a:rPr kumimoji="1" lang="ja-JP" altLang="en-US" sz="1400" b="1">
                <a:latin typeface="Meiryo" panose="020B0604030504040204" pitchFamily="34" charset="-128"/>
                <a:ea typeface="Meiryo" panose="020B0604030504040204" pitchFamily="34" charset="-128"/>
              </a:rPr>
              <a:t>）</a:t>
            </a:r>
          </a:p>
        </p:txBody>
      </p:sp>
      <p:sp>
        <p:nvSpPr>
          <p:cNvPr id="20" name="角丸四角形 19">
            <a:extLst>
              <a:ext uri="{FF2B5EF4-FFF2-40B4-BE49-F238E27FC236}">
                <a16:creationId xmlns:a16="http://schemas.microsoft.com/office/drawing/2014/main" id="{EF27CFE9-0B22-279A-8C92-446507665053}"/>
              </a:ext>
            </a:extLst>
          </p:cNvPr>
          <p:cNvSpPr/>
          <p:nvPr/>
        </p:nvSpPr>
        <p:spPr>
          <a:xfrm>
            <a:off x="6894786" y="2834022"/>
            <a:ext cx="4351283" cy="57356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a:latin typeface="Meiryo" panose="020B0604030504040204" pitchFamily="34" charset="-128"/>
                <a:ea typeface="Meiryo" panose="020B0604030504040204" pitchFamily="34" charset="-128"/>
              </a:rPr>
              <a:t>Android Enterprise</a:t>
            </a:r>
            <a:r>
              <a:rPr kumimoji="1" lang="ja-JP" altLang="en-US" sz="1400" b="1">
                <a:latin typeface="Meiryo" panose="020B0604030504040204" pitchFamily="34" charset="-128"/>
                <a:ea typeface="Meiryo" panose="020B0604030504040204" pitchFamily="34" charset="-128"/>
              </a:rPr>
              <a:t>（</a:t>
            </a:r>
            <a:r>
              <a:rPr kumimoji="1" lang="en-US" altLang="ja-JP" sz="1400" b="1">
                <a:latin typeface="Meiryo" panose="020B0604030504040204" pitchFamily="34" charset="-128"/>
                <a:ea typeface="Meiryo" panose="020B0604030504040204" pitchFamily="34" charset="-128"/>
              </a:rPr>
              <a:t>AE</a:t>
            </a:r>
            <a:r>
              <a:rPr kumimoji="1" lang="ja-JP" altLang="en-US" sz="1400" b="1">
                <a:latin typeface="Meiryo" panose="020B0604030504040204" pitchFamily="34" charset="-128"/>
                <a:ea typeface="Meiryo" panose="020B0604030504040204" pitchFamily="34" charset="-128"/>
              </a:rPr>
              <a:t>）</a:t>
            </a:r>
            <a:endParaRPr kumimoji="1" lang="en-US" altLang="ja-JP" sz="1400" b="1">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B6FC5AF-E395-7E48-8D0E-ACEECEF683E6}"/>
              </a:ext>
            </a:extLst>
          </p:cNvPr>
          <p:cNvSpPr txBox="1"/>
          <p:nvPr/>
        </p:nvSpPr>
        <p:spPr>
          <a:xfrm>
            <a:off x="7510236" y="1306764"/>
            <a:ext cx="3415872" cy="369332"/>
          </a:xfrm>
          <a:prstGeom prst="rect">
            <a:avLst/>
          </a:prstGeom>
          <a:noFill/>
        </p:spPr>
        <p:txBody>
          <a:bodyPr wrap="none" rtlCol="0">
            <a:spAutoFit/>
          </a:bodyPr>
          <a:lstStyle/>
          <a:p>
            <a:r>
              <a:rPr kumimoji="1" lang="en-US" altLang="ja-JP" b="1">
                <a:solidFill>
                  <a:schemeClr val="tx1">
                    <a:lumMod val="75000"/>
                    <a:lumOff val="25000"/>
                  </a:schemeClr>
                </a:solidFill>
                <a:latin typeface="Meiryo" panose="020B0604030504040204" pitchFamily="34" charset="-128"/>
                <a:ea typeface="Meiryo" panose="020B0604030504040204" pitchFamily="34" charset="-128"/>
              </a:rPr>
              <a:t>Apple</a:t>
            </a:r>
            <a:r>
              <a:rPr kumimoji="1" lang="ja-JP" altLang="en-US" b="1">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b="1">
                <a:solidFill>
                  <a:schemeClr val="tx1">
                    <a:lumMod val="75000"/>
                    <a:lumOff val="25000"/>
                  </a:schemeClr>
                </a:solidFill>
                <a:latin typeface="Meiryo" panose="020B0604030504040204" pitchFamily="34" charset="-128"/>
                <a:ea typeface="Meiryo" panose="020B0604030504040204" pitchFamily="34" charset="-128"/>
              </a:rPr>
              <a:t>Google </a:t>
            </a:r>
            <a:r>
              <a:rPr kumimoji="1" lang="ja-JP" altLang="en-US" b="1">
                <a:solidFill>
                  <a:schemeClr val="tx1">
                    <a:lumMod val="75000"/>
                    <a:lumOff val="25000"/>
                  </a:schemeClr>
                </a:solidFill>
                <a:latin typeface="Meiryo" panose="020B0604030504040204" pitchFamily="34" charset="-128"/>
                <a:ea typeface="Meiryo" panose="020B0604030504040204" pitchFamily="34" charset="-128"/>
              </a:rPr>
              <a:t>のプログラム</a:t>
            </a:r>
          </a:p>
        </p:txBody>
      </p:sp>
      <p:pic>
        <p:nvPicPr>
          <p:cNvPr id="22" name="グラフィックス 21" descr="バッジ: チェックマーク 1 単色塗りつぶし">
            <a:extLst>
              <a:ext uri="{FF2B5EF4-FFF2-40B4-BE49-F238E27FC236}">
                <a16:creationId xmlns:a16="http://schemas.microsoft.com/office/drawing/2014/main" id="{DC1C7F1D-323D-BBE1-76FC-B89F6C6F3B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8502" y="3661172"/>
            <a:ext cx="320492" cy="320492"/>
          </a:xfrm>
          <a:prstGeom prst="rect">
            <a:avLst/>
          </a:prstGeom>
        </p:spPr>
      </p:pic>
      <p:sp>
        <p:nvSpPr>
          <p:cNvPr id="23" name="テキスト ボックス 22">
            <a:extLst>
              <a:ext uri="{FF2B5EF4-FFF2-40B4-BE49-F238E27FC236}">
                <a16:creationId xmlns:a16="http://schemas.microsoft.com/office/drawing/2014/main" id="{C6E5F3B1-747D-B77F-86E4-C0B21788DD3E}"/>
              </a:ext>
            </a:extLst>
          </p:cNvPr>
          <p:cNvSpPr txBox="1"/>
          <p:nvPr/>
        </p:nvSpPr>
        <p:spPr>
          <a:xfrm>
            <a:off x="7347327" y="3654822"/>
            <a:ext cx="3584636" cy="340093"/>
          </a:xfrm>
          <a:prstGeom prst="rect">
            <a:avLst/>
          </a:prstGeom>
          <a:noFill/>
        </p:spPr>
        <p:txBody>
          <a:bodyPr wrap="none" rtlCol="0">
            <a:spAutoFit/>
          </a:bodyPr>
          <a:lstStyle/>
          <a:p>
            <a:pPr>
              <a:lnSpc>
                <a:spcPct val="120000"/>
              </a:lnSpc>
            </a:pP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と組み合わせて利用する必要がある</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24" name="グラフィックス 23" descr="バッジ: チェックマーク 1 単色塗りつぶし">
            <a:extLst>
              <a:ext uri="{FF2B5EF4-FFF2-40B4-BE49-F238E27FC236}">
                <a16:creationId xmlns:a16="http://schemas.microsoft.com/office/drawing/2014/main" id="{73865C02-C770-DC81-3E40-B1994780FF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8502" y="4225766"/>
            <a:ext cx="320492" cy="320492"/>
          </a:xfrm>
          <a:prstGeom prst="rect">
            <a:avLst/>
          </a:prstGeom>
        </p:spPr>
      </p:pic>
      <p:sp>
        <p:nvSpPr>
          <p:cNvPr id="25" name="テキスト ボックス 24">
            <a:extLst>
              <a:ext uri="{FF2B5EF4-FFF2-40B4-BE49-F238E27FC236}">
                <a16:creationId xmlns:a16="http://schemas.microsoft.com/office/drawing/2014/main" id="{9AB88A65-49D9-C4C3-AE24-A109D66DAD54}"/>
              </a:ext>
            </a:extLst>
          </p:cNvPr>
          <p:cNvSpPr txBox="1"/>
          <p:nvPr/>
        </p:nvSpPr>
        <p:spPr>
          <a:xfrm>
            <a:off x="7347327" y="4219416"/>
            <a:ext cx="3050835" cy="594778"/>
          </a:xfrm>
          <a:prstGeom prst="rect">
            <a:avLst/>
          </a:prstGeom>
          <a:noFill/>
        </p:spPr>
        <p:txBody>
          <a:bodyPr wrap="none" rtlCol="0">
            <a:spAutoFit/>
          </a:bodyPr>
          <a:lstStyle/>
          <a:p>
            <a:pPr>
              <a:lnSpc>
                <a:spcPct val="120000"/>
              </a:lnSpc>
            </a:pP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ツール単体で実現できない、</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より高度な管理を実現</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26" name="グラフィックス 25" descr="バッジ: チェックマーク 1 単色塗りつぶし">
            <a:extLst>
              <a:ext uri="{FF2B5EF4-FFF2-40B4-BE49-F238E27FC236}">
                <a16:creationId xmlns:a16="http://schemas.microsoft.com/office/drawing/2014/main" id="{E4EE9AEB-008F-6B6E-D474-5B770DB52B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8502" y="4883968"/>
            <a:ext cx="320492" cy="320492"/>
          </a:xfrm>
          <a:prstGeom prst="rect">
            <a:avLst/>
          </a:prstGeom>
        </p:spPr>
      </p:pic>
      <p:sp>
        <p:nvSpPr>
          <p:cNvPr id="27" name="テキスト ボックス 26">
            <a:extLst>
              <a:ext uri="{FF2B5EF4-FFF2-40B4-BE49-F238E27FC236}">
                <a16:creationId xmlns:a16="http://schemas.microsoft.com/office/drawing/2014/main" id="{FF4A3328-F9C9-F808-21EA-D1DE4ED3BDCA}"/>
              </a:ext>
            </a:extLst>
          </p:cNvPr>
          <p:cNvSpPr txBox="1"/>
          <p:nvPr/>
        </p:nvSpPr>
        <p:spPr>
          <a:xfrm>
            <a:off x="7347327" y="4877618"/>
            <a:ext cx="3954929" cy="598625"/>
          </a:xfrm>
          <a:prstGeom prst="rect">
            <a:avLst/>
          </a:prstGeom>
          <a:noFill/>
        </p:spPr>
        <p:txBody>
          <a:bodyPr wrap="none" rtlCol="0">
            <a:spAutoFit/>
          </a:bodyPr>
          <a:lstStyle/>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利用は無償だが、事前準備や利用条件があり、</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注意が必要</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4470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プレースホルダー 36">
            <a:extLst>
              <a:ext uri="{FF2B5EF4-FFF2-40B4-BE49-F238E27FC236}">
                <a16:creationId xmlns:a16="http://schemas.microsoft.com/office/drawing/2014/main" id="{08C4C2EC-331A-2D41-A422-F9C77493B1A4}"/>
              </a:ext>
            </a:extLst>
          </p:cNvPr>
          <p:cNvSpPr>
            <a:spLocks noGrp="1"/>
          </p:cNvSpPr>
          <p:nvPr>
            <p:ph type="body" sz="quarter" idx="15"/>
          </p:nvPr>
        </p:nvSpPr>
        <p:spPr>
          <a:xfrm>
            <a:off x="413588" y="269809"/>
            <a:ext cx="11074573" cy="291618"/>
          </a:xfrm>
        </p:spPr>
        <p:txBody>
          <a:bodyPr/>
          <a:lstStyle/>
          <a:p>
            <a:r>
              <a:rPr lang="en-US" altLang="ja-JP" dirty="0"/>
              <a:t>MOTEX Products</a:t>
            </a:r>
            <a:r>
              <a:rPr lang="ja-JP" altLang="en-US"/>
              <a:t>・</a:t>
            </a:r>
            <a:r>
              <a:rPr lang="en-US" altLang="ja-JP" dirty="0"/>
              <a:t>Service</a:t>
            </a:r>
            <a:r>
              <a:rPr lang="ja-JP" altLang="en-US"/>
              <a:t>「</a:t>
            </a:r>
            <a:r>
              <a:rPr lang="en-US" altLang="ja-JP" dirty="0"/>
              <a:t>LANSCOPE</a:t>
            </a:r>
            <a:r>
              <a:rPr lang="ja-JP" altLang="en-US"/>
              <a:t>」</a:t>
            </a:r>
            <a:endParaRPr lang="en-US" altLang="ja-JP" dirty="0"/>
          </a:p>
        </p:txBody>
      </p:sp>
      <p:sp>
        <p:nvSpPr>
          <p:cNvPr id="35" name="テキスト プレースホルダー 34">
            <a:extLst>
              <a:ext uri="{FF2B5EF4-FFF2-40B4-BE49-F238E27FC236}">
                <a16:creationId xmlns:a16="http://schemas.microsoft.com/office/drawing/2014/main" id="{80CA5DB4-ACF6-E94C-8E8A-CB2AC0389A6E}"/>
              </a:ext>
            </a:extLst>
          </p:cNvPr>
          <p:cNvSpPr>
            <a:spLocks noGrp="1"/>
          </p:cNvSpPr>
          <p:nvPr>
            <p:ph type="body" sz="quarter" idx="11"/>
          </p:nvPr>
        </p:nvSpPr>
        <p:spPr>
          <a:xfrm>
            <a:off x="263132" y="690627"/>
            <a:ext cx="11665736" cy="452432"/>
          </a:xfrm>
        </p:spPr>
        <p:txBody>
          <a:bodyPr/>
          <a:lstStyle/>
          <a:p>
            <a:r>
              <a:rPr lang="ja-JP" altLang="en-US"/>
              <a:t>“</a:t>
            </a:r>
            <a:r>
              <a:rPr lang="en-US" altLang="ja-JP" dirty="0"/>
              <a:t>LANSCOPE</a:t>
            </a:r>
            <a:r>
              <a:rPr lang="ja-JP" altLang="en-US"/>
              <a:t>”</a:t>
            </a:r>
            <a:r>
              <a:rPr lang="en-US" altLang="ja-JP" dirty="0"/>
              <a:t> </a:t>
            </a:r>
            <a:r>
              <a:rPr lang="ja-JP" altLang="en-US"/>
              <a:t>を通して、お客様の “</a:t>
            </a:r>
            <a:r>
              <a:rPr lang="en" altLang="ja-JP" dirty="0"/>
              <a:t>Secure Productivity”</a:t>
            </a:r>
            <a:r>
              <a:rPr lang="ja-JP" altLang="en"/>
              <a:t>（</a:t>
            </a:r>
            <a:r>
              <a:rPr lang="ja-JP" altLang="en-US"/>
              <a:t>安全と生産性向上の両立）を支援</a:t>
            </a:r>
            <a:endParaRPr lang="en-US" altLang="ja-JP" dirty="0"/>
          </a:p>
        </p:txBody>
      </p:sp>
      <p:sp>
        <p:nvSpPr>
          <p:cNvPr id="7" name="四角形: 角を丸くする 43">
            <a:extLst>
              <a:ext uri="{FF2B5EF4-FFF2-40B4-BE49-F238E27FC236}">
                <a16:creationId xmlns:a16="http://schemas.microsoft.com/office/drawing/2014/main" id="{30C32285-415A-AF4D-BE9A-4E5707DF52DF}"/>
              </a:ext>
            </a:extLst>
          </p:cNvPr>
          <p:cNvSpPr/>
          <p:nvPr/>
        </p:nvSpPr>
        <p:spPr>
          <a:xfrm>
            <a:off x="419101" y="1280006"/>
            <a:ext cx="5524149"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43">
            <a:extLst>
              <a:ext uri="{FF2B5EF4-FFF2-40B4-BE49-F238E27FC236}">
                <a16:creationId xmlns:a16="http://schemas.microsoft.com/office/drawing/2014/main" id="{EF53F9AB-9CF0-604E-A5CA-0230AD3D029B}"/>
              </a:ext>
            </a:extLst>
          </p:cNvPr>
          <p:cNvSpPr/>
          <p:nvPr/>
        </p:nvSpPr>
        <p:spPr>
          <a:xfrm>
            <a:off x="571501" y="1786081"/>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BA8107D-DAAB-5F43-A9BC-5A0F6292F7A9}"/>
              </a:ext>
            </a:extLst>
          </p:cNvPr>
          <p:cNvSpPr/>
          <p:nvPr/>
        </p:nvSpPr>
        <p:spPr>
          <a:xfrm>
            <a:off x="332519" y="1433448"/>
            <a:ext cx="2381633" cy="276999"/>
          </a:xfrm>
          <a:prstGeom prst="rect">
            <a:avLst/>
          </a:prstGeom>
        </p:spPr>
        <p:txBody>
          <a:bodyPr wrap="square">
            <a:spAutoFit/>
          </a:bodyPr>
          <a:lstStyle/>
          <a:p>
            <a:pPr algn="ctr"/>
            <a:r>
              <a:rPr lang="ja-JP" altLang="en-US" sz="1200" b="1">
                <a:solidFill>
                  <a:srgbClr val="E60012"/>
                </a:solidFill>
                <a:latin typeface="メイリオ" pitchFamily="50" charset="-128"/>
                <a:ea typeface="メイリオ" pitchFamily="50" charset="-128"/>
                <a:cs typeface="メイリオ" pitchFamily="50" charset="-128"/>
              </a:rPr>
              <a:t>統合エンドポイント管理</a:t>
            </a:r>
          </a:p>
        </p:txBody>
      </p:sp>
      <p:sp>
        <p:nvSpPr>
          <p:cNvPr id="11" name="正方形/長方形 10">
            <a:extLst>
              <a:ext uri="{FF2B5EF4-FFF2-40B4-BE49-F238E27FC236}">
                <a16:creationId xmlns:a16="http://schemas.microsoft.com/office/drawing/2014/main" id="{7675B9C7-AF10-E142-B7B3-54487B0D661D}"/>
              </a:ext>
            </a:extLst>
          </p:cNvPr>
          <p:cNvSpPr/>
          <p:nvPr/>
        </p:nvSpPr>
        <p:spPr>
          <a:xfrm>
            <a:off x="2598157" y="1532942"/>
            <a:ext cx="3213339" cy="1594667"/>
          </a:xfrm>
          <a:prstGeom prst="rect">
            <a:avLst/>
          </a:prstGeom>
        </p:spPr>
        <p:txBody>
          <a:bodyPr wrap="square">
            <a:spAutoFit/>
          </a:bodyPr>
          <a:lstStyle/>
          <a:p>
            <a:pPr algn="just">
              <a:lnSpc>
                <a:spcPct val="1500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組織の</a:t>
            </a:r>
            <a:r>
              <a:rPr lang="en" altLang="ja-JP" sz="1100" dirty="0">
                <a:solidFill>
                  <a:schemeClr val="tx1">
                    <a:lumMod val="75000"/>
                    <a:lumOff val="25000"/>
                  </a:schemeClr>
                </a:solidFill>
                <a:latin typeface="メイリオ" panose="020B0604030504040204" pitchFamily="50" charset="-128"/>
                <a:ea typeface="メイリオ" panose="020B0604030504040204" pitchFamily="50" charset="-128"/>
              </a:rPr>
              <a:t>IT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資産管理・内部不正対策・ウイルス対策をオールインワンでカバーします。発売当初からご提供している「オンプレミス版」に加え、スマホ管理が可能な「クラウド版」も提供しており、国内</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2</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万社を超えるお客様にご利用いただいています。</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2" name="四角形: 角を丸くする 43">
            <a:extLst>
              <a:ext uri="{FF2B5EF4-FFF2-40B4-BE49-F238E27FC236}">
                <a16:creationId xmlns:a16="http://schemas.microsoft.com/office/drawing/2014/main" id="{C1DF4EF9-99D1-774B-A639-AF5D2ABE95DB}"/>
              </a:ext>
            </a:extLst>
          </p:cNvPr>
          <p:cNvSpPr/>
          <p:nvPr/>
        </p:nvSpPr>
        <p:spPr>
          <a:xfrm>
            <a:off x="6095650" y="1280006"/>
            <a:ext cx="5587298"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43">
            <a:extLst>
              <a:ext uri="{FF2B5EF4-FFF2-40B4-BE49-F238E27FC236}">
                <a16:creationId xmlns:a16="http://schemas.microsoft.com/office/drawing/2014/main" id="{E9DC2FB8-2B9E-2344-8BA8-4044E67C0D9C}"/>
              </a:ext>
            </a:extLst>
          </p:cNvPr>
          <p:cNvSpPr/>
          <p:nvPr/>
        </p:nvSpPr>
        <p:spPr>
          <a:xfrm>
            <a:off x="6248050" y="1786081"/>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CEEE093-D9F2-FB49-A415-03DF7EA188CA}"/>
              </a:ext>
            </a:extLst>
          </p:cNvPr>
          <p:cNvSpPr/>
          <p:nvPr/>
        </p:nvSpPr>
        <p:spPr>
          <a:xfrm>
            <a:off x="6258487" y="1378532"/>
            <a:ext cx="1894903" cy="304699"/>
          </a:xfrm>
          <a:prstGeom prst="rect">
            <a:avLst/>
          </a:prstGeom>
        </p:spPr>
        <p:txBody>
          <a:bodyPr wrap="square">
            <a:spAutoFit/>
          </a:bodyPr>
          <a:lstStyle/>
          <a:p>
            <a:pPr algn="ctr">
              <a:lnSpc>
                <a:spcPct val="120000"/>
              </a:lnSpc>
            </a:pPr>
            <a:r>
              <a:rPr lang="en-US" altLang="ja-JP" sz="1200" b="1" dirty="0">
                <a:solidFill>
                  <a:srgbClr val="479471"/>
                </a:solidFill>
                <a:latin typeface="メイリオ" pitchFamily="50" charset="-128"/>
                <a:ea typeface="メイリオ" pitchFamily="50" charset="-128"/>
                <a:cs typeface="メイリオ" pitchFamily="50" charset="-128"/>
              </a:rPr>
              <a:t>AI </a:t>
            </a:r>
            <a:r>
              <a:rPr lang="ja-JP" altLang="en-US" sz="1200" b="1">
                <a:solidFill>
                  <a:srgbClr val="479471"/>
                </a:solidFill>
                <a:latin typeface="メイリオ" pitchFamily="50" charset="-128"/>
                <a:ea typeface="メイリオ" pitchFamily="50" charset="-128"/>
                <a:cs typeface="メイリオ" pitchFamily="50" charset="-128"/>
              </a:rPr>
              <a:t>アンチウイルス</a:t>
            </a:r>
          </a:p>
        </p:txBody>
      </p:sp>
      <p:sp>
        <p:nvSpPr>
          <p:cNvPr id="15" name="正方形/長方形 14">
            <a:extLst>
              <a:ext uri="{FF2B5EF4-FFF2-40B4-BE49-F238E27FC236}">
                <a16:creationId xmlns:a16="http://schemas.microsoft.com/office/drawing/2014/main" id="{264DC39F-BD00-B541-BDB4-065072797A0B}"/>
              </a:ext>
            </a:extLst>
          </p:cNvPr>
          <p:cNvSpPr/>
          <p:nvPr/>
        </p:nvSpPr>
        <p:spPr>
          <a:xfrm>
            <a:off x="8316227" y="1532941"/>
            <a:ext cx="3171934" cy="1594667"/>
          </a:xfrm>
          <a:prstGeom prst="rect">
            <a:avLst/>
          </a:prstGeom>
        </p:spPr>
        <p:txBody>
          <a:bodyPr wrap="square">
            <a:spAutoFit/>
          </a:bodyPr>
          <a:lstStyle/>
          <a:p>
            <a:pPr algn="just">
              <a:lnSpc>
                <a:spcPct val="150000"/>
              </a:lnSpc>
            </a:pP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を活用したアンチウイルスで、既知のマルウェアはもちろん、未知・亜種のマルウェアからもデバイスを防御します。高性能な</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 AI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アンチウイルス「</a:t>
            </a:r>
            <a:r>
              <a:rPr lang="en-US" altLang="ja-JP" sz="1100" dirty="0" err="1">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」や「</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Deep Instinct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」を、</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MOTEX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の安心サポートと共に提供するマネージドサービスです。</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7" name="四角形: 角を丸くする 43">
            <a:extLst>
              <a:ext uri="{FF2B5EF4-FFF2-40B4-BE49-F238E27FC236}">
                <a16:creationId xmlns:a16="http://schemas.microsoft.com/office/drawing/2014/main" id="{A5DF771D-E0E1-054A-A427-E074535E5919}"/>
              </a:ext>
            </a:extLst>
          </p:cNvPr>
          <p:cNvSpPr/>
          <p:nvPr/>
        </p:nvSpPr>
        <p:spPr>
          <a:xfrm>
            <a:off x="419102" y="3439002"/>
            <a:ext cx="3653016" cy="3096023"/>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43">
            <a:extLst>
              <a:ext uri="{FF2B5EF4-FFF2-40B4-BE49-F238E27FC236}">
                <a16:creationId xmlns:a16="http://schemas.microsoft.com/office/drawing/2014/main" id="{C1944C3F-A3B8-DB44-9317-0D7CFA163554}"/>
              </a:ext>
            </a:extLst>
          </p:cNvPr>
          <p:cNvSpPr/>
          <p:nvPr/>
        </p:nvSpPr>
        <p:spPr>
          <a:xfrm>
            <a:off x="571501" y="3918323"/>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83A6DE-A722-E24A-B59C-5453C881E13E}"/>
              </a:ext>
            </a:extLst>
          </p:cNvPr>
          <p:cNvSpPr/>
          <p:nvPr/>
        </p:nvSpPr>
        <p:spPr>
          <a:xfrm>
            <a:off x="571499" y="3589481"/>
            <a:ext cx="2040805" cy="276999"/>
          </a:xfrm>
          <a:prstGeom prst="rect">
            <a:avLst/>
          </a:prstGeom>
        </p:spPr>
        <p:txBody>
          <a:bodyPr wrap="square">
            <a:spAutoFit/>
          </a:bodyPr>
          <a:lstStyle/>
          <a:p>
            <a:pPr algn="ctr"/>
            <a:r>
              <a:rPr lang="ja-JP" altLang="en-US" sz="1200" b="1">
                <a:solidFill>
                  <a:srgbClr val="3790C6"/>
                </a:solidFill>
                <a:latin typeface="メイリオ" pitchFamily="50" charset="-128"/>
                <a:ea typeface="メイリオ" pitchFamily="50" charset="-128"/>
                <a:cs typeface="メイリオ" pitchFamily="50" charset="-128"/>
              </a:rPr>
              <a:t>クラウドセキュリティ監査</a:t>
            </a:r>
          </a:p>
        </p:txBody>
      </p:sp>
      <p:sp>
        <p:nvSpPr>
          <p:cNvPr id="20" name="正方形/長方形 19">
            <a:extLst>
              <a:ext uri="{FF2B5EF4-FFF2-40B4-BE49-F238E27FC236}">
                <a16:creationId xmlns:a16="http://schemas.microsoft.com/office/drawing/2014/main" id="{89EEE647-E0AC-9145-9E64-35BA45B255DF}"/>
              </a:ext>
            </a:extLst>
          </p:cNvPr>
          <p:cNvSpPr/>
          <p:nvPr/>
        </p:nvSpPr>
        <p:spPr>
          <a:xfrm>
            <a:off x="2531235" y="3848045"/>
            <a:ext cx="1437484" cy="1594667"/>
          </a:xfrm>
          <a:prstGeom prst="rect">
            <a:avLst/>
          </a:prstGeom>
        </p:spPr>
        <p:txBody>
          <a:bodyPr wrap="square">
            <a:spAutoFit/>
          </a:bodyPr>
          <a:lstStyle/>
          <a:p>
            <a:pPr algn="just">
              <a:lnSpc>
                <a:spcPct val="150000"/>
              </a:lnSpc>
            </a:pPr>
            <a:r>
              <a:rPr lang="en" altLang="ja-JP" sz="1100" dirty="0">
                <a:solidFill>
                  <a:schemeClr val="tx1">
                    <a:lumMod val="75000"/>
                    <a:lumOff val="25000"/>
                  </a:schemeClr>
                </a:solidFill>
                <a:latin typeface="メイリオ" panose="020B0604030504040204" pitchFamily="50" charset="-128"/>
                <a:ea typeface="メイリオ" panose="020B0604030504040204" pitchFamily="50" charset="-128"/>
              </a:rPr>
              <a:t>Microsoft 365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の監査ログを収集し、利用状況の見える化や、情報漏洩などのインシデントにつながる操作の</a:t>
            </a:r>
          </a:p>
        </p:txBody>
      </p:sp>
      <p:sp>
        <p:nvSpPr>
          <p:cNvPr id="22" name="テキスト ボックス 21">
            <a:extLst>
              <a:ext uri="{FF2B5EF4-FFF2-40B4-BE49-F238E27FC236}">
                <a16:creationId xmlns:a16="http://schemas.microsoft.com/office/drawing/2014/main" id="{B9057E83-9EA6-7E43-BA3A-A93942C36493}"/>
              </a:ext>
            </a:extLst>
          </p:cNvPr>
          <p:cNvSpPr txBox="1"/>
          <p:nvPr/>
        </p:nvSpPr>
        <p:spPr>
          <a:xfrm>
            <a:off x="549054" y="5387187"/>
            <a:ext cx="3464498" cy="1086836"/>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sz="1100"/>
              <a:t>把握を可能とします。また、レビュープラットフォーム「</a:t>
            </a:r>
            <a:r>
              <a:rPr lang="en" altLang="ja-JP" sz="1100" dirty="0" err="1"/>
              <a:t>ITreview</a:t>
            </a:r>
            <a:r>
              <a:rPr lang="ja-JP" altLang="en" sz="1100"/>
              <a:t>」</a:t>
            </a:r>
            <a:r>
              <a:rPr lang="ja-JP" altLang="en-US" sz="1100"/>
              <a:t>では、サービスデスク・インシデント管理の部門で</a:t>
            </a:r>
            <a:r>
              <a:rPr lang="en" altLang="ja-JP" sz="1100" dirty="0"/>
              <a:t>Leader</a:t>
            </a:r>
            <a:r>
              <a:rPr lang="ja-JP" altLang="en-US" sz="1100"/>
              <a:t>を獲得するなど、お客様からも高い評価をいただいています。</a:t>
            </a:r>
          </a:p>
        </p:txBody>
      </p:sp>
      <p:sp>
        <p:nvSpPr>
          <p:cNvPr id="23" name="四角形: 角を丸くする 43">
            <a:extLst>
              <a:ext uri="{FF2B5EF4-FFF2-40B4-BE49-F238E27FC236}">
                <a16:creationId xmlns:a16="http://schemas.microsoft.com/office/drawing/2014/main" id="{B2115CA9-6A70-4847-B517-26B475048F60}"/>
              </a:ext>
            </a:extLst>
          </p:cNvPr>
          <p:cNvSpPr/>
          <p:nvPr/>
        </p:nvSpPr>
        <p:spPr>
          <a:xfrm>
            <a:off x="4224517" y="3439002"/>
            <a:ext cx="3653016" cy="3096023"/>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43">
            <a:extLst>
              <a:ext uri="{FF2B5EF4-FFF2-40B4-BE49-F238E27FC236}">
                <a16:creationId xmlns:a16="http://schemas.microsoft.com/office/drawing/2014/main" id="{76F4D5D9-7798-504D-AB1A-7DFFC7933042}"/>
              </a:ext>
            </a:extLst>
          </p:cNvPr>
          <p:cNvSpPr/>
          <p:nvPr/>
        </p:nvSpPr>
        <p:spPr>
          <a:xfrm>
            <a:off x="4376916" y="3953201"/>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5C2C0BC-683C-C248-905A-5A563A655DC1}"/>
              </a:ext>
            </a:extLst>
          </p:cNvPr>
          <p:cNvSpPr/>
          <p:nvPr/>
        </p:nvSpPr>
        <p:spPr>
          <a:xfrm>
            <a:off x="4322958" y="3589481"/>
            <a:ext cx="2687092" cy="276999"/>
          </a:xfrm>
          <a:prstGeom prst="rect">
            <a:avLst/>
          </a:prstGeom>
        </p:spPr>
        <p:txBody>
          <a:bodyPr wrap="square">
            <a:spAutoFit/>
          </a:bodyPr>
          <a:lstStyle/>
          <a:p>
            <a:r>
              <a:rPr lang="ja-JP" altLang="en-US" sz="1200" b="1">
                <a:solidFill>
                  <a:schemeClr val="accent4">
                    <a:lumMod val="50000"/>
                  </a:schemeClr>
                </a:solidFill>
                <a:latin typeface="メイリオ" pitchFamily="50" charset="-128"/>
                <a:ea typeface="メイリオ" pitchFamily="50" charset="-128"/>
                <a:cs typeface="メイリオ" pitchFamily="50" charset="-128"/>
              </a:rPr>
              <a:t>リモートサポート・ヘルプデスク</a:t>
            </a:r>
          </a:p>
        </p:txBody>
      </p:sp>
      <p:sp>
        <p:nvSpPr>
          <p:cNvPr id="26" name="正方形/長方形 25">
            <a:extLst>
              <a:ext uri="{FF2B5EF4-FFF2-40B4-BE49-F238E27FC236}">
                <a16:creationId xmlns:a16="http://schemas.microsoft.com/office/drawing/2014/main" id="{8B565CCA-5B3E-0F47-943F-7B3504237015}"/>
              </a:ext>
            </a:extLst>
          </p:cNvPr>
          <p:cNvSpPr/>
          <p:nvPr/>
        </p:nvSpPr>
        <p:spPr>
          <a:xfrm>
            <a:off x="6336650" y="3848045"/>
            <a:ext cx="1478436" cy="1594667"/>
          </a:xfrm>
          <a:prstGeom prst="rect">
            <a:avLst/>
          </a:prstGeom>
        </p:spPr>
        <p:txBody>
          <a:bodyPr wrap="square">
            <a:spAutoFit/>
          </a:bodyPr>
          <a:lstStyle/>
          <a:p>
            <a:pPr algn="just">
              <a:lnSpc>
                <a:spcPct val="1500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遠隔地にあるサーバーや</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 altLang="ja-JP" sz="1100" dirty="0">
                <a:solidFill>
                  <a:schemeClr val="tx1">
                    <a:lumMod val="75000"/>
                    <a:lumOff val="25000"/>
                  </a:schemeClr>
                </a:solidFill>
                <a:latin typeface="メイリオ" panose="020B0604030504040204" pitchFamily="50" charset="-128"/>
                <a:ea typeface="メイリオ" panose="020B0604030504040204" pitchFamily="50" charset="-128"/>
              </a:rPr>
              <a:t>PC</a:t>
            </a:r>
            <a:r>
              <a:rPr lang="ja-JP" altLang="en" sz="110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スマホへの「リモート操作」や「画面共有」を可能とする組織向けのリモートコント</a:t>
            </a:r>
          </a:p>
        </p:txBody>
      </p:sp>
      <p:sp>
        <p:nvSpPr>
          <p:cNvPr id="27" name="テキスト ボックス 26">
            <a:extLst>
              <a:ext uri="{FF2B5EF4-FFF2-40B4-BE49-F238E27FC236}">
                <a16:creationId xmlns:a16="http://schemas.microsoft.com/office/drawing/2014/main" id="{C3100EBF-20C3-B34B-9584-5F4D09FDDCC2}"/>
              </a:ext>
            </a:extLst>
          </p:cNvPr>
          <p:cNvSpPr txBox="1"/>
          <p:nvPr/>
        </p:nvSpPr>
        <p:spPr>
          <a:xfrm>
            <a:off x="4333117" y="5449220"/>
            <a:ext cx="3464498" cy="579005"/>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sz="1100"/>
              <a:t>ロールツールです。</a:t>
            </a:r>
            <a:r>
              <a:rPr lang="en-US" altLang="ja-JP" sz="1100" dirty="0"/>
              <a:t>Windows</a:t>
            </a:r>
            <a:r>
              <a:rPr lang="ja-JP" altLang="en-US" sz="1100"/>
              <a:t>・</a:t>
            </a:r>
            <a:r>
              <a:rPr lang="en-US" altLang="ja-JP" sz="1100" dirty="0"/>
              <a:t>macOS</a:t>
            </a:r>
            <a:r>
              <a:rPr lang="ja-JP" altLang="en-US" sz="1100"/>
              <a:t>・</a:t>
            </a:r>
            <a:r>
              <a:rPr lang="en-US" altLang="ja-JP" sz="1100" dirty="0"/>
              <a:t>iOS</a:t>
            </a:r>
            <a:r>
              <a:rPr lang="ja-JP" altLang="en-US" sz="1100"/>
              <a:t>・</a:t>
            </a:r>
            <a:r>
              <a:rPr lang="en-US" altLang="ja-JP" sz="1100" dirty="0"/>
              <a:t>Android </a:t>
            </a:r>
            <a:r>
              <a:rPr lang="ja-JP" altLang="en-US" sz="1100"/>
              <a:t>に対応しています。</a:t>
            </a:r>
          </a:p>
        </p:txBody>
      </p:sp>
      <p:sp>
        <p:nvSpPr>
          <p:cNvPr id="28" name="四角形: 角を丸くする 43">
            <a:extLst>
              <a:ext uri="{FF2B5EF4-FFF2-40B4-BE49-F238E27FC236}">
                <a16:creationId xmlns:a16="http://schemas.microsoft.com/office/drawing/2014/main" id="{76A86EEC-5AE1-F449-B198-FDADAD1355C5}"/>
              </a:ext>
            </a:extLst>
          </p:cNvPr>
          <p:cNvSpPr/>
          <p:nvPr/>
        </p:nvSpPr>
        <p:spPr>
          <a:xfrm>
            <a:off x="8029932" y="3426633"/>
            <a:ext cx="3653016" cy="3096023"/>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43">
            <a:extLst>
              <a:ext uri="{FF2B5EF4-FFF2-40B4-BE49-F238E27FC236}">
                <a16:creationId xmlns:a16="http://schemas.microsoft.com/office/drawing/2014/main" id="{2A035D42-0A9D-9A4E-A4D1-1817170C88D2}"/>
              </a:ext>
            </a:extLst>
          </p:cNvPr>
          <p:cNvSpPr/>
          <p:nvPr/>
        </p:nvSpPr>
        <p:spPr>
          <a:xfrm>
            <a:off x="8184716" y="3947223"/>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694DD508-69E6-CD42-8D04-6D4F89E31F03}"/>
              </a:ext>
            </a:extLst>
          </p:cNvPr>
          <p:cNvSpPr/>
          <p:nvPr/>
        </p:nvSpPr>
        <p:spPr>
          <a:xfrm>
            <a:off x="8128374" y="3577112"/>
            <a:ext cx="3359788" cy="276999"/>
          </a:xfrm>
          <a:prstGeom prst="rect">
            <a:avLst/>
          </a:prstGeom>
        </p:spPr>
        <p:txBody>
          <a:bodyPr wrap="square">
            <a:spAutoFit/>
          </a:bodyPr>
          <a:lstStyle/>
          <a:p>
            <a:r>
              <a:rPr lang="ja-JP" altLang="en-US" sz="1200" b="1">
                <a:solidFill>
                  <a:schemeClr val="accent5">
                    <a:lumMod val="50000"/>
                  </a:schemeClr>
                </a:solidFill>
                <a:latin typeface="メイリオ" pitchFamily="50" charset="-128"/>
                <a:ea typeface="メイリオ" pitchFamily="50" charset="-128"/>
              </a:rPr>
              <a:t>セキュリティ診断・ソリューション</a:t>
            </a:r>
          </a:p>
        </p:txBody>
      </p:sp>
      <p:sp>
        <p:nvSpPr>
          <p:cNvPr id="31" name="正方形/長方形 30">
            <a:extLst>
              <a:ext uri="{FF2B5EF4-FFF2-40B4-BE49-F238E27FC236}">
                <a16:creationId xmlns:a16="http://schemas.microsoft.com/office/drawing/2014/main" id="{4BC93D52-8A95-254F-94AC-038F377242B1}"/>
              </a:ext>
            </a:extLst>
          </p:cNvPr>
          <p:cNvSpPr/>
          <p:nvPr/>
        </p:nvSpPr>
        <p:spPr>
          <a:xfrm>
            <a:off x="10142065" y="3835676"/>
            <a:ext cx="1478436" cy="1594667"/>
          </a:xfrm>
          <a:prstGeom prst="rect">
            <a:avLst/>
          </a:prstGeom>
        </p:spPr>
        <p:txBody>
          <a:bodyPr wrap="square">
            <a:spAutoFit/>
          </a:bodyPr>
          <a:lstStyle/>
          <a:p>
            <a:pPr algn="just">
              <a:lnSpc>
                <a:spcPct val="1500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サイバーセキュリティのさまざまな領域に対し、セキュリティプロフェッショナルの知見を活かした「セキュリティ診</a:t>
            </a:r>
          </a:p>
        </p:txBody>
      </p:sp>
      <p:sp>
        <p:nvSpPr>
          <p:cNvPr id="32" name="テキスト ボックス 31">
            <a:extLst>
              <a:ext uri="{FF2B5EF4-FFF2-40B4-BE49-F238E27FC236}">
                <a16:creationId xmlns:a16="http://schemas.microsoft.com/office/drawing/2014/main" id="{DAB04928-11DB-6045-8394-0DD284A9C612}"/>
              </a:ext>
            </a:extLst>
          </p:cNvPr>
          <p:cNvSpPr txBox="1"/>
          <p:nvPr/>
        </p:nvSpPr>
        <p:spPr>
          <a:xfrm>
            <a:off x="8142081" y="5473431"/>
            <a:ext cx="3464498" cy="832920"/>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sz="1100"/>
              <a:t>断」と「セキュリティ製品・ソリューション」で、巧妙化するサイバー攻撃などのリスクから組織を守ります。</a:t>
            </a:r>
          </a:p>
        </p:txBody>
      </p:sp>
      <p:pic>
        <p:nvPicPr>
          <p:cNvPr id="38" name="図 37">
            <a:extLst>
              <a:ext uri="{FF2B5EF4-FFF2-40B4-BE49-F238E27FC236}">
                <a16:creationId xmlns:a16="http://schemas.microsoft.com/office/drawing/2014/main" id="{EA1E3531-763B-FD40-9F09-AF55E2D76F07}"/>
              </a:ext>
            </a:extLst>
          </p:cNvPr>
          <p:cNvPicPr>
            <a:picLocks noChangeAspect="1"/>
          </p:cNvPicPr>
          <p:nvPr/>
        </p:nvPicPr>
        <p:blipFill>
          <a:blip r:embed="rId2"/>
          <a:stretch>
            <a:fillRect/>
          </a:stretch>
        </p:blipFill>
        <p:spPr>
          <a:xfrm>
            <a:off x="770082" y="2153938"/>
            <a:ext cx="1497739" cy="717752"/>
          </a:xfrm>
          <a:prstGeom prst="rect">
            <a:avLst/>
          </a:prstGeom>
        </p:spPr>
      </p:pic>
      <p:pic>
        <p:nvPicPr>
          <p:cNvPr id="40" name="図 39">
            <a:extLst>
              <a:ext uri="{FF2B5EF4-FFF2-40B4-BE49-F238E27FC236}">
                <a16:creationId xmlns:a16="http://schemas.microsoft.com/office/drawing/2014/main" id="{31E3D32A-E012-E941-BB3B-23AEA1277EE0}"/>
              </a:ext>
            </a:extLst>
          </p:cNvPr>
          <p:cNvPicPr>
            <a:picLocks noChangeAspect="1"/>
          </p:cNvPicPr>
          <p:nvPr/>
        </p:nvPicPr>
        <p:blipFill>
          <a:blip r:embed="rId3"/>
          <a:stretch>
            <a:fillRect/>
          </a:stretch>
        </p:blipFill>
        <p:spPr>
          <a:xfrm>
            <a:off x="8628805" y="4248712"/>
            <a:ext cx="1079302" cy="926725"/>
          </a:xfrm>
          <a:prstGeom prst="rect">
            <a:avLst/>
          </a:prstGeom>
        </p:spPr>
      </p:pic>
      <p:pic>
        <p:nvPicPr>
          <p:cNvPr id="41" name="図 40">
            <a:extLst>
              <a:ext uri="{FF2B5EF4-FFF2-40B4-BE49-F238E27FC236}">
                <a16:creationId xmlns:a16="http://schemas.microsoft.com/office/drawing/2014/main" id="{50830FAD-3AB3-B64B-8907-B87516256345}"/>
              </a:ext>
            </a:extLst>
          </p:cNvPr>
          <p:cNvPicPr>
            <a:picLocks noChangeAspect="1"/>
          </p:cNvPicPr>
          <p:nvPr/>
        </p:nvPicPr>
        <p:blipFill>
          <a:blip r:embed="rId4"/>
          <a:stretch>
            <a:fillRect/>
          </a:stretch>
        </p:blipFill>
        <p:spPr>
          <a:xfrm>
            <a:off x="6457264" y="2072255"/>
            <a:ext cx="1497739" cy="838197"/>
          </a:xfrm>
          <a:prstGeom prst="rect">
            <a:avLst/>
          </a:prstGeom>
        </p:spPr>
      </p:pic>
      <p:pic>
        <p:nvPicPr>
          <p:cNvPr id="43" name="図 42">
            <a:extLst>
              <a:ext uri="{FF2B5EF4-FFF2-40B4-BE49-F238E27FC236}">
                <a16:creationId xmlns:a16="http://schemas.microsoft.com/office/drawing/2014/main" id="{D2631500-72D6-714E-ADAA-58C1484E3B82}"/>
              </a:ext>
            </a:extLst>
          </p:cNvPr>
          <p:cNvPicPr>
            <a:picLocks noChangeAspect="1"/>
          </p:cNvPicPr>
          <p:nvPr/>
        </p:nvPicPr>
        <p:blipFill>
          <a:blip r:embed="rId5"/>
          <a:stretch>
            <a:fillRect/>
          </a:stretch>
        </p:blipFill>
        <p:spPr>
          <a:xfrm>
            <a:off x="4590066" y="4215324"/>
            <a:ext cx="1488355" cy="926725"/>
          </a:xfrm>
          <a:prstGeom prst="rect">
            <a:avLst/>
          </a:prstGeom>
        </p:spPr>
      </p:pic>
      <p:pic>
        <p:nvPicPr>
          <p:cNvPr id="44" name="図 43">
            <a:extLst>
              <a:ext uri="{FF2B5EF4-FFF2-40B4-BE49-F238E27FC236}">
                <a16:creationId xmlns:a16="http://schemas.microsoft.com/office/drawing/2014/main" id="{1A129E5B-7702-2A4F-BA3F-ACA460A8F08C}"/>
              </a:ext>
            </a:extLst>
          </p:cNvPr>
          <p:cNvPicPr>
            <a:picLocks noChangeAspect="1"/>
          </p:cNvPicPr>
          <p:nvPr/>
        </p:nvPicPr>
        <p:blipFill>
          <a:blip r:embed="rId6"/>
          <a:stretch>
            <a:fillRect/>
          </a:stretch>
        </p:blipFill>
        <p:spPr>
          <a:xfrm>
            <a:off x="829863" y="4207045"/>
            <a:ext cx="1361564" cy="926725"/>
          </a:xfrm>
          <a:prstGeom prst="rect">
            <a:avLst/>
          </a:prstGeom>
        </p:spPr>
      </p:pic>
    </p:spTree>
    <p:extLst>
      <p:ext uri="{BB962C8B-B14F-4D97-AF65-F5344CB8AC3E}">
        <p14:creationId xmlns:p14="http://schemas.microsoft.com/office/powerpoint/2010/main" val="3679406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C994697-A27E-0F14-FD0F-48964533EA29}"/>
              </a:ext>
            </a:extLst>
          </p:cNvPr>
          <p:cNvSpPr>
            <a:spLocks noGrp="1"/>
          </p:cNvSpPr>
          <p:nvPr>
            <p:ph type="body" sz="quarter" idx="15"/>
          </p:nvPr>
        </p:nvSpPr>
        <p:spPr/>
        <p:txBody>
          <a:bodyPr/>
          <a:lstStyle/>
          <a:p>
            <a:r>
              <a:rPr kumimoji="1" lang="en-US" altLang="ja-JP"/>
              <a:t>Apple Business Manager</a:t>
            </a:r>
            <a:r>
              <a:rPr kumimoji="1" lang="ja-JP" altLang="en-US"/>
              <a:t>（</a:t>
            </a:r>
            <a:r>
              <a:rPr kumimoji="1" lang="en-US" altLang="ja-JP"/>
              <a:t>ABM</a:t>
            </a:r>
            <a:r>
              <a:rPr kumimoji="1" lang="ja-JP" altLang="en-US"/>
              <a:t>）とは</a:t>
            </a:r>
          </a:p>
        </p:txBody>
      </p:sp>
      <p:sp>
        <p:nvSpPr>
          <p:cNvPr id="3" name="テキスト プレースホルダー 2">
            <a:extLst>
              <a:ext uri="{FF2B5EF4-FFF2-40B4-BE49-F238E27FC236}">
                <a16:creationId xmlns:a16="http://schemas.microsoft.com/office/drawing/2014/main" id="{559B5868-8455-EE36-FA73-C956D61CE450}"/>
              </a:ext>
            </a:extLst>
          </p:cNvPr>
          <p:cNvSpPr>
            <a:spLocks noGrp="1"/>
          </p:cNvSpPr>
          <p:nvPr>
            <p:ph type="body" sz="quarter" idx="16"/>
          </p:nvPr>
        </p:nvSpPr>
        <p:spPr>
          <a:xfrm>
            <a:off x="366288" y="747224"/>
            <a:ext cx="11459424" cy="590931"/>
          </a:xfrm>
        </p:spPr>
        <p:txBody>
          <a:bodyPr/>
          <a:lstStyle/>
          <a:p>
            <a:r>
              <a:rPr lang="ja-JP" altLang="en-US">
                <a:latin typeface="Meiryo" panose="020B0604030504040204" pitchFamily="34" charset="-128"/>
                <a:ea typeface="Meiryo" panose="020B0604030504040204" pitchFamily="34" charset="-128"/>
              </a:rPr>
              <a:t>デバイスを効率的にエンドポイントマネージャーの管理下に置き、アプリの配信やデバイスの利用制御などを実現できる</a:t>
            </a:r>
            <a:r>
              <a:rPr lang="en-US" altLang="ja-JP" dirty="0">
                <a:latin typeface="Meiryo" panose="020B0604030504040204" pitchFamily="34" charset="-128"/>
                <a:ea typeface="Meiryo" panose="020B0604030504040204" pitchFamily="34" charset="-128"/>
              </a:rPr>
              <a:t> Apple </a:t>
            </a:r>
            <a:r>
              <a:rPr lang="ja-JP" altLang="en-US">
                <a:latin typeface="Meiryo" panose="020B0604030504040204" pitchFamily="34" charset="-128"/>
                <a:ea typeface="Meiryo" panose="020B0604030504040204" pitchFamily="34" charset="-128"/>
              </a:rPr>
              <a:t>社が提供するプログラムです。</a:t>
            </a:r>
            <a:endParaRPr lang="en-US" altLang="ja-JP" dirty="0">
              <a:latin typeface="Meiryo" panose="020B0604030504040204" pitchFamily="34" charset="-128"/>
              <a:ea typeface="Meiryo" panose="020B0604030504040204" pitchFamily="34" charset="-128"/>
            </a:endParaRPr>
          </a:p>
          <a:p>
            <a:r>
              <a:rPr lang="en-US" altLang="ja-JP" dirty="0">
                <a:latin typeface="Meiryo" panose="020B0604030504040204" pitchFamily="34" charset="-128"/>
                <a:ea typeface="Meiryo" panose="020B0604030504040204" pitchFamily="34" charset="-128"/>
              </a:rPr>
              <a:t>ABM </a:t>
            </a:r>
            <a:r>
              <a:rPr lang="ja-JP" altLang="en-US">
                <a:latin typeface="Meiryo" panose="020B0604030504040204" pitchFamily="34" charset="-128"/>
                <a:ea typeface="Meiryo" panose="020B0604030504040204" pitchFamily="34" charset="-128"/>
              </a:rPr>
              <a:t>の利用は無料ですが、事前に利用申請が必要です。</a:t>
            </a:r>
            <a:endParaRPr lang="en-US" altLang="ja-JP" dirty="0">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05553449-6805-6F3A-7F36-9799AF643C13}"/>
              </a:ext>
            </a:extLst>
          </p:cNvPr>
          <p:cNvGrpSpPr/>
          <p:nvPr/>
        </p:nvGrpSpPr>
        <p:grpSpPr>
          <a:xfrm>
            <a:off x="345534" y="3404510"/>
            <a:ext cx="2336611" cy="1695321"/>
            <a:chOff x="5803088" y="1731984"/>
            <a:chExt cx="3378624" cy="2435819"/>
          </a:xfrm>
        </p:grpSpPr>
        <p:pic>
          <p:nvPicPr>
            <p:cNvPr id="5" name="図 4">
              <a:extLst>
                <a:ext uri="{FF2B5EF4-FFF2-40B4-BE49-F238E27FC236}">
                  <a16:creationId xmlns:a16="http://schemas.microsoft.com/office/drawing/2014/main" id="{82866BF3-F2E5-BA98-EF9E-F6852C3B85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3088" y="1731984"/>
              <a:ext cx="3378624" cy="2435819"/>
            </a:xfrm>
            <a:prstGeom prst="rect">
              <a:avLst/>
            </a:prstGeom>
          </p:spPr>
        </p:pic>
        <p:pic>
          <p:nvPicPr>
            <p:cNvPr id="6" name="図 5">
              <a:extLst>
                <a:ext uri="{FF2B5EF4-FFF2-40B4-BE49-F238E27FC236}">
                  <a16:creationId xmlns:a16="http://schemas.microsoft.com/office/drawing/2014/main" id="{6D3AB0B9-F5EF-A176-83FC-16A1781FF574}"/>
                </a:ext>
              </a:extLst>
            </p:cNvPr>
            <p:cNvPicPr>
              <a:picLocks noChangeAspect="1"/>
            </p:cNvPicPr>
            <p:nvPr/>
          </p:nvPicPr>
          <p:blipFill rotWithShape="1">
            <a:blip r:embed="rId3"/>
            <a:srcRect l="5871" r="9015"/>
            <a:stretch/>
          </p:blipFill>
          <p:spPr>
            <a:xfrm>
              <a:off x="6037626" y="1849536"/>
              <a:ext cx="2732688" cy="1780742"/>
            </a:xfrm>
            <a:prstGeom prst="rect">
              <a:avLst/>
            </a:prstGeom>
          </p:spPr>
        </p:pic>
      </p:grpSp>
      <p:sp>
        <p:nvSpPr>
          <p:cNvPr id="7" name="テキスト ボックス 6">
            <a:extLst>
              <a:ext uri="{FF2B5EF4-FFF2-40B4-BE49-F238E27FC236}">
                <a16:creationId xmlns:a16="http://schemas.microsoft.com/office/drawing/2014/main" id="{A10414B1-5A37-E75B-78C6-B9F878C90F5F}"/>
              </a:ext>
            </a:extLst>
          </p:cNvPr>
          <p:cNvSpPr txBox="1"/>
          <p:nvPr/>
        </p:nvSpPr>
        <p:spPr>
          <a:xfrm>
            <a:off x="800188" y="1524460"/>
            <a:ext cx="4669848" cy="372410"/>
          </a:xfrm>
          <a:prstGeom prst="rect">
            <a:avLst/>
          </a:prstGeom>
          <a:noFill/>
        </p:spPr>
        <p:txBody>
          <a:bodyPr wrap="square" rtlCol="0">
            <a:spAutoFit/>
          </a:bodyPr>
          <a:lstStyle/>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自動デバイス登録（旧称</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 DEP</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p:txBody>
      </p:sp>
      <p:sp>
        <p:nvSpPr>
          <p:cNvPr id="8" name="正方形/長方形 7">
            <a:extLst>
              <a:ext uri="{FF2B5EF4-FFF2-40B4-BE49-F238E27FC236}">
                <a16:creationId xmlns:a16="http://schemas.microsoft.com/office/drawing/2014/main" id="{931AF2CD-EDFB-41E3-3C96-B4601F095735}"/>
              </a:ext>
            </a:extLst>
          </p:cNvPr>
          <p:cNvSpPr/>
          <p:nvPr/>
        </p:nvSpPr>
        <p:spPr>
          <a:xfrm>
            <a:off x="426476" y="1518486"/>
            <a:ext cx="5417275" cy="40564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0EEF6D62-3573-A451-A5D6-2EDB8696CD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649"/>
          <a:stretch/>
        </p:blipFill>
        <p:spPr>
          <a:xfrm>
            <a:off x="3689531" y="3404511"/>
            <a:ext cx="2154211" cy="1663697"/>
          </a:xfrm>
          <a:prstGeom prst="rect">
            <a:avLst/>
          </a:prstGeom>
        </p:spPr>
      </p:pic>
      <p:pic>
        <p:nvPicPr>
          <p:cNvPr id="10" name="図 9">
            <a:extLst>
              <a:ext uri="{FF2B5EF4-FFF2-40B4-BE49-F238E27FC236}">
                <a16:creationId xmlns:a16="http://schemas.microsoft.com/office/drawing/2014/main" id="{87B526EA-20BC-8082-8BEE-2B201B0DF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13735" y="3458878"/>
            <a:ext cx="1933540" cy="1253537"/>
          </a:xfrm>
          <a:prstGeom prst="rect">
            <a:avLst/>
          </a:prstGeom>
        </p:spPr>
      </p:pic>
      <p:cxnSp>
        <p:nvCxnSpPr>
          <p:cNvPr id="11" name="直線矢印コネクタ 10">
            <a:extLst>
              <a:ext uri="{FF2B5EF4-FFF2-40B4-BE49-F238E27FC236}">
                <a16:creationId xmlns:a16="http://schemas.microsoft.com/office/drawing/2014/main" id="{A56AB7F3-E754-9A18-54DC-0162EF4A807D}"/>
              </a:ext>
            </a:extLst>
          </p:cNvPr>
          <p:cNvCxnSpPr/>
          <p:nvPr/>
        </p:nvCxnSpPr>
        <p:spPr>
          <a:xfrm>
            <a:off x="2596971" y="4206042"/>
            <a:ext cx="955486" cy="0"/>
          </a:xfrm>
          <a:prstGeom prst="straightConnector1">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5F29A765-9C75-4782-D61A-C539A279F4FB}"/>
              </a:ext>
            </a:extLst>
          </p:cNvPr>
          <p:cNvSpPr txBox="1"/>
          <p:nvPr/>
        </p:nvSpPr>
        <p:spPr>
          <a:xfrm>
            <a:off x="2526781" y="3839505"/>
            <a:ext cx="1124417" cy="304699"/>
          </a:xfrm>
          <a:prstGeom prst="rect">
            <a:avLst/>
          </a:prstGeom>
          <a:noFill/>
        </p:spPr>
        <p:txBody>
          <a:bodyPr wrap="square" rtlCol="0">
            <a:spAutoFit/>
          </a:bodyPr>
          <a:lstStyle/>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デバイス情報</a:t>
            </a:r>
          </a:p>
        </p:txBody>
      </p:sp>
      <p:sp>
        <p:nvSpPr>
          <p:cNvPr id="13" name="テキスト ボックス 12">
            <a:extLst>
              <a:ext uri="{FF2B5EF4-FFF2-40B4-BE49-F238E27FC236}">
                <a16:creationId xmlns:a16="http://schemas.microsoft.com/office/drawing/2014/main" id="{03A5340C-AA28-2F61-24E6-2035460A271C}"/>
              </a:ext>
            </a:extLst>
          </p:cNvPr>
          <p:cNvSpPr txBox="1"/>
          <p:nvPr/>
        </p:nvSpPr>
        <p:spPr>
          <a:xfrm>
            <a:off x="2690349" y="4284494"/>
            <a:ext cx="767992" cy="304699"/>
          </a:xfrm>
          <a:prstGeom prst="rect">
            <a:avLst/>
          </a:prstGeom>
          <a:noFill/>
        </p:spPr>
        <p:txBody>
          <a:bodyPr wrap="square" rtlCol="0">
            <a:spAutoFit/>
          </a:bodyPr>
          <a:lstStyle/>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連携</a:t>
            </a:r>
          </a:p>
        </p:txBody>
      </p:sp>
      <p:sp>
        <p:nvSpPr>
          <p:cNvPr id="14" name="テキスト ボックス 13">
            <a:extLst>
              <a:ext uri="{FF2B5EF4-FFF2-40B4-BE49-F238E27FC236}">
                <a16:creationId xmlns:a16="http://schemas.microsoft.com/office/drawing/2014/main" id="{21E1DB5C-9B67-8306-A101-7CC30741BE21}"/>
              </a:ext>
            </a:extLst>
          </p:cNvPr>
          <p:cNvSpPr txBox="1"/>
          <p:nvPr/>
        </p:nvSpPr>
        <p:spPr>
          <a:xfrm>
            <a:off x="336168" y="3068185"/>
            <a:ext cx="2191173" cy="304699"/>
          </a:xfrm>
          <a:prstGeom prst="rect">
            <a:avLst/>
          </a:prstGeom>
          <a:noFill/>
        </p:spPr>
        <p:txBody>
          <a:bodyPr wrap="square" rtlCol="0">
            <a:spAutoFit/>
          </a:bodyPr>
          <a:lstStyle/>
          <a:p>
            <a:pPr algn="ctr">
              <a:lnSpc>
                <a:spcPct val="120000"/>
              </a:lnSpc>
            </a:pPr>
            <a:r>
              <a:rPr kumimoji="1" lang="en-US" altLang="ja-JP" sz="1200">
                <a:solidFill>
                  <a:schemeClr val="tx1">
                    <a:lumMod val="65000"/>
                    <a:lumOff val="35000"/>
                  </a:schemeClr>
                </a:solidFill>
                <a:latin typeface="Meiryo" panose="020B0604030504040204" pitchFamily="34" charset="-128"/>
                <a:ea typeface="Meiryo" panose="020B0604030504040204" pitchFamily="34" charset="-128"/>
              </a:rPr>
              <a:t>Apple Business</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1200">
                <a:solidFill>
                  <a:schemeClr val="tx1">
                    <a:lumMod val="65000"/>
                    <a:lumOff val="35000"/>
                  </a:schemeClr>
                </a:solidFill>
                <a:latin typeface="Meiryo" panose="020B0604030504040204" pitchFamily="34" charset="-128"/>
                <a:ea typeface="Meiryo" panose="020B0604030504040204" pitchFamily="34" charset="-128"/>
              </a:rPr>
              <a:t>Manager</a:t>
            </a:r>
            <a:endParaRPr kumimoji="1" lang="ja-JP" altLang="en-US" sz="12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E781A33-ECB1-18CE-0D15-6DE39D05B5B0}"/>
              </a:ext>
            </a:extLst>
          </p:cNvPr>
          <p:cNvSpPr txBox="1"/>
          <p:nvPr/>
        </p:nvSpPr>
        <p:spPr>
          <a:xfrm>
            <a:off x="3706876" y="3092341"/>
            <a:ext cx="2191173" cy="304699"/>
          </a:xfrm>
          <a:prstGeom prst="rect">
            <a:avLst/>
          </a:prstGeom>
          <a:noFill/>
        </p:spPr>
        <p:txBody>
          <a:bodyPr wrap="square" rtlCol="0">
            <a:spAutoFit/>
          </a:bodyPr>
          <a:lstStyle/>
          <a:p>
            <a:pPr algn="ctr">
              <a:lnSpc>
                <a:spcPct val="120000"/>
              </a:lnSpc>
            </a:pP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エンドポイントマネージャー</a:t>
            </a:r>
          </a:p>
        </p:txBody>
      </p:sp>
      <p:sp>
        <p:nvSpPr>
          <p:cNvPr id="16" name="テキスト ボックス 15">
            <a:extLst>
              <a:ext uri="{FF2B5EF4-FFF2-40B4-BE49-F238E27FC236}">
                <a16:creationId xmlns:a16="http://schemas.microsoft.com/office/drawing/2014/main" id="{249DBAF4-ED64-3E15-6145-46B7BC23C47E}"/>
              </a:ext>
            </a:extLst>
          </p:cNvPr>
          <p:cNvSpPr txBox="1"/>
          <p:nvPr/>
        </p:nvSpPr>
        <p:spPr>
          <a:xfrm>
            <a:off x="403079" y="2035085"/>
            <a:ext cx="5417276" cy="969496"/>
          </a:xfrm>
          <a:prstGeom prst="rect">
            <a:avLst/>
          </a:prstGeom>
          <a:noFill/>
        </p:spPr>
        <p:txBody>
          <a:bodyPr wrap="square" rtlCol="0">
            <a:spAutoFit/>
          </a:bodyPr>
          <a:lstStyle/>
          <a:p>
            <a:pPr algn="just">
              <a:lnSpc>
                <a:spcPct val="120000"/>
              </a:lnSpc>
            </a:pPr>
            <a:r>
              <a:rPr kumimoji="1" lang="en-US" altLang="ja-JP" sz="1200" dirty="0">
                <a:solidFill>
                  <a:schemeClr val="tx1">
                    <a:lumMod val="65000"/>
                    <a:lumOff val="35000"/>
                  </a:schemeClr>
                </a:solidFill>
                <a:latin typeface="Meiryo" panose="020B0604030504040204" pitchFamily="34" charset="-128"/>
                <a:ea typeface="Meiryo" panose="020B0604030504040204" pitchFamily="34" charset="-128"/>
              </a:rPr>
              <a:t>ABM </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とエンドポイントマネージャーを連携し、デバイスの初期設定を効率化。</a:t>
            </a:r>
            <a:r>
              <a:rPr kumimoji="1" lang="en-US" altLang="ja-JP" sz="1200" dirty="0">
                <a:solidFill>
                  <a:srgbClr val="C00000"/>
                </a:solidFill>
                <a:latin typeface="Meiryo" panose="020B0604030504040204" pitchFamily="34" charset="-128"/>
                <a:ea typeface="Meiryo" panose="020B0604030504040204" pitchFamily="34" charset="-128"/>
              </a:rPr>
              <a:t>MDM </a:t>
            </a:r>
            <a:r>
              <a:rPr kumimoji="1" lang="ja-JP" altLang="en-US" sz="1200">
                <a:solidFill>
                  <a:srgbClr val="C00000"/>
                </a:solidFill>
                <a:latin typeface="Meiryo" panose="020B0604030504040204" pitchFamily="34" charset="-128"/>
                <a:ea typeface="Meiryo" panose="020B0604030504040204" pitchFamily="34" charset="-128"/>
              </a:rPr>
              <a:t>構成プロファイルのインストールと</a:t>
            </a:r>
            <a:r>
              <a:rPr kumimoji="1" lang="ja-JP" altLang="en-US" sz="1200" b="1" u="sng">
                <a:solidFill>
                  <a:srgbClr val="C00000"/>
                </a:solidFill>
                <a:latin typeface="Meiryo" panose="020B0604030504040204" pitchFamily="34" charset="-128"/>
                <a:ea typeface="Meiryo" panose="020B0604030504040204" pitchFamily="34" charset="-128"/>
              </a:rPr>
              <a:t>監視モードへの適用を自動化</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します。</a:t>
            </a:r>
            <a:r>
              <a:rPr kumimoji="1" lang="en-US" altLang="ja-JP" sz="1200" dirty="0">
                <a:solidFill>
                  <a:schemeClr val="tx1">
                    <a:lumMod val="65000"/>
                    <a:lumOff val="35000"/>
                  </a:schemeClr>
                </a:solidFill>
                <a:latin typeface="Meiryo" panose="020B0604030504040204" pitchFamily="34" charset="-128"/>
                <a:ea typeface="Meiryo" panose="020B0604030504040204" pitchFamily="34" charset="-128"/>
              </a:rPr>
              <a:t>DEP </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を利用する場合、デバイス購入時に申請を行い、</a:t>
            </a:r>
            <a:r>
              <a:rPr kumimoji="1" lang="en-US" altLang="ja-JP" sz="1200" dirty="0">
                <a:solidFill>
                  <a:schemeClr val="tx1">
                    <a:lumMod val="65000"/>
                    <a:lumOff val="35000"/>
                  </a:schemeClr>
                </a:solidFill>
                <a:latin typeface="Meiryo" panose="020B0604030504040204" pitchFamily="34" charset="-128"/>
                <a:ea typeface="Meiryo" panose="020B0604030504040204" pitchFamily="34" charset="-128"/>
              </a:rPr>
              <a:t>ABM </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上にデバイス情報が登録されます。</a:t>
            </a:r>
          </a:p>
        </p:txBody>
      </p:sp>
      <p:cxnSp>
        <p:nvCxnSpPr>
          <p:cNvPr id="17" name="カギ線コネクタ 16">
            <a:extLst>
              <a:ext uri="{FF2B5EF4-FFF2-40B4-BE49-F238E27FC236}">
                <a16:creationId xmlns:a16="http://schemas.microsoft.com/office/drawing/2014/main" id="{81BDB96F-6E07-DD32-70CA-437453810D54}"/>
              </a:ext>
            </a:extLst>
          </p:cNvPr>
          <p:cNvCxnSpPr>
            <a:cxnSpLocks/>
            <a:stCxn id="9" idx="2"/>
          </p:cNvCxnSpPr>
          <p:nvPr/>
        </p:nvCxnSpPr>
        <p:spPr>
          <a:xfrm rot="5400000">
            <a:off x="3875306" y="5025997"/>
            <a:ext cx="849120" cy="933542"/>
          </a:xfrm>
          <a:prstGeom prst="bentConnector2">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円形吹き出し 17">
            <a:extLst>
              <a:ext uri="{FF2B5EF4-FFF2-40B4-BE49-F238E27FC236}">
                <a16:creationId xmlns:a16="http://schemas.microsoft.com/office/drawing/2014/main" id="{878BC0DF-1F56-D3A3-B987-4644B1433A28}"/>
              </a:ext>
            </a:extLst>
          </p:cNvPr>
          <p:cNvSpPr/>
          <p:nvPr/>
        </p:nvSpPr>
        <p:spPr>
          <a:xfrm>
            <a:off x="939510" y="5184605"/>
            <a:ext cx="1477867" cy="1465446"/>
          </a:xfrm>
          <a:prstGeom prst="wedgeEllipseCallout">
            <a:avLst>
              <a:gd name="adj1" fmla="val 62959"/>
              <a:gd name="adj2" fmla="val 2"/>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53B995E-671B-AC73-D550-9B432EC3C065}"/>
              </a:ext>
            </a:extLst>
          </p:cNvPr>
          <p:cNvSpPr txBox="1"/>
          <p:nvPr/>
        </p:nvSpPr>
        <p:spPr>
          <a:xfrm>
            <a:off x="1046066" y="5577773"/>
            <a:ext cx="1306768" cy="747897"/>
          </a:xfrm>
          <a:prstGeom prst="rect">
            <a:avLst/>
          </a:prstGeom>
          <a:noFill/>
        </p:spPr>
        <p:txBody>
          <a:bodyPr wrap="none" rtlCol="0">
            <a:spAutoFit/>
          </a:bodyPr>
          <a:lstStyle/>
          <a:p>
            <a:pPr>
              <a:lnSpc>
                <a:spcPct val="120000"/>
              </a:lnSpc>
            </a:pPr>
            <a:r>
              <a:rPr kumimoji="1" lang="ja-JP" altLang="en-US" sz="1200">
                <a:solidFill>
                  <a:srgbClr val="C00000"/>
                </a:solidFill>
                <a:latin typeface="Meiryo" panose="020B0604030504040204" pitchFamily="34" charset="-128"/>
                <a:ea typeface="Meiryo" panose="020B0604030504040204" pitchFamily="34" charset="-128"/>
              </a:rPr>
              <a:t>デバイスの初期</a:t>
            </a:r>
            <a:endParaRPr kumimoji="1" lang="en-US" altLang="ja-JP" sz="1200">
              <a:solidFill>
                <a:srgbClr val="C00000"/>
              </a:solidFill>
              <a:latin typeface="Meiryo" panose="020B0604030504040204" pitchFamily="34" charset="-128"/>
              <a:ea typeface="Meiryo" panose="020B0604030504040204" pitchFamily="34" charset="-128"/>
            </a:endParaRPr>
          </a:p>
          <a:p>
            <a:pPr>
              <a:lnSpc>
                <a:spcPct val="120000"/>
              </a:lnSpc>
            </a:pPr>
            <a:r>
              <a:rPr kumimoji="1" lang="ja-JP" altLang="en-US" sz="1200">
                <a:solidFill>
                  <a:srgbClr val="C00000"/>
                </a:solidFill>
                <a:latin typeface="Meiryo" panose="020B0604030504040204" pitchFamily="34" charset="-128"/>
                <a:ea typeface="Meiryo" panose="020B0604030504040204" pitchFamily="34" charset="-128"/>
              </a:rPr>
              <a:t>設定後、自動的</a:t>
            </a:r>
            <a:endParaRPr kumimoji="1" lang="en-US" altLang="ja-JP" sz="1200">
              <a:solidFill>
                <a:srgbClr val="C00000"/>
              </a:solidFill>
              <a:latin typeface="Meiryo" panose="020B0604030504040204" pitchFamily="34" charset="-128"/>
              <a:ea typeface="Meiryo" panose="020B0604030504040204" pitchFamily="34" charset="-128"/>
            </a:endParaRPr>
          </a:p>
          <a:p>
            <a:pPr>
              <a:lnSpc>
                <a:spcPct val="120000"/>
              </a:lnSpc>
            </a:pPr>
            <a:r>
              <a:rPr kumimoji="1" lang="ja-JP" altLang="en-US" sz="1200">
                <a:solidFill>
                  <a:srgbClr val="C00000"/>
                </a:solidFill>
                <a:latin typeface="Meiryo" panose="020B0604030504040204" pitchFamily="34" charset="-128"/>
                <a:ea typeface="Meiryo" panose="020B0604030504040204" pitchFamily="34" charset="-128"/>
              </a:rPr>
              <a:t>に管理下へ</a:t>
            </a:r>
            <a:endParaRPr kumimoji="1" lang="en-US" altLang="ja-JP" sz="1200">
              <a:solidFill>
                <a:srgbClr val="C00000"/>
              </a:solidFill>
              <a:latin typeface="Meiryo" panose="020B0604030504040204" pitchFamily="34" charset="-128"/>
              <a:ea typeface="Meiryo" panose="020B0604030504040204" pitchFamily="34" charset="-128"/>
            </a:endParaRPr>
          </a:p>
        </p:txBody>
      </p:sp>
      <p:grpSp>
        <p:nvGrpSpPr>
          <p:cNvPr id="20" name="グループ化 19">
            <a:extLst>
              <a:ext uri="{FF2B5EF4-FFF2-40B4-BE49-F238E27FC236}">
                <a16:creationId xmlns:a16="http://schemas.microsoft.com/office/drawing/2014/main" id="{DAF52488-753E-7D3D-FD56-4B06AB8F907F}"/>
              </a:ext>
            </a:extLst>
          </p:cNvPr>
          <p:cNvGrpSpPr/>
          <p:nvPr/>
        </p:nvGrpSpPr>
        <p:grpSpPr>
          <a:xfrm>
            <a:off x="2755549" y="5166951"/>
            <a:ext cx="759125" cy="1368389"/>
            <a:chOff x="2825710" y="4944227"/>
            <a:chExt cx="759125" cy="1368389"/>
          </a:xfrm>
        </p:grpSpPr>
        <p:pic>
          <p:nvPicPr>
            <p:cNvPr id="21" name="図 20">
              <a:extLst>
                <a:ext uri="{FF2B5EF4-FFF2-40B4-BE49-F238E27FC236}">
                  <a16:creationId xmlns:a16="http://schemas.microsoft.com/office/drawing/2014/main" id="{B8CAE590-CE9B-7268-2341-BE2EA30192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25710" y="4944227"/>
              <a:ext cx="759125" cy="1368389"/>
            </a:xfrm>
            <a:prstGeom prst="rect">
              <a:avLst/>
            </a:prstGeom>
          </p:spPr>
        </p:pic>
        <p:pic>
          <p:nvPicPr>
            <p:cNvPr id="22" name="図 21">
              <a:extLst>
                <a:ext uri="{FF2B5EF4-FFF2-40B4-BE49-F238E27FC236}">
                  <a16:creationId xmlns:a16="http://schemas.microsoft.com/office/drawing/2014/main" id="{316D688C-002E-1FB1-AD1C-0FA791CCB4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59860" y="5454146"/>
              <a:ext cx="490823" cy="315259"/>
            </a:xfrm>
            <a:prstGeom prst="rect">
              <a:avLst/>
            </a:prstGeom>
          </p:spPr>
        </p:pic>
      </p:grpSp>
      <p:grpSp>
        <p:nvGrpSpPr>
          <p:cNvPr id="23" name="グループ化 22">
            <a:extLst>
              <a:ext uri="{FF2B5EF4-FFF2-40B4-BE49-F238E27FC236}">
                <a16:creationId xmlns:a16="http://schemas.microsoft.com/office/drawing/2014/main" id="{A2BC25A0-255F-9473-4117-9BCC568A5AB4}"/>
              </a:ext>
            </a:extLst>
          </p:cNvPr>
          <p:cNvGrpSpPr/>
          <p:nvPr/>
        </p:nvGrpSpPr>
        <p:grpSpPr>
          <a:xfrm>
            <a:off x="6096000" y="1471449"/>
            <a:ext cx="5978764" cy="5210153"/>
            <a:chOff x="6096000" y="1387369"/>
            <a:chExt cx="5978764" cy="5210153"/>
          </a:xfrm>
        </p:grpSpPr>
        <p:grpSp>
          <p:nvGrpSpPr>
            <p:cNvPr id="24" name="グループ化 23">
              <a:extLst>
                <a:ext uri="{FF2B5EF4-FFF2-40B4-BE49-F238E27FC236}">
                  <a16:creationId xmlns:a16="http://schemas.microsoft.com/office/drawing/2014/main" id="{058BB9DF-8F19-F3BD-504A-924E97C2D35E}"/>
                </a:ext>
              </a:extLst>
            </p:cNvPr>
            <p:cNvGrpSpPr/>
            <p:nvPr/>
          </p:nvGrpSpPr>
          <p:grpSpPr>
            <a:xfrm>
              <a:off x="6278836" y="3320430"/>
              <a:ext cx="2336611" cy="1695321"/>
              <a:chOff x="5803088" y="1731984"/>
              <a:chExt cx="3378624" cy="2435819"/>
            </a:xfrm>
          </p:grpSpPr>
          <p:pic>
            <p:nvPicPr>
              <p:cNvPr id="44" name="図 43">
                <a:extLst>
                  <a:ext uri="{FF2B5EF4-FFF2-40B4-BE49-F238E27FC236}">
                    <a16:creationId xmlns:a16="http://schemas.microsoft.com/office/drawing/2014/main" id="{9A98716F-4B32-13F1-A402-8DB94F83BC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3088" y="1731984"/>
                <a:ext cx="3378624" cy="2435819"/>
              </a:xfrm>
              <a:prstGeom prst="rect">
                <a:avLst/>
              </a:prstGeom>
            </p:spPr>
          </p:pic>
          <p:pic>
            <p:nvPicPr>
              <p:cNvPr id="45" name="図 44">
                <a:extLst>
                  <a:ext uri="{FF2B5EF4-FFF2-40B4-BE49-F238E27FC236}">
                    <a16:creationId xmlns:a16="http://schemas.microsoft.com/office/drawing/2014/main" id="{6FDD57A7-5C0C-EDDB-7D2A-DE1A98F39524}"/>
                  </a:ext>
                </a:extLst>
              </p:cNvPr>
              <p:cNvPicPr>
                <a:picLocks noChangeAspect="1"/>
              </p:cNvPicPr>
              <p:nvPr/>
            </p:nvPicPr>
            <p:blipFill rotWithShape="1">
              <a:blip r:embed="rId3"/>
              <a:srcRect l="5871" r="9015"/>
              <a:stretch/>
            </p:blipFill>
            <p:spPr>
              <a:xfrm>
                <a:off x="6037626" y="1849536"/>
                <a:ext cx="2732688" cy="1780742"/>
              </a:xfrm>
              <a:prstGeom prst="rect">
                <a:avLst/>
              </a:prstGeom>
            </p:spPr>
          </p:pic>
        </p:grpSp>
        <p:grpSp>
          <p:nvGrpSpPr>
            <p:cNvPr id="25" name="グループ化 24">
              <a:extLst>
                <a:ext uri="{FF2B5EF4-FFF2-40B4-BE49-F238E27FC236}">
                  <a16:creationId xmlns:a16="http://schemas.microsoft.com/office/drawing/2014/main" id="{E5CB66B6-6F91-5F50-9610-BE9FE1E591E0}"/>
                </a:ext>
              </a:extLst>
            </p:cNvPr>
            <p:cNvGrpSpPr/>
            <p:nvPr/>
          </p:nvGrpSpPr>
          <p:grpSpPr>
            <a:xfrm>
              <a:off x="6096000" y="1387369"/>
              <a:ext cx="5978764" cy="5210153"/>
              <a:chOff x="6096000" y="1387369"/>
              <a:chExt cx="5978764" cy="5210153"/>
            </a:xfrm>
          </p:grpSpPr>
          <p:cxnSp>
            <p:nvCxnSpPr>
              <p:cNvPr id="26" name="直線コネクタ 25">
                <a:extLst>
                  <a:ext uri="{FF2B5EF4-FFF2-40B4-BE49-F238E27FC236}">
                    <a16:creationId xmlns:a16="http://schemas.microsoft.com/office/drawing/2014/main" id="{0189F2C6-D1D7-29EC-C8CA-81F2D9127703}"/>
                  </a:ext>
                </a:extLst>
              </p:cNvPr>
              <p:cNvCxnSpPr>
                <a:cxnSpLocks/>
              </p:cNvCxnSpPr>
              <p:nvPr/>
            </p:nvCxnSpPr>
            <p:spPr>
              <a:xfrm>
                <a:off x="6096000" y="1387369"/>
                <a:ext cx="0" cy="4950369"/>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F7D4F8C7-34A5-9C0F-3319-E2E12416F38B}"/>
                  </a:ext>
                </a:extLst>
              </p:cNvPr>
              <p:cNvSpPr/>
              <p:nvPr/>
            </p:nvSpPr>
            <p:spPr>
              <a:xfrm>
                <a:off x="6348259" y="1435020"/>
                <a:ext cx="5417265" cy="40503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1DDB612-6D65-FC91-D808-CADC52B08288}"/>
                  </a:ext>
                </a:extLst>
              </p:cNvPr>
              <p:cNvSpPr txBox="1"/>
              <p:nvPr/>
            </p:nvSpPr>
            <p:spPr>
              <a:xfrm>
                <a:off x="6818313" y="1440380"/>
                <a:ext cx="4669848" cy="372410"/>
              </a:xfrm>
              <a:prstGeom prst="rect">
                <a:avLst/>
              </a:prstGeom>
              <a:noFill/>
            </p:spPr>
            <p:txBody>
              <a:bodyPr wrap="square" rtlCol="0">
                <a:spAutoFit/>
              </a:bodyPr>
              <a:lstStyle/>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アプリの一括配信（旧称</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 VPP</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a:t>
                </a:r>
              </a:p>
            </p:txBody>
          </p:sp>
          <p:sp>
            <p:nvSpPr>
              <p:cNvPr id="29" name="テキスト ボックス 28">
                <a:extLst>
                  <a:ext uri="{FF2B5EF4-FFF2-40B4-BE49-F238E27FC236}">
                    <a16:creationId xmlns:a16="http://schemas.microsoft.com/office/drawing/2014/main" id="{4BF57417-7539-08EA-D99F-654AD1E4EF96}"/>
                  </a:ext>
                </a:extLst>
              </p:cNvPr>
              <p:cNvSpPr txBox="1"/>
              <p:nvPr/>
            </p:nvSpPr>
            <p:spPr>
              <a:xfrm>
                <a:off x="6301273" y="1952337"/>
                <a:ext cx="5417276" cy="747897"/>
              </a:xfrm>
              <a:prstGeom prst="rect">
                <a:avLst/>
              </a:prstGeom>
              <a:noFill/>
            </p:spPr>
            <p:txBody>
              <a:bodyPr wrap="square" rtlCol="0">
                <a:spAutoFit/>
              </a:bodyPr>
              <a:lstStyle/>
              <a:p>
                <a:pPr algn="just">
                  <a:lnSpc>
                    <a:spcPct val="120000"/>
                  </a:lnSpc>
                </a:pPr>
                <a:r>
                  <a:rPr kumimoji="1" lang="en" altLang="ja-JP" sz="1200" dirty="0">
                    <a:solidFill>
                      <a:schemeClr val="tx1">
                        <a:lumMod val="65000"/>
                        <a:lumOff val="35000"/>
                      </a:schemeClr>
                    </a:solidFill>
                    <a:latin typeface="Meiryo" panose="020B0604030504040204" pitchFamily="34" charset="-128"/>
                    <a:ea typeface="Meiryo" panose="020B0604030504040204" pitchFamily="34" charset="-128"/>
                  </a:rPr>
                  <a:t>Apple Business Manager </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上で一括入手したアプリを、エンドポイントマネージャーに連携しデバイスに配信できます。</a:t>
                </a:r>
                <a:r>
                  <a:rPr kumimoji="1" lang="en" altLang="ja-JP" sz="1200" b="1" u="sng" dirty="0">
                    <a:solidFill>
                      <a:srgbClr val="C00000"/>
                    </a:solidFill>
                    <a:latin typeface="Meiryo" panose="020B0604030504040204" pitchFamily="34" charset="-128"/>
                    <a:ea typeface="Meiryo" panose="020B0604030504040204" pitchFamily="34" charset="-128"/>
                  </a:rPr>
                  <a:t>Apple ID </a:t>
                </a:r>
                <a:r>
                  <a:rPr kumimoji="1" lang="ja-JP" altLang="en-US" sz="1200" b="1" u="sng">
                    <a:solidFill>
                      <a:srgbClr val="C00000"/>
                    </a:solidFill>
                    <a:latin typeface="Meiryo" panose="020B0604030504040204" pitchFamily="34" charset="-128"/>
                    <a:ea typeface="Meiryo" panose="020B0604030504040204" pitchFamily="34" charset="-128"/>
                  </a:rPr>
                  <a:t>が設定されていないデバイスに対しても配信が可能</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なため、効率的なアプリ配信が可能です。</a:t>
                </a:r>
              </a:p>
            </p:txBody>
          </p:sp>
          <p:pic>
            <p:nvPicPr>
              <p:cNvPr id="30" name="図 29">
                <a:extLst>
                  <a:ext uri="{FF2B5EF4-FFF2-40B4-BE49-F238E27FC236}">
                    <a16:creationId xmlns:a16="http://schemas.microsoft.com/office/drawing/2014/main" id="{82122902-D733-4D92-97B5-5C93D3DC397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36173" y="3309921"/>
                <a:ext cx="2154211" cy="1663697"/>
              </a:xfrm>
              <a:prstGeom prst="rect">
                <a:avLst/>
              </a:prstGeom>
            </p:spPr>
          </p:pic>
          <p:pic>
            <p:nvPicPr>
              <p:cNvPr id="31" name="図 30">
                <a:extLst>
                  <a:ext uri="{FF2B5EF4-FFF2-40B4-BE49-F238E27FC236}">
                    <a16:creationId xmlns:a16="http://schemas.microsoft.com/office/drawing/2014/main" id="{7D97C3C9-4C39-F989-962A-0144F0474E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60377" y="3364288"/>
                <a:ext cx="1933540" cy="1253537"/>
              </a:xfrm>
              <a:prstGeom prst="rect">
                <a:avLst/>
              </a:prstGeom>
            </p:spPr>
          </p:pic>
          <p:cxnSp>
            <p:nvCxnSpPr>
              <p:cNvPr id="32" name="直線矢印コネクタ 31">
                <a:extLst>
                  <a:ext uri="{FF2B5EF4-FFF2-40B4-BE49-F238E27FC236}">
                    <a16:creationId xmlns:a16="http://schemas.microsoft.com/office/drawing/2014/main" id="{233F6AAB-1116-9A39-3EE0-835E95E0C528}"/>
                  </a:ext>
                </a:extLst>
              </p:cNvPr>
              <p:cNvCxnSpPr/>
              <p:nvPr/>
            </p:nvCxnSpPr>
            <p:spPr>
              <a:xfrm>
                <a:off x="8543613" y="4111452"/>
                <a:ext cx="955486" cy="0"/>
              </a:xfrm>
              <a:prstGeom prst="straightConnector1">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74B1EFF1-0E77-9E50-41A7-DB00540C92AB}"/>
                  </a:ext>
                </a:extLst>
              </p:cNvPr>
              <p:cNvSpPr txBox="1"/>
              <p:nvPr/>
            </p:nvSpPr>
            <p:spPr>
              <a:xfrm>
                <a:off x="8355359" y="3781610"/>
                <a:ext cx="1360545" cy="326789"/>
              </a:xfrm>
              <a:prstGeom prst="rect">
                <a:avLst/>
              </a:prstGeom>
              <a:noFill/>
            </p:spPr>
            <p:txBody>
              <a:bodyPr wrap="square" rtlCol="0">
                <a:spAutoFit/>
              </a:bodyPr>
              <a:lstStyle/>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入手したアプリ</a:t>
                </a:r>
              </a:p>
            </p:txBody>
          </p:sp>
          <p:sp>
            <p:nvSpPr>
              <p:cNvPr id="34" name="テキスト ボックス 33">
                <a:extLst>
                  <a:ext uri="{FF2B5EF4-FFF2-40B4-BE49-F238E27FC236}">
                    <a16:creationId xmlns:a16="http://schemas.microsoft.com/office/drawing/2014/main" id="{5F393006-38C0-6DDB-1E27-F776AAE9CEBF}"/>
                  </a:ext>
                </a:extLst>
              </p:cNvPr>
              <p:cNvSpPr txBox="1"/>
              <p:nvPr/>
            </p:nvSpPr>
            <p:spPr>
              <a:xfrm>
                <a:off x="8636991" y="4189904"/>
                <a:ext cx="767992" cy="304699"/>
              </a:xfrm>
              <a:prstGeom prst="rect">
                <a:avLst/>
              </a:prstGeom>
              <a:noFill/>
            </p:spPr>
            <p:txBody>
              <a:bodyPr wrap="square" rtlCol="0">
                <a:spAutoFit/>
              </a:bodyPr>
              <a:lstStyle/>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連携</a:t>
                </a:r>
              </a:p>
            </p:txBody>
          </p:sp>
          <p:sp>
            <p:nvSpPr>
              <p:cNvPr id="35" name="テキスト ボックス 34">
                <a:extLst>
                  <a:ext uri="{FF2B5EF4-FFF2-40B4-BE49-F238E27FC236}">
                    <a16:creationId xmlns:a16="http://schemas.microsoft.com/office/drawing/2014/main" id="{F17D56A6-E727-281C-6A28-E37DD2C74F05}"/>
                  </a:ext>
                </a:extLst>
              </p:cNvPr>
              <p:cNvSpPr txBox="1"/>
              <p:nvPr/>
            </p:nvSpPr>
            <p:spPr>
              <a:xfrm>
                <a:off x="6282810" y="2973595"/>
                <a:ext cx="2191173" cy="304699"/>
              </a:xfrm>
              <a:prstGeom prst="rect">
                <a:avLst/>
              </a:prstGeom>
              <a:noFill/>
            </p:spPr>
            <p:txBody>
              <a:bodyPr wrap="square" rtlCol="0">
                <a:spAutoFit/>
              </a:bodyPr>
              <a:lstStyle/>
              <a:p>
                <a:pPr algn="ctr">
                  <a:lnSpc>
                    <a:spcPct val="120000"/>
                  </a:lnSpc>
                </a:pPr>
                <a:r>
                  <a:rPr kumimoji="1" lang="en-US" altLang="ja-JP" sz="1200">
                    <a:solidFill>
                      <a:schemeClr val="tx1">
                        <a:lumMod val="65000"/>
                        <a:lumOff val="35000"/>
                      </a:schemeClr>
                    </a:solidFill>
                    <a:latin typeface="Meiryo" panose="020B0604030504040204" pitchFamily="34" charset="-128"/>
                    <a:ea typeface="Meiryo" panose="020B0604030504040204" pitchFamily="34" charset="-128"/>
                  </a:rPr>
                  <a:t>Apple Business</a:t>
                </a: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 </a:t>
                </a:r>
                <a:r>
                  <a:rPr kumimoji="1" lang="en-US" altLang="ja-JP" sz="1200">
                    <a:solidFill>
                      <a:schemeClr val="tx1">
                        <a:lumMod val="65000"/>
                        <a:lumOff val="35000"/>
                      </a:schemeClr>
                    </a:solidFill>
                    <a:latin typeface="Meiryo" panose="020B0604030504040204" pitchFamily="34" charset="-128"/>
                    <a:ea typeface="Meiryo" panose="020B0604030504040204" pitchFamily="34" charset="-128"/>
                  </a:rPr>
                  <a:t>Manager</a:t>
                </a:r>
                <a:endParaRPr kumimoji="1" lang="ja-JP" altLang="en-US" sz="1200">
                  <a:solidFill>
                    <a:schemeClr val="tx1">
                      <a:lumMod val="65000"/>
                      <a:lumOff val="3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A92FE654-A0DE-A16E-5255-9F1B2AC7467D}"/>
                  </a:ext>
                </a:extLst>
              </p:cNvPr>
              <p:cNvSpPr txBox="1"/>
              <p:nvPr/>
            </p:nvSpPr>
            <p:spPr>
              <a:xfrm>
                <a:off x="9423445" y="2997751"/>
                <a:ext cx="2651319" cy="526298"/>
              </a:xfrm>
              <a:prstGeom prst="rect">
                <a:avLst/>
              </a:prstGeom>
              <a:noFill/>
            </p:spPr>
            <p:txBody>
              <a:bodyPr wrap="square" rtlCol="0">
                <a:spAutoFit/>
              </a:bodyPr>
              <a:lstStyle/>
              <a:p>
                <a:pPr algn="ctr">
                  <a:lnSpc>
                    <a:spcPct val="120000"/>
                  </a:lnSpc>
                </a:pP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エンドポイントマネージャー</a:t>
                </a:r>
              </a:p>
            </p:txBody>
          </p:sp>
          <p:pic>
            <p:nvPicPr>
              <p:cNvPr id="37" name="図 36">
                <a:extLst>
                  <a:ext uri="{FF2B5EF4-FFF2-40B4-BE49-F238E27FC236}">
                    <a16:creationId xmlns:a16="http://schemas.microsoft.com/office/drawing/2014/main" id="{49ADFF22-6166-D7A6-0F89-0F7CB358AF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89063" y="5149053"/>
                <a:ext cx="759125" cy="1368389"/>
              </a:xfrm>
              <a:prstGeom prst="rect">
                <a:avLst/>
              </a:prstGeom>
            </p:spPr>
          </p:pic>
          <p:pic>
            <p:nvPicPr>
              <p:cNvPr id="38" name="図 37">
                <a:extLst>
                  <a:ext uri="{FF2B5EF4-FFF2-40B4-BE49-F238E27FC236}">
                    <a16:creationId xmlns:a16="http://schemas.microsoft.com/office/drawing/2014/main" id="{66DE76DF-1F8D-8D0D-3FF5-8BC7A61A5C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23213" y="5658972"/>
                <a:ext cx="490823" cy="315259"/>
              </a:xfrm>
              <a:prstGeom prst="rect">
                <a:avLst/>
              </a:prstGeom>
            </p:spPr>
          </p:pic>
          <p:sp>
            <p:nvSpPr>
              <p:cNvPr id="39" name="円形吹き出し 38">
                <a:extLst>
                  <a:ext uri="{FF2B5EF4-FFF2-40B4-BE49-F238E27FC236}">
                    <a16:creationId xmlns:a16="http://schemas.microsoft.com/office/drawing/2014/main" id="{2EE2E638-3455-9E5C-7424-6D728BC90878}"/>
                  </a:ext>
                </a:extLst>
              </p:cNvPr>
              <p:cNvSpPr/>
              <p:nvPr/>
            </p:nvSpPr>
            <p:spPr>
              <a:xfrm>
                <a:off x="6568966" y="5107013"/>
                <a:ext cx="1343515" cy="1332224"/>
              </a:xfrm>
              <a:prstGeom prst="wedgeEllipseCallout">
                <a:avLst>
                  <a:gd name="adj1" fmla="val 54391"/>
                  <a:gd name="adj2" fmla="val 28954"/>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1F7872D1-F0AC-EC20-A662-39C4207C10B9}"/>
                  </a:ext>
                </a:extLst>
              </p:cNvPr>
              <p:cNvSpPr txBox="1"/>
              <p:nvPr/>
            </p:nvSpPr>
            <p:spPr>
              <a:xfrm>
                <a:off x="6644442" y="5433570"/>
                <a:ext cx="1261884" cy="747897"/>
              </a:xfrm>
              <a:prstGeom prst="rect">
                <a:avLst/>
              </a:prstGeom>
              <a:noFill/>
            </p:spPr>
            <p:txBody>
              <a:bodyPr wrap="none" rtlCol="0">
                <a:spAutoFit/>
              </a:bodyPr>
              <a:lstStyle/>
              <a:p>
                <a:pPr>
                  <a:lnSpc>
                    <a:spcPct val="120000"/>
                  </a:lnSpc>
                </a:pPr>
                <a:r>
                  <a:rPr kumimoji="1" lang="en-US" altLang="ja-JP" sz="1200" dirty="0">
                    <a:solidFill>
                      <a:srgbClr val="C00000"/>
                    </a:solidFill>
                    <a:latin typeface="Meiryo" panose="020B0604030504040204" pitchFamily="34" charset="-128"/>
                    <a:ea typeface="Meiryo" panose="020B0604030504040204" pitchFamily="34" charset="-128"/>
                  </a:rPr>
                  <a:t>App Store </a:t>
                </a:r>
                <a:r>
                  <a:rPr kumimoji="1" lang="ja-JP" altLang="en-US" sz="1200">
                    <a:solidFill>
                      <a:srgbClr val="C00000"/>
                    </a:solidFill>
                    <a:latin typeface="Meiryo" panose="020B0604030504040204" pitchFamily="34" charset="-128"/>
                    <a:ea typeface="Meiryo" panose="020B0604030504040204" pitchFamily="34" charset="-128"/>
                  </a:rPr>
                  <a:t>を</a:t>
                </a:r>
                <a:endParaRPr kumimoji="1" lang="en-US" altLang="ja-JP" sz="1200" dirty="0">
                  <a:solidFill>
                    <a:srgbClr val="C00000"/>
                  </a:solidFill>
                  <a:latin typeface="Meiryo" panose="020B0604030504040204" pitchFamily="34" charset="-128"/>
                  <a:ea typeface="Meiryo" panose="020B0604030504040204" pitchFamily="34" charset="-128"/>
                </a:endParaRPr>
              </a:p>
              <a:p>
                <a:pPr>
                  <a:lnSpc>
                    <a:spcPct val="120000"/>
                  </a:lnSpc>
                </a:pPr>
                <a:r>
                  <a:rPr kumimoji="1" lang="ja-JP" altLang="en-US" sz="1200">
                    <a:solidFill>
                      <a:srgbClr val="C00000"/>
                    </a:solidFill>
                    <a:latin typeface="Meiryo" panose="020B0604030504040204" pitchFamily="34" charset="-128"/>
                    <a:ea typeface="Meiryo" panose="020B0604030504040204" pitchFamily="34" charset="-128"/>
                  </a:rPr>
                  <a:t>禁止していても</a:t>
                </a:r>
                <a:endParaRPr kumimoji="1" lang="en-US" altLang="ja-JP" sz="1200" dirty="0">
                  <a:solidFill>
                    <a:srgbClr val="C00000"/>
                  </a:solidFill>
                  <a:latin typeface="Meiryo" panose="020B0604030504040204" pitchFamily="34" charset="-128"/>
                  <a:ea typeface="Meiryo" panose="020B0604030504040204" pitchFamily="34" charset="-128"/>
                </a:endParaRPr>
              </a:p>
              <a:p>
                <a:pPr>
                  <a:lnSpc>
                    <a:spcPct val="120000"/>
                  </a:lnSpc>
                </a:pPr>
                <a:r>
                  <a:rPr kumimoji="1" lang="ja-JP" altLang="en-US" sz="1200">
                    <a:solidFill>
                      <a:srgbClr val="C00000"/>
                    </a:solidFill>
                    <a:latin typeface="Meiryo" panose="020B0604030504040204" pitchFamily="34" charset="-128"/>
                    <a:ea typeface="Meiryo" panose="020B0604030504040204" pitchFamily="34" charset="-128"/>
                  </a:rPr>
                  <a:t>管理可能</a:t>
                </a:r>
                <a:r>
                  <a:rPr kumimoji="1" lang="en-US" altLang="ja-JP" sz="1200" dirty="0">
                    <a:solidFill>
                      <a:srgbClr val="C00000"/>
                    </a:solidFill>
                    <a:latin typeface="Meiryo" panose="020B0604030504040204" pitchFamily="34" charset="-128"/>
                    <a:ea typeface="Meiryo" panose="020B0604030504040204" pitchFamily="34" charset="-128"/>
                  </a:rPr>
                  <a:t>*</a:t>
                </a:r>
                <a:endParaRPr kumimoji="1" lang="ja-JP" altLang="en-US" sz="1200" baseline="30000">
                  <a:solidFill>
                    <a:srgbClr val="C00000"/>
                  </a:solidFill>
                  <a:latin typeface="Meiryo" panose="020B0604030504040204" pitchFamily="34" charset="-128"/>
                  <a:ea typeface="Meiryo" panose="020B0604030504040204" pitchFamily="34" charset="-128"/>
                </a:endParaRPr>
              </a:p>
            </p:txBody>
          </p:sp>
          <p:pic>
            <p:nvPicPr>
              <p:cNvPr id="41" name="図 40">
                <a:extLst>
                  <a:ext uri="{FF2B5EF4-FFF2-40B4-BE49-F238E27FC236}">
                    <a16:creationId xmlns:a16="http://schemas.microsoft.com/office/drawing/2014/main" id="{618B2C50-9950-A639-83DE-EDAA9D6115E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07801" y="5787374"/>
                <a:ext cx="717724" cy="810148"/>
              </a:xfrm>
              <a:prstGeom prst="rect">
                <a:avLst/>
              </a:prstGeom>
            </p:spPr>
          </p:pic>
          <p:cxnSp>
            <p:nvCxnSpPr>
              <p:cNvPr id="42" name="直線矢印コネクタ 41">
                <a:extLst>
                  <a:ext uri="{FF2B5EF4-FFF2-40B4-BE49-F238E27FC236}">
                    <a16:creationId xmlns:a16="http://schemas.microsoft.com/office/drawing/2014/main" id="{79A66FD6-A1F8-4BD5-0968-1FEBE5615208}"/>
                  </a:ext>
                </a:extLst>
              </p:cNvPr>
              <p:cNvCxnSpPr>
                <a:cxnSpLocks/>
              </p:cNvCxnSpPr>
              <p:nvPr/>
            </p:nvCxnSpPr>
            <p:spPr>
              <a:xfrm flipH="1">
                <a:off x="9773715" y="5082871"/>
                <a:ext cx="894285" cy="91469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5AFB2131-C72C-309D-FAC4-69E43FC71862}"/>
                  </a:ext>
                </a:extLst>
              </p:cNvPr>
              <p:cNvSpPr txBox="1"/>
              <p:nvPr/>
            </p:nvSpPr>
            <p:spPr>
              <a:xfrm>
                <a:off x="10125535" y="5583305"/>
                <a:ext cx="767992" cy="304699"/>
              </a:xfrm>
              <a:prstGeom prst="rect">
                <a:avLst/>
              </a:prstGeom>
              <a:noFill/>
            </p:spPr>
            <p:txBody>
              <a:bodyPr wrap="square" rtlCol="0">
                <a:spAutoFit/>
              </a:bodyPr>
              <a:lstStyle/>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配信</a:t>
                </a:r>
              </a:p>
            </p:txBody>
          </p:sp>
        </p:grpSp>
      </p:grpSp>
      <p:graphicFrame>
        <p:nvGraphicFramePr>
          <p:cNvPr id="47" name="表 46">
            <a:extLst>
              <a:ext uri="{FF2B5EF4-FFF2-40B4-BE49-F238E27FC236}">
                <a16:creationId xmlns:a16="http://schemas.microsoft.com/office/drawing/2014/main" id="{41C4F83D-8C11-BE4E-B066-E3D65EB9B2D0}"/>
              </a:ext>
            </a:extLst>
          </p:cNvPr>
          <p:cNvGraphicFramePr>
            <a:graphicFrameLocks noGrp="1"/>
          </p:cNvGraphicFramePr>
          <p:nvPr>
            <p:extLst>
              <p:ext uri="{D42A27DB-BD31-4B8C-83A1-F6EECF244321}">
                <p14:modId xmlns:p14="http://schemas.microsoft.com/office/powerpoint/2010/main" val="3082255119"/>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dirty="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46" name="テキスト ボックス 45">
            <a:extLst>
              <a:ext uri="{FF2B5EF4-FFF2-40B4-BE49-F238E27FC236}">
                <a16:creationId xmlns:a16="http://schemas.microsoft.com/office/drawing/2014/main" id="{7CF65F5D-471A-90FD-58BB-366D2DD5097C}"/>
              </a:ext>
            </a:extLst>
          </p:cNvPr>
          <p:cNvSpPr txBox="1"/>
          <p:nvPr/>
        </p:nvSpPr>
        <p:spPr>
          <a:xfrm>
            <a:off x="9971808" y="6302199"/>
            <a:ext cx="1793716" cy="466281"/>
          </a:xfrm>
          <a:prstGeom prst="rect">
            <a:avLst/>
          </a:prstGeom>
          <a:noFill/>
        </p:spPr>
        <p:txBody>
          <a:bodyPr wrap="square" rtlCol="0">
            <a:spAutoFit/>
          </a:bodyPr>
          <a:lstStyle/>
          <a:p>
            <a:pPr algn="r">
              <a:lnSpc>
                <a:spcPct val="140000"/>
              </a:lnSpc>
            </a:pPr>
            <a:r>
              <a:rPr lang="en-US" altLang="ja-JP" sz="900" dirty="0">
                <a:solidFill>
                  <a:schemeClr val="tx1">
                    <a:lumMod val="75000"/>
                    <a:lumOff val="25000"/>
                  </a:schemeClr>
                </a:solidFill>
                <a:latin typeface="Meiryo" panose="020B0604030504040204" pitchFamily="34" charset="-128"/>
                <a:ea typeface="Meiryo" panose="020B0604030504040204" pitchFamily="34" charset="-128"/>
              </a:rPr>
              <a:t>* </a:t>
            </a:r>
            <a:r>
              <a:rPr lang="ja-JP" altLang="en-US" sz="900">
                <a:solidFill>
                  <a:schemeClr val="tx1">
                    <a:lumMod val="75000"/>
                    <a:lumOff val="25000"/>
                  </a:schemeClr>
                </a:solidFill>
                <a:latin typeface="Meiryo" panose="020B0604030504040204" pitchFamily="34" charset="-128"/>
                <a:ea typeface="Meiryo" panose="020B0604030504040204" pitchFamily="34" charset="-128"/>
              </a:rPr>
              <a:t>デバイスを監視モードに</a:t>
            </a: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gn="r">
              <a:lnSpc>
                <a:spcPct val="140000"/>
              </a:lnSpc>
            </a:pPr>
            <a:r>
              <a:rPr lang="ja-JP" altLang="en-US" sz="900">
                <a:solidFill>
                  <a:schemeClr val="tx1">
                    <a:lumMod val="75000"/>
                    <a:lumOff val="25000"/>
                  </a:schemeClr>
                </a:solidFill>
                <a:latin typeface="Meiryo" panose="020B0604030504040204" pitchFamily="34" charset="-128"/>
                <a:ea typeface="Meiryo" panose="020B0604030504040204" pitchFamily="34" charset="-128"/>
              </a:rPr>
              <a:t>設定する必要があります</a:t>
            </a:r>
            <a:endParaRPr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0903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C994697-A27E-0F14-FD0F-48964533EA29}"/>
              </a:ext>
            </a:extLst>
          </p:cNvPr>
          <p:cNvSpPr>
            <a:spLocks noGrp="1"/>
          </p:cNvSpPr>
          <p:nvPr>
            <p:ph type="body" sz="quarter" idx="15"/>
          </p:nvPr>
        </p:nvSpPr>
        <p:spPr/>
        <p:txBody>
          <a:bodyPr/>
          <a:lstStyle/>
          <a:p>
            <a:r>
              <a:rPr lang="en-US" altLang="ja-JP"/>
              <a:t>【ABM】</a:t>
            </a:r>
            <a:r>
              <a:rPr lang="ja-JP" altLang="en-US"/>
              <a:t>自動デバイス登録の利用メリット</a:t>
            </a:r>
          </a:p>
        </p:txBody>
      </p:sp>
      <p:graphicFrame>
        <p:nvGraphicFramePr>
          <p:cNvPr id="46" name="表 45">
            <a:extLst>
              <a:ext uri="{FF2B5EF4-FFF2-40B4-BE49-F238E27FC236}">
                <a16:creationId xmlns:a16="http://schemas.microsoft.com/office/drawing/2014/main" id="{E0A7E496-4978-35FE-76EA-14C8BC41C080}"/>
              </a:ext>
            </a:extLst>
          </p:cNvPr>
          <p:cNvGraphicFramePr>
            <a:graphicFrameLocks noGrp="1"/>
          </p:cNvGraphicFramePr>
          <p:nvPr>
            <p:extLst>
              <p:ext uri="{D42A27DB-BD31-4B8C-83A1-F6EECF244321}">
                <p14:modId xmlns:p14="http://schemas.microsoft.com/office/powerpoint/2010/main" val="3640545435"/>
              </p:ext>
            </p:extLst>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dirty="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graphicFrame>
        <p:nvGraphicFramePr>
          <p:cNvPr id="49" name="表 48">
            <a:extLst>
              <a:ext uri="{FF2B5EF4-FFF2-40B4-BE49-F238E27FC236}">
                <a16:creationId xmlns:a16="http://schemas.microsoft.com/office/drawing/2014/main" id="{FE06BBC5-25E1-D0C2-C07E-CFE10D4B159D}"/>
              </a:ext>
            </a:extLst>
          </p:cNvPr>
          <p:cNvGraphicFramePr>
            <a:graphicFrameLocks noGrp="1"/>
          </p:cNvGraphicFramePr>
          <p:nvPr>
            <p:extLst>
              <p:ext uri="{D42A27DB-BD31-4B8C-83A1-F6EECF244321}">
                <p14:modId xmlns:p14="http://schemas.microsoft.com/office/powerpoint/2010/main" val="3522082316"/>
              </p:ext>
            </p:extLst>
          </p:nvPr>
        </p:nvGraphicFramePr>
        <p:xfrm>
          <a:off x="413588" y="998540"/>
          <a:ext cx="11336978" cy="3327167"/>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3358003237"/>
                    </a:ext>
                  </a:extLst>
                </a:gridCol>
                <a:gridCol w="1196772">
                  <a:extLst>
                    <a:ext uri="{9D8B030D-6E8A-4147-A177-3AD203B41FA5}">
                      <a16:colId xmlns:a16="http://schemas.microsoft.com/office/drawing/2014/main" val="1180612268"/>
                    </a:ext>
                  </a:extLst>
                </a:gridCol>
                <a:gridCol w="2851331">
                  <a:extLst>
                    <a:ext uri="{9D8B030D-6E8A-4147-A177-3AD203B41FA5}">
                      <a16:colId xmlns:a16="http://schemas.microsoft.com/office/drawing/2014/main" val="759695740"/>
                    </a:ext>
                  </a:extLst>
                </a:gridCol>
                <a:gridCol w="789215">
                  <a:extLst>
                    <a:ext uri="{9D8B030D-6E8A-4147-A177-3AD203B41FA5}">
                      <a16:colId xmlns:a16="http://schemas.microsoft.com/office/drawing/2014/main" val="66640915"/>
                    </a:ext>
                  </a:extLst>
                </a:gridCol>
                <a:gridCol w="789215">
                  <a:extLst>
                    <a:ext uri="{9D8B030D-6E8A-4147-A177-3AD203B41FA5}">
                      <a16:colId xmlns:a16="http://schemas.microsoft.com/office/drawing/2014/main" val="4001654434"/>
                    </a:ext>
                  </a:extLst>
                </a:gridCol>
                <a:gridCol w="5502165">
                  <a:extLst>
                    <a:ext uri="{9D8B030D-6E8A-4147-A177-3AD203B41FA5}">
                      <a16:colId xmlns:a16="http://schemas.microsoft.com/office/drawing/2014/main" val="2169369792"/>
                    </a:ext>
                  </a:extLst>
                </a:gridCol>
              </a:tblGrid>
              <a:tr h="352871">
                <a:tc gridSpan="3">
                  <a:txBody>
                    <a:bodyPr/>
                    <a:lstStyle/>
                    <a:p>
                      <a:pPr>
                        <a:lnSpc>
                          <a:spcPct val="120000"/>
                        </a:lnSpc>
                      </a:pPr>
                      <a:r>
                        <a:rPr kumimoji="1" lang="ja-JP" altLang="en-US" sz="1050" b="1">
                          <a:solidFill>
                            <a:schemeClr val="tx1">
                              <a:lumMod val="75000"/>
                              <a:lumOff val="25000"/>
                            </a:schemeClr>
                          </a:solidFill>
                          <a:latin typeface="Meiryo" panose="020B0604030504040204" pitchFamily="34" charset="-128"/>
                          <a:ea typeface="Meiryo" panose="020B0604030504040204" pitchFamily="34" charset="-128"/>
                        </a:rPr>
                        <a:t>メリット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20000"/>
                        </a:lnSpc>
                      </a:pPr>
                      <a:r>
                        <a:rPr kumimoji="1" lang="en-US" altLang="ja-JP" sz="1050" b="1">
                          <a:solidFill>
                            <a:schemeClr val="bg1"/>
                          </a:solidFill>
                          <a:latin typeface="Meiryo" panose="020B0604030504040204" pitchFamily="34" charset="-128"/>
                          <a:ea typeface="Meiryo" panose="020B0604030504040204" pitchFamily="34" charset="-128"/>
                        </a:rPr>
                        <a:t>iOS</a:t>
                      </a:r>
                      <a:endParaRPr kumimoji="1" lang="ja-JP" altLang="en-US" sz="105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50000"/>
                      </a:schemeClr>
                    </a:solidFill>
                  </a:tcPr>
                </a:tc>
                <a:tc>
                  <a:txBody>
                    <a:bodyPr/>
                    <a:lstStyle/>
                    <a:p>
                      <a:pPr algn="ctr">
                        <a:lnSpc>
                          <a:spcPct val="120000"/>
                        </a:lnSpc>
                      </a:pPr>
                      <a:r>
                        <a:rPr kumimoji="1" lang="en-US" altLang="ja-JP" sz="1050" b="1">
                          <a:solidFill>
                            <a:schemeClr val="bg1"/>
                          </a:solidFill>
                          <a:latin typeface="Meiryo" panose="020B0604030504040204" pitchFamily="34" charset="-128"/>
                          <a:ea typeface="Meiryo" panose="020B0604030504040204" pitchFamily="34" charset="-128"/>
                        </a:rPr>
                        <a:t>macOS</a:t>
                      </a:r>
                      <a:endParaRPr kumimoji="1" lang="ja-JP" altLang="en-US" sz="105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solidFill>
                  </a:tcPr>
                </a:tc>
                <a:tc>
                  <a:txBody>
                    <a:bodyPr/>
                    <a:lstStyle/>
                    <a:p>
                      <a:pPr>
                        <a:lnSpc>
                          <a:spcPct val="120000"/>
                        </a:lnSpc>
                      </a:pPr>
                      <a:r>
                        <a:rPr kumimoji="1" lang="ja-JP" altLang="en-US" sz="1050" b="1">
                          <a:solidFill>
                            <a:schemeClr val="tx1">
                              <a:lumMod val="75000"/>
                              <a:lumOff val="25000"/>
                            </a:schemeClr>
                          </a:solidFill>
                          <a:latin typeface="Meiryo" panose="020B0604030504040204" pitchFamily="34" charset="-128"/>
                          <a:ea typeface="Meiryo" panose="020B0604030504040204" pitchFamily="34" charset="-128"/>
                        </a:rPr>
                        <a:t>説明</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7567072"/>
                  </a:ext>
                </a:extLst>
              </a:tr>
              <a:tr h="371787">
                <a:tc gridSpan="3">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設定アシスタントのスキップ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設定アシスタント（初期設定）でスキップする項目を選択できます。</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75223291"/>
                  </a:ext>
                </a:extLst>
              </a:tr>
              <a:tr h="371787">
                <a:tc gridSpan="3">
                  <a:txBody>
                    <a:bodyPr/>
                    <a:lstStyle/>
                    <a:p>
                      <a:pPr>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構成プロファイルの自動インストール</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デバイスの初期設定の過程で、</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構成プロファイルが自動でインストールされます。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34626739"/>
                  </a:ext>
                </a:extLst>
              </a:tr>
              <a:tr h="371787">
                <a:tc gridSpan="3">
                  <a:txBody>
                    <a:bodyPr/>
                    <a:lstStyle/>
                    <a:p>
                      <a:pPr>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構成プロファイルの削除禁止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構成プロファイルの削除を禁止できます。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66222866"/>
                  </a:ext>
                </a:extLst>
              </a:tr>
              <a:tr h="371787">
                <a:tc gridSpan="3">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デバイスを監視モードに自動適用</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noFill/>
                      <a:prstDash val="lgDash"/>
                      <a:round/>
                      <a:headEnd type="none" w="med" len="med"/>
                      <a:tailEnd type="none" w="med" len="med"/>
                    </a:lnB>
                    <a:solidFill>
                      <a:schemeClr val="accent3">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デバイスを監視モードに自動適用できます。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39202911"/>
                  </a:ext>
                </a:extLst>
              </a:tr>
              <a:tr h="371787">
                <a:tc rowSpan="3">
                  <a:txBody>
                    <a:bodyPr/>
                    <a:lstStyle/>
                    <a:p>
                      <a:pPr>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lgDash"/>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40000"/>
                        <a:lumOff val="60000"/>
                      </a:schemeClr>
                    </a:solidFill>
                  </a:tcPr>
                </a:tc>
                <a:tc rowSpan="3">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監視モード適用時のメリット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lgDash"/>
                      <a:round/>
                      <a:headEnd type="none" w="med" len="med"/>
                      <a:tailEnd type="none" w="med" len="med"/>
                    </a:lnR>
                    <a:lnT w="6350" cap="flat" cmpd="sng" algn="ctr">
                      <a:solidFill>
                        <a:schemeClr val="bg1">
                          <a:lumMod val="65000"/>
                        </a:schemeClr>
                      </a:solidFill>
                      <a:prstDash val="lgDash"/>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紛失モードの利用</a:t>
                      </a:r>
                    </a:p>
                  </a:txBody>
                  <a:tcPr anchor="ctr">
                    <a:lnL w="6350" cap="flat" cmpd="sng" algn="ctr">
                      <a:solidFill>
                        <a:schemeClr val="bg1">
                          <a:lumMod val="65000"/>
                        </a:schemeClr>
                      </a:solidFill>
                      <a:prstDash val="lgDash"/>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lgDash"/>
                      <a:round/>
                      <a:headEnd type="none" w="med" len="med"/>
                      <a:tailEnd type="none" w="med" len="med"/>
                    </a:lnT>
                    <a:lnB w="6350" cap="flat" cmpd="sng" algn="ctr">
                      <a:solidFill>
                        <a:schemeClr val="bg1">
                          <a:lumMod val="65000"/>
                        </a:schemeClr>
                      </a:solidFill>
                      <a:prstDash val="lgDash"/>
                      <a:round/>
                      <a:headEnd type="none" w="med" len="med"/>
                      <a:tailEnd type="none" w="med" len="med"/>
                    </a:lnB>
                    <a:solidFill>
                      <a:schemeClr val="accent3">
                        <a:lumMod val="20000"/>
                        <a:lumOff val="80000"/>
                      </a:schemeClr>
                    </a:solid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ロック解除の禁止、位置情報の強制取得など、より強力な紛失対策を実行できます。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09308862"/>
                  </a:ext>
                </a:extLst>
              </a:tr>
              <a:tr h="371787">
                <a:tc vMerge="1">
                  <a:txBody>
                    <a:bodyPr/>
                    <a:lstStyle/>
                    <a:p>
                      <a:pPr>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lgDash"/>
                      <a:round/>
                      <a:headEnd type="none" w="med" len="med"/>
                      <a:tailEnd type="none" w="med" len="med"/>
                    </a:lnR>
                    <a:lnT w="6350" cap="flat" cmpd="sng" algn="ctr">
                      <a:solidFill>
                        <a:schemeClr val="bg1">
                          <a:lumMod val="65000"/>
                        </a:schemeClr>
                      </a:solidFill>
                      <a:prstDash val="lgDash"/>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endParaRPr kumimoji="1" lang="ja-JP" altLang="en-US"/>
                    </a:p>
                  </a:txBody>
                  <a:tcPr/>
                </a:tc>
                <a:tc>
                  <a:txBody>
                    <a:bodyPr/>
                    <a:lstStyle/>
                    <a:p>
                      <a:pPr>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VPP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アプリのサイレントインストール</a:t>
                      </a:r>
                    </a:p>
                  </a:txBody>
                  <a:tcPr anchor="ctr">
                    <a:lnL w="6350" cap="flat" cmpd="sng" algn="ctr">
                      <a:solidFill>
                        <a:schemeClr val="bg1">
                          <a:lumMod val="65000"/>
                        </a:schemeClr>
                      </a:solidFill>
                      <a:prstDash val="lgDash"/>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lgDash"/>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VPP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アプリとして配信したアプリをデバイスにサイレントインストールできます。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32500087"/>
                  </a:ext>
                </a:extLst>
              </a:tr>
              <a:tr h="371787">
                <a:tc vMerge="1">
                  <a:txBody>
                    <a:bodyPr/>
                    <a:lstStyle/>
                    <a:p>
                      <a:pPr>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lgDash"/>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vMerge="1">
                  <a:txBody>
                    <a:bodyPr/>
                    <a:lstStyle/>
                    <a:p>
                      <a:endParaRPr kumimoji="1" lang="ja-JP" altLang="en-US"/>
                    </a:p>
                  </a:txBody>
                  <a:tcPr/>
                </a:tc>
                <a:tc>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監視モード専用の構成プロファイル適用</a:t>
                      </a:r>
                    </a:p>
                  </a:txBody>
                  <a:tcPr anchor="ctr">
                    <a:lnL w="6350" cap="flat" cmpd="sng" algn="ctr">
                      <a:solidFill>
                        <a:schemeClr val="bg1">
                          <a:lumMod val="65000"/>
                        </a:schemeClr>
                      </a:solidFill>
                      <a:prstDash val="lgDash"/>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監視モードデバイス専用の特定プロファイルを適用できます。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2567479"/>
                  </a:ext>
                </a:extLst>
              </a:tr>
              <a:tr h="371787">
                <a:tc gridSpan="3">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アカウントの自動作成</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管理者アカウントの自動作成、ユーザーアカウントの設定内容を指定できます。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63289488"/>
                  </a:ext>
                </a:extLst>
              </a:tr>
            </a:tbl>
          </a:graphicData>
        </a:graphic>
      </p:graphicFrame>
      <p:sp>
        <p:nvSpPr>
          <p:cNvPr id="50" name="正方形/長方形 49">
            <a:extLst>
              <a:ext uri="{FF2B5EF4-FFF2-40B4-BE49-F238E27FC236}">
                <a16:creationId xmlns:a16="http://schemas.microsoft.com/office/drawing/2014/main" id="{3210FEE2-04C3-AA96-E041-6F96429404DA}"/>
              </a:ext>
            </a:extLst>
          </p:cNvPr>
          <p:cNvSpPr/>
          <p:nvPr/>
        </p:nvSpPr>
        <p:spPr>
          <a:xfrm>
            <a:off x="413588" y="4425232"/>
            <a:ext cx="11351691" cy="1112891"/>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30BC400F-051B-090C-E6EF-10507AFD273D}"/>
              </a:ext>
            </a:extLst>
          </p:cNvPr>
          <p:cNvSpPr txBox="1"/>
          <p:nvPr/>
        </p:nvSpPr>
        <p:spPr>
          <a:xfrm>
            <a:off x="970031" y="4863529"/>
            <a:ext cx="10634622" cy="528606"/>
          </a:xfrm>
          <a:prstGeom prst="rect">
            <a:avLst/>
          </a:prstGeom>
          <a:noFill/>
        </p:spPr>
        <p:txBody>
          <a:bodyPr wrap="square" rtlCol="0">
            <a:spAutoFit/>
          </a:bodyPr>
          <a:lstStyle/>
          <a:p>
            <a:pPr algn="just">
              <a:lnSpc>
                <a:spcPct val="140000"/>
              </a:lnSpc>
            </a:pPr>
            <a:r>
              <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iOS </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を監視モードに適用する場合、</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DEP </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を利用してデバイスをエンドポイントマネージャーの管理下に置く必要があります。一方、</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macOS 11</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a:t>
            </a:r>
            <a:r>
              <a:rPr lang="en-US" altLang="ja-JP" sz="1050" dirty="0" err="1">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BigSur</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）以降の場合は</a:t>
            </a:r>
            <a:r>
              <a:rPr lang="en-US" altLang="ja-JP" sz="1050" b="1" dirty="0">
                <a:solidFill>
                  <a:srgbClr val="C00000"/>
                </a:solidFill>
                <a:latin typeface="Meiryo" panose="020B0604030504040204" pitchFamily="34" charset="-128"/>
                <a:ea typeface="Meiryo" panose="020B0604030504040204" pitchFamily="34" charset="-128"/>
                <a:cs typeface="Meiryo UI" panose="020B0604030504040204" pitchFamily="50" charset="-128"/>
              </a:rPr>
              <a:t> </a:t>
            </a:r>
            <a:r>
              <a:rPr lang="en-US" altLang="ja-JP" sz="1050" b="1" u="sng" dirty="0">
                <a:solidFill>
                  <a:srgbClr val="C00000"/>
                </a:solidFill>
                <a:latin typeface="Meiryo" panose="020B0604030504040204" pitchFamily="34" charset="-128"/>
                <a:ea typeface="Meiryo" panose="020B0604030504040204" pitchFamily="34" charset="-128"/>
                <a:cs typeface="Meiryo UI" panose="020B0604030504040204" pitchFamily="50" charset="-128"/>
              </a:rPr>
              <a:t>DEP </a:t>
            </a:r>
            <a:r>
              <a:rPr lang="ja-JP" altLang="en-US" sz="1050" b="1" u="sng">
                <a:solidFill>
                  <a:srgbClr val="C00000"/>
                </a:solidFill>
                <a:latin typeface="Meiryo" panose="020B0604030504040204" pitchFamily="34" charset="-128"/>
                <a:ea typeface="Meiryo" panose="020B0604030504040204" pitchFamily="34" charset="-128"/>
                <a:cs typeface="Meiryo UI" panose="020B0604030504040204" pitchFamily="50" charset="-128"/>
              </a:rPr>
              <a:t>の利用可否に拘らず、デバイスを管理下に置くことで監視モードが適用</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されます（</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macOS 11</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未満で監視モードを適用する場合は、</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DEP </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の利用が必要です）。</a:t>
            </a:r>
            <a:endPar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endParaRPr>
          </a:p>
        </p:txBody>
      </p:sp>
      <p:pic>
        <p:nvPicPr>
          <p:cNvPr id="52" name="グラフィックス 51" descr="右向き指示マーク">
            <a:extLst>
              <a:ext uri="{FF2B5EF4-FFF2-40B4-BE49-F238E27FC236}">
                <a16:creationId xmlns:a16="http://schemas.microsoft.com/office/drawing/2014/main" id="{DC2A45DD-4C55-58A3-12DF-605128A1AB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347" y="4559996"/>
            <a:ext cx="352541" cy="352541"/>
          </a:xfrm>
          <a:prstGeom prst="rect">
            <a:avLst/>
          </a:prstGeom>
        </p:spPr>
      </p:pic>
      <p:sp>
        <p:nvSpPr>
          <p:cNvPr id="53" name="テキスト ボックス 52">
            <a:extLst>
              <a:ext uri="{FF2B5EF4-FFF2-40B4-BE49-F238E27FC236}">
                <a16:creationId xmlns:a16="http://schemas.microsoft.com/office/drawing/2014/main" id="{BFC0DCFE-54D3-7C60-76AD-4EFB3D72C9AD}"/>
              </a:ext>
            </a:extLst>
          </p:cNvPr>
          <p:cNvSpPr txBox="1"/>
          <p:nvPr/>
        </p:nvSpPr>
        <p:spPr>
          <a:xfrm>
            <a:off x="970032" y="4612629"/>
            <a:ext cx="2710999" cy="276999"/>
          </a:xfrm>
          <a:prstGeom prst="rect">
            <a:avLst/>
          </a:prstGeom>
          <a:noFill/>
        </p:spPr>
        <p:txBody>
          <a:bodyPr wrap="none" rtlCol="0">
            <a:spAutoFit/>
          </a:bodyPr>
          <a:lstStyle/>
          <a:p>
            <a:r>
              <a:rPr lang="en-US" altLang="ja-JP" sz="1200" b="1">
                <a:solidFill>
                  <a:schemeClr val="tx1">
                    <a:lumMod val="75000"/>
                    <a:lumOff val="25000"/>
                  </a:schemeClr>
                </a:solidFill>
                <a:latin typeface="Meiryo" panose="020B0604030504040204" pitchFamily="34" charset="-128"/>
                <a:ea typeface="Meiryo" panose="020B0604030504040204" pitchFamily="34" charset="-128"/>
              </a:rPr>
              <a:t>Mac </a:t>
            </a:r>
            <a:r>
              <a:rPr lang="ja-JP" altLang="en-US" sz="1200" b="1">
                <a:solidFill>
                  <a:schemeClr val="tx1">
                    <a:lumMod val="75000"/>
                    <a:lumOff val="25000"/>
                  </a:schemeClr>
                </a:solidFill>
                <a:latin typeface="Meiryo" panose="020B0604030504040204" pitchFamily="34" charset="-128"/>
                <a:ea typeface="Meiryo" panose="020B0604030504040204" pitchFamily="34" charset="-128"/>
              </a:rPr>
              <a:t>デバイスの監視モードについて</a:t>
            </a:r>
            <a:endParaRPr lang="en-US" altLang="ja-JP" sz="1200" b="1">
              <a:solidFill>
                <a:schemeClr val="tx1">
                  <a:lumMod val="75000"/>
                  <a:lumOff val="25000"/>
                </a:schemeClr>
              </a:solidFill>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2726A191-DA22-937C-E2AE-3FF1ABD6304B}"/>
              </a:ext>
            </a:extLst>
          </p:cNvPr>
          <p:cNvSpPr/>
          <p:nvPr/>
        </p:nvSpPr>
        <p:spPr>
          <a:xfrm>
            <a:off x="413588" y="5641707"/>
            <a:ext cx="11351691" cy="759868"/>
          </a:xfrm>
          <a:prstGeom prst="rect">
            <a:avLst/>
          </a:prstGeom>
          <a:solidFill>
            <a:srgbClr val="FF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グラフィックス 54" descr="警告">
            <a:extLst>
              <a:ext uri="{FF2B5EF4-FFF2-40B4-BE49-F238E27FC236}">
                <a16:creationId xmlns:a16="http://schemas.microsoft.com/office/drawing/2014/main" id="{FAA4BF8C-7D47-5503-298A-484A0C29F1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825" y="5874063"/>
            <a:ext cx="291356" cy="291356"/>
          </a:xfrm>
          <a:prstGeom prst="rect">
            <a:avLst/>
          </a:prstGeom>
        </p:spPr>
      </p:pic>
      <p:sp>
        <p:nvSpPr>
          <p:cNvPr id="56" name="テキスト ボックス 55">
            <a:extLst>
              <a:ext uri="{FF2B5EF4-FFF2-40B4-BE49-F238E27FC236}">
                <a16:creationId xmlns:a16="http://schemas.microsoft.com/office/drawing/2014/main" id="{7B35A452-3230-7B04-86B0-B9A857EE8AAF}"/>
              </a:ext>
            </a:extLst>
          </p:cNvPr>
          <p:cNvSpPr txBox="1"/>
          <p:nvPr/>
        </p:nvSpPr>
        <p:spPr>
          <a:xfrm>
            <a:off x="984117" y="5751816"/>
            <a:ext cx="10727672" cy="528606"/>
          </a:xfrm>
          <a:prstGeom prst="rect">
            <a:avLst/>
          </a:prstGeom>
          <a:noFill/>
        </p:spPr>
        <p:txBody>
          <a:bodyPr wrap="square" rtlCol="0">
            <a:spAutoFit/>
          </a:bodyPr>
          <a:lstStyle/>
          <a:p>
            <a:pPr algn="just">
              <a:lnSpc>
                <a:spcPct val="140000"/>
              </a:lnSpc>
            </a:pPr>
            <a:r>
              <a:rPr lang="en-US" altLang="ja-JP" sz="1050" b="1" dirty="0">
                <a:solidFill>
                  <a:srgbClr val="C00000"/>
                </a:solidFill>
                <a:latin typeface="Meiryo" panose="020B0604030504040204" pitchFamily="34" charset="-128"/>
                <a:ea typeface="Meiryo" panose="020B0604030504040204" pitchFamily="34" charset="-128"/>
              </a:rPr>
              <a:t>Apple </a:t>
            </a:r>
            <a:r>
              <a:rPr lang="ja-JP" altLang="en-US" sz="1050" b="1">
                <a:solidFill>
                  <a:srgbClr val="C00000"/>
                </a:solidFill>
                <a:latin typeface="Meiryo" panose="020B0604030504040204" pitchFamily="34" charset="-128"/>
                <a:ea typeface="Meiryo" panose="020B0604030504040204" pitchFamily="34" charset="-128"/>
              </a:rPr>
              <a:t>から直接もしくは</a:t>
            </a:r>
            <a:r>
              <a:rPr lang="en-US" altLang="ja-JP" sz="1050" b="1" dirty="0">
                <a:solidFill>
                  <a:srgbClr val="C00000"/>
                </a:solidFill>
                <a:latin typeface="Meiryo" panose="020B0604030504040204" pitchFamily="34" charset="-128"/>
                <a:ea typeface="Meiryo" panose="020B0604030504040204" pitchFamily="34" charset="-128"/>
              </a:rPr>
              <a:t> Apple </a:t>
            </a:r>
            <a:r>
              <a:rPr lang="ja-JP" altLang="en-US" sz="1050" b="1">
                <a:solidFill>
                  <a:srgbClr val="C00000"/>
                </a:solidFill>
                <a:latin typeface="Meiryo" panose="020B0604030504040204" pitchFamily="34" charset="-128"/>
                <a:ea typeface="Meiryo" panose="020B0604030504040204" pitchFamily="34" charset="-128"/>
              </a:rPr>
              <a:t>正規取扱店から購入した</a:t>
            </a:r>
            <a:r>
              <a:rPr lang="en-US" altLang="ja-JP" sz="1050" b="1" dirty="0">
                <a:solidFill>
                  <a:srgbClr val="C00000"/>
                </a:solidFill>
                <a:latin typeface="Meiryo" panose="020B0604030504040204" pitchFamily="34" charset="-128"/>
                <a:ea typeface="Meiryo" panose="020B0604030504040204" pitchFamily="34" charset="-128"/>
              </a:rPr>
              <a:t> iOS</a:t>
            </a:r>
            <a:r>
              <a:rPr lang="ja-JP" altLang="en-US" sz="1050" b="1">
                <a:solidFill>
                  <a:srgbClr val="C00000"/>
                </a:solidFill>
                <a:latin typeface="Meiryo" panose="020B0604030504040204" pitchFamily="34" charset="-128"/>
                <a:ea typeface="Meiryo" panose="020B0604030504040204" pitchFamily="34" charset="-128"/>
              </a:rPr>
              <a:t>・</a:t>
            </a:r>
            <a:r>
              <a:rPr lang="en-US" altLang="ja-JP" sz="1050" b="1" dirty="0">
                <a:solidFill>
                  <a:srgbClr val="C00000"/>
                </a:solidFill>
                <a:latin typeface="Meiryo" panose="020B0604030504040204" pitchFamily="34" charset="-128"/>
                <a:ea typeface="Meiryo" panose="020B0604030504040204" pitchFamily="34" charset="-128"/>
              </a:rPr>
              <a:t>Mac </a:t>
            </a:r>
            <a:r>
              <a:rPr lang="ja-JP" altLang="en-US" sz="1050" b="1">
                <a:solidFill>
                  <a:srgbClr val="C00000"/>
                </a:solidFill>
                <a:latin typeface="Meiryo" panose="020B0604030504040204" pitchFamily="34" charset="-128"/>
                <a:ea typeface="Meiryo" panose="020B0604030504040204" pitchFamily="34" charset="-128"/>
              </a:rPr>
              <a:t>デバイスのみ自動デバイス登録を利用できます</a:t>
            </a:r>
            <a:r>
              <a:rPr lang="ja-JP" altLang="en-US" sz="1050">
                <a:solidFill>
                  <a:schemeClr val="tx1">
                    <a:lumMod val="75000"/>
                    <a:lumOff val="25000"/>
                  </a:schemeClr>
                </a:solidFill>
                <a:latin typeface="Meiryo" panose="020B0604030504040204" pitchFamily="34" charset="-128"/>
                <a:ea typeface="Meiryo" panose="020B0604030504040204" pitchFamily="34" charset="-128"/>
              </a:rPr>
              <a:t>。利用可否はデバイス購入元にお問い合わせください。</a:t>
            </a:r>
            <a:endParaRPr lang="en-US" altLang="ja-JP" sz="1050" dirty="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rPr>
              <a:t>また、</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rPr>
              <a:t>DEP </a:t>
            </a:r>
            <a:r>
              <a:rPr lang="ja-JP" altLang="en-US" sz="1050">
                <a:solidFill>
                  <a:schemeClr val="tx1">
                    <a:lumMod val="75000"/>
                    <a:lumOff val="25000"/>
                  </a:schemeClr>
                </a:solidFill>
                <a:latin typeface="Meiryo" panose="020B0604030504040204" pitchFamily="34" charset="-128"/>
                <a:ea typeface="Meiryo" panose="020B0604030504040204" pitchFamily="34" charset="-128"/>
              </a:rPr>
              <a:t>を利用する場合、デバイスの初期設定（アクティベーション）が必要です。そのため、利用中のデバイスの場合は一度初期化し、再アクティベーションが必要です。</a:t>
            </a:r>
            <a:endParaRPr lang="en-US" altLang="ja-JP" sz="1050" dirty="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36458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B6B6E9AA-CFC4-1F40-8B38-C25FB425472A}"/>
              </a:ext>
            </a:extLst>
          </p:cNvPr>
          <p:cNvSpPr>
            <a:spLocks noGrp="1"/>
          </p:cNvSpPr>
          <p:nvPr>
            <p:ph type="body" sz="quarter" idx="15"/>
          </p:nvPr>
        </p:nvSpPr>
        <p:spPr>
          <a:xfrm>
            <a:off x="413588" y="269809"/>
            <a:ext cx="11074573" cy="291618"/>
          </a:xfrm>
        </p:spPr>
        <p:txBody>
          <a:bodyPr/>
          <a:lstStyle/>
          <a:p>
            <a:r>
              <a:rPr lang="en-US" altLang="ja-JP" dirty="0"/>
              <a:t>【ABM】</a:t>
            </a:r>
            <a:r>
              <a:rPr lang="ja-JP" altLang="en-US"/>
              <a:t>アプリの一括配信（</a:t>
            </a:r>
            <a:r>
              <a:rPr lang="en-US" altLang="ja-JP" dirty="0"/>
              <a:t>VPP</a:t>
            </a:r>
            <a:r>
              <a:rPr lang="ja-JP" altLang="en-US"/>
              <a:t>）　</a:t>
            </a:r>
            <a:r>
              <a:rPr lang="en-US" altLang="ja-JP" dirty="0"/>
              <a:t>※</a:t>
            </a:r>
            <a:r>
              <a:rPr lang="ja-JP" altLang="en-US"/>
              <a:t>ライト</a:t>
            </a:r>
            <a:r>
              <a:rPr lang="en-US" altLang="ja-JP" dirty="0"/>
              <a:t>A</a:t>
            </a:r>
            <a:r>
              <a:rPr lang="ja-JP" altLang="en-US"/>
              <a:t>＋オプション</a:t>
            </a:r>
          </a:p>
        </p:txBody>
      </p:sp>
      <p:sp>
        <p:nvSpPr>
          <p:cNvPr id="2" name="テキスト プレースホルダー 1">
            <a:extLst>
              <a:ext uri="{FF2B5EF4-FFF2-40B4-BE49-F238E27FC236}">
                <a16:creationId xmlns:a16="http://schemas.microsoft.com/office/drawing/2014/main" id="{95AD404C-9720-6146-9243-668B2C63B3AA}"/>
              </a:ext>
            </a:extLst>
          </p:cNvPr>
          <p:cNvSpPr>
            <a:spLocks noGrp="1"/>
          </p:cNvSpPr>
          <p:nvPr>
            <p:ph type="body" sz="quarter" idx="11"/>
          </p:nvPr>
        </p:nvSpPr>
        <p:spPr>
          <a:xfrm>
            <a:off x="263132" y="690627"/>
            <a:ext cx="11665736" cy="840230"/>
          </a:xfrm>
        </p:spPr>
        <p:txBody>
          <a:bodyPr/>
          <a:lstStyle/>
          <a:p>
            <a:r>
              <a:rPr lang="ja-JP" altLang="en-US"/>
              <a:t>エンドポイントマネージャーから業務に必要なアプリを一括配信。</a:t>
            </a:r>
            <a:endParaRPr lang="en-US" altLang="ja-JP" dirty="0"/>
          </a:p>
          <a:p>
            <a:r>
              <a:rPr lang="en-US" altLang="ja-JP" dirty="0"/>
              <a:t>ABM </a:t>
            </a:r>
            <a:r>
              <a:rPr lang="ja-JP" altLang="en-US"/>
              <a:t>のアプリ一括配信を利用することで得られるメリットも。</a:t>
            </a:r>
          </a:p>
        </p:txBody>
      </p:sp>
      <p:graphicFrame>
        <p:nvGraphicFramePr>
          <p:cNvPr id="4" name="表 3">
            <a:extLst>
              <a:ext uri="{FF2B5EF4-FFF2-40B4-BE49-F238E27FC236}">
                <a16:creationId xmlns:a16="http://schemas.microsoft.com/office/drawing/2014/main" id="{B3B7097A-6271-7C4B-951D-BE9D668B6D8E}"/>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graphicFrame>
        <p:nvGraphicFramePr>
          <p:cNvPr id="7" name="表 6">
            <a:extLst>
              <a:ext uri="{FF2B5EF4-FFF2-40B4-BE49-F238E27FC236}">
                <a16:creationId xmlns:a16="http://schemas.microsoft.com/office/drawing/2014/main" id="{9BAA0FDA-5962-6E46-83A7-2D1302F8E44B}"/>
              </a:ext>
            </a:extLst>
          </p:cNvPr>
          <p:cNvGraphicFramePr>
            <a:graphicFrameLocks noGrp="1"/>
          </p:cNvGraphicFramePr>
          <p:nvPr>
            <p:extLst>
              <p:ext uri="{D42A27DB-BD31-4B8C-83A1-F6EECF244321}">
                <p14:modId xmlns:p14="http://schemas.microsoft.com/office/powerpoint/2010/main" val="3454586084"/>
              </p:ext>
            </p:extLst>
          </p:nvPr>
        </p:nvGraphicFramePr>
        <p:xfrm>
          <a:off x="328946" y="1644372"/>
          <a:ext cx="11534109" cy="4749884"/>
        </p:xfrm>
        <a:graphic>
          <a:graphicData uri="http://schemas.openxmlformats.org/drawingml/2006/table">
            <a:tbl>
              <a:tblPr firstRow="1" bandRow="1">
                <a:tableStyleId>{5940675A-B579-460E-94D1-54222C63F5DA}</a:tableStyleId>
              </a:tblPr>
              <a:tblGrid>
                <a:gridCol w="2903398">
                  <a:extLst>
                    <a:ext uri="{9D8B030D-6E8A-4147-A177-3AD203B41FA5}">
                      <a16:colId xmlns:a16="http://schemas.microsoft.com/office/drawing/2014/main" val="20000"/>
                    </a:ext>
                  </a:extLst>
                </a:gridCol>
                <a:gridCol w="3566160">
                  <a:extLst>
                    <a:ext uri="{9D8B030D-6E8A-4147-A177-3AD203B41FA5}">
                      <a16:colId xmlns:a16="http://schemas.microsoft.com/office/drawing/2014/main" val="20001"/>
                    </a:ext>
                  </a:extLst>
                </a:gridCol>
                <a:gridCol w="1039301">
                  <a:extLst>
                    <a:ext uri="{9D8B030D-6E8A-4147-A177-3AD203B41FA5}">
                      <a16:colId xmlns:a16="http://schemas.microsoft.com/office/drawing/2014/main" val="20002"/>
                    </a:ext>
                  </a:extLst>
                </a:gridCol>
                <a:gridCol w="4025250">
                  <a:extLst>
                    <a:ext uri="{9D8B030D-6E8A-4147-A177-3AD203B41FA5}">
                      <a16:colId xmlns:a16="http://schemas.microsoft.com/office/drawing/2014/main" val="20003"/>
                    </a:ext>
                  </a:extLst>
                </a:gridCol>
              </a:tblGrid>
              <a:tr h="364481">
                <a:tc>
                  <a:txBody>
                    <a:bodyPr/>
                    <a:lstStyle/>
                    <a:p>
                      <a:pPr algn="ctr"/>
                      <a:r>
                        <a:rPr kumimoji="1" lang="ja-JP" altLang="en-US" sz="1200" b="0">
                          <a:solidFill>
                            <a:schemeClr val="tx1">
                              <a:lumMod val="75000"/>
                              <a:lumOff val="25000"/>
                            </a:schemeClr>
                          </a:solidFill>
                          <a:latin typeface="Meiryo" charset="-128"/>
                          <a:ea typeface="Meiryo" charset="-128"/>
                          <a:cs typeface="Meiryo" charset="-128"/>
                        </a:rPr>
                        <a:t>アプリ配信の種類</a:t>
                      </a:r>
                      <a:r>
                        <a:rPr kumimoji="1" lang="en-US" altLang="ja-JP" sz="1200" b="0">
                          <a:solidFill>
                            <a:schemeClr val="tx1">
                              <a:lumMod val="75000"/>
                              <a:lumOff val="25000"/>
                            </a:schemeClr>
                          </a:solidFill>
                          <a:latin typeface="Meiryo" charset="-128"/>
                          <a:ea typeface="Meiryo" charset="-128"/>
                          <a:cs typeface="Meiryo" charset="-128"/>
                        </a:rPr>
                        <a:t>/</a:t>
                      </a:r>
                      <a:r>
                        <a:rPr kumimoji="1" lang="ja-JP" altLang="en-US" sz="1200" b="0">
                          <a:solidFill>
                            <a:schemeClr val="tx1">
                              <a:lumMod val="75000"/>
                              <a:lumOff val="25000"/>
                            </a:schemeClr>
                          </a:solidFill>
                          <a:latin typeface="Meiryo" charset="-128"/>
                          <a:ea typeface="Meiryo" charset="-128"/>
                          <a:cs typeface="Meiryo" charset="-128"/>
                        </a:rPr>
                        <a:t>利用シーン比較</a:t>
                      </a:r>
                    </a:p>
                  </a:txBody>
                  <a:tcPr anchor="ctr">
                    <a:lnL w="6350" cap="flat" cmpd="sng" algn="ctr">
                      <a:no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50">
                          <a:solidFill>
                            <a:schemeClr val="tx1">
                              <a:lumMod val="75000"/>
                              <a:lumOff val="25000"/>
                            </a:schemeClr>
                          </a:solidFill>
                          <a:latin typeface="Meiryo" charset="-128"/>
                          <a:ea typeface="Meiryo" charset="-128"/>
                          <a:cs typeface="Meiryo" charset="-128"/>
                        </a:rPr>
                        <a:t>利用シーン</a:t>
                      </a:r>
                      <a:endParaRPr lang="en-US" altLang="ja-JP" sz="105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50">
                          <a:solidFill>
                            <a:schemeClr val="tx1">
                              <a:lumMod val="75000"/>
                              <a:lumOff val="25000"/>
                            </a:schemeClr>
                          </a:solidFill>
                          <a:latin typeface="Meiryo" charset="-128"/>
                          <a:ea typeface="Meiryo" charset="-128"/>
                          <a:cs typeface="Meiryo" charset="-128"/>
                        </a:rPr>
                        <a:t>管理コンソールから配信実行後のデバイス側の動作</a:t>
                      </a:r>
                      <a:endParaRPr lang="en-US" altLang="ja-JP" sz="105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200">
                        <a:solidFill>
                          <a:schemeClr val="tx1">
                            <a:lumMod val="65000"/>
                            <a:lumOff val="3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0"/>
                  </a:ext>
                </a:extLst>
              </a:tr>
              <a:tr h="1457718">
                <a:tc>
                  <a:txBody>
                    <a:bodyPr/>
                    <a:lstStyle/>
                    <a:p>
                      <a:pPr algn="ctr">
                        <a:lnSpc>
                          <a:spcPct val="120000"/>
                        </a:lnSpc>
                      </a:pPr>
                      <a:r>
                        <a:rPr kumimoji="1" lang="en-US" altLang="ja-JP" sz="1400" b="0">
                          <a:solidFill>
                            <a:schemeClr val="tx1">
                              <a:lumMod val="75000"/>
                              <a:lumOff val="25000"/>
                            </a:schemeClr>
                          </a:solidFill>
                          <a:latin typeface="Meiryo"/>
                          <a:ea typeface="Meiryo"/>
                          <a:cs typeface="Meiryo" charset="-128"/>
                        </a:rPr>
                        <a:t>App Store </a:t>
                      </a:r>
                      <a:r>
                        <a:rPr kumimoji="1" lang="ja-JP" altLang="en-US" sz="1400" b="0">
                          <a:solidFill>
                            <a:schemeClr val="tx1">
                              <a:lumMod val="75000"/>
                              <a:lumOff val="25000"/>
                            </a:schemeClr>
                          </a:solidFill>
                          <a:latin typeface="Meiryo"/>
                          <a:ea typeface="Meiryo"/>
                          <a:cs typeface="Meiryo" charset="-128"/>
                        </a:rPr>
                        <a:t>アプリ配信</a:t>
                      </a:r>
                      <a:endParaRPr kumimoji="1" lang="en-US" altLang="ja-JP" sz="1400" b="0">
                        <a:solidFill>
                          <a:schemeClr val="tx1">
                            <a:lumMod val="75000"/>
                            <a:lumOff val="25000"/>
                          </a:schemeClr>
                        </a:solidFill>
                        <a:latin typeface="Meiryo"/>
                        <a:ea typeface="Meiryo"/>
                        <a:cs typeface="Meiryo" charset="-128"/>
                      </a:endParaRPr>
                    </a:p>
                    <a:p>
                      <a:pPr algn="ctr">
                        <a:lnSpc>
                          <a:spcPct val="120000"/>
                        </a:lnSpc>
                      </a:pPr>
                      <a:r>
                        <a:rPr kumimoji="1" lang="ja-JP" altLang="en-US" sz="1100" b="0">
                          <a:solidFill>
                            <a:schemeClr val="tx1">
                              <a:lumMod val="75000"/>
                              <a:lumOff val="25000"/>
                            </a:schemeClr>
                          </a:solidFill>
                          <a:latin typeface="Meiryo" charset="-128"/>
                          <a:ea typeface="Meiryo" charset="-128"/>
                          <a:cs typeface="Meiryo" charset="-128"/>
                        </a:rPr>
                        <a:t>（基本機能）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alpha val="29804"/>
                      </a:schemeClr>
                    </a:solidFill>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a:ea typeface="Meiryo"/>
                          <a:cs typeface="Meiryo" charset="-128"/>
                        </a:rPr>
                        <a:t>●デバイスに</a:t>
                      </a:r>
                      <a:r>
                        <a:rPr lang="en-US" altLang="ja-JP" sz="1050">
                          <a:solidFill>
                            <a:schemeClr val="tx1">
                              <a:lumMod val="75000"/>
                              <a:lumOff val="25000"/>
                            </a:schemeClr>
                          </a:solidFill>
                          <a:latin typeface="Meiryo"/>
                          <a:ea typeface="Meiryo"/>
                          <a:cs typeface="Meiryo" charset="-128"/>
                        </a:rPr>
                        <a:t>Apple ID</a:t>
                      </a:r>
                      <a:r>
                        <a:rPr lang="ja-JP" altLang="en-US" sz="1050">
                          <a:solidFill>
                            <a:schemeClr val="tx1">
                              <a:lumMod val="75000"/>
                              <a:lumOff val="25000"/>
                            </a:schemeClr>
                          </a:solidFill>
                          <a:latin typeface="Meiryo"/>
                          <a:ea typeface="Meiryo"/>
                          <a:cs typeface="Meiryo" charset="-128"/>
                        </a:rPr>
                        <a:t>を設定し、利用者にパスワードを教えている。</a:t>
                      </a:r>
                      <a:endParaRPr lang="en-US" altLang="ja-JP" sz="1050">
                        <a:solidFill>
                          <a:schemeClr val="tx1">
                            <a:lumMod val="75000"/>
                            <a:lumOff val="25000"/>
                          </a:schemeClr>
                        </a:solidFill>
                        <a:latin typeface="Meiryo" charset="-128"/>
                        <a:ea typeface="Meiryo" charset="-128"/>
                        <a:cs typeface="Meiryo" charset="-128"/>
                      </a:endParaRPr>
                    </a:p>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a:ea typeface="Meiryo"/>
                          <a:cs typeface="Meiryo" charset="-128"/>
                        </a:rPr>
                        <a:t>●アップデートは利用者が</a:t>
                      </a:r>
                      <a:r>
                        <a:rPr lang="en-US" altLang="ja-JP" sz="1050">
                          <a:solidFill>
                            <a:schemeClr val="tx1">
                              <a:lumMod val="75000"/>
                              <a:lumOff val="25000"/>
                            </a:schemeClr>
                          </a:solidFill>
                          <a:latin typeface="Meiryo"/>
                          <a:ea typeface="Meiryo"/>
                          <a:cs typeface="Meiryo" charset="-128"/>
                        </a:rPr>
                        <a:t> App Store </a:t>
                      </a:r>
                      <a:r>
                        <a:rPr lang="ja-JP" altLang="en-US" sz="1050">
                          <a:solidFill>
                            <a:schemeClr val="tx1">
                              <a:lumMod val="75000"/>
                              <a:lumOff val="25000"/>
                            </a:schemeClr>
                          </a:solidFill>
                          <a:latin typeface="Meiryo"/>
                          <a:ea typeface="Meiryo"/>
                          <a:cs typeface="Meiryo" charset="-128"/>
                        </a:rPr>
                        <a:t>から行う。</a:t>
                      </a:r>
                      <a:endParaRPr lang="en-US" altLang="ja-JP" sz="105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a:ea typeface="Meiryo"/>
                          <a:cs typeface="Meiryo" charset="-128"/>
                        </a:rPr>
                        <a:t>①</a:t>
                      </a:r>
                      <a:r>
                        <a:rPr lang="en-US" altLang="ja-JP" sz="1050" baseline="0">
                          <a:solidFill>
                            <a:schemeClr val="tx1">
                              <a:lumMod val="75000"/>
                              <a:lumOff val="25000"/>
                            </a:schemeClr>
                          </a:solidFill>
                          <a:latin typeface="Meiryo"/>
                          <a:ea typeface="Meiryo"/>
                          <a:cs typeface="Meiryo" charset="-128"/>
                        </a:rPr>
                        <a:t> </a:t>
                      </a:r>
                      <a:r>
                        <a:rPr lang="ja-JP" altLang="en-US" sz="1050">
                          <a:solidFill>
                            <a:schemeClr val="tx1">
                              <a:lumMod val="75000"/>
                              <a:lumOff val="25000"/>
                            </a:schemeClr>
                          </a:solidFill>
                          <a:latin typeface="Meiryo"/>
                          <a:ea typeface="Meiryo"/>
                          <a:cs typeface="Meiryo" charset="-128"/>
                        </a:rPr>
                        <a:t>アプリのインストールを促すダイアログが表示されるので［インストール］をタップする</a:t>
                      </a:r>
                      <a:endParaRPr lang="en-US" altLang="ja-JP" sz="1050">
                        <a:solidFill>
                          <a:schemeClr val="tx1">
                            <a:lumMod val="75000"/>
                            <a:lumOff val="25000"/>
                          </a:schemeClr>
                        </a:solidFill>
                        <a:latin typeface="Meiryo" charset="-128"/>
                        <a:ea typeface="Meiryo" charset="-128"/>
                        <a:cs typeface="Meiryo" charset="-128"/>
                      </a:endParaRPr>
                    </a:p>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a:ea typeface="Meiryo"/>
                          <a:cs typeface="Meiryo" charset="-128"/>
                        </a:rPr>
                        <a:t>②</a:t>
                      </a:r>
                      <a:r>
                        <a:rPr lang="en-US" altLang="ja-JP" sz="1050">
                          <a:solidFill>
                            <a:schemeClr val="tx1">
                              <a:lumMod val="75000"/>
                              <a:lumOff val="25000"/>
                            </a:schemeClr>
                          </a:solidFill>
                          <a:latin typeface="Meiryo"/>
                          <a:ea typeface="Meiryo"/>
                          <a:cs typeface="Meiryo" charset="-128"/>
                        </a:rPr>
                        <a:t> Apple ID</a:t>
                      </a:r>
                      <a:r>
                        <a:rPr lang="ja-JP" altLang="en-US" sz="1050">
                          <a:solidFill>
                            <a:schemeClr val="tx1">
                              <a:lumMod val="75000"/>
                              <a:lumOff val="25000"/>
                            </a:schemeClr>
                          </a:solidFill>
                          <a:latin typeface="Meiryo"/>
                          <a:ea typeface="Meiryo"/>
                          <a:cs typeface="Meiryo" charset="-128"/>
                        </a:rPr>
                        <a:t>のパスワードを入力する</a:t>
                      </a:r>
                      <a:endParaRPr lang="en-US" altLang="ja-JP" sz="1050">
                        <a:solidFill>
                          <a:schemeClr val="tx1">
                            <a:lumMod val="75000"/>
                            <a:lumOff val="25000"/>
                          </a:schemeClr>
                        </a:solidFill>
                        <a:latin typeface="Meiryo" charset="-128"/>
                        <a:ea typeface="Meiryo" charset="-128"/>
                        <a:cs typeface="Meiryo" charset="-128"/>
                      </a:endParaRPr>
                    </a:p>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a:ea typeface="Meiryo"/>
                          <a:cs typeface="Meiryo" charset="-128"/>
                        </a:rPr>
                        <a:t>③</a:t>
                      </a:r>
                      <a:r>
                        <a:rPr lang="en-US" altLang="ja-JP" sz="1050">
                          <a:solidFill>
                            <a:schemeClr val="tx1">
                              <a:lumMod val="75000"/>
                              <a:lumOff val="25000"/>
                            </a:schemeClr>
                          </a:solidFill>
                          <a:latin typeface="Meiryo"/>
                          <a:ea typeface="Meiryo"/>
                          <a:cs typeface="Meiryo" charset="-128"/>
                        </a:rPr>
                        <a:t> </a:t>
                      </a:r>
                      <a:r>
                        <a:rPr lang="ja-JP" altLang="en-US" sz="1050">
                          <a:solidFill>
                            <a:schemeClr val="tx1">
                              <a:lumMod val="75000"/>
                              <a:lumOff val="25000"/>
                            </a:schemeClr>
                          </a:solidFill>
                          <a:latin typeface="Meiryo"/>
                          <a:ea typeface="Meiryo"/>
                          <a:cs typeface="Meiryo" charset="-128"/>
                        </a:rPr>
                        <a:t>インストールが実行される</a:t>
                      </a:r>
                      <a:endParaRPr lang="en-US" altLang="ja-JP" sz="1050">
                        <a:solidFill>
                          <a:schemeClr val="tx1">
                            <a:lumMod val="75000"/>
                            <a:lumOff val="25000"/>
                          </a:schemeClr>
                        </a:solidFill>
                        <a:latin typeface="Meiryo"/>
                        <a:ea typeface="Meiryo"/>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pPr marL="0" marR="0" indent="0" algn="just" defTabSz="914400" rtl="0" eaLnBrk="1" fontAlgn="auto" latinLnBrk="0" hangingPunct="1">
                        <a:lnSpc>
                          <a:spcPct val="120000"/>
                        </a:lnSpc>
                        <a:spcBef>
                          <a:spcPts val="0"/>
                        </a:spcBef>
                        <a:spcAft>
                          <a:spcPts val="0"/>
                        </a:spcAft>
                        <a:buClrTx/>
                        <a:buSzTx/>
                        <a:buFontTx/>
                        <a:buNone/>
                        <a:tabLst/>
                        <a:defRPr/>
                      </a:pPr>
                      <a:endParaRPr lang="en-US" altLang="ja-JP" sz="1050">
                        <a:solidFill>
                          <a:schemeClr val="tx1">
                            <a:lumMod val="65000"/>
                            <a:lumOff val="3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728859">
                <a:tc rowSpan="2">
                  <a:txBody>
                    <a:bodyPr/>
                    <a:lstStyle/>
                    <a:p>
                      <a:pPr algn="ctr">
                        <a:lnSpc>
                          <a:spcPct val="120000"/>
                        </a:lnSpc>
                      </a:pPr>
                      <a:r>
                        <a:rPr kumimoji="1" lang="ja-JP" altLang="en-US" sz="1400" b="1">
                          <a:solidFill>
                            <a:schemeClr val="tx1">
                              <a:lumMod val="75000"/>
                              <a:lumOff val="25000"/>
                            </a:schemeClr>
                          </a:solidFill>
                          <a:latin typeface="Meiryo" charset="-128"/>
                          <a:ea typeface="Meiryo" charset="-128"/>
                          <a:cs typeface="Meiryo" charset="-128"/>
                        </a:rPr>
                        <a:t>アプリの一括配信</a:t>
                      </a:r>
                      <a:r>
                        <a:rPr kumimoji="1" lang="ja-JP" altLang="en-US" sz="1100" b="1">
                          <a:solidFill>
                            <a:schemeClr val="tx1">
                              <a:lumMod val="75000"/>
                              <a:lumOff val="25000"/>
                            </a:schemeClr>
                          </a:solidFill>
                          <a:latin typeface="Meiryo" charset="-128"/>
                          <a:ea typeface="Meiryo" charset="-128"/>
                          <a:cs typeface="Meiryo" charset="-128"/>
                        </a:rPr>
                        <a:t>（旧称 </a:t>
                      </a:r>
                      <a:r>
                        <a:rPr kumimoji="1" lang="en-US" altLang="ja-JP" sz="1100" b="1">
                          <a:solidFill>
                            <a:schemeClr val="tx1">
                              <a:lumMod val="75000"/>
                              <a:lumOff val="25000"/>
                            </a:schemeClr>
                          </a:solidFill>
                          <a:latin typeface="Meiryo" charset="-128"/>
                          <a:ea typeface="Meiryo" charset="-128"/>
                          <a:cs typeface="Meiryo" charset="-128"/>
                        </a:rPr>
                        <a:t>VPP</a:t>
                      </a:r>
                      <a:r>
                        <a:rPr kumimoji="1" lang="ja-JP" altLang="en-US" sz="1100" b="1">
                          <a:solidFill>
                            <a:schemeClr val="tx1">
                              <a:lumMod val="75000"/>
                              <a:lumOff val="25000"/>
                            </a:schemeClr>
                          </a:solidFill>
                          <a:latin typeface="Meiryo" charset="-128"/>
                          <a:ea typeface="Meiryo" charset="-128"/>
                          <a:cs typeface="Meiryo" charset="-128"/>
                        </a:rPr>
                        <a:t>）</a:t>
                      </a:r>
                      <a:endParaRPr kumimoji="1" lang="en-US" altLang="ja-JP" sz="1400" b="1">
                        <a:solidFill>
                          <a:schemeClr val="tx1">
                            <a:lumMod val="75000"/>
                            <a:lumOff val="25000"/>
                          </a:schemeClr>
                        </a:solidFill>
                        <a:latin typeface="Meiryo" charset="-128"/>
                        <a:ea typeface="Meiryo" charset="-128"/>
                        <a:cs typeface="Meiryo" charset="-128"/>
                      </a:endParaRPr>
                    </a:p>
                    <a:p>
                      <a:pPr algn="ctr">
                        <a:lnSpc>
                          <a:spcPct val="120000"/>
                        </a:lnSpc>
                      </a:pPr>
                      <a:r>
                        <a:rPr kumimoji="1" lang="ja-JP" altLang="en-US" sz="1100" b="1">
                          <a:solidFill>
                            <a:schemeClr val="tx1">
                              <a:lumMod val="75000"/>
                              <a:lumOff val="25000"/>
                            </a:schemeClr>
                          </a:solidFill>
                          <a:latin typeface="Meiryo" charset="-128"/>
                          <a:ea typeface="Meiryo" charset="-128"/>
                          <a:cs typeface="Meiryo" charset="-128"/>
                        </a:rPr>
                        <a:t>デバイスベース方式配信</a:t>
                      </a:r>
                      <a:endParaRPr kumimoji="1" lang="en-US" altLang="ja-JP" sz="1100" b="1">
                        <a:solidFill>
                          <a:schemeClr val="tx1">
                            <a:lumMod val="75000"/>
                            <a:lumOff val="25000"/>
                          </a:schemeClr>
                        </a:solidFill>
                        <a:latin typeface="Meiryo" charset="-128"/>
                        <a:ea typeface="Meiryo" charset="-128"/>
                        <a:cs typeface="Meiryo" charset="-128"/>
                      </a:endParaRPr>
                    </a:p>
                    <a:p>
                      <a:pPr algn="ctr">
                        <a:lnSpc>
                          <a:spcPct val="120000"/>
                        </a:lnSpc>
                      </a:pPr>
                      <a:r>
                        <a:rPr kumimoji="1" lang="ja-JP" altLang="en-US" sz="1100" b="1">
                          <a:solidFill>
                            <a:schemeClr val="tx1">
                              <a:lumMod val="75000"/>
                              <a:lumOff val="25000"/>
                            </a:schemeClr>
                          </a:solidFill>
                          <a:latin typeface="Meiryo" charset="-128"/>
                          <a:ea typeface="Meiryo" charset="-128"/>
                          <a:cs typeface="Meiryo" charset="-128"/>
                        </a:rPr>
                        <a:t>（オプション機能）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lumMod val="60000"/>
                        <a:lumOff val="40000"/>
                        <a:alpha val="29804"/>
                      </a:schemeClr>
                    </a:solidFill>
                  </a:tcPr>
                </a:tc>
                <a:tc rowSpan="2">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a:t>
                      </a:r>
                      <a:r>
                        <a:rPr lang="ja-JP" altLang="en-US" sz="1050" b="1">
                          <a:solidFill>
                            <a:schemeClr val="tx1">
                              <a:lumMod val="75000"/>
                              <a:lumOff val="25000"/>
                            </a:schemeClr>
                          </a:solidFill>
                          <a:latin typeface="Meiryo" charset="-128"/>
                          <a:ea typeface="Meiryo" charset="-128"/>
                          <a:cs typeface="Meiryo" charset="-128"/>
                        </a:rPr>
                        <a:t>デバイスに</a:t>
                      </a:r>
                      <a:r>
                        <a:rPr lang="en-US" altLang="ja-JP" sz="1050" b="1" dirty="0">
                          <a:solidFill>
                            <a:schemeClr val="tx1">
                              <a:lumMod val="75000"/>
                              <a:lumOff val="25000"/>
                            </a:schemeClr>
                          </a:solidFill>
                          <a:latin typeface="Meiryo" charset="-128"/>
                          <a:ea typeface="Meiryo" charset="-128"/>
                          <a:cs typeface="Meiryo" charset="-128"/>
                        </a:rPr>
                        <a:t>Apple ID</a:t>
                      </a:r>
                      <a:r>
                        <a:rPr lang="ja-JP" altLang="en-US" sz="1050" b="1">
                          <a:solidFill>
                            <a:schemeClr val="tx1">
                              <a:lumMod val="75000"/>
                              <a:lumOff val="25000"/>
                            </a:schemeClr>
                          </a:solidFill>
                          <a:latin typeface="Meiryo" charset="-128"/>
                          <a:ea typeface="Meiryo" charset="-128"/>
                          <a:cs typeface="Meiryo" charset="-128"/>
                        </a:rPr>
                        <a:t>を設定していない</a:t>
                      </a:r>
                      <a:r>
                        <a:rPr lang="ja-JP" altLang="en-US" sz="1050" b="0">
                          <a:solidFill>
                            <a:schemeClr val="tx1">
                              <a:lumMod val="75000"/>
                              <a:lumOff val="25000"/>
                            </a:schemeClr>
                          </a:solidFill>
                          <a:latin typeface="Meiryo" charset="-128"/>
                          <a:ea typeface="Meiryo" charset="-128"/>
                          <a:cs typeface="Meiryo" charset="-128"/>
                        </a:rPr>
                        <a:t>、もしくは設定しているが利用者にパスワードを教えていない。</a:t>
                      </a:r>
                      <a:endParaRPr lang="en-US" altLang="ja-JP" sz="1050" b="0" dirty="0">
                        <a:solidFill>
                          <a:schemeClr val="tx1">
                            <a:lumMod val="75000"/>
                            <a:lumOff val="25000"/>
                          </a:schemeClr>
                        </a:solidFill>
                        <a:latin typeface="Meiryo" charset="-128"/>
                        <a:ea typeface="Meiryo" charset="-128"/>
                        <a:cs typeface="Meiryo" charset="-128"/>
                      </a:endParaRPr>
                    </a:p>
                    <a:p>
                      <a:pPr algn="just">
                        <a:lnSpc>
                          <a:spcPct val="120000"/>
                        </a:lnSpc>
                      </a:pPr>
                      <a:r>
                        <a:rPr lang="ja-JP" altLang="en-US" sz="1050" b="0">
                          <a:solidFill>
                            <a:schemeClr val="tx1">
                              <a:lumMod val="75000"/>
                              <a:lumOff val="25000"/>
                            </a:schemeClr>
                          </a:solidFill>
                          <a:latin typeface="Meiryo" charset="-128"/>
                          <a:ea typeface="Meiryo" charset="-128"/>
                          <a:cs typeface="Meiryo" charset="-128"/>
                        </a:rPr>
                        <a:t>●</a:t>
                      </a:r>
                      <a:r>
                        <a:rPr lang="en-US" altLang="ja-JP" sz="1050" b="0" dirty="0">
                          <a:solidFill>
                            <a:schemeClr val="tx1">
                              <a:lumMod val="75000"/>
                              <a:lumOff val="25000"/>
                            </a:schemeClr>
                          </a:solidFill>
                          <a:latin typeface="Meiryo" charset="-128"/>
                          <a:ea typeface="Meiryo" charset="-128"/>
                          <a:cs typeface="Meiryo" charset="-128"/>
                        </a:rPr>
                        <a:t>App Store </a:t>
                      </a:r>
                      <a:r>
                        <a:rPr lang="ja-JP" altLang="en-US" sz="1050" b="0">
                          <a:solidFill>
                            <a:schemeClr val="tx1">
                              <a:lumMod val="75000"/>
                              <a:lumOff val="25000"/>
                            </a:schemeClr>
                          </a:solidFill>
                          <a:latin typeface="Meiryo" charset="-128"/>
                          <a:ea typeface="Meiryo" charset="-128"/>
                          <a:cs typeface="Meiryo" charset="-128"/>
                        </a:rPr>
                        <a:t>を禁止した状態でアプリを配信したい。</a:t>
                      </a:r>
                      <a:endParaRPr lang="en-US" altLang="ja-JP" sz="1050" b="0" dirty="0">
                        <a:solidFill>
                          <a:schemeClr val="tx1">
                            <a:lumMod val="75000"/>
                            <a:lumOff val="25000"/>
                          </a:schemeClr>
                        </a:solidFill>
                        <a:latin typeface="Meiryo" charset="-128"/>
                        <a:ea typeface="Meiryo" charset="-128"/>
                        <a:cs typeface="Meiryo" charset="-128"/>
                      </a:endParaRPr>
                    </a:p>
                    <a:p>
                      <a:pPr algn="just">
                        <a:lnSpc>
                          <a:spcPct val="120000"/>
                        </a:lnSpc>
                      </a:pPr>
                      <a:r>
                        <a:rPr lang="ja-JP" altLang="en-US" sz="1050" b="0">
                          <a:solidFill>
                            <a:schemeClr val="tx1">
                              <a:lumMod val="75000"/>
                              <a:lumOff val="25000"/>
                            </a:schemeClr>
                          </a:solidFill>
                          <a:latin typeface="Meiryo" charset="-128"/>
                          <a:ea typeface="Meiryo" charset="-128"/>
                          <a:cs typeface="Meiryo" charset="-128"/>
                        </a:rPr>
                        <a:t>●アップデートは管理者が</a:t>
                      </a:r>
                      <a:r>
                        <a:rPr lang="en-US" altLang="ja-JP" sz="1050" b="0" dirty="0">
                          <a:solidFill>
                            <a:schemeClr val="tx1">
                              <a:lumMod val="75000"/>
                              <a:lumOff val="25000"/>
                            </a:schemeClr>
                          </a:solidFill>
                          <a:latin typeface="Meiryo" charset="-128"/>
                          <a:ea typeface="Meiryo" charset="-128"/>
                          <a:cs typeface="Meiryo" charset="-128"/>
                        </a:rPr>
                        <a:t> LANSCOPE </a:t>
                      </a:r>
                      <a:r>
                        <a:rPr lang="ja-JP" altLang="en-US" sz="1050" b="0">
                          <a:solidFill>
                            <a:schemeClr val="tx1">
                              <a:lumMod val="75000"/>
                              <a:lumOff val="25000"/>
                            </a:schemeClr>
                          </a:solidFill>
                          <a:latin typeface="Meiryo" charset="-128"/>
                          <a:ea typeface="Meiryo" charset="-128"/>
                          <a:cs typeface="Meiryo" charset="-128"/>
                        </a:rPr>
                        <a:t>から行う</a:t>
                      </a:r>
                      <a:endParaRPr lang="en-US" altLang="ja-JP" sz="1050" b="0" dirty="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監視モード</a:t>
                      </a:r>
                      <a:endParaRPr lang="en-US" altLang="ja-JP" sz="1050" b="0">
                        <a:solidFill>
                          <a:schemeClr val="tx1">
                            <a:lumMod val="75000"/>
                            <a:lumOff val="25000"/>
                          </a:schemeClr>
                        </a:solidFill>
                        <a:latin typeface="Meiryo" charset="-128"/>
                        <a:ea typeface="Meiryo" charset="-128"/>
                        <a:cs typeface="Meiryo" charset="-128"/>
                      </a:endParaRPr>
                    </a:p>
                    <a:p>
                      <a:pPr algn="just">
                        <a:lnSpc>
                          <a:spcPct val="120000"/>
                        </a:lnSpc>
                      </a:pPr>
                      <a:r>
                        <a:rPr lang="ja-JP" altLang="en-US" sz="1050" b="0">
                          <a:solidFill>
                            <a:schemeClr val="tx1">
                              <a:lumMod val="75000"/>
                              <a:lumOff val="25000"/>
                            </a:schemeClr>
                          </a:solidFill>
                          <a:latin typeface="Meiryo" charset="-128"/>
                          <a:ea typeface="Meiryo" charset="-128"/>
                          <a:cs typeface="Meiryo" charset="-128"/>
                        </a:rPr>
                        <a:t>適用</a:t>
                      </a:r>
                      <a:endParaRPr lang="en-US" altLang="ja-JP" sz="105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サイレントでインストールされる</a:t>
                      </a:r>
                      <a:endParaRPr lang="en-US" altLang="ja-JP" sz="105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732942">
                <a:tc vMerge="1">
                  <a:txBody>
                    <a:bodyPr/>
                    <a:lstStyle/>
                    <a:p>
                      <a:endParaRPr kumimoji="1" lang="ja-JP" altLang="en-US"/>
                    </a:p>
                  </a:txBody>
                  <a:tcPr/>
                </a:tc>
                <a:tc vMerge="1">
                  <a:txBody>
                    <a:bodyPr/>
                    <a:lstStyle/>
                    <a:p>
                      <a:endParaRPr kumimoji="1" lang="ja-JP" altLang="en-US"/>
                    </a:p>
                  </a:txBody>
                  <a:tcPr/>
                </a:tc>
                <a:tc>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監視モード</a:t>
                      </a:r>
                      <a:endParaRPr lang="en-US" altLang="ja-JP" sz="1050" b="0">
                        <a:solidFill>
                          <a:schemeClr val="tx1">
                            <a:lumMod val="75000"/>
                            <a:lumOff val="25000"/>
                          </a:schemeClr>
                        </a:solidFill>
                        <a:latin typeface="Meiryo" charset="-128"/>
                        <a:ea typeface="Meiryo" charset="-128"/>
                        <a:cs typeface="Meiryo" charset="-128"/>
                      </a:endParaRPr>
                    </a:p>
                    <a:p>
                      <a:pPr algn="just">
                        <a:lnSpc>
                          <a:spcPct val="120000"/>
                        </a:lnSpc>
                      </a:pPr>
                      <a:r>
                        <a:rPr lang="ja-JP" altLang="en-US" sz="1050" b="0">
                          <a:solidFill>
                            <a:schemeClr val="tx1">
                              <a:lumMod val="75000"/>
                              <a:lumOff val="25000"/>
                            </a:schemeClr>
                          </a:solidFill>
                          <a:latin typeface="Meiryo" charset="-128"/>
                          <a:ea typeface="Meiryo" charset="-128"/>
                          <a:cs typeface="Meiryo" charset="-128"/>
                        </a:rPr>
                        <a:t>未適用</a:t>
                      </a:r>
                      <a:endParaRPr lang="en-US" altLang="ja-JP" sz="105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a:ea typeface="Meiryo"/>
                          <a:cs typeface="Meiryo" charset="-128"/>
                        </a:rPr>
                        <a:t>①</a:t>
                      </a:r>
                      <a:r>
                        <a:rPr lang="en-US" altLang="ja-JP" sz="1050" baseline="0">
                          <a:solidFill>
                            <a:schemeClr val="tx1">
                              <a:lumMod val="75000"/>
                              <a:lumOff val="25000"/>
                            </a:schemeClr>
                          </a:solidFill>
                          <a:latin typeface="Meiryo"/>
                          <a:ea typeface="Meiryo"/>
                          <a:cs typeface="Meiryo" charset="-128"/>
                        </a:rPr>
                        <a:t> </a:t>
                      </a:r>
                      <a:r>
                        <a:rPr lang="ja-JP" altLang="en-US" sz="1050">
                          <a:solidFill>
                            <a:schemeClr val="tx1">
                              <a:lumMod val="75000"/>
                              <a:lumOff val="25000"/>
                            </a:schemeClr>
                          </a:solidFill>
                          <a:latin typeface="Meiryo"/>
                          <a:ea typeface="Meiryo"/>
                          <a:cs typeface="Meiryo" charset="-128"/>
                        </a:rPr>
                        <a:t>アプリのインストールを促すダイアログが表示されるので［インストール］をタップする</a:t>
                      </a:r>
                      <a:endParaRPr lang="en-US" altLang="ja-JP" sz="1050">
                        <a:solidFill>
                          <a:schemeClr val="tx1">
                            <a:lumMod val="75000"/>
                            <a:lumOff val="25000"/>
                          </a:schemeClr>
                        </a:solidFill>
                        <a:latin typeface="Meiryo" charset="-128"/>
                        <a:ea typeface="Meiryo" charset="-128"/>
                        <a:cs typeface="Meiryo" charset="-128"/>
                      </a:endParaRPr>
                    </a:p>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a:ea typeface="Meiryo"/>
                          <a:cs typeface="Meiryo" charset="-128"/>
                        </a:rPr>
                        <a:t>②</a:t>
                      </a:r>
                      <a:r>
                        <a:rPr lang="en-US" altLang="ja-JP" sz="1050">
                          <a:solidFill>
                            <a:schemeClr val="tx1">
                              <a:lumMod val="75000"/>
                              <a:lumOff val="25000"/>
                            </a:schemeClr>
                          </a:solidFill>
                          <a:latin typeface="Meiryo"/>
                          <a:ea typeface="Meiryo"/>
                          <a:cs typeface="Meiryo" charset="-128"/>
                        </a:rPr>
                        <a:t> </a:t>
                      </a:r>
                      <a:r>
                        <a:rPr lang="ja-JP" altLang="en-US" sz="1050">
                          <a:solidFill>
                            <a:schemeClr val="tx1">
                              <a:lumMod val="75000"/>
                              <a:lumOff val="25000"/>
                            </a:schemeClr>
                          </a:solidFill>
                          <a:latin typeface="Meiryo"/>
                          <a:ea typeface="Meiryo"/>
                          <a:cs typeface="Meiryo" charset="-128"/>
                        </a:rPr>
                        <a:t>インストールが実行される</a:t>
                      </a:r>
                      <a:endParaRPr lang="en-US" altLang="ja-JP" sz="1050">
                        <a:solidFill>
                          <a:schemeClr val="tx1">
                            <a:lumMod val="75000"/>
                            <a:lumOff val="25000"/>
                          </a:schemeClr>
                        </a:solidFill>
                        <a:latin typeface="Meiryo"/>
                        <a:ea typeface="Meiryo"/>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732942">
                <a:tc rowSpan="2">
                  <a:txBody>
                    <a:bodyPr/>
                    <a:lstStyle/>
                    <a:p>
                      <a:pPr algn="ctr">
                        <a:lnSpc>
                          <a:spcPct val="120000"/>
                        </a:lnSpc>
                      </a:pPr>
                      <a:r>
                        <a:rPr kumimoji="1" lang="en-US" altLang="ja-JP" sz="1400" b="0">
                          <a:solidFill>
                            <a:schemeClr val="tx1">
                              <a:lumMod val="75000"/>
                              <a:lumOff val="25000"/>
                            </a:schemeClr>
                          </a:solidFill>
                          <a:latin typeface="Meiryo"/>
                          <a:ea typeface="Meiryo"/>
                          <a:cs typeface="Meiryo" charset="-128"/>
                        </a:rPr>
                        <a:t>In-House </a:t>
                      </a:r>
                      <a:r>
                        <a:rPr kumimoji="1" lang="ja-JP" altLang="en-US" sz="1400" b="0">
                          <a:solidFill>
                            <a:schemeClr val="tx1">
                              <a:lumMod val="75000"/>
                              <a:lumOff val="25000"/>
                            </a:schemeClr>
                          </a:solidFill>
                          <a:latin typeface="Meiryo"/>
                          <a:ea typeface="Meiryo"/>
                          <a:cs typeface="Meiryo" charset="-128"/>
                        </a:rPr>
                        <a:t>アプリ配信</a:t>
                      </a:r>
                      <a:endParaRPr kumimoji="1" lang="en-US" altLang="ja-JP" sz="1400" b="0">
                        <a:solidFill>
                          <a:schemeClr val="tx1">
                            <a:lumMod val="75000"/>
                            <a:lumOff val="25000"/>
                          </a:schemeClr>
                        </a:solidFill>
                        <a:latin typeface="Meiryo"/>
                        <a:ea typeface="Meiryo"/>
                        <a:cs typeface="Meiryo" charset="-128"/>
                      </a:endParaRPr>
                    </a:p>
                    <a:p>
                      <a:pPr algn="ctr">
                        <a:lnSpc>
                          <a:spcPct val="120000"/>
                        </a:lnSpc>
                      </a:pPr>
                      <a:r>
                        <a:rPr kumimoji="1" lang="ja-JP" altLang="en-US" sz="1100" b="0">
                          <a:solidFill>
                            <a:schemeClr val="tx1">
                              <a:lumMod val="75000"/>
                              <a:lumOff val="25000"/>
                            </a:schemeClr>
                          </a:solidFill>
                          <a:latin typeface="Meiryo" charset="-128"/>
                          <a:ea typeface="Meiryo" charset="-128"/>
                          <a:cs typeface="Meiryo" charset="-128"/>
                        </a:rPr>
                        <a:t>（基本機能）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C000">
                        <a:alpha val="29804"/>
                      </a:srgbClr>
                    </a:solidFill>
                  </a:tcPr>
                </a:tc>
                <a:tc rowSpan="2">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●自社開発した（ストアに掲載されていない）アプリを配信する。</a:t>
                      </a:r>
                      <a:endParaRPr lang="en-US" altLang="ja-JP" sz="1050" b="0" dirty="0">
                        <a:solidFill>
                          <a:schemeClr val="tx1">
                            <a:lumMod val="75000"/>
                            <a:lumOff val="25000"/>
                          </a:schemeClr>
                        </a:solidFill>
                        <a:latin typeface="Meiryo" charset="-128"/>
                        <a:ea typeface="Meiryo" charset="-128"/>
                        <a:cs typeface="Meiryo" charset="-128"/>
                      </a:endParaRPr>
                    </a:p>
                    <a:p>
                      <a:pPr algn="just">
                        <a:lnSpc>
                          <a:spcPct val="120000"/>
                        </a:lnSpc>
                      </a:pPr>
                      <a:r>
                        <a:rPr lang="ja-JP" altLang="en-US" sz="1050" b="0">
                          <a:solidFill>
                            <a:schemeClr val="tx1">
                              <a:lumMod val="75000"/>
                              <a:lumOff val="25000"/>
                            </a:schemeClr>
                          </a:solidFill>
                          <a:latin typeface="Meiryo" charset="-128"/>
                          <a:ea typeface="Meiryo" charset="-128"/>
                          <a:cs typeface="Meiryo" charset="-128"/>
                        </a:rPr>
                        <a:t>●アップデートは管理者がエンドポイントマネージャーから行う。</a:t>
                      </a:r>
                      <a:endParaRPr lang="en-US" altLang="ja-JP" sz="1050" b="0" dirty="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監視モード</a:t>
                      </a:r>
                      <a:endParaRPr lang="en-US" altLang="ja-JP" sz="1050" b="0">
                        <a:solidFill>
                          <a:schemeClr val="tx1">
                            <a:lumMod val="75000"/>
                            <a:lumOff val="25000"/>
                          </a:schemeClr>
                        </a:solidFill>
                        <a:latin typeface="Meiryo" charset="-128"/>
                        <a:ea typeface="Meiryo" charset="-128"/>
                        <a:cs typeface="Meiryo" charset="-128"/>
                      </a:endParaRPr>
                    </a:p>
                    <a:p>
                      <a:pPr algn="just">
                        <a:lnSpc>
                          <a:spcPct val="120000"/>
                        </a:lnSpc>
                      </a:pPr>
                      <a:r>
                        <a:rPr lang="ja-JP" altLang="en-US" sz="1050" b="0">
                          <a:solidFill>
                            <a:schemeClr val="tx1">
                              <a:lumMod val="75000"/>
                              <a:lumOff val="25000"/>
                            </a:schemeClr>
                          </a:solidFill>
                          <a:latin typeface="Meiryo" charset="-128"/>
                          <a:ea typeface="Meiryo" charset="-128"/>
                          <a:cs typeface="Meiryo" charset="-128"/>
                        </a:rPr>
                        <a:t>適用</a:t>
                      </a:r>
                      <a:endParaRPr lang="en-US" altLang="ja-JP" sz="105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サイレントでインストールされる</a:t>
                      </a:r>
                      <a:endParaRPr lang="en-US" altLang="ja-JP" sz="105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57325127"/>
                  </a:ext>
                </a:extLst>
              </a:tr>
              <a:tr h="732942">
                <a:tc vMerge="1">
                  <a:txBody>
                    <a:bodyPr/>
                    <a:lstStyle/>
                    <a:p>
                      <a:pPr algn="ctr">
                        <a:lnSpc>
                          <a:spcPct val="120000"/>
                        </a:lnSpc>
                      </a:pPr>
                      <a:endParaRPr kumimoji="1" lang="ja-JP" altLang="en-US" sz="1050" b="1">
                        <a:solidFill>
                          <a:schemeClr val="tx1">
                            <a:lumMod val="65000"/>
                            <a:lumOff val="3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FC000">
                        <a:alpha val="29804"/>
                      </a:srgbClr>
                    </a:solidFill>
                  </a:tcPr>
                </a:tc>
                <a:tc vMerge="1">
                  <a:txBody>
                    <a:bodyPr/>
                    <a:lstStyle/>
                    <a:p>
                      <a:pPr algn="just">
                        <a:lnSpc>
                          <a:spcPct val="120000"/>
                        </a:lnSpc>
                      </a:pPr>
                      <a:endParaRPr lang="en-US" altLang="ja-JP" sz="1050" b="0">
                        <a:solidFill>
                          <a:schemeClr val="tx1">
                            <a:lumMod val="65000"/>
                            <a:lumOff val="3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lang="ja-JP" altLang="en-US" sz="1050" b="0">
                          <a:solidFill>
                            <a:schemeClr val="tx1">
                              <a:lumMod val="75000"/>
                              <a:lumOff val="25000"/>
                            </a:schemeClr>
                          </a:solidFill>
                          <a:latin typeface="Meiryo" charset="-128"/>
                          <a:ea typeface="Meiryo" charset="-128"/>
                          <a:cs typeface="Meiryo" charset="-128"/>
                        </a:rPr>
                        <a:t>監視モード</a:t>
                      </a:r>
                      <a:endParaRPr lang="en-US" altLang="ja-JP" sz="1050" b="0">
                        <a:solidFill>
                          <a:schemeClr val="tx1">
                            <a:lumMod val="75000"/>
                            <a:lumOff val="25000"/>
                          </a:schemeClr>
                        </a:solidFill>
                        <a:latin typeface="Meiryo" charset="-128"/>
                        <a:ea typeface="Meiryo" charset="-128"/>
                        <a:cs typeface="Meiryo" charset="-128"/>
                      </a:endParaRPr>
                    </a:p>
                    <a:p>
                      <a:pPr algn="just">
                        <a:lnSpc>
                          <a:spcPct val="120000"/>
                        </a:lnSpc>
                      </a:pPr>
                      <a:r>
                        <a:rPr lang="ja-JP" altLang="en-US" sz="1050" b="0">
                          <a:solidFill>
                            <a:schemeClr val="tx1">
                              <a:lumMod val="75000"/>
                              <a:lumOff val="25000"/>
                            </a:schemeClr>
                          </a:solidFill>
                          <a:latin typeface="Meiryo" charset="-128"/>
                          <a:ea typeface="Meiryo" charset="-128"/>
                          <a:cs typeface="Meiryo" charset="-128"/>
                        </a:rPr>
                        <a:t>未適用</a:t>
                      </a:r>
                      <a:endParaRPr lang="en-US" altLang="ja-JP" sz="1050" b="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charset="-128"/>
                          <a:ea typeface="Meiryo" charset="-128"/>
                          <a:cs typeface="Meiryo" charset="-128"/>
                        </a:rPr>
                        <a:t>①</a:t>
                      </a:r>
                      <a:r>
                        <a:rPr lang="en-US" altLang="ja-JP" sz="1050" baseline="0" dirty="0">
                          <a:solidFill>
                            <a:schemeClr val="tx1">
                              <a:lumMod val="75000"/>
                              <a:lumOff val="25000"/>
                            </a:schemeClr>
                          </a:solidFill>
                          <a:latin typeface="Meiryo" charset="-128"/>
                          <a:ea typeface="Meiryo" charset="-128"/>
                          <a:cs typeface="Meiryo" charset="-128"/>
                        </a:rPr>
                        <a:t> </a:t>
                      </a:r>
                      <a:r>
                        <a:rPr lang="ja-JP" altLang="en-US" sz="1050">
                          <a:solidFill>
                            <a:schemeClr val="tx1">
                              <a:lumMod val="75000"/>
                              <a:lumOff val="25000"/>
                            </a:schemeClr>
                          </a:solidFill>
                          <a:latin typeface="Meiryo" charset="-128"/>
                          <a:ea typeface="Meiryo" charset="-128"/>
                          <a:cs typeface="Meiryo" charset="-128"/>
                        </a:rPr>
                        <a:t>アプリのインストールを促すダイアログが表示されるので［インストール］をタップする</a:t>
                      </a:r>
                      <a:endParaRPr lang="en-US" altLang="ja-JP" sz="1050" dirty="0">
                        <a:solidFill>
                          <a:schemeClr val="tx1">
                            <a:lumMod val="75000"/>
                            <a:lumOff val="25000"/>
                          </a:schemeClr>
                        </a:solidFill>
                        <a:latin typeface="Meiryo" charset="-128"/>
                        <a:ea typeface="Meiryo" charset="-128"/>
                        <a:cs typeface="Meiryo" charset="-128"/>
                      </a:endParaRPr>
                    </a:p>
                    <a:p>
                      <a:pPr marL="0" marR="0" indent="0" algn="just" defTabSz="914400" rtl="0" eaLnBrk="1" fontAlgn="auto" latinLnBrk="0" hangingPunct="1">
                        <a:lnSpc>
                          <a:spcPct val="120000"/>
                        </a:lnSpc>
                        <a:spcBef>
                          <a:spcPts val="0"/>
                        </a:spcBef>
                        <a:spcAft>
                          <a:spcPts val="0"/>
                        </a:spcAft>
                        <a:buClrTx/>
                        <a:buSzTx/>
                        <a:buFontTx/>
                        <a:buNone/>
                        <a:tabLst/>
                        <a:defRPr/>
                      </a:pPr>
                      <a:r>
                        <a:rPr lang="ja-JP" altLang="en-US" sz="1050">
                          <a:solidFill>
                            <a:schemeClr val="tx1">
                              <a:lumMod val="75000"/>
                              <a:lumOff val="25000"/>
                            </a:schemeClr>
                          </a:solidFill>
                          <a:latin typeface="Meiryo" charset="-128"/>
                          <a:ea typeface="Meiryo" charset="-128"/>
                          <a:cs typeface="Meiryo" charset="-128"/>
                        </a:rPr>
                        <a:t>②</a:t>
                      </a:r>
                      <a:r>
                        <a:rPr lang="en-US" altLang="ja-JP" sz="1050" dirty="0">
                          <a:solidFill>
                            <a:schemeClr val="tx1">
                              <a:lumMod val="75000"/>
                              <a:lumOff val="25000"/>
                            </a:schemeClr>
                          </a:solidFill>
                          <a:latin typeface="Meiryo" charset="-128"/>
                          <a:ea typeface="Meiryo" charset="-128"/>
                          <a:cs typeface="Meiryo" charset="-128"/>
                        </a:rPr>
                        <a:t> </a:t>
                      </a:r>
                      <a:r>
                        <a:rPr lang="ja-JP" altLang="en-US" sz="1050">
                          <a:solidFill>
                            <a:schemeClr val="tx1">
                              <a:lumMod val="75000"/>
                              <a:lumOff val="25000"/>
                            </a:schemeClr>
                          </a:solidFill>
                          <a:latin typeface="Meiryo" charset="-128"/>
                          <a:ea typeface="Meiryo" charset="-128"/>
                          <a:cs typeface="Meiryo" charset="-128"/>
                        </a:rPr>
                        <a:t>インストールが実行される</a:t>
                      </a:r>
                      <a:endParaRPr lang="en-US" altLang="ja-JP" sz="1050" dirty="0">
                        <a:solidFill>
                          <a:schemeClr val="tx1">
                            <a:lumMod val="75000"/>
                            <a:lumOff val="25000"/>
                          </a:schemeClr>
                        </a:solidFill>
                        <a:latin typeface="Meiryo" charset="-128"/>
                        <a:ea typeface="Meiryo"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81796461"/>
                  </a:ext>
                </a:extLst>
              </a:tr>
            </a:tbl>
          </a:graphicData>
        </a:graphic>
      </p:graphicFrame>
      <p:sp>
        <p:nvSpPr>
          <p:cNvPr id="8" name="正方形/長方形 7">
            <a:extLst>
              <a:ext uri="{FF2B5EF4-FFF2-40B4-BE49-F238E27FC236}">
                <a16:creationId xmlns:a16="http://schemas.microsoft.com/office/drawing/2014/main" id="{1AAB2C9D-B8C7-8144-8F90-07077D8302C0}"/>
              </a:ext>
            </a:extLst>
          </p:cNvPr>
          <p:cNvSpPr/>
          <p:nvPr/>
        </p:nvSpPr>
        <p:spPr>
          <a:xfrm>
            <a:off x="328945" y="3475843"/>
            <a:ext cx="11534109" cy="1452056"/>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31653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B6B6E9AA-CFC4-1F40-8B38-C25FB425472A}"/>
              </a:ext>
            </a:extLst>
          </p:cNvPr>
          <p:cNvSpPr>
            <a:spLocks noGrp="1"/>
          </p:cNvSpPr>
          <p:nvPr>
            <p:ph type="body" sz="quarter" idx="15"/>
          </p:nvPr>
        </p:nvSpPr>
        <p:spPr>
          <a:xfrm>
            <a:off x="413588" y="269809"/>
            <a:ext cx="11074573" cy="291618"/>
          </a:xfrm>
        </p:spPr>
        <p:txBody>
          <a:bodyPr/>
          <a:lstStyle/>
          <a:p>
            <a:r>
              <a:rPr lang="en-US" altLang="ja-JP"/>
              <a:t>【ABM】</a:t>
            </a:r>
            <a:r>
              <a:rPr lang="ja-JP" altLang="en-US"/>
              <a:t>アプリの一括配信（旧称</a:t>
            </a:r>
            <a:r>
              <a:rPr lang="en-US" altLang="ja-JP"/>
              <a:t> VPP</a:t>
            </a:r>
            <a:r>
              <a:rPr lang="ja-JP" altLang="en-US"/>
              <a:t>）　</a:t>
            </a:r>
            <a:r>
              <a:rPr lang="en-US" altLang="ja-JP"/>
              <a:t>※</a:t>
            </a:r>
            <a:r>
              <a:rPr lang="ja-JP" altLang="en-US"/>
              <a:t>ライト</a:t>
            </a:r>
            <a:r>
              <a:rPr lang="en-US" altLang="ja-JP"/>
              <a:t>A</a:t>
            </a:r>
            <a:r>
              <a:rPr lang="ja-JP" altLang="en-US"/>
              <a:t>＋オプション</a:t>
            </a:r>
          </a:p>
        </p:txBody>
      </p:sp>
      <p:sp>
        <p:nvSpPr>
          <p:cNvPr id="2" name="テキスト プレースホルダー 1">
            <a:extLst>
              <a:ext uri="{FF2B5EF4-FFF2-40B4-BE49-F238E27FC236}">
                <a16:creationId xmlns:a16="http://schemas.microsoft.com/office/drawing/2014/main" id="{95AD404C-9720-6146-9243-668B2C63B3AA}"/>
              </a:ext>
            </a:extLst>
          </p:cNvPr>
          <p:cNvSpPr>
            <a:spLocks noGrp="1"/>
          </p:cNvSpPr>
          <p:nvPr>
            <p:ph type="body" sz="quarter" idx="11"/>
          </p:nvPr>
        </p:nvSpPr>
        <p:spPr>
          <a:xfrm>
            <a:off x="263132" y="690627"/>
            <a:ext cx="11665736" cy="840230"/>
          </a:xfrm>
        </p:spPr>
        <p:txBody>
          <a:bodyPr/>
          <a:lstStyle/>
          <a:p>
            <a:r>
              <a:rPr lang="en-US" altLang="ja-JP"/>
              <a:t>Apple ID </a:t>
            </a:r>
            <a:r>
              <a:rPr lang="ja-JP" altLang="en-US"/>
              <a:t>の設定・サインイン有無に依存することなく、</a:t>
            </a:r>
            <a:endParaRPr lang="en-US" altLang="ja-JP"/>
          </a:p>
          <a:p>
            <a:r>
              <a:rPr lang="en-US" altLang="ja-JP"/>
              <a:t>App Store </a:t>
            </a:r>
            <a:r>
              <a:rPr lang="ja-JP" altLang="en-US"/>
              <a:t>の利用を禁止している場合でもアプリの配信が可能です。</a:t>
            </a:r>
          </a:p>
        </p:txBody>
      </p:sp>
      <p:graphicFrame>
        <p:nvGraphicFramePr>
          <p:cNvPr id="4" name="表 3">
            <a:extLst>
              <a:ext uri="{FF2B5EF4-FFF2-40B4-BE49-F238E27FC236}">
                <a16:creationId xmlns:a16="http://schemas.microsoft.com/office/drawing/2014/main" id="{B3B7097A-6271-7C4B-951D-BE9D668B6D8E}"/>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pic>
        <p:nvPicPr>
          <p:cNvPr id="9" name="図 8">
            <a:extLst>
              <a:ext uri="{FF2B5EF4-FFF2-40B4-BE49-F238E27FC236}">
                <a16:creationId xmlns:a16="http://schemas.microsoft.com/office/drawing/2014/main" id="{EA0C0859-08CE-164F-A2E2-1B8F745A40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2280" y="1734726"/>
            <a:ext cx="4243133" cy="2318991"/>
          </a:xfrm>
          <a:prstGeom prst="rect">
            <a:avLst/>
          </a:prstGeom>
          <a:ln w="6350">
            <a:solidFill>
              <a:schemeClr val="bg1">
                <a:lumMod val="65000"/>
              </a:schemeClr>
            </a:solidFill>
          </a:ln>
        </p:spPr>
      </p:pic>
      <p:cxnSp>
        <p:nvCxnSpPr>
          <p:cNvPr id="10" name="直線矢印コネクタ 9">
            <a:extLst>
              <a:ext uri="{FF2B5EF4-FFF2-40B4-BE49-F238E27FC236}">
                <a16:creationId xmlns:a16="http://schemas.microsoft.com/office/drawing/2014/main" id="{32B6CC73-EA36-3445-8B0F-434AFD325669}"/>
              </a:ext>
            </a:extLst>
          </p:cNvPr>
          <p:cNvCxnSpPr>
            <a:cxnSpLocks/>
          </p:cNvCxnSpPr>
          <p:nvPr/>
        </p:nvCxnSpPr>
        <p:spPr>
          <a:xfrm>
            <a:off x="4757034" y="2804324"/>
            <a:ext cx="1843463"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BB8CD401-B105-DF43-92F9-A3FC17149C77}"/>
              </a:ext>
            </a:extLst>
          </p:cNvPr>
          <p:cNvSpPr txBox="1"/>
          <p:nvPr/>
        </p:nvSpPr>
        <p:spPr>
          <a:xfrm>
            <a:off x="4830603" y="2948904"/>
            <a:ext cx="1769894" cy="461665"/>
          </a:xfrm>
          <a:prstGeom prst="rect">
            <a:avLst/>
          </a:prstGeom>
          <a:noFill/>
        </p:spPr>
        <p:txBody>
          <a:bodyPr wrap="square" rtlCol="0">
            <a:spAutoFit/>
          </a:bodyPr>
          <a:lstStyle/>
          <a:p>
            <a:r>
              <a:rPr lang="ja-JP" altLang="en-US" sz="1200">
                <a:solidFill>
                  <a:schemeClr val="tx1">
                    <a:lumMod val="75000"/>
                    <a:lumOff val="25000"/>
                  </a:schemeClr>
                </a:solidFill>
                <a:latin typeface="Meiryo" charset="-128"/>
                <a:ea typeface="Meiryo" charset="-128"/>
                <a:cs typeface="Meiryo" charset="-128"/>
              </a:rPr>
              <a:t>①</a:t>
            </a:r>
            <a:r>
              <a:rPr lang="en-US" altLang="ja-JP" sz="1200">
                <a:solidFill>
                  <a:schemeClr val="tx1">
                    <a:lumMod val="75000"/>
                    <a:lumOff val="25000"/>
                  </a:schemeClr>
                </a:solidFill>
                <a:latin typeface="Meiryo" charset="-128"/>
                <a:ea typeface="Meiryo" charset="-128"/>
                <a:cs typeface="Meiryo" charset="-128"/>
              </a:rPr>
              <a:t> </a:t>
            </a:r>
            <a:r>
              <a:rPr lang="ja-JP" altLang="en-US" sz="1200">
                <a:solidFill>
                  <a:schemeClr val="tx1">
                    <a:lumMod val="75000"/>
                    <a:lumOff val="25000"/>
                  </a:schemeClr>
                </a:solidFill>
                <a:latin typeface="Meiryo" charset="-128"/>
                <a:ea typeface="Meiryo" charset="-128"/>
                <a:cs typeface="Meiryo" charset="-128"/>
              </a:rPr>
              <a:t>アプリを入手、</a:t>
            </a:r>
            <a:endParaRPr lang="en-US" altLang="ja-JP" sz="1200">
              <a:solidFill>
                <a:schemeClr val="tx1">
                  <a:lumMod val="75000"/>
                  <a:lumOff val="25000"/>
                </a:schemeClr>
              </a:solidFill>
              <a:latin typeface="Meiryo" charset="-128"/>
              <a:ea typeface="Meiryo" charset="-128"/>
              <a:cs typeface="Meiryo" charset="-128"/>
            </a:endParaRPr>
          </a:p>
          <a:p>
            <a:r>
              <a:rPr lang="ja-JP" altLang="en-US" sz="1200">
                <a:solidFill>
                  <a:schemeClr val="tx1">
                    <a:lumMod val="75000"/>
                    <a:lumOff val="25000"/>
                  </a:schemeClr>
                </a:solidFill>
                <a:latin typeface="Meiryo" charset="-128"/>
                <a:ea typeface="Meiryo" charset="-128"/>
                <a:cs typeface="Meiryo" charset="-128"/>
              </a:rPr>
              <a:t>　</a:t>
            </a:r>
            <a:r>
              <a:rPr lang="en-US" altLang="ja-JP" sz="1200">
                <a:solidFill>
                  <a:schemeClr val="tx1">
                    <a:lumMod val="75000"/>
                    <a:lumOff val="25000"/>
                  </a:schemeClr>
                </a:solidFill>
                <a:latin typeface="Meiryo" charset="-128"/>
                <a:ea typeface="Meiryo" charset="-128"/>
                <a:cs typeface="Meiryo" charset="-128"/>
              </a:rPr>
              <a:t> </a:t>
            </a:r>
            <a:r>
              <a:rPr lang="ja-JP" altLang="en-US" sz="1200">
                <a:solidFill>
                  <a:schemeClr val="tx1">
                    <a:lumMod val="75000"/>
                    <a:lumOff val="25000"/>
                  </a:schemeClr>
                </a:solidFill>
                <a:latin typeface="Meiryo" charset="-128"/>
                <a:ea typeface="Meiryo" charset="-128"/>
                <a:cs typeface="Meiryo" charset="-128"/>
              </a:rPr>
              <a:t>ライセンスが反映</a:t>
            </a:r>
            <a:endParaRPr lang="en-US" altLang="ja-JP" sz="1200">
              <a:solidFill>
                <a:schemeClr val="tx1">
                  <a:lumMod val="75000"/>
                  <a:lumOff val="25000"/>
                </a:schemeClr>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9D591DE4-9EB7-B54F-91A2-B47464C2888C}"/>
              </a:ext>
            </a:extLst>
          </p:cNvPr>
          <p:cNvSpPr txBox="1"/>
          <p:nvPr/>
        </p:nvSpPr>
        <p:spPr>
          <a:xfrm>
            <a:off x="9304928" y="5328462"/>
            <a:ext cx="1295547" cy="461665"/>
          </a:xfrm>
          <a:prstGeom prst="rect">
            <a:avLst/>
          </a:prstGeom>
          <a:noFill/>
        </p:spPr>
        <p:txBody>
          <a:bodyPr wrap="none" rtlCol="0">
            <a:spAutoFit/>
          </a:bodyPr>
          <a:lstStyle/>
          <a:p>
            <a:r>
              <a:rPr lang="ja-JP" altLang="en-US" sz="1200">
                <a:solidFill>
                  <a:schemeClr val="tx1">
                    <a:lumMod val="75000"/>
                    <a:lumOff val="25000"/>
                  </a:schemeClr>
                </a:solidFill>
                <a:latin typeface="Meiryo" charset="-128"/>
                <a:ea typeface="Meiryo" charset="-128"/>
                <a:cs typeface="Meiryo" charset="-128"/>
              </a:rPr>
              <a:t>②</a:t>
            </a:r>
            <a:r>
              <a:rPr lang="en-US" altLang="ja-JP" sz="1200">
                <a:solidFill>
                  <a:schemeClr val="tx1">
                    <a:lumMod val="75000"/>
                    <a:lumOff val="25000"/>
                  </a:schemeClr>
                </a:solidFill>
                <a:latin typeface="Meiryo" charset="-128"/>
                <a:ea typeface="Meiryo" charset="-128"/>
                <a:cs typeface="Meiryo" charset="-128"/>
              </a:rPr>
              <a:t> VPP</a:t>
            </a:r>
            <a:r>
              <a:rPr lang="ja-JP" altLang="en-US" sz="1200">
                <a:solidFill>
                  <a:schemeClr val="tx1">
                    <a:lumMod val="75000"/>
                    <a:lumOff val="25000"/>
                  </a:schemeClr>
                </a:solidFill>
                <a:latin typeface="Meiryo" charset="-128"/>
                <a:ea typeface="Meiryo" charset="-128"/>
                <a:cs typeface="Meiryo" charset="-128"/>
              </a:rPr>
              <a:t>アプリを</a:t>
            </a:r>
          </a:p>
          <a:p>
            <a:r>
              <a:rPr lang="ja-JP" altLang="en-US" sz="1200">
                <a:solidFill>
                  <a:schemeClr val="tx1">
                    <a:lumMod val="75000"/>
                    <a:lumOff val="25000"/>
                  </a:schemeClr>
                </a:solidFill>
                <a:latin typeface="Meiryo" charset="-128"/>
                <a:ea typeface="Meiryo" charset="-128"/>
                <a:cs typeface="Meiryo" charset="-128"/>
              </a:rPr>
              <a:t>デバイスに配信</a:t>
            </a:r>
            <a:endParaRPr lang="en-US" altLang="ja-JP" sz="1200">
              <a:solidFill>
                <a:schemeClr val="tx1">
                  <a:lumMod val="75000"/>
                  <a:lumOff val="25000"/>
                </a:schemeClr>
              </a:solidFill>
              <a:latin typeface="Meiryo" charset="-128"/>
              <a:ea typeface="Meiryo" charset="-128"/>
              <a:cs typeface="Meiryo" charset="-128"/>
            </a:endParaRPr>
          </a:p>
        </p:txBody>
      </p:sp>
      <p:cxnSp>
        <p:nvCxnSpPr>
          <p:cNvPr id="13" name="カギ線コネクタ 12">
            <a:extLst>
              <a:ext uri="{FF2B5EF4-FFF2-40B4-BE49-F238E27FC236}">
                <a16:creationId xmlns:a16="http://schemas.microsoft.com/office/drawing/2014/main" id="{0CCBA5D7-6E73-F649-8020-A4E3E2CE643F}"/>
              </a:ext>
            </a:extLst>
          </p:cNvPr>
          <p:cNvCxnSpPr>
            <a:cxnSpLocks/>
          </p:cNvCxnSpPr>
          <p:nvPr/>
        </p:nvCxnSpPr>
        <p:spPr>
          <a:xfrm rot="10800000" flipV="1">
            <a:off x="8972259" y="4288923"/>
            <a:ext cx="1635736" cy="1597059"/>
          </a:xfrm>
          <a:prstGeom prst="bentConnector3">
            <a:avLst>
              <a:gd name="adj1" fmla="val -119"/>
            </a:avLst>
          </a:prstGeom>
          <a:ln w="63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 name="グループ化 41">
            <a:extLst>
              <a:ext uri="{FF2B5EF4-FFF2-40B4-BE49-F238E27FC236}">
                <a16:creationId xmlns:a16="http://schemas.microsoft.com/office/drawing/2014/main" id="{4ED66FF7-4C5E-C642-92E2-4433ECBAB6D9}"/>
              </a:ext>
            </a:extLst>
          </p:cNvPr>
          <p:cNvGrpSpPr/>
          <p:nvPr/>
        </p:nvGrpSpPr>
        <p:grpSpPr>
          <a:xfrm rot="5400000">
            <a:off x="7730586" y="5375047"/>
            <a:ext cx="1221923" cy="830161"/>
            <a:chOff x="6705600" y="5220929"/>
            <a:chExt cx="1288026" cy="875071"/>
          </a:xfrm>
        </p:grpSpPr>
        <p:sp>
          <p:nvSpPr>
            <p:cNvPr id="15" name="四角形: 角を丸くする 26">
              <a:extLst>
                <a:ext uri="{FF2B5EF4-FFF2-40B4-BE49-F238E27FC236}">
                  <a16:creationId xmlns:a16="http://schemas.microsoft.com/office/drawing/2014/main" id="{85424AE5-3D53-8244-BD5E-6AE36B836AEC}"/>
                </a:ext>
              </a:extLst>
            </p:cNvPr>
            <p:cNvSpPr/>
            <p:nvPr/>
          </p:nvSpPr>
          <p:spPr>
            <a:xfrm>
              <a:off x="6705600" y="5220929"/>
              <a:ext cx="1288026" cy="875071"/>
            </a:xfrm>
            <a:prstGeom prst="roundRect">
              <a:avLst>
                <a:gd name="adj" fmla="val 4307"/>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a:extLst>
                <a:ext uri="{FF2B5EF4-FFF2-40B4-BE49-F238E27FC236}">
                  <a16:creationId xmlns:a16="http://schemas.microsoft.com/office/drawing/2014/main" id="{DAAE03D4-3937-2F4D-B30D-47D1369631DC}"/>
                </a:ext>
              </a:extLst>
            </p:cNvPr>
            <p:cNvSpPr/>
            <p:nvPr/>
          </p:nvSpPr>
          <p:spPr>
            <a:xfrm>
              <a:off x="6838265" y="5286256"/>
              <a:ext cx="1039209" cy="744417"/>
            </a:xfrm>
            <a:prstGeom prst="rect">
              <a:avLst/>
            </a:prstGeom>
            <a:solidFill>
              <a:schemeClr val="bg1"/>
            </a:solidFill>
            <a:ln w="19050">
              <a:solidFill>
                <a:schemeClr val="tx1">
                  <a:lumMod val="65000"/>
                  <a:lumOff val="35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2000"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 name="直線コネクタ 16">
              <a:extLst>
                <a:ext uri="{FF2B5EF4-FFF2-40B4-BE49-F238E27FC236}">
                  <a16:creationId xmlns:a16="http://schemas.microsoft.com/office/drawing/2014/main" id="{A809D2EF-E986-C449-9E17-07F43B8C3697}"/>
                </a:ext>
              </a:extLst>
            </p:cNvPr>
            <p:cNvCxnSpPr/>
            <p:nvPr/>
          </p:nvCxnSpPr>
          <p:spPr>
            <a:xfrm flipV="1">
              <a:off x="6773007" y="5649441"/>
              <a:ext cx="1" cy="18046"/>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楕円 40">
              <a:extLst>
                <a:ext uri="{FF2B5EF4-FFF2-40B4-BE49-F238E27FC236}">
                  <a16:creationId xmlns:a16="http://schemas.microsoft.com/office/drawing/2014/main" id="{39616935-0300-1046-A4D8-8398585264C3}"/>
                </a:ext>
              </a:extLst>
            </p:cNvPr>
            <p:cNvSpPr/>
            <p:nvPr/>
          </p:nvSpPr>
          <p:spPr>
            <a:xfrm>
              <a:off x="7900662" y="5632087"/>
              <a:ext cx="52754" cy="527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FFC000"/>
                  </a:solidFill>
                </a:ln>
                <a:solidFill>
                  <a:prstClr val="white"/>
                </a:solidFill>
              </a:endParaRPr>
            </a:p>
          </p:txBody>
        </p:sp>
      </p:grpSp>
      <p:grpSp>
        <p:nvGrpSpPr>
          <p:cNvPr id="19" name="図形グループ 29">
            <a:extLst>
              <a:ext uri="{FF2B5EF4-FFF2-40B4-BE49-F238E27FC236}">
                <a16:creationId xmlns:a16="http://schemas.microsoft.com/office/drawing/2014/main" id="{A573518A-29DE-E644-B4E7-92EE78DB2E50}"/>
              </a:ext>
            </a:extLst>
          </p:cNvPr>
          <p:cNvGrpSpPr/>
          <p:nvPr/>
        </p:nvGrpSpPr>
        <p:grpSpPr>
          <a:xfrm>
            <a:off x="7992589" y="5413102"/>
            <a:ext cx="679598" cy="705755"/>
            <a:chOff x="6337070" y="5345567"/>
            <a:chExt cx="679598" cy="705755"/>
          </a:xfrm>
        </p:grpSpPr>
        <p:pic>
          <p:nvPicPr>
            <p:cNvPr id="20" name="図 19">
              <a:extLst>
                <a:ext uri="{FF2B5EF4-FFF2-40B4-BE49-F238E27FC236}">
                  <a16:creationId xmlns:a16="http://schemas.microsoft.com/office/drawing/2014/main" id="{64EE85DD-DB02-DB43-B506-E21B14BE7AFD}"/>
                </a:ext>
              </a:extLst>
            </p:cNvPr>
            <p:cNvPicPr>
              <a:picLocks noChangeAspect="1"/>
            </p:cNvPicPr>
            <p:nvPr/>
          </p:nvPicPr>
          <p:blipFill rotWithShape="1">
            <a:blip r:embed="rId3">
              <a:extLst>
                <a:ext uri="{28A0092B-C50C-407E-A947-70E740481C1C}">
                  <a14:useLocalDpi xmlns:a14="http://schemas.microsoft.com/office/drawing/2010/main"/>
                </a:ext>
              </a:extLst>
            </a:blip>
            <a:srcRect r="-59" b="-226"/>
            <a:stretch/>
          </p:blipFill>
          <p:spPr>
            <a:xfrm>
              <a:off x="6420434" y="5450694"/>
              <a:ext cx="512871" cy="498624"/>
            </a:xfrm>
            <a:prstGeom prst="rect">
              <a:avLst/>
            </a:prstGeom>
          </p:spPr>
        </p:pic>
        <p:sp>
          <p:nvSpPr>
            <p:cNvPr id="21" name="乗算記号 20">
              <a:extLst>
                <a:ext uri="{FF2B5EF4-FFF2-40B4-BE49-F238E27FC236}">
                  <a16:creationId xmlns:a16="http://schemas.microsoft.com/office/drawing/2014/main" id="{BF8A26DC-5B00-DB40-AEDA-8CF96697EA2C}"/>
                </a:ext>
              </a:extLst>
            </p:cNvPr>
            <p:cNvSpPr/>
            <p:nvPr/>
          </p:nvSpPr>
          <p:spPr>
            <a:xfrm>
              <a:off x="6337070" y="5345567"/>
              <a:ext cx="679598" cy="705755"/>
            </a:xfrm>
            <a:prstGeom prst="mathMultiply">
              <a:avLst>
                <a:gd name="adj1" fmla="val 2504"/>
              </a:avLst>
            </a:prstGeom>
            <a:solidFill>
              <a:srgbClr val="FF0000"/>
            </a:solidFill>
            <a:ln>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22" name="グループ化 41">
            <a:extLst>
              <a:ext uri="{FF2B5EF4-FFF2-40B4-BE49-F238E27FC236}">
                <a16:creationId xmlns:a16="http://schemas.microsoft.com/office/drawing/2014/main" id="{6E17A267-BF28-F14F-9F4E-F3EF4C3D42D3}"/>
              </a:ext>
            </a:extLst>
          </p:cNvPr>
          <p:cNvGrpSpPr/>
          <p:nvPr/>
        </p:nvGrpSpPr>
        <p:grpSpPr>
          <a:xfrm rot="5400000">
            <a:off x="6766974" y="5375047"/>
            <a:ext cx="1221923" cy="830161"/>
            <a:chOff x="6705600" y="5220929"/>
            <a:chExt cx="1288026" cy="875071"/>
          </a:xfrm>
        </p:grpSpPr>
        <p:sp>
          <p:nvSpPr>
            <p:cNvPr id="23" name="四角形: 角を丸くする 26">
              <a:extLst>
                <a:ext uri="{FF2B5EF4-FFF2-40B4-BE49-F238E27FC236}">
                  <a16:creationId xmlns:a16="http://schemas.microsoft.com/office/drawing/2014/main" id="{F83CEF06-2053-9048-8EC5-5A169A358ACC}"/>
                </a:ext>
              </a:extLst>
            </p:cNvPr>
            <p:cNvSpPr/>
            <p:nvPr/>
          </p:nvSpPr>
          <p:spPr>
            <a:xfrm>
              <a:off x="6705600" y="5220929"/>
              <a:ext cx="1288026" cy="875071"/>
            </a:xfrm>
            <a:prstGeom prst="roundRect">
              <a:avLst>
                <a:gd name="adj" fmla="val 4307"/>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正方形/長方形 23">
              <a:extLst>
                <a:ext uri="{FF2B5EF4-FFF2-40B4-BE49-F238E27FC236}">
                  <a16:creationId xmlns:a16="http://schemas.microsoft.com/office/drawing/2014/main" id="{A6CC72FC-47CA-8446-ABBE-CE45DEE90269}"/>
                </a:ext>
              </a:extLst>
            </p:cNvPr>
            <p:cNvSpPr/>
            <p:nvPr/>
          </p:nvSpPr>
          <p:spPr>
            <a:xfrm>
              <a:off x="6838265" y="5286256"/>
              <a:ext cx="1039209" cy="744417"/>
            </a:xfrm>
            <a:prstGeom prst="rect">
              <a:avLst/>
            </a:prstGeom>
            <a:solidFill>
              <a:schemeClr val="bg1"/>
            </a:solidFill>
            <a:ln w="19050">
              <a:solidFill>
                <a:schemeClr val="tx1">
                  <a:lumMod val="65000"/>
                  <a:lumOff val="35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2000" b="1">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5" name="直線コネクタ 24">
              <a:extLst>
                <a:ext uri="{FF2B5EF4-FFF2-40B4-BE49-F238E27FC236}">
                  <a16:creationId xmlns:a16="http://schemas.microsoft.com/office/drawing/2014/main" id="{7AE4B486-086C-F44D-B362-AC2134DE7526}"/>
                </a:ext>
              </a:extLst>
            </p:cNvPr>
            <p:cNvCxnSpPr/>
            <p:nvPr/>
          </p:nvCxnSpPr>
          <p:spPr>
            <a:xfrm flipV="1">
              <a:off x="6773007" y="5649441"/>
              <a:ext cx="1" cy="18046"/>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楕円 40">
              <a:extLst>
                <a:ext uri="{FF2B5EF4-FFF2-40B4-BE49-F238E27FC236}">
                  <a16:creationId xmlns:a16="http://schemas.microsoft.com/office/drawing/2014/main" id="{DCB38BD2-291D-1449-A7FF-DF9D3C9DC21A}"/>
                </a:ext>
              </a:extLst>
            </p:cNvPr>
            <p:cNvSpPr/>
            <p:nvPr/>
          </p:nvSpPr>
          <p:spPr>
            <a:xfrm>
              <a:off x="7900662" y="5632087"/>
              <a:ext cx="52754" cy="52754"/>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srgbClr val="FFC000"/>
                  </a:solidFill>
                </a:ln>
                <a:solidFill>
                  <a:prstClr val="white"/>
                </a:solidFill>
              </a:endParaRPr>
            </a:p>
          </p:txBody>
        </p:sp>
      </p:grpSp>
      <p:grpSp>
        <p:nvGrpSpPr>
          <p:cNvPr id="27" name="図形グループ 34">
            <a:extLst>
              <a:ext uri="{FF2B5EF4-FFF2-40B4-BE49-F238E27FC236}">
                <a16:creationId xmlns:a16="http://schemas.microsoft.com/office/drawing/2014/main" id="{9FB099AC-3E20-4744-8E56-FC124FDAE833}"/>
              </a:ext>
            </a:extLst>
          </p:cNvPr>
          <p:cNvGrpSpPr/>
          <p:nvPr/>
        </p:nvGrpSpPr>
        <p:grpSpPr>
          <a:xfrm>
            <a:off x="7028977" y="5413102"/>
            <a:ext cx="679598" cy="705755"/>
            <a:chOff x="6337070" y="5345567"/>
            <a:chExt cx="679598" cy="705755"/>
          </a:xfrm>
        </p:grpSpPr>
        <p:pic>
          <p:nvPicPr>
            <p:cNvPr id="28" name="図 27">
              <a:extLst>
                <a:ext uri="{FF2B5EF4-FFF2-40B4-BE49-F238E27FC236}">
                  <a16:creationId xmlns:a16="http://schemas.microsoft.com/office/drawing/2014/main" id="{436DFFF9-48F2-F74B-9D74-CE2932FA217A}"/>
                </a:ext>
              </a:extLst>
            </p:cNvPr>
            <p:cNvPicPr>
              <a:picLocks noChangeAspect="1"/>
            </p:cNvPicPr>
            <p:nvPr/>
          </p:nvPicPr>
          <p:blipFill rotWithShape="1">
            <a:blip r:embed="rId3">
              <a:extLst>
                <a:ext uri="{28A0092B-C50C-407E-A947-70E740481C1C}">
                  <a14:useLocalDpi xmlns:a14="http://schemas.microsoft.com/office/drawing/2010/main"/>
                </a:ext>
              </a:extLst>
            </a:blip>
            <a:srcRect r="-59" b="-226"/>
            <a:stretch/>
          </p:blipFill>
          <p:spPr>
            <a:xfrm>
              <a:off x="6420434" y="5450694"/>
              <a:ext cx="512871" cy="498624"/>
            </a:xfrm>
            <a:prstGeom prst="rect">
              <a:avLst/>
            </a:prstGeom>
          </p:spPr>
        </p:pic>
        <p:sp>
          <p:nvSpPr>
            <p:cNvPr id="29" name="乗算記号 28">
              <a:extLst>
                <a:ext uri="{FF2B5EF4-FFF2-40B4-BE49-F238E27FC236}">
                  <a16:creationId xmlns:a16="http://schemas.microsoft.com/office/drawing/2014/main" id="{B7818713-A884-3F4F-B1AB-123A967F219B}"/>
                </a:ext>
              </a:extLst>
            </p:cNvPr>
            <p:cNvSpPr/>
            <p:nvPr/>
          </p:nvSpPr>
          <p:spPr>
            <a:xfrm>
              <a:off x="6337070" y="5345567"/>
              <a:ext cx="679598" cy="705755"/>
            </a:xfrm>
            <a:prstGeom prst="mathMultiply">
              <a:avLst>
                <a:gd name="adj1" fmla="val 2504"/>
              </a:avLst>
            </a:prstGeom>
            <a:solidFill>
              <a:srgbClr val="FF0000"/>
            </a:solidFill>
            <a:ln>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0" name="テキスト ボックス 29">
            <a:extLst>
              <a:ext uri="{FF2B5EF4-FFF2-40B4-BE49-F238E27FC236}">
                <a16:creationId xmlns:a16="http://schemas.microsoft.com/office/drawing/2014/main" id="{87774C35-239A-FA49-B4D2-FE1E33578278}"/>
              </a:ext>
            </a:extLst>
          </p:cNvPr>
          <p:cNvSpPr txBox="1"/>
          <p:nvPr/>
        </p:nvSpPr>
        <p:spPr>
          <a:xfrm>
            <a:off x="6613773" y="6514954"/>
            <a:ext cx="2358486" cy="276999"/>
          </a:xfrm>
          <a:prstGeom prst="rect">
            <a:avLst/>
          </a:prstGeom>
          <a:noFill/>
        </p:spPr>
        <p:txBody>
          <a:bodyPr wrap="square" rtlCol="0">
            <a:spAutoFit/>
          </a:bodyPr>
          <a:lstStyle/>
          <a:p>
            <a:pPr algn="ctr"/>
            <a:r>
              <a:rPr lang="ja-JP" altLang="en-US" sz="1200">
                <a:solidFill>
                  <a:schemeClr val="tx1">
                    <a:lumMod val="75000"/>
                    <a:lumOff val="25000"/>
                  </a:schemeClr>
                </a:solidFill>
                <a:latin typeface="Meiryo" charset="-128"/>
                <a:ea typeface="Meiryo" charset="-128"/>
                <a:cs typeface="Meiryo" charset="-128"/>
              </a:rPr>
              <a:t>③</a:t>
            </a:r>
            <a:r>
              <a:rPr lang="en-US" altLang="ja-JP" sz="1200">
                <a:solidFill>
                  <a:schemeClr val="tx1">
                    <a:lumMod val="75000"/>
                    <a:lumOff val="25000"/>
                  </a:schemeClr>
                </a:solidFill>
                <a:latin typeface="Meiryo" charset="-128"/>
                <a:ea typeface="Meiryo" charset="-128"/>
                <a:cs typeface="Meiryo" charset="-128"/>
              </a:rPr>
              <a:t> </a:t>
            </a:r>
            <a:r>
              <a:rPr lang="ja-JP" altLang="en-US" sz="1200">
                <a:solidFill>
                  <a:schemeClr val="tx1">
                    <a:lumMod val="75000"/>
                    <a:lumOff val="25000"/>
                  </a:schemeClr>
                </a:solidFill>
                <a:latin typeface="Meiryo" charset="-128"/>
                <a:ea typeface="Meiryo" charset="-128"/>
                <a:cs typeface="Meiryo" charset="-128"/>
              </a:rPr>
              <a:t>インストール</a:t>
            </a:r>
            <a:endParaRPr lang="en-US" altLang="ja-JP" sz="1200">
              <a:solidFill>
                <a:schemeClr val="tx1">
                  <a:lumMod val="75000"/>
                  <a:lumOff val="25000"/>
                </a:schemeClr>
              </a:solidFill>
              <a:latin typeface="Meiryo" charset="-128"/>
              <a:ea typeface="Meiryo" charset="-128"/>
              <a:cs typeface="Meiryo" charset="-128"/>
            </a:endParaRPr>
          </a:p>
        </p:txBody>
      </p:sp>
      <p:sp>
        <p:nvSpPr>
          <p:cNvPr id="31" name="四角形吹き出し 30">
            <a:extLst>
              <a:ext uri="{FF2B5EF4-FFF2-40B4-BE49-F238E27FC236}">
                <a16:creationId xmlns:a16="http://schemas.microsoft.com/office/drawing/2014/main" id="{C12AB0CD-9A23-B74C-B882-6591FC34EF70}"/>
              </a:ext>
            </a:extLst>
          </p:cNvPr>
          <p:cNvSpPr/>
          <p:nvPr/>
        </p:nvSpPr>
        <p:spPr>
          <a:xfrm>
            <a:off x="7014369" y="4336160"/>
            <a:ext cx="1642825" cy="714777"/>
          </a:xfrm>
          <a:prstGeom prst="wedgeRectCallout">
            <a:avLst>
              <a:gd name="adj1" fmla="val -21307"/>
              <a:gd name="adj2" fmla="val 89701"/>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テキスト ボックス 31">
            <a:extLst>
              <a:ext uri="{FF2B5EF4-FFF2-40B4-BE49-F238E27FC236}">
                <a16:creationId xmlns:a16="http://schemas.microsoft.com/office/drawing/2014/main" id="{74B54949-9FF4-2C4D-BD58-0D92C51DE144}"/>
              </a:ext>
            </a:extLst>
          </p:cNvPr>
          <p:cNvSpPr txBox="1"/>
          <p:nvPr/>
        </p:nvSpPr>
        <p:spPr>
          <a:xfrm>
            <a:off x="7065310" y="4471908"/>
            <a:ext cx="1564852" cy="472052"/>
          </a:xfrm>
          <a:prstGeom prst="rect">
            <a:avLst/>
          </a:prstGeom>
          <a:noFill/>
        </p:spPr>
        <p:txBody>
          <a:bodyPr wrap="none" rtlCol="0">
            <a:spAutoFit/>
          </a:bodyPr>
          <a:lstStyle/>
          <a:p>
            <a:pPr>
              <a:lnSpc>
                <a:spcPct val="120000"/>
              </a:lnSpc>
            </a:pPr>
            <a:r>
              <a:rPr lang="en-US" altLang="ja-JP" sz="1050" b="1">
                <a:solidFill>
                  <a:srgbClr val="C00000"/>
                </a:solidFill>
                <a:latin typeface="Meiryo" charset="-128"/>
                <a:ea typeface="Meiryo" charset="-128"/>
                <a:cs typeface="Meiryo" charset="-128"/>
              </a:rPr>
              <a:t>App Store</a:t>
            </a:r>
            <a:r>
              <a:rPr lang="ja-JP" altLang="en-US" sz="1050" b="1">
                <a:solidFill>
                  <a:srgbClr val="C00000"/>
                </a:solidFill>
                <a:latin typeface="Meiryo" charset="-128"/>
                <a:ea typeface="Meiryo" charset="-128"/>
                <a:cs typeface="Meiryo" charset="-128"/>
              </a:rPr>
              <a:t>を禁止して</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いても配信可能！</a:t>
            </a:r>
            <a:r>
              <a:rPr lang="en-US" altLang="ja-JP" sz="1050" b="1">
                <a:solidFill>
                  <a:srgbClr val="C00000"/>
                </a:solidFill>
                <a:latin typeface="Meiryo" charset="-128"/>
                <a:ea typeface="Meiryo" charset="-128"/>
                <a:cs typeface="Meiryo" charset="-128"/>
              </a:rPr>
              <a:t>※</a:t>
            </a:r>
          </a:p>
        </p:txBody>
      </p:sp>
      <p:sp>
        <p:nvSpPr>
          <p:cNvPr id="33" name="テキスト ボックス 32">
            <a:extLst>
              <a:ext uri="{FF2B5EF4-FFF2-40B4-BE49-F238E27FC236}">
                <a16:creationId xmlns:a16="http://schemas.microsoft.com/office/drawing/2014/main" id="{39B2782E-FFD9-E340-89F3-FDEE3E8ABD3D}"/>
              </a:ext>
            </a:extLst>
          </p:cNvPr>
          <p:cNvSpPr txBox="1"/>
          <p:nvPr/>
        </p:nvSpPr>
        <p:spPr>
          <a:xfrm>
            <a:off x="8607976" y="6522281"/>
            <a:ext cx="3306769" cy="261610"/>
          </a:xfrm>
          <a:prstGeom prst="rect">
            <a:avLst/>
          </a:prstGeom>
          <a:noFill/>
        </p:spPr>
        <p:txBody>
          <a:bodyPr wrap="square" rtlCol="0">
            <a:spAutoFit/>
          </a:bodyPr>
          <a:lstStyle/>
          <a:p>
            <a:r>
              <a:rPr lang="en-US" altLang="ja-JP" sz="1050">
                <a:solidFill>
                  <a:schemeClr val="tx1">
                    <a:lumMod val="75000"/>
                    <a:lumOff val="25000"/>
                  </a:schemeClr>
                </a:solidFill>
                <a:latin typeface="Meiryo" charset="-128"/>
                <a:ea typeface="Meiryo" charset="-128"/>
                <a:cs typeface="Meiryo" charset="-128"/>
              </a:rPr>
              <a:t>※ </a:t>
            </a:r>
            <a:r>
              <a:rPr lang="ja-JP" altLang="en-US" sz="1050">
                <a:solidFill>
                  <a:schemeClr val="tx1">
                    <a:lumMod val="75000"/>
                    <a:lumOff val="25000"/>
                  </a:schemeClr>
                </a:solidFill>
                <a:latin typeface="Meiryo" charset="-128"/>
                <a:ea typeface="Meiryo" charset="-128"/>
                <a:cs typeface="Meiryo" charset="-128"/>
              </a:rPr>
              <a:t>デバイスを監視モードに設定する必要があります。</a:t>
            </a:r>
            <a:endParaRPr lang="en-US" altLang="ja-JP" sz="1050">
              <a:solidFill>
                <a:schemeClr val="tx1">
                  <a:lumMod val="75000"/>
                  <a:lumOff val="25000"/>
                </a:schemeClr>
              </a:solidFill>
              <a:latin typeface="Meiryo" charset="-128"/>
              <a:ea typeface="Meiryo" charset="-128"/>
              <a:cs typeface="Meiryo" charset="-128"/>
            </a:endParaRPr>
          </a:p>
        </p:txBody>
      </p:sp>
      <p:grpSp>
        <p:nvGrpSpPr>
          <p:cNvPr id="34" name="図形グループ 22">
            <a:extLst>
              <a:ext uri="{FF2B5EF4-FFF2-40B4-BE49-F238E27FC236}">
                <a16:creationId xmlns:a16="http://schemas.microsoft.com/office/drawing/2014/main" id="{D2526490-E895-C349-90F6-6241A74D8970}"/>
              </a:ext>
            </a:extLst>
          </p:cNvPr>
          <p:cNvGrpSpPr/>
          <p:nvPr/>
        </p:nvGrpSpPr>
        <p:grpSpPr>
          <a:xfrm>
            <a:off x="386908" y="4253040"/>
            <a:ext cx="3952773" cy="2281507"/>
            <a:chOff x="261510" y="728129"/>
            <a:chExt cx="3952773" cy="2281507"/>
          </a:xfrm>
        </p:grpSpPr>
        <p:sp>
          <p:nvSpPr>
            <p:cNvPr id="35" name="角丸四角形 34">
              <a:extLst>
                <a:ext uri="{FF2B5EF4-FFF2-40B4-BE49-F238E27FC236}">
                  <a16:creationId xmlns:a16="http://schemas.microsoft.com/office/drawing/2014/main" id="{106EECED-C369-0646-82CE-DE82A2A7568B}"/>
                </a:ext>
              </a:extLst>
            </p:cNvPr>
            <p:cNvSpPr/>
            <p:nvPr/>
          </p:nvSpPr>
          <p:spPr>
            <a:xfrm>
              <a:off x="261510" y="728129"/>
              <a:ext cx="3952773" cy="2281507"/>
            </a:xfrm>
            <a:prstGeom prst="roundRect">
              <a:avLst>
                <a:gd name="adj" fmla="val 1350"/>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テキスト ボックス 35">
              <a:extLst>
                <a:ext uri="{FF2B5EF4-FFF2-40B4-BE49-F238E27FC236}">
                  <a16:creationId xmlns:a16="http://schemas.microsoft.com/office/drawing/2014/main" id="{BC1FCFC7-5BFE-FF41-BD52-965EA87D9078}"/>
                </a:ext>
              </a:extLst>
            </p:cNvPr>
            <p:cNvSpPr txBox="1"/>
            <p:nvPr/>
          </p:nvSpPr>
          <p:spPr>
            <a:xfrm>
              <a:off x="331557" y="1139250"/>
              <a:ext cx="2518865" cy="1074205"/>
            </a:xfrm>
            <a:prstGeom prst="rect">
              <a:avLst/>
            </a:prstGeom>
            <a:noFill/>
          </p:spPr>
          <p:txBody>
            <a:bodyPr wrap="square" rtlCol="0">
              <a:spAutoFit/>
            </a:bodyPr>
            <a:lstStyle/>
            <a:p>
              <a:pPr algn="just">
                <a:lnSpc>
                  <a:spcPct val="120000"/>
                </a:lnSpc>
              </a:pP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インストール要求のダイアログ表示後に許可すると、インストールが完了。</a:t>
              </a:r>
              <a:r>
                <a:rPr lang="en-US" altLang="ja-JP" sz="90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Apple ID</a:t>
              </a:r>
              <a:r>
                <a:rPr lang="ja-JP" altLang="en-US" sz="90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のパスワード入力無しでインストールが可能</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lnSpc>
                  <a:spcPct val="120000"/>
                </a:lnSpc>
              </a:pPr>
              <a:r>
                <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デバイスを監視モードに設定するとダイアログは表示されません。</a:t>
              </a:r>
              <a:endPar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endParaRPr lang="ja-JP" altLang="en-US" sz="900">
                <a:solidFill>
                  <a:prstClr val="black">
                    <a:lumMod val="65000"/>
                    <a:lumOff val="35000"/>
                  </a:prstClr>
                </a:solidFill>
                <a:latin typeface="Hiragino Kaku Gothic Pro W3" charset="-128"/>
                <a:ea typeface="Hiragino Kaku Gothic Pro W3" charset="-128"/>
                <a:cs typeface="Hiragino Kaku Gothic Pro W3" charset="-128"/>
              </a:endParaRPr>
            </a:p>
          </p:txBody>
        </p:sp>
      </p:grpSp>
      <p:pic>
        <p:nvPicPr>
          <p:cNvPr id="37" name="図 36">
            <a:extLst>
              <a:ext uri="{FF2B5EF4-FFF2-40B4-BE49-F238E27FC236}">
                <a16:creationId xmlns:a16="http://schemas.microsoft.com/office/drawing/2014/main" id="{42821951-63B1-CB41-A343-E19E5B60AA2E}"/>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3059183" y="4394061"/>
            <a:ext cx="1126206" cy="1999463"/>
          </a:xfrm>
          <a:prstGeom prst="rect">
            <a:avLst/>
          </a:prstGeom>
          <a:noFill/>
          <a:ln>
            <a:noFill/>
          </a:ln>
        </p:spPr>
      </p:pic>
      <p:sp>
        <p:nvSpPr>
          <p:cNvPr id="38" name="角丸四角形 37">
            <a:extLst>
              <a:ext uri="{FF2B5EF4-FFF2-40B4-BE49-F238E27FC236}">
                <a16:creationId xmlns:a16="http://schemas.microsoft.com/office/drawing/2014/main" id="{F342C333-A245-0444-9E16-81248039BF44}"/>
              </a:ext>
            </a:extLst>
          </p:cNvPr>
          <p:cNvSpPr/>
          <p:nvPr/>
        </p:nvSpPr>
        <p:spPr>
          <a:xfrm>
            <a:off x="476935" y="4368095"/>
            <a:ext cx="596431" cy="259882"/>
          </a:xfrm>
          <a:prstGeom prst="roundRect">
            <a:avLst>
              <a:gd name="adj" fmla="val 3124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テキスト ボックス 38">
            <a:extLst>
              <a:ext uri="{FF2B5EF4-FFF2-40B4-BE49-F238E27FC236}">
                <a16:creationId xmlns:a16="http://schemas.microsoft.com/office/drawing/2014/main" id="{7FED2025-E1B9-4244-B439-E2FC8DC2A59D}"/>
              </a:ext>
            </a:extLst>
          </p:cNvPr>
          <p:cNvSpPr txBox="1"/>
          <p:nvPr/>
        </p:nvSpPr>
        <p:spPr>
          <a:xfrm>
            <a:off x="482581" y="4360545"/>
            <a:ext cx="580179" cy="293106"/>
          </a:xfrm>
          <a:prstGeom prst="rect">
            <a:avLst/>
          </a:prstGeom>
          <a:noFill/>
        </p:spPr>
        <p:txBody>
          <a:bodyPr wrap="square" rtlCol="0">
            <a:spAutoFit/>
          </a:bodyPr>
          <a:lstStyle/>
          <a:p>
            <a:pPr algn="ctr">
              <a:lnSpc>
                <a:spcPct val="120000"/>
              </a:lnSpc>
            </a:pPr>
            <a:r>
              <a:rPr lang="ja-JP" altLang="en-US" sz="1050" b="1">
                <a:solidFill>
                  <a:prstClr val="white"/>
                </a:solidFill>
                <a:latin typeface="Meiryo" charset="-128"/>
                <a:ea typeface="Meiryo" charset="-128"/>
                <a:cs typeface="Meiryo" charset="-128"/>
              </a:rPr>
              <a:t>解</a:t>
            </a:r>
            <a:r>
              <a:rPr lang="en-US" altLang="ja-JP" sz="1050" b="1">
                <a:solidFill>
                  <a:prstClr val="white"/>
                </a:solidFill>
                <a:latin typeface="Meiryo" charset="-128"/>
                <a:ea typeface="Meiryo" charset="-128"/>
                <a:cs typeface="Meiryo" charset="-128"/>
              </a:rPr>
              <a:t> </a:t>
            </a:r>
            <a:r>
              <a:rPr lang="ja-JP" altLang="en-US" sz="1050" b="1">
                <a:solidFill>
                  <a:prstClr val="white"/>
                </a:solidFill>
                <a:latin typeface="Meiryo" charset="-128"/>
                <a:ea typeface="Meiryo" charset="-128"/>
                <a:cs typeface="Meiryo" charset="-128"/>
              </a:rPr>
              <a:t>説</a:t>
            </a:r>
            <a:endParaRPr lang="en-US" altLang="ja-JP" sz="1050" b="1">
              <a:solidFill>
                <a:prstClr val="white"/>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90DE7179-E67D-AE41-B6A0-B85AD87873AE}"/>
              </a:ext>
            </a:extLst>
          </p:cNvPr>
          <p:cNvSpPr txBox="1"/>
          <p:nvPr/>
        </p:nvSpPr>
        <p:spPr>
          <a:xfrm>
            <a:off x="1073366" y="4377023"/>
            <a:ext cx="2871006" cy="278153"/>
          </a:xfrm>
          <a:prstGeom prst="rect">
            <a:avLst/>
          </a:prstGeom>
          <a:noFill/>
        </p:spPr>
        <p:txBody>
          <a:bodyPr wrap="square" rtlCol="0">
            <a:spAutoFit/>
          </a:bodyPr>
          <a:lstStyle/>
          <a:p>
            <a:pPr algn="just">
              <a:lnSpc>
                <a:spcPct val="120000"/>
              </a:lnSpc>
            </a:pPr>
            <a:r>
              <a:rPr lang="ja-JP" altLang="en-US" sz="1050">
                <a:solidFill>
                  <a:schemeClr val="tx1">
                    <a:lumMod val="75000"/>
                    <a:lumOff val="25000"/>
                  </a:schemeClr>
                </a:solidFill>
                <a:latin typeface="Meiryo" charset="-128"/>
                <a:ea typeface="Meiryo" charset="-128"/>
                <a:cs typeface="Meiryo" charset="-128"/>
              </a:rPr>
              <a:t>デバイス側での操作について</a:t>
            </a:r>
          </a:p>
        </p:txBody>
      </p:sp>
      <p:grpSp>
        <p:nvGrpSpPr>
          <p:cNvPr id="41" name="グループ化 40">
            <a:extLst>
              <a:ext uri="{FF2B5EF4-FFF2-40B4-BE49-F238E27FC236}">
                <a16:creationId xmlns:a16="http://schemas.microsoft.com/office/drawing/2014/main" id="{76E56490-C033-3741-BBB4-EC5BB8B80E1B}"/>
              </a:ext>
            </a:extLst>
          </p:cNvPr>
          <p:cNvGrpSpPr/>
          <p:nvPr/>
        </p:nvGrpSpPr>
        <p:grpSpPr>
          <a:xfrm>
            <a:off x="376399" y="1713687"/>
            <a:ext cx="4237837" cy="2416840"/>
            <a:chOff x="376399" y="1501033"/>
            <a:chExt cx="4237837" cy="2416840"/>
          </a:xfrm>
        </p:grpSpPr>
        <p:grpSp>
          <p:nvGrpSpPr>
            <p:cNvPr id="42" name="グループ化 41">
              <a:extLst>
                <a:ext uri="{FF2B5EF4-FFF2-40B4-BE49-F238E27FC236}">
                  <a16:creationId xmlns:a16="http://schemas.microsoft.com/office/drawing/2014/main" id="{40DF6FB5-231E-5F4C-86BF-B6285B31A2BD}"/>
                </a:ext>
              </a:extLst>
            </p:cNvPr>
            <p:cNvGrpSpPr/>
            <p:nvPr/>
          </p:nvGrpSpPr>
          <p:grpSpPr>
            <a:xfrm>
              <a:off x="376399" y="1501033"/>
              <a:ext cx="4237837" cy="2416840"/>
              <a:chOff x="376399" y="1501033"/>
              <a:chExt cx="4237837" cy="2416840"/>
            </a:xfrm>
          </p:grpSpPr>
          <p:grpSp>
            <p:nvGrpSpPr>
              <p:cNvPr id="44" name="グループ化 43">
                <a:extLst>
                  <a:ext uri="{FF2B5EF4-FFF2-40B4-BE49-F238E27FC236}">
                    <a16:creationId xmlns:a16="http://schemas.microsoft.com/office/drawing/2014/main" id="{2E12A557-B740-0F48-AAEB-627947DE6158}"/>
                  </a:ext>
                </a:extLst>
              </p:cNvPr>
              <p:cNvGrpSpPr/>
              <p:nvPr/>
            </p:nvGrpSpPr>
            <p:grpSpPr>
              <a:xfrm>
                <a:off x="376399" y="1501033"/>
                <a:ext cx="4237837" cy="2416840"/>
                <a:chOff x="376399" y="1501033"/>
                <a:chExt cx="4237837" cy="2416840"/>
              </a:xfrm>
            </p:grpSpPr>
            <p:pic>
              <p:nvPicPr>
                <p:cNvPr id="46" name="図 45">
                  <a:extLst>
                    <a:ext uri="{FF2B5EF4-FFF2-40B4-BE49-F238E27FC236}">
                      <a16:creationId xmlns:a16="http://schemas.microsoft.com/office/drawing/2014/main" id="{F442634E-DF9D-5542-9A00-F0657EB74BB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6399" y="1501033"/>
                  <a:ext cx="4237837" cy="2416840"/>
                </a:xfrm>
                <a:prstGeom prst="rect">
                  <a:avLst/>
                </a:prstGeom>
                <a:ln w="6350">
                  <a:solidFill>
                    <a:schemeClr val="bg1">
                      <a:lumMod val="65000"/>
                    </a:schemeClr>
                  </a:solidFill>
                </a:ln>
              </p:spPr>
            </p:pic>
            <p:pic>
              <p:nvPicPr>
                <p:cNvPr id="47" name="図 46">
                  <a:extLst>
                    <a:ext uri="{FF2B5EF4-FFF2-40B4-BE49-F238E27FC236}">
                      <a16:creationId xmlns:a16="http://schemas.microsoft.com/office/drawing/2014/main" id="{D5EC8CAF-C255-734E-BEA0-EC301E154C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01856" y="2475252"/>
                  <a:ext cx="407442" cy="400995"/>
                </a:xfrm>
                <a:prstGeom prst="rect">
                  <a:avLst/>
                </a:prstGeom>
              </p:spPr>
            </p:pic>
            <p:sp>
              <p:nvSpPr>
                <p:cNvPr id="48" name="テキスト ボックス 47">
                  <a:extLst>
                    <a:ext uri="{FF2B5EF4-FFF2-40B4-BE49-F238E27FC236}">
                      <a16:creationId xmlns:a16="http://schemas.microsoft.com/office/drawing/2014/main" id="{CF6D414C-CC3E-9C4C-AEDF-7AD9F71D91C7}"/>
                    </a:ext>
                  </a:extLst>
                </p:cNvPr>
                <p:cNvSpPr txBox="1"/>
                <p:nvPr/>
              </p:nvSpPr>
              <p:spPr>
                <a:xfrm>
                  <a:off x="1303025" y="1792611"/>
                  <a:ext cx="1027110" cy="105107"/>
                </a:xfrm>
                <a:prstGeom prst="rect">
                  <a:avLst/>
                </a:prstGeom>
                <a:solidFill>
                  <a:schemeClr val="bg1"/>
                </a:solidFill>
              </p:spPr>
              <p:txBody>
                <a:bodyPr wrap="square" rtlCol="0">
                  <a:spAutoFit/>
                </a:bodyPr>
                <a:lstStyle/>
                <a:p>
                  <a:r>
                    <a:rPr lang="en-US" altLang="ja-JP" sz="500" b="1">
                      <a:latin typeface="Arial" panose="020B0604020202020204" pitchFamily="34" charset="0"/>
                      <a:ea typeface="MS PMincho" panose="02020600040205080304" pitchFamily="18" charset="-128"/>
                      <a:cs typeface="Arial" panose="020B0604020202020204" pitchFamily="34" charset="0"/>
                    </a:rPr>
                    <a:t>LANSCOPE Client</a:t>
                  </a:r>
                </a:p>
              </p:txBody>
            </p:sp>
          </p:grpSp>
          <p:pic>
            <p:nvPicPr>
              <p:cNvPr id="45" name="図 44">
                <a:extLst>
                  <a:ext uri="{FF2B5EF4-FFF2-40B4-BE49-F238E27FC236}">
                    <a16:creationId xmlns:a16="http://schemas.microsoft.com/office/drawing/2014/main" id="{74C85EAC-DCD7-DB4A-AB08-65D94E18A4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7437" y="1828450"/>
                <a:ext cx="229990" cy="226351"/>
              </a:xfrm>
              <a:prstGeom prst="rect">
                <a:avLst/>
              </a:prstGeom>
            </p:spPr>
          </p:pic>
        </p:grpSp>
        <p:sp>
          <p:nvSpPr>
            <p:cNvPr id="43" name="正方形/長方形 42">
              <a:extLst>
                <a:ext uri="{FF2B5EF4-FFF2-40B4-BE49-F238E27FC236}">
                  <a16:creationId xmlns:a16="http://schemas.microsoft.com/office/drawing/2014/main" id="{F597B1BE-24E4-3A43-968B-60BFFA08A8A1}"/>
                </a:ext>
              </a:extLst>
            </p:cNvPr>
            <p:cNvSpPr/>
            <p:nvPr/>
          </p:nvSpPr>
          <p:spPr>
            <a:xfrm>
              <a:off x="4099035" y="1526305"/>
              <a:ext cx="325821" cy="14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47141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627648EA-98CF-5E42-9AB2-BF7788E194B4}"/>
              </a:ext>
            </a:extLst>
          </p:cNvPr>
          <p:cNvSpPr>
            <a:spLocks noGrp="1"/>
          </p:cNvSpPr>
          <p:nvPr>
            <p:ph type="body" sz="quarter" idx="15"/>
          </p:nvPr>
        </p:nvSpPr>
        <p:spPr>
          <a:xfrm>
            <a:off x="413588" y="269809"/>
            <a:ext cx="11074573" cy="291618"/>
          </a:xfrm>
        </p:spPr>
        <p:txBody>
          <a:bodyPr/>
          <a:lstStyle/>
          <a:p>
            <a:r>
              <a:rPr lang="en-US" altLang="ja-JP"/>
              <a:t>【ABM】VPP × </a:t>
            </a:r>
            <a:r>
              <a:rPr lang="ja-JP" altLang="en-US"/>
              <a:t>アプリカタログ機能　</a:t>
            </a:r>
            <a:r>
              <a:rPr lang="en-US" altLang="ja-JP"/>
              <a:t>※</a:t>
            </a:r>
            <a:r>
              <a:rPr lang="ja-JP" altLang="en-US"/>
              <a:t>ライト</a:t>
            </a:r>
            <a:r>
              <a:rPr lang="en-US" altLang="ja-JP"/>
              <a:t>A</a:t>
            </a:r>
            <a:r>
              <a:rPr lang="ja-JP" altLang="en-US"/>
              <a:t>＋オプション</a:t>
            </a:r>
          </a:p>
        </p:txBody>
      </p:sp>
      <p:sp>
        <p:nvSpPr>
          <p:cNvPr id="6" name="テキスト プレースホルダー 5">
            <a:extLst>
              <a:ext uri="{FF2B5EF4-FFF2-40B4-BE49-F238E27FC236}">
                <a16:creationId xmlns:a16="http://schemas.microsoft.com/office/drawing/2014/main" id="{B6B6E9AA-CFC4-1F40-8B38-C25FB425472A}"/>
              </a:ext>
            </a:extLst>
          </p:cNvPr>
          <p:cNvSpPr>
            <a:spLocks noGrp="1"/>
          </p:cNvSpPr>
          <p:nvPr>
            <p:ph type="body" sz="quarter" idx="16"/>
          </p:nvPr>
        </p:nvSpPr>
        <p:spPr>
          <a:xfrm>
            <a:off x="366288" y="747224"/>
            <a:ext cx="11459424" cy="590931"/>
          </a:xfrm>
        </p:spPr>
        <p:txBody>
          <a:bodyPr/>
          <a:lstStyle/>
          <a:p>
            <a:r>
              <a:rPr lang="ja-JP" altLang="en-US"/>
              <a:t>業務に必須のアプリは管理者 が </a:t>
            </a:r>
            <a:r>
              <a:rPr lang="en-US" altLang="ja-JP" dirty="0"/>
              <a:t>Push </a:t>
            </a:r>
            <a:r>
              <a:rPr lang="ja-JP" altLang="en-US"/>
              <a:t>で強制インストール、任意のアプリは利用者が必要に応じて、アプリカタログからインストールするなど、</a:t>
            </a:r>
            <a:endParaRPr lang="en-US" altLang="ja-JP" dirty="0"/>
          </a:p>
          <a:p>
            <a:r>
              <a:rPr lang="ja-JP" altLang="en-US"/>
              <a:t>運用に合わせて使い分けが可能です。</a:t>
            </a:r>
          </a:p>
        </p:txBody>
      </p:sp>
      <p:graphicFrame>
        <p:nvGraphicFramePr>
          <p:cNvPr id="4" name="表 3">
            <a:extLst>
              <a:ext uri="{FF2B5EF4-FFF2-40B4-BE49-F238E27FC236}">
                <a16:creationId xmlns:a16="http://schemas.microsoft.com/office/drawing/2014/main" id="{B3B7097A-6271-7C4B-951D-BE9D668B6D8E}"/>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A</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49" name="角丸四角形 48">
            <a:extLst>
              <a:ext uri="{FF2B5EF4-FFF2-40B4-BE49-F238E27FC236}">
                <a16:creationId xmlns:a16="http://schemas.microsoft.com/office/drawing/2014/main" id="{CFE6CB87-59A6-1344-A435-7620DBE7AB1C}"/>
              </a:ext>
            </a:extLst>
          </p:cNvPr>
          <p:cNvSpPr/>
          <p:nvPr/>
        </p:nvSpPr>
        <p:spPr>
          <a:xfrm>
            <a:off x="413588" y="1719393"/>
            <a:ext cx="3832105" cy="123741"/>
          </a:xfrm>
          <a:prstGeom prst="round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40F075B2-2286-3443-B031-146291FC6F10}"/>
              </a:ext>
            </a:extLst>
          </p:cNvPr>
          <p:cNvSpPr txBox="1"/>
          <p:nvPr/>
        </p:nvSpPr>
        <p:spPr>
          <a:xfrm>
            <a:off x="837622" y="1584915"/>
            <a:ext cx="2963755" cy="340093"/>
          </a:xfrm>
          <a:prstGeom prst="rect">
            <a:avLst/>
          </a:prstGeom>
          <a:noFill/>
        </p:spPr>
        <p:txBody>
          <a:bodyPr wrap="square" rtlCol="0">
            <a:spAutoFit/>
          </a:bodyPr>
          <a:lstStyle/>
          <a:p>
            <a:pPr algn="ctr">
              <a:lnSpc>
                <a:spcPct val="120000"/>
              </a:lnSpc>
            </a:pP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管理者による</a:t>
            </a:r>
            <a:r>
              <a:rPr kumimoji="1" lang="en-US" altLang="ja-JP" sz="1400" b="1">
                <a:solidFill>
                  <a:schemeClr val="tx1">
                    <a:lumMod val="75000"/>
                    <a:lumOff val="25000"/>
                  </a:schemeClr>
                </a:solidFill>
                <a:latin typeface="Meiryo" panose="020B0604030504040204" pitchFamily="34" charset="-128"/>
                <a:ea typeface="Meiryo" panose="020B0604030504040204" pitchFamily="34" charset="-128"/>
              </a:rPr>
              <a:t> Push </a:t>
            </a: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配信</a:t>
            </a:r>
            <a:endParaRPr kumimoji="1" lang="ja-JP" altLang="en-US" sz="1600" b="1">
              <a:solidFill>
                <a:schemeClr val="tx1">
                  <a:lumMod val="75000"/>
                  <a:lumOff val="25000"/>
                </a:schemeClr>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FEDB7327-706D-0D45-B4FF-9C2A5879B5F0}"/>
              </a:ext>
            </a:extLst>
          </p:cNvPr>
          <p:cNvSpPr txBox="1"/>
          <p:nvPr/>
        </p:nvSpPr>
        <p:spPr>
          <a:xfrm>
            <a:off x="357662" y="1990478"/>
            <a:ext cx="3879405" cy="747897"/>
          </a:xfrm>
          <a:prstGeom prst="rect">
            <a:avLst/>
          </a:prstGeom>
          <a:noFill/>
        </p:spPr>
        <p:txBody>
          <a:bodyPr wrap="square" rtlCol="0">
            <a:spAutoFit/>
          </a:bodyPr>
          <a:lstStyle/>
          <a:p>
            <a:pPr algn="just">
              <a:lnSpc>
                <a:spcPct val="120000"/>
              </a:lnSpc>
            </a:pPr>
            <a:r>
              <a:rPr lang="ja-JP" altLang="en-US" sz="1200">
                <a:solidFill>
                  <a:schemeClr val="tx1">
                    <a:lumMod val="75000"/>
                    <a:lumOff val="25000"/>
                  </a:schemeClr>
                </a:solidFill>
                <a:latin typeface="Meiryo" panose="020B0604030504040204" pitchFamily="34" charset="-128"/>
                <a:ea typeface="Meiryo" panose="020B0604030504040204" pitchFamily="34" charset="-128"/>
              </a:rPr>
              <a:t>管理者による</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rPr>
              <a:t> Push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配信機能は、管理者のタイミングで</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配信。</a:t>
            </a:r>
            <a:r>
              <a:rPr kumimoji="1" lang="ja-JP" altLang="en-US" sz="1200" u="sng">
                <a:solidFill>
                  <a:schemeClr val="tx1">
                    <a:lumMod val="75000"/>
                    <a:lumOff val="25000"/>
                  </a:schemeClr>
                </a:solidFill>
                <a:latin typeface="Meiryo" panose="020B0604030504040204" pitchFamily="34" charset="-128"/>
                <a:ea typeface="Meiryo" panose="020B0604030504040204" pitchFamily="34" charset="-128"/>
              </a:rPr>
              <a:t>アプリのアップデート</a:t>
            </a:r>
            <a:r>
              <a:rPr lang="ja-JP" altLang="en-US" sz="1200" u="sng">
                <a:solidFill>
                  <a:schemeClr val="tx1">
                    <a:lumMod val="75000"/>
                    <a:lumOff val="25000"/>
                  </a:schemeClr>
                </a:solidFill>
                <a:latin typeface="Meiryo" panose="020B0604030504040204" pitchFamily="34" charset="-128"/>
                <a:ea typeface="Meiryo" panose="020B0604030504040204" pitchFamily="34" charset="-128"/>
              </a:rPr>
              <a:t>は、管理者がエンドポイントマネージャーから行う必要があります</a:t>
            </a:r>
            <a:r>
              <a:rPr lang="ja-JP" altLang="en-US" sz="12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1200">
              <a:solidFill>
                <a:schemeClr val="tx1">
                  <a:lumMod val="75000"/>
                  <a:lumOff val="25000"/>
                </a:schemeClr>
              </a:solidFill>
              <a:latin typeface="Meiryo" panose="020B0604030504040204" pitchFamily="34" charset="-128"/>
              <a:ea typeface="Meiryo" panose="020B0604030504040204" pitchFamily="34" charset="-128"/>
            </a:endParaRPr>
          </a:p>
        </p:txBody>
      </p:sp>
      <p:grpSp>
        <p:nvGrpSpPr>
          <p:cNvPr id="52" name="グループ化 51">
            <a:extLst>
              <a:ext uri="{FF2B5EF4-FFF2-40B4-BE49-F238E27FC236}">
                <a16:creationId xmlns:a16="http://schemas.microsoft.com/office/drawing/2014/main" id="{7F22EA3B-B538-764B-BAA2-45D874D97E31}"/>
              </a:ext>
            </a:extLst>
          </p:cNvPr>
          <p:cNvGrpSpPr/>
          <p:nvPr/>
        </p:nvGrpSpPr>
        <p:grpSpPr>
          <a:xfrm>
            <a:off x="409418" y="3090609"/>
            <a:ext cx="1576153" cy="1136327"/>
            <a:chOff x="627141" y="3166843"/>
            <a:chExt cx="1576153" cy="1136327"/>
          </a:xfrm>
        </p:grpSpPr>
        <p:pic>
          <p:nvPicPr>
            <p:cNvPr id="53" name="図 52">
              <a:extLst>
                <a:ext uri="{FF2B5EF4-FFF2-40B4-BE49-F238E27FC236}">
                  <a16:creationId xmlns:a16="http://schemas.microsoft.com/office/drawing/2014/main" id="{B7D18674-B1B0-F745-84B4-106B8CB506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7141" y="3166843"/>
              <a:ext cx="1576153" cy="1136327"/>
            </a:xfrm>
            <a:prstGeom prst="rect">
              <a:avLst/>
            </a:prstGeom>
          </p:spPr>
        </p:pic>
        <p:pic>
          <p:nvPicPr>
            <p:cNvPr id="54" name="図 53">
              <a:extLst>
                <a:ext uri="{FF2B5EF4-FFF2-40B4-BE49-F238E27FC236}">
                  <a16:creationId xmlns:a16="http://schemas.microsoft.com/office/drawing/2014/main" id="{26DDE837-9C28-5243-8BD4-AA2B9609FE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4959" y="3199764"/>
              <a:ext cx="1334255" cy="865014"/>
            </a:xfrm>
            <a:prstGeom prst="rect">
              <a:avLst/>
            </a:prstGeom>
          </p:spPr>
        </p:pic>
      </p:grpSp>
      <p:grpSp>
        <p:nvGrpSpPr>
          <p:cNvPr id="55" name="グループ化 54">
            <a:extLst>
              <a:ext uri="{FF2B5EF4-FFF2-40B4-BE49-F238E27FC236}">
                <a16:creationId xmlns:a16="http://schemas.microsoft.com/office/drawing/2014/main" id="{862FDBAC-4C80-9A40-8EC2-08ABD12C593A}"/>
              </a:ext>
            </a:extLst>
          </p:cNvPr>
          <p:cNvGrpSpPr/>
          <p:nvPr/>
        </p:nvGrpSpPr>
        <p:grpSpPr>
          <a:xfrm>
            <a:off x="3438918" y="3080399"/>
            <a:ext cx="570342" cy="1028091"/>
            <a:chOff x="2825710" y="4944227"/>
            <a:chExt cx="759125" cy="1368389"/>
          </a:xfrm>
        </p:grpSpPr>
        <p:pic>
          <p:nvPicPr>
            <p:cNvPr id="56" name="図 55">
              <a:extLst>
                <a:ext uri="{FF2B5EF4-FFF2-40B4-BE49-F238E27FC236}">
                  <a16:creationId xmlns:a16="http://schemas.microsoft.com/office/drawing/2014/main" id="{7570A9D9-AD20-7243-ADFA-F924E84FBF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10" y="4944227"/>
              <a:ext cx="759125" cy="1368389"/>
            </a:xfrm>
            <a:prstGeom prst="rect">
              <a:avLst/>
            </a:prstGeom>
          </p:spPr>
        </p:pic>
        <p:pic>
          <p:nvPicPr>
            <p:cNvPr id="57" name="図 56">
              <a:extLst>
                <a:ext uri="{FF2B5EF4-FFF2-40B4-BE49-F238E27FC236}">
                  <a16:creationId xmlns:a16="http://schemas.microsoft.com/office/drawing/2014/main" id="{3AE0E106-A7B1-6946-A258-73AB627230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9860" y="5454146"/>
              <a:ext cx="490823" cy="315259"/>
            </a:xfrm>
            <a:prstGeom prst="rect">
              <a:avLst/>
            </a:prstGeom>
          </p:spPr>
        </p:pic>
      </p:grpSp>
      <p:sp>
        <p:nvSpPr>
          <p:cNvPr id="58" name="下矢印 57">
            <a:extLst>
              <a:ext uri="{FF2B5EF4-FFF2-40B4-BE49-F238E27FC236}">
                <a16:creationId xmlns:a16="http://schemas.microsoft.com/office/drawing/2014/main" id="{0F279BC4-27D2-6047-BAED-19FCD9E3FAE1}"/>
              </a:ext>
            </a:extLst>
          </p:cNvPr>
          <p:cNvSpPr/>
          <p:nvPr/>
        </p:nvSpPr>
        <p:spPr>
          <a:xfrm rot="16200000">
            <a:off x="2471596" y="2951801"/>
            <a:ext cx="321735" cy="1092207"/>
          </a:xfrm>
          <a:prstGeom prst="downArrow">
            <a:avLst/>
          </a:prstGeom>
          <a:solidFill>
            <a:srgbClr val="C0000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Yu Gothic" panose="020F0502020204030204"/>
              <a:ea typeface="Yu Gothic" panose="020B0400000000000000" pitchFamily="34" charset="-128"/>
              <a:cs typeface="+mn-cs"/>
            </a:endParaRPr>
          </a:p>
        </p:txBody>
      </p:sp>
      <p:sp>
        <p:nvSpPr>
          <p:cNvPr id="59" name="テキスト ボックス 58">
            <a:extLst>
              <a:ext uri="{FF2B5EF4-FFF2-40B4-BE49-F238E27FC236}">
                <a16:creationId xmlns:a16="http://schemas.microsoft.com/office/drawing/2014/main" id="{4D30FCE7-384C-5E43-8C2F-834700F5067A}"/>
              </a:ext>
            </a:extLst>
          </p:cNvPr>
          <p:cNvSpPr txBox="1"/>
          <p:nvPr/>
        </p:nvSpPr>
        <p:spPr>
          <a:xfrm>
            <a:off x="1937998" y="3658772"/>
            <a:ext cx="1261885" cy="278153"/>
          </a:xfrm>
          <a:prstGeom prst="rect">
            <a:avLst/>
          </a:prstGeom>
          <a:noFill/>
        </p:spPr>
        <p:txBody>
          <a:bodyPr wrap="none" rtlCol="0">
            <a:spAutoFit/>
          </a:bodyPr>
          <a:lstStyle/>
          <a:p>
            <a:pPr algn="ctr">
              <a:lnSpc>
                <a:spcPct val="120000"/>
              </a:lnSpc>
            </a:pPr>
            <a:r>
              <a:rPr lang="ja-JP" altLang="en-US" sz="1050" b="1">
                <a:solidFill>
                  <a:srgbClr val="C00000"/>
                </a:solidFill>
                <a:latin typeface="Meiryo" panose="020B0604030504040204" pitchFamily="34" charset="-128"/>
                <a:ea typeface="Meiryo" panose="020B0604030504040204" pitchFamily="34" charset="-128"/>
              </a:rPr>
              <a:t>アプリ配信を実行</a:t>
            </a:r>
          </a:p>
        </p:txBody>
      </p:sp>
      <p:cxnSp>
        <p:nvCxnSpPr>
          <p:cNvPr id="60" name="直線コネクタ 59">
            <a:extLst>
              <a:ext uri="{FF2B5EF4-FFF2-40B4-BE49-F238E27FC236}">
                <a16:creationId xmlns:a16="http://schemas.microsoft.com/office/drawing/2014/main" id="{17F28898-D5B7-D249-9F70-65D5F713CDBB}"/>
              </a:ext>
            </a:extLst>
          </p:cNvPr>
          <p:cNvCxnSpPr>
            <a:cxnSpLocks/>
          </p:cNvCxnSpPr>
          <p:nvPr/>
        </p:nvCxnSpPr>
        <p:spPr>
          <a:xfrm>
            <a:off x="4467498" y="1598959"/>
            <a:ext cx="0" cy="295562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 name="角丸四角形 60">
            <a:extLst>
              <a:ext uri="{FF2B5EF4-FFF2-40B4-BE49-F238E27FC236}">
                <a16:creationId xmlns:a16="http://schemas.microsoft.com/office/drawing/2014/main" id="{DC0FADAB-C19C-534D-BF63-08020F23AB80}"/>
              </a:ext>
            </a:extLst>
          </p:cNvPr>
          <p:cNvSpPr/>
          <p:nvPr/>
        </p:nvSpPr>
        <p:spPr>
          <a:xfrm>
            <a:off x="4686513" y="1712176"/>
            <a:ext cx="4727448" cy="123741"/>
          </a:xfrm>
          <a:prstGeom prst="round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318DA5B8-DF27-7242-A097-19A721BA30ED}"/>
              </a:ext>
            </a:extLst>
          </p:cNvPr>
          <p:cNvSpPr txBox="1"/>
          <p:nvPr/>
        </p:nvSpPr>
        <p:spPr>
          <a:xfrm>
            <a:off x="5624365" y="1577698"/>
            <a:ext cx="2963755" cy="340093"/>
          </a:xfrm>
          <a:prstGeom prst="rect">
            <a:avLst/>
          </a:prstGeom>
          <a:noFill/>
        </p:spPr>
        <p:txBody>
          <a:bodyPr wrap="square" rtlCol="0">
            <a:spAutoFit/>
          </a:bodyPr>
          <a:lstStyle/>
          <a:p>
            <a:pPr algn="ctr">
              <a:lnSpc>
                <a:spcPct val="120000"/>
              </a:lnSpc>
            </a:pP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アプリカタログを利用</a:t>
            </a:r>
          </a:p>
        </p:txBody>
      </p:sp>
      <p:sp>
        <p:nvSpPr>
          <p:cNvPr id="63" name="テキスト ボックス 62">
            <a:extLst>
              <a:ext uri="{FF2B5EF4-FFF2-40B4-BE49-F238E27FC236}">
                <a16:creationId xmlns:a16="http://schemas.microsoft.com/office/drawing/2014/main" id="{0BFAB55D-DC32-A941-8B9A-ABEF29525328}"/>
              </a:ext>
            </a:extLst>
          </p:cNvPr>
          <p:cNvSpPr txBox="1"/>
          <p:nvPr/>
        </p:nvSpPr>
        <p:spPr>
          <a:xfrm>
            <a:off x="4617114" y="1984375"/>
            <a:ext cx="4796846" cy="747897"/>
          </a:xfrm>
          <a:prstGeom prst="rect">
            <a:avLst/>
          </a:prstGeom>
          <a:noFill/>
        </p:spPr>
        <p:txBody>
          <a:bodyPr wrap="square" rtlCol="0">
            <a:spAutoFit/>
          </a:bodyPr>
          <a:lstStyle/>
          <a:p>
            <a:pPr algn="just">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利用者が自身のタイミングでアプリをインストールできます。アプリのアップデートも利用者が行えるので、管理者の負担軽減にもなります。</a:t>
            </a:r>
          </a:p>
        </p:txBody>
      </p:sp>
      <p:grpSp>
        <p:nvGrpSpPr>
          <p:cNvPr id="64" name="グループ化 63">
            <a:extLst>
              <a:ext uri="{FF2B5EF4-FFF2-40B4-BE49-F238E27FC236}">
                <a16:creationId xmlns:a16="http://schemas.microsoft.com/office/drawing/2014/main" id="{6DD209EC-04BE-9845-8DE6-A99EFFD2BA8E}"/>
              </a:ext>
            </a:extLst>
          </p:cNvPr>
          <p:cNvGrpSpPr/>
          <p:nvPr/>
        </p:nvGrpSpPr>
        <p:grpSpPr>
          <a:xfrm>
            <a:off x="4852538" y="3380278"/>
            <a:ext cx="1302605" cy="939114"/>
            <a:chOff x="627141" y="3166843"/>
            <a:chExt cx="1576153" cy="1136327"/>
          </a:xfrm>
        </p:grpSpPr>
        <p:pic>
          <p:nvPicPr>
            <p:cNvPr id="65" name="図 64">
              <a:extLst>
                <a:ext uri="{FF2B5EF4-FFF2-40B4-BE49-F238E27FC236}">
                  <a16:creationId xmlns:a16="http://schemas.microsoft.com/office/drawing/2014/main" id="{6E912DCB-7B31-0748-974A-22DAF3F3F65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7141" y="3166843"/>
              <a:ext cx="1576153" cy="1136327"/>
            </a:xfrm>
            <a:prstGeom prst="rect">
              <a:avLst/>
            </a:prstGeom>
          </p:spPr>
        </p:pic>
        <p:pic>
          <p:nvPicPr>
            <p:cNvPr id="66" name="図 65">
              <a:extLst>
                <a:ext uri="{FF2B5EF4-FFF2-40B4-BE49-F238E27FC236}">
                  <a16:creationId xmlns:a16="http://schemas.microsoft.com/office/drawing/2014/main" id="{15451B3F-A427-E948-BB4E-5EAB30E80F1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4959" y="3199764"/>
              <a:ext cx="1334255" cy="865014"/>
            </a:xfrm>
            <a:prstGeom prst="rect">
              <a:avLst/>
            </a:prstGeom>
          </p:spPr>
        </p:pic>
      </p:grpSp>
      <p:grpSp>
        <p:nvGrpSpPr>
          <p:cNvPr id="67" name="グループ化 66">
            <a:extLst>
              <a:ext uri="{FF2B5EF4-FFF2-40B4-BE49-F238E27FC236}">
                <a16:creationId xmlns:a16="http://schemas.microsoft.com/office/drawing/2014/main" id="{E5A8C775-4726-4442-B04A-B897DEC8ADAB}"/>
              </a:ext>
            </a:extLst>
          </p:cNvPr>
          <p:cNvGrpSpPr/>
          <p:nvPr/>
        </p:nvGrpSpPr>
        <p:grpSpPr>
          <a:xfrm>
            <a:off x="7680233" y="3291301"/>
            <a:ext cx="570342" cy="1028091"/>
            <a:chOff x="2825710" y="4944227"/>
            <a:chExt cx="759125" cy="1368389"/>
          </a:xfrm>
        </p:grpSpPr>
        <p:pic>
          <p:nvPicPr>
            <p:cNvPr id="68" name="図 67">
              <a:extLst>
                <a:ext uri="{FF2B5EF4-FFF2-40B4-BE49-F238E27FC236}">
                  <a16:creationId xmlns:a16="http://schemas.microsoft.com/office/drawing/2014/main" id="{AFCCA006-87A5-214A-9633-5B19D49437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5710" y="4944227"/>
              <a:ext cx="759125" cy="1368389"/>
            </a:xfrm>
            <a:prstGeom prst="rect">
              <a:avLst/>
            </a:prstGeom>
          </p:spPr>
        </p:pic>
        <p:pic>
          <p:nvPicPr>
            <p:cNvPr id="69" name="図 68">
              <a:extLst>
                <a:ext uri="{FF2B5EF4-FFF2-40B4-BE49-F238E27FC236}">
                  <a16:creationId xmlns:a16="http://schemas.microsoft.com/office/drawing/2014/main" id="{9D54A5DF-D440-8C4D-9E76-D5B23E282A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9860" y="5454146"/>
              <a:ext cx="490823" cy="315259"/>
            </a:xfrm>
            <a:prstGeom prst="rect">
              <a:avLst/>
            </a:prstGeom>
          </p:spPr>
        </p:pic>
      </p:grpSp>
      <p:sp>
        <p:nvSpPr>
          <p:cNvPr id="70" name="正方形/長方形 69">
            <a:extLst>
              <a:ext uri="{FF2B5EF4-FFF2-40B4-BE49-F238E27FC236}">
                <a16:creationId xmlns:a16="http://schemas.microsoft.com/office/drawing/2014/main" id="{64F266D6-68D4-A44E-982F-E43A4A773A23}"/>
              </a:ext>
            </a:extLst>
          </p:cNvPr>
          <p:cNvSpPr/>
          <p:nvPr/>
        </p:nvSpPr>
        <p:spPr>
          <a:xfrm>
            <a:off x="290829" y="4914250"/>
            <a:ext cx="9123129" cy="1324345"/>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F909774A-587E-4342-8169-24366FA097B4}"/>
              </a:ext>
            </a:extLst>
          </p:cNvPr>
          <p:cNvSpPr txBox="1"/>
          <p:nvPr/>
        </p:nvSpPr>
        <p:spPr>
          <a:xfrm>
            <a:off x="847273" y="5352547"/>
            <a:ext cx="8422458" cy="754822"/>
          </a:xfrm>
          <a:prstGeom prst="rect">
            <a:avLst/>
          </a:prstGeom>
          <a:noFill/>
        </p:spPr>
        <p:txBody>
          <a:bodyPr wrap="square" rtlCol="0">
            <a:spAutoFit/>
          </a:bodyPr>
          <a:lstStyle/>
          <a:p>
            <a:pPr algn="just">
              <a:lnSpc>
                <a:spcPct val="14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業務に必要なアプリは、デバイスがエンドポイントマネージャーの管理下に入ったタイミング（</a:t>
            </a:r>
            <a:r>
              <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MDM </a:t>
            </a: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rPr>
              <a:t>構成プロファイルインストールのタイミング）で、自動配信が可能です。管理者が都度、アプリを配信する必要はありません。また管理下に入ったタイミングで、アプリカタログの公開も可能です。</a:t>
            </a:r>
            <a:endParaRPr lang="en-US" altLang="ja-JP" sz="1050" dirty="0">
              <a:solidFill>
                <a:schemeClr val="tx1">
                  <a:lumMod val="75000"/>
                  <a:lumOff val="25000"/>
                </a:schemeClr>
              </a:solidFill>
              <a:latin typeface="Meiryo" panose="020B0604030504040204" pitchFamily="34" charset="-128"/>
              <a:ea typeface="Meiryo" panose="020B0604030504040204" pitchFamily="34" charset="-128"/>
              <a:cs typeface="Meiryo UI" panose="020B0604030504040204" pitchFamily="50" charset="-128"/>
            </a:endParaRPr>
          </a:p>
        </p:txBody>
      </p:sp>
      <p:pic>
        <p:nvPicPr>
          <p:cNvPr id="72" name="グラフィックス 71" descr="右向き指示マーク">
            <a:extLst>
              <a:ext uri="{FF2B5EF4-FFF2-40B4-BE49-F238E27FC236}">
                <a16:creationId xmlns:a16="http://schemas.microsoft.com/office/drawing/2014/main" id="{8130B1FE-CBDD-364C-8E1E-B1C5F7094A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4588" y="5049014"/>
            <a:ext cx="352541" cy="352541"/>
          </a:xfrm>
          <a:prstGeom prst="rect">
            <a:avLst/>
          </a:prstGeom>
        </p:spPr>
      </p:pic>
      <p:sp>
        <p:nvSpPr>
          <p:cNvPr id="73" name="テキスト ボックス 72">
            <a:extLst>
              <a:ext uri="{FF2B5EF4-FFF2-40B4-BE49-F238E27FC236}">
                <a16:creationId xmlns:a16="http://schemas.microsoft.com/office/drawing/2014/main" id="{3C59D4EF-7612-DE4C-8635-BE97E0374C6C}"/>
              </a:ext>
            </a:extLst>
          </p:cNvPr>
          <p:cNvSpPr txBox="1"/>
          <p:nvPr/>
        </p:nvSpPr>
        <p:spPr>
          <a:xfrm>
            <a:off x="847273" y="5101647"/>
            <a:ext cx="2492990" cy="276999"/>
          </a:xfrm>
          <a:prstGeom prst="rect">
            <a:avLst/>
          </a:prstGeom>
          <a:noFill/>
        </p:spPr>
        <p:txBody>
          <a:bodyPr wrap="none" rtlCol="0">
            <a:spAutoFit/>
          </a:bodyPr>
          <a:lstStyle/>
          <a:p>
            <a:r>
              <a:rPr lang="ja-JP" altLang="en-US" sz="1200" b="1">
                <a:solidFill>
                  <a:schemeClr val="tx1">
                    <a:lumMod val="75000"/>
                    <a:lumOff val="25000"/>
                  </a:schemeClr>
                </a:solidFill>
                <a:latin typeface="Meiryo" panose="020B0604030504040204" pitchFamily="34" charset="-128"/>
                <a:ea typeface="Meiryo" panose="020B0604030504040204" pitchFamily="34" charset="-128"/>
              </a:rPr>
              <a:t>アプリケーションの自動配信機能</a:t>
            </a:r>
            <a:endParaRPr lang="en-US" altLang="ja-JP" sz="1200" b="1">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74" name="カギ線コネクタ 73">
            <a:extLst>
              <a:ext uri="{FF2B5EF4-FFF2-40B4-BE49-F238E27FC236}">
                <a16:creationId xmlns:a16="http://schemas.microsoft.com/office/drawing/2014/main" id="{5E742ED0-AB9B-8246-91F8-C46A1ABC9124}"/>
              </a:ext>
            </a:extLst>
          </p:cNvPr>
          <p:cNvCxnSpPr>
            <a:stCxn id="66" idx="0"/>
            <a:endCxn id="68" idx="0"/>
          </p:cNvCxnSpPr>
          <p:nvPr/>
        </p:nvCxnSpPr>
        <p:spPr>
          <a:xfrm rot="5400000" flipH="1" flipV="1">
            <a:off x="6658707" y="2100789"/>
            <a:ext cx="116184" cy="2497209"/>
          </a:xfrm>
          <a:prstGeom prst="bentConnector3">
            <a:avLst>
              <a:gd name="adj1" fmla="val 296757"/>
            </a:avLst>
          </a:prstGeom>
          <a:ln w="19050">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20ECAB1C-2449-8F4A-AA92-94C08F0CE492}"/>
              </a:ext>
            </a:extLst>
          </p:cNvPr>
          <p:cNvSpPr txBox="1"/>
          <p:nvPr/>
        </p:nvSpPr>
        <p:spPr>
          <a:xfrm>
            <a:off x="5833705" y="2746223"/>
            <a:ext cx="1845378" cy="278153"/>
          </a:xfrm>
          <a:prstGeom prst="rect">
            <a:avLst/>
          </a:prstGeom>
          <a:noFill/>
        </p:spPr>
        <p:txBody>
          <a:bodyPr wrap="none" rtlCol="0">
            <a:spAutoFit/>
          </a:bodyPr>
          <a:lstStyle/>
          <a:p>
            <a:pPr algn="ctr">
              <a:lnSpc>
                <a:spcPct val="120000"/>
              </a:lnSpc>
            </a:pPr>
            <a:r>
              <a:rPr lang="ja-JP" altLang="en-US" sz="1050" b="1">
                <a:solidFill>
                  <a:srgbClr val="C00000"/>
                </a:solidFill>
                <a:latin typeface="Meiryo" panose="020B0604030504040204" pitchFamily="34" charset="-128"/>
                <a:ea typeface="Meiryo" panose="020B0604030504040204" pitchFamily="34" charset="-128"/>
              </a:rPr>
              <a:t>①</a:t>
            </a:r>
            <a:r>
              <a:rPr lang="en-US" altLang="ja-JP" sz="1050" b="1">
                <a:solidFill>
                  <a:srgbClr val="C00000"/>
                </a:solidFill>
                <a:latin typeface="Meiryo" panose="020B0604030504040204" pitchFamily="34" charset="-128"/>
                <a:ea typeface="Meiryo" panose="020B0604030504040204" pitchFamily="34" charset="-128"/>
              </a:rPr>
              <a:t> </a:t>
            </a:r>
            <a:r>
              <a:rPr lang="ja-JP" altLang="en-US" sz="1050" b="1">
                <a:solidFill>
                  <a:srgbClr val="C00000"/>
                </a:solidFill>
                <a:latin typeface="Meiryo" panose="020B0604030504040204" pitchFamily="34" charset="-128"/>
                <a:ea typeface="Meiryo" panose="020B0604030504040204" pitchFamily="34" charset="-128"/>
              </a:rPr>
              <a:t>アプリをデバイスに公開</a:t>
            </a:r>
          </a:p>
        </p:txBody>
      </p:sp>
      <p:sp>
        <p:nvSpPr>
          <p:cNvPr id="76" name="下矢印 75">
            <a:extLst>
              <a:ext uri="{FF2B5EF4-FFF2-40B4-BE49-F238E27FC236}">
                <a16:creationId xmlns:a16="http://schemas.microsoft.com/office/drawing/2014/main" id="{724A011F-AFF5-CB40-9F11-16E5225576DE}"/>
              </a:ext>
            </a:extLst>
          </p:cNvPr>
          <p:cNvSpPr/>
          <p:nvPr/>
        </p:nvSpPr>
        <p:spPr>
          <a:xfrm rot="16200000" flipV="1">
            <a:off x="6803289" y="2936298"/>
            <a:ext cx="116187" cy="1366491"/>
          </a:xfrm>
          <a:prstGeom prst="downArrow">
            <a:avLst/>
          </a:prstGeom>
          <a:solidFill>
            <a:schemeClr val="accent1">
              <a:alpha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Yu Gothic" panose="020F0502020204030204"/>
              <a:ea typeface="Yu Gothic" panose="020B0400000000000000" pitchFamily="34" charset="-128"/>
              <a:cs typeface="+mn-cs"/>
            </a:endParaRPr>
          </a:p>
        </p:txBody>
      </p:sp>
      <p:sp>
        <p:nvSpPr>
          <p:cNvPr id="77" name="テキスト ボックス 76">
            <a:extLst>
              <a:ext uri="{FF2B5EF4-FFF2-40B4-BE49-F238E27FC236}">
                <a16:creationId xmlns:a16="http://schemas.microsoft.com/office/drawing/2014/main" id="{216987B0-A095-674E-A2C4-0256F0A3FFC6}"/>
              </a:ext>
            </a:extLst>
          </p:cNvPr>
          <p:cNvSpPr txBox="1"/>
          <p:nvPr/>
        </p:nvSpPr>
        <p:spPr>
          <a:xfrm>
            <a:off x="6251747" y="3310419"/>
            <a:ext cx="1261884" cy="278153"/>
          </a:xfrm>
          <a:prstGeom prst="rect">
            <a:avLst/>
          </a:prstGeom>
          <a:noFill/>
        </p:spPr>
        <p:txBody>
          <a:bodyPr wrap="none" rtlCol="0">
            <a:spAutoFit/>
          </a:bodyPr>
          <a:lstStyle/>
          <a:p>
            <a:pPr algn="ctr">
              <a:lnSpc>
                <a:spcPct val="120000"/>
              </a:lnSpc>
            </a:pPr>
            <a:r>
              <a:rPr lang="ja-JP" altLang="en-US" sz="1050" b="1">
                <a:solidFill>
                  <a:schemeClr val="accent1"/>
                </a:solidFill>
                <a:latin typeface="Meiryo" panose="020B0604030504040204" pitchFamily="34" charset="-128"/>
                <a:ea typeface="Meiryo" panose="020B0604030504040204" pitchFamily="34" charset="-128"/>
              </a:rPr>
              <a:t>インストール要求</a:t>
            </a:r>
          </a:p>
        </p:txBody>
      </p:sp>
      <p:sp>
        <p:nvSpPr>
          <p:cNvPr id="78" name="円形吹き出し 77">
            <a:extLst>
              <a:ext uri="{FF2B5EF4-FFF2-40B4-BE49-F238E27FC236}">
                <a16:creationId xmlns:a16="http://schemas.microsoft.com/office/drawing/2014/main" id="{2D398D95-D3E7-7F4B-B5EF-AF5D74577D7C}"/>
              </a:ext>
            </a:extLst>
          </p:cNvPr>
          <p:cNvSpPr/>
          <p:nvPr/>
        </p:nvSpPr>
        <p:spPr>
          <a:xfrm>
            <a:off x="8415542" y="2941680"/>
            <a:ext cx="1110343" cy="1101012"/>
          </a:xfrm>
          <a:prstGeom prst="wedgeEllipseCallout">
            <a:avLst>
              <a:gd name="adj1" fmla="val -59937"/>
              <a:gd name="adj2" fmla="val 21709"/>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BE15FFC1-6661-2244-A45C-83FEE3182516}"/>
              </a:ext>
            </a:extLst>
          </p:cNvPr>
          <p:cNvSpPr txBox="1"/>
          <p:nvPr/>
        </p:nvSpPr>
        <p:spPr>
          <a:xfrm>
            <a:off x="8392216" y="3189884"/>
            <a:ext cx="1114408" cy="665952"/>
          </a:xfrm>
          <a:prstGeom prst="rect">
            <a:avLst/>
          </a:prstGeom>
          <a:noFill/>
        </p:spPr>
        <p:txBody>
          <a:bodyPr wrap="none" rtlCol="0">
            <a:spAutoFit/>
          </a:bodyPr>
          <a:lstStyle/>
          <a:p>
            <a:pPr algn="ctr">
              <a:lnSpc>
                <a:spcPct val="120000"/>
              </a:lnSpc>
            </a:pPr>
            <a:r>
              <a:rPr kumimoji="1" lang="ja-JP" altLang="en-US" sz="1050">
                <a:solidFill>
                  <a:srgbClr val="C00000"/>
                </a:solidFill>
                <a:latin typeface="Meiryo" panose="020B0604030504040204" pitchFamily="34" charset="-128"/>
                <a:ea typeface="Meiryo" panose="020B0604030504040204" pitchFamily="34" charset="-128"/>
              </a:rPr>
              <a:t>② 利用者が</a:t>
            </a:r>
            <a:endParaRPr kumimoji="1" lang="en-US" altLang="ja-JP" sz="1050">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050">
                <a:solidFill>
                  <a:srgbClr val="C00000"/>
                </a:solidFill>
                <a:latin typeface="Meiryo" panose="020B0604030504040204" pitchFamily="34" charset="-128"/>
                <a:ea typeface="Meiryo" panose="020B0604030504040204" pitchFamily="34" charset="-128"/>
              </a:rPr>
              <a:t>“インストール”</a:t>
            </a:r>
            <a:endParaRPr kumimoji="1" lang="en-US" altLang="ja-JP" sz="1050">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050">
                <a:solidFill>
                  <a:srgbClr val="C00000"/>
                </a:solidFill>
                <a:latin typeface="Meiryo" panose="020B0604030504040204" pitchFamily="34" charset="-128"/>
                <a:ea typeface="Meiryo" panose="020B0604030504040204" pitchFamily="34" charset="-128"/>
              </a:rPr>
              <a:t>をタップ</a:t>
            </a:r>
          </a:p>
        </p:txBody>
      </p:sp>
      <p:sp>
        <p:nvSpPr>
          <p:cNvPr id="80" name="下矢印 79">
            <a:extLst>
              <a:ext uri="{FF2B5EF4-FFF2-40B4-BE49-F238E27FC236}">
                <a16:creationId xmlns:a16="http://schemas.microsoft.com/office/drawing/2014/main" id="{7E4BA835-ACE9-6B4A-9B05-017AB1E4935E}"/>
              </a:ext>
            </a:extLst>
          </p:cNvPr>
          <p:cNvSpPr/>
          <p:nvPr/>
        </p:nvSpPr>
        <p:spPr>
          <a:xfrm rot="5400000" flipV="1">
            <a:off x="6824896" y="3211673"/>
            <a:ext cx="116187" cy="1366491"/>
          </a:xfrm>
          <a:prstGeom prst="downArrow">
            <a:avLst/>
          </a:prstGeom>
          <a:solidFill>
            <a:srgbClr val="C0000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Yu Gothic" panose="020F0502020204030204"/>
              <a:ea typeface="Yu Gothic" panose="020B0400000000000000" pitchFamily="34" charset="-128"/>
              <a:cs typeface="+mn-cs"/>
            </a:endParaRPr>
          </a:p>
        </p:txBody>
      </p:sp>
      <p:sp>
        <p:nvSpPr>
          <p:cNvPr id="81" name="テキスト ボックス 80">
            <a:extLst>
              <a:ext uri="{FF2B5EF4-FFF2-40B4-BE49-F238E27FC236}">
                <a16:creationId xmlns:a16="http://schemas.microsoft.com/office/drawing/2014/main" id="{420F0303-BD66-9645-8510-4706E072341A}"/>
              </a:ext>
            </a:extLst>
          </p:cNvPr>
          <p:cNvSpPr txBox="1"/>
          <p:nvPr/>
        </p:nvSpPr>
        <p:spPr>
          <a:xfrm>
            <a:off x="6237497" y="3958929"/>
            <a:ext cx="1261884" cy="278153"/>
          </a:xfrm>
          <a:prstGeom prst="rect">
            <a:avLst/>
          </a:prstGeom>
          <a:noFill/>
        </p:spPr>
        <p:txBody>
          <a:bodyPr wrap="none" rtlCol="0">
            <a:spAutoFit/>
          </a:bodyPr>
          <a:lstStyle/>
          <a:p>
            <a:pPr algn="ctr">
              <a:lnSpc>
                <a:spcPct val="120000"/>
              </a:lnSpc>
            </a:pPr>
            <a:r>
              <a:rPr lang="ja-JP" altLang="en-US" sz="1050" b="1">
                <a:solidFill>
                  <a:srgbClr val="C00000"/>
                </a:solidFill>
                <a:latin typeface="Meiryo" panose="020B0604030504040204" pitchFamily="34" charset="-128"/>
                <a:ea typeface="Meiryo" panose="020B0604030504040204" pitchFamily="34" charset="-128"/>
              </a:rPr>
              <a:t>アプリが自動配信</a:t>
            </a:r>
          </a:p>
        </p:txBody>
      </p:sp>
      <p:grpSp>
        <p:nvGrpSpPr>
          <p:cNvPr id="82" name="グループ化 81">
            <a:extLst>
              <a:ext uri="{FF2B5EF4-FFF2-40B4-BE49-F238E27FC236}">
                <a16:creationId xmlns:a16="http://schemas.microsoft.com/office/drawing/2014/main" id="{BF67FAB5-D0ED-E54B-B4B0-2636F69A7AA7}"/>
              </a:ext>
            </a:extLst>
          </p:cNvPr>
          <p:cNvGrpSpPr/>
          <p:nvPr/>
        </p:nvGrpSpPr>
        <p:grpSpPr>
          <a:xfrm>
            <a:off x="9766956" y="1558811"/>
            <a:ext cx="2038948" cy="4024687"/>
            <a:chOff x="9766956" y="1558811"/>
            <a:chExt cx="2038948" cy="4024687"/>
          </a:xfrm>
        </p:grpSpPr>
        <p:pic>
          <p:nvPicPr>
            <p:cNvPr id="83" name="図 82">
              <a:extLst>
                <a:ext uri="{FF2B5EF4-FFF2-40B4-BE49-F238E27FC236}">
                  <a16:creationId xmlns:a16="http://schemas.microsoft.com/office/drawing/2014/main" id="{F590A560-937F-8445-A15A-5A29D6241A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66956" y="1558811"/>
              <a:ext cx="2038948" cy="4024687"/>
            </a:xfrm>
            <a:prstGeom prst="rect">
              <a:avLst/>
            </a:prstGeom>
          </p:spPr>
        </p:pic>
        <p:pic>
          <p:nvPicPr>
            <p:cNvPr id="84" name="図 83">
              <a:extLst>
                <a:ext uri="{FF2B5EF4-FFF2-40B4-BE49-F238E27FC236}">
                  <a16:creationId xmlns:a16="http://schemas.microsoft.com/office/drawing/2014/main" id="{C892ADDB-E086-A54F-B7B2-BAD8F4B9EF4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56896" y="1872833"/>
              <a:ext cx="1847868" cy="3282642"/>
            </a:xfrm>
            <a:prstGeom prst="rect">
              <a:avLst/>
            </a:prstGeom>
          </p:spPr>
        </p:pic>
      </p:grpSp>
    </p:spTree>
    <p:extLst>
      <p:ext uri="{BB962C8B-B14F-4D97-AF65-F5344CB8AC3E}">
        <p14:creationId xmlns:p14="http://schemas.microsoft.com/office/powerpoint/2010/main" val="3343932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714356F-089B-5A45-92D4-C828B3A14BA6}"/>
              </a:ext>
            </a:extLst>
          </p:cNvPr>
          <p:cNvSpPr>
            <a:spLocks noGrp="1"/>
          </p:cNvSpPr>
          <p:nvPr>
            <p:ph type="body" sz="quarter" idx="15"/>
          </p:nvPr>
        </p:nvSpPr>
        <p:spPr>
          <a:xfrm>
            <a:off x="413588" y="269809"/>
            <a:ext cx="11074573" cy="291618"/>
          </a:xfrm>
        </p:spPr>
        <p:txBody>
          <a:bodyPr/>
          <a:lstStyle/>
          <a:p>
            <a:r>
              <a:rPr lang="en-US" altLang="ja-JP"/>
              <a:t>Android Enterprise </a:t>
            </a:r>
            <a:r>
              <a:rPr lang="ja-JP" altLang="en-US"/>
              <a:t>とは</a:t>
            </a:r>
          </a:p>
        </p:txBody>
      </p:sp>
      <p:sp>
        <p:nvSpPr>
          <p:cNvPr id="3" name="テキスト プレースホルダー 2">
            <a:extLst>
              <a:ext uri="{FF2B5EF4-FFF2-40B4-BE49-F238E27FC236}">
                <a16:creationId xmlns:a16="http://schemas.microsoft.com/office/drawing/2014/main" id="{A3D346E6-BB8A-4244-8509-8D0B3DF51F56}"/>
              </a:ext>
            </a:extLst>
          </p:cNvPr>
          <p:cNvSpPr>
            <a:spLocks noGrp="1"/>
          </p:cNvSpPr>
          <p:nvPr>
            <p:ph type="body" sz="quarter" idx="16"/>
          </p:nvPr>
        </p:nvSpPr>
        <p:spPr>
          <a:xfrm>
            <a:off x="366288" y="747224"/>
            <a:ext cx="11459424" cy="590931"/>
          </a:xfrm>
        </p:spPr>
        <p:txBody>
          <a:bodyPr/>
          <a:lstStyle/>
          <a:p>
            <a:r>
              <a:rPr lang="en-US" altLang="ja-JP"/>
              <a:t>Android Enterprise </a:t>
            </a:r>
            <a:r>
              <a:rPr lang="ja-JP" altLang="en-US"/>
              <a:t>はアプリの配信やデバイスの利用制御など、より高度なデバイス管理を実現できる</a:t>
            </a:r>
            <a:r>
              <a:rPr lang="en-US" altLang="ja-JP"/>
              <a:t> </a:t>
            </a:r>
            <a:r>
              <a:rPr lang="en" altLang="ja-JP"/>
              <a:t>Google </a:t>
            </a:r>
            <a:r>
              <a:rPr lang="ja-JP" altLang="en-US"/>
              <a:t>社が提供するプログラムです。</a:t>
            </a:r>
            <a:endParaRPr lang="en-US" altLang="ja-JP"/>
          </a:p>
          <a:p>
            <a:r>
              <a:rPr lang="en-US" altLang="ja-JP"/>
              <a:t>Android Enterprise </a:t>
            </a:r>
            <a:r>
              <a:rPr lang="ja-JP" altLang="en-US"/>
              <a:t>の利用は無料ですが、事前に利用申請が必要です。</a:t>
            </a:r>
            <a:endParaRPr lang="en-US" altLang="ja-JP"/>
          </a:p>
        </p:txBody>
      </p:sp>
      <p:graphicFrame>
        <p:nvGraphicFramePr>
          <p:cNvPr id="4" name="表 3">
            <a:extLst>
              <a:ext uri="{FF2B5EF4-FFF2-40B4-BE49-F238E27FC236}">
                <a16:creationId xmlns:a16="http://schemas.microsoft.com/office/drawing/2014/main" id="{0F29BF3D-37C0-E446-BA6F-04D46B701BEF}"/>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a:ea typeface="Meiryo"/>
                        </a:rPr>
                        <a:t>W</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m</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a:ea typeface="Meiryo"/>
                        </a:rPr>
                        <a:t>ライト</a:t>
                      </a:r>
                      <a:r>
                        <a:rPr kumimoji="1" lang="en-US" altLang="ja-JP" sz="1000">
                          <a:solidFill>
                            <a:schemeClr val="tx1">
                              <a:lumMod val="65000"/>
                              <a:lumOff val="35000"/>
                            </a:schemeClr>
                          </a:solidFill>
                          <a:latin typeface="Meiryo"/>
                          <a:ea typeface="Meiryo"/>
                        </a:rPr>
                        <a:t>A</a:t>
                      </a:r>
                      <a:endParaRPr kumimoji="1" lang="ja-JP" altLang="en-US" sz="1000">
                        <a:solidFill>
                          <a:schemeClr val="tx1">
                            <a:lumMod val="65000"/>
                            <a:lumOff val="35000"/>
                          </a:schemeClr>
                        </a:solidFill>
                        <a:latin typeface="Meiryo"/>
                        <a:ea typeface="Meiryo"/>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a:ea typeface="Meiryo"/>
                        </a:rPr>
                        <a:t>ライト</a:t>
                      </a:r>
                      <a:r>
                        <a:rPr kumimoji="1" lang="en-US" altLang="ja-JP" sz="1000">
                          <a:solidFill>
                            <a:schemeClr val="bg1"/>
                          </a:solidFill>
                          <a:latin typeface="Meiryo"/>
                          <a:ea typeface="Meiryo"/>
                        </a:rPr>
                        <a:t>B</a:t>
                      </a:r>
                      <a:endParaRPr kumimoji="1" lang="ja-JP" altLang="en-US" sz="1000">
                        <a:solidFill>
                          <a:schemeClr val="bg1"/>
                        </a:solidFill>
                        <a:latin typeface="Meiryo"/>
                        <a:ea typeface="Meiryo"/>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28" name="テキスト ボックス 27">
            <a:extLst>
              <a:ext uri="{FF2B5EF4-FFF2-40B4-BE49-F238E27FC236}">
                <a16:creationId xmlns:a16="http://schemas.microsoft.com/office/drawing/2014/main" id="{43BA7BFF-2AD9-584C-A021-670FB8800FB9}"/>
              </a:ext>
            </a:extLst>
          </p:cNvPr>
          <p:cNvSpPr txBox="1"/>
          <p:nvPr/>
        </p:nvSpPr>
        <p:spPr>
          <a:xfrm>
            <a:off x="800188" y="1499755"/>
            <a:ext cx="4669848" cy="372410"/>
          </a:xfrm>
          <a:prstGeom prst="rect">
            <a:avLst/>
          </a:prstGeom>
          <a:noFill/>
        </p:spPr>
        <p:txBody>
          <a:bodyPr wrap="square" rtlCol="0">
            <a:spAutoFit/>
          </a:bodyPr>
          <a:lstStyle/>
          <a:p>
            <a:pPr algn="ctr">
              <a:lnSpc>
                <a:spcPct val="140000"/>
              </a:lnSpc>
            </a:pPr>
            <a:r>
              <a:rPr kumimoji="1" lang="en-US" altLang="ja-JP" sz="1400">
                <a:solidFill>
                  <a:schemeClr val="accent6"/>
                </a:solidFill>
                <a:latin typeface="Meiryo" panose="020B0604030504040204" pitchFamily="34" charset="-128"/>
                <a:ea typeface="Meiryo" panose="020B0604030504040204" pitchFamily="34" charset="-128"/>
              </a:rPr>
              <a:t>Full Device Management</a:t>
            </a:r>
            <a:endParaRPr kumimoji="1" lang="ja-JP" altLang="en-US" sz="1600">
              <a:solidFill>
                <a:schemeClr val="accent6"/>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7FEA4BCE-C9D7-AF4B-8FDE-413DDA0D9016}"/>
              </a:ext>
            </a:extLst>
          </p:cNvPr>
          <p:cNvSpPr/>
          <p:nvPr/>
        </p:nvSpPr>
        <p:spPr>
          <a:xfrm>
            <a:off x="426476" y="1493781"/>
            <a:ext cx="5417275" cy="4056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C2689C9-F8D7-9841-9F68-A515A9364C30}"/>
              </a:ext>
            </a:extLst>
          </p:cNvPr>
          <p:cNvSpPr txBox="1"/>
          <p:nvPr/>
        </p:nvSpPr>
        <p:spPr>
          <a:xfrm>
            <a:off x="403079" y="2010380"/>
            <a:ext cx="5417276" cy="526298"/>
          </a:xfrm>
          <a:prstGeom prst="rect">
            <a:avLst/>
          </a:prstGeom>
          <a:noFill/>
        </p:spPr>
        <p:txBody>
          <a:bodyPr wrap="square" rtlCol="0">
            <a:spAutoFit/>
          </a:bodyPr>
          <a:lstStyle/>
          <a:p>
            <a:pPr algn="just">
              <a:lnSpc>
                <a:spcPct val="120000"/>
              </a:lnSpc>
            </a:pPr>
            <a:r>
              <a:rPr lang="ja-JP" altLang="en-US" sz="1200">
                <a:solidFill>
                  <a:schemeClr val="tx1">
                    <a:lumMod val="75000"/>
                    <a:lumOff val="25000"/>
                  </a:schemeClr>
                </a:solidFill>
                <a:latin typeface="Meiryo" panose="020B0604030504040204" pitchFamily="34" charset="-128"/>
                <a:ea typeface="Meiryo" panose="020B0604030504040204" pitchFamily="34" charset="-128"/>
              </a:rPr>
              <a:t>エンドポイントマネージャーで許可した範囲で、スマホ・タブレット本来の機能を利用してもらいつつ、アプリ管理やセキュリティ対策を実現できます。</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31" name="直線コネクタ 30">
            <a:extLst>
              <a:ext uri="{FF2B5EF4-FFF2-40B4-BE49-F238E27FC236}">
                <a16:creationId xmlns:a16="http://schemas.microsoft.com/office/drawing/2014/main" id="{E81970BC-92CE-C742-802E-4FC786605073}"/>
              </a:ext>
            </a:extLst>
          </p:cNvPr>
          <p:cNvCxnSpPr>
            <a:cxnSpLocks/>
          </p:cNvCxnSpPr>
          <p:nvPr/>
        </p:nvCxnSpPr>
        <p:spPr>
          <a:xfrm>
            <a:off x="6096000" y="1446744"/>
            <a:ext cx="0" cy="4950369"/>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BF84433D-02D1-B24E-A1F5-BD5F2FF5DE98}"/>
              </a:ext>
            </a:extLst>
          </p:cNvPr>
          <p:cNvSpPr/>
          <p:nvPr/>
        </p:nvSpPr>
        <p:spPr>
          <a:xfrm>
            <a:off x="6348259" y="1494395"/>
            <a:ext cx="5417265" cy="40503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8EF7A8C5-0A1E-0440-BD1F-D8AA69BE3C36}"/>
              </a:ext>
            </a:extLst>
          </p:cNvPr>
          <p:cNvSpPr txBox="1"/>
          <p:nvPr/>
        </p:nvSpPr>
        <p:spPr>
          <a:xfrm>
            <a:off x="6818313" y="1499755"/>
            <a:ext cx="4669848" cy="372410"/>
          </a:xfrm>
          <a:prstGeom prst="rect">
            <a:avLst/>
          </a:prstGeom>
          <a:noFill/>
        </p:spPr>
        <p:txBody>
          <a:bodyPr wrap="square" rtlCol="0">
            <a:spAutoFit/>
          </a:bodyPr>
          <a:lstStyle/>
          <a:p>
            <a:pPr algn="ctr">
              <a:lnSpc>
                <a:spcPct val="140000"/>
              </a:lnSpc>
            </a:pPr>
            <a:r>
              <a:rPr kumimoji="1" lang="ja-JP" altLang="en-US" sz="1400">
                <a:solidFill>
                  <a:schemeClr val="accent6"/>
                </a:solidFill>
                <a:latin typeface="Meiryo" panose="020B0604030504040204" pitchFamily="34" charset="-128"/>
                <a:ea typeface="Meiryo" panose="020B0604030504040204" pitchFamily="34" charset="-128"/>
              </a:rPr>
              <a:t>キオスクモード</a:t>
            </a:r>
          </a:p>
        </p:txBody>
      </p:sp>
      <p:sp>
        <p:nvSpPr>
          <p:cNvPr id="34" name="テキスト ボックス 33">
            <a:extLst>
              <a:ext uri="{FF2B5EF4-FFF2-40B4-BE49-F238E27FC236}">
                <a16:creationId xmlns:a16="http://schemas.microsoft.com/office/drawing/2014/main" id="{B253DB80-8217-4340-B371-1E9B8662EC21}"/>
              </a:ext>
            </a:extLst>
          </p:cNvPr>
          <p:cNvSpPr txBox="1"/>
          <p:nvPr/>
        </p:nvSpPr>
        <p:spPr>
          <a:xfrm>
            <a:off x="6301273" y="2011712"/>
            <a:ext cx="5417276" cy="526298"/>
          </a:xfrm>
          <a:prstGeom prst="rect">
            <a:avLst/>
          </a:prstGeom>
          <a:noFill/>
        </p:spPr>
        <p:txBody>
          <a:bodyPr wrap="square" rtlCol="0">
            <a:spAutoFit/>
          </a:bodyPr>
          <a:lstStyle/>
          <a:p>
            <a:pPr algn="just">
              <a:lnSpc>
                <a:spcPct val="120000"/>
              </a:lnSpc>
            </a:pPr>
            <a:r>
              <a:rPr lang="ja-JP" altLang="en-US" sz="1200">
                <a:solidFill>
                  <a:schemeClr val="tx1">
                    <a:lumMod val="75000"/>
                    <a:lumOff val="25000"/>
                  </a:schemeClr>
                </a:solidFill>
                <a:latin typeface="Meiryo" panose="020B0604030504040204" pitchFamily="34" charset="-128"/>
                <a:ea typeface="Meiryo" panose="020B0604030504040204" pitchFamily="34" charset="-128"/>
              </a:rPr>
              <a:t>特定のアプリ以外利用できないようにする（</a:t>
            </a:r>
            <a:r>
              <a:rPr lang="en-US" altLang="ja-JP" sz="1200">
                <a:solidFill>
                  <a:schemeClr val="tx1">
                    <a:lumMod val="75000"/>
                    <a:lumOff val="25000"/>
                  </a:schemeClr>
                </a:solidFill>
                <a:latin typeface="Meiryo" panose="020B0604030504040204" pitchFamily="34" charset="-128"/>
                <a:ea typeface="Meiryo" panose="020B0604030504040204" pitchFamily="34" charset="-128"/>
              </a:rPr>
              <a:t>Play </a:t>
            </a:r>
            <a:r>
              <a:rPr lang="ja-JP" altLang="en-US" sz="1200">
                <a:solidFill>
                  <a:schemeClr val="tx1">
                    <a:lumMod val="75000"/>
                    <a:lumOff val="25000"/>
                  </a:schemeClr>
                </a:solidFill>
                <a:latin typeface="Meiryo" panose="020B0604030504040204" pitchFamily="34" charset="-128"/>
                <a:ea typeface="Meiryo" panose="020B0604030504040204" pitchFamily="34" charset="-128"/>
              </a:rPr>
              <a:t>ストア等、設定アプリ、ホームボタンなども利用不可）など、デバイスの用途を限定できます。</a:t>
            </a:r>
            <a:endParaRPr lang="en-US" altLang="ja-JP" sz="1200">
              <a:solidFill>
                <a:schemeClr val="tx1">
                  <a:lumMod val="75000"/>
                  <a:lumOff val="25000"/>
                </a:schemeClr>
              </a:solidFill>
              <a:latin typeface="Meiryo" panose="020B0604030504040204" pitchFamily="34" charset="-128"/>
              <a:ea typeface="Meiryo" panose="020B0604030504040204" pitchFamily="34" charset="-128"/>
            </a:endParaRPr>
          </a:p>
        </p:txBody>
      </p:sp>
      <p:grpSp>
        <p:nvGrpSpPr>
          <p:cNvPr id="35" name="グループ化 34">
            <a:extLst>
              <a:ext uri="{FF2B5EF4-FFF2-40B4-BE49-F238E27FC236}">
                <a16:creationId xmlns:a16="http://schemas.microsoft.com/office/drawing/2014/main" id="{35F49E75-0588-2141-A692-D946197AA7E6}"/>
              </a:ext>
            </a:extLst>
          </p:cNvPr>
          <p:cNvGrpSpPr/>
          <p:nvPr/>
        </p:nvGrpSpPr>
        <p:grpSpPr>
          <a:xfrm>
            <a:off x="3756783" y="2810572"/>
            <a:ext cx="1563825" cy="3199306"/>
            <a:chOff x="4419901" y="0"/>
            <a:chExt cx="3352198" cy="6858000"/>
          </a:xfrm>
        </p:grpSpPr>
        <p:pic>
          <p:nvPicPr>
            <p:cNvPr id="36" name="図 35">
              <a:extLst>
                <a:ext uri="{FF2B5EF4-FFF2-40B4-BE49-F238E27FC236}">
                  <a16:creationId xmlns:a16="http://schemas.microsoft.com/office/drawing/2014/main" id="{130FC667-03DB-D147-BAA6-10477D2A7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9901" y="0"/>
              <a:ext cx="3352198" cy="6858000"/>
            </a:xfrm>
            <a:prstGeom prst="rect">
              <a:avLst/>
            </a:prstGeom>
          </p:spPr>
        </p:pic>
        <p:pic>
          <p:nvPicPr>
            <p:cNvPr id="37" name="図 36">
              <a:extLst>
                <a:ext uri="{FF2B5EF4-FFF2-40B4-BE49-F238E27FC236}">
                  <a16:creationId xmlns:a16="http://schemas.microsoft.com/office/drawing/2014/main" id="{A35EB960-A44D-344F-B14D-F6E1790BAE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580" y="747224"/>
              <a:ext cx="3005552" cy="5363552"/>
            </a:xfrm>
            <a:prstGeom prst="rect">
              <a:avLst/>
            </a:prstGeom>
          </p:spPr>
        </p:pic>
      </p:grpSp>
      <p:sp>
        <p:nvSpPr>
          <p:cNvPr id="38" name="右矢印 37">
            <a:extLst>
              <a:ext uri="{FF2B5EF4-FFF2-40B4-BE49-F238E27FC236}">
                <a16:creationId xmlns:a16="http://schemas.microsoft.com/office/drawing/2014/main" id="{481BEE06-BEF3-6C4A-8600-093F0905A9E3}"/>
              </a:ext>
            </a:extLst>
          </p:cNvPr>
          <p:cNvSpPr/>
          <p:nvPr/>
        </p:nvSpPr>
        <p:spPr>
          <a:xfrm>
            <a:off x="2441527" y="5233602"/>
            <a:ext cx="1050111" cy="348906"/>
          </a:xfrm>
          <a:prstGeom prst="rightArrow">
            <a:avLst/>
          </a:prstGeom>
          <a:solidFill>
            <a:srgbClr val="E97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369488F-72C4-8F49-8930-4B9C355D16DA}"/>
              </a:ext>
            </a:extLst>
          </p:cNvPr>
          <p:cNvGrpSpPr/>
          <p:nvPr/>
        </p:nvGrpSpPr>
        <p:grpSpPr>
          <a:xfrm>
            <a:off x="3611289" y="5775479"/>
            <a:ext cx="1806813" cy="714338"/>
            <a:chOff x="1933385" y="5575087"/>
            <a:chExt cx="1987494" cy="785772"/>
          </a:xfrm>
        </p:grpSpPr>
        <p:sp>
          <p:nvSpPr>
            <p:cNvPr id="40" name="正方形/長方形 39">
              <a:extLst>
                <a:ext uri="{FF2B5EF4-FFF2-40B4-BE49-F238E27FC236}">
                  <a16:creationId xmlns:a16="http://schemas.microsoft.com/office/drawing/2014/main" id="{94C5C388-F2F1-5B4C-8E81-6DD3560D11B5}"/>
                </a:ext>
              </a:extLst>
            </p:cNvPr>
            <p:cNvSpPr/>
            <p:nvPr/>
          </p:nvSpPr>
          <p:spPr>
            <a:xfrm>
              <a:off x="1933385" y="5719729"/>
              <a:ext cx="1987494" cy="6411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C7FACBC-3EB6-8841-8CB3-0452B232B5FC}"/>
                </a:ext>
              </a:extLst>
            </p:cNvPr>
            <p:cNvSpPr txBox="1"/>
            <p:nvPr/>
          </p:nvSpPr>
          <p:spPr>
            <a:xfrm>
              <a:off x="1964838" y="5749083"/>
              <a:ext cx="1895828" cy="526298"/>
            </a:xfrm>
            <a:prstGeom prst="rect">
              <a:avLst/>
            </a:prstGeom>
            <a:noFill/>
          </p:spPr>
          <p:txBody>
            <a:bodyPr wrap="square" rtlCol="0">
              <a:spAutoFit/>
            </a:bodyPr>
            <a:lstStyle/>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許可したアプリのみ</a:t>
              </a:r>
              <a:endParaRPr kumimoji="1" lang="en-US" altLang="ja-JP" sz="1200">
                <a:solidFill>
                  <a:schemeClr val="bg1"/>
                </a:solidFill>
                <a:latin typeface="Meiryo" panose="020B0604030504040204" pitchFamily="34" charset="-128"/>
                <a:ea typeface="Meiryo" panose="020B0604030504040204" pitchFamily="34" charset="-128"/>
              </a:endParaRPr>
            </a:p>
            <a:p>
              <a:pPr algn="ctr">
                <a:lnSpc>
                  <a:spcPct val="120000"/>
                </a:lnSpc>
              </a:pPr>
              <a:r>
                <a:rPr kumimoji="1" lang="en-US" altLang="ja-JP" sz="1200">
                  <a:solidFill>
                    <a:schemeClr val="bg1"/>
                  </a:solidFill>
                  <a:latin typeface="Meiryo" panose="020B0604030504040204" pitchFamily="34" charset="-128"/>
                  <a:ea typeface="Meiryo" panose="020B0604030504040204" pitchFamily="34" charset="-128"/>
                </a:rPr>
                <a:t>Play </a:t>
              </a:r>
              <a:r>
                <a:rPr kumimoji="1" lang="ja-JP" altLang="en-US" sz="1200">
                  <a:solidFill>
                    <a:schemeClr val="bg1"/>
                  </a:solidFill>
                  <a:latin typeface="Meiryo" panose="020B0604030504040204" pitchFamily="34" charset="-128"/>
                  <a:ea typeface="Meiryo" panose="020B0604030504040204" pitchFamily="34" charset="-128"/>
                </a:rPr>
                <a:t>ストアに表示</a:t>
              </a:r>
            </a:p>
          </p:txBody>
        </p:sp>
        <p:sp>
          <p:nvSpPr>
            <p:cNvPr id="42" name="三角形 41">
              <a:extLst>
                <a:ext uri="{FF2B5EF4-FFF2-40B4-BE49-F238E27FC236}">
                  <a16:creationId xmlns:a16="http://schemas.microsoft.com/office/drawing/2014/main" id="{5C925844-D28B-6C40-9CC0-650A556C8219}"/>
                </a:ext>
              </a:extLst>
            </p:cNvPr>
            <p:cNvSpPr/>
            <p:nvPr/>
          </p:nvSpPr>
          <p:spPr>
            <a:xfrm>
              <a:off x="2804037" y="5575087"/>
              <a:ext cx="207715" cy="14213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グループ化 42">
            <a:extLst>
              <a:ext uri="{FF2B5EF4-FFF2-40B4-BE49-F238E27FC236}">
                <a16:creationId xmlns:a16="http://schemas.microsoft.com/office/drawing/2014/main" id="{26F2A766-526D-BB4A-9E3D-1573DDBD9958}"/>
              </a:ext>
            </a:extLst>
          </p:cNvPr>
          <p:cNvGrpSpPr/>
          <p:nvPr/>
        </p:nvGrpSpPr>
        <p:grpSpPr>
          <a:xfrm>
            <a:off x="689487" y="2810572"/>
            <a:ext cx="1563825" cy="3199306"/>
            <a:chOff x="689487" y="3010268"/>
            <a:chExt cx="1563825" cy="3199306"/>
          </a:xfrm>
        </p:grpSpPr>
        <p:pic>
          <p:nvPicPr>
            <p:cNvPr id="44" name="図 43">
              <a:extLst>
                <a:ext uri="{FF2B5EF4-FFF2-40B4-BE49-F238E27FC236}">
                  <a16:creationId xmlns:a16="http://schemas.microsoft.com/office/drawing/2014/main" id="{E3D8E19B-218E-FC4B-BC01-2999B0B309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487" y="3010268"/>
              <a:ext cx="1563825" cy="3199306"/>
            </a:xfrm>
            <a:prstGeom prst="rect">
              <a:avLst/>
            </a:prstGeom>
          </p:spPr>
        </p:pic>
        <p:pic>
          <p:nvPicPr>
            <p:cNvPr id="45" name="図 44">
              <a:extLst>
                <a:ext uri="{FF2B5EF4-FFF2-40B4-BE49-F238E27FC236}">
                  <a16:creationId xmlns:a16="http://schemas.microsoft.com/office/drawing/2014/main" id="{357369B6-E767-BA4F-AA89-A0E5A1BB3641}"/>
                </a:ext>
              </a:extLst>
            </p:cNvPr>
            <p:cNvPicPr>
              <a:picLocks noChangeAspect="1"/>
            </p:cNvPicPr>
            <p:nvPr/>
          </p:nvPicPr>
          <p:blipFill rotWithShape="1">
            <a:blip r:embed="rId4"/>
            <a:srcRect t="5840" b="15313"/>
            <a:stretch/>
          </p:blipFill>
          <p:spPr>
            <a:xfrm>
              <a:off x="762193" y="3359683"/>
              <a:ext cx="1408613" cy="2492992"/>
            </a:xfrm>
            <a:prstGeom prst="rect">
              <a:avLst/>
            </a:prstGeom>
          </p:spPr>
        </p:pic>
      </p:grpSp>
      <p:grpSp>
        <p:nvGrpSpPr>
          <p:cNvPr id="46" name="グループ化 45">
            <a:extLst>
              <a:ext uri="{FF2B5EF4-FFF2-40B4-BE49-F238E27FC236}">
                <a16:creationId xmlns:a16="http://schemas.microsoft.com/office/drawing/2014/main" id="{40A18F06-A29F-4240-8898-64840B96FF7B}"/>
              </a:ext>
            </a:extLst>
          </p:cNvPr>
          <p:cNvGrpSpPr/>
          <p:nvPr/>
        </p:nvGrpSpPr>
        <p:grpSpPr>
          <a:xfrm>
            <a:off x="7605568" y="5448669"/>
            <a:ext cx="3200878" cy="785773"/>
            <a:chOff x="1326692" y="5551965"/>
            <a:chExt cx="3200878" cy="785773"/>
          </a:xfrm>
        </p:grpSpPr>
        <p:sp>
          <p:nvSpPr>
            <p:cNvPr id="47" name="正方形/長方形 46">
              <a:extLst>
                <a:ext uri="{FF2B5EF4-FFF2-40B4-BE49-F238E27FC236}">
                  <a16:creationId xmlns:a16="http://schemas.microsoft.com/office/drawing/2014/main" id="{272EA08F-1866-0D48-8E4A-E2689DF38746}"/>
                </a:ext>
              </a:extLst>
            </p:cNvPr>
            <p:cNvSpPr/>
            <p:nvPr/>
          </p:nvSpPr>
          <p:spPr>
            <a:xfrm>
              <a:off x="1326692" y="5696607"/>
              <a:ext cx="3200878" cy="6411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14403E49-BA74-4344-82EB-BA7F801236A9}"/>
                </a:ext>
              </a:extLst>
            </p:cNvPr>
            <p:cNvSpPr txBox="1"/>
            <p:nvPr/>
          </p:nvSpPr>
          <p:spPr>
            <a:xfrm>
              <a:off x="1386127" y="5749083"/>
              <a:ext cx="3053250" cy="526298"/>
            </a:xfrm>
            <a:prstGeom prst="rect">
              <a:avLst/>
            </a:prstGeom>
            <a:noFill/>
          </p:spPr>
          <p:txBody>
            <a:bodyPr wrap="square" rtlCol="0">
              <a:spAutoFit/>
            </a:bodyPr>
            <a:lstStyle/>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飲食店の注文用タブレットなど</a:t>
              </a:r>
              <a:endParaRPr kumimoji="1" lang="en-US" altLang="ja-JP" sz="1200">
                <a:solidFill>
                  <a:schemeClr val="bg1"/>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用途が</a:t>
              </a:r>
              <a:r>
                <a:rPr kumimoji="1" lang="ja-JP" altLang="en-US" sz="1200" u="sng">
                  <a:solidFill>
                    <a:schemeClr val="bg1"/>
                  </a:solidFill>
                  <a:latin typeface="Meiryo" panose="020B0604030504040204" pitchFamily="34" charset="-128"/>
                  <a:ea typeface="Meiryo" panose="020B0604030504040204" pitchFamily="34" charset="-128"/>
                </a:rPr>
                <a:t>ごく限られる</a:t>
              </a:r>
              <a:r>
                <a:rPr kumimoji="1" lang="ja-JP" altLang="en-US" sz="1200">
                  <a:solidFill>
                    <a:schemeClr val="bg1"/>
                  </a:solidFill>
                  <a:latin typeface="Meiryo" panose="020B0604030504040204" pitchFamily="34" charset="-128"/>
                  <a:ea typeface="Meiryo" panose="020B0604030504040204" pitchFamily="34" charset="-128"/>
                </a:rPr>
                <a:t>場合に利用</a:t>
              </a:r>
            </a:p>
          </p:txBody>
        </p:sp>
        <p:sp>
          <p:nvSpPr>
            <p:cNvPr id="49" name="三角形 48">
              <a:extLst>
                <a:ext uri="{FF2B5EF4-FFF2-40B4-BE49-F238E27FC236}">
                  <a16:creationId xmlns:a16="http://schemas.microsoft.com/office/drawing/2014/main" id="{FA657861-951F-A242-8A12-AFCD2676F065}"/>
                </a:ext>
              </a:extLst>
            </p:cNvPr>
            <p:cNvSpPr/>
            <p:nvPr/>
          </p:nvSpPr>
          <p:spPr>
            <a:xfrm>
              <a:off x="2827159" y="5551965"/>
              <a:ext cx="207715" cy="14213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0" name="図 49">
            <a:extLst>
              <a:ext uri="{FF2B5EF4-FFF2-40B4-BE49-F238E27FC236}">
                <a16:creationId xmlns:a16="http://schemas.microsoft.com/office/drawing/2014/main" id="{6F5D98F8-1B80-1743-B449-94E2EF4662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2097" y="2745059"/>
            <a:ext cx="4098286" cy="2644055"/>
          </a:xfrm>
          <a:prstGeom prst="rect">
            <a:avLst/>
          </a:prstGeom>
        </p:spPr>
      </p:pic>
    </p:spTree>
    <p:extLst>
      <p:ext uri="{BB962C8B-B14F-4D97-AF65-F5344CB8AC3E}">
        <p14:creationId xmlns:p14="http://schemas.microsoft.com/office/powerpoint/2010/main" val="1588327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57B8D4C-186A-9A4F-BB93-23FFAC88679C}"/>
              </a:ext>
            </a:extLst>
          </p:cNvPr>
          <p:cNvSpPr>
            <a:spLocks noGrp="1"/>
          </p:cNvSpPr>
          <p:nvPr>
            <p:ph type="body" sz="quarter" idx="15"/>
          </p:nvPr>
        </p:nvSpPr>
        <p:spPr/>
        <p:txBody>
          <a:bodyPr/>
          <a:lstStyle/>
          <a:p>
            <a:r>
              <a:rPr kumimoji="1" lang="en-US" altLang="ja-JP"/>
              <a:t>Android Enterprise </a:t>
            </a:r>
            <a:r>
              <a:rPr kumimoji="1" lang="ja-JP" altLang="en-US"/>
              <a:t>機能一覧</a:t>
            </a:r>
          </a:p>
        </p:txBody>
      </p:sp>
      <p:graphicFrame>
        <p:nvGraphicFramePr>
          <p:cNvPr id="27" name="表 26">
            <a:extLst>
              <a:ext uri="{FF2B5EF4-FFF2-40B4-BE49-F238E27FC236}">
                <a16:creationId xmlns:a16="http://schemas.microsoft.com/office/drawing/2014/main" id="{367EAA10-1EBD-AC40-BCA6-86D07F991C1C}"/>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a:ea typeface="Meiryo"/>
                        </a:rPr>
                        <a:t>W</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m</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tx1">
                              <a:lumMod val="65000"/>
                              <a:lumOff val="35000"/>
                            </a:schemeClr>
                          </a:solidFill>
                          <a:latin typeface="Meiryo"/>
                          <a:ea typeface="Meiryo"/>
                        </a:rPr>
                        <a:t>ライト</a:t>
                      </a:r>
                      <a:r>
                        <a:rPr kumimoji="1" lang="en-US" altLang="ja-JP" sz="1000">
                          <a:solidFill>
                            <a:schemeClr val="tx1">
                              <a:lumMod val="65000"/>
                              <a:lumOff val="35000"/>
                            </a:schemeClr>
                          </a:solidFill>
                          <a:latin typeface="Meiryo"/>
                          <a:ea typeface="Meiryo"/>
                        </a:rPr>
                        <a:t>A</a:t>
                      </a:r>
                      <a:endParaRPr kumimoji="1" lang="ja-JP" altLang="en-US" sz="1000">
                        <a:solidFill>
                          <a:schemeClr val="tx1">
                            <a:lumMod val="65000"/>
                            <a:lumOff val="35000"/>
                          </a:schemeClr>
                        </a:solidFill>
                        <a:latin typeface="Meiryo"/>
                        <a:ea typeface="Meiryo"/>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a:ea typeface="Meiryo"/>
                        </a:rPr>
                        <a:t>ライト</a:t>
                      </a:r>
                      <a:r>
                        <a:rPr kumimoji="1" lang="en-US" altLang="ja-JP" sz="1000">
                          <a:solidFill>
                            <a:schemeClr val="bg1"/>
                          </a:solidFill>
                          <a:latin typeface="Meiryo"/>
                          <a:ea typeface="Meiryo"/>
                        </a:rPr>
                        <a:t>B</a:t>
                      </a:r>
                      <a:endParaRPr kumimoji="1" lang="ja-JP" altLang="en-US" sz="1000">
                        <a:solidFill>
                          <a:schemeClr val="bg1"/>
                        </a:solidFill>
                        <a:latin typeface="Meiryo"/>
                        <a:ea typeface="Meiryo"/>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graphicFrame>
        <p:nvGraphicFramePr>
          <p:cNvPr id="28" name="表 5">
            <a:extLst>
              <a:ext uri="{FF2B5EF4-FFF2-40B4-BE49-F238E27FC236}">
                <a16:creationId xmlns:a16="http://schemas.microsoft.com/office/drawing/2014/main" id="{447A021B-0E64-B94E-AD78-4F7CF6ADCA95}"/>
              </a:ext>
            </a:extLst>
          </p:cNvPr>
          <p:cNvGraphicFramePr>
            <a:graphicFrameLocks noGrp="1"/>
          </p:cNvGraphicFramePr>
          <p:nvPr/>
        </p:nvGraphicFramePr>
        <p:xfrm>
          <a:off x="339834" y="803750"/>
          <a:ext cx="5682593" cy="5660119"/>
        </p:xfrm>
        <a:graphic>
          <a:graphicData uri="http://schemas.openxmlformats.org/drawingml/2006/table">
            <a:tbl>
              <a:tblPr firstRow="1" bandRow="1">
                <a:tableStyleId>{5940675A-B579-460E-94D1-54222C63F5DA}</a:tableStyleId>
              </a:tblPr>
              <a:tblGrid>
                <a:gridCol w="343338">
                  <a:extLst>
                    <a:ext uri="{9D8B030D-6E8A-4147-A177-3AD203B41FA5}">
                      <a16:colId xmlns:a16="http://schemas.microsoft.com/office/drawing/2014/main" val="2703023080"/>
                    </a:ext>
                  </a:extLst>
                </a:gridCol>
                <a:gridCol w="2060028">
                  <a:extLst>
                    <a:ext uri="{9D8B030D-6E8A-4147-A177-3AD203B41FA5}">
                      <a16:colId xmlns:a16="http://schemas.microsoft.com/office/drawing/2014/main" val="4127447230"/>
                    </a:ext>
                  </a:extLst>
                </a:gridCol>
                <a:gridCol w="3279227">
                  <a:extLst>
                    <a:ext uri="{9D8B030D-6E8A-4147-A177-3AD203B41FA5}">
                      <a16:colId xmlns:a16="http://schemas.microsoft.com/office/drawing/2014/main" val="178653725"/>
                    </a:ext>
                  </a:extLst>
                </a:gridCol>
              </a:tblGrid>
              <a:tr h="297901">
                <a:tc>
                  <a:txBody>
                    <a:bodyPr/>
                    <a:lstStyle/>
                    <a:p>
                      <a:pPr algn="ctr"/>
                      <a:r>
                        <a:rPr kumimoji="1" lang="en-US" altLang="ja-JP" sz="800">
                          <a:solidFill>
                            <a:schemeClr val="tx1"/>
                          </a:solidFill>
                          <a:latin typeface="Meiryo"/>
                          <a:ea typeface="Meiryo"/>
                        </a:rPr>
                        <a:t>No</a:t>
                      </a:r>
                      <a:endParaRPr kumimoji="1" lang="ja-JP" altLang="en-US" sz="800">
                        <a:solidFill>
                          <a:schemeClr val="tx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tc>
                  <a:txBody>
                    <a:bodyPr/>
                    <a:lstStyle/>
                    <a:p>
                      <a:endParaRPr kumimoji="1" lang="ja-JP" altLang="en-US" sz="800">
                        <a:solidFill>
                          <a:schemeClr val="tx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170053731"/>
                  </a:ext>
                </a:extLst>
              </a:tr>
              <a:tr h="297901">
                <a:tc>
                  <a:txBody>
                    <a:bodyPr/>
                    <a:lstStyle/>
                    <a:p>
                      <a:pPr algn="ctr"/>
                      <a:r>
                        <a:rPr kumimoji="1" lang="en-US" altLang="ja-JP" sz="800">
                          <a:solidFill>
                            <a:schemeClr val="tx1"/>
                          </a:solidFill>
                          <a:latin typeface="Meiryo"/>
                          <a:ea typeface="Meiryo"/>
                        </a:rPr>
                        <a:t>1</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800">
                          <a:solidFill>
                            <a:schemeClr val="tx1"/>
                          </a:solidFill>
                          <a:latin typeface="Meiryo" panose="020B0604030504040204" pitchFamily="34" charset="-128"/>
                          <a:ea typeface="Meiryo" panose="020B0604030504040204" pitchFamily="34" charset="-128"/>
                          <a:cs typeface="Meiryo" charset="-128"/>
                        </a:rPr>
                        <a:t>パスワード再設定</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800">
                          <a:solidFill>
                            <a:schemeClr val="tx1"/>
                          </a:solidFill>
                          <a:latin typeface="Meiryo" panose="020B0604030504040204" pitchFamily="34" charset="-128"/>
                          <a:ea typeface="Meiryo" panose="020B0604030504040204" pitchFamily="34" charset="-128"/>
                          <a:cs typeface="Meiryo" charset="-128"/>
                        </a:rPr>
                        <a:t>デバイスに別のパスワードを上書きで設定できます。</a:t>
                      </a:r>
                      <a:endParaRPr kumimoji="1" lang="en-US" altLang="ja-JP" sz="800">
                        <a:solidFill>
                          <a:schemeClr val="tx1"/>
                        </a:solidFill>
                        <a:latin typeface="Meiryo" panose="020B0604030504040204" pitchFamily="34" charset="-128"/>
                        <a:ea typeface="Meiryo" panose="020B0604030504040204" pitchFamily="34"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33748172"/>
                  </a:ext>
                </a:extLst>
              </a:tr>
              <a:tr h="297901">
                <a:tc>
                  <a:txBody>
                    <a:bodyPr/>
                    <a:lstStyle/>
                    <a:p>
                      <a:pPr algn="ctr"/>
                      <a:r>
                        <a:rPr kumimoji="1" lang="en-US" altLang="ja-JP" sz="800">
                          <a:solidFill>
                            <a:schemeClr val="tx1"/>
                          </a:solidFill>
                          <a:latin typeface="Meiryo"/>
                          <a:ea typeface="Meiryo"/>
                        </a:rPr>
                        <a:t>2</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800">
                          <a:solidFill>
                            <a:schemeClr val="tx1"/>
                          </a:solidFill>
                          <a:latin typeface="Meiryo" panose="020B0604030504040204" pitchFamily="34" charset="-128"/>
                          <a:ea typeface="Meiryo" panose="020B0604030504040204" pitchFamily="34" charset="-128"/>
                          <a:cs typeface="Meiryo" charset="-128"/>
                        </a:rPr>
                        <a:t>パスワードポリシー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800">
                          <a:solidFill>
                            <a:schemeClr val="tx1"/>
                          </a:solidFill>
                          <a:latin typeface="Meiryo" panose="020B0604030504040204" pitchFamily="34" charset="-128"/>
                          <a:ea typeface="Meiryo" panose="020B0604030504040204" pitchFamily="34" charset="-128"/>
                        </a:rPr>
                        <a:t>桁数や有効期限など設定するパスワードのルールを設定できます。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63532"/>
                  </a:ext>
                </a:extLst>
              </a:tr>
              <a:tr h="297901">
                <a:tc>
                  <a:txBody>
                    <a:bodyPr/>
                    <a:lstStyle/>
                    <a:p>
                      <a:pPr algn="ctr"/>
                      <a:r>
                        <a:rPr kumimoji="1" lang="en-US" altLang="ja-JP" sz="800">
                          <a:solidFill>
                            <a:schemeClr val="tx1"/>
                          </a:solidFill>
                          <a:latin typeface="Meiryo"/>
                          <a:ea typeface="Meiryo"/>
                        </a:rPr>
                        <a:t>3</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800">
                          <a:solidFill>
                            <a:schemeClr val="tx1"/>
                          </a:solidFill>
                          <a:latin typeface="Meiryo" panose="020B0604030504040204" pitchFamily="34" charset="-128"/>
                          <a:ea typeface="Meiryo" panose="020B0604030504040204" pitchFamily="34" charset="-128"/>
                          <a:cs typeface="Meiryo" charset="-128"/>
                        </a:rPr>
                        <a:t>物理的な外部メディアの利用禁止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800">
                          <a:solidFill>
                            <a:schemeClr val="tx1"/>
                          </a:solidFill>
                          <a:latin typeface="Meiryo"/>
                          <a:ea typeface="Meiryo"/>
                        </a:rPr>
                        <a:t>SD</a:t>
                      </a:r>
                      <a:r>
                        <a:rPr kumimoji="1" lang="ja-JP" altLang="en-US" sz="800">
                          <a:solidFill>
                            <a:schemeClr val="tx1"/>
                          </a:solidFill>
                          <a:latin typeface="Meiryo"/>
                          <a:ea typeface="Meiryo"/>
                        </a:rPr>
                        <a:t>カードなど物理的な外部メディアの利用を禁止できます。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35831834"/>
                  </a:ext>
                </a:extLst>
              </a:tr>
              <a:tr h="297901">
                <a:tc>
                  <a:txBody>
                    <a:bodyPr/>
                    <a:lstStyle/>
                    <a:p>
                      <a:pPr algn="ctr"/>
                      <a:r>
                        <a:rPr kumimoji="1" lang="en-US" altLang="ja-JP" sz="800">
                          <a:solidFill>
                            <a:schemeClr val="tx1"/>
                          </a:solidFill>
                          <a:latin typeface="Meiryo"/>
                          <a:ea typeface="Meiryo"/>
                        </a:rPr>
                        <a:t>4</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USB</a:t>
                      </a:r>
                      <a:r>
                        <a:rPr kumimoji="1" lang="ja-JP" altLang="en-US" sz="800">
                          <a:solidFill>
                            <a:schemeClr val="tx1"/>
                          </a:solidFill>
                          <a:latin typeface="Meiryo"/>
                          <a:ea typeface="Meiryo"/>
                        </a:rPr>
                        <a:t>接続禁止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ストレージとしての接続やデータ転送を禁止できます。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43899536"/>
                  </a:ext>
                </a:extLst>
              </a:tr>
              <a:tr h="297901">
                <a:tc>
                  <a:txBody>
                    <a:bodyPr/>
                    <a:lstStyle/>
                    <a:p>
                      <a:pPr algn="ctr"/>
                      <a:r>
                        <a:rPr kumimoji="1" lang="en-US" altLang="ja-JP" sz="800">
                          <a:solidFill>
                            <a:schemeClr val="tx1"/>
                          </a:solidFill>
                          <a:latin typeface="Meiryo"/>
                          <a:ea typeface="Meiryo"/>
                        </a:rPr>
                        <a:t>5</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NFC</a:t>
                      </a:r>
                      <a:r>
                        <a:rPr kumimoji="1" lang="ja-JP" altLang="en-US" sz="800">
                          <a:solidFill>
                            <a:schemeClr val="tx1"/>
                          </a:solidFill>
                          <a:latin typeface="Meiryo"/>
                          <a:ea typeface="Meiryo"/>
                        </a:rPr>
                        <a:t>によるデータ転送禁止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NFC</a:t>
                      </a:r>
                      <a:r>
                        <a:rPr kumimoji="1" lang="ja-JP" altLang="en-US" sz="800">
                          <a:solidFill>
                            <a:schemeClr val="tx1"/>
                          </a:solidFill>
                          <a:latin typeface="Meiryo"/>
                          <a:ea typeface="Meiryo"/>
                        </a:rPr>
                        <a:t>によるデータの転送を禁止できます。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85063665"/>
                  </a:ext>
                </a:extLst>
              </a:tr>
              <a:tr h="297901">
                <a:tc>
                  <a:txBody>
                    <a:bodyPr/>
                    <a:lstStyle/>
                    <a:p>
                      <a:pPr algn="ctr"/>
                      <a:r>
                        <a:rPr kumimoji="1" lang="en-US" altLang="ja-JP" sz="800">
                          <a:solidFill>
                            <a:schemeClr val="tx1"/>
                          </a:solidFill>
                          <a:latin typeface="Meiryo"/>
                          <a:ea typeface="Meiryo"/>
                        </a:rPr>
                        <a:t>6</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Bluetooth</a:t>
                      </a:r>
                      <a:r>
                        <a:rPr kumimoji="1" lang="ja-JP" altLang="en-US" sz="800">
                          <a:solidFill>
                            <a:schemeClr val="tx1"/>
                          </a:solidFill>
                          <a:latin typeface="Meiryo"/>
                          <a:ea typeface="Meiryo"/>
                        </a:rPr>
                        <a:t>機器の接続禁止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Bluetooth</a:t>
                      </a:r>
                      <a:r>
                        <a:rPr kumimoji="1" lang="ja-JP" altLang="en-US" sz="800">
                          <a:solidFill>
                            <a:schemeClr val="tx1"/>
                          </a:solidFill>
                          <a:latin typeface="Meiryo"/>
                          <a:ea typeface="Meiryo"/>
                        </a:rPr>
                        <a:t>機器の接続を禁止できます。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03023796"/>
                  </a:ext>
                </a:extLst>
              </a:tr>
              <a:tr h="297901">
                <a:tc>
                  <a:txBody>
                    <a:bodyPr/>
                    <a:lstStyle/>
                    <a:p>
                      <a:pPr algn="ctr"/>
                      <a:r>
                        <a:rPr kumimoji="1" lang="en-US" altLang="ja-JP" sz="800">
                          <a:solidFill>
                            <a:schemeClr val="tx1"/>
                          </a:solidFill>
                          <a:latin typeface="Meiryo"/>
                          <a:ea typeface="Meiryo"/>
                        </a:rPr>
                        <a:t>7</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デバイスの初期化禁止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デバイスの初期化を禁止できます。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90872542"/>
                  </a:ext>
                </a:extLst>
              </a:tr>
              <a:tr h="297901">
                <a:tc>
                  <a:txBody>
                    <a:bodyPr/>
                    <a:lstStyle/>
                    <a:p>
                      <a:pPr algn="ctr"/>
                      <a:r>
                        <a:rPr kumimoji="1" lang="en-US" altLang="ja-JP" sz="800">
                          <a:solidFill>
                            <a:schemeClr val="tx1"/>
                          </a:solidFill>
                          <a:latin typeface="Meiryo"/>
                          <a:ea typeface="Meiryo"/>
                        </a:rPr>
                        <a:t>8</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日付・時刻の変更禁止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日付や時刻の変更を禁止できます。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1451974"/>
                  </a:ext>
                </a:extLst>
              </a:tr>
              <a:tr h="297901">
                <a:tc>
                  <a:txBody>
                    <a:bodyPr/>
                    <a:lstStyle/>
                    <a:p>
                      <a:pPr algn="ctr"/>
                      <a:r>
                        <a:rPr kumimoji="1" lang="en-US" altLang="ja-JP" sz="800">
                          <a:solidFill>
                            <a:schemeClr val="tx1"/>
                          </a:solidFill>
                          <a:latin typeface="Meiryo"/>
                          <a:ea typeface="Meiryo"/>
                        </a:rPr>
                        <a:t>9</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デバッグ機能・セーフブートの利用禁止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デバック機能・セーフブートの利用を禁止できます。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40015922"/>
                  </a:ext>
                </a:extLst>
              </a:tr>
              <a:tr h="297901">
                <a:tc>
                  <a:txBody>
                    <a:bodyPr/>
                    <a:lstStyle/>
                    <a:p>
                      <a:pPr algn="ctr"/>
                      <a:r>
                        <a:rPr kumimoji="1" lang="en-US" altLang="ja-JP" sz="800">
                          <a:solidFill>
                            <a:schemeClr val="tx1"/>
                          </a:solidFill>
                          <a:latin typeface="Meiryo"/>
                          <a:ea typeface="Meiryo"/>
                        </a:rPr>
                        <a:t>10</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位置情報設定の有効化</a:t>
                      </a:r>
                      <a:endParaRPr kumimoji="1" lang="en-US" altLang="ja-JP" sz="800">
                        <a:solidFill>
                          <a:schemeClr val="tx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ポリシー適用時に位置情報モードを有効にできます。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238228015"/>
                  </a:ext>
                </a:extLst>
              </a:tr>
              <a:tr h="297901">
                <a:tc>
                  <a:txBody>
                    <a:bodyPr/>
                    <a:lstStyle/>
                    <a:p>
                      <a:pPr algn="ctr"/>
                      <a:r>
                        <a:rPr kumimoji="1" lang="en-US" altLang="ja-JP" sz="800">
                          <a:solidFill>
                            <a:schemeClr val="tx1"/>
                          </a:solidFill>
                          <a:latin typeface="Meiryo"/>
                          <a:ea typeface="Meiryo"/>
                        </a:rPr>
                        <a:t>11</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充電中のスリープモードの無効化</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充電中に画面がスリープ状態にならないように設定できます。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1897582"/>
                  </a:ext>
                </a:extLst>
              </a:tr>
              <a:tr h="297901">
                <a:tc>
                  <a:txBody>
                    <a:bodyPr/>
                    <a:lstStyle/>
                    <a:p>
                      <a:pPr algn="ctr"/>
                      <a:r>
                        <a:rPr kumimoji="1" lang="en-US" altLang="ja-JP" sz="800">
                          <a:solidFill>
                            <a:schemeClr val="tx1"/>
                          </a:solidFill>
                          <a:latin typeface="Meiryo"/>
                          <a:ea typeface="Meiryo"/>
                        </a:rPr>
                        <a:t>12</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カメラの利用禁止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solidFill>
                          <a:latin typeface="Meiryo" panose="020B0604030504040204" pitchFamily="34" charset="-128"/>
                          <a:ea typeface="Meiryo" panose="020B0604030504040204" pitchFamily="34" charset="-128"/>
                        </a:rPr>
                        <a:t>カメラの利用を禁止できます。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00302199"/>
                  </a:ext>
                </a:extLst>
              </a:tr>
              <a:tr h="297901">
                <a:tc>
                  <a:txBody>
                    <a:bodyPr/>
                    <a:lstStyle/>
                    <a:p>
                      <a:pPr algn="ctr"/>
                      <a:r>
                        <a:rPr kumimoji="1" lang="en-US" altLang="ja-JP" sz="800">
                          <a:solidFill>
                            <a:schemeClr val="tx1"/>
                          </a:solidFill>
                          <a:latin typeface="Meiryo"/>
                          <a:ea typeface="Meiryo"/>
                        </a:rPr>
                        <a:t>13</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スクリーンショットの取得禁止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solidFill>
                          <a:latin typeface="Meiryo" panose="020B0604030504040204" pitchFamily="34" charset="-128"/>
                          <a:ea typeface="Meiryo" panose="020B0604030504040204" pitchFamily="34" charset="-128"/>
                        </a:rPr>
                        <a:t>スクリーンショットの取得を禁止できます。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13993711"/>
                  </a:ext>
                </a:extLst>
              </a:tr>
              <a:tr h="297901">
                <a:tc>
                  <a:txBody>
                    <a:bodyPr/>
                    <a:lstStyle/>
                    <a:p>
                      <a:pPr algn="ctr"/>
                      <a:r>
                        <a:rPr kumimoji="1" lang="en-US" altLang="ja-JP" sz="800">
                          <a:solidFill>
                            <a:schemeClr val="tx1"/>
                          </a:solidFill>
                          <a:latin typeface="Meiryo"/>
                          <a:ea typeface="Meiryo"/>
                        </a:rPr>
                        <a:t>14</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マルチユーザーの利用禁止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a:solidFill>
                            <a:schemeClr val="tx1"/>
                          </a:solidFill>
                          <a:latin typeface="Meiryo" panose="020B0604030504040204" pitchFamily="34" charset="-128"/>
                          <a:ea typeface="Meiryo" panose="020B0604030504040204" pitchFamily="34" charset="-128"/>
                        </a:rPr>
                        <a:t>ユーザーアカウントの複数作成や切り替えを禁止できます。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07140764"/>
                  </a:ext>
                </a:extLst>
              </a:tr>
              <a:tr h="297901">
                <a:tc>
                  <a:txBody>
                    <a:bodyPr/>
                    <a:lstStyle/>
                    <a:p>
                      <a:pPr algn="ctr"/>
                      <a:r>
                        <a:rPr kumimoji="1" lang="en-US" altLang="ja-JP" sz="800">
                          <a:solidFill>
                            <a:schemeClr val="tx1"/>
                          </a:solidFill>
                          <a:latin typeface="Meiryo"/>
                          <a:ea typeface="Meiryo"/>
                        </a:rPr>
                        <a:t>15</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アカウント管理の変更禁止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800">
                          <a:solidFill>
                            <a:schemeClr val="tx1"/>
                          </a:solidFill>
                          <a:latin typeface="Meiryo"/>
                          <a:ea typeface="Meiryo"/>
                        </a:rPr>
                        <a:t>Google</a:t>
                      </a:r>
                      <a:r>
                        <a:rPr kumimoji="1" lang="ja-JP" altLang="en-US" sz="800">
                          <a:solidFill>
                            <a:schemeClr val="tx1"/>
                          </a:solidFill>
                          <a:latin typeface="Meiryo"/>
                          <a:ea typeface="Meiryo"/>
                        </a:rPr>
                        <a:t>アカウントの追加などアカウントの変更を禁止できます。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9342770"/>
                  </a:ext>
                </a:extLst>
              </a:tr>
              <a:tr h="297901">
                <a:tc>
                  <a:txBody>
                    <a:bodyPr/>
                    <a:lstStyle/>
                    <a:p>
                      <a:pPr algn="ctr"/>
                      <a:r>
                        <a:rPr kumimoji="1" lang="en-US" altLang="ja-JP" sz="800">
                          <a:solidFill>
                            <a:schemeClr val="tx1"/>
                          </a:solidFill>
                          <a:latin typeface="Meiryo"/>
                          <a:ea typeface="Meiryo"/>
                        </a:rPr>
                        <a:t>16</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ネットワークの選択禁止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Wi-Fi</a:t>
                      </a:r>
                      <a:r>
                        <a:rPr kumimoji="1" lang="ja-JP" altLang="en-US" sz="800">
                          <a:solidFill>
                            <a:schemeClr val="tx1"/>
                          </a:solidFill>
                          <a:latin typeface="Meiryo"/>
                          <a:ea typeface="Meiryo"/>
                        </a:rPr>
                        <a:t>ネットワークの選択を禁止できます。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14084303"/>
                  </a:ext>
                </a:extLst>
              </a:tr>
              <a:tr h="297901">
                <a:tc>
                  <a:txBody>
                    <a:bodyPr/>
                    <a:lstStyle/>
                    <a:p>
                      <a:pPr algn="ctr"/>
                      <a:r>
                        <a:rPr kumimoji="1" lang="en-US" altLang="ja-JP" sz="800">
                          <a:solidFill>
                            <a:schemeClr val="tx1"/>
                          </a:solidFill>
                          <a:latin typeface="Meiryo"/>
                          <a:ea typeface="Meiryo"/>
                        </a:rPr>
                        <a:t>17</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Wi-Fi</a:t>
                      </a:r>
                      <a:r>
                        <a:rPr kumimoji="1" lang="ja-JP" altLang="en-US" sz="800">
                          <a:solidFill>
                            <a:schemeClr val="tx1"/>
                          </a:solidFill>
                          <a:latin typeface="Meiryo"/>
                          <a:ea typeface="Meiryo"/>
                        </a:rPr>
                        <a:t>設定</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Wi-Fi</a:t>
                      </a:r>
                      <a:r>
                        <a:rPr kumimoji="1" lang="ja-JP" altLang="en-US" sz="800">
                          <a:solidFill>
                            <a:schemeClr val="tx1"/>
                          </a:solidFill>
                          <a:latin typeface="Meiryo"/>
                          <a:ea typeface="Meiryo"/>
                        </a:rPr>
                        <a:t>の</a:t>
                      </a:r>
                      <a:r>
                        <a:rPr kumimoji="1" lang="en-US" altLang="ja-JP" sz="800">
                          <a:solidFill>
                            <a:schemeClr val="tx1"/>
                          </a:solidFill>
                          <a:latin typeface="Meiryo"/>
                          <a:ea typeface="Meiryo"/>
                        </a:rPr>
                        <a:t>SSID</a:t>
                      </a:r>
                      <a:r>
                        <a:rPr kumimoji="1" lang="ja-JP" altLang="en-US" sz="800">
                          <a:solidFill>
                            <a:schemeClr val="tx1"/>
                          </a:solidFill>
                          <a:latin typeface="Meiryo"/>
                          <a:ea typeface="Meiryo"/>
                        </a:rPr>
                        <a:t>やパスワードなどをデバイスに設定できます。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51582105"/>
                  </a:ext>
                </a:extLst>
              </a:tr>
              <a:tr h="297901">
                <a:tc>
                  <a:txBody>
                    <a:bodyPr/>
                    <a:lstStyle/>
                    <a:p>
                      <a:pPr algn="ctr"/>
                      <a:r>
                        <a:rPr kumimoji="1" lang="en-US" altLang="ja-JP" sz="800">
                          <a:solidFill>
                            <a:schemeClr val="tx1"/>
                          </a:solidFill>
                          <a:latin typeface="Meiryo"/>
                          <a:ea typeface="Meiryo"/>
                        </a:rPr>
                        <a:t>18</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OS </a:t>
                      </a:r>
                      <a:r>
                        <a:rPr kumimoji="1" lang="ja-JP" altLang="en-US" sz="800">
                          <a:solidFill>
                            <a:schemeClr val="tx1"/>
                          </a:solidFill>
                          <a:latin typeface="Meiryo"/>
                          <a:ea typeface="Meiryo"/>
                        </a:rPr>
                        <a:t>アップデートの制御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30</a:t>
                      </a:r>
                      <a:r>
                        <a:rPr kumimoji="1" lang="ja-JP" altLang="en-US" sz="800">
                          <a:solidFill>
                            <a:schemeClr val="tx1"/>
                          </a:solidFill>
                          <a:latin typeface="Meiryo"/>
                          <a:ea typeface="Meiryo"/>
                        </a:rPr>
                        <a:t>日間</a:t>
                      </a:r>
                      <a:r>
                        <a:rPr kumimoji="1" lang="en-US" altLang="ja-JP" sz="800">
                          <a:solidFill>
                            <a:schemeClr val="tx1"/>
                          </a:solidFill>
                          <a:latin typeface="Meiryo"/>
                          <a:ea typeface="Meiryo"/>
                        </a:rPr>
                        <a:t> OS </a:t>
                      </a:r>
                      <a:r>
                        <a:rPr kumimoji="1" lang="ja-JP" altLang="en-US" sz="800">
                          <a:solidFill>
                            <a:schemeClr val="tx1"/>
                          </a:solidFill>
                          <a:latin typeface="Meiryo"/>
                          <a:ea typeface="Meiryo"/>
                        </a:rPr>
                        <a:t>のアップデートを禁止するなどの設定ができます。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71868193"/>
                  </a:ext>
                </a:extLst>
              </a:tr>
            </a:tbl>
          </a:graphicData>
        </a:graphic>
      </p:graphicFrame>
      <p:graphicFrame>
        <p:nvGraphicFramePr>
          <p:cNvPr id="29" name="表 5">
            <a:extLst>
              <a:ext uri="{FF2B5EF4-FFF2-40B4-BE49-F238E27FC236}">
                <a16:creationId xmlns:a16="http://schemas.microsoft.com/office/drawing/2014/main" id="{BDD9C931-2A23-CC4D-A2C1-346F6F911DA5}"/>
              </a:ext>
            </a:extLst>
          </p:cNvPr>
          <p:cNvGraphicFramePr>
            <a:graphicFrameLocks noGrp="1"/>
          </p:cNvGraphicFramePr>
          <p:nvPr/>
        </p:nvGraphicFramePr>
        <p:xfrm>
          <a:off x="6169573" y="1103008"/>
          <a:ext cx="5682593" cy="1787406"/>
        </p:xfrm>
        <a:graphic>
          <a:graphicData uri="http://schemas.openxmlformats.org/drawingml/2006/table">
            <a:tbl>
              <a:tblPr firstRow="1" bandRow="1">
                <a:tableStyleId>{5940675A-B579-460E-94D1-54222C63F5DA}</a:tableStyleId>
              </a:tblPr>
              <a:tblGrid>
                <a:gridCol w="343338">
                  <a:extLst>
                    <a:ext uri="{9D8B030D-6E8A-4147-A177-3AD203B41FA5}">
                      <a16:colId xmlns:a16="http://schemas.microsoft.com/office/drawing/2014/main" val="2703023080"/>
                    </a:ext>
                  </a:extLst>
                </a:gridCol>
                <a:gridCol w="2189655">
                  <a:extLst>
                    <a:ext uri="{9D8B030D-6E8A-4147-A177-3AD203B41FA5}">
                      <a16:colId xmlns:a16="http://schemas.microsoft.com/office/drawing/2014/main" val="4127447230"/>
                    </a:ext>
                  </a:extLst>
                </a:gridCol>
                <a:gridCol w="3149600">
                  <a:extLst>
                    <a:ext uri="{9D8B030D-6E8A-4147-A177-3AD203B41FA5}">
                      <a16:colId xmlns:a16="http://schemas.microsoft.com/office/drawing/2014/main" val="178653725"/>
                    </a:ext>
                  </a:extLst>
                </a:gridCol>
              </a:tblGrid>
              <a:tr h="297901">
                <a:tc>
                  <a:txBody>
                    <a:bodyPr/>
                    <a:lstStyle/>
                    <a:p>
                      <a:pPr algn="ctr"/>
                      <a:r>
                        <a:rPr kumimoji="1" lang="en-US" altLang="ja-JP" sz="800">
                          <a:solidFill>
                            <a:schemeClr val="tx1"/>
                          </a:solidFill>
                          <a:latin typeface="Meiryo"/>
                          <a:ea typeface="Meiryo"/>
                        </a:rPr>
                        <a:t>19</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800">
                          <a:solidFill>
                            <a:schemeClr val="tx1"/>
                          </a:solidFill>
                          <a:latin typeface="Meiryo" panose="020B0604030504040204" pitchFamily="34" charset="-128"/>
                          <a:ea typeface="Meiryo" panose="020B0604030504040204" pitchFamily="34" charset="-128"/>
                          <a:cs typeface="Meiryo" charset="-128"/>
                        </a:rPr>
                        <a:t>アプリ配信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800">
                          <a:solidFill>
                            <a:schemeClr val="tx1"/>
                          </a:solidFill>
                          <a:latin typeface="Meiryo" panose="020B0604030504040204" pitchFamily="34" charset="-128"/>
                          <a:ea typeface="Meiryo" panose="020B0604030504040204" pitchFamily="34" charset="-128"/>
                          <a:cs typeface="Meiryo" charset="-128"/>
                        </a:rPr>
                        <a:t>アプリを指定して、デバイスへインストールができます。</a:t>
                      </a:r>
                      <a:endParaRPr kumimoji="1" lang="en-US" altLang="ja-JP" sz="800">
                        <a:solidFill>
                          <a:schemeClr val="tx1"/>
                        </a:solidFill>
                        <a:latin typeface="Meiryo" panose="020B0604030504040204" pitchFamily="34" charset="-128"/>
                        <a:ea typeface="Meiryo" panose="020B0604030504040204" pitchFamily="34"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33748172"/>
                  </a:ext>
                </a:extLst>
              </a:tr>
              <a:tr h="297901">
                <a:tc>
                  <a:txBody>
                    <a:bodyPr/>
                    <a:lstStyle/>
                    <a:p>
                      <a:pPr algn="ctr"/>
                      <a:r>
                        <a:rPr kumimoji="1" lang="en-US" altLang="ja-JP" sz="800">
                          <a:solidFill>
                            <a:schemeClr val="tx1"/>
                          </a:solidFill>
                          <a:latin typeface="Meiryo"/>
                          <a:ea typeface="Meiryo"/>
                        </a:rPr>
                        <a:t>20</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en-US" altLang="ja-JP" sz="800">
                          <a:solidFill>
                            <a:schemeClr val="tx1"/>
                          </a:solidFill>
                          <a:latin typeface="Meiryo"/>
                          <a:ea typeface="Meiryo"/>
                          <a:cs typeface="Meiryo" charset="-128"/>
                        </a:rPr>
                        <a:t>Play </a:t>
                      </a:r>
                      <a:r>
                        <a:rPr kumimoji="1" lang="ja-JP" altLang="en-US" sz="800">
                          <a:solidFill>
                            <a:schemeClr val="tx1"/>
                          </a:solidFill>
                          <a:latin typeface="Meiryo"/>
                          <a:ea typeface="Meiryo"/>
                          <a:cs typeface="Meiryo" charset="-128"/>
                        </a:rPr>
                        <a:t>ストア管理</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en-US" altLang="ja-JP" sz="800">
                          <a:solidFill>
                            <a:schemeClr val="tx1"/>
                          </a:solidFill>
                          <a:latin typeface="Meiryo"/>
                          <a:ea typeface="Meiryo"/>
                          <a:cs typeface="Meiryo" charset="-128"/>
                        </a:rPr>
                        <a:t>Play </a:t>
                      </a:r>
                      <a:r>
                        <a:rPr kumimoji="1" lang="ja-JP" altLang="en-US" sz="800">
                          <a:solidFill>
                            <a:schemeClr val="tx1"/>
                          </a:solidFill>
                          <a:latin typeface="Meiryo"/>
                          <a:ea typeface="Meiryo"/>
                          <a:cs typeface="Meiryo" charset="-128"/>
                        </a:rPr>
                        <a:t>ストアに表示するアプリを設定できます。</a:t>
                      </a:r>
                      <a:endParaRPr kumimoji="1" lang="en-US" altLang="ja-JP" sz="800">
                        <a:solidFill>
                          <a:schemeClr val="tx1"/>
                        </a:solidFill>
                        <a:latin typeface="Meiryo"/>
                        <a:ea typeface="Meiryo"/>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63532"/>
                  </a:ext>
                </a:extLst>
              </a:tr>
              <a:tr h="297901">
                <a:tc>
                  <a:txBody>
                    <a:bodyPr/>
                    <a:lstStyle/>
                    <a:p>
                      <a:pPr algn="ctr"/>
                      <a:r>
                        <a:rPr kumimoji="1" lang="en-US" altLang="ja-JP" sz="800">
                          <a:solidFill>
                            <a:schemeClr val="tx1"/>
                          </a:solidFill>
                          <a:latin typeface="Meiryo"/>
                          <a:ea typeface="Meiryo"/>
                        </a:rPr>
                        <a:t>21</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800">
                          <a:solidFill>
                            <a:schemeClr val="tx1"/>
                          </a:solidFill>
                          <a:latin typeface="Meiryo" panose="020B0604030504040204" pitchFamily="34" charset="-128"/>
                          <a:ea typeface="Meiryo" panose="020B0604030504040204" pitchFamily="34" charset="-128"/>
                          <a:cs typeface="Meiryo" charset="-128"/>
                        </a:rPr>
                        <a:t>アプリ権限設定</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800">
                          <a:solidFill>
                            <a:schemeClr val="tx1"/>
                          </a:solidFill>
                          <a:latin typeface="Meiryo" panose="020B0604030504040204" pitchFamily="34" charset="-128"/>
                          <a:ea typeface="Meiryo" panose="020B0604030504040204" pitchFamily="34" charset="-128"/>
                          <a:cs typeface="Meiryo" charset="-128"/>
                        </a:rPr>
                        <a:t>アプリを利用するための権限などを設定できます。</a:t>
                      </a:r>
                      <a:endParaRPr kumimoji="1" lang="en-US" altLang="ja-JP" sz="800">
                        <a:solidFill>
                          <a:schemeClr val="tx1"/>
                        </a:solidFill>
                        <a:latin typeface="Meiryo" panose="020B0604030504040204" pitchFamily="34" charset="-128"/>
                        <a:ea typeface="Meiryo" panose="020B0604030504040204" pitchFamily="34" charset="-128"/>
                        <a:cs typeface="Meiryo"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35831834"/>
                  </a:ext>
                </a:extLst>
              </a:tr>
              <a:tr h="297901">
                <a:tc>
                  <a:txBody>
                    <a:bodyPr/>
                    <a:lstStyle/>
                    <a:p>
                      <a:pPr algn="ctr"/>
                      <a:r>
                        <a:rPr kumimoji="1" lang="en-US" altLang="ja-JP" sz="800">
                          <a:solidFill>
                            <a:schemeClr val="tx1"/>
                          </a:solidFill>
                          <a:latin typeface="Meiryo"/>
                          <a:ea typeface="Meiryo"/>
                        </a:rPr>
                        <a:t>22</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アプリの自動更新設定</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 altLang="ja-JP" sz="800">
                          <a:solidFill>
                            <a:schemeClr val="tx1"/>
                          </a:solidFill>
                          <a:latin typeface="Meiryo"/>
                          <a:ea typeface="Meiryo"/>
                        </a:rPr>
                        <a:t>Play </a:t>
                      </a:r>
                      <a:r>
                        <a:rPr kumimoji="1" lang="ja-JP" altLang="en-US" sz="800">
                          <a:solidFill>
                            <a:schemeClr val="tx1"/>
                          </a:solidFill>
                          <a:latin typeface="Meiryo"/>
                          <a:ea typeface="Meiryo"/>
                        </a:rPr>
                        <a:t>ストアアプリの自動更新を設定できます。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43899536"/>
                  </a:ext>
                </a:extLst>
              </a:tr>
              <a:tr h="297901">
                <a:tc>
                  <a:txBody>
                    <a:bodyPr/>
                    <a:lstStyle/>
                    <a:p>
                      <a:pPr algn="ctr"/>
                      <a:r>
                        <a:rPr kumimoji="1" lang="en-US" altLang="ja-JP" sz="800">
                          <a:solidFill>
                            <a:schemeClr val="tx1"/>
                          </a:solidFill>
                          <a:latin typeface="Meiryo"/>
                          <a:ea typeface="Meiryo"/>
                        </a:rPr>
                        <a:t>23</a:t>
                      </a:r>
                      <a:endParaRPr kumimoji="1" lang="ja-JP" altLang="en-US" sz="800">
                        <a:solidFill>
                          <a:schemeClr val="tx1"/>
                        </a:solidFill>
                        <a:latin typeface="Meiryo"/>
                        <a:ea typeface="Meiryo"/>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ja-JP" altLang="en-US" sz="800">
                          <a:solidFill>
                            <a:schemeClr val="tx1"/>
                          </a:solidFill>
                          <a:latin typeface="Meiryo" panose="020B0604030504040204" pitchFamily="34" charset="-128"/>
                          <a:ea typeface="Meiryo" panose="020B0604030504040204" pitchFamily="34" charset="-128"/>
                        </a:rPr>
                        <a:t>提供元不明アプリのインストール禁止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r>
                        <a:rPr kumimoji="1" lang="en-US" altLang="ja-JP" sz="800">
                          <a:solidFill>
                            <a:schemeClr val="tx1"/>
                          </a:solidFill>
                          <a:latin typeface="Meiryo"/>
                          <a:ea typeface="Meiryo"/>
                        </a:rPr>
                        <a:t>Play</a:t>
                      </a:r>
                      <a:r>
                        <a:rPr kumimoji="1" lang="ja-JP" altLang="en-US" sz="800">
                          <a:solidFill>
                            <a:schemeClr val="tx1"/>
                          </a:solidFill>
                          <a:latin typeface="Meiryo"/>
                          <a:ea typeface="Meiryo"/>
                        </a:rPr>
                        <a:t>ストアを経由しないアプリのインストールを禁止できます。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85063665"/>
                  </a:ext>
                </a:extLst>
              </a:tr>
              <a:tr h="297901">
                <a:tc>
                  <a:txBody>
                    <a:bodyPr/>
                    <a:lstStyle/>
                    <a:p>
                      <a:pPr algn="ctr"/>
                      <a:r>
                        <a:rPr kumimoji="1" lang="en-US" altLang="ja-JP" sz="800" b="1">
                          <a:solidFill>
                            <a:schemeClr val="tx1"/>
                          </a:solidFill>
                          <a:latin typeface="Meiryo" panose="020B0604030504040204" pitchFamily="34" charset="-128"/>
                          <a:ea typeface="Meiryo" panose="020B0604030504040204" pitchFamily="34" charset="-128"/>
                        </a:rPr>
                        <a:t>24</a:t>
                      </a:r>
                      <a:endParaRPr kumimoji="1" lang="ja-JP" altLang="en-US" sz="800" b="1">
                        <a:solidFill>
                          <a:schemeClr val="tx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kumimoji="1" lang="ja-JP" altLang="en-US" sz="800" b="1">
                          <a:solidFill>
                            <a:schemeClr val="tx1"/>
                          </a:solidFill>
                          <a:latin typeface="Meiryo" panose="020B0604030504040204" pitchFamily="34" charset="-128"/>
                          <a:ea typeface="Meiryo" panose="020B0604030504040204" pitchFamily="34" charset="-128"/>
                        </a:rPr>
                        <a:t>キオスクモード</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kumimoji="1" lang="ja-JP" altLang="en-US" sz="800" b="1">
                          <a:solidFill>
                            <a:schemeClr val="tx1"/>
                          </a:solidFill>
                          <a:latin typeface="Meiryo" panose="020B0604030504040204" pitchFamily="34" charset="-128"/>
                          <a:ea typeface="Meiryo" panose="020B0604030504040204" pitchFamily="34" charset="-128"/>
                        </a:rPr>
                        <a:t>特定アプリ以外利用できないようにするなど利用を限定できます。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103023796"/>
                  </a:ext>
                </a:extLst>
              </a:tr>
            </a:tbl>
          </a:graphicData>
        </a:graphic>
      </p:graphicFrame>
      <p:sp>
        <p:nvSpPr>
          <p:cNvPr id="30" name="正方形/長方形 29">
            <a:extLst>
              <a:ext uri="{FF2B5EF4-FFF2-40B4-BE49-F238E27FC236}">
                <a16:creationId xmlns:a16="http://schemas.microsoft.com/office/drawing/2014/main" id="{525165B7-9C64-C245-9C2E-37FB4C8FA14A}"/>
              </a:ext>
            </a:extLst>
          </p:cNvPr>
          <p:cNvSpPr/>
          <p:nvPr/>
        </p:nvSpPr>
        <p:spPr>
          <a:xfrm>
            <a:off x="6169573" y="3060398"/>
            <a:ext cx="5682593" cy="833398"/>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9C512CF-EE87-B240-9418-CADC734D5EA0}"/>
              </a:ext>
            </a:extLst>
          </p:cNvPr>
          <p:cNvSpPr txBox="1"/>
          <p:nvPr/>
        </p:nvSpPr>
        <p:spPr>
          <a:xfrm>
            <a:off x="6751659" y="3181743"/>
            <a:ext cx="4893804" cy="528606"/>
          </a:xfrm>
          <a:prstGeom prst="rect">
            <a:avLst/>
          </a:prstGeom>
          <a:noFill/>
        </p:spPr>
        <p:txBody>
          <a:bodyPr wrap="square" rtlCol="0">
            <a:spAutoFit/>
          </a:bodyPr>
          <a:lstStyle/>
          <a:p>
            <a:pPr algn="just">
              <a:lnSpc>
                <a:spcPct val="14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キオスクモードは、</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Android Enterprise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の機能の一つです。キオスクモードの設定を</a:t>
            </a:r>
            <a:r>
              <a:rPr kumimoji="1" lang="ja-JP" altLang="en-US" sz="1050" u="sng">
                <a:solidFill>
                  <a:schemeClr val="tx1">
                    <a:lumMod val="75000"/>
                    <a:lumOff val="25000"/>
                  </a:schemeClr>
                </a:solidFill>
                <a:latin typeface="Meiryo" panose="020B0604030504040204" pitchFamily="34" charset="-128"/>
                <a:ea typeface="Meiryo" panose="020B0604030504040204" pitchFamily="34" charset="-128"/>
              </a:rPr>
              <a:t>有効にしない場合は、</a:t>
            </a:r>
            <a:r>
              <a:rPr kumimoji="1" lang="en-US" altLang="ja-JP" sz="1050" u="sng">
                <a:solidFill>
                  <a:schemeClr val="tx1">
                    <a:lumMod val="75000"/>
                    <a:lumOff val="25000"/>
                  </a:schemeClr>
                </a:solidFill>
                <a:latin typeface="Meiryo" panose="020B0604030504040204" pitchFamily="34" charset="-128"/>
                <a:ea typeface="Meiryo" panose="020B0604030504040204" pitchFamily="34" charset="-128"/>
              </a:rPr>
              <a:t>Full Device Management </a:t>
            </a:r>
            <a:r>
              <a:rPr kumimoji="1" lang="ja-JP" altLang="en-US" sz="1050" u="sng">
                <a:solidFill>
                  <a:schemeClr val="tx1">
                    <a:lumMod val="75000"/>
                    <a:lumOff val="25000"/>
                  </a:schemeClr>
                </a:solidFill>
                <a:latin typeface="Meiryo" panose="020B0604030504040204" pitchFamily="34" charset="-128"/>
                <a:ea typeface="Meiryo" panose="020B0604030504040204" pitchFamily="34" charset="-128"/>
              </a:rPr>
              <a:t>として管理</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できます。</a:t>
            </a:r>
          </a:p>
        </p:txBody>
      </p:sp>
      <p:pic>
        <p:nvPicPr>
          <p:cNvPr id="32" name="グラフィックス 31" descr="右向き指示マーク">
            <a:extLst>
              <a:ext uri="{FF2B5EF4-FFF2-40B4-BE49-F238E27FC236}">
                <a16:creationId xmlns:a16="http://schemas.microsoft.com/office/drawing/2014/main" id="{F1E977B4-7BC1-AF4A-B6F3-569862889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71218" y="3261416"/>
            <a:ext cx="352541" cy="352541"/>
          </a:xfrm>
          <a:prstGeom prst="rect">
            <a:avLst/>
          </a:prstGeom>
        </p:spPr>
      </p:pic>
      <p:sp>
        <p:nvSpPr>
          <p:cNvPr id="33" name="正方形/長方形 32">
            <a:extLst>
              <a:ext uri="{FF2B5EF4-FFF2-40B4-BE49-F238E27FC236}">
                <a16:creationId xmlns:a16="http://schemas.microsoft.com/office/drawing/2014/main" id="{93A119C5-FCA1-5949-9FBE-66C5C54C78EE}"/>
              </a:ext>
            </a:extLst>
          </p:cNvPr>
          <p:cNvSpPr/>
          <p:nvPr/>
        </p:nvSpPr>
        <p:spPr>
          <a:xfrm>
            <a:off x="6169573" y="3989350"/>
            <a:ext cx="5682593" cy="765915"/>
          </a:xfrm>
          <a:prstGeom prst="rect">
            <a:avLst/>
          </a:prstGeom>
          <a:solidFill>
            <a:srgbClr val="FF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グラフィックス 33" descr="警告">
            <a:extLst>
              <a:ext uri="{FF2B5EF4-FFF2-40B4-BE49-F238E27FC236}">
                <a16:creationId xmlns:a16="http://schemas.microsoft.com/office/drawing/2014/main" id="{46422547-D52F-5148-881F-0AB68ABAC3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7721" y="4229321"/>
            <a:ext cx="291356" cy="291356"/>
          </a:xfrm>
          <a:prstGeom prst="rect">
            <a:avLst/>
          </a:prstGeom>
        </p:spPr>
      </p:pic>
      <p:sp>
        <p:nvSpPr>
          <p:cNvPr id="35" name="テキスト ボックス 34">
            <a:extLst>
              <a:ext uri="{FF2B5EF4-FFF2-40B4-BE49-F238E27FC236}">
                <a16:creationId xmlns:a16="http://schemas.microsoft.com/office/drawing/2014/main" id="{8F22DAC5-7CF5-DF49-AAB1-64D042E0942D}"/>
              </a:ext>
            </a:extLst>
          </p:cNvPr>
          <p:cNvSpPr txBox="1"/>
          <p:nvPr/>
        </p:nvSpPr>
        <p:spPr>
          <a:xfrm>
            <a:off x="6740102" y="4110696"/>
            <a:ext cx="4905361" cy="528606"/>
          </a:xfrm>
          <a:prstGeom prst="rect">
            <a:avLst/>
          </a:prstGeom>
          <a:noFill/>
        </p:spPr>
        <p:txBody>
          <a:bodyPr wrap="square" rtlCol="0">
            <a:spAutoFit/>
          </a:bodyPr>
          <a:lstStyle/>
          <a:p>
            <a:pPr algn="just">
              <a:lnSpc>
                <a:spcPct val="14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rPr>
              <a:t>すでに利用中のデバイスで、</a:t>
            </a:r>
            <a:r>
              <a:rPr lang="en-US" altLang="ja-JP" sz="1050">
                <a:solidFill>
                  <a:schemeClr val="tx1">
                    <a:lumMod val="75000"/>
                    <a:lumOff val="25000"/>
                  </a:schemeClr>
                </a:solidFill>
                <a:latin typeface="Meiryo" panose="020B0604030504040204" pitchFamily="34" charset="-128"/>
                <a:ea typeface="Meiryo" panose="020B0604030504040204" pitchFamily="34" charset="-128"/>
              </a:rPr>
              <a:t>Android Enterprise </a:t>
            </a:r>
            <a:r>
              <a:rPr lang="ja-JP" altLang="en-US" sz="1050">
                <a:solidFill>
                  <a:schemeClr val="tx1">
                    <a:lumMod val="75000"/>
                    <a:lumOff val="25000"/>
                  </a:schemeClr>
                </a:solidFill>
                <a:latin typeface="Meiryo" panose="020B0604030504040204" pitchFamily="34" charset="-128"/>
                <a:ea typeface="Meiryo" panose="020B0604030504040204" pitchFamily="34" charset="-128"/>
              </a:rPr>
              <a:t>を利用する場合、デバイスを</a:t>
            </a:r>
            <a:r>
              <a:rPr lang="ja-JP" altLang="en-US" sz="1050" b="1">
                <a:solidFill>
                  <a:srgbClr val="FF0000"/>
                </a:solidFill>
                <a:latin typeface="Meiryo" panose="020B0604030504040204" pitchFamily="34" charset="-128"/>
                <a:ea typeface="Meiryo" panose="020B0604030504040204" pitchFamily="34" charset="-128"/>
              </a:rPr>
              <a:t>初期化し再度アクティベーションする</a:t>
            </a:r>
            <a:r>
              <a:rPr lang="ja-JP" altLang="en-US" sz="1050">
                <a:solidFill>
                  <a:schemeClr val="tx1">
                    <a:lumMod val="75000"/>
                    <a:lumOff val="25000"/>
                  </a:schemeClr>
                </a:solidFill>
                <a:latin typeface="Meiryo" panose="020B0604030504040204" pitchFamily="34" charset="-128"/>
                <a:ea typeface="Meiryo" panose="020B0604030504040204" pitchFamily="34" charset="-128"/>
              </a:rPr>
              <a:t>必要があります。</a:t>
            </a:r>
            <a:endParaRPr lang="en-US" altLang="ja-JP" sz="105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85640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ABD1EA9-7963-B105-74AB-C941BF26D896}"/>
              </a:ext>
            </a:extLst>
          </p:cNvPr>
          <p:cNvSpPr>
            <a:spLocks noGrp="1"/>
          </p:cNvSpPr>
          <p:nvPr>
            <p:ph type="body" sz="quarter" idx="14"/>
          </p:nvPr>
        </p:nvSpPr>
        <p:spPr>
          <a:xfrm>
            <a:off x="643242" y="1681977"/>
            <a:ext cx="9469693" cy="348557"/>
          </a:xfrm>
        </p:spPr>
        <p:txBody>
          <a:bodyPr/>
          <a:lstStyle/>
          <a:p>
            <a:r>
              <a:rPr lang="en-US" altLang="ja-JP"/>
              <a:t>2. </a:t>
            </a:r>
            <a:r>
              <a:rPr lang="ja-JP" altLang="en-US"/>
              <a:t>エンドポイントマネージャー</a:t>
            </a:r>
            <a:r>
              <a:rPr lang="en-US" altLang="ja-JP"/>
              <a:t> </a:t>
            </a:r>
            <a:r>
              <a:rPr lang="ja-JP" altLang="en-US"/>
              <a:t>クラウド版</a:t>
            </a:r>
            <a:r>
              <a:rPr lang="en-US" altLang="ja-JP"/>
              <a:t> </a:t>
            </a:r>
            <a:r>
              <a:rPr lang="ja-JP" altLang="en-US"/>
              <a:t>各機能のご紹介</a:t>
            </a:r>
          </a:p>
        </p:txBody>
      </p:sp>
      <p:sp>
        <p:nvSpPr>
          <p:cNvPr id="5" name="テキスト プレースホルダー 4">
            <a:extLst>
              <a:ext uri="{FF2B5EF4-FFF2-40B4-BE49-F238E27FC236}">
                <a16:creationId xmlns:a16="http://schemas.microsoft.com/office/drawing/2014/main" id="{1CEFA403-7BDA-0A71-F502-CE1029910886}"/>
              </a:ext>
            </a:extLst>
          </p:cNvPr>
          <p:cNvSpPr>
            <a:spLocks noGrp="1"/>
          </p:cNvSpPr>
          <p:nvPr>
            <p:ph type="body" sz="quarter" idx="15"/>
          </p:nvPr>
        </p:nvSpPr>
        <p:spPr>
          <a:xfrm>
            <a:off x="643242" y="2373870"/>
            <a:ext cx="9318901" cy="1578894"/>
          </a:xfrm>
        </p:spPr>
        <p:txBody>
          <a:bodyPr/>
          <a:lstStyle/>
          <a:p>
            <a:r>
              <a:rPr lang="ja-JP" altLang="en-US">
                <a:solidFill>
                  <a:schemeClr val="bg1">
                    <a:lumMod val="75000"/>
                  </a:schemeClr>
                </a:solidFill>
              </a:rPr>
              <a:t>機能紹介① 資産管理（ハードウェア・アプリ管理）</a:t>
            </a:r>
          </a:p>
          <a:p>
            <a:r>
              <a:rPr lang="ja-JP" altLang="en-US">
                <a:solidFill>
                  <a:schemeClr val="bg1">
                    <a:lumMod val="75000"/>
                  </a:schemeClr>
                </a:solidFill>
              </a:rPr>
              <a:t>機能紹介② 紛失対策・セキュリティ</a:t>
            </a:r>
            <a:endParaRPr lang="en-US" altLang="ja-JP">
              <a:solidFill>
                <a:schemeClr val="bg1">
                  <a:lumMod val="75000"/>
                </a:schemeClr>
              </a:solidFill>
            </a:endParaRPr>
          </a:p>
          <a:p>
            <a:r>
              <a:rPr lang="ja-JP" altLang="en-US">
                <a:solidFill>
                  <a:schemeClr val="bg1">
                    <a:lumMod val="75000"/>
                  </a:schemeClr>
                </a:solidFill>
              </a:rPr>
              <a:t>機能紹介</a:t>
            </a:r>
            <a:r>
              <a:rPr lang="en-US" altLang="ja-JP">
                <a:solidFill>
                  <a:schemeClr val="bg1">
                    <a:lumMod val="75000"/>
                  </a:schemeClr>
                </a:solidFill>
              </a:rPr>
              <a:t>③</a:t>
            </a:r>
            <a:r>
              <a:rPr lang="ja-JP" altLang="en-US">
                <a:solidFill>
                  <a:schemeClr val="bg1">
                    <a:lumMod val="75000"/>
                  </a:schemeClr>
                </a:solidFill>
              </a:rPr>
              <a:t> </a:t>
            </a:r>
            <a:r>
              <a:rPr lang="en" altLang="ja-JP">
                <a:solidFill>
                  <a:schemeClr val="bg1">
                    <a:lumMod val="75000"/>
                  </a:schemeClr>
                </a:solidFill>
              </a:rPr>
              <a:t>Windows</a:t>
            </a:r>
            <a:r>
              <a:rPr lang="ja-JP" altLang="en-US">
                <a:solidFill>
                  <a:schemeClr val="bg1">
                    <a:lumMod val="75000"/>
                  </a:schemeClr>
                </a:solidFill>
              </a:rPr>
              <a:t>・</a:t>
            </a:r>
            <a:r>
              <a:rPr lang="en-US" altLang="ja-JP">
                <a:solidFill>
                  <a:schemeClr val="bg1">
                    <a:lumMod val="75000"/>
                  </a:schemeClr>
                </a:solidFill>
              </a:rPr>
              <a:t>macOS</a:t>
            </a:r>
            <a:r>
              <a:rPr lang="en" altLang="ja-JP">
                <a:solidFill>
                  <a:schemeClr val="bg1">
                    <a:lumMod val="75000"/>
                  </a:schemeClr>
                </a:solidFill>
              </a:rPr>
              <a:t> </a:t>
            </a:r>
            <a:r>
              <a:rPr lang="ja-JP" altLang="en-US">
                <a:solidFill>
                  <a:schemeClr val="bg1">
                    <a:lumMod val="75000"/>
                  </a:schemeClr>
                </a:solidFill>
              </a:rPr>
              <a:t>操作ログ管理</a:t>
            </a:r>
          </a:p>
          <a:p>
            <a:r>
              <a:rPr lang="ja-JP" altLang="en-US">
                <a:solidFill>
                  <a:schemeClr val="bg1">
                    <a:lumMod val="75000"/>
                  </a:schemeClr>
                </a:solidFill>
              </a:rPr>
              <a:t>機能紹介④ </a:t>
            </a:r>
            <a:r>
              <a:rPr lang="en" altLang="ja-JP">
                <a:solidFill>
                  <a:schemeClr val="bg1">
                    <a:lumMod val="75000"/>
                  </a:schemeClr>
                </a:solidFill>
              </a:rPr>
              <a:t>Apple Business Manager</a:t>
            </a:r>
            <a:r>
              <a:rPr lang="ja-JP" altLang="en">
                <a:solidFill>
                  <a:schemeClr val="bg1">
                    <a:lumMod val="75000"/>
                  </a:schemeClr>
                </a:solidFill>
              </a:rPr>
              <a:t>／</a:t>
            </a:r>
            <a:r>
              <a:rPr lang="en" altLang="ja-JP">
                <a:solidFill>
                  <a:schemeClr val="bg1">
                    <a:lumMod val="75000"/>
                  </a:schemeClr>
                </a:solidFill>
              </a:rPr>
              <a:t>Android Enterprise</a:t>
            </a:r>
          </a:p>
          <a:p>
            <a:r>
              <a:rPr lang="ja-JP" altLang="en-US"/>
              <a:t>機能紹介⑤</a:t>
            </a:r>
            <a:r>
              <a:rPr lang="en-US" altLang="ja-JP"/>
              <a:t> </a:t>
            </a:r>
            <a:r>
              <a:rPr lang="ja-JP" altLang="en-US"/>
              <a:t>関連製品</a:t>
            </a:r>
          </a:p>
        </p:txBody>
      </p:sp>
    </p:spTree>
    <p:extLst>
      <p:ext uri="{BB962C8B-B14F-4D97-AF65-F5344CB8AC3E}">
        <p14:creationId xmlns:p14="http://schemas.microsoft.com/office/powerpoint/2010/main" val="1289254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EC172FEE-4682-B062-6B0D-006F3FDE99A2}"/>
              </a:ext>
            </a:extLst>
          </p:cNvPr>
          <p:cNvPicPr>
            <a:picLocks noChangeAspect="1"/>
          </p:cNvPicPr>
          <p:nvPr/>
        </p:nvPicPr>
        <p:blipFill>
          <a:blip r:embed="rId2"/>
          <a:stretch>
            <a:fillRect/>
          </a:stretch>
        </p:blipFill>
        <p:spPr>
          <a:xfrm>
            <a:off x="10251882" y="177479"/>
            <a:ext cx="1647513" cy="398418"/>
          </a:xfrm>
          <a:prstGeom prst="rect">
            <a:avLst/>
          </a:prstGeom>
        </p:spPr>
      </p:pic>
      <p:pic>
        <p:nvPicPr>
          <p:cNvPr id="3" name="図 2">
            <a:extLst>
              <a:ext uri="{FF2B5EF4-FFF2-40B4-BE49-F238E27FC236}">
                <a16:creationId xmlns:a16="http://schemas.microsoft.com/office/drawing/2014/main" id="{1BE85325-2153-FBAF-DAD9-7C9AFFD36C22}"/>
              </a:ext>
            </a:extLst>
          </p:cNvPr>
          <p:cNvPicPr>
            <a:picLocks noChangeAspect="1"/>
          </p:cNvPicPr>
          <p:nvPr/>
        </p:nvPicPr>
        <p:blipFill>
          <a:blip r:embed="rId2"/>
          <a:stretch>
            <a:fillRect/>
          </a:stretch>
        </p:blipFill>
        <p:spPr>
          <a:xfrm>
            <a:off x="1072154" y="2112926"/>
            <a:ext cx="1812264" cy="438260"/>
          </a:xfrm>
          <a:prstGeom prst="rect">
            <a:avLst/>
          </a:prstGeom>
        </p:spPr>
      </p:pic>
      <p:pic>
        <p:nvPicPr>
          <p:cNvPr id="2" name="図 1">
            <a:extLst>
              <a:ext uri="{FF2B5EF4-FFF2-40B4-BE49-F238E27FC236}">
                <a16:creationId xmlns:a16="http://schemas.microsoft.com/office/drawing/2014/main" id="{3C2E8B5B-0A1C-564A-8D30-ECB9829813DD}"/>
              </a:ext>
            </a:extLst>
          </p:cNvPr>
          <p:cNvPicPr>
            <a:picLocks noChangeAspect="1"/>
          </p:cNvPicPr>
          <p:nvPr/>
        </p:nvPicPr>
        <p:blipFill>
          <a:blip r:embed="rId3"/>
          <a:stretch>
            <a:fillRect/>
          </a:stretch>
        </p:blipFill>
        <p:spPr>
          <a:xfrm>
            <a:off x="6321852" y="2179552"/>
            <a:ext cx="5607016" cy="2700782"/>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4AC38E3E-CAE1-524B-A096-778F391F0D51}"/>
              </a:ext>
            </a:extLst>
          </p:cNvPr>
          <p:cNvSpPr>
            <a:spLocks noGrp="1"/>
          </p:cNvSpPr>
          <p:nvPr>
            <p:ph type="body" sz="quarter" idx="15"/>
          </p:nvPr>
        </p:nvSpPr>
        <p:spPr/>
        <p:txBody>
          <a:bodyPr/>
          <a:lstStyle/>
          <a:p>
            <a:r>
              <a:rPr lang="en-US" altLang="ja-JP"/>
              <a:t>LANSCOPE </a:t>
            </a:r>
            <a:r>
              <a:rPr lang="ja-JP" altLang="en-US"/>
              <a:t>セキュリティオーディター：</a:t>
            </a:r>
            <a:r>
              <a:rPr lang="en-US" altLang="ja-JP"/>
              <a:t>Microsoft 365 </a:t>
            </a:r>
            <a:r>
              <a:rPr lang="ja-JP" altLang="en-US"/>
              <a:t>の利用状況を見える化</a:t>
            </a:r>
          </a:p>
        </p:txBody>
      </p:sp>
      <p:sp>
        <p:nvSpPr>
          <p:cNvPr id="4" name="テキスト プレースホルダー 3">
            <a:extLst>
              <a:ext uri="{FF2B5EF4-FFF2-40B4-BE49-F238E27FC236}">
                <a16:creationId xmlns:a16="http://schemas.microsoft.com/office/drawing/2014/main" id="{C9848B88-D237-AA48-9129-9C95FB835BA5}"/>
              </a:ext>
            </a:extLst>
          </p:cNvPr>
          <p:cNvSpPr>
            <a:spLocks noGrp="1"/>
          </p:cNvSpPr>
          <p:nvPr>
            <p:ph type="body" sz="quarter" idx="11"/>
          </p:nvPr>
        </p:nvSpPr>
        <p:spPr/>
        <p:txBody>
          <a:bodyPr/>
          <a:lstStyle/>
          <a:p>
            <a:r>
              <a:rPr lang="en-US" altLang="ja-JP"/>
              <a:t>Microsoft 365 </a:t>
            </a:r>
            <a:r>
              <a:rPr lang="ja-JP" altLang="en-US"/>
              <a:t>の利用状況を見える化し、ルール違反時には管理者・利用者に通知</a:t>
            </a:r>
          </a:p>
        </p:txBody>
      </p:sp>
      <p:sp>
        <p:nvSpPr>
          <p:cNvPr id="5" name="テキスト プレースホルダー 4">
            <a:extLst>
              <a:ext uri="{FF2B5EF4-FFF2-40B4-BE49-F238E27FC236}">
                <a16:creationId xmlns:a16="http://schemas.microsoft.com/office/drawing/2014/main" id="{1AEDEEF0-368D-B843-96C7-7EEA79C5A3CA}"/>
              </a:ext>
            </a:extLst>
          </p:cNvPr>
          <p:cNvSpPr>
            <a:spLocks noGrp="1"/>
          </p:cNvSpPr>
          <p:nvPr>
            <p:ph type="body" sz="quarter" idx="13"/>
          </p:nvPr>
        </p:nvSpPr>
        <p:spPr/>
        <p:txBody>
          <a:bodyPr/>
          <a:lstStyle/>
          <a:p>
            <a:r>
              <a:rPr lang="en-US" altLang="ja-JP"/>
              <a:t>Microsoft 365 </a:t>
            </a:r>
            <a:r>
              <a:rPr lang="ja-JP" altLang="en-US"/>
              <a:t>連携</a:t>
            </a:r>
            <a:r>
              <a:rPr lang="en-US" altLang="ja-JP"/>
              <a:t> / KING OF TIME </a:t>
            </a:r>
            <a:r>
              <a:rPr lang="ja-JP" altLang="en-US"/>
              <a:t>連携</a:t>
            </a:r>
            <a:r>
              <a:rPr lang="en-US" altLang="ja-JP"/>
              <a:t> / </a:t>
            </a:r>
            <a:r>
              <a:rPr lang="en-US" altLang="ja-JP" err="1"/>
              <a:t>Garoon</a:t>
            </a:r>
            <a:r>
              <a:rPr lang="en-US" altLang="ja-JP"/>
              <a:t> </a:t>
            </a:r>
            <a:r>
              <a:rPr lang="ja-JP" altLang="en-US"/>
              <a:t>連携</a:t>
            </a:r>
            <a:r>
              <a:rPr lang="en-US" altLang="ja-JP"/>
              <a:t> / </a:t>
            </a:r>
            <a:r>
              <a:rPr lang="ja-JP" altLang="en-US"/>
              <a:t>エンドポイントマネージャー</a:t>
            </a:r>
            <a:r>
              <a:rPr lang="en-US" altLang="ja-JP"/>
              <a:t> </a:t>
            </a:r>
            <a:r>
              <a:rPr lang="ja-JP" altLang="en-US"/>
              <a:t>クラウド版</a:t>
            </a:r>
            <a:r>
              <a:rPr lang="en-US" altLang="ja-JP"/>
              <a:t> </a:t>
            </a:r>
            <a:r>
              <a:rPr lang="ja-JP" altLang="en-US"/>
              <a:t>連携</a:t>
            </a:r>
            <a:r>
              <a:rPr lang="en-US" altLang="ja-JP"/>
              <a:t> / FAQ </a:t>
            </a:r>
            <a:r>
              <a:rPr lang="ja-JP" altLang="en-US"/>
              <a:t>ボット</a:t>
            </a:r>
            <a:r>
              <a:rPr lang="en-US" altLang="ja-JP"/>
              <a:t> / </a:t>
            </a:r>
            <a:r>
              <a:rPr lang="ja-JP" altLang="en-US"/>
              <a:t>定期通知</a:t>
            </a:r>
            <a:r>
              <a:rPr lang="en-US" altLang="ja-JP"/>
              <a:t> </a:t>
            </a:r>
            <a:endParaRPr lang="ja-JP" altLang="en-US"/>
          </a:p>
        </p:txBody>
      </p:sp>
      <p:sp>
        <p:nvSpPr>
          <p:cNvPr id="11" name="テキスト ボックス 10">
            <a:extLst>
              <a:ext uri="{FF2B5EF4-FFF2-40B4-BE49-F238E27FC236}">
                <a16:creationId xmlns:a16="http://schemas.microsoft.com/office/drawing/2014/main" id="{2A28B2A0-2FCB-C04D-9333-32CB1B0C6AEB}"/>
              </a:ext>
            </a:extLst>
          </p:cNvPr>
          <p:cNvSpPr txBox="1"/>
          <p:nvPr/>
        </p:nvSpPr>
        <p:spPr>
          <a:xfrm>
            <a:off x="2967592" y="2133988"/>
            <a:ext cx="431528" cy="461665"/>
          </a:xfrm>
          <a:prstGeom prst="rect">
            <a:avLst/>
          </a:prstGeom>
          <a:noFill/>
        </p:spPr>
        <p:txBody>
          <a:bodyPr wrap="none" rtlCol="0">
            <a:spAutoFit/>
          </a:bodyPr>
          <a:lstStyle/>
          <a:p>
            <a:r>
              <a:rPr kumimoji="1" lang="en-US" altLang="ja-JP" sz="2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24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テキスト プレースホルダー 5">
            <a:extLst>
              <a:ext uri="{FF2B5EF4-FFF2-40B4-BE49-F238E27FC236}">
                <a16:creationId xmlns:a16="http://schemas.microsoft.com/office/drawing/2014/main" id="{A907606F-DFE1-7D43-B948-F67DF4ABF33A}"/>
              </a:ext>
            </a:extLst>
          </p:cNvPr>
          <p:cNvSpPr txBox="1">
            <a:spLocks/>
          </p:cNvSpPr>
          <p:nvPr/>
        </p:nvSpPr>
        <p:spPr>
          <a:xfrm>
            <a:off x="116925" y="6294911"/>
            <a:ext cx="7023141" cy="28277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900" b="0"/>
              <a:t>* </a:t>
            </a:r>
            <a:r>
              <a:rPr lang="ja-JP" altLang="en-US" sz="900" b="0"/>
              <a:t>対応しているビジネスチャット</a:t>
            </a:r>
            <a:r>
              <a:rPr lang="en-US" altLang="ja-JP" sz="900" b="0"/>
              <a:t> … </a:t>
            </a:r>
            <a:r>
              <a:rPr lang="en-US" altLang="ja-JP" sz="900" b="0" err="1"/>
              <a:t>Chatwork</a:t>
            </a:r>
            <a:r>
              <a:rPr lang="en-US" altLang="ja-JP" sz="900" b="0"/>
              <a:t> / Google Chat / LINE WORKS / Microsoft Teams / Slack</a:t>
            </a:r>
          </a:p>
        </p:txBody>
      </p:sp>
      <p:sp>
        <p:nvSpPr>
          <p:cNvPr id="13" name="テキスト プレースホルダー 5">
            <a:extLst>
              <a:ext uri="{FF2B5EF4-FFF2-40B4-BE49-F238E27FC236}">
                <a16:creationId xmlns:a16="http://schemas.microsoft.com/office/drawing/2014/main" id="{E3F0F3E9-8047-C846-90A7-527223B590EB}"/>
              </a:ext>
            </a:extLst>
          </p:cNvPr>
          <p:cNvSpPr txBox="1">
            <a:spLocks/>
          </p:cNvSpPr>
          <p:nvPr/>
        </p:nvSpPr>
        <p:spPr>
          <a:xfrm>
            <a:off x="482898" y="2711370"/>
            <a:ext cx="5543830" cy="1594667"/>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ja-JP" altLang="en-US" sz="1100" b="0"/>
              <a:t>クラウドサービスと連携し、バックオフィス業務の自動化を支援します。</a:t>
            </a:r>
            <a:r>
              <a:rPr lang="en-US" altLang="ja-JP" sz="1100" b="0"/>
              <a:t>Microsoft 365 </a:t>
            </a:r>
            <a:r>
              <a:rPr lang="ja-JP" altLang="en-US" sz="1100" b="0"/>
              <a:t>連携では、監査ログからルールに従って利用できているかを把握し、ルール違反があった場合は管理者や本人に自動通知します。</a:t>
            </a:r>
            <a:endParaRPr lang="en-US" altLang="ja-JP" sz="1100" b="0"/>
          </a:p>
          <a:p>
            <a:pPr algn="just">
              <a:lnSpc>
                <a:spcPct val="150000"/>
              </a:lnSpc>
            </a:pPr>
            <a:r>
              <a:rPr lang="ja-JP" altLang="en-US" sz="1100" b="0"/>
              <a:t>また、エンドポイントマネージャー</a:t>
            </a:r>
            <a:r>
              <a:rPr lang="en-US" altLang="ja-JP" sz="1100" b="0"/>
              <a:t> </a:t>
            </a:r>
            <a:r>
              <a:rPr lang="ja-JP" altLang="en-US" sz="1100" b="0"/>
              <a:t>クラウド版と連携し、デバイスを紛失した本人または管理者が連携したビジネスチャット</a:t>
            </a:r>
            <a:r>
              <a:rPr lang="en-US" altLang="ja-JP" sz="1100" b="0"/>
              <a:t>* </a:t>
            </a:r>
            <a:r>
              <a:rPr lang="ja-JP" altLang="en-US" sz="1100" b="0"/>
              <a:t>から位置情報の確認やリモートロック・ワイプを実行できるなど、多彩な機能を実装しています。</a:t>
            </a:r>
            <a:endParaRPr lang="en-US" altLang="ja-JP" sz="1100" b="0"/>
          </a:p>
        </p:txBody>
      </p:sp>
      <p:sp>
        <p:nvSpPr>
          <p:cNvPr id="14" name="四角形: 角を丸くする 25">
            <a:extLst>
              <a:ext uri="{FF2B5EF4-FFF2-40B4-BE49-F238E27FC236}">
                <a16:creationId xmlns:a16="http://schemas.microsoft.com/office/drawing/2014/main" id="{C57104D9-A422-234A-A988-550F1A368B3E}"/>
              </a:ext>
            </a:extLst>
          </p:cNvPr>
          <p:cNvSpPr/>
          <p:nvPr/>
        </p:nvSpPr>
        <p:spPr>
          <a:xfrm>
            <a:off x="510224" y="4472616"/>
            <a:ext cx="1776268" cy="785802"/>
          </a:xfrm>
          <a:prstGeom prst="roundRect">
            <a:avLst/>
          </a:prstGeom>
          <a:solidFill>
            <a:srgbClr val="00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ja-JP" sz="1050">
                <a:latin typeface="メイリオ" panose="020B0604030504040204" pitchFamily="50" charset="-128"/>
                <a:ea typeface="メイリオ" panose="020B0604030504040204" pitchFamily="50" charset="-128"/>
                <a:cs typeface="メイリオ" panose="020B0604030504040204" pitchFamily="50" charset="-128"/>
              </a:rPr>
              <a:t>Microsoft 365 </a:t>
            </a:r>
            <a:r>
              <a:rPr lang="ja-JP" altLang="en-US" sz="1050">
                <a:latin typeface="メイリオ" panose="020B0604030504040204" pitchFamily="50" charset="-128"/>
                <a:ea typeface="メイリオ" panose="020B0604030504040204" pitchFamily="50" charset="-128"/>
                <a:cs typeface="メイリオ" panose="020B0604030504040204" pitchFamily="50" charset="-128"/>
              </a:rPr>
              <a:t>の利用状況とリスクを見える化</a:t>
            </a:r>
            <a:endParaRPr kumimoji="1" lang="ja-JP" altLang="en-US" sz="105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四角形: 角を丸くする 26">
            <a:extLst>
              <a:ext uri="{FF2B5EF4-FFF2-40B4-BE49-F238E27FC236}">
                <a16:creationId xmlns:a16="http://schemas.microsoft.com/office/drawing/2014/main" id="{692B291C-A511-4C4C-96F7-DE116751CE25}"/>
              </a:ext>
            </a:extLst>
          </p:cNvPr>
          <p:cNvSpPr/>
          <p:nvPr/>
        </p:nvSpPr>
        <p:spPr>
          <a:xfrm>
            <a:off x="2349533" y="4462270"/>
            <a:ext cx="1761595" cy="796148"/>
          </a:xfrm>
          <a:prstGeom prst="roundRect">
            <a:avLst/>
          </a:prstGeom>
          <a:solidFill>
            <a:srgbClr val="00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ビジネスチャットと</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連携して本人と</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管理者に自動通知</a:t>
            </a:r>
          </a:p>
        </p:txBody>
      </p:sp>
      <p:sp>
        <p:nvSpPr>
          <p:cNvPr id="16" name="四角形: 角を丸くする 27">
            <a:extLst>
              <a:ext uri="{FF2B5EF4-FFF2-40B4-BE49-F238E27FC236}">
                <a16:creationId xmlns:a16="http://schemas.microsoft.com/office/drawing/2014/main" id="{5127CA9F-52F5-E14F-8390-4F6C19B73153}"/>
              </a:ext>
            </a:extLst>
          </p:cNvPr>
          <p:cNvSpPr/>
          <p:nvPr/>
        </p:nvSpPr>
        <p:spPr>
          <a:xfrm>
            <a:off x="4173987" y="4462270"/>
            <a:ext cx="1780241" cy="796148"/>
          </a:xfrm>
          <a:prstGeom prst="roundRect">
            <a:avLst/>
          </a:prstGeom>
          <a:solidFill>
            <a:srgbClr val="00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050">
                <a:latin typeface="メイリオ" panose="020B0604030504040204" pitchFamily="50" charset="-128"/>
                <a:ea typeface="メイリオ" panose="020B0604030504040204" pitchFamily="50" charset="-128"/>
                <a:cs typeface="メイリオ" panose="020B0604030504040204" pitchFamily="50" charset="-128"/>
              </a:rPr>
              <a:t>FAQ </a:t>
            </a:r>
            <a:r>
              <a:rPr kumimoji="1" lang="ja-JP" altLang="en-US" sz="1050">
                <a:latin typeface="メイリオ" panose="020B0604030504040204" pitchFamily="50" charset="-128"/>
                <a:ea typeface="メイリオ" panose="020B0604030504040204" pitchFamily="50" charset="-128"/>
                <a:cs typeface="メイリオ" panose="020B0604030504040204" pitchFamily="50" charset="-128"/>
              </a:rPr>
              <a:t>ボット機能で</a:t>
            </a:r>
          </a:p>
          <a:p>
            <a:pPr algn="ctr">
              <a:lnSpc>
                <a:spcPct val="120000"/>
              </a:lnSpc>
            </a:pPr>
            <a:r>
              <a:rPr kumimoji="1" lang="ja-JP" altLang="en-US" sz="1050">
                <a:latin typeface="メイリオ" panose="020B0604030504040204" pitchFamily="50" charset="-128"/>
                <a:ea typeface="メイリオ" panose="020B0604030504040204" pitchFamily="50" charset="-128"/>
                <a:cs typeface="メイリオ" panose="020B0604030504040204" pitchFamily="50" charset="-128"/>
              </a:rPr>
              <a:t>問い合わせ対応の自動化</a:t>
            </a:r>
          </a:p>
        </p:txBody>
      </p:sp>
      <p:sp>
        <p:nvSpPr>
          <p:cNvPr id="17" name="テキスト プレースホルダー 5">
            <a:extLst>
              <a:ext uri="{FF2B5EF4-FFF2-40B4-BE49-F238E27FC236}">
                <a16:creationId xmlns:a16="http://schemas.microsoft.com/office/drawing/2014/main" id="{C1087304-0BA4-5846-93D3-C2E03CB4F1EC}"/>
              </a:ext>
            </a:extLst>
          </p:cNvPr>
          <p:cNvSpPr txBox="1">
            <a:spLocks/>
          </p:cNvSpPr>
          <p:nvPr/>
        </p:nvSpPr>
        <p:spPr>
          <a:xfrm>
            <a:off x="529947" y="5426750"/>
            <a:ext cx="5134760" cy="325089"/>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pPr>
            <a:r>
              <a:rPr lang="en-US" altLang="ja-JP" sz="1100" b="0">
                <a:solidFill>
                  <a:srgbClr val="008CC9"/>
                </a:solidFill>
              </a:rPr>
              <a:t>https://www.syncpit.com/</a:t>
            </a:r>
          </a:p>
        </p:txBody>
      </p:sp>
      <p:grpSp>
        <p:nvGrpSpPr>
          <p:cNvPr id="20" name="グループ化 19">
            <a:extLst>
              <a:ext uri="{FF2B5EF4-FFF2-40B4-BE49-F238E27FC236}">
                <a16:creationId xmlns:a16="http://schemas.microsoft.com/office/drawing/2014/main" id="{75D3C820-95F6-F743-8105-766FC34B1D5C}"/>
              </a:ext>
            </a:extLst>
          </p:cNvPr>
          <p:cNvGrpSpPr/>
          <p:nvPr/>
        </p:nvGrpSpPr>
        <p:grpSpPr>
          <a:xfrm>
            <a:off x="6945863" y="4891657"/>
            <a:ext cx="4470264" cy="785773"/>
            <a:chOff x="677620" y="5551965"/>
            <a:chExt cx="4470264" cy="785773"/>
          </a:xfrm>
        </p:grpSpPr>
        <p:sp>
          <p:nvSpPr>
            <p:cNvPr id="21" name="正方形/長方形 20">
              <a:extLst>
                <a:ext uri="{FF2B5EF4-FFF2-40B4-BE49-F238E27FC236}">
                  <a16:creationId xmlns:a16="http://schemas.microsoft.com/office/drawing/2014/main" id="{2BA1194A-9C57-074E-B533-87C696CCC692}"/>
                </a:ext>
              </a:extLst>
            </p:cNvPr>
            <p:cNvSpPr/>
            <p:nvPr/>
          </p:nvSpPr>
          <p:spPr>
            <a:xfrm>
              <a:off x="796947" y="5696607"/>
              <a:ext cx="4260369" cy="641131"/>
            </a:xfrm>
            <a:prstGeom prst="rect">
              <a:avLst/>
            </a:prstGeom>
            <a:solidFill>
              <a:srgbClr val="13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FA7673B7-C6F8-FF40-9DC2-E75082396F15}"/>
                </a:ext>
              </a:extLst>
            </p:cNvPr>
            <p:cNvSpPr txBox="1"/>
            <p:nvPr/>
          </p:nvSpPr>
          <p:spPr>
            <a:xfrm>
              <a:off x="677620" y="5749083"/>
              <a:ext cx="4470264" cy="526298"/>
            </a:xfrm>
            <a:prstGeom prst="rect">
              <a:avLst/>
            </a:prstGeom>
            <a:noFill/>
          </p:spPr>
          <p:txBody>
            <a:bodyPr wrap="square" rtlCol="0">
              <a:spAutoFit/>
            </a:bodyPr>
            <a:lstStyle/>
            <a:p>
              <a:pPr algn="ctr">
                <a:lnSpc>
                  <a:spcPct val="120000"/>
                </a:lnSpc>
              </a:pPr>
              <a:r>
                <a:rPr kumimoji="1" lang="en-US" altLang="ja-JP" sz="1200">
                  <a:solidFill>
                    <a:schemeClr val="bg1"/>
                  </a:solidFill>
                  <a:latin typeface="Meiryo" panose="020B0604030504040204" pitchFamily="34" charset="-128"/>
                  <a:ea typeface="Meiryo" panose="020B0604030504040204" pitchFamily="34" charset="-128"/>
                </a:rPr>
                <a:t>Microsoft 365 </a:t>
              </a:r>
              <a:r>
                <a:rPr kumimoji="1" lang="ja-JP" altLang="en-US" sz="1200">
                  <a:solidFill>
                    <a:schemeClr val="bg1"/>
                  </a:solidFill>
                  <a:latin typeface="Meiryo" panose="020B0604030504040204" pitchFamily="34" charset="-128"/>
                  <a:ea typeface="Meiryo" panose="020B0604030504040204" pitchFamily="34" charset="-128"/>
                </a:rPr>
                <a:t>の監査ログを、誰が見ても分かるよう</a:t>
              </a:r>
              <a:endParaRPr kumimoji="1" lang="en-US" altLang="ja-JP" sz="1200">
                <a:solidFill>
                  <a:schemeClr val="bg1"/>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整形し、管理コンソール上で表示</a:t>
              </a:r>
            </a:p>
          </p:txBody>
        </p:sp>
        <p:sp>
          <p:nvSpPr>
            <p:cNvPr id="23" name="三角形 22">
              <a:extLst>
                <a:ext uri="{FF2B5EF4-FFF2-40B4-BE49-F238E27FC236}">
                  <a16:creationId xmlns:a16="http://schemas.microsoft.com/office/drawing/2014/main" id="{008732FA-82A0-0945-9F3E-3C0D413D226A}"/>
                </a:ext>
              </a:extLst>
            </p:cNvPr>
            <p:cNvSpPr/>
            <p:nvPr/>
          </p:nvSpPr>
          <p:spPr>
            <a:xfrm>
              <a:off x="2827159" y="5551965"/>
              <a:ext cx="207715" cy="142138"/>
            </a:xfrm>
            <a:prstGeom prst="triangle">
              <a:avLst/>
            </a:prstGeom>
            <a:solidFill>
              <a:srgbClr val="13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8" name="図 17">
            <a:extLst>
              <a:ext uri="{FF2B5EF4-FFF2-40B4-BE49-F238E27FC236}">
                <a16:creationId xmlns:a16="http://schemas.microsoft.com/office/drawing/2014/main" id="{655632DC-FB5A-74EC-0324-7F70420E4B22}"/>
              </a:ext>
            </a:extLst>
          </p:cNvPr>
          <p:cNvPicPr>
            <a:picLocks noChangeAspect="1"/>
          </p:cNvPicPr>
          <p:nvPr/>
        </p:nvPicPr>
        <p:blipFill>
          <a:blip r:embed="rId4"/>
          <a:stretch>
            <a:fillRect/>
          </a:stretch>
        </p:blipFill>
        <p:spPr>
          <a:xfrm>
            <a:off x="3476048" y="2083249"/>
            <a:ext cx="1993490" cy="494612"/>
          </a:xfrm>
          <a:prstGeom prst="rect">
            <a:avLst/>
          </a:prstGeom>
        </p:spPr>
      </p:pic>
      <p:sp>
        <p:nvSpPr>
          <p:cNvPr id="7" name="正方形/長方形 6">
            <a:extLst>
              <a:ext uri="{FF2B5EF4-FFF2-40B4-BE49-F238E27FC236}">
                <a16:creationId xmlns:a16="http://schemas.microsoft.com/office/drawing/2014/main" id="{986492D6-FA19-8B42-AF82-5BB6E8CEA453}"/>
              </a:ext>
            </a:extLst>
          </p:cNvPr>
          <p:cNvSpPr/>
          <p:nvPr/>
        </p:nvSpPr>
        <p:spPr>
          <a:xfrm>
            <a:off x="6469603" y="2198109"/>
            <a:ext cx="732391" cy="111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0172902D-B8C5-E248-8FB8-F4EB94357FAB}"/>
              </a:ext>
            </a:extLst>
          </p:cNvPr>
          <p:cNvPicPr>
            <a:picLocks noChangeAspect="1"/>
          </p:cNvPicPr>
          <p:nvPr/>
        </p:nvPicPr>
        <p:blipFill rotWithShape="1">
          <a:blip r:embed="rId2">
            <a:grayscl/>
          </a:blip>
          <a:srcRect l="20822" t="19158" b="28687"/>
          <a:stretch/>
        </p:blipFill>
        <p:spPr>
          <a:xfrm>
            <a:off x="6476567" y="2217038"/>
            <a:ext cx="457203" cy="72831"/>
          </a:xfrm>
          <a:prstGeom prst="rect">
            <a:avLst/>
          </a:prstGeom>
        </p:spPr>
      </p:pic>
    </p:spTree>
    <p:extLst>
      <p:ext uri="{BB962C8B-B14F-4D97-AF65-F5344CB8AC3E}">
        <p14:creationId xmlns:p14="http://schemas.microsoft.com/office/powerpoint/2010/main" val="1612047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EFF06E2E-EF06-4D41-AD4F-0655D7544442}"/>
              </a:ext>
            </a:extLst>
          </p:cNvPr>
          <p:cNvSpPr>
            <a:spLocks noGrp="1"/>
          </p:cNvSpPr>
          <p:nvPr>
            <p:ph type="body" sz="quarter" idx="15"/>
          </p:nvPr>
        </p:nvSpPr>
        <p:spPr>
          <a:xfrm>
            <a:off x="870788" y="229169"/>
            <a:ext cx="11074573" cy="248914"/>
          </a:xfrm>
        </p:spPr>
        <p:txBody>
          <a:bodyPr/>
          <a:lstStyle/>
          <a:p>
            <a:r>
              <a:rPr lang="en-US" altLang="ja-JP"/>
              <a:t>LANSCOPE </a:t>
            </a:r>
            <a:r>
              <a:rPr lang="ja-JP" altLang="en-US"/>
              <a:t>セキュリティオーディター：</a:t>
            </a:r>
            <a:r>
              <a:rPr lang="en-US" altLang="ja-JP"/>
              <a:t>Microsoft 365 </a:t>
            </a:r>
            <a:r>
              <a:rPr lang="ja-JP" altLang="en-US"/>
              <a:t>の利用状況を見える化</a:t>
            </a:r>
          </a:p>
        </p:txBody>
      </p:sp>
      <p:sp>
        <p:nvSpPr>
          <p:cNvPr id="6" name="テキスト プレースホルダー 3">
            <a:extLst>
              <a:ext uri="{FF2B5EF4-FFF2-40B4-BE49-F238E27FC236}">
                <a16:creationId xmlns:a16="http://schemas.microsoft.com/office/drawing/2014/main" id="{5F12237D-A70C-C54E-9810-7E6C7DD647AA}"/>
              </a:ext>
            </a:extLst>
          </p:cNvPr>
          <p:cNvSpPr txBox="1">
            <a:spLocks/>
          </p:cNvSpPr>
          <p:nvPr/>
        </p:nvSpPr>
        <p:spPr>
          <a:xfrm>
            <a:off x="263132" y="882014"/>
            <a:ext cx="11665736" cy="45243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800">
                <a:solidFill>
                  <a:schemeClr val="tx1">
                    <a:lumMod val="75000"/>
                    <a:lumOff val="25000"/>
                  </a:schemeClr>
                </a:solidFill>
                <a:latin typeface="Meiryo" panose="020B0604030504040204" pitchFamily="34" charset="-128"/>
                <a:ea typeface="Meiryo" panose="020B0604030504040204" pitchFamily="34" charset="-128"/>
              </a:rPr>
              <a:t>PC </a:t>
            </a:r>
            <a:r>
              <a:rPr lang="ja-JP" altLang="en-US" sz="1800">
                <a:solidFill>
                  <a:schemeClr val="tx1">
                    <a:lumMod val="75000"/>
                    <a:lumOff val="25000"/>
                  </a:schemeClr>
                </a:solidFill>
                <a:latin typeface="Meiryo" panose="020B0604030504040204" pitchFamily="34" charset="-128"/>
                <a:ea typeface="Meiryo" panose="020B0604030504040204" pitchFamily="34" charset="-128"/>
              </a:rPr>
              <a:t>の操作は</a:t>
            </a:r>
            <a:r>
              <a:rPr lang="en-US" altLang="ja-JP" sz="1800">
                <a:solidFill>
                  <a:schemeClr val="tx1">
                    <a:lumMod val="75000"/>
                    <a:lumOff val="25000"/>
                  </a:schemeClr>
                </a:solidFill>
                <a:latin typeface="Meiryo" panose="020B0604030504040204" pitchFamily="34" charset="-128"/>
                <a:ea typeface="Meiryo" panose="020B0604030504040204" pitchFamily="34" charset="-128"/>
              </a:rPr>
              <a:t> </a:t>
            </a:r>
            <a:r>
              <a:rPr lang="ja-JP" altLang="en-US" sz="1800" b="1">
                <a:solidFill>
                  <a:srgbClr val="C00000"/>
                </a:solidFill>
                <a:latin typeface="Meiryo" panose="020B0604030504040204" pitchFamily="34" charset="-128"/>
                <a:ea typeface="Meiryo" panose="020B0604030504040204" pitchFamily="34" charset="-128"/>
              </a:rPr>
              <a:t>エンドポイントマネージャー</a:t>
            </a:r>
            <a:r>
              <a:rPr lang="ja-JP" altLang="en-US" sz="1800">
                <a:solidFill>
                  <a:schemeClr val="tx1">
                    <a:lumMod val="75000"/>
                    <a:lumOff val="25000"/>
                  </a:schemeClr>
                </a:solidFill>
                <a:latin typeface="Meiryo" panose="020B0604030504040204" pitchFamily="34" charset="-128"/>
                <a:ea typeface="Meiryo" panose="020B0604030504040204" pitchFamily="34" charset="-128"/>
              </a:rPr>
              <a:t>で、</a:t>
            </a:r>
            <a:endParaRPr lang="en-US" altLang="ja-JP" sz="1800">
              <a:solidFill>
                <a:schemeClr val="tx1">
                  <a:lumMod val="75000"/>
                  <a:lumOff val="25000"/>
                </a:schemeClr>
              </a:solidFill>
              <a:latin typeface="Meiryo" panose="020B0604030504040204" pitchFamily="34" charset="-128"/>
              <a:ea typeface="Meiryo" panose="020B0604030504040204" pitchFamily="34" charset="-128"/>
            </a:endParaRPr>
          </a:p>
          <a:p>
            <a:pPr marL="0" indent="0" algn="ctr">
              <a:buNone/>
            </a:pPr>
            <a:r>
              <a:rPr lang="ja-JP" altLang="en-US" sz="1800">
                <a:solidFill>
                  <a:schemeClr val="tx1">
                    <a:lumMod val="75000"/>
                    <a:lumOff val="25000"/>
                  </a:schemeClr>
                </a:solidFill>
                <a:latin typeface="Meiryo" panose="020B0604030504040204" pitchFamily="34" charset="-128"/>
                <a:ea typeface="Meiryo" panose="020B0604030504040204" pitchFamily="34" charset="-128"/>
              </a:rPr>
              <a:t>クラウドサービスの操作は</a:t>
            </a:r>
            <a:r>
              <a:rPr lang="en-US" altLang="ja-JP" sz="1800">
                <a:solidFill>
                  <a:schemeClr val="tx1">
                    <a:lumMod val="75000"/>
                    <a:lumOff val="25000"/>
                  </a:schemeClr>
                </a:solidFill>
                <a:latin typeface="Meiryo" panose="020B0604030504040204" pitchFamily="34" charset="-128"/>
                <a:ea typeface="Meiryo" panose="020B0604030504040204" pitchFamily="34" charset="-128"/>
              </a:rPr>
              <a:t> </a:t>
            </a:r>
            <a:r>
              <a:rPr lang="ja-JP" altLang="en-US" sz="1800" b="1">
                <a:solidFill>
                  <a:srgbClr val="138CC9"/>
                </a:solidFill>
                <a:latin typeface="Meiryo" panose="020B0604030504040204" pitchFamily="34" charset="-128"/>
                <a:ea typeface="Meiryo" panose="020B0604030504040204" pitchFamily="34" charset="-128"/>
              </a:rPr>
              <a:t>セキュリティオーディター</a:t>
            </a:r>
            <a:r>
              <a:rPr lang="en-US" altLang="ja-JP" sz="1800">
                <a:solidFill>
                  <a:schemeClr val="tx1">
                    <a:lumMod val="75000"/>
                    <a:lumOff val="25000"/>
                  </a:schemeClr>
                </a:solidFill>
                <a:latin typeface="Meiryo" panose="020B0604030504040204" pitchFamily="34" charset="-128"/>
                <a:ea typeface="Meiryo" panose="020B0604030504040204" pitchFamily="34" charset="-128"/>
              </a:rPr>
              <a:t> </a:t>
            </a:r>
            <a:r>
              <a:rPr lang="ja-JP" altLang="en-US" sz="1800">
                <a:solidFill>
                  <a:schemeClr val="tx1">
                    <a:lumMod val="75000"/>
                    <a:lumOff val="25000"/>
                  </a:schemeClr>
                </a:solidFill>
                <a:latin typeface="Meiryo" panose="020B0604030504040204" pitchFamily="34" charset="-128"/>
                <a:ea typeface="Meiryo" panose="020B0604030504040204" pitchFamily="34" charset="-128"/>
              </a:rPr>
              <a:t>で見える化を実現</a:t>
            </a:r>
          </a:p>
        </p:txBody>
      </p:sp>
      <p:grpSp>
        <p:nvGrpSpPr>
          <p:cNvPr id="7" name="グループ化 6">
            <a:extLst>
              <a:ext uri="{FF2B5EF4-FFF2-40B4-BE49-F238E27FC236}">
                <a16:creationId xmlns:a16="http://schemas.microsoft.com/office/drawing/2014/main" id="{90260436-264D-1840-BB09-60E29548D42F}"/>
              </a:ext>
            </a:extLst>
          </p:cNvPr>
          <p:cNvGrpSpPr/>
          <p:nvPr/>
        </p:nvGrpSpPr>
        <p:grpSpPr>
          <a:xfrm>
            <a:off x="6331505" y="2060407"/>
            <a:ext cx="5500699" cy="4330257"/>
            <a:chOff x="6374035" y="1114102"/>
            <a:chExt cx="5500699" cy="4330257"/>
          </a:xfrm>
        </p:grpSpPr>
        <p:sp>
          <p:nvSpPr>
            <p:cNvPr id="8" name="正方形/長方形 7">
              <a:extLst>
                <a:ext uri="{FF2B5EF4-FFF2-40B4-BE49-F238E27FC236}">
                  <a16:creationId xmlns:a16="http://schemas.microsoft.com/office/drawing/2014/main" id="{50ACECCB-18DE-754C-B398-1D75996FA22D}"/>
                </a:ext>
              </a:extLst>
            </p:cNvPr>
            <p:cNvSpPr/>
            <p:nvPr/>
          </p:nvSpPr>
          <p:spPr>
            <a:xfrm>
              <a:off x="6379779" y="1114102"/>
              <a:ext cx="5461695" cy="4330257"/>
            </a:xfrm>
            <a:prstGeom prst="rect">
              <a:avLst/>
            </a:prstGeom>
            <a:noFill/>
            <a:ln w="19050">
              <a:solidFill>
                <a:srgbClr val="3790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スマート フォン 枠線">
              <a:extLst>
                <a:ext uri="{FF2B5EF4-FFF2-40B4-BE49-F238E27FC236}">
                  <a16:creationId xmlns:a16="http://schemas.microsoft.com/office/drawing/2014/main" id="{E5EAD8A2-AB62-8E43-8ABF-B8597D214F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94902" y="2970233"/>
              <a:ext cx="1106424" cy="1106424"/>
            </a:xfrm>
            <a:prstGeom prst="rect">
              <a:avLst/>
            </a:prstGeom>
          </p:spPr>
        </p:pic>
        <p:pic>
          <p:nvPicPr>
            <p:cNvPr id="12" name="グラフィックス 11" descr="ドキュメント 枠線">
              <a:extLst>
                <a:ext uri="{FF2B5EF4-FFF2-40B4-BE49-F238E27FC236}">
                  <a16:creationId xmlns:a16="http://schemas.microsoft.com/office/drawing/2014/main" id="{89514465-A8D9-9D47-8C97-6E990F1315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1893" y="3535599"/>
              <a:ext cx="687003" cy="687003"/>
            </a:xfrm>
            <a:prstGeom prst="rect">
              <a:avLst/>
            </a:prstGeom>
          </p:spPr>
        </p:pic>
        <p:sp>
          <p:nvSpPr>
            <p:cNvPr id="13" name="右矢印 12">
              <a:extLst>
                <a:ext uri="{FF2B5EF4-FFF2-40B4-BE49-F238E27FC236}">
                  <a16:creationId xmlns:a16="http://schemas.microsoft.com/office/drawing/2014/main" id="{72517498-25E9-3A4B-8D4C-2A00327E8359}"/>
                </a:ext>
              </a:extLst>
            </p:cNvPr>
            <p:cNvSpPr/>
            <p:nvPr/>
          </p:nvSpPr>
          <p:spPr>
            <a:xfrm>
              <a:off x="8560816" y="3428996"/>
              <a:ext cx="1170051" cy="273269"/>
            </a:xfrm>
            <a:prstGeom prst="rightArrow">
              <a:avLst>
                <a:gd name="adj1" fmla="val 50000"/>
                <a:gd name="adj2" fmla="val 96154"/>
              </a:avLst>
            </a:prstGeom>
            <a:gradFill flip="none" rotWithShape="1">
              <a:gsLst>
                <a:gs pos="0">
                  <a:srgbClr val="C00000"/>
                </a:gs>
                <a:gs pos="100000">
                  <a:schemeClr val="bg1"/>
                </a:gs>
                <a:gs pos="100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B932AA6-2317-2145-9705-DA6A2672BF16}"/>
                </a:ext>
              </a:extLst>
            </p:cNvPr>
            <p:cNvSpPr txBox="1"/>
            <p:nvPr/>
          </p:nvSpPr>
          <p:spPr>
            <a:xfrm>
              <a:off x="8617788" y="3169114"/>
              <a:ext cx="992579" cy="276999"/>
            </a:xfrm>
            <a:prstGeom prst="rect">
              <a:avLst/>
            </a:prstGeom>
            <a:noFill/>
          </p:spPr>
          <p:txBody>
            <a:bodyPr wrap="none" rtlCol="0">
              <a:spAutoFit/>
            </a:bodyPr>
            <a:lstStyle/>
            <a:p>
              <a:pPr algn="ctr"/>
              <a:r>
                <a:rPr kumimoji="1" lang="en-US" altLang="ja-JP" sz="1200" b="1">
                  <a:solidFill>
                    <a:srgbClr val="C00000"/>
                  </a:solidFill>
                  <a:latin typeface="Meiryo" panose="020B0604030504040204" pitchFamily="34" charset="-128"/>
                  <a:ea typeface="Meiryo" panose="020B0604030504040204" pitchFamily="34" charset="-128"/>
                </a:rPr>
                <a:t>Download</a:t>
              </a:r>
              <a:endParaRPr kumimoji="1" lang="ja-JP" altLang="en-US" sz="1200" b="1">
                <a:solidFill>
                  <a:srgbClr val="C00000"/>
                </a:solidFill>
                <a:latin typeface="Meiryo" panose="020B0604030504040204" pitchFamily="34" charset="-128"/>
                <a:ea typeface="Meiryo" panose="020B0604030504040204" pitchFamily="34" charset="-128"/>
              </a:endParaRPr>
            </a:p>
          </p:txBody>
        </p:sp>
        <p:pic>
          <p:nvPicPr>
            <p:cNvPr id="15" name="グラフィックス 14" descr="警告 単色塗りつぶし">
              <a:extLst>
                <a:ext uri="{FF2B5EF4-FFF2-40B4-BE49-F238E27FC236}">
                  <a16:creationId xmlns:a16="http://schemas.microsoft.com/office/drawing/2014/main" id="{6F5B1458-1135-474D-B6A7-21B4F74411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4065" y="2831003"/>
              <a:ext cx="320492" cy="320492"/>
            </a:xfrm>
            <a:prstGeom prst="rect">
              <a:avLst/>
            </a:prstGeom>
          </p:spPr>
        </p:pic>
        <p:sp>
          <p:nvSpPr>
            <p:cNvPr id="16" name="テキスト ボックス 15">
              <a:extLst>
                <a:ext uri="{FF2B5EF4-FFF2-40B4-BE49-F238E27FC236}">
                  <a16:creationId xmlns:a16="http://schemas.microsoft.com/office/drawing/2014/main" id="{27851E37-E17D-0F46-A6C6-A38D082A85B4}"/>
                </a:ext>
              </a:extLst>
            </p:cNvPr>
            <p:cNvSpPr txBox="1"/>
            <p:nvPr/>
          </p:nvSpPr>
          <p:spPr>
            <a:xfrm>
              <a:off x="7086534" y="1548644"/>
              <a:ext cx="4376046" cy="598625"/>
            </a:xfrm>
            <a:prstGeom prst="rect">
              <a:avLst/>
            </a:prstGeom>
            <a:noFill/>
          </p:spPr>
          <p:txBody>
            <a:bodyPr wrap="square" rtlCol="0">
              <a:spAutoFit/>
            </a:bodyPr>
            <a:lstStyle/>
            <a:p>
              <a:pPr algn="ctr">
                <a:lnSpc>
                  <a:spcPct val="120000"/>
                </a:lnSpc>
              </a:pP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ファイルを</a:t>
              </a:r>
              <a:r>
                <a:rPr kumimoji="1" lang="en-US" altLang="ja-JP" sz="1400" b="1">
                  <a:solidFill>
                    <a:schemeClr val="tx1">
                      <a:lumMod val="75000"/>
                      <a:lumOff val="25000"/>
                    </a:schemeClr>
                  </a:solidFill>
                  <a:latin typeface="Meiryo" panose="020B0604030504040204" pitchFamily="34" charset="-128"/>
                  <a:ea typeface="Meiryo" panose="020B0604030504040204" pitchFamily="34" charset="-128"/>
                </a:rPr>
                <a:t> SharePoint </a:t>
              </a: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にアップロードし、</a:t>
              </a:r>
            </a:p>
            <a:p>
              <a:pPr algn="ctr">
                <a:lnSpc>
                  <a:spcPct val="120000"/>
                </a:lnSpc>
              </a:pPr>
              <a:r>
                <a:rPr kumimoji="1" lang="ja-JP" altLang="en-US" sz="1400" b="1">
                  <a:solidFill>
                    <a:srgbClr val="C00000"/>
                  </a:solidFill>
                  <a:latin typeface="Meiryo" panose="020B0604030504040204" pitchFamily="34" charset="-128"/>
                  <a:ea typeface="Meiryo" panose="020B0604030504040204" pitchFamily="34" charset="-128"/>
                </a:rPr>
                <a:t>私物デバイス</a:t>
              </a: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からダウンロード</a:t>
              </a:r>
            </a:p>
          </p:txBody>
        </p:sp>
        <p:sp>
          <p:nvSpPr>
            <p:cNvPr id="17" name="正方形/長方形 16">
              <a:extLst>
                <a:ext uri="{FF2B5EF4-FFF2-40B4-BE49-F238E27FC236}">
                  <a16:creationId xmlns:a16="http://schemas.microsoft.com/office/drawing/2014/main" id="{D1B4F14D-10FA-104A-985B-87F823C224BB}"/>
                </a:ext>
              </a:extLst>
            </p:cNvPr>
            <p:cNvSpPr/>
            <p:nvPr/>
          </p:nvSpPr>
          <p:spPr>
            <a:xfrm>
              <a:off x="6550498" y="4424854"/>
              <a:ext cx="5123636" cy="851338"/>
            </a:xfrm>
            <a:prstGeom prst="rect">
              <a:avLst/>
            </a:prstGeom>
            <a:solidFill>
              <a:srgbClr val="3790C6">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4BEFB00-E58B-9248-A740-D80316816327}"/>
                </a:ext>
              </a:extLst>
            </p:cNvPr>
            <p:cNvSpPr txBox="1"/>
            <p:nvPr/>
          </p:nvSpPr>
          <p:spPr>
            <a:xfrm>
              <a:off x="6374035" y="4594386"/>
              <a:ext cx="5500699" cy="526298"/>
            </a:xfrm>
            <a:prstGeom prst="rect">
              <a:avLst/>
            </a:prstGeom>
            <a:noFill/>
          </p:spPr>
          <p:txBody>
            <a:bodyPr wrap="square" rtlCol="0">
              <a:spAutoFit/>
            </a:bodyPr>
            <a:lstStyle/>
            <a:p>
              <a:pPr algn="ctr">
                <a:lnSpc>
                  <a:spcPct val="120000"/>
                </a:lnSpc>
              </a:pPr>
              <a:r>
                <a:rPr kumimoji="1" lang="ja-JP" altLang="en-US" sz="1200" b="1">
                  <a:solidFill>
                    <a:srgbClr val="3790C6"/>
                  </a:solidFill>
                  <a:latin typeface="Meiryo" panose="020B0604030504040204" pitchFamily="34" charset="-128"/>
                  <a:ea typeface="Meiryo" panose="020B0604030504040204" pitchFamily="34" charset="-128"/>
                </a:rPr>
                <a:t>クラウドサービス上の操作はセキュリティオーディターで把握可能。</a:t>
              </a:r>
              <a:endParaRPr kumimoji="1" lang="en-US" altLang="ja-JP" sz="1200" b="1">
                <a:solidFill>
                  <a:srgbClr val="3790C6"/>
                </a:solidFill>
                <a:latin typeface="Meiryo" panose="020B0604030504040204" pitchFamily="34" charset="-128"/>
                <a:ea typeface="Meiryo" panose="020B0604030504040204" pitchFamily="34" charset="-128"/>
              </a:endParaRPr>
            </a:p>
            <a:p>
              <a:pPr algn="ctr">
                <a:lnSpc>
                  <a:spcPct val="120000"/>
                </a:lnSpc>
              </a:pPr>
              <a:r>
                <a:rPr kumimoji="1" lang="ja-JP" altLang="en-US" sz="1200" b="1">
                  <a:solidFill>
                    <a:srgbClr val="3790C6"/>
                  </a:solidFill>
                  <a:latin typeface="Meiryo" panose="020B0604030504040204" pitchFamily="34" charset="-128"/>
                  <a:ea typeface="Meiryo" panose="020B0604030504040204" pitchFamily="34" charset="-128"/>
                </a:rPr>
                <a:t>一方、データがどこから持ち出されたファイルなのかは把握できない。</a:t>
              </a:r>
            </a:p>
          </p:txBody>
        </p:sp>
      </p:grpSp>
      <p:grpSp>
        <p:nvGrpSpPr>
          <p:cNvPr id="19" name="グループ化 18">
            <a:extLst>
              <a:ext uri="{FF2B5EF4-FFF2-40B4-BE49-F238E27FC236}">
                <a16:creationId xmlns:a16="http://schemas.microsoft.com/office/drawing/2014/main" id="{62B2B3E4-DAC1-4A48-819D-A96478437926}"/>
              </a:ext>
            </a:extLst>
          </p:cNvPr>
          <p:cNvGrpSpPr/>
          <p:nvPr/>
        </p:nvGrpSpPr>
        <p:grpSpPr>
          <a:xfrm>
            <a:off x="371058" y="2060407"/>
            <a:ext cx="8022019" cy="4330257"/>
            <a:chOff x="413588" y="1114102"/>
            <a:chExt cx="8022019" cy="4330257"/>
          </a:xfrm>
        </p:grpSpPr>
        <p:sp>
          <p:nvSpPr>
            <p:cNvPr id="20" name="正方形/長方形 19">
              <a:extLst>
                <a:ext uri="{FF2B5EF4-FFF2-40B4-BE49-F238E27FC236}">
                  <a16:creationId xmlns:a16="http://schemas.microsoft.com/office/drawing/2014/main" id="{EC625825-2500-664C-A6C6-CEDADA33FFCD}"/>
                </a:ext>
              </a:extLst>
            </p:cNvPr>
            <p:cNvSpPr/>
            <p:nvPr/>
          </p:nvSpPr>
          <p:spPr>
            <a:xfrm>
              <a:off x="413588" y="1114102"/>
              <a:ext cx="5461695" cy="433025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ドキュメント 枠線">
              <a:extLst>
                <a:ext uri="{FF2B5EF4-FFF2-40B4-BE49-F238E27FC236}">
                  <a16:creationId xmlns:a16="http://schemas.microsoft.com/office/drawing/2014/main" id="{F75D74FD-A08D-3044-868B-6BD3751FC8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8767" y="2957098"/>
              <a:ext cx="1217066" cy="1217066"/>
            </a:xfrm>
            <a:prstGeom prst="rect">
              <a:avLst/>
            </a:prstGeom>
          </p:spPr>
        </p:pic>
        <p:sp>
          <p:nvSpPr>
            <p:cNvPr id="22" name="テキスト ボックス 21">
              <a:extLst>
                <a:ext uri="{FF2B5EF4-FFF2-40B4-BE49-F238E27FC236}">
                  <a16:creationId xmlns:a16="http://schemas.microsoft.com/office/drawing/2014/main" id="{ACDD7A93-1915-6B48-A493-33CEE69831CB}"/>
                </a:ext>
              </a:extLst>
            </p:cNvPr>
            <p:cNvSpPr txBox="1"/>
            <p:nvPr/>
          </p:nvSpPr>
          <p:spPr>
            <a:xfrm>
              <a:off x="819271" y="2590723"/>
              <a:ext cx="1996059" cy="307777"/>
            </a:xfrm>
            <a:prstGeom prst="rect">
              <a:avLst/>
            </a:prstGeom>
            <a:noFill/>
          </p:spPr>
          <p:txBody>
            <a:bodyPr wrap="none" rtlCol="0">
              <a:spAutoFit/>
            </a:bodyPr>
            <a:lstStyle/>
            <a:p>
              <a:pPr algn="ct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社外秘</a:t>
              </a:r>
              <a:r>
                <a:rPr kumimoji="1" lang="en-US" altLang="ja-JP" sz="1400" b="1">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技術資料</a:t>
              </a:r>
              <a:r>
                <a:rPr kumimoji="1" lang="en-US" altLang="ja-JP" sz="1400" b="1">
                  <a:solidFill>
                    <a:schemeClr val="tx1">
                      <a:lumMod val="75000"/>
                      <a:lumOff val="25000"/>
                    </a:schemeClr>
                  </a:solidFill>
                  <a:latin typeface="Meiryo" panose="020B0604030504040204" pitchFamily="34" charset="-128"/>
                  <a:ea typeface="Meiryo" panose="020B0604030504040204" pitchFamily="34" charset="-128"/>
                </a:rPr>
                <a:t>.pptx</a:t>
              </a:r>
              <a:endParaRPr kumimoji="1" lang="ja-JP" altLang="en-US" sz="1400" b="1">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23" name="グラフィックス 22" descr="ドキュメント 枠線">
              <a:extLst>
                <a:ext uri="{FF2B5EF4-FFF2-40B4-BE49-F238E27FC236}">
                  <a16:creationId xmlns:a16="http://schemas.microsoft.com/office/drawing/2014/main" id="{0AE92BC1-9888-9F4E-AD58-6F235211F5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9595" y="2957098"/>
              <a:ext cx="1217066" cy="1217066"/>
            </a:xfrm>
            <a:prstGeom prst="rect">
              <a:avLst/>
            </a:prstGeom>
          </p:spPr>
        </p:pic>
        <p:sp>
          <p:nvSpPr>
            <p:cNvPr id="24" name="テキスト ボックス 23">
              <a:extLst>
                <a:ext uri="{FF2B5EF4-FFF2-40B4-BE49-F238E27FC236}">
                  <a16:creationId xmlns:a16="http://schemas.microsoft.com/office/drawing/2014/main" id="{67A8983B-123C-9643-9BEE-B4F41AEE3F2D}"/>
                </a:ext>
              </a:extLst>
            </p:cNvPr>
            <p:cNvSpPr txBox="1"/>
            <p:nvPr/>
          </p:nvSpPr>
          <p:spPr>
            <a:xfrm>
              <a:off x="3744934" y="2590723"/>
              <a:ext cx="1398140" cy="307777"/>
            </a:xfrm>
            <a:prstGeom prst="rect">
              <a:avLst/>
            </a:prstGeom>
            <a:noFill/>
          </p:spPr>
          <p:txBody>
            <a:bodyPr wrap="none" rtlCol="0">
              <a:spAutoFit/>
            </a:bodyPr>
            <a:lstStyle/>
            <a:p>
              <a:pPr algn="ct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参考資料</a:t>
              </a:r>
              <a:r>
                <a:rPr kumimoji="1" lang="en-US" altLang="ja-JP" sz="1400" b="1">
                  <a:solidFill>
                    <a:schemeClr val="tx1">
                      <a:lumMod val="75000"/>
                      <a:lumOff val="25000"/>
                    </a:schemeClr>
                  </a:solidFill>
                  <a:latin typeface="Meiryo" panose="020B0604030504040204" pitchFamily="34" charset="-128"/>
                  <a:ea typeface="Meiryo" panose="020B0604030504040204" pitchFamily="34" charset="-128"/>
                </a:rPr>
                <a:t>.pptx</a:t>
              </a:r>
              <a:endParaRPr kumimoji="1" lang="ja-JP" altLang="en-US" sz="1400" b="1">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5" name="右矢印 24">
              <a:extLst>
                <a:ext uri="{FF2B5EF4-FFF2-40B4-BE49-F238E27FC236}">
                  <a16:creationId xmlns:a16="http://schemas.microsoft.com/office/drawing/2014/main" id="{9578215D-9C2F-4447-B46B-37473A4BE115}"/>
                </a:ext>
              </a:extLst>
            </p:cNvPr>
            <p:cNvSpPr/>
            <p:nvPr/>
          </p:nvSpPr>
          <p:spPr>
            <a:xfrm>
              <a:off x="2552688" y="3428996"/>
              <a:ext cx="1170051" cy="273269"/>
            </a:xfrm>
            <a:prstGeom prst="rightArrow">
              <a:avLst>
                <a:gd name="adj1" fmla="val 50000"/>
                <a:gd name="adj2" fmla="val 96154"/>
              </a:avLst>
            </a:prstGeom>
            <a:gradFill flip="none" rotWithShape="1">
              <a:gsLst>
                <a:gs pos="0">
                  <a:srgbClr val="C00000"/>
                </a:gs>
                <a:gs pos="100000">
                  <a:schemeClr val="bg1"/>
                </a:gs>
                <a:gs pos="100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DE5F39E5-74E9-7C48-B952-229FBF98BF79}"/>
                </a:ext>
              </a:extLst>
            </p:cNvPr>
            <p:cNvSpPr txBox="1"/>
            <p:nvPr/>
          </p:nvSpPr>
          <p:spPr>
            <a:xfrm>
              <a:off x="2681665" y="3169114"/>
              <a:ext cx="848566" cy="276999"/>
            </a:xfrm>
            <a:prstGeom prst="rect">
              <a:avLst/>
            </a:prstGeom>
            <a:noFill/>
          </p:spPr>
          <p:txBody>
            <a:bodyPr wrap="none" rtlCol="0">
              <a:spAutoFit/>
            </a:bodyPr>
            <a:lstStyle/>
            <a:p>
              <a:pPr algn="ct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Rename</a:t>
              </a:r>
              <a:endParaRPr kumimoji="1" lang="ja-JP" altLang="en-US" sz="1200" b="1">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27" name="グラフィックス 26" descr="雲 枠線">
              <a:extLst>
                <a:ext uri="{FF2B5EF4-FFF2-40B4-BE49-F238E27FC236}">
                  <a16:creationId xmlns:a16="http://schemas.microsoft.com/office/drawing/2014/main" id="{830D3FF1-D1A3-0B45-96FC-ED74DF3D74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6834" y="2869929"/>
              <a:ext cx="1338773" cy="1338773"/>
            </a:xfrm>
            <a:prstGeom prst="rect">
              <a:avLst/>
            </a:prstGeom>
          </p:spPr>
        </p:pic>
        <p:sp>
          <p:nvSpPr>
            <p:cNvPr id="28" name="右矢印 27">
              <a:extLst>
                <a:ext uri="{FF2B5EF4-FFF2-40B4-BE49-F238E27FC236}">
                  <a16:creationId xmlns:a16="http://schemas.microsoft.com/office/drawing/2014/main" id="{F65E432F-9162-CE47-9FC9-CB31908BF63A}"/>
                </a:ext>
              </a:extLst>
            </p:cNvPr>
            <p:cNvSpPr/>
            <p:nvPr/>
          </p:nvSpPr>
          <p:spPr>
            <a:xfrm>
              <a:off x="5027148" y="3428996"/>
              <a:ext cx="1944477" cy="273269"/>
            </a:xfrm>
            <a:prstGeom prst="rightArrow">
              <a:avLst>
                <a:gd name="adj1" fmla="val 50000"/>
                <a:gd name="adj2" fmla="val 96154"/>
              </a:avLst>
            </a:prstGeom>
            <a:gradFill flip="none" rotWithShape="1">
              <a:gsLst>
                <a:gs pos="0">
                  <a:srgbClr val="C00000"/>
                </a:gs>
                <a:gs pos="100000">
                  <a:schemeClr val="bg1"/>
                </a:gs>
                <a:gs pos="100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4217BE0-7F66-464F-80AE-DEF0C1EA1D2A}"/>
                </a:ext>
              </a:extLst>
            </p:cNvPr>
            <p:cNvSpPr/>
            <p:nvPr/>
          </p:nvSpPr>
          <p:spPr>
            <a:xfrm>
              <a:off x="5631254" y="3151495"/>
              <a:ext cx="992814" cy="296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F475D80-10E1-214E-A08F-1F17D723668C}"/>
                </a:ext>
              </a:extLst>
            </p:cNvPr>
            <p:cNvSpPr txBox="1"/>
            <p:nvPr/>
          </p:nvSpPr>
          <p:spPr>
            <a:xfrm>
              <a:off x="5754256" y="3169114"/>
              <a:ext cx="752129" cy="276999"/>
            </a:xfrm>
            <a:prstGeom prst="rect">
              <a:avLst/>
            </a:prstGeom>
            <a:noFill/>
          </p:spPr>
          <p:txBody>
            <a:bodyPr wrap="none" rtlCol="0">
              <a:spAutoFit/>
            </a:bodyPr>
            <a:lstStyle/>
            <a:p>
              <a:pPr algn="ctr"/>
              <a:r>
                <a:rPr kumimoji="1" lang="en-US" altLang="ja-JP" sz="1200" b="1">
                  <a:solidFill>
                    <a:srgbClr val="C00000"/>
                  </a:solidFill>
                  <a:latin typeface="Meiryo" panose="020B0604030504040204" pitchFamily="34" charset="-128"/>
                  <a:ea typeface="Meiryo" panose="020B0604030504040204" pitchFamily="34" charset="-128"/>
                </a:rPr>
                <a:t>Upload</a:t>
              </a:r>
              <a:endParaRPr kumimoji="1" lang="ja-JP" altLang="en-US" sz="1200" b="1">
                <a:solidFill>
                  <a:srgbClr val="C00000"/>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45336E29-081F-A24F-B4D6-04FA4A8041E5}"/>
                </a:ext>
              </a:extLst>
            </p:cNvPr>
            <p:cNvSpPr txBox="1"/>
            <p:nvPr/>
          </p:nvSpPr>
          <p:spPr>
            <a:xfrm>
              <a:off x="949690" y="1521091"/>
              <a:ext cx="4376046" cy="598625"/>
            </a:xfrm>
            <a:prstGeom prst="rect">
              <a:avLst/>
            </a:prstGeom>
            <a:noFill/>
          </p:spPr>
          <p:txBody>
            <a:bodyPr wrap="square" rtlCol="0">
              <a:spAutoFit/>
            </a:bodyPr>
            <a:lstStyle/>
            <a:p>
              <a:pPr algn="ctr">
                <a:lnSpc>
                  <a:spcPct val="120000"/>
                </a:lnSpc>
              </a:pP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ファイルサーバやローカルに保存されている</a:t>
              </a:r>
              <a:r>
                <a:rPr kumimoji="1" lang="en-US" altLang="ja-JP" sz="1400" b="1">
                  <a:solidFill>
                    <a:schemeClr val="tx1">
                      <a:lumMod val="75000"/>
                      <a:lumOff val="25000"/>
                    </a:schemeClr>
                  </a:solidFill>
                  <a:latin typeface="Meiryo" panose="020B0604030504040204" pitchFamily="34" charset="-128"/>
                  <a:ea typeface="Meiryo" panose="020B0604030504040204" pitchFamily="34" charset="-128"/>
                </a:rPr>
                <a:t> </a:t>
              </a:r>
            </a:p>
            <a:p>
              <a:pPr algn="ctr">
                <a:lnSpc>
                  <a:spcPct val="120000"/>
                </a:lnSpc>
              </a:pP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「社外秘」ファイルの名前変更</a:t>
              </a:r>
              <a:endParaRPr kumimoji="1" lang="en-US" altLang="ja-JP" sz="1400" b="1">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0ED18E07-78B3-9646-AA86-8A19F3216F7B}"/>
                </a:ext>
              </a:extLst>
            </p:cNvPr>
            <p:cNvSpPr/>
            <p:nvPr/>
          </p:nvSpPr>
          <p:spPr>
            <a:xfrm>
              <a:off x="557050" y="4424854"/>
              <a:ext cx="5123636" cy="851338"/>
            </a:xfrm>
            <a:prstGeom prst="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522D1CCE-BA0D-C541-9087-BC8ABFD823E5}"/>
                </a:ext>
              </a:extLst>
            </p:cNvPr>
            <p:cNvSpPr txBox="1"/>
            <p:nvPr/>
          </p:nvSpPr>
          <p:spPr>
            <a:xfrm>
              <a:off x="630619" y="4582651"/>
              <a:ext cx="5000635" cy="526298"/>
            </a:xfrm>
            <a:prstGeom prst="rect">
              <a:avLst/>
            </a:prstGeom>
            <a:noFill/>
          </p:spPr>
          <p:txBody>
            <a:bodyPr wrap="square" rtlCol="0">
              <a:spAutoFit/>
            </a:bodyPr>
            <a:lstStyle/>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クライアント</a:t>
              </a:r>
              <a:r>
                <a:rPr kumimoji="1" lang="en-US" altLang="ja-JP" sz="1200" b="1">
                  <a:solidFill>
                    <a:srgbClr val="C00000"/>
                  </a:solidFill>
                  <a:latin typeface="Meiryo" panose="020B0604030504040204" pitchFamily="34" charset="-128"/>
                  <a:ea typeface="Meiryo" panose="020B0604030504040204" pitchFamily="34" charset="-128"/>
                </a:rPr>
                <a:t> PC </a:t>
              </a:r>
              <a:r>
                <a:rPr kumimoji="1" lang="ja-JP" altLang="en-US" sz="1200" b="1">
                  <a:solidFill>
                    <a:srgbClr val="C00000"/>
                  </a:solidFill>
                  <a:latin typeface="Meiryo" panose="020B0604030504040204" pitchFamily="34" charset="-128"/>
                  <a:ea typeface="Meiryo" panose="020B0604030504040204" pitchFamily="34" charset="-128"/>
                </a:rPr>
                <a:t>上の操作はエンドポイントマネージャーで記録可能。</a:t>
              </a:r>
              <a:endParaRPr kumimoji="1" lang="en-US" altLang="ja-JP" sz="1200" b="1">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200" b="1">
                  <a:solidFill>
                    <a:srgbClr val="C00000"/>
                  </a:solidFill>
                  <a:latin typeface="Meiryo" panose="020B0604030504040204" pitchFamily="34" charset="-128"/>
                  <a:ea typeface="Meiryo" panose="020B0604030504040204" pitchFamily="34" charset="-128"/>
                </a:rPr>
                <a:t>しかし、クラウドサービスにアップロード後の把握はできない。</a:t>
              </a:r>
            </a:p>
          </p:txBody>
        </p:sp>
      </p:grpSp>
      <p:grpSp>
        <p:nvGrpSpPr>
          <p:cNvPr id="35" name="グループ化 34">
            <a:extLst>
              <a:ext uri="{FF2B5EF4-FFF2-40B4-BE49-F238E27FC236}">
                <a16:creationId xmlns:a16="http://schemas.microsoft.com/office/drawing/2014/main" id="{9F90ACB8-7A13-0150-67B9-B1F465A18A36}"/>
              </a:ext>
            </a:extLst>
          </p:cNvPr>
          <p:cNvGrpSpPr/>
          <p:nvPr/>
        </p:nvGrpSpPr>
        <p:grpSpPr>
          <a:xfrm>
            <a:off x="1907787" y="1630323"/>
            <a:ext cx="2598758" cy="780901"/>
            <a:chOff x="3804556" y="139765"/>
            <a:chExt cx="2598758" cy="780901"/>
          </a:xfrm>
        </p:grpSpPr>
        <p:sp>
          <p:nvSpPr>
            <p:cNvPr id="5" name="正方形/長方形 4">
              <a:extLst>
                <a:ext uri="{FF2B5EF4-FFF2-40B4-BE49-F238E27FC236}">
                  <a16:creationId xmlns:a16="http://schemas.microsoft.com/office/drawing/2014/main" id="{E2C76E23-F484-509C-B9C7-2EF19784A4DC}"/>
                </a:ext>
              </a:extLst>
            </p:cNvPr>
            <p:cNvSpPr/>
            <p:nvPr/>
          </p:nvSpPr>
          <p:spPr>
            <a:xfrm>
              <a:off x="3804556" y="139765"/>
              <a:ext cx="2598758" cy="780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0565091E-5BDC-6654-5DF4-0D768F1DE2AF}"/>
                </a:ext>
              </a:extLst>
            </p:cNvPr>
            <p:cNvPicPr>
              <a:picLocks noChangeAspect="1"/>
            </p:cNvPicPr>
            <p:nvPr/>
          </p:nvPicPr>
          <p:blipFill>
            <a:blip r:embed="rId10"/>
            <a:stretch>
              <a:fillRect/>
            </a:stretch>
          </p:blipFill>
          <p:spPr>
            <a:xfrm>
              <a:off x="4004124" y="237606"/>
              <a:ext cx="2192839" cy="544073"/>
            </a:xfrm>
            <a:prstGeom prst="rect">
              <a:avLst/>
            </a:prstGeom>
          </p:spPr>
        </p:pic>
      </p:grpSp>
      <p:grpSp>
        <p:nvGrpSpPr>
          <p:cNvPr id="37" name="グループ化 36">
            <a:extLst>
              <a:ext uri="{FF2B5EF4-FFF2-40B4-BE49-F238E27FC236}">
                <a16:creationId xmlns:a16="http://schemas.microsoft.com/office/drawing/2014/main" id="{62054CEB-7D09-BF57-2BFB-207BDDB8636E}"/>
              </a:ext>
            </a:extLst>
          </p:cNvPr>
          <p:cNvGrpSpPr/>
          <p:nvPr/>
        </p:nvGrpSpPr>
        <p:grpSpPr>
          <a:xfrm>
            <a:off x="8005495" y="1641323"/>
            <a:ext cx="2362507" cy="780901"/>
            <a:chOff x="2225481" y="29027"/>
            <a:chExt cx="2362507" cy="780901"/>
          </a:xfrm>
        </p:grpSpPr>
        <p:sp>
          <p:nvSpPr>
            <p:cNvPr id="36" name="正方形/長方形 35">
              <a:extLst>
                <a:ext uri="{FF2B5EF4-FFF2-40B4-BE49-F238E27FC236}">
                  <a16:creationId xmlns:a16="http://schemas.microsoft.com/office/drawing/2014/main" id="{4E5B5B0F-BD09-27C7-9084-36C88CD00D07}"/>
                </a:ext>
              </a:extLst>
            </p:cNvPr>
            <p:cNvSpPr/>
            <p:nvPr/>
          </p:nvSpPr>
          <p:spPr>
            <a:xfrm>
              <a:off x="2225481" y="29027"/>
              <a:ext cx="2362507" cy="780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7359DA4E-1643-7B1B-66B3-10B7BEA8FD14}"/>
                </a:ext>
              </a:extLst>
            </p:cNvPr>
            <p:cNvPicPr>
              <a:picLocks noChangeAspect="1"/>
            </p:cNvPicPr>
            <p:nvPr/>
          </p:nvPicPr>
          <p:blipFill>
            <a:blip r:embed="rId11"/>
            <a:stretch>
              <a:fillRect/>
            </a:stretch>
          </p:blipFill>
          <p:spPr>
            <a:xfrm>
              <a:off x="2399478" y="166621"/>
              <a:ext cx="1993490" cy="482086"/>
            </a:xfrm>
            <a:prstGeom prst="rect">
              <a:avLst/>
            </a:prstGeom>
          </p:spPr>
        </p:pic>
      </p:grpSp>
    </p:spTree>
    <p:extLst>
      <p:ext uri="{BB962C8B-B14F-4D97-AF65-F5344CB8AC3E}">
        <p14:creationId xmlns:p14="http://schemas.microsoft.com/office/powerpoint/2010/main" val="296766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30146219-B71B-A64E-ACE1-A53BF3B82556}"/>
              </a:ext>
            </a:extLst>
          </p:cNvPr>
          <p:cNvSpPr>
            <a:spLocks noGrp="1"/>
          </p:cNvSpPr>
          <p:nvPr>
            <p:ph type="body" sz="quarter" idx="15"/>
          </p:nvPr>
        </p:nvSpPr>
        <p:spPr>
          <a:xfrm>
            <a:off x="413588" y="269809"/>
            <a:ext cx="11074573" cy="291618"/>
          </a:xfrm>
        </p:spPr>
        <p:txBody>
          <a:bodyPr/>
          <a:lstStyle/>
          <a:p>
            <a:r>
              <a:rPr lang="en-US" altLang="ja-JP"/>
              <a:t>LANSCOPE </a:t>
            </a:r>
            <a:r>
              <a:rPr lang="ja-JP" altLang="en-US"/>
              <a:t>エンドポイントマネージャー</a:t>
            </a:r>
            <a:r>
              <a:rPr lang="en-US" altLang="ja-JP"/>
              <a:t> </a:t>
            </a:r>
            <a:r>
              <a:rPr lang="ja-JP" altLang="en-US"/>
              <a:t>オンプレミス版</a:t>
            </a:r>
            <a:r>
              <a:rPr lang="en-US" altLang="ja-JP"/>
              <a:t> </a:t>
            </a:r>
            <a:r>
              <a:rPr lang="ja-JP" altLang="en-US"/>
              <a:t>と</a:t>
            </a:r>
            <a:r>
              <a:rPr lang="en-US" altLang="ja-JP"/>
              <a:t> </a:t>
            </a:r>
            <a:r>
              <a:rPr lang="ja-JP" altLang="en-US"/>
              <a:t>クラウド版</a:t>
            </a:r>
          </a:p>
        </p:txBody>
      </p:sp>
      <p:sp>
        <p:nvSpPr>
          <p:cNvPr id="2" name="テキスト プレースホルダー 1">
            <a:extLst>
              <a:ext uri="{FF2B5EF4-FFF2-40B4-BE49-F238E27FC236}">
                <a16:creationId xmlns:a16="http://schemas.microsoft.com/office/drawing/2014/main" id="{205F4628-E614-CE49-93A6-0D4D74C0989C}"/>
              </a:ext>
            </a:extLst>
          </p:cNvPr>
          <p:cNvSpPr>
            <a:spLocks noGrp="1"/>
          </p:cNvSpPr>
          <p:nvPr>
            <p:ph type="body" sz="quarter" idx="11"/>
          </p:nvPr>
        </p:nvSpPr>
        <p:spPr>
          <a:xfrm>
            <a:off x="263132" y="690627"/>
            <a:ext cx="11665736" cy="452432"/>
          </a:xfrm>
        </p:spPr>
        <p:txBody>
          <a:bodyPr/>
          <a:lstStyle/>
          <a:p>
            <a:r>
              <a:rPr lang="ja-JP" altLang="en-US"/>
              <a:t>お客様のニーズに応じて、オンプレミス・クラウド版のエンドポイントマネージャーをご用意。</a:t>
            </a:r>
          </a:p>
        </p:txBody>
      </p:sp>
      <p:sp>
        <p:nvSpPr>
          <p:cNvPr id="6" name="正方形/長方形 5">
            <a:extLst>
              <a:ext uri="{FF2B5EF4-FFF2-40B4-BE49-F238E27FC236}">
                <a16:creationId xmlns:a16="http://schemas.microsoft.com/office/drawing/2014/main" id="{F563765B-C39D-F446-8537-17AE2FA189BF}"/>
              </a:ext>
            </a:extLst>
          </p:cNvPr>
          <p:cNvSpPr/>
          <p:nvPr/>
        </p:nvSpPr>
        <p:spPr>
          <a:xfrm>
            <a:off x="550223" y="1624805"/>
            <a:ext cx="5461695" cy="4328351"/>
          </a:xfrm>
          <a:prstGeom prst="rect">
            <a:avLst/>
          </a:prstGeom>
          <a:solidFill>
            <a:srgbClr val="C0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B4D8A01-1F68-0442-A7CD-DF54B756A266}"/>
              </a:ext>
            </a:extLst>
          </p:cNvPr>
          <p:cNvSpPr/>
          <p:nvPr/>
        </p:nvSpPr>
        <p:spPr>
          <a:xfrm>
            <a:off x="809297" y="2774734"/>
            <a:ext cx="4866290" cy="2827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442143B3-F1C6-D84B-9050-A10A5074C73E}"/>
              </a:ext>
            </a:extLst>
          </p:cNvPr>
          <p:cNvGrpSpPr/>
          <p:nvPr/>
        </p:nvGrpSpPr>
        <p:grpSpPr>
          <a:xfrm>
            <a:off x="2120928" y="1874709"/>
            <a:ext cx="2299264" cy="452432"/>
            <a:chOff x="1408257" y="1885219"/>
            <a:chExt cx="2299264" cy="452432"/>
          </a:xfrm>
        </p:grpSpPr>
        <p:pic>
          <p:nvPicPr>
            <p:cNvPr id="9" name="図 8">
              <a:extLst>
                <a:ext uri="{FF2B5EF4-FFF2-40B4-BE49-F238E27FC236}">
                  <a16:creationId xmlns:a16="http://schemas.microsoft.com/office/drawing/2014/main" id="{DC0EDF4A-82C7-7A42-92DF-483413FE9D16}"/>
                </a:ext>
              </a:extLst>
            </p:cNvPr>
            <p:cNvPicPr>
              <a:picLocks noChangeAspect="1"/>
            </p:cNvPicPr>
            <p:nvPr/>
          </p:nvPicPr>
          <p:blipFill rotWithShape="1">
            <a:blip r:embed="rId2">
              <a:clrChange>
                <a:clrFrom>
                  <a:srgbClr val="FFFFFF"/>
                </a:clrFrom>
                <a:clrTo>
                  <a:srgbClr val="FFFFFF">
                    <a:alpha val="0"/>
                  </a:srgbClr>
                </a:clrTo>
              </a:clrChange>
            </a:blip>
            <a:srcRect t="2268" r="82879" b="1"/>
            <a:stretch/>
          </p:blipFill>
          <p:spPr>
            <a:xfrm>
              <a:off x="1408257" y="1885219"/>
              <a:ext cx="662282" cy="452432"/>
            </a:xfrm>
            <a:prstGeom prst="rect">
              <a:avLst/>
            </a:prstGeom>
          </p:spPr>
        </p:pic>
        <p:sp>
          <p:nvSpPr>
            <p:cNvPr id="10" name="テキスト ボックス 9">
              <a:extLst>
                <a:ext uri="{FF2B5EF4-FFF2-40B4-BE49-F238E27FC236}">
                  <a16:creationId xmlns:a16="http://schemas.microsoft.com/office/drawing/2014/main" id="{BBE71907-4C6C-B246-9A81-5702CC9551E4}"/>
                </a:ext>
              </a:extLst>
            </p:cNvPr>
            <p:cNvSpPr txBox="1"/>
            <p:nvPr/>
          </p:nvSpPr>
          <p:spPr>
            <a:xfrm>
              <a:off x="2086564" y="1973688"/>
              <a:ext cx="1620957" cy="338554"/>
            </a:xfrm>
            <a:prstGeom prst="rect">
              <a:avLst/>
            </a:prstGeom>
            <a:noFill/>
          </p:spPr>
          <p:txBody>
            <a:bodyPr wrap="none" rtlCol="0">
              <a:spAutoFit/>
            </a:bodyPr>
            <a:lstStyle/>
            <a:p>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オンプレミス版</a:t>
              </a:r>
            </a:p>
          </p:txBody>
        </p:sp>
      </p:grpSp>
      <p:grpSp>
        <p:nvGrpSpPr>
          <p:cNvPr id="11" name="グループ化 10">
            <a:extLst>
              <a:ext uri="{FF2B5EF4-FFF2-40B4-BE49-F238E27FC236}">
                <a16:creationId xmlns:a16="http://schemas.microsoft.com/office/drawing/2014/main" id="{0EF6867E-E037-F54A-B040-BC0258ACACF1}"/>
              </a:ext>
            </a:extLst>
          </p:cNvPr>
          <p:cNvGrpSpPr/>
          <p:nvPr/>
        </p:nvGrpSpPr>
        <p:grpSpPr>
          <a:xfrm>
            <a:off x="1969397" y="2570336"/>
            <a:ext cx="2623346" cy="503908"/>
            <a:chOff x="1832762" y="2507275"/>
            <a:chExt cx="2623346" cy="503908"/>
          </a:xfrm>
        </p:grpSpPr>
        <p:sp>
          <p:nvSpPr>
            <p:cNvPr id="12" name="フローチャート: 代替処理 11">
              <a:extLst>
                <a:ext uri="{FF2B5EF4-FFF2-40B4-BE49-F238E27FC236}">
                  <a16:creationId xmlns:a16="http://schemas.microsoft.com/office/drawing/2014/main" id="{45CAAAC1-7DFC-8F42-8D40-BCF71F083278}"/>
                </a:ext>
              </a:extLst>
            </p:cNvPr>
            <p:cNvSpPr/>
            <p:nvPr/>
          </p:nvSpPr>
          <p:spPr>
            <a:xfrm>
              <a:off x="1832762" y="2507275"/>
              <a:ext cx="2623346" cy="389108"/>
            </a:xfrm>
            <a:prstGeom prst="flowChartAlternate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A3B513F-7D8B-9E49-853B-980FD959FB63}"/>
                </a:ext>
              </a:extLst>
            </p:cNvPr>
            <p:cNvSpPr txBox="1"/>
            <p:nvPr/>
          </p:nvSpPr>
          <p:spPr>
            <a:xfrm>
              <a:off x="2217482" y="2564082"/>
              <a:ext cx="1800494"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こんな方におすすめ</a:t>
              </a:r>
            </a:p>
          </p:txBody>
        </p:sp>
        <p:sp>
          <p:nvSpPr>
            <p:cNvPr id="14" name="三角形 13">
              <a:extLst>
                <a:ext uri="{FF2B5EF4-FFF2-40B4-BE49-F238E27FC236}">
                  <a16:creationId xmlns:a16="http://schemas.microsoft.com/office/drawing/2014/main" id="{1C3AD56F-5B9B-8C46-809F-5FF2ABD7AA67}"/>
                </a:ext>
              </a:extLst>
            </p:cNvPr>
            <p:cNvSpPr/>
            <p:nvPr/>
          </p:nvSpPr>
          <p:spPr>
            <a:xfrm rot="10800000">
              <a:off x="3039331" y="2885059"/>
              <a:ext cx="210207" cy="12612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 name="グラフィックス 14" descr="バッジ: チェックマーク 1 単色塗りつぶし">
            <a:extLst>
              <a:ext uri="{FF2B5EF4-FFF2-40B4-BE49-F238E27FC236}">
                <a16:creationId xmlns:a16="http://schemas.microsoft.com/office/drawing/2014/main" id="{10280743-B735-CB46-9794-A70372565A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362" y="3332362"/>
            <a:ext cx="320492" cy="320492"/>
          </a:xfrm>
          <a:prstGeom prst="rect">
            <a:avLst/>
          </a:prstGeom>
        </p:spPr>
      </p:pic>
      <p:sp>
        <p:nvSpPr>
          <p:cNvPr id="16" name="テキスト ボックス 15">
            <a:extLst>
              <a:ext uri="{FF2B5EF4-FFF2-40B4-BE49-F238E27FC236}">
                <a16:creationId xmlns:a16="http://schemas.microsoft.com/office/drawing/2014/main" id="{90B6748F-0272-7D41-BB20-562A807983C9}"/>
              </a:ext>
            </a:extLst>
          </p:cNvPr>
          <p:cNvSpPr txBox="1"/>
          <p:nvPr/>
        </p:nvSpPr>
        <p:spPr>
          <a:xfrm>
            <a:off x="1305874" y="3342872"/>
            <a:ext cx="4233080" cy="304699"/>
          </a:xfrm>
          <a:prstGeom prst="rect">
            <a:avLst/>
          </a:prstGeom>
          <a:noFill/>
        </p:spPr>
        <p:txBody>
          <a:bodyPr wrap="square" rtlCol="0">
            <a:spAutoFit/>
          </a:bodyPr>
          <a:lstStyle/>
          <a:p>
            <a:pP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サーバーの管理は自社で行いたい</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7" name="グラフィックス 16" descr="バッジ: チェックマーク 1 単色塗りつぶし">
            <a:extLst>
              <a:ext uri="{FF2B5EF4-FFF2-40B4-BE49-F238E27FC236}">
                <a16:creationId xmlns:a16="http://schemas.microsoft.com/office/drawing/2014/main" id="{B0E3ED1B-313C-5944-AFB3-C75F8F6A4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362" y="3777470"/>
            <a:ext cx="320492" cy="320492"/>
          </a:xfrm>
          <a:prstGeom prst="rect">
            <a:avLst/>
          </a:prstGeom>
        </p:spPr>
      </p:pic>
      <p:sp>
        <p:nvSpPr>
          <p:cNvPr id="18" name="テキスト ボックス 17">
            <a:extLst>
              <a:ext uri="{FF2B5EF4-FFF2-40B4-BE49-F238E27FC236}">
                <a16:creationId xmlns:a16="http://schemas.microsoft.com/office/drawing/2014/main" id="{EBD5750C-581F-FA43-B63F-E8DAC0B4DB3E}"/>
              </a:ext>
            </a:extLst>
          </p:cNvPr>
          <p:cNvSpPr txBox="1"/>
          <p:nvPr/>
        </p:nvSpPr>
        <p:spPr>
          <a:xfrm>
            <a:off x="1305873" y="3787980"/>
            <a:ext cx="4327673" cy="304699"/>
          </a:xfrm>
          <a:prstGeom prst="rect">
            <a:avLst/>
          </a:prstGeom>
          <a:noFill/>
        </p:spPr>
        <p:txBody>
          <a:bodyPr wrap="square" rtlCol="0">
            <a:spAutoFit/>
          </a:bodyPr>
          <a:lstStyle/>
          <a:p>
            <a:pPr>
              <a:lnSpc>
                <a:spcPct val="120000"/>
              </a:lnSpc>
            </a:pP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Azure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や</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 AWS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など保有している</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 IaaS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基盤で利用したい</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 </a:t>
            </a:r>
          </a:p>
        </p:txBody>
      </p:sp>
      <p:pic>
        <p:nvPicPr>
          <p:cNvPr id="19" name="グラフィックス 18" descr="バッジ: チェックマーク 1 単色塗りつぶし">
            <a:extLst>
              <a:ext uri="{FF2B5EF4-FFF2-40B4-BE49-F238E27FC236}">
                <a16:creationId xmlns:a16="http://schemas.microsoft.com/office/drawing/2014/main" id="{D5D29745-1257-344A-A9E8-76DC8B52C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362" y="4236767"/>
            <a:ext cx="320492" cy="320492"/>
          </a:xfrm>
          <a:prstGeom prst="rect">
            <a:avLst/>
          </a:prstGeom>
        </p:spPr>
      </p:pic>
      <p:sp>
        <p:nvSpPr>
          <p:cNvPr id="20" name="テキスト ボックス 19">
            <a:extLst>
              <a:ext uri="{FF2B5EF4-FFF2-40B4-BE49-F238E27FC236}">
                <a16:creationId xmlns:a16="http://schemas.microsoft.com/office/drawing/2014/main" id="{55B046EE-BCDC-2C44-8C47-F410A5B6702E}"/>
              </a:ext>
            </a:extLst>
          </p:cNvPr>
          <p:cNvSpPr txBox="1"/>
          <p:nvPr/>
        </p:nvSpPr>
        <p:spPr>
          <a:xfrm>
            <a:off x="1305873" y="4247277"/>
            <a:ext cx="4327673" cy="526298"/>
          </a:xfrm>
          <a:prstGeom prst="rect">
            <a:avLst/>
          </a:prstGeom>
          <a:noFill/>
        </p:spPr>
        <p:txBody>
          <a:bodyPr wrap="square" rtlCol="0">
            <a:spAutoFit/>
          </a:bodyPr>
          <a:lstStyle/>
          <a:p>
            <a:pP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インターネットに接続されないデバイスも</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まとめて管理したい</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7F6446FE-0A1F-964A-B53F-C3A836BE74B4}"/>
              </a:ext>
            </a:extLst>
          </p:cNvPr>
          <p:cNvSpPr/>
          <p:nvPr/>
        </p:nvSpPr>
        <p:spPr>
          <a:xfrm>
            <a:off x="6270992" y="1624805"/>
            <a:ext cx="5461695" cy="4328351"/>
          </a:xfrm>
          <a:prstGeom prst="rect">
            <a:avLst/>
          </a:prstGeom>
          <a:solidFill>
            <a:srgbClr val="C0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519C6631-502A-1244-B7BD-0DF8D62E2029}"/>
              </a:ext>
            </a:extLst>
          </p:cNvPr>
          <p:cNvSpPr/>
          <p:nvPr/>
        </p:nvSpPr>
        <p:spPr>
          <a:xfrm>
            <a:off x="6530066" y="2774734"/>
            <a:ext cx="4866290" cy="2827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7CFA7247-193A-2A4F-9296-63B2D90E6170}"/>
              </a:ext>
            </a:extLst>
          </p:cNvPr>
          <p:cNvGrpSpPr/>
          <p:nvPr/>
        </p:nvGrpSpPr>
        <p:grpSpPr>
          <a:xfrm>
            <a:off x="8083436" y="1874709"/>
            <a:ext cx="1888895" cy="452432"/>
            <a:chOff x="1408257" y="1885219"/>
            <a:chExt cx="1888895" cy="452432"/>
          </a:xfrm>
        </p:grpSpPr>
        <p:pic>
          <p:nvPicPr>
            <p:cNvPr id="24" name="図 23">
              <a:extLst>
                <a:ext uri="{FF2B5EF4-FFF2-40B4-BE49-F238E27FC236}">
                  <a16:creationId xmlns:a16="http://schemas.microsoft.com/office/drawing/2014/main" id="{F8293A8C-3839-3340-8470-160E4BC2C408}"/>
                </a:ext>
              </a:extLst>
            </p:cNvPr>
            <p:cNvPicPr>
              <a:picLocks noChangeAspect="1"/>
            </p:cNvPicPr>
            <p:nvPr/>
          </p:nvPicPr>
          <p:blipFill rotWithShape="1">
            <a:blip r:embed="rId2">
              <a:clrChange>
                <a:clrFrom>
                  <a:srgbClr val="FFFFFF"/>
                </a:clrFrom>
                <a:clrTo>
                  <a:srgbClr val="FFFFFF">
                    <a:alpha val="0"/>
                  </a:srgbClr>
                </a:clrTo>
              </a:clrChange>
            </a:blip>
            <a:srcRect t="2268" r="82879" b="1"/>
            <a:stretch/>
          </p:blipFill>
          <p:spPr>
            <a:xfrm>
              <a:off x="1408257" y="1885219"/>
              <a:ext cx="662282" cy="452432"/>
            </a:xfrm>
            <a:prstGeom prst="rect">
              <a:avLst/>
            </a:prstGeom>
          </p:spPr>
        </p:pic>
        <p:sp>
          <p:nvSpPr>
            <p:cNvPr id="25" name="テキスト ボックス 24">
              <a:extLst>
                <a:ext uri="{FF2B5EF4-FFF2-40B4-BE49-F238E27FC236}">
                  <a16:creationId xmlns:a16="http://schemas.microsoft.com/office/drawing/2014/main" id="{2ABCB532-474B-9E4F-9D72-A6A6AFF3903C}"/>
                </a:ext>
              </a:extLst>
            </p:cNvPr>
            <p:cNvSpPr txBox="1"/>
            <p:nvPr/>
          </p:nvSpPr>
          <p:spPr>
            <a:xfrm>
              <a:off x="2086564" y="1973688"/>
              <a:ext cx="1210588" cy="338554"/>
            </a:xfrm>
            <a:prstGeom prst="rect">
              <a:avLst/>
            </a:prstGeom>
            <a:noFill/>
          </p:spPr>
          <p:txBody>
            <a:bodyPr wrap="none" rtlCol="0">
              <a:spAutoFit/>
            </a:bodyPr>
            <a:lstStyle/>
            <a:p>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クラウド版</a:t>
              </a:r>
            </a:p>
          </p:txBody>
        </p:sp>
      </p:grpSp>
      <p:grpSp>
        <p:nvGrpSpPr>
          <p:cNvPr id="26" name="グループ化 25">
            <a:extLst>
              <a:ext uri="{FF2B5EF4-FFF2-40B4-BE49-F238E27FC236}">
                <a16:creationId xmlns:a16="http://schemas.microsoft.com/office/drawing/2014/main" id="{46434840-12DE-DC48-AEA4-63C60477957A}"/>
              </a:ext>
            </a:extLst>
          </p:cNvPr>
          <p:cNvGrpSpPr/>
          <p:nvPr/>
        </p:nvGrpSpPr>
        <p:grpSpPr>
          <a:xfrm>
            <a:off x="7690166" y="2570336"/>
            <a:ext cx="2623346" cy="503908"/>
            <a:chOff x="1832762" y="2507275"/>
            <a:chExt cx="2623346" cy="503908"/>
          </a:xfrm>
        </p:grpSpPr>
        <p:sp>
          <p:nvSpPr>
            <p:cNvPr id="27" name="フローチャート: 代替処理 26">
              <a:extLst>
                <a:ext uri="{FF2B5EF4-FFF2-40B4-BE49-F238E27FC236}">
                  <a16:creationId xmlns:a16="http://schemas.microsoft.com/office/drawing/2014/main" id="{C8664BA6-09D1-EA4B-8B2B-F9D2E7BA9FFE}"/>
                </a:ext>
              </a:extLst>
            </p:cNvPr>
            <p:cNvSpPr/>
            <p:nvPr/>
          </p:nvSpPr>
          <p:spPr>
            <a:xfrm>
              <a:off x="1832762" y="2507275"/>
              <a:ext cx="2623346" cy="389108"/>
            </a:xfrm>
            <a:prstGeom prst="flowChartAlternateProces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C6F11FB-17BE-0B43-929E-BC3D88A5C534}"/>
                </a:ext>
              </a:extLst>
            </p:cNvPr>
            <p:cNvSpPr txBox="1"/>
            <p:nvPr/>
          </p:nvSpPr>
          <p:spPr>
            <a:xfrm>
              <a:off x="2217482" y="2564082"/>
              <a:ext cx="1800494"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こんな方におすすめ</a:t>
              </a:r>
            </a:p>
          </p:txBody>
        </p:sp>
        <p:sp>
          <p:nvSpPr>
            <p:cNvPr id="29" name="三角形 28">
              <a:extLst>
                <a:ext uri="{FF2B5EF4-FFF2-40B4-BE49-F238E27FC236}">
                  <a16:creationId xmlns:a16="http://schemas.microsoft.com/office/drawing/2014/main" id="{DC83677F-EC78-2047-95D5-7DCC0DA1F171}"/>
                </a:ext>
              </a:extLst>
            </p:cNvPr>
            <p:cNvSpPr/>
            <p:nvPr/>
          </p:nvSpPr>
          <p:spPr>
            <a:xfrm rot="10800000">
              <a:off x="3039331" y="2885059"/>
              <a:ext cx="210207" cy="12612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グラフィックス 29" descr="バッジ: チェックマーク 1 単色塗りつぶし">
            <a:extLst>
              <a:ext uri="{FF2B5EF4-FFF2-40B4-BE49-F238E27FC236}">
                <a16:creationId xmlns:a16="http://schemas.microsoft.com/office/drawing/2014/main" id="{A870B976-37BF-E549-92BE-8D32D70C85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5131" y="3332362"/>
            <a:ext cx="320492" cy="320492"/>
          </a:xfrm>
          <a:prstGeom prst="rect">
            <a:avLst/>
          </a:prstGeom>
        </p:spPr>
      </p:pic>
      <p:sp>
        <p:nvSpPr>
          <p:cNvPr id="31" name="テキスト ボックス 30">
            <a:extLst>
              <a:ext uri="{FF2B5EF4-FFF2-40B4-BE49-F238E27FC236}">
                <a16:creationId xmlns:a16="http://schemas.microsoft.com/office/drawing/2014/main" id="{69350F03-297C-2F46-A8B6-B284DECA1AFD}"/>
              </a:ext>
            </a:extLst>
          </p:cNvPr>
          <p:cNvSpPr txBox="1"/>
          <p:nvPr/>
        </p:nvSpPr>
        <p:spPr>
          <a:xfrm>
            <a:off x="7026643" y="3342872"/>
            <a:ext cx="4233080" cy="526298"/>
          </a:xfrm>
          <a:prstGeom prst="rect">
            <a:avLst/>
          </a:prstGeom>
          <a:noFill/>
        </p:spPr>
        <p:txBody>
          <a:bodyPr wrap="square" rtlCol="0">
            <a:spAutoFit/>
          </a:bodyPr>
          <a:lstStyle/>
          <a:p>
            <a:pP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サーバーの管理やバージョンアップに運用コスト</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をかけたくない</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32" name="グラフィックス 31" descr="バッジ: チェックマーク 1 単色塗りつぶし">
            <a:extLst>
              <a:ext uri="{FF2B5EF4-FFF2-40B4-BE49-F238E27FC236}">
                <a16:creationId xmlns:a16="http://schemas.microsoft.com/office/drawing/2014/main" id="{403CCA42-BF8C-544A-A76A-F9E734F6B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5131" y="3945630"/>
            <a:ext cx="320492" cy="320492"/>
          </a:xfrm>
          <a:prstGeom prst="rect">
            <a:avLst/>
          </a:prstGeom>
        </p:spPr>
      </p:pic>
      <p:sp>
        <p:nvSpPr>
          <p:cNvPr id="33" name="テキスト ボックス 32">
            <a:extLst>
              <a:ext uri="{FF2B5EF4-FFF2-40B4-BE49-F238E27FC236}">
                <a16:creationId xmlns:a16="http://schemas.microsoft.com/office/drawing/2014/main" id="{EBDB34DC-4A13-324F-855B-28A5D8EE5E33}"/>
              </a:ext>
            </a:extLst>
          </p:cNvPr>
          <p:cNvSpPr txBox="1"/>
          <p:nvPr/>
        </p:nvSpPr>
        <p:spPr>
          <a:xfrm>
            <a:off x="7026642" y="3956140"/>
            <a:ext cx="4327673" cy="304699"/>
          </a:xfrm>
          <a:prstGeom prst="rect">
            <a:avLst/>
          </a:prstGeom>
          <a:noFill/>
        </p:spPr>
        <p:txBody>
          <a:bodyPr wrap="square" rtlCol="0">
            <a:spAutoFit/>
          </a:bodyPr>
          <a:lstStyle/>
          <a:p>
            <a:pPr>
              <a:lnSpc>
                <a:spcPct val="120000"/>
              </a:lnSpc>
            </a:pP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PC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だけでなく、スマホ・タブレットもまとめて管理したい</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34" name="グラフィックス 33" descr="バッジ: チェックマーク 1 単色塗りつぶし">
            <a:extLst>
              <a:ext uri="{FF2B5EF4-FFF2-40B4-BE49-F238E27FC236}">
                <a16:creationId xmlns:a16="http://schemas.microsoft.com/office/drawing/2014/main" id="{EE5F5E3F-D66C-5B4E-B78D-0FA765265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85131" y="4542661"/>
            <a:ext cx="320492" cy="320492"/>
          </a:xfrm>
          <a:prstGeom prst="rect">
            <a:avLst/>
          </a:prstGeom>
        </p:spPr>
      </p:pic>
      <p:sp>
        <p:nvSpPr>
          <p:cNvPr id="35" name="テキスト ボックス 34">
            <a:extLst>
              <a:ext uri="{FF2B5EF4-FFF2-40B4-BE49-F238E27FC236}">
                <a16:creationId xmlns:a16="http://schemas.microsoft.com/office/drawing/2014/main" id="{8D6C5F76-8DC1-2D4B-B3C4-44C5C33B2466}"/>
              </a:ext>
            </a:extLst>
          </p:cNvPr>
          <p:cNvSpPr txBox="1"/>
          <p:nvPr/>
        </p:nvSpPr>
        <p:spPr>
          <a:xfrm>
            <a:off x="7026642" y="4553171"/>
            <a:ext cx="4327673" cy="526298"/>
          </a:xfrm>
          <a:prstGeom prst="rect">
            <a:avLst/>
          </a:prstGeom>
          <a:noFill/>
        </p:spPr>
        <p:txBody>
          <a:bodyPr wrap="square" rtlCol="0">
            <a:spAutoFit/>
          </a:bodyPr>
          <a:lstStyle/>
          <a:p>
            <a:pP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社内</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rPr>
              <a:t> LAN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に接続されないテレワークデバイスも</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リアルタイムに管理したい</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70852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28F5183-79EA-8743-B570-0540D71FDEEE}"/>
              </a:ext>
            </a:extLst>
          </p:cNvPr>
          <p:cNvPicPr>
            <a:picLocks noChangeAspect="1"/>
          </p:cNvPicPr>
          <p:nvPr/>
        </p:nvPicPr>
        <p:blipFill>
          <a:blip r:embed="rId2"/>
          <a:stretch>
            <a:fillRect/>
          </a:stretch>
        </p:blipFill>
        <p:spPr>
          <a:xfrm>
            <a:off x="6401800" y="1994261"/>
            <a:ext cx="5371511" cy="2943499"/>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2215C0AA-C2E7-0B46-AD57-F84D97DD08AA}"/>
              </a:ext>
            </a:extLst>
          </p:cNvPr>
          <p:cNvSpPr>
            <a:spLocks noGrp="1"/>
          </p:cNvSpPr>
          <p:nvPr>
            <p:ph type="body" sz="quarter" idx="15"/>
          </p:nvPr>
        </p:nvSpPr>
        <p:spPr>
          <a:xfrm>
            <a:off x="413588" y="269809"/>
            <a:ext cx="11074573" cy="291618"/>
          </a:xfrm>
        </p:spPr>
        <p:txBody>
          <a:bodyPr/>
          <a:lstStyle/>
          <a:p>
            <a:r>
              <a:rPr lang="en-US" altLang="ja-JP" err="1"/>
              <a:t>CylancePROTECT</a:t>
            </a:r>
            <a:r>
              <a:rPr lang="en-US" altLang="ja-JP"/>
              <a:t> </a:t>
            </a:r>
            <a:r>
              <a:rPr lang="ja-JP" altLang="en-US"/>
              <a:t>連携：次世代型アンチウイルス</a:t>
            </a:r>
          </a:p>
        </p:txBody>
      </p:sp>
      <p:sp>
        <p:nvSpPr>
          <p:cNvPr id="4" name="テキスト プレースホルダー 3">
            <a:extLst>
              <a:ext uri="{FF2B5EF4-FFF2-40B4-BE49-F238E27FC236}">
                <a16:creationId xmlns:a16="http://schemas.microsoft.com/office/drawing/2014/main" id="{82810503-9029-774C-B4D3-A157CD4BE49D}"/>
              </a:ext>
            </a:extLst>
          </p:cNvPr>
          <p:cNvSpPr>
            <a:spLocks noGrp="1"/>
          </p:cNvSpPr>
          <p:nvPr>
            <p:ph type="body" sz="quarter" idx="11"/>
          </p:nvPr>
        </p:nvSpPr>
        <p:spPr>
          <a:xfrm>
            <a:off x="263132" y="690627"/>
            <a:ext cx="11665736" cy="840230"/>
          </a:xfrm>
        </p:spPr>
        <p:txBody>
          <a:bodyPr/>
          <a:lstStyle/>
          <a:p>
            <a:r>
              <a:rPr lang="en-US" altLang="ja-JP"/>
              <a:t>AI </a:t>
            </a:r>
            <a:r>
              <a:rPr lang="ja-JP" altLang="en-US"/>
              <a:t>を活用した次世代型アンチウイルス製品と連携し、</a:t>
            </a:r>
            <a:endParaRPr lang="en-US" altLang="ja-JP"/>
          </a:p>
          <a:p>
            <a:r>
              <a:rPr lang="ja-JP" altLang="en-US"/>
              <a:t>操作ログから、未知・亜種のマルウェア感染原因を特定</a:t>
            </a:r>
          </a:p>
        </p:txBody>
      </p:sp>
      <p:graphicFrame>
        <p:nvGraphicFramePr>
          <p:cNvPr id="7" name="表 6">
            <a:extLst>
              <a:ext uri="{FF2B5EF4-FFF2-40B4-BE49-F238E27FC236}">
                <a16:creationId xmlns:a16="http://schemas.microsoft.com/office/drawing/2014/main" id="{1F98AE35-79E6-E34F-8A2B-613F6B087B44}"/>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W</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a:ea typeface="Meiryo"/>
                        </a:rPr>
                        <a:t>m</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a:ea typeface="Meiryo"/>
                        </a:rPr>
                        <a:t>ライト</a:t>
                      </a: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a:ea typeface="Meiryo"/>
                        </a:rPr>
                        <a:t>ライト</a:t>
                      </a:r>
                      <a:r>
                        <a:rPr kumimoji="1" lang="en-US" altLang="ja-JP" sz="1000">
                          <a:solidFill>
                            <a:schemeClr val="tx1">
                              <a:lumMod val="65000"/>
                              <a:lumOff val="35000"/>
                            </a:schemeClr>
                          </a:solidFill>
                          <a:latin typeface="Meiryo"/>
                          <a:ea typeface="Meiryo"/>
                        </a:rPr>
                        <a:t>B</a:t>
                      </a:r>
                      <a:endParaRPr kumimoji="1" lang="ja-JP" altLang="en-US" sz="1000">
                        <a:solidFill>
                          <a:schemeClr val="tx1">
                            <a:lumMod val="65000"/>
                            <a:lumOff val="35000"/>
                          </a:schemeClr>
                        </a:solidFill>
                        <a:latin typeface="Meiryo"/>
                        <a:ea typeface="Meiryo"/>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9" name="テキスト プレースホルダー 5">
            <a:extLst>
              <a:ext uri="{FF2B5EF4-FFF2-40B4-BE49-F238E27FC236}">
                <a16:creationId xmlns:a16="http://schemas.microsoft.com/office/drawing/2014/main" id="{6D0B0A80-C98D-1342-84CF-D6CB07D317A8}"/>
              </a:ext>
            </a:extLst>
          </p:cNvPr>
          <p:cNvSpPr txBox="1">
            <a:spLocks/>
          </p:cNvSpPr>
          <p:nvPr/>
        </p:nvSpPr>
        <p:spPr>
          <a:xfrm>
            <a:off x="482898" y="3091630"/>
            <a:ext cx="5543830" cy="1086836"/>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ja-JP" altLang="en-US" sz="1100" b="0"/>
              <a:t>マシーンラーニングの特許技術を活用した「予測脅威防御」で、マルウェアの特徴点を見つけて実行前に検知・隔離します。エンドポイントマネージャー</a:t>
            </a:r>
            <a:r>
              <a:rPr lang="en-US" altLang="ja-JP" sz="1100" b="0"/>
              <a:t> </a:t>
            </a:r>
            <a:r>
              <a:rPr lang="ja-JP" altLang="en-US" sz="1100" b="0"/>
              <a:t>クラウド版と連携することで、マルウェアに感染してしまった直前の操作を特定。原因の追求や再発防止に活用できます。</a:t>
            </a:r>
            <a:endParaRPr lang="en-US" altLang="ja-JP" sz="1100" b="0"/>
          </a:p>
        </p:txBody>
      </p:sp>
      <p:sp>
        <p:nvSpPr>
          <p:cNvPr id="10" name="四角形: 角を丸くする 25">
            <a:extLst>
              <a:ext uri="{FF2B5EF4-FFF2-40B4-BE49-F238E27FC236}">
                <a16:creationId xmlns:a16="http://schemas.microsoft.com/office/drawing/2014/main" id="{C630BDFB-F71C-CA49-AE63-B948B4CFF092}"/>
              </a:ext>
            </a:extLst>
          </p:cNvPr>
          <p:cNvSpPr/>
          <p:nvPr/>
        </p:nvSpPr>
        <p:spPr>
          <a:xfrm>
            <a:off x="510224" y="4472616"/>
            <a:ext cx="1776268" cy="785802"/>
          </a:xfrm>
          <a:prstGeom prst="roundRect">
            <a:avLst/>
          </a:prstGeom>
          <a:solidFill>
            <a:srgbClr val="2B9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検知率は</a:t>
            </a: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99% *</a:t>
            </a: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未知のマルウェアも</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検知・隔離</a:t>
            </a:r>
          </a:p>
        </p:txBody>
      </p:sp>
      <p:sp>
        <p:nvSpPr>
          <p:cNvPr id="11" name="四角形: 角を丸くする 26">
            <a:extLst>
              <a:ext uri="{FF2B5EF4-FFF2-40B4-BE49-F238E27FC236}">
                <a16:creationId xmlns:a16="http://schemas.microsoft.com/office/drawing/2014/main" id="{EF13861B-B073-BD41-806F-7E43B419DCD6}"/>
              </a:ext>
            </a:extLst>
          </p:cNvPr>
          <p:cNvSpPr/>
          <p:nvPr/>
        </p:nvSpPr>
        <p:spPr>
          <a:xfrm>
            <a:off x="2349533" y="4462270"/>
            <a:ext cx="1761595" cy="796148"/>
          </a:xfrm>
          <a:prstGeom prst="roundRect">
            <a:avLst/>
          </a:prstGeom>
          <a:solidFill>
            <a:srgbClr val="2B9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 への負荷が小さく</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快適なパフォーマンスを発揮</a:t>
            </a:r>
          </a:p>
        </p:txBody>
      </p:sp>
      <p:sp>
        <p:nvSpPr>
          <p:cNvPr id="12" name="四角形: 角を丸くする 27">
            <a:extLst>
              <a:ext uri="{FF2B5EF4-FFF2-40B4-BE49-F238E27FC236}">
                <a16:creationId xmlns:a16="http://schemas.microsoft.com/office/drawing/2014/main" id="{B3120A55-129C-9648-BBCA-A8E8BBF8BD4F}"/>
              </a:ext>
            </a:extLst>
          </p:cNvPr>
          <p:cNvSpPr/>
          <p:nvPr/>
        </p:nvSpPr>
        <p:spPr>
          <a:xfrm>
            <a:off x="4173987" y="4462270"/>
            <a:ext cx="1780241" cy="796148"/>
          </a:xfrm>
          <a:prstGeom prst="roundRect">
            <a:avLst/>
          </a:prstGeom>
          <a:solidFill>
            <a:srgbClr val="2B9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月額</a:t>
            </a: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450</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円</a:t>
            </a: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台から！</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ニーズに合わせて</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必要なプランを選択</a:t>
            </a:r>
          </a:p>
        </p:txBody>
      </p:sp>
      <p:sp>
        <p:nvSpPr>
          <p:cNvPr id="13" name="テキスト プレースホルダー 5">
            <a:extLst>
              <a:ext uri="{FF2B5EF4-FFF2-40B4-BE49-F238E27FC236}">
                <a16:creationId xmlns:a16="http://schemas.microsoft.com/office/drawing/2014/main" id="{645CD200-3306-9747-99D0-65B7142A4ADE}"/>
              </a:ext>
            </a:extLst>
          </p:cNvPr>
          <p:cNvSpPr txBox="1">
            <a:spLocks/>
          </p:cNvSpPr>
          <p:nvPr/>
        </p:nvSpPr>
        <p:spPr>
          <a:xfrm>
            <a:off x="529947" y="5426750"/>
            <a:ext cx="5134760" cy="325089"/>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pPr>
            <a:r>
              <a:rPr lang="en-US" altLang="ja-JP" sz="1100" b="0">
                <a:solidFill>
                  <a:srgbClr val="2B9370"/>
                </a:solidFill>
              </a:rPr>
              <a:t>https://</a:t>
            </a:r>
            <a:r>
              <a:rPr lang="en-US" altLang="ja-JP" sz="1100" b="0" err="1">
                <a:solidFill>
                  <a:srgbClr val="2B9370"/>
                </a:solidFill>
              </a:rPr>
              <a:t>www.lanscope.jp</a:t>
            </a:r>
            <a:r>
              <a:rPr lang="en-US" altLang="ja-JP" sz="1100" b="0">
                <a:solidFill>
                  <a:srgbClr val="2B9370"/>
                </a:solidFill>
              </a:rPr>
              <a:t>/</a:t>
            </a:r>
            <a:r>
              <a:rPr lang="en-US" altLang="ja-JP" sz="1100" b="0" err="1">
                <a:solidFill>
                  <a:srgbClr val="2B9370"/>
                </a:solidFill>
              </a:rPr>
              <a:t>cpms</a:t>
            </a:r>
            <a:r>
              <a:rPr lang="en-US" altLang="ja-JP" sz="1100" b="0">
                <a:solidFill>
                  <a:srgbClr val="2B9370"/>
                </a:solidFill>
              </a:rPr>
              <a:t>/</a:t>
            </a:r>
          </a:p>
        </p:txBody>
      </p:sp>
      <p:pic>
        <p:nvPicPr>
          <p:cNvPr id="15" name="図 14">
            <a:extLst>
              <a:ext uri="{FF2B5EF4-FFF2-40B4-BE49-F238E27FC236}">
                <a16:creationId xmlns:a16="http://schemas.microsoft.com/office/drawing/2014/main" id="{608ADEB4-7F2D-6B47-B533-70C19987EDF5}"/>
              </a:ext>
            </a:extLst>
          </p:cNvPr>
          <p:cNvPicPr>
            <a:picLocks noChangeAspect="1"/>
          </p:cNvPicPr>
          <p:nvPr/>
        </p:nvPicPr>
        <p:blipFill rotWithShape="1">
          <a:blip r:embed="rId3"/>
          <a:srcRect l="16897" t="1604" r="62033" b="57647"/>
          <a:stretch/>
        </p:blipFill>
        <p:spPr>
          <a:xfrm>
            <a:off x="6212955" y="4204186"/>
            <a:ext cx="1820731" cy="1771644"/>
          </a:xfrm>
          <a:prstGeom prst="ellipse">
            <a:avLst/>
          </a:prstGeom>
          <a:ln w="6350">
            <a:solidFill>
              <a:schemeClr val="bg1">
                <a:lumMod val="65000"/>
              </a:schemeClr>
            </a:solidFill>
          </a:ln>
        </p:spPr>
      </p:pic>
      <p:grpSp>
        <p:nvGrpSpPr>
          <p:cNvPr id="16" name="グループ化 15">
            <a:extLst>
              <a:ext uri="{FF2B5EF4-FFF2-40B4-BE49-F238E27FC236}">
                <a16:creationId xmlns:a16="http://schemas.microsoft.com/office/drawing/2014/main" id="{2D6120A3-9AB2-C34D-BBAB-5702FABD3D92}"/>
              </a:ext>
            </a:extLst>
          </p:cNvPr>
          <p:cNvGrpSpPr/>
          <p:nvPr/>
        </p:nvGrpSpPr>
        <p:grpSpPr>
          <a:xfrm>
            <a:off x="6003537" y="5201421"/>
            <a:ext cx="762118" cy="886523"/>
            <a:chOff x="2051721" y="-616790"/>
            <a:chExt cx="756084" cy="879504"/>
          </a:xfrm>
        </p:grpSpPr>
        <p:sp>
          <p:nvSpPr>
            <p:cNvPr id="17" name="円/楕円 16">
              <a:extLst>
                <a:ext uri="{FF2B5EF4-FFF2-40B4-BE49-F238E27FC236}">
                  <a16:creationId xmlns:a16="http://schemas.microsoft.com/office/drawing/2014/main" id="{855DBAA6-3A11-8D4D-ACA3-1D2AF66A9DB8}"/>
                </a:ext>
              </a:extLst>
            </p:cNvPr>
            <p:cNvSpPr/>
            <p:nvPr/>
          </p:nvSpPr>
          <p:spPr>
            <a:xfrm>
              <a:off x="2051721" y="-482496"/>
              <a:ext cx="756084" cy="72008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18" name="Picture 2" descr="PCのマウスアイコン素材">
              <a:extLst>
                <a:ext uri="{FF2B5EF4-FFF2-40B4-BE49-F238E27FC236}">
                  <a16:creationId xmlns:a16="http://schemas.microsoft.com/office/drawing/2014/main" id="{CEBB3E90-12C7-5F4B-BBA9-0897A5267FF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1DD05BD3-C349-0B40-8DF7-076FD4D4E992}"/>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二等辺三角形 21">
              <a:extLst>
                <a:ext uri="{FF2B5EF4-FFF2-40B4-BE49-F238E27FC236}">
                  <a16:creationId xmlns:a16="http://schemas.microsoft.com/office/drawing/2014/main" id="{5B4ECDF9-2E8E-6449-84F4-3357A2E39C87}"/>
                </a:ext>
              </a:extLst>
            </p:cNvPr>
            <p:cNvSpPr/>
            <p:nvPr/>
          </p:nvSpPr>
          <p:spPr>
            <a:xfrm>
              <a:off x="2368049" y="-616790"/>
              <a:ext cx="123425" cy="144016"/>
            </a:xfrm>
            <a:prstGeom prst="triangl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pic>
        <p:nvPicPr>
          <p:cNvPr id="22" name="図 21">
            <a:extLst>
              <a:ext uri="{FF2B5EF4-FFF2-40B4-BE49-F238E27FC236}">
                <a16:creationId xmlns:a16="http://schemas.microsoft.com/office/drawing/2014/main" id="{27809D22-ACC7-3349-B04E-8C5B75484F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06642" y="4630188"/>
            <a:ext cx="3531588" cy="1973837"/>
          </a:xfrm>
          <a:prstGeom prst="rect">
            <a:avLst/>
          </a:prstGeom>
          <a:ln w="6350">
            <a:solidFill>
              <a:schemeClr val="bg1">
                <a:lumMod val="65000"/>
              </a:schemeClr>
            </a:solidFill>
          </a:ln>
        </p:spPr>
      </p:pic>
      <p:sp>
        <p:nvSpPr>
          <p:cNvPr id="23" name="四角形吹き出し 22">
            <a:extLst>
              <a:ext uri="{FF2B5EF4-FFF2-40B4-BE49-F238E27FC236}">
                <a16:creationId xmlns:a16="http://schemas.microsoft.com/office/drawing/2014/main" id="{DCC7AA8C-7363-DF41-B6B3-E2021C0D166D}"/>
              </a:ext>
            </a:extLst>
          </p:cNvPr>
          <p:cNvSpPr/>
          <p:nvPr/>
        </p:nvSpPr>
        <p:spPr>
          <a:xfrm>
            <a:off x="9563153" y="3713804"/>
            <a:ext cx="1800493" cy="786255"/>
          </a:xfrm>
          <a:prstGeom prst="wedgeRectCallout">
            <a:avLst>
              <a:gd name="adj1" fmla="val -21299"/>
              <a:gd name="adj2" fmla="val 87589"/>
            </a:avLst>
          </a:prstGeom>
          <a:solidFill>
            <a:srgbClr val="FFFFFF">
              <a:alpha val="80000"/>
            </a:srgbClr>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テキスト ボックス 23">
            <a:extLst>
              <a:ext uri="{FF2B5EF4-FFF2-40B4-BE49-F238E27FC236}">
                <a16:creationId xmlns:a16="http://schemas.microsoft.com/office/drawing/2014/main" id="{35842CA7-5944-E84F-B8ED-38F6A5576D9B}"/>
              </a:ext>
            </a:extLst>
          </p:cNvPr>
          <p:cNvSpPr txBox="1"/>
          <p:nvPr/>
        </p:nvSpPr>
        <p:spPr>
          <a:xfrm>
            <a:off x="9600354" y="3874781"/>
            <a:ext cx="1800493" cy="472052"/>
          </a:xfrm>
          <a:prstGeom prst="rect">
            <a:avLst/>
          </a:prstGeom>
          <a:noFill/>
        </p:spPr>
        <p:txBody>
          <a:bodyPr wrap="none" rtlCol="0">
            <a:spAutoFit/>
          </a:bodyPr>
          <a:lstStyle/>
          <a:p>
            <a:pPr>
              <a:lnSpc>
                <a:spcPct val="120000"/>
              </a:lnSpc>
            </a:pPr>
            <a:r>
              <a:rPr lang="en-US" altLang="ja-JP" sz="1050" b="1">
                <a:solidFill>
                  <a:srgbClr val="C00000"/>
                </a:solidFill>
                <a:latin typeface="Meiryo" charset="-128"/>
                <a:ea typeface="Meiryo" charset="-128"/>
                <a:cs typeface="Meiryo" charset="-128"/>
              </a:rPr>
              <a:t>1Click</a:t>
            </a:r>
            <a:r>
              <a:rPr lang="ja-JP" altLang="en-US" sz="1050" b="1">
                <a:solidFill>
                  <a:srgbClr val="C00000"/>
                </a:solidFill>
                <a:latin typeface="Meiryo" charset="-128"/>
                <a:ea typeface="Meiryo" charset="-128"/>
                <a:cs typeface="Meiryo" charset="-128"/>
              </a:rPr>
              <a:t>で、直前・直後の</a:t>
            </a:r>
            <a:endParaRPr lang="en-US" altLang="ja-JP" sz="1050" b="1">
              <a:solidFill>
                <a:srgbClr val="C00000"/>
              </a:solidFill>
              <a:latin typeface="Meiryo" charset="-128"/>
              <a:ea typeface="Meiryo" charset="-128"/>
              <a:cs typeface="Meiryo" charset="-128"/>
            </a:endParaRPr>
          </a:p>
          <a:p>
            <a:pPr>
              <a:lnSpc>
                <a:spcPct val="120000"/>
              </a:lnSpc>
            </a:pPr>
            <a:r>
              <a:rPr lang="ja-JP" altLang="en-US" sz="1050" b="1">
                <a:solidFill>
                  <a:srgbClr val="C00000"/>
                </a:solidFill>
                <a:latin typeface="Meiryo" charset="-128"/>
                <a:ea typeface="Meiryo" charset="-128"/>
                <a:cs typeface="Meiryo" charset="-128"/>
              </a:rPr>
              <a:t>操作ログが確認できます。</a:t>
            </a:r>
            <a:endParaRPr lang="en-US" altLang="ja-JP" sz="1050" b="1">
              <a:solidFill>
                <a:srgbClr val="C00000"/>
              </a:solidFill>
              <a:latin typeface="Meiryo" charset="-128"/>
              <a:ea typeface="Meiryo" charset="-128"/>
              <a:cs typeface="Meiryo" charset="-128"/>
            </a:endParaRPr>
          </a:p>
        </p:txBody>
      </p:sp>
      <p:sp>
        <p:nvSpPr>
          <p:cNvPr id="28" name="テキスト プレースホルダー 5">
            <a:extLst>
              <a:ext uri="{FF2B5EF4-FFF2-40B4-BE49-F238E27FC236}">
                <a16:creationId xmlns:a16="http://schemas.microsoft.com/office/drawing/2014/main" id="{53DDED2A-8933-E647-ACE7-1E60EA25CC3D}"/>
              </a:ext>
            </a:extLst>
          </p:cNvPr>
          <p:cNvSpPr txBox="1">
            <a:spLocks/>
          </p:cNvSpPr>
          <p:nvPr/>
        </p:nvSpPr>
        <p:spPr>
          <a:xfrm>
            <a:off x="123006" y="6305421"/>
            <a:ext cx="9504469" cy="28277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900" b="0"/>
              <a:t>* 2018 NSS Labs Advanced Endpoint Protection Test </a:t>
            </a:r>
            <a:r>
              <a:rPr lang="ja-JP" altLang="en-US" sz="900" b="0"/>
              <a:t>結果より</a:t>
            </a:r>
            <a:endParaRPr lang="en-US" altLang="ja-JP" sz="900" b="0"/>
          </a:p>
        </p:txBody>
      </p:sp>
      <p:pic>
        <p:nvPicPr>
          <p:cNvPr id="2" name="図 1">
            <a:extLst>
              <a:ext uri="{FF2B5EF4-FFF2-40B4-BE49-F238E27FC236}">
                <a16:creationId xmlns:a16="http://schemas.microsoft.com/office/drawing/2014/main" id="{FA24E319-33D2-4D7E-8A07-85AC7FA1C932}"/>
              </a:ext>
            </a:extLst>
          </p:cNvPr>
          <p:cNvPicPr>
            <a:picLocks noChangeAspect="1"/>
          </p:cNvPicPr>
          <p:nvPr/>
        </p:nvPicPr>
        <p:blipFill>
          <a:blip r:embed="rId6"/>
          <a:stretch>
            <a:fillRect/>
          </a:stretch>
        </p:blipFill>
        <p:spPr>
          <a:xfrm>
            <a:off x="832390" y="2384769"/>
            <a:ext cx="2192839" cy="476406"/>
          </a:xfrm>
          <a:prstGeom prst="rect">
            <a:avLst/>
          </a:prstGeom>
        </p:spPr>
      </p:pic>
      <p:sp>
        <p:nvSpPr>
          <p:cNvPr id="5" name="テキスト ボックス 4">
            <a:extLst>
              <a:ext uri="{FF2B5EF4-FFF2-40B4-BE49-F238E27FC236}">
                <a16:creationId xmlns:a16="http://schemas.microsoft.com/office/drawing/2014/main" id="{36EA666B-01F0-260C-36DD-DB94134EF43C}"/>
              </a:ext>
            </a:extLst>
          </p:cNvPr>
          <p:cNvSpPr txBox="1"/>
          <p:nvPr/>
        </p:nvSpPr>
        <p:spPr>
          <a:xfrm>
            <a:off x="2999122" y="2396743"/>
            <a:ext cx="431528" cy="461665"/>
          </a:xfrm>
          <a:prstGeom prst="rect">
            <a:avLst/>
          </a:prstGeom>
          <a:noFill/>
        </p:spPr>
        <p:txBody>
          <a:bodyPr wrap="none" rtlCol="0">
            <a:spAutoFit/>
          </a:bodyPr>
          <a:lstStyle/>
          <a:p>
            <a:r>
              <a:rPr kumimoji="1" lang="en-US" altLang="ja-JP" sz="2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2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4B836EC8-E5CA-9E3F-7F4E-EB7E2074A3D9}"/>
              </a:ext>
            </a:extLst>
          </p:cNvPr>
          <p:cNvPicPr>
            <a:picLocks noChangeAspect="1"/>
          </p:cNvPicPr>
          <p:nvPr/>
        </p:nvPicPr>
        <p:blipFill>
          <a:blip r:embed="rId7"/>
          <a:stretch>
            <a:fillRect/>
          </a:stretch>
        </p:blipFill>
        <p:spPr>
          <a:xfrm>
            <a:off x="3497067" y="2356514"/>
            <a:ext cx="1993490" cy="494612"/>
          </a:xfrm>
          <a:prstGeom prst="rect">
            <a:avLst/>
          </a:prstGeom>
        </p:spPr>
      </p:pic>
      <p:cxnSp>
        <p:nvCxnSpPr>
          <p:cNvPr id="27" name="直線矢印コネクタ 26">
            <a:extLst>
              <a:ext uri="{FF2B5EF4-FFF2-40B4-BE49-F238E27FC236}">
                <a16:creationId xmlns:a16="http://schemas.microsoft.com/office/drawing/2014/main" id="{F741D011-B30A-044D-90A5-B6A62BD92AB8}"/>
              </a:ext>
            </a:extLst>
          </p:cNvPr>
          <p:cNvCxnSpPr>
            <a:cxnSpLocks/>
          </p:cNvCxnSpPr>
          <p:nvPr/>
        </p:nvCxnSpPr>
        <p:spPr>
          <a:xfrm>
            <a:off x="6765655" y="5688755"/>
            <a:ext cx="1540987" cy="0"/>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289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F683914E-577C-0C61-E70E-7B0D8CEF6F60}"/>
              </a:ext>
            </a:extLst>
          </p:cNvPr>
          <p:cNvPicPr>
            <a:picLocks noChangeAspect="1"/>
          </p:cNvPicPr>
          <p:nvPr/>
        </p:nvPicPr>
        <p:blipFill>
          <a:blip r:embed="rId2"/>
          <a:stretch>
            <a:fillRect/>
          </a:stretch>
        </p:blipFill>
        <p:spPr>
          <a:xfrm>
            <a:off x="1081757" y="2399099"/>
            <a:ext cx="1812264" cy="430464"/>
          </a:xfrm>
          <a:prstGeom prst="rect">
            <a:avLst/>
          </a:prstGeom>
        </p:spPr>
      </p:pic>
      <p:sp>
        <p:nvSpPr>
          <p:cNvPr id="3" name="テキスト ボックス 2">
            <a:extLst>
              <a:ext uri="{FF2B5EF4-FFF2-40B4-BE49-F238E27FC236}">
                <a16:creationId xmlns:a16="http://schemas.microsoft.com/office/drawing/2014/main" id="{24BD768C-654D-6389-9A61-68679CF8D667}"/>
              </a:ext>
            </a:extLst>
          </p:cNvPr>
          <p:cNvSpPr txBox="1"/>
          <p:nvPr/>
        </p:nvSpPr>
        <p:spPr>
          <a:xfrm>
            <a:off x="2999122" y="2407254"/>
            <a:ext cx="431528" cy="461665"/>
          </a:xfrm>
          <a:prstGeom prst="rect">
            <a:avLst/>
          </a:prstGeom>
          <a:noFill/>
        </p:spPr>
        <p:txBody>
          <a:bodyPr wrap="none" rtlCol="0">
            <a:spAutoFit/>
          </a:bodyPr>
          <a:lstStyle/>
          <a:p>
            <a:r>
              <a:rPr kumimoji="1" lang="en-US" altLang="ja-JP" sz="2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2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C8BC38FF-5BC8-D07C-9807-A38DE81AFDB4}"/>
              </a:ext>
            </a:extLst>
          </p:cNvPr>
          <p:cNvPicPr>
            <a:picLocks noChangeAspect="1"/>
          </p:cNvPicPr>
          <p:nvPr/>
        </p:nvPicPr>
        <p:blipFill>
          <a:blip r:embed="rId3"/>
          <a:stretch>
            <a:fillRect/>
          </a:stretch>
        </p:blipFill>
        <p:spPr>
          <a:xfrm>
            <a:off x="3528600" y="2356515"/>
            <a:ext cx="1993490" cy="494612"/>
          </a:xfrm>
          <a:prstGeom prst="rect">
            <a:avLst/>
          </a:prstGeom>
        </p:spPr>
      </p:pic>
      <p:sp>
        <p:nvSpPr>
          <p:cNvPr id="6" name="テキスト プレースホルダー 5">
            <a:extLst>
              <a:ext uri="{FF2B5EF4-FFF2-40B4-BE49-F238E27FC236}">
                <a16:creationId xmlns:a16="http://schemas.microsoft.com/office/drawing/2014/main" id="{3D9459AD-0498-7A4D-A7AF-1BA189D46878}"/>
              </a:ext>
            </a:extLst>
          </p:cNvPr>
          <p:cNvSpPr>
            <a:spLocks noGrp="1"/>
          </p:cNvSpPr>
          <p:nvPr>
            <p:ph type="body" sz="quarter" idx="15"/>
          </p:nvPr>
        </p:nvSpPr>
        <p:spPr>
          <a:xfrm>
            <a:off x="413588" y="269809"/>
            <a:ext cx="11074573" cy="291618"/>
          </a:xfrm>
        </p:spPr>
        <p:txBody>
          <a:bodyPr/>
          <a:lstStyle/>
          <a:p>
            <a:r>
              <a:rPr lang="ja-JP" altLang="en-US"/>
              <a:t>リモートサポート製品（</a:t>
            </a:r>
            <a:r>
              <a:rPr lang="en-US" altLang="ja-JP"/>
              <a:t>LANSCOPE </a:t>
            </a:r>
            <a:r>
              <a:rPr lang="ja-JP" altLang="en-US"/>
              <a:t>リモートデスクトップ</a:t>
            </a:r>
            <a:r>
              <a:rPr lang="en-US" altLang="ja-JP"/>
              <a:t> powered by ISL Online</a:t>
            </a:r>
            <a:r>
              <a:rPr lang="ja-JP" altLang="en-US"/>
              <a:t>）</a:t>
            </a:r>
          </a:p>
        </p:txBody>
      </p:sp>
      <p:sp>
        <p:nvSpPr>
          <p:cNvPr id="4" name="テキスト プレースホルダー 3">
            <a:extLst>
              <a:ext uri="{FF2B5EF4-FFF2-40B4-BE49-F238E27FC236}">
                <a16:creationId xmlns:a16="http://schemas.microsoft.com/office/drawing/2014/main" id="{13FFFAE9-8F7E-5341-B24C-E81404774CA2}"/>
              </a:ext>
            </a:extLst>
          </p:cNvPr>
          <p:cNvSpPr>
            <a:spLocks noGrp="1"/>
          </p:cNvSpPr>
          <p:nvPr>
            <p:ph type="body" sz="quarter" idx="11"/>
          </p:nvPr>
        </p:nvSpPr>
        <p:spPr>
          <a:xfrm>
            <a:off x="263132" y="690627"/>
            <a:ext cx="11665736" cy="452432"/>
          </a:xfrm>
        </p:spPr>
        <p:txBody>
          <a:bodyPr/>
          <a:lstStyle/>
          <a:p>
            <a:r>
              <a:rPr lang="ja-JP" altLang="en-US"/>
              <a:t>画面共有をしながら、</a:t>
            </a:r>
            <a:r>
              <a:rPr lang="en-US" altLang="ja-JP"/>
              <a:t>PC</a:t>
            </a:r>
            <a:r>
              <a:rPr lang="ja-JP" altLang="en-US"/>
              <a:t>・スマホ・タブレットの遠隔サポートを実現</a:t>
            </a:r>
          </a:p>
        </p:txBody>
      </p:sp>
      <p:sp>
        <p:nvSpPr>
          <p:cNvPr id="5" name="テキスト プレースホルダー 4">
            <a:extLst>
              <a:ext uri="{FF2B5EF4-FFF2-40B4-BE49-F238E27FC236}">
                <a16:creationId xmlns:a16="http://schemas.microsoft.com/office/drawing/2014/main" id="{7D6A5D85-6A2D-F54B-8E9E-516C32C3318E}"/>
              </a:ext>
            </a:extLst>
          </p:cNvPr>
          <p:cNvSpPr>
            <a:spLocks noGrp="1"/>
          </p:cNvSpPr>
          <p:nvPr>
            <p:ph type="body" sz="quarter" idx="13"/>
          </p:nvPr>
        </p:nvSpPr>
        <p:spPr>
          <a:xfrm>
            <a:off x="263132" y="1172743"/>
            <a:ext cx="11665736" cy="332399"/>
          </a:xfrm>
        </p:spPr>
        <p:txBody>
          <a:bodyPr/>
          <a:lstStyle/>
          <a:p>
            <a:r>
              <a:rPr lang="ja-JP" altLang="en-US"/>
              <a:t>リモートデスクトップは</a:t>
            </a:r>
            <a:r>
              <a:rPr lang="en-US" altLang="ja-JP"/>
              <a:t> Windows</a:t>
            </a:r>
            <a:r>
              <a:rPr lang="ja-JP" altLang="en-US"/>
              <a:t>・</a:t>
            </a:r>
            <a:r>
              <a:rPr lang="en-US" altLang="ja-JP"/>
              <a:t>macOS</a:t>
            </a:r>
            <a:r>
              <a:rPr lang="ja-JP" altLang="en-US"/>
              <a:t>・</a:t>
            </a:r>
            <a:r>
              <a:rPr lang="en-US" altLang="ja-JP"/>
              <a:t>iOS</a:t>
            </a:r>
            <a:r>
              <a:rPr lang="ja-JP" altLang="en-US"/>
              <a:t>・</a:t>
            </a:r>
            <a:r>
              <a:rPr lang="en-US" altLang="ja-JP"/>
              <a:t>Android </a:t>
            </a:r>
            <a:r>
              <a:rPr lang="ja-JP" altLang="en-US"/>
              <a:t>に対応</a:t>
            </a:r>
          </a:p>
        </p:txBody>
      </p:sp>
      <p:sp>
        <p:nvSpPr>
          <p:cNvPr id="7" name="テキスト プレースホルダー 5">
            <a:extLst>
              <a:ext uri="{FF2B5EF4-FFF2-40B4-BE49-F238E27FC236}">
                <a16:creationId xmlns:a16="http://schemas.microsoft.com/office/drawing/2014/main" id="{DFE5110D-F574-4746-B127-95967BFB885B}"/>
              </a:ext>
            </a:extLst>
          </p:cNvPr>
          <p:cNvSpPr txBox="1">
            <a:spLocks/>
          </p:cNvSpPr>
          <p:nvPr/>
        </p:nvSpPr>
        <p:spPr>
          <a:xfrm>
            <a:off x="482898" y="3091630"/>
            <a:ext cx="5543830" cy="1086836"/>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ja-JP" altLang="en-US" sz="1100" b="0"/>
              <a:t>リモートデスクトップ</a:t>
            </a:r>
            <a:r>
              <a:rPr lang="en-US" altLang="ja-JP" sz="1100" b="0"/>
              <a:t> powered by ISL Online</a:t>
            </a:r>
            <a:r>
              <a:rPr lang="ja-JP" altLang="en-US" sz="1100" b="0"/>
              <a:t>は、遠隔地にあるサーバーや</a:t>
            </a:r>
            <a:r>
              <a:rPr lang="en-US" altLang="ja-JP" sz="1100" b="0"/>
              <a:t> PC</a:t>
            </a:r>
            <a:r>
              <a:rPr lang="ja-JP" altLang="en-US" sz="1100" b="0"/>
              <a:t>、スマホへの「リモート操作」「画面共有」を実現する企業向けのリモートコントロールツールです。同じ画面を見ながら従業員からの質問や問い合わせに対応できるため、対応の効率化を実現します。</a:t>
            </a:r>
            <a:endParaRPr lang="en-US" altLang="ja-JP" sz="1100" b="0"/>
          </a:p>
        </p:txBody>
      </p:sp>
      <p:sp>
        <p:nvSpPr>
          <p:cNvPr id="8" name="四角形: 角を丸くする 25">
            <a:extLst>
              <a:ext uri="{FF2B5EF4-FFF2-40B4-BE49-F238E27FC236}">
                <a16:creationId xmlns:a16="http://schemas.microsoft.com/office/drawing/2014/main" id="{DB9B3C25-D5AC-644F-B8B0-47BA83F37E96}"/>
              </a:ext>
            </a:extLst>
          </p:cNvPr>
          <p:cNvSpPr/>
          <p:nvPr/>
        </p:nvSpPr>
        <p:spPr>
          <a:xfrm>
            <a:off x="510224" y="4472616"/>
            <a:ext cx="1776268" cy="7858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トラブル時の</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ヘルプデスク対応</a:t>
            </a:r>
          </a:p>
        </p:txBody>
      </p:sp>
      <p:sp>
        <p:nvSpPr>
          <p:cNvPr id="9" name="四角形: 角を丸くする 26">
            <a:extLst>
              <a:ext uri="{FF2B5EF4-FFF2-40B4-BE49-F238E27FC236}">
                <a16:creationId xmlns:a16="http://schemas.microsoft.com/office/drawing/2014/main" id="{713EB6F7-3C4C-E341-8951-C0F87B035A01}"/>
              </a:ext>
            </a:extLst>
          </p:cNvPr>
          <p:cNvSpPr/>
          <p:nvPr/>
        </p:nvSpPr>
        <p:spPr>
          <a:xfrm>
            <a:off x="2349533" y="4462270"/>
            <a:ext cx="1761595" cy="7961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遠隔地のサーバー</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メンテナンスも</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自席から実現</a:t>
            </a:r>
          </a:p>
        </p:txBody>
      </p:sp>
      <p:sp>
        <p:nvSpPr>
          <p:cNvPr id="10" name="四角形: 角を丸くする 27">
            <a:extLst>
              <a:ext uri="{FF2B5EF4-FFF2-40B4-BE49-F238E27FC236}">
                <a16:creationId xmlns:a16="http://schemas.microsoft.com/office/drawing/2014/main" id="{374A4090-8C9A-DF43-A3F3-539CA1C812FF}"/>
              </a:ext>
            </a:extLst>
          </p:cNvPr>
          <p:cNvSpPr/>
          <p:nvPr/>
        </p:nvSpPr>
        <p:spPr>
          <a:xfrm>
            <a:off x="4173987" y="4462270"/>
            <a:ext cx="1780241" cy="79614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iOS</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Android</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も画面を</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共有しながらサポート</a:t>
            </a:r>
          </a:p>
        </p:txBody>
      </p:sp>
      <p:sp>
        <p:nvSpPr>
          <p:cNvPr id="11" name="テキスト プレースホルダー 5">
            <a:extLst>
              <a:ext uri="{FF2B5EF4-FFF2-40B4-BE49-F238E27FC236}">
                <a16:creationId xmlns:a16="http://schemas.microsoft.com/office/drawing/2014/main" id="{9C600C1D-D53E-7A40-BAFB-D5AF7DA105FF}"/>
              </a:ext>
            </a:extLst>
          </p:cNvPr>
          <p:cNvSpPr txBox="1">
            <a:spLocks/>
          </p:cNvSpPr>
          <p:nvPr/>
        </p:nvSpPr>
        <p:spPr>
          <a:xfrm>
            <a:off x="123006" y="6242359"/>
            <a:ext cx="9504469" cy="28277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900" b="0" dirty="0"/>
              <a:t>* </a:t>
            </a:r>
            <a:r>
              <a:rPr lang="ja-JP" altLang="en-US" sz="900" b="0"/>
              <a:t>利用にはリモートデスクトップ</a:t>
            </a:r>
            <a:r>
              <a:rPr lang="en-US" altLang="ja-JP" sz="900" b="0" dirty="0"/>
              <a:t> powered by ISL Online </a:t>
            </a:r>
            <a:r>
              <a:rPr lang="ja-JP" altLang="en-US" sz="900" b="0"/>
              <a:t>のライセンスが別途必要です。</a:t>
            </a:r>
            <a:r>
              <a:rPr lang="ja-JP" altLang="en-US" sz="900" u="sng"/>
              <a:t>また、リモートデスクトップは専用コンソール（</a:t>
            </a:r>
            <a:r>
              <a:rPr lang="en-US" altLang="ja-JP" sz="900" u="sng" dirty="0"/>
              <a:t>Web</a:t>
            </a:r>
            <a:r>
              <a:rPr lang="ja-JP" altLang="en-US" sz="900" u="sng"/>
              <a:t>サイト）から利用します</a:t>
            </a:r>
            <a:r>
              <a:rPr lang="ja-JP" altLang="en-US" sz="900" b="0"/>
              <a:t>。</a:t>
            </a:r>
            <a:endParaRPr lang="en-US" altLang="ja-JP" sz="900" b="0" dirty="0"/>
          </a:p>
        </p:txBody>
      </p:sp>
      <p:graphicFrame>
        <p:nvGraphicFramePr>
          <p:cNvPr id="17" name="表 16">
            <a:extLst>
              <a:ext uri="{FF2B5EF4-FFF2-40B4-BE49-F238E27FC236}">
                <a16:creationId xmlns:a16="http://schemas.microsoft.com/office/drawing/2014/main" id="{A2DC1999-4E2A-AC4E-8C6F-56F05F141F12}"/>
              </a:ext>
            </a:extLst>
          </p:cNvPr>
          <p:cNvGraphicFramePr>
            <a:graphicFrameLocks noGrp="1"/>
          </p:cNvGraphicFramePr>
          <p:nvPr/>
        </p:nvGraphicFramePr>
        <p:xfrm>
          <a:off x="6597264" y="2134353"/>
          <a:ext cx="5289938" cy="3246120"/>
        </p:xfrm>
        <a:graphic>
          <a:graphicData uri="http://schemas.openxmlformats.org/drawingml/2006/table">
            <a:tbl>
              <a:tblPr firstRow="1" bandRow="1">
                <a:tableStyleId>{5940675A-B579-460E-94D1-54222C63F5DA}</a:tableStyleId>
              </a:tblPr>
              <a:tblGrid>
                <a:gridCol w="2378570">
                  <a:extLst>
                    <a:ext uri="{9D8B030D-6E8A-4147-A177-3AD203B41FA5}">
                      <a16:colId xmlns:a16="http://schemas.microsoft.com/office/drawing/2014/main" val="2981589924"/>
                    </a:ext>
                  </a:extLst>
                </a:gridCol>
                <a:gridCol w="727842">
                  <a:extLst>
                    <a:ext uri="{9D8B030D-6E8A-4147-A177-3AD203B41FA5}">
                      <a16:colId xmlns:a16="http://schemas.microsoft.com/office/drawing/2014/main" val="1539948831"/>
                    </a:ext>
                  </a:extLst>
                </a:gridCol>
                <a:gridCol w="727842">
                  <a:extLst>
                    <a:ext uri="{9D8B030D-6E8A-4147-A177-3AD203B41FA5}">
                      <a16:colId xmlns:a16="http://schemas.microsoft.com/office/drawing/2014/main" val="298260088"/>
                    </a:ext>
                  </a:extLst>
                </a:gridCol>
                <a:gridCol w="727842">
                  <a:extLst>
                    <a:ext uri="{9D8B030D-6E8A-4147-A177-3AD203B41FA5}">
                      <a16:colId xmlns:a16="http://schemas.microsoft.com/office/drawing/2014/main" val="2403138381"/>
                    </a:ext>
                  </a:extLst>
                </a:gridCol>
                <a:gridCol w="727842">
                  <a:extLst>
                    <a:ext uri="{9D8B030D-6E8A-4147-A177-3AD203B41FA5}">
                      <a16:colId xmlns:a16="http://schemas.microsoft.com/office/drawing/2014/main" val="4096854420"/>
                    </a:ext>
                  </a:extLst>
                </a:gridCol>
              </a:tblGrid>
              <a:tr h="206922">
                <a:tc>
                  <a:txBody>
                    <a:bodyPr/>
                    <a:lstStyle/>
                    <a:p>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設定できるアラート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Win</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mac</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iOS</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lumMod val="50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Android</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4072856579"/>
                  </a:ext>
                </a:extLst>
              </a:tr>
              <a:tr h="226321">
                <a:tc>
                  <a:txBody>
                    <a:bodyPr/>
                    <a:lstStyle/>
                    <a:p>
                      <a:pPr algn="l">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デスクトップ共有</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62454239"/>
                  </a:ext>
                </a:extLst>
              </a:tr>
              <a:tr h="226321">
                <a:tc>
                  <a:txBody>
                    <a:bodyPr/>
                    <a:lstStyle/>
                    <a:p>
                      <a:pPr algn="l">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アプリケーション共有</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264738891"/>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キーボード＆マウス操作</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18735349"/>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ファイル転送</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32858738"/>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ホワイトボード（書込みツール）</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86243690"/>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チャット（テキスト・音声</a:t>
                      </a:r>
                      <a:r>
                        <a:rPr lang="en-US" altLang="ja-JP"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 </a:t>
                      </a: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ビデオ）</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16609129"/>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画面拡大・縮小・カラー数変更</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13085222"/>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セッション再接続</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3046750"/>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レコーディング</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63442763"/>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ブラックスクリーンモード</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endParaRPr kumimoji="1" lang="en-US" altLang="ja-JP"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6459719"/>
                  </a:ext>
                </a:extLst>
              </a:tr>
              <a:tr h="232787">
                <a:tc>
                  <a:txBody>
                    <a:bodyPr/>
                    <a:lstStyle/>
                    <a:p>
                      <a:pPr algn="l" fontAlgn="ctr">
                        <a:lnSpc>
                          <a:spcPct val="120000"/>
                        </a:lnSpc>
                      </a:pPr>
                      <a:r>
                        <a:rPr lang="ja-JP" altLang="en-US" sz="1000" b="0" i="0" u="none" strike="noStrike">
                          <a:solidFill>
                            <a:schemeClr val="tx1">
                              <a:lumMod val="65000"/>
                              <a:lumOff val="35000"/>
                            </a:schemeClr>
                          </a:solidFill>
                          <a:effectLst/>
                          <a:latin typeface="Meiryo" panose="020B0604030504040204" pitchFamily="34" charset="-128"/>
                          <a:ea typeface="Meiryo" panose="020B0604030504040204" pitchFamily="34" charset="-128"/>
                        </a:rPr>
                        <a:t>遠隔プリント</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60422851"/>
                  </a:ext>
                </a:extLst>
              </a:tr>
            </a:tbl>
          </a:graphicData>
        </a:graphic>
      </p:graphicFrame>
    </p:spTree>
    <p:extLst>
      <p:ext uri="{BB962C8B-B14F-4D97-AF65-F5344CB8AC3E}">
        <p14:creationId xmlns:p14="http://schemas.microsoft.com/office/powerpoint/2010/main" val="1031413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A2ADCAE8-12CF-8F45-A40E-39913D5D3B0C}"/>
              </a:ext>
            </a:extLst>
          </p:cNvPr>
          <p:cNvPicPr>
            <a:picLocks noChangeAspect="1"/>
          </p:cNvPicPr>
          <p:nvPr/>
        </p:nvPicPr>
        <p:blipFill>
          <a:blip r:embed="rId2">
            <a:clrChange>
              <a:clrFrom>
                <a:srgbClr val="FFFFFF"/>
              </a:clrFrom>
              <a:clrTo>
                <a:srgbClr val="FFFFFF">
                  <a:alpha val="0"/>
                </a:srgbClr>
              </a:clrTo>
            </a:clrChange>
          </a:blip>
          <a:srcRect/>
          <a:stretch/>
        </p:blipFill>
        <p:spPr>
          <a:xfrm>
            <a:off x="630901" y="1981698"/>
            <a:ext cx="2019092" cy="1233889"/>
          </a:xfrm>
          <a:prstGeom prst="rect">
            <a:avLst/>
          </a:prstGeom>
        </p:spPr>
      </p:pic>
      <p:sp>
        <p:nvSpPr>
          <p:cNvPr id="6" name="テキスト プレースホルダー 5">
            <a:extLst>
              <a:ext uri="{FF2B5EF4-FFF2-40B4-BE49-F238E27FC236}">
                <a16:creationId xmlns:a16="http://schemas.microsoft.com/office/drawing/2014/main" id="{E6D526BF-2D3D-4A4B-8C6D-5C98B65AEE98}"/>
              </a:ext>
            </a:extLst>
          </p:cNvPr>
          <p:cNvSpPr>
            <a:spLocks noGrp="1"/>
          </p:cNvSpPr>
          <p:nvPr>
            <p:ph type="body" sz="quarter" idx="15"/>
          </p:nvPr>
        </p:nvSpPr>
        <p:spPr>
          <a:xfrm>
            <a:off x="413588" y="269809"/>
            <a:ext cx="11074573" cy="291618"/>
          </a:xfrm>
        </p:spPr>
        <p:txBody>
          <a:bodyPr/>
          <a:lstStyle/>
          <a:p>
            <a:r>
              <a:rPr lang="en-US" altLang="ja-JP"/>
              <a:t>Splunk </a:t>
            </a:r>
            <a:r>
              <a:rPr lang="ja-JP" altLang="en-US"/>
              <a:t>連携：マシンデータプラットフォーム（提供：</a:t>
            </a:r>
            <a:r>
              <a:rPr lang="en-US" altLang="ja-JP"/>
              <a:t>Splunk Inc.</a:t>
            </a:r>
            <a:r>
              <a:rPr lang="ja-JP" altLang="en-US"/>
              <a:t>）</a:t>
            </a:r>
          </a:p>
        </p:txBody>
      </p:sp>
      <p:sp>
        <p:nvSpPr>
          <p:cNvPr id="2" name="テキスト プレースホルダー 1">
            <a:extLst>
              <a:ext uri="{FF2B5EF4-FFF2-40B4-BE49-F238E27FC236}">
                <a16:creationId xmlns:a16="http://schemas.microsoft.com/office/drawing/2014/main" id="{13C04E97-B1D2-634F-9F68-CAF2FC5D58CA}"/>
              </a:ext>
            </a:extLst>
          </p:cNvPr>
          <p:cNvSpPr>
            <a:spLocks noGrp="1"/>
          </p:cNvSpPr>
          <p:nvPr>
            <p:ph type="body" sz="quarter" idx="11"/>
          </p:nvPr>
        </p:nvSpPr>
        <p:spPr>
          <a:xfrm>
            <a:off x="263132" y="690627"/>
            <a:ext cx="11665736" cy="840230"/>
          </a:xfrm>
        </p:spPr>
        <p:txBody>
          <a:bodyPr/>
          <a:lstStyle/>
          <a:p>
            <a:r>
              <a:rPr lang="ja-JP" altLang="en-US"/>
              <a:t>エンドポイントマネージャーで取得した操作ログを </a:t>
            </a:r>
            <a:r>
              <a:rPr lang="en-US" altLang="ja-JP"/>
              <a:t>Splunk</a:t>
            </a:r>
            <a:r>
              <a:rPr lang="ja-JP" altLang="en-US"/>
              <a:t> へ転送！</a:t>
            </a:r>
            <a:endParaRPr lang="en-US" altLang="ja-JP"/>
          </a:p>
          <a:p>
            <a:r>
              <a:rPr lang="ja-JP" altLang="en-US"/>
              <a:t>テレワーク下の働き方・セキュリティコンプライアンスリスクの見える化を実現</a:t>
            </a:r>
          </a:p>
        </p:txBody>
      </p:sp>
      <p:graphicFrame>
        <p:nvGraphicFramePr>
          <p:cNvPr id="4" name="表 3">
            <a:extLst>
              <a:ext uri="{FF2B5EF4-FFF2-40B4-BE49-F238E27FC236}">
                <a16:creationId xmlns:a16="http://schemas.microsoft.com/office/drawing/2014/main" id="{6D8ED48C-6485-7F4A-A773-B2F8C7D72FC6}"/>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W</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a:ea typeface="Meiryo"/>
                        </a:rPr>
                        <a:t>m</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a:ea typeface="Meiryo"/>
                        </a:rPr>
                        <a:t>ライト</a:t>
                      </a: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a:ea typeface="Meiryo"/>
                        </a:rPr>
                        <a:t>ライト</a:t>
                      </a:r>
                      <a:r>
                        <a:rPr kumimoji="1" lang="en-US" altLang="ja-JP" sz="1000">
                          <a:solidFill>
                            <a:schemeClr val="tx1">
                              <a:lumMod val="65000"/>
                              <a:lumOff val="35000"/>
                            </a:schemeClr>
                          </a:solidFill>
                          <a:latin typeface="Meiryo"/>
                          <a:ea typeface="Meiryo"/>
                        </a:rPr>
                        <a:t>B</a:t>
                      </a:r>
                      <a:endParaRPr kumimoji="1" lang="ja-JP" altLang="en-US" sz="1000">
                        <a:solidFill>
                          <a:schemeClr val="tx1">
                            <a:lumMod val="65000"/>
                            <a:lumOff val="35000"/>
                          </a:schemeClr>
                        </a:solidFill>
                        <a:latin typeface="Meiryo"/>
                        <a:ea typeface="Meiryo"/>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7" name="テキスト プレースホルダー 5">
            <a:extLst>
              <a:ext uri="{FF2B5EF4-FFF2-40B4-BE49-F238E27FC236}">
                <a16:creationId xmlns:a16="http://schemas.microsoft.com/office/drawing/2014/main" id="{5998D4A5-AFFB-AE40-BEF6-774BDF81F1C1}"/>
              </a:ext>
            </a:extLst>
          </p:cNvPr>
          <p:cNvSpPr txBox="1">
            <a:spLocks/>
          </p:cNvSpPr>
          <p:nvPr/>
        </p:nvSpPr>
        <p:spPr>
          <a:xfrm>
            <a:off x="482898" y="3091630"/>
            <a:ext cx="5543830" cy="1340752"/>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ja-JP" altLang="en-US" sz="1100" b="0"/>
              <a:t>エンドポイントマネージャー</a:t>
            </a:r>
            <a:r>
              <a:rPr lang="en-US" altLang="ja-JP" sz="1100" b="0"/>
              <a:t> </a:t>
            </a:r>
            <a:r>
              <a:rPr lang="ja-JP" altLang="en-US" sz="1100" b="0"/>
              <a:t>クラウド版で取得した操作ログをリアルタイムに</a:t>
            </a:r>
            <a:r>
              <a:rPr lang="en-US" altLang="ja-JP" sz="1100" b="0"/>
              <a:t> Splunk </a:t>
            </a:r>
            <a:r>
              <a:rPr lang="ja-JP" altLang="en-US" sz="1100" b="0"/>
              <a:t>に転送し、</a:t>
            </a:r>
            <a:r>
              <a:rPr lang="en-US" altLang="ja-JP" sz="1100" b="0"/>
              <a:t>Splunk </a:t>
            </a:r>
            <a:r>
              <a:rPr lang="ja-JP" altLang="en-US" sz="1100" b="0"/>
              <a:t>のダッシュボード上でデバイスの利用状況を見える化できます</a:t>
            </a:r>
            <a:r>
              <a:rPr lang="en-US" altLang="ja-JP" sz="1100" b="0"/>
              <a:t>*</a:t>
            </a:r>
            <a:r>
              <a:rPr lang="ja-JP" altLang="en-US" sz="1100" b="0"/>
              <a:t>。また</a:t>
            </a:r>
            <a:r>
              <a:rPr lang="en-US" altLang="ja-JP" sz="1100" b="0"/>
              <a:t> LANSCOPE App for Splunk </a:t>
            </a:r>
            <a:r>
              <a:rPr lang="ja-JP" altLang="en-US" sz="1100" b="0"/>
              <a:t>を提供しているため、豊富なレポートテンプレートを元に自社用にカスタムすることでログ分析・モニタリング・レポート作成を効率化できます。</a:t>
            </a:r>
            <a:endParaRPr lang="en-US" altLang="ja-JP" sz="1100" b="0"/>
          </a:p>
        </p:txBody>
      </p:sp>
      <p:sp>
        <p:nvSpPr>
          <p:cNvPr id="8" name="四角形: 角を丸くする 25">
            <a:extLst>
              <a:ext uri="{FF2B5EF4-FFF2-40B4-BE49-F238E27FC236}">
                <a16:creationId xmlns:a16="http://schemas.microsoft.com/office/drawing/2014/main" id="{950515B7-5BA6-4745-A5C4-2951A0F82EB9}"/>
              </a:ext>
            </a:extLst>
          </p:cNvPr>
          <p:cNvSpPr/>
          <p:nvPr/>
        </p:nvSpPr>
        <p:spPr>
          <a:xfrm>
            <a:off x="510224" y="4664004"/>
            <a:ext cx="1776268" cy="7858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豊富なレポートテンプレートをご用意</a:t>
            </a:r>
          </a:p>
        </p:txBody>
      </p:sp>
      <p:sp>
        <p:nvSpPr>
          <p:cNvPr id="9" name="四角形: 角を丸くする 26">
            <a:extLst>
              <a:ext uri="{FF2B5EF4-FFF2-40B4-BE49-F238E27FC236}">
                <a16:creationId xmlns:a16="http://schemas.microsoft.com/office/drawing/2014/main" id="{FE18328B-0218-0845-BDCE-29BFA19B76F5}"/>
              </a:ext>
            </a:extLst>
          </p:cNvPr>
          <p:cNvSpPr/>
          <p:nvPr/>
        </p:nvSpPr>
        <p:spPr>
          <a:xfrm>
            <a:off x="2349533" y="4653658"/>
            <a:ext cx="1761595" cy="7961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自社専用のオリジナル</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レポートの作成が可能</a:t>
            </a:r>
          </a:p>
        </p:txBody>
      </p:sp>
      <p:sp>
        <p:nvSpPr>
          <p:cNvPr id="10" name="四角形: 角を丸くする 27">
            <a:extLst>
              <a:ext uri="{FF2B5EF4-FFF2-40B4-BE49-F238E27FC236}">
                <a16:creationId xmlns:a16="http://schemas.microsoft.com/office/drawing/2014/main" id="{FD1284F7-5B9A-8141-BD3B-6428F22C2007}"/>
              </a:ext>
            </a:extLst>
          </p:cNvPr>
          <p:cNvSpPr/>
          <p:nvPr/>
        </p:nvSpPr>
        <p:spPr>
          <a:xfrm>
            <a:off x="4173987" y="4653658"/>
            <a:ext cx="1780241" cy="7961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資産情報・操作ログを</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ダッシュボード上で</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まとめて見える化！</a:t>
            </a:r>
          </a:p>
        </p:txBody>
      </p:sp>
      <p:sp>
        <p:nvSpPr>
          <p:cNvPr id="14" name="テキスト ボックス 13">
            <a:extLst>
              <a:ext uri="{FF2B5EF4-FFF2-40B4-BE49-F238E27FC236}">
                <a16:creationId xmlns:a16="http://schemas.microsoft.com/office/drawing/2014/main" id="{20D2D8BA-653D-6343-A3CA-9A6024ECF225}"/>
              </a:ext>
            </a:extLst>
          </p:cNvPr>
          <p:cNvSpPr txBox="1"/>
          <p:nvPr/>
        </p:nvSpPr>
        <p:spPr>
          <a:xfrm>
            <a:off x="2568198" y="2398823"/>
            <a:ext cx="431528" cy="461665"/>
          </a:xfrm>
          <a:prstGeom prst="rect">
            <a:avLst/>
          </a:prstGeom>
          <a:noFill/>
        </p:spPr>
        <p:txBody>
          <a:bodyPr wrap="none" rtlCol="0">
            <a:spAutoFit/>
          </a:bodyPr>
          <a:lstStyle/>
          <a:p>
            <a:r>
              <a:rPr kumimoji="1" lang="en-US" altLang="ja-JP" sz="2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2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6" name="図 15" descr="テレビゲームの画面&#10;&#10;中程度の精度で自動的に生成された説明">
            <a:extLst>
              <a:ext uri="{FF2B5EF4-FFF2-40B4-BE49-F238E27FC236}">
                <a16:creationId xmlns:a16="http://schemas.microsoft.com/office/drawing/2014/main" id="{6B79F44A-5EAA-FE44-9D99-C03B91741E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43410" y="2187563"/>
            <a:ext cx="5485458" cy="3239187"/>
          </a:xfrm>
          <a:prstGeom prst="rect">
            <a:avLst/>
          </a:prstGeom>
        </p:spPr>
      </p:pic>
      <p:sp>
        <p:nvSpPr>
          <p:cNvPr id="20" name="テキスト ボックス 19">
            <a:extLst>
              <a:ext uri="{FF2B5EF4-FFF2-40B4-BE49-F238E27FC236}">
                <a16:creationId xmlns:a16="http://schemas.microsoft.com/office/drawing/2014/main" id="{4CABA8A9-ED50-0648-B738-E8EEA1BC3F70}"/>
              </a:ext>
            </a:extLst>
          </p:cNvPr>
          <p:cNvSpPr txBox="1"/>
          <p:nvPr/>
        </p:nvSpPr>
        <p:spPr>
          <a:xfrm>
            <a:off x="144461" y="6296434"/>
            <a:ext cx="11805673" cy="272382"/>
          </a:xfrm>
          <a:prstGeom prst="rect">
            <a:avLst/>
          </a:prstGeom>
          <a:noFill/>
        </p:spPr>
        <p:txBody>
          <a:bodyPr wrap="square" rtlCol="0">
            <a:spAutoFit/>
          </a:bodyPr>
          <a:lstStyle/>
          <a:p>
            <a:pPr>
              <a:lnSpc>
                <a:spcPct val="140000"/>
              </a:lnSpc>
            </a:pPr>
            <a:r>
              <a:rPr lang="en-US" altLang="ja-JP" sz="900" b="1">
                <a:solidFill>
                  <a:schemeClr val="tx1">
                    <a:lumMod val="75000"/>
                    <a:lumOff val="25000"/>
                  </a:schemeClr>
                </a:solidFill>
                <a:latin typeface="Meiryo" panose="020B0604030504040204" pitchFamily="34" charset="-128"/>
                <a:ea typeface="Meiryo" panose="020B0604030504040204" pitchFamily="34" charset="-128"/>
              </a:rPr>
              <a:t>* Splunk </a:t>
            </a:r>
            <a:r>
              <a:rPr lang="ja-JP" altLang="en-US" sz="900" b="1">
                <a:solidFill>
                  <a:schemeClr val="tx1">
                    <a:lumMod val="75000"/>
                    <a:lumOff val="25000"/>
                  </a:schemeClr>
                </a:solidFill>
                <a:latin typeface="Meiryo" panose="020B0604030504040204" pitchFamily="34" charset="-128"/>
                <a:ea typeface="Meiryo" panose="020B0604030504040204" pitchFamily="34" charset="-128"/>
              </a:rPr>
              <a:t>と連携する場合、</a:t>
            </a:r>
            <a:r>
              <a:rPr lang="en-US" altLang="ja-JP" sz="900" b="1">
                <a:solidFill>
                  <a:schemeClr val="tx1">
                    <a:lumMod val="75000"/>
                    <a:lumOff val="25000"/>
                  </a:schemeClr>
                </a:solidFill>
                <a:latin typeface="Meiryo" panose="020B0604030504040204" pitchFamily="34" charset="-128"/>
                <a:ea typeface="Meiryo" panose="020B0604030504040204" pitchFamily="34" charset="-128"/>
              </a:rPr>
              <a:t>LANSCOPE </a:t>
            </a:r>
            <a:r>
              <a:rPr lang="ja-JP" altLang="en-US" sz="900" b="1">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lang="en-US" altLang="ja-JP" sz="900" b="1">
                <a:solidFill>
                  <a:schemeClr val="tx1">
                    <a:lumMod val="75000"/>
                    <a:lumOff val="25000"/>
                  </a:schemeClr>
                </a:solidFill>
                <a:latin typeface="Meiryo" panose="020B0604030504040204" pitchFamily="34" charset="-128"/>
                <a:ea typeface="Meiryo" panose="020B0604030504040204" pitchFamily="34" charset="-128"/>
              </a:rPr>
              <a:t> </a:t>
            </a:r>
            <a:r>
              <a:rPr lang="ja-JP" altLang="en-US" sz="900" b="1">
                <a:solidFill>
                  <a:schemeClr val="tx1">
                    <a:lumMod val="75000"/>
                    <a:lumOff val="25000"/>
                  </a:schemeClr>
                </a:solidFill>
                <a:latin typeface="Meiryo" panose="020B0604030504040204" pitchFamily="34" charset="-128"/>
                <a:ea typeface="Meiryo" panose="020B0604030504040204" pitchFamily="34" charset="-128"/>
              </a:rPr>
              <a:t>クラウド版のベーシック</a:t>
            </a:r>
            <a:r>
              <a:rPr lang="en-US" altLang="ja-JP" sz="900" b="1">
                <a:solidFill>
                  <a:schemeClr val="tx1">
                    <a:lumMod val="75000"/>
                    <a:lumOff val="25000"/>
                  </a:schemeClr>
                </a:solidFill>
                <a:latin typeface="Meiryo" panose="020B0604030504040204" pitchFamily="34" charset="-128"/>
                <a:ea typeface="Meiryo" panose="020B0604030504040204" pitchFamily="34" charset="-128"/>
              </a:rPr>
              <a:t>/</a:t>
            </a:r>
            <a:r>
              <a:rPr lang="ja-JP" altLang="en-US" sz="900" b="1">
                <a:solidFill>
                  <a:schemeClr val="tx1">
                    <a:lumMod val="75000"/>
                    <a:lumOff val="25000"/>
                  </a:schemeClr>
                </a:solidFill>
                <a:latin typeface="Meiryo" panose="020B0604030504040204" pitchFamily="34" charset="-128"/>
                <a:ea typeface="Meiryo" panose="020B0604030504040204" pitchFamily="34" charset="-128"/>
              </a:rPr>
              <a:t>ライト</a:t>
            </a:r>
            <a:r>
              <a:rPr lang="en-US" altLang="ja-JP" sz="900" b="1">
                <a:solidFill>
                  <a:schemeClr val="tx1">
                    <a:lumMod val="75000"/>
                    <a:lumOff val="25000"/>
                  </a:schemeClr>
                </a:solidFill>
                <a:latin typeface="Meiryo" panose="020B0604030504040204" pitchFamily="34" charset="-128"/>
                <a:ea typeface="Meiryo" panose="020B0604030504040204" pitchFamily="34" charset="-128"/>
              </a:rPr>
              <a:t>B </a:t>
            </a:r>
            <a:r>
              <a:rPr lang="ja-JP" altLang="en-US" sz="900" b="1">
                <a:solidFill>
                  <a:schemeClr val="tx1">
                    <a:lumMod val="75000"/>
                    <a:lumOff val="25000"/>
                  </a:schemeClr>
                </a:solidFill>
                <a:latin typeface="Meiryo" panose="020B0604030504040204" pitchFamily="34" charset="-128"/>
                <a:ea typeface="Meiryo" panose="020B0604030504040204" pitchFamily="34" charset="-128"/>
              </a:rPr>
              <a:t>ライセンスとログ運用オプションの導入が必要です。</a:t>
            </a:r>
            <a:endParaRPr lang="en-US" altLang="ja-JP" sz="900" b="1">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3" name="図 2">
            <a:extLst>
              <a:ext uri="{FF2B5EF4-FFF2-40B4-BE49-F238E27FC236}">
                <a16:creationId xmlns:a16="http://schemas.microsoft.com/office/drawing/2014/main" id="{41066BC8-79F5-A795-07CB-53C1D082546B}"/>
              </a:ext>
            </a:extLst>
          </p:cNvPr>
          <p:cNvPicPr>
            <a:picLocks noChangeAspect="1"/>
          </p:cNvPicPr>
          <p:nvPr/>
        </p:nvPicPr>
        <p:blipFill>
          <a:blip r:embed="rId4"/>
          <a:stretch>
            <a:fillRect/>
          </a:stretch>
        </p:blipFill>
        <p:spPr>
          <a:xfrm>
            <a:off x="3109024" y="2351336"/>
            <a:ext cx="1993490" cy="494612"/>
          </a:xfrm>
          <a:prstGeom prst="rect">
            <a:avLst/>
          </a:prstGeom>
        </p:spPr>
      </p:pic>
      <p:sp>
        <p:nvSpPr>
          <p:cNvPr id="5" name="テキスト ボックス 4">
            <a:extLst>
              <a:ext uri="{FF2B5EF4-FFF2-40B4-BE49-F238E27FC236}">
                <a16:creationId xmlns:a16="http://schemas.microsoft.com/office/drawing/2014/main" id="{B327ED7C-F65A-24D8-331C-5C18FC040CC4}"/>
              </a:ext>
            </a:extLst>
          </p:cNvPr>
          <p:cNvSpPr txBox="1"/>
          <p:nvPr/>
        </p:nvSpPr>
        <p:spPr>
          <a:xfrm>
            <a:off x="6366702" y="5449449"/>
            <a:ext cx="5657863" cy="292388"/>
          </a:xfrm>
          <a:prstGeom prst="rect">
            <a:avLst/>
          </a:prstGeom>
          <a:noFill/>
        </p:spPr>
        <p:txBody>
          <a:bodyPr wrap="square" rtlCol="0">
            <a:spAutoFit/>
          </a:bodyPr>
          <a:lstStyle/>
          <a:p>
            <a:pPr algn="r">
              <a:lnSpc>
                <a:spcPct val="140000"/>
              </a:lnSpc>
            </a:pPr>
            <a:r>
              <a:rPr lang="en-US" altLang="ja-JP" sz="1000" dirty="0">
                <a:solidFill>
                  <a:schemeClr val="tx1">
                    <a:lumMod val="75000"/>
                    <a:lumOff val="25000"/>
                  </a:schemeClr>
                </a:solidFill>
                <a:latin typeface="Meiryo" panose="020B0604030504040204" pitchFamily="34" charset="-128"/>
                <a:ea typeface="Meiryo" panose="020B0604030504040204" pitchFamily="34" charset="-128"/>
              </a:rPr>
              <a:t>【Splunk </a:t>
            </a:r>
            <a:r>
              <a:rPr lang="ja-JP" altLang="en-US" sz="1000">
                <a:solidFill>
                  <a:schemeClr val="tx1">
                    <a:lumMod val="75000"/>
                    <a:lumOff val="25000"/>
                  </a:schemeClr>
                </a:solidFill>
                <a:latin typeface="Meiryo" panose="020B0604030504040204" pitchFamily="34" charset="-128"/>
                <a:ea typeface="Meiryo" panose="020B0604030504040204" pitchFamily="34" charset="-128"/>
              </a:rPr>
              <a:t>ダッシュボード上で確認できるエンドポイントマネージャーの操作ログ・資産情報</a:t>
            </a:r>
            <a:r>
              <a:rPr lang="en-US" altLang="ja-JP" sz="1000" dirty="0">
                <a:solidFill>
                  <a:schemeClr val="tx1">
                    <a:lumMod val="75000"/>
                    <a:lumOff val="25000"/>
                  </a:schemeClr>
                </a:solidFill>
                <a:latin typeface="Meiryo" panose="020B0604030504040204" pitchFamily="34" charset="-128"/>
                <a:ea typeface="Meiryo" panose="020B0604030504040204" pitchFamily="34" charset="-128"/>
              </a:rPr>
              <a:t>】</a:t>
            </a:r>
          </a:p>
        </p:txBody>
      </p:sp>
    </p:spTree>
    <p:extLst>
      <p:ext uri="{BB962C8B-B14F-4D97-AF65-F5344CB8AC3E}">
        <p14:creationId xmlns:p14="http://schemas.microsoft.com/office/powerpoint/2010/main" val="1666428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59820BA-1687-6ECB-C084-69DCCD65BB0C}"/>
              </a:ext>
            </a:extLst>
          </p:cNvPr>
          <p:cNvPicPr>
            <a:picLocks noChangeAspect="1"/>
          </p:cNvPicPr>
          <p:nvPr/>
        </p:nvPicPr>
        <p:blipFill>
          <a:blip r:embed="rId2"/>
          <a:stretch>
            <a:fillRect/>
          </a:stretch>
        </p:blipFill>
        <p:spPr>
          <a:xfrm>
            <a:off x="3287698" y="2351336"/>
            <a:ext cx="1993490" cy="494612"/>
          </a:xfrm>
          <a:prstGeom prst="rect">
            <a:avLst/>
          </a:prstGeom>
        </p:spPr>
      </p:pic>
      <p:sp>
        <p:nvSpPr>
          <p:cNvPr id="6" name="テキスト プレースホルダー 5">
            <a:extLst>
              <a:ext uri="{FF2B5EF4-FFF2-40B4-BE49-F238E27FC236}">
                <a16:creationId xmlns:a16="http://schemas.microsoft.com/office/drawing/2014/main" id="{D238F704-1FFE-674C-8244-8ECC40D73B81}"/>
              </a:ext>
            </a:extLst>
          </p:cNvPr>
          <p:cNvSpPr>
            <a:spLocks noGrp="1"/>
          </p:cNvSpPr>
          <p:nvPr>
            <p:ph type="body" sz="quarter" idx="15"/>
          </p:nvPr>
        </p:nvSpPr>
        <p:spPr>
          <a:xfrm>
            <a:off x="413588" y="269809"/>
            <a:ext cx="11074573" cy="291618"/>
          </a:xfrm>
        </p:spPr>
        <p:txBody>
          <a:bodyPr/>
          <a:lstStyle/>
          <a:p>
            <a:r>
              <a:rPr lang="en-US" altLang="ja-JP"/>
              <a:t>L2Blocker </a:t>
            </a:r>
            <a:r>
              <a:rPr lang="ja-JP" altLang="en-US"/>
              <a:t>連携（提供：株式会社ソフトクリエイト）</a:t>
            </a:r>
          </a:p>
        </p:txBody>
      </p:sp>
      <p:sp>
        <p:nvSpPr>
          <p:cNvPr id="2" name="テキスト プレースホルダー 1">
            <a:extLst>
              <a:ext uri="{FF2B5EF4-FFF2-40B4-BE49-F238E27FC236}">
                <a16:creationId xmlns:a16="http://schemas.microsoft.com/office/drawing/2014/main" id="{92789AE8-F911-1847-92F2-3F2C0649EDDB}"/>
              </a:ext>
            </a:extLst>
          </p:cNvPr>
          <p:cNvSpPr>
            <a:spLocks noGrp="1"/>
          </p:cNvSpPr>
          <p:nvPr>
            <p:ph type="body" sz="quarter" idx="11"/>
          </p:nvPr>
        </p:nvSpPr>
        <p:spPr>
          <a:xfrm>
            <a:off x="263132" y="690627"/>
            <a:ext cx="11665736" cy="840230"/>
          </a:xfrm>
        </p:spPr>
        <p:txBody>
          <a:bodyPr/>
          <a:lstStyle/>
          <a:p>
            <a:r>
              <a:rPr lang="ja-JP" altLang="en-US"/>
              <a:t>管理外デバイスの社内ネットワークへのアクセスを検知・遮断</a:t>
            </a:r>
            <a:endParaRPr lang="en-US" altLang="ja-JP"/>
          </a:p>
          <a:p>
            <a:r>
              <a:rPr lang="ja-JP" altLang="en-US"/>
              <a:t>エンドポイントマネージャーの管理下にないデバイスの発見にも貢献します。</a:t>
            </a:r>
          </a:p>
        </p:txBody>
      </p:sp>
      <p:graphicFrame>
        <p:nvGraphicFramePr>
          <p:cNvPr id="4" name="表 3">
            <a:extLst>
              <a:ext uri="{FF2B5EF4-FFF2-40B4-BE49-F238E27FC236}">
                <a16:creationId xmlns:a16="http://schemas.microsoft.com/office/drawing/2014/main" id="{EAF3CB42-E22E-8D46-83A4-67B92391A878}"/>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W</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a:ea typeface="Meiryo"/>
                        </a:rPr>
                        <a:t>m</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7" name="テキスト プレースホルダー 5">
            <a:extLst>
              <a:ext uri="{FF2B5EF4-FFF2-40B4-BE49-F238E27FC236}">
                <a16:creationId xmlns:a16="http://schemas.microsoft.com/office/drawing/2014/main" id="{484BE5B1-1DBC-7747-82A0-35471BCD77B7}"/>
              </a:ext>
            </a:extLst>
          </p:cNvPr>
          <p:cNvSpPr txBox="1">
            <a:spLocks/>
          </p:cNvSpPr>
          <p:nvPr/>
        </p:nvSpPr>
        <p:spPr>
          <a:xfrm>
            <a:off x="482898" y="3091630"/>
            <a:ext cx="5543830" cy="83292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ja-JP" altLang="en-US" sz="1100" b="0"/>
              <a:t>社内ネットワークへの管理外デバイスからの不正接続を検知・遮断できます。エンドポイントマネージャー</a:t>
            </a:r>
            <a:r>
              <a:rPr lang="en-US" altLang="ja-JP" sz="1100" b="0"/>
              <a:t> </a:t>
            </a:r>
            <a:r>
              <a:rPr lang="ja-JP" altLang="en-US" sz="1100" b="0"/>
              <a:t>と連携することで、管理外の</a:t>
            </a:r>
            <a:r>
              <a:rPr lang="en-US" altLang="ja-JP" sz="1100" b="0"/>
              <a:t> PC </a:t>
            </a:r>
            <a:r>
              <a:rPr lang="ja-JP" altLang="en-US" sz="1100" b="0"/>
              <a:t>を自動検知・遮断し、警告画面からクライアントのインストールを誘導することも可能です。</a:t>
            </a:r>
            <a:endParaRPr lang="en-US" altLang="ja-JP" sz="1100" b="0"/>
          </a:p>
        </p:txBody>
      </p:sp>
      <p:sp>
        <p:nvSpPr>
          <p:cNvPr id="8" name="四角形: 角を丸くする 25">
            <a:extLst>
              <a:ext uri="{FF2B5EF4-FFF2-40B4-BE49-F238E27FC236}">
                <a16:creationId xmlns:a16="http://schemas.microsoft.com/office/drawing/2014/main" id="{CA3D7327-9F03-0046-BC9F-A030D70F4636}"/>
              </a:ext>
            </a:extLst>
          </p:cNvPr>
          <p:cNvSpPr/>
          <p:nvPr/>
        </p:nvSpPr>
        <p:spPr>
          <a:xfrm>
            <a:off x="510224" y="4472616"/>
            <a:ext cx="1776268" cy="7858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2005</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年販売開始</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豊富な導入実績</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2,000</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社以上</a:t>
            </a:r>
          </a:p>
        </p:txBody>
      </p:sp>
      <p:sp>
        <p:nvSpPr>
          <p:cNvPr id="9" name="四角形: 角を丸くする 26">
            <a:extLst>
              <a:ext uri="{FF2B5EF4-FFF2-40B4-BE49-F238E27FC236}">
                <a16:creationId xmlns:a16="http://schemas.microsoft.com/office/drawing/2014/main" id="{012F2E41-5CE1-B043-8356-61AF2E466534}"/>
              </a:ext>
            </a:extLst>
          </p:cNvPr>
          <p:cNvSpPr/>
          <p:nvPr/>
        </p:nvSpPr>
        <p:spPr>
          <a:xfrm>
            <a:off x="2349533" y="4462270"/>
            <a:ext cx="1761595" cy="7961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既存のネットワーク構成を変更することなく</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導入可能</a:t>
            </a:r>
          </a:p>
        </p:txBody>
      </p:sp>
      <p:sp>
        <p:nvSpPr>
          <p:cNvPr id="10" name="四角形: 角を丸くする 27">
            <a:extLst>
              <a:ext uri="{FF2B5EF4-FFF2-40B4-BE49-F238E27FC236}">
                <a16:creationId xmlns:a16="http://schemas.microsoft.com/office/drawing/2014/main" id="{EE45CD8B-B9F8-4246-951A-6CE18515AE72}"/>
              </a:ext>
            </a:extLst>
          </p:cNvPr>
          <p:cNvSpPr/>
          <p:nvPr/>
        </p:nvSpPr>
        <p:spPr>
          <a:xfrm>
            <a:off x="4173987" y="4462270"/>
            <a:ext cx="1780241" cy="796148"/>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初期費用を抑えて</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管理サーバーを</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クラウド化</a:t>
            </a:r>
          </a:p>
        </p:txBody>
      </p:sp>
      <p:sp>
        <p:nvSpPr>
          <p:cNvPr id="11" name="テキスト プレースホルダー 5">
            <a:extLst>
              <a:ext uri="{FF2B5EF4-FFF2-40B4-BE49-F238E27FC236}">
                <a16:creationId xmlns:a16="http://schemas.microsoft.com/office/drawing/2014/main" id="{1C7D82F6-6935-4349-92E1-6441F181B1FB}"/>
              </a:ext>
            </a:extLst>
          </p:cNvPr>
          <p:cNvSpPr txBox="1">
            <a:spLocks/>
          </p:cNvSpPr>
          <p:nvPr/>
        </p:nvSpPr>
        <p:spPr>
          <a:xfrm>
            <a:off x="529947" y="5426750"/>
            <a:ext cx="5134760" cy="325089"/>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pPr>
            <a:r>
              <a:rPr lang="en-US" altLang="ja-JP" sz="1100" b="0">
                <a:solidFill>
                  <a:srgbClr val="C00000"/>
                </a:solidFill>
                <a:latin typeface="Meiryo" panose="020B0604030504040204" pitchFamily="34" charset="-128"/>
                <a:ea typeface="Meiryo" panose="020B0604030504040204" pitchFamily="34" charset="-128"/>
              </a:rPr>
              <a:t>https://www.l2blocker.com/</a:t>
            </a:r>
            <a:endParaRPr lang="ja-JP" altLang="en-US" sz="1100" b="0">
              <a:solidFill>
                <a:srgbClr val="C0000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EE31CD0F-28F9-AF45-B8BE-65F73AB29469}"/>
              </a:ext>
            </a:extLst>
          </p:cNvPr>
          <p:cNvSpPr txBox="1"/>
          <p:nvPr/>
        </p:nvSpPr>
        <p:spPr>
          <a:xfrm>
            <a:off x="2736363" y="2398823"/>
            <a:ext cx="431528" cy="461665"/>
          </a:xfrm>
          <a:prstGeom prst="rect">
            <a:avLst/>
          </a:prstGeom>
          <a:noFill/>
        </p:spPr>
        <p:txBody>
          <a:bodyPr wrap="none" rtlCol="0">
            <a:spAutoFit/>
          </a:bodyPr>
          <a:lstStyle/>
          <a:p>
            <a:r>
              <a:rPr kumimoji="1" lang="en-US" altLang="ja-JP" sz="2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2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425E4750-741F-9949-BA39-97DBED39D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39" y="2154260"/>
            <a:ext cx="1914550" cy="669254"/>
          </a:xfrm>
          <a:prstGeom prst="rect">
            <a:avLst/>
          </a:prstGeom>
        </p:spPr>
      </p:pic>
      <p:sp>
        <p:nvSpPr>
          <p:cNvPr id="16" name="テキスト プレースホルダー 5">
            <a:extLst>
              <a:ext uri="{FF2B5EF4-FFF2-40B4-BE49-F238E27FC236}">
                <a16:creationId xmlns:a16="http://schemas.microsoft.com/office/drawing/2014/main" id="{D2C486D7-DBFB-0444-BDCF-D66C1D514E57}"/>
              </a:ext>
            </a:extLst>
          </p:cNvPr>
          <p:cNvSpPr txBox="1">
            <a:spLocks/>
          </p:cNvSpPr>
          <p:nvPr/>
        </p:nvSpPr>
        <p:spPr>
          <a:xfrm>
            <a:off x="123006" y="6305421"/>
            <a:ext cx="9504469" cy="28277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900" b="0"/>
              <a:t>* </a:t>
            </a:r>
            <a:r>
              <a:rPr lang="ja-JP" altLang="en-US" sz="900" b="0"/>
              <a:t>本機能の利用はベーシックライセンスが必要です。</a:t>
            </a:r>
            <a:endParaRPr lang="en-US" altLang="ja-JP" sz="900" b="0"/>
          </a:p>
        </p:txBody>
      </p:sp>
      <p:pic>
        <p:nvPicPr>
          <p:cNvPr id="17" name="図 16">
            <a:extLst>
              <a:ext uri="{FF2B5EF4-FFF2-40B4-BE49-F238E27FC236}">
                <a16:creationId xmlns:a16="http://schemas.microsoft.com/office/drawing/2014/main" id="{A797A0A2-E2F5-6D43-BCA3-57E7A845D108}"/>
              </a:ext>
            </a:extLst>
          </p:cNvPr>
          <p:cNvPicPr>
            <a:picLocks noChangeAspect="1"/>
          </p:cNvPicPr>
          <p:nvPr/>
        </p:nvPicPr>
        <p:blipFill>
          <a:blip r:embed="rId4"/>
          <a:stretch>
            <a:fillRect/>
          </a:stretch>
        </p:blipFill>
        <p:spPr>
          <a:xfrm>
            <a:off x="6318271" y="2618399"/>
            <a:ext cx="5610597" cy="2453470"/>
          </a:xfrm>
          <a:prstGeom prst="rect">
            <a:avLst/>
          </a:prstGeom>
        </p:spPr>
      </p:pic>
      <p:sp>
        <p:nvSpPr>
          <p:cNvPr id="5" name="正方形/長方形 4">
            <a:extLst>
              <a:ext uri="{FF2B5EF4-FFF2-40B4-BE49-F238E27FC236}">
                <a16:creationId xmlns:a16="http://schemas.microsoft.com/office/drawing/2014/main" id="{B0BA208A-9881-9F4C-AD89-CA825930BAC2}"/>
              </a:ext>
            </a:extLst>
          </p:cNvPr>
          <p:cNvSpPr/>
          <p:nvPr/>
        </p:nvSpPr>
        <p:spPr>
          <a:xfrm>
            <a:off x="6318271" y="2942298"/>
            <a:ext cx="1420262" cy="291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ADCE76D6-F614-FC4C-9541-A53D8ABF1C96}"/>
              </a:ext>
            </a:extLst>
          </p:cNvPr>
          <p:cNvPicPr>
            <a:picLocks noChangeAspect="1"/>
          </p:cNvPicPr>
          <p:nvPr/>
        </p:nvPicPr>
        <p:blipFill>
          <a:blip r:embed="rId2"/>
          <a:stretch>
            <a:fillRect/>
          </a:stretch>
        </p:blipFill>
        <p:spPr>
          <a:xfrm>
            <a:off x="6384850" y="2935791"/>
            <a:ext cx="929978" cy="230740"/>
          </a:xfrm>
          <a:prstGeom prst="rect">
            <a:avLst/>
          </a:prstGeom>
        </p:spPr>
      </p:pic>
      <p:sp>
        <p:nvSpPr>
          <p:cNvPr id="12" name="正方形/長方形 11">
            <a:extLst>
              <a:ext uri="{FF2B5EF4-FFF2-40B4-BE49-F238E27FC236}">
                <a16:creationId xmlns:a16="http://schemas.microsoft.com/office/drawing/2014/main" id="{EF200758-4A10-E243-B6F3-F4FD302A43DF}"/>
              </a:ext>
            </a:extLst>
          </p:cNvPr>
          <p:cNvSpPr/>
          <p:nvPr/>
        </p:nvSpPr>
        <p:spPr>
          <a:xfrm>
            <a:off x="6468180" y="2646589"/>
            <a:ext cx="1508756" cy="1938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b="1">
                <a:latin typeface="Meiryo" panose="020B0604030504040204" pitchFamily="34" charset="-128"/>
                <a:ea typeface="Meiryo" panose="020B0604030504040204" pitchFamily="34" charset="-128"/>
              </a:rPr>
              <a:t>LANSCOPE </a:t>
            </a:r>
            <a:r>
              <a:rPr kumimoji="1" lang="ja-JP" altLang="en-US" sz="800" b="1">
                <a:latin typeface="Meiryo" panose="020B0604030504040204" pitchFamily="34" charset="-128"/>
                <a:ea typeface="Meiryo" panose="020B0604030504040204" pitchFamily="34" charset="-128"/>
              </a:rPr>
              <a:t>で資産管理</a:t>
            </a:r>
          </a:p>
        </p:txBody>
      </p:sp>
    </p:spTree>
    <p:extLst>
      <p:ext uri="{BB962C8B-B14F-4D97-AF65-F5344CB8AC3E}">
        <p14:creationId xmlns:p14="http://schemas.microsoft.com/office/powerpoint/2010/main" val="2296431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1E90C907-8907-7C43-9787-E822BF6329D3}"/>
              </a:ext>
            </a:extLst>
          </p:cNvPr>
          <p:cNvSpPr>
            <a:spLocks noGrp="1"/>
          </p:cNvSpPr>
          <p:nvPr>
            <p:ph type="body" sz="quarter" idx="15"/>
          </p:nvPr>
        </p:nvSpPr>
        <p:spPr/>
        <p:txBody>
          <a:bodyPr/>
          <a:lstStyle/>
          <a:p>
            <a:r>
              <a:rPr lang="en-US" altLang="ja-JP" err="1"/>
              <a:t>Garoon</a:t>
            </a:r>
            <a:r>
              <a:rPr lang="en-US" altLang="ja-JP"/>
              <a:t> </a:t>
            </a:r>
            <a:r>
              <a:rPr lang="ja-JP" altLang="en-US"/>
              <a:t>連携（提供：サイボウズ株式会社）</a:t>
            </a:r>
          </a:p>
        </p:txBody>
      </p:sp>
      <p:sp>
        <p:nvSpPr>
          <p:cNvPr id="4" name="テキスト プレースホルダー 3">
            <a:extLst>
              <a:ext uri="{FF2B5EF4-FFF2-40B4-BE49-F238E27FC236}">
                <a16:creationId xmlns:a16="http://schemas.microsoft.com/office/drawing/2014/main" id="{1B5631F8-4115-4C48-AB40-6AEE5696D610}"/>
              </a:ext>
            </a:extLst>
          </p:cNvPr>
          <p:cNvSpPr>
            <a:spLocks noGrp="1"/>
          </p:cNvSpPr>
          <p:nvPr>
            <p:ph type="body" sz="quarter" idx="11"/>
          </p:nvPr>
        </p:nvSpPr>
        <p:spPr>
          <a:xfrm>
            <a:off x="263132" y="690627"/>
            <a:ext cx="11665736" cy="840230"/>
          </a:xfrm>
        </p:spPr>
        <p:txBody>
          <a:bodyPr/>
          <a:lstStyle/>
          <a:p>
            <a:r>
              <a:rPr lang="ja-JP" altLang="en-US"/>
              <a:t>「働きすぎていないかな・・・？」テレワーク環境で見えない不安を解決</a:t>
            </a:r>
            <a:endParaRPr lang="en-US" altLang="ja-JP"/>
          </a:p>
          <a:p>
            <a:r>
              <a:rPr lang="en-US" altLang="ja-JP" err="1"/>
              <a:t>Garoon</a:t>
            </a:r>
            <a:r>
              <a:rPr lang="en-US" altLang="ja-JP"/>
              <a:t> </a:t>
            </a:r>
            <a:r>
              <a:rPr lang="ja-JP" altLang="en-US"/>
              <a:t>のスケジュールに</a:t>
            </a:r>
            <a:r>
              <a:rPr lang="en-US" altLang="ja-JP"/>
              <a:t> 1</a:t>
            </a:r>
            <a:r>
              <a:rPr lang="ja-JP" altLang="en-US"/>
              <a:t>日の最初と最後の</a:t>
            </a:r>
            <a:r>
              <a:rPr lang="en-US" altLang="ja-JP"/>
              <a:t> PC </a:t>
            </a:r>
            <a:r>
              <a:rPr lang="ja-JP" altLang="en-US"/>
              <a:t>操作時刻を表示</a:t>
            </a:r>
            <a:endParaRPr lang="en-US" altLang="ja-JP"/>
          </a:p>
        </p:txBody>
      </p:sp>
      <p:graphicFrame>
        <p:nvGraphicFramePr>
          <p:cNvPr id="7" name="表 6">
            <a:extLst>
              <a:ext uri="{FF2B5EF4-FFF2-40B4-BE49-F238E27FC236}">
                <a16:creationId xmlns:a16="http://schemas.microsoft.com/office/drawing/2014/main" id="{1B43ACAD-4C07-4841-8935-FF4834F3B1DB}"/>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a:ea typeface="Meiryo"/>
                        </a:rPr>
                        <a:t>W</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a:ea typeface="Meiryo"/>
                        </a:rPr>
                        <a:t>m</a:t>
                      </a:r>
                      <a:endParaRPr kumimoji="1" lang="ja-JP" altLang="en-US" sz="1000">
                        <a:solidFill>
                          <a:schemeClr val="bg1"/>
                        </a:solidFill>
                        <a:latin typeface="Meiryo"/>
                        <a:ea typeface="Meiryo"/>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a:ea typeface="Meiryo"/>
                        </a:rPr>
                        <a:t>ライト</a:t>
                      </a:r>
                      <a:r>
                        <a:rPr kumimoji="1" lang="en-US" altLang="ja-JP" sz="1000">
                          <a:solidFill>
                            <a:schemeClr val="bg1"/>
                          </a:solidFill>
                          <a:latin typeface="Meiryo"/>
                          <a:ea typeface="Meiryo"/>
                        </a:rPr>
                        <a:t>A</a:t>
                      </a:r>
                      <a:endParaRPr kumimoji="1" lang="ja-JP" altLang="en-US" sz="1000">
                        <a:solidFill>
                          <a:schemeClr val="bg1"/>
                        </a:solidFill>
                        <a:latin typeface="Meiryo"/>
                        <a:ea typeface="Meiryo"/>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10" name="テキスト ボックス 9">
            <a:extLst>
              <a:ext uri="{FF2B5EF4-FFF2-40B4-BE49-F238E27FC236}">
                <a16:creationId xmlns:a16="http://schemas.microsoft.com/office/drawing/2014/main" id="{9D1B6EB3-C7D1-DC41-BF45-A74EFAA070E4}"/>
              </a:ext>
            </a:extLst>
          </p:cNvPr>
          <p:cNvSpPr txBox="1"/>
          <p:nvPr/>
        </p:nvSpPr>
        <p:spPr>
          <a:xfrm>
            <a:off x="2494626" y="2398823"/>
            <a:ext cx="431528" cy="461665"/>
          </a:xfrm>
          <a:prstGeom prst="rect">
            <a:avLst/>
          </a:prstGeom>
          <a:noFill/>
        </p:spPr>
        <p:txBody>
          <a:bodyPr wrap="none" rtlCol="0">
            <a:spAutoFit/>
          </a:bodyPr>
          <a:lstStyle/>
          <a:p>
            <a:r>
              <a:rPr kumimoji="1" lang="en-US" altLang="ja-JP" sz="2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2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B67FC4F5-EE5E-C94D-87B2-AAACA65DA7DE}"/>
              </a:ext>
            </a:extLst>
          </p:cNvPr>
          <p:cNvPicPr>
            <a:picLocks noChangeAspect="1"/>
          </p:cNvPicPr>
          <p:nvPr/>
        </p:nvPicPr>
        <p:blipFill>
          <a:blip r:embed="rId2"/>
          <a:stretch>
            <a:fillRect/>
          </a:stretch>
        </p:blipFill>
        <p:spPr>
          <a:xfrm>
            <a:off x="813698" y="2356190"/>
            <a:ext cx="1670777" cy="451636"/>
          </a:xfrm>
          <a:prstGeom prst="rect">
            <a:avLst/>
          </a:prstGeom>
        </p:spPr>
      </p:pic>
      <p:sp>
        <p:nvSpPr>
          <p:cNvPr id="12" name="テキスト プレースホルダー 5">
            <a:extLst>
              <a:ext uri="{FF2B5EF4-FFF2-40B4-BE49-F238E27FC236}">
                <a16:creationId xmlns:a16="http://schemas.microsoft.com/office/drawing/2014/main" id="{CE75887A-5BF3-514B-A0AA-D6F0E1A199A4}"/>
              </a:ext>
            </a:extLst>
          </p:cNvPr>
          <p:cNvSpPr txBox="1">
            <a:spLocks/>
          </p:cNvSpPr>
          <p:nvPr/>
        </p:nvSpPr>
        <p:spPr>
          <a:xfrm>
            <a:off x="482898" y="3091630"/>
            <a:ext cx="5543830" cy="1086836"/>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ja-JP" altLang="en-US" sz="1100" b="0"/>
              <a:t>エンドポイントマネージャーで取得している操作ログを元に、各日の最初と最後の操作実施時刻を</a:t>
            </a:r>
            <a:r>
              <a:rPr lang="en-US" altLang="ja-JP" sz="1100" b="0"/>
              <a:t> </a:t>
            </a:r>
            <a:r>
              <a:rPr lang="en-US" altLang="ja-JP" sz="1100" b="0" err="1"/>
              <a:t>Garoon</a:t>
            </a:r>
            <a:r>
              <a:rPr lang="en-US" altLang="ja-JP" sz="1100" b="0"/>
              <a:t> </a:t>
            </a:r>
            <a:r>
              <a:rPr lang="ja-JP" altLang="en-US" sz="1100" b="0"/>
              <a:t>のスケジュールに表示できます。デバイスの利用時間帯とスケジュールの登録内容を比較することで勤務状況の見える化につながります。また、表示するユーザーは設定時に選択できます</a:t>
            </a:r>
            <a:r>
              <a:rPr lang="en-US" altLang="ja-JP" sz="1100" b="0"/>
              <a:t>*</a:t>
            </a:r>
            <a:r>
              <a:rPr lang="ja-JP" altLang="en-US" sz="1100" b="0"/>
              <a:t>。</a:t>
            </a:r>
            <a:endParaRPr lang="en-US" altLang="ja-JP" sz="1100" b="0"/>
          </a:p>
        </p:txBody>
      </p:sp>
      <p:sp>
        <p:nvSpPr>
          <p:cNvPr id="13" name="四角形: 角を丸くする 25">
            <a:extLst>
              <a:ext uri="{FF2B5EF4-FFF2-40B4-BE49-F238E27FC236}">
                <a16:creationId xmlns:a16="http://schemas.microsoft.com/office/drawing/2014/main" id="{C81B9B82-E185-B642-B90F-DB52CD4E5115}"/>
              </a:ext>
            </a:extLst>
          </p:cNvPr>
          <p:cNvSpPr/>
          <p:nvPr/>
        </p:nvSpPr>
        <p:spPr>
          <a:xfrm>
            <a:off x="510224" y="4472616"/>
            <a:ext cx="1776268" cy="785802"/>
          </a:xfrm>
          <a:prstGeom prst="roundRect">
            <a:avLst/>
          </a:prstGeom>
          <a:solidFill>
            <a:srgbClr val="14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申請外残業が行われていないか・・マネージャーが把握できる</a:t>
            </a:r>
          </a:p>
        </p:txBody>
      </p:sp>
      <p:sp>
        <p:nvSpPr>
          <p:cNvPr id="14" name="四角形: 角を丸くする 26">
            <a:extLst>
              <a:ext uri="{FF2B5EF4-FFF2-40B4-BE49-F238E27FC236}">
                <a16:creationId xmlns:a16="http://schemas.microsoft.com/office/drawing/2014/main" id="{E456A30E-7DD6-7442-AC59-35F4EEBEC5D4}"/>
              </a:ext>
            </a:extLst>
          </p:cNvPr>
          <p:cNvSpPr/>
          <p:nvPr/>
        </p:nvSpPr>
        <p:spPr>
          <a:xfrm>
            <a:off x="2349533" y="4462270"/>
            <a:ext cx="1761595" cy="796148"/>
          </a:xfrm>
          <a:prstGeom prst="roundRect">
            <a:avLst/>
          </a:prstGeom>
          <a:solidFill>
            <a:srgbClr val="14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電源</a:t>
            </a: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ON</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OFF</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ではなく</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最初と最後の</a:t>
            </a: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 PC </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操作から正しく判断</a:t>
            </a:r>
          </a:p>
        </p:txBody>
      </p:sp>
      <p:sp>
        <p:nvSpPr>
          <p:cNvPr id="15" name="四角形: 角を丸くする 27">
            <a:extLst>
              <a:ext uri="{FF2B5EF4-FFF2-40B4-BE49-F238E27FC236}">
                <a16:creationId xmlns:a16="http://schemas.microsoft.com/office/drawing/2014/main" id="{F297F298-EFD1-4B4C-937B-2938B1EF6ED1}"/>
              </a:ext>
            </a:extLst>
          </p:cNvPr>
          <p:cNvSpPr/>
          <p:nvPr/>
        </p:nvSpPr>
        <p:spPr>
          <a:xfrm>
            <a:off x="4173987" y="4462270"/>
            <a:ext cx="1780241" cy="796148"/>
          </a:xfrm>
          <a:prstGeom prst="roundRect">
            <a:avLst/>
          </a:prstGeom>
          <a:solidFill>
            <a:srgbClr val="14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誰でもカンタンに</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設定可能</a:t>
            </a:r>
          </a:p>
        </p:txBody>
      </p:sp>
      <p:sp>
        <p:nvSpPr>
          <p:cNvPr id="16" name="テキスト プレースホルダー 5">
            <a:extLst>
              <a:ext uri="{FF2B5EF4-FFF2-40B4-BE49-F238E27FC236}">
                <a16:creationId xmlns:a16="http://schemas.microsoft.com/office/drawing/2014/main" id="{70BBCFB6-F144-854A-8EBB-32BA4EA088A4}"/>
              </a:ext>
            </a:extLst>
          </p:cNvPr>
          <p:cNvSpPr txBox="1">
            <a:spLocks/>
          </p:cNvSpPr>
          <p:nvPr/>
        </p:nvSpPr>
        <p:spPr>
          <a:xfrm>
            <a:off x="123006" y="6305421"/>
            <a:ext cx="9504469" cy="28277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900" b="0"/>
              <a:t>* </a:t>
            </a:r>
            <a:r>
              <a:rPr lang="ja-JP" altLang="en-US" sz="900" b="0"/>
              <a:t>利用には別途申請が必要です。詳細はお問い合わせください。また本機能の利用はベーシックライセンスが必要です。</a:t>
            </a:r>
            <a:endParaRPr lang="en-US" altLang="ja-JP" sz="900" b="0"/>
          </a:p>
        </p:txBody>
      </p:sp>
      <p:pic>
        <p:nvPicPr>
          <p:cNvPr id="17" name="図 16">
            <a:extLst>
              <a:ext uri="{FF2B5EF4-FFF2-40B4-BE49-F238E27FC236}">
                <a16:creationId xmlns:a16="http://schemas.microsoft.com/office/drawing/2014/main" id="{39B00477-AC48-EC4D-989E-9C3E524F44CE}"/>
              </a:ext>
            </a:extLst>
          </p:cNvPr>
          <p:cNvPicPr>
            <a:picLocks noChangeAspect="1"/>
          </p:cNvPicPr>
          <p:nvPr/>
        </p:nvPicPr>
        <p:blipFill rotWithShape="1">
          <a:blip r:embed="rId3"/>
          <a:srcRect r="45058"/>
          <a:stretch/>
        </p:blipFill>
        <p:spPr>
          <a:xfrm>
            <a:off x="6780445" y="1881015"/>
            <a:ext cx="4956038" cy="4570542"/>
          </a:xfrm>
          <a:prstGeom prst="rect">
            <a:avLst/>
          </a:prstGeom>
          <a:ln cap="rnd">
            <a:solidFill>
              <a:schemeClr val="bg1">
                <a:lumMod val="75000"/>
              </a:schemeClr>
            </a:solidFill>
            <a:miter lim="800000"/>
          </a:ln>
        </p:spPr>
      </p:pic>
      <p:sp>
        <p:nvSpPr>
          <p:cNvPr id="18" name="正方形/長方形 17">
            <a:extLst>
              <a:ext uri="{FF2B5EF4-FFF2-40B4-BE49-F238E27FC236}">
                <a16:creationId xmlns:a16="http://schemas.microsoft.com/office/drawing/2014/main" id="{44342221-9AB6-DB48-B767-752B214F51AA}"/>
              </a:ext>
            </a:extLst>
          </p:cNvPr>
          <p:cNvSpPr/>
          <p:nvPr/>
        </p:nvSpPr>
        <p:spPr>
          <a:xfrm>
            <a:off x="9375227" y="3978024"/>
            <a:ext cx="861569" cy="205093"/>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a:extLst>
              <a:ext uri="{FF2B5EF4-FFF2-40B4-BE49-F238E27FC236}">
                <a16:creationId xmlns:a16="http://schemas.microsoft.com/office/drawing/2014/main" id="{E33841FD-B2C1-D449-8576-2F9C27B32F27}"/>
              </a:ext>
            </a:extLst>
          </p:cNvPr>
          <p:cNvSpPr/>
          <p:nvPr/>
        </p:nvSpPr>
        <p:spPr>
          <a:xfrm>
            <a:off x="9371382" y="5741318"/>
            <a:ext cx="861569" cy="205093"/>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0" name="図 19">
            <a:extLst>
              <a:ext uri="{FF2B5EF4-FFF2-40B4-BE49-F238E27FC236}">
                <a16:creationId xmlns:a16="http://schemas.microsoft.com/office/drawing/2014/main" id="{0FA39B3D-CCE9-7D42-A3CE-F5BFEA49994A}"/>
              </a:ext>
            </a:extLst>
          </p:cNvPr>
          <p:cNvPicPr>
            <a:picLocks noChangeAspect="1"/>
          </p:cNvPicPr>
          <p:nvPr/>
        </p:nvPicPr>
        <p:blipFill>
          <a:blip r:embed="rId4"/>
          <a:stretch>
            <a:fillRect/>
          </a:stretch>
        </p:blipFill>
        <p:spPr>
          <a:xfrm flipH="1">
            <a:off x="6989351" y="5352052"/>
            <a:ext cx="465422" cy="1033391"/>
          </a:xfrm>
          <a:prstGeom prst="rect">
            <a:avLst/>
          </a:prstGeom>
        </p:spPr>
      </p:pic>
      <p:sp>
        <p:nvSpPr>
          <p:cNvPr id="21" name="円形吹き出し 20">
            <a:extLst>
              <a:ext uri="{FF2B5EF4-FFF2-40B4-BE49-F238E27FC236}">
                <a16:creationId xmlns:a16="http://schemas.microsoft.com/office/drawing/2014/main" id="{A712A978-6B14-ED42-9455-E64EFE624619}"/>
              </a:ext>
            </a:extLst>
          </p:cNvPr>
          <p:cNvSpPr/>
          <p:nvPr/>
        </p:nvSpPr>
        <p:spPr>
          <a:xfrm>
            <a:off x="7398322" y="4034381"/>
            <a:ext cx="1625654" cy="1611991"/>
          </a:xfrm>
          <a:prstGeom prst="wedgeEllipseCallout">
            <a:avLst>
              <a:gd name="adj1" fmla="val -50830"/>
              <a:gd name="adj2" fmla="val 35863"/>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22" name="テキスト ボックス 21">
            <a:extLst>
              <a:ext uri="{FF2B5EF4-FFF2-40B4-BE49-F238E27FC236}">
                <a16:creationId xmlns:a16="http://schemas.microsoft.com/office/drawing/2014/main" id="{42E3BB29-4BFF-0945-8C29-B59BDF410464}"/>
              </a:ext>
            </a:extLst>
          </p:cNvPr>
          <p:cNvSpPr txBox="1"/>
          <p:nvPr/>
        </p:nvSpPr>
        <p:spPr>
          <a:xfrm>
            <a:off x="7450865" y="4521841"/>
            <a:ext cx="1531188" cy="665952"/>
          </a:xfrm>
          <a:prstGeom prst="rect">
            <a:avLst/>
          </a:prstGeom>
          <a:noFill/>
        </p:spPr>
        <p:txBody>
          <a:bodyPr wrap="none" rtlCol="0">
            <a:spAutoFit/>
          </a:bodyPr>
          <a:lstStyle/>
          <a:p>
            <a:pPr algn="ctr">
              <a:lnSpc>
                <a:spcPct val="120000"/>
              </a:lnSpc>
            </a:pPr>
            <a:r>
              <a:rPr kumimoji="1" lang="ja-JP" altLang="en-US" sz="1050">
                <a:solidFill>
                  <a:srgbClr val="C00000"/>
                </a:solidFill>
                <a:latin typeface="Meiryo" panose="020B0604030504040204" pitchFamily="34" charset="-128"/>
                <a:ea typeface="Meiryo" panose="020B0604030504040204" pitchFamily="34" charset="-128"/>
              </a:rPr>
              <a:t>夕礼での報告通り</a:t>
            </a:r>
            <a:endParaRPr kumimoji="1" lang="en-US" altLang="ja-JP" sz="1050">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050">
                <a:solidFill>
                  <a:srgbClr val="C00000"/>
                </a:solidFill>
                <a:latin typeface="Meiryo" panose="020B0604030504040204" pitchFamily="34" charset="-128"/>
                <a:ea typeface="Meiryo" panose="020B0604030504040204" pitchFamily="34" charset="-128"/>
              </a:rPr>
              <a:t>メール対応後、業務を</a:t>
            </a:r>
            <a:endParaRPr kumimoji="1" lang="en-US" altLang="ja-JP" sz="1050">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050">
                <a:solidFill>
                  <a:srgbClr val="C00000"/>
                </a:solidFill>
                <a:latin typeface="Meiryo" panose="020B0604030504040204" pitchFamily="34" charset="-128"/>
                <a:ea typeface="Meiryo" panose="020B0604030504040204" pitchFamily="34" charset="-128"/>
              </a:rPr>
              <a:t>終了してくれている！</a:t>
            </a:r>
            <a:endParaRPr kumimoji="1" lang="en-US" altLang="ja-JP" sz="1050">
              <a:solidFill>
                <a:srgbClr val="C00000"/>
              </a:solidFill>
              <a:latin typeface="Meiryo" panose="020B0604030504040204" pitchFamily="34" charset="-128"/>
              <a:ea typeface="Meiryo" panose="020B0604030504040204" pitchFamily="34" charset="-128"/>
            </a:endParaRPr>
          </a:p>
        </p:txBody>
      </p:sp>
      <p:pic>
        <p:nvPicPr>
          <p:cNvPr id="2" name="図 1">
            <a:extLst>
              <a:ext uri="{FF2B5EF4-FFF2-40B4-BE49-F238E27FC236}">
                <a16:creationId xmlns:a16="http://schemas.microsoft.com/office/drawing/2014/main" id="{F2FFB950-B2EC-4794-634E-97DFF683DC61}"/>
              </a:ext>
            </a:extLst>
          </p:cNvPr>
          <p:cNvPicPr>
            <a:picLocks noChangeAspect="1"/>
          </p:cNvPicPr>
          <p:nvPr/>
        </p:nvPicPr>
        <p:blipFill>
          <a:blip r:embed="rId5"/>
          <a:stretch>
            <a:fillRect/>
          </a:stretch>
        </p:blipFill>
        <p:spPr>
          <a:xfrm>
            <a:off x="2972390" y="2351336"/>
            <a:ext cx="1993490" cy="494612"/>
          </a:xfrm>
          <a:prstGeom prst="rect">
            <a:avLst/>
          </a:prstGeom>
        </p:spPr>
      </p:pic>
    </p:spTree>
    <p:extLst>
      <p:ext uri="{BB962C8B-B14F-4D97-AF65-F5344CB8AC3E}">
        <p14:creationId xmlns:p14="http://schemas.microsoft.com/office/powerpoint/2010/main" val="1221113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08731A9-E5A1-6E43-A1CF-05DEEDD46284}"/>
              </a:ext>
            </a:extLst>
          </p:cNvPr>
          <p:cNvSpPr>
            <a:spLocks noGrp="1"/>
          </p:cNvSpPr>
          <p:nvPr>
            <p:ph type="body" sz="quarter" idx="15"/>
          </p:nvPr>
        </p:nvSpPr>
        <p:spPr/>
        <p:txBody>
          <a:bodyPr/>
          <a:lstStyle/>
          <a:p>
            <a:r>
              <a:rPr kumimoji="1" lang="en-US" altLang="ja-JP"/>
              <a:t>API </a:t>
            </a:r>
            <a:r>
              <a:rPr kumimoji="1" lang="ja-JP" altLang="en-US"/>
              <a:t>公開</a:t>
            </a:r>
          </a:p>
        </p:txBody>
      </p:sp>
      <p:sp>
        <p:nvSpPr>
          <p:cNvPr id="4" name="角丸四角形 3">
            <a:extLst>
              <a:ext uri="{FF2B5EF4-FFF2-40B4-BE49-F238E27FC236}">
                <a16:creationId xmlns:a16="http://schemas.microsoft.com/office/drawing/2014/main" id="{CF2938F7-1599-8347-B1E9-846F282C9F1D}"/>
              </a:ext>
            </a:extLst>
          </p:cNvPr>
          <p:cNvSpPr/>
          <p:nvPr/>
        </p:nvSpPr>
        <p:spPr>
          <a:xfrm>
            <a:off x="396894" y="1545198"/>
            <a:ext cx="5610585" cy="123741"/>
          </a:xfrm>
          <a:prstGeom prst="roundRect">
            <a:avLst/>
          </a:prstGeom>
          <a:solidFill>
            <a:srgbClr val="C0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81950A4-9F11-2D46-9032-7C548BD46CD9}"/>
              </a:ext>
            </a:extLst>
          </p:cNvPr>
          <p:cNvSpPr txBox="1"/>
          <p:nvPr/>
        </p:nvSpPr>
        <p:spPr>
          <a:xfrm>
            <a:off x="566809" y="1343623"/>
            <a:ext cx="5250472" cy="3716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20000"/>
              </a:lnSpc>
            </a:pP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ハードウェア・インストールアプリ情報取得の</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rPr>
              <a:t> API </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を公開</a:t>
            </a:r>
          </a:p>
        </p:txBody>
      </p:sp>
      <p:grpSp>
        <p:nvGrpSpPr>
          <p:cNvPr id="6" name="グループ化 5">
            <a:extLst>
              <a:ext uri="{FF2B5EF4-FFF2-40B4-BE49-F238E27FC236}">
                <a16:creationId xmlns:a16="http://schemas.microsoft.com/office/drawing/2014/main" id="{A10BE63D-FB7A-DD45-B704-48E31100B4F3}"/>
              </a:ext>
            </a:extLst>
          </p:cNvPr>
          <p:cNvGrpSpPr/>
          <p:nvPr/>
        </p:nvGrpSpPr>
        <p:grpSpPr>
          <a:xfrm>
            <a:off x="583996" y="3043784"/>
            <a:ext cx="5326311" cy="526298"/>
            <a:chOff x="401001" y="5372140"/>
            <a:chExt cx="5326311" cy="526298"/>
          </a:xfrm>
        </p:grpSpPr>
        <p:pic>
          <p:nvPicPr>
            <p:cNvPr id="7" name="グラフィックス 21" descr="バッジ: チェックマーク 1 単色塗りつぶし">
              <a:extLst>
                <a:ext uri="{FF2B5EF4-FFF2-40B4-BE49-F238E27FC236}">
                  <a16:creationId xmlns:a16="http://schemas.microsoft.com/office/drawing/2014/main" id="{9E204ADB-89B2-AD4F-9A5E-C56DE3D007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1001" y="5376424"/>
              <a:ext cx="320492" cy="320492"/>
            </a:xfrm>
            <a:prstGeom prst="rect">
              <a:avLst/>
            </a:prstGeom>
          </p:spPr>
        </p:pic>
        <p:sp>
          <p:nvSpPr>
            <p:cNvPr id="8" name="テキスト ボックス 22">
              <a:extLst>
                <a:ext uri="{FF2B5EF4-FFF2-40B4-BE49-F238E27FC236}">
                  <a16:creationId xmlns:a16="http://schemas.microsoft.com/office/drawing/2014/main" id="{8D85FD78-2507-3D42-83C8-C2DE60984346}"/>
                </a:ext>
              </a:extLst>
            </p:cNvPr>
            <p:cNvSpPr txBox="1"/>
            <p:nvPr/>
          </p:nvSpPr>
          <p:spPr>
            <a:xfrm>
              <a:off x="750589" y="5372140"/>
              <a:ext cx="4976723" cy="5262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API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を実行して、自社で利用しているサービスに、デバイスのハードウェア情報を取り込む</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grpSp>
      <p:grpSp>
        <p:nvGrpSpPr>
          <p:cNvPr id="9" name="グループ化 8">
            <a:extLst>
              <a:ext uri="{FF2B5EF4-FFF2-40B4-BE49-F238E27FC236}">
                <a16:creationId xmlns:a16="http://schemas.microsoft.com/office/drawing/2014/main" id="{F0652AA2-6F9A-9248-B6AC-415C815BF549}"/>
              </a:ext>
            </a:extLst>
          </p:cNvPr>
          <p:cNvGrpSpPr/>
          <p:nvPr/>
        </p:nvGrpSpPr>
        <p:grpSpPr>
          <a:xfrm>
            <a:off x="583996" y="5243712"/>
            <a:ext cx="5326311" cy="526298"/>
            <a:chOff x="401001" y="5896960"/>
            <a:chExt cx="5326311" cy="526298"/>
          </a:xfrm>
        </p:grpSpPr>
        <p:pic>
          <p:nvPicPr>
            <p:cNvPr id="10" name="グラフィックス 23" descr="バッジ: チェックマーク 1 単色塗りつぶし">
              <a:extLst>
                <a:ext uri="{FF2B5EF4-FFF2-40B4-BE49-F238E27FC236}">
                  <a16:creationId xmlns:a16="http://schemas.microsoft.com/office/drawing/2014/main" id="{B90BC04A-E583-C34F-9674-BD63D1811F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1001" y="5901244"/>
              <a:ext cx="320492" cy="320492"/>
            </a:xfrm>
            <a:prstGeom prst="rect">
              <a:avLst/>
            </a:prstGeom>
          </p:spPr>
        </p:pic>
        <p:sp>
          <p:nvSpPr>
            <p:cNvPr id="11" name="テキスト ボックス 24">
              <a:extLst>
                <a:ext uri="{FF2B5EF4-FFF2-40B4-BE49-F238E27FC236}">
                  <a16:creationId xmlns:a16="http://schemas.microsoft.com/office/drawing/2014/main" id="{EFF44DDB-3458-FA45-83CE-DCB8EEE2E0BC}"/>
                </a:ext>
              </a:extLst>
            </p:cNvPr>
            <p:cNvSpPr txBox="1"/>
            <p:nvPr/>
          </p:nvSpPr>
          <p:spPr>
            <a:xfrm>
              <a:off x="750589" y="5896960"/>
              <a:ext cx="4976723" cy="5262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kumimoji="1" lang="en" altLang="ja-JP" sz="1200">
                  <a:solidFill>
                    <a:schemeClr val="tx1">
                      <a:lumMod val="75000"/>
                      <a:lumOff val="25000"/>
                    </a:schemeClr>
                  </a:solidFill>
                  <a:latin typeface="メイリオ" panose="020B0604030504040204" pitchFamily="50" charset="-128"/>
                  <a:ea typeface="メイリオ" panose="020B0604030504040204" pitchFamily="50" charset="-128"/>
                </a:rPr>
                <a:t>API</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を実行し、</a:t>
              </a:r>
              <a:r>
                <a:rPr kumimoji="1" lang="en" altLang="ja-JP" sz="1200">
                  <a:solidFill>
                    <a:schemeClr val="tx1">
                      <a:lumMod val="75000"/>
                      <a:lumOff val="25000"/>
                    </a:schemeClr>
                  </a:solidFill>
                  <a:latin typeface="メイリオ" panose="020B0604030504040204" pitchFamily="50" charset="-128"/>
                  <a:ea typeface="メイリオ" panose="020B0604030504040204" pitchFamily="50" charset="-128"/>
                </a:rPr>
                <a:t>csv</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ファイルを生成する</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 altLang="ja-JP" sz="1200">
                  <a:solidFill>
                    <a:schemeClr val="tx1">
                      <a:lumMod val="75000"/>
                      <a:lumOff val="25000"/>
                    </a:schemeClr>
                  </a:solidFill>
                  <a:latin typeface="メイリオ" panose="020B0604030504040204" pitchFamily="50" charset="-128"/>
                  <a:ea typeface="メイリオ" panose="020B0604030504040204" pitchFamily="50" charset="-128"/>
                </a:rPr>
                <a:t>bat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ファイルを作成することで、ハードウェア・アプリ情報を</a:t>
              </a:r>
              <a:r>
                <a:rPr kumimoji="1" lang="en" altLang="ja-JP" sz="1200">
                  <a:solidFill>
                    <a:schemeClr val="tx1">
                      <a:lumMod val="75000"/>
                      <a:lumOff val="25000"/>
                    </a:schemeClr>
                  </a:solidFill>
                  <a:latin typeface="メイリオ" panose="020B0604030504040204" pitchFamily="50" charset="-128"/>
                  <a:ea typeface="メイリオ" panose="020B0604030504040204" pitchFamily="50" charset="-128"/>
                </a:rPr>
                <a:t>csv</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ファイルで保存する</a:t>
              </a:r>
            </a:p>
          </p:txBody>
        </p:sp>
      </p:grpSp>
      <p:grpSp>
        <p:nvGrpSpPr>
          <p:cNvPr id="12" name="グループ化 11">
            <a:extLst>
              <a:ext uri="{FF2B5EF4-FFF2-40B4-BE49-F238E27FC236}">
                <a16:creationId xmlns:a16="http://schemas.microsoft.com/office/drawing/2014/main" id="{65F70FBB-D204-B14C-B3E5-B0C08B1C43BA}"/>
              </a:ext>
            </a:extLst>
          </p:cNvPr>
          <p:cNvGrpSpPr/>
          <p:nvPr/>
        </p:nvGrpSpPr>
        <p:grpSpPr>
          <a:xfrm>
            <a:off x="821011" y="3877367"/>
            <a:ext cx="1106424" cy="1106424"/>
            <a:chOff x="750589" y="2408135"/>
            <a:chExt cx="1106424" cy="1106424"/>
          </a:xfrm>
        </p:grpSpPr>
        <p:pic>
          <p:nvPicPr>
            <p:cNvPr id="13" name="グラフィックス 8" descr="同期中のクラウド 枠線">
              <a:extLst>
                <a:ext uri="{FF2B5EF4-FFF2-40B4-BE49-F238E27FC236}">
                  <a16:creationId xmlns:a16="http://schemas.microsoft.com/office/drawing/2014/main" id="{E9B621E7-EA4E-C045-BAB7-D4B3C63B57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589" y="2408135"/>
              <a:ext cx="1106424" cy="1106424"/>
            </a:xfrm>
            <a:prstGeom prst="rect">
              <a:avLst/>
            </a:prstGeom>
          </p:spPr>
        </p:pic>
        <p:pic>
          <p:nvPicPr>
            <p:cNvPr id="14" name="図 13">
              <a:extLst>
                <a:ext uri="{FF2B5EF4-FFF2-40B4-BE49-F238E27FC236}">
                  <a16:creationId xmlns:a16="http://schemas.microsoft.com/office/drawing/2014/main" id="{0C6D5459-763F-B347-9F5A-08E5E004D0DF}"/>
                </a:ext>
              </a:extLst>
            </p:cNvPr>
            <p:cNvPicPr>
              <a:picLocks noChangeAspect="1"/>
            </p:cNvPicPr>
            <p:nvPr/>
          </p:nvPicPr>
          <p:blipFill>
            <a:blip r:embed="rId6"/>
            <a:stretch>
              <a:fillRect/>
            </a:stretch>
          </p:blipFill>
          <p:spPr>
            <a:xfrm>
              <a:off x="1058389" y="2861135"/>
              <a:ext cx="490823" cy="315259"/>
            </a:xfrm>
            <a:prstGeom prst="rect">
              <a:avLst/>
            </a:prstGeom>
          </p:spPr>
        </p:pic>
      </p:grpSp>
      <p:pic>
        <p:nvPicPr>
          <p:cNvPr id="15" name="図 14">
            <a:extLst>
              <a:ext uri="{FF2B5EF4-FFF2-40B4-BE49-F238E27FC236}">
                <a16:creationId xmlns:a16="http://schemas.microsoft.com/office/drawing/2014/main" id="{E301D7B8-15A6-B140-AE20-D204A6C41B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241794" y="4000934"/>
            <a:ext cx="877669" cy="899619"/>
          </a:xfrm>
          <a:prstGeom prst="rect">
            <a:avLst/>
          </a:prstGeom>
        </p:spPr>
      </p:pic>
      <p:sp>
        <p:nvSpPr>
          <p:cNvPr id="16" name="U ターン矢印 29">
            <a:extLst>
              <a:ext uri="{FF2B5EF4-FFF2-40B4-BE49-F238E27FC236}">
                <a16:creationId xmlns:a16="http://schemas.microsoft.com/office/drawing/2014/main" id="{45DA5201-5E47-0C45-AC33-565E73812D13}"/>
              </a:ext>
            </a:extLst>
          </p:cNvPr>
          <p:cNvSpPr/>
          <p:nvPr/>
        </p:nvSpPr>
        <p:spPr>
          <a:xfrm rot="16200000">
            <a:off x="2912725" y="3530175"/>
            <a:ext cx="317988" cy="1703353"/>
          </a:xfrm>
          <a:prstGeom prst="uturnArrow">
            <a:avLst>
              <a:gd name="adj1" fmla="val 6538"/>
              <a:gd name="adj2" fmla="val 18762"/>
              <a:gd name="adj3" fmla="val 40385"/>
              <a:gd name="adj4" fmla="val 43750"/>
              <a:gd name="adj5"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pic>
        <p:nvPicPr>
          <p:cNvPr id="17" name="グラフィックス 38" descr="ドキュメント 枠線">
            <a:extLst>
              <a:ext uri="{FF2B5EF4-FFF2-40B4-BE49-F238E27FC236}">
                <a16:creationId xmlns:a16="http://schemas.microsoft.com/office/drawing/2014/main" id="{100C6BE1-9610-3045-A6C5-51C46D41C9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02259" y="4541966"/>
            <a:ext cx="687003" cy="687003"/>
          </a:xfrm>
          <a:prstGeom prst="rect">
            <a:avLst/>
          </a:prstGeom>
        </p:spPr>
      </p:pic>
      <p:grpSp>
        <p:nvGrpSpPr>
          <p:cNvPr id="18" name="グループ化 17">
            <a:extLst>
              <a:ext uri="{FF2B5EF4-FFF2-40B4-BE49-F238E27FC236}">
                <a16:creationId xmlns:a16="http://schemas.microsoft.com/office/drawing/2014/main" id="{CF2039CB-7C1F-CC4D-91CC-BD0EA4132DAE}"/>
              </a:ext>
            </a:extLst>
          </p:cNvPr>
          <p:cNvGrpSpPr/>
          <p:nvPr/>
        </p:nvGrpSpPr>
        <p:grpSpPr>
          <a:xfrm>
            <a:off x="821012" y="1852097"/>
            <a:ext cx="1106424" cy="1106424"/>
            <a:chOff x="750589" y="2408135"/>
            <a:chExt cx="1106424" cy="1106424"/>
          </a:xfrm>
        </p:grpSpPr>
        <p:pic>
          <p:nvPicPr>
            <p:cNvPr id="19" name="グラフィックス 40" descr="同期中のクラウド 枠線">
              <a:extLst>
                <a:ext uri="{FF2B5EF4-FFF2-40B4-BE49-F238E27FC236}">
                  <a16:creationId xmlns:a16="http://schemas.microsoft.com/office/drawing/2014/main" id="{8E3D6C86-D477-1144-8A58-48B728FCE8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589" y="2408135"/>
              <a:ext cx="1106424" cy="1106424"/>
            </a:xfrm>
            <a:prstGeom prst="rect">
              <a:avLst/>
            </a:prstGeom>
          </p:spPr>
        </p:pic>
        <p:pic>
          <p:nvPicPr>
            <p:cNvPr id="20" name="図 19">
              <a:extLst>
                <a:ext uri="{FF2B5EF4-FFF2-40B4-BE49-F238E27FC236}">
                  <a16:creationId xmlns:a16="http://schemas.microsoft.com/office/drawing/2014/main" id="{587AD002-3327-B144-AAAA-169C293110CF}"/>
                </a:ext>
              </a:extLst>
            </p:cNvPr>
            <p:cNvPicPr>
              <a:picLocks noChangeAspect="1"/>
            </p:cNvPicPr>
            <p:nvPr/>
          </p:nvPicPr>
          <p:blipFill>
            <a:blip r:embed="rId6"/>
            <a:stretch>
              <a:fillRect/>
            </a:stretch>
          </p:blipFill>
          <p:spPr>
            <a:xfrm>
              <a:off x="1058389" y="2861135"/>
              <a:ext cx="490823" cy="315259"/>
            </a:xfrm>
            <a:prstGeom prst="rect">
              <a:avLst/>
            </a:prstGeom>
          </p:spPr>
        </p:pic>
      </p:grpSp>
      <p:sp>
        <p:nvSpPr>
          <p:cNvPr id="21" name="U ターン矢印 42">
            <a:extLst>
              <a:ext uri="{FF2B5EF4-FFF2-40B4-BE49-F238E27FC236}">
                <a16:creationId xmlns:a16="http://schemas.microsoft.com/office/drawing/2014/main" id="{E07E0639-8723-7C40-A973-CC529005834E}"/>
              </a:ext>
            </a:extLst>
          </p:cNvPr>
          <p:cNvSpPr/>
          <p:nvPr/>
        </p:nvSpPr>
        <p:spPr>
          <a:xfrm rot="16200000">
            <a:off x="2912726" y="1504905"/>
            <a:ext cx="317988" cy="1703353"/>
          </a:xfrm>
          <a:prstGeom prst="uturnArrow">
            <a:avLst>
              <a:gd name="adj1" fmla="val 6538"/>
              <a:gd name="adj2" fmla="val 18762"/>
              <a:gd name="adj3" fmla="val 40385"/>
              <a:gd name="adj4" fmla="val 43750"/>
              <a:gd name="adj5" fmla="val 1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pic>
        <p:nvPicPr>
          <p:cNvPr id="22" name="グラフィックス 44" descr="データベース 枠線">
            <a:extLst>
              <a:ext uri="{FF2B5EF4-FFF2-40B4-BE49-F238E27FC236}">
                <a16:creationId xmlns:a16="http://schemas.microsoft.com/office/drawing/2014/main" id="{64AD54B8-9673-284A-AEF4-9D95DC7172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56372" y="1952324"/>
            <a:ext cx="914400" cy="914400"/>
          </a:xfrm>
          <a:prstGeom prst="rect">
            <a:avLst/>
          </a:prstGeom>
        </p:spPr>
      </p:pic>
      <p:graphicFrame>
        <p:nvGraphicFramePr>
          <p:cNvPr id="23" name="表 22">
            <a:extLst>
              <a:ext uri="{FF2B5EF4-FFF2-40B4-BE49-F238E27FC236}">
                <a16:creationId xmlns:a16="http://schemas.microsoft.com/office/drawing/2014/main" id="{FA53FC6B-B2F5-B04B-AFDC-22FDBCB66F7D}"/>
              </a:ext>
            </a:extLst>
          </p:cNvPr>
          <p:cNvGraphicFramePr>
            <a:graphicFrameLocks noGrp="1"/>
          </p:cNvGraphicFramePr>
          <p:nvPr/>
        </p:nvGraphicFramePr>
        <p:xfrm>
          <a:off x="6184523" y="1545198"/>
          <a:ext cx="5645679" cy="1921416"/>
        </p:xfrm>
        <a:graphic>
          <a:graphicData uri="http://schemas.openxmlformats.org/drawingml/2006/table">
            <a:tbl>
              <a:tblPr firstRow="1" bandRow="1">
                <a:tableStyleId>{9D7B26C5-4107-4FEC-AEDC-1716B250A1EF}</a:tableStyleId>
              </a:tblPr>
              <a:tblGrid>
                <a:gridCol w="2539063">
                  <a:extLst>
                    <a:ext uri="{9D8B030D-6E8A-4147-A177-3AD203B41FA5}">
                      <a16:colId xmlns:a16="http://schemas.microsoft.com/office/drawing/2014/main" val="20000"/>
                    </a:ext>
                  </a:extLst>
                </a:gridCol>
                <a:gridCol w="776654">
                  <a:extLst>
                    <a:ext uri="{9D8B030D-6E8A-4147-A177-3AD203B41FA5}">
                      <a16:colId xmlns:a16="http://schemas.microsoft.com/office/drawing/2014/main" val="1702697475"/>
                    </a:ext>
                  </a:extLst>
                </a:gridCol>
                <a:gridCol w="776654">
                  <a:extLst>
                    <a:ext uri="{9D8B030D-6E8A-4147-A177-3AD203B41FA5}">
                      <a16:colId xmlns:a16="http://schemas.microsoft.com/office/drawing/2014/main" val="87776879"/>
                    </a:ext>
                  </a:extLst>
                </a:gridCol>
                <a:gridCol w="776654">
                  <a:extLst>
                    <a:ext uri="{9D8B030D-6E8A-4147-A177-3AD203B41FA5}">
                      <a16:colId xmlns:a16="http://schemas.microsoft.com/office/drawing/2014/main" val="2422496772"/>
                    </a:ext>
                  </a:extLst>
                </a:gridCol>
                <a:gridCol w="776654">
                  <a:extLst>
                    <a:ext uri="{9D8B030D-6E8A-4147-A177-3AD203B41FA5}">
                      <a16:colId xmlns:a16="http://schemas.microsoft.com/office/drawing/2014/main" val="579507147"/>
                    </a:ext>
                  </a:extLst>
                </a:gridCol>
              </a:tblGrid>
              <a:tr h="367419">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利用可能な </a:t>
                      </a: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API</a:t>
                      </a:r>
                      <a:endPar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a:lnSpc>
                          <a:spcPct val="120000"/>
                        </a:lnSpc>
                      </a:pP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iOS</a:t>
                      </a:r>
                      <a:endPar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a:lnSpc>
                          <a:spcPct val="120000"/>
                        </a:lnSpc>
                      </a:pP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Android</a:t>
                      </a:r>
                      <a:endPar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a:lnSpc>
                          <a:spcPct val="120000"/>
                        </a:lnSpc>
                      </a:pP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a:t>
                      </a:r>
                      <a:endPar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a:lnSpc>
                          <a:spcPct val="120000"/>
                        </a:lnSpc>
                      </a:pP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macOS</a:t>
                      </a:r>
                      <a:endPar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0"/>
                  </a:ext>
                </a:extLst>
              </a:tr>
              <a:tr h="367419">
                <a:tc>
                  <a:txBody>
                    <a:bodyPr/>
                    <a:lstStyle/>
                    <a:p>
                      <a:pPr algn="l">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資産情報（ハードウェア）</a:t>
                      </a:r>
                    </a:p>
                  </a:txBody>
                  <a:tcPr marL="54000" marR="54000" marT="46800" marB="46800"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7419">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資産情報（インストールアプリ）</a:t>
                      </a:r>
                    </a:p>
                  </a:txBody>
                  <a:tcPr marL="54000" marR="54000" marT="46800" marB="46800"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6334353"/>
                  </a:ext>
                </a:extLst>
              </a:tr>
              <a:tr h="367419">
                <a:tc>
                  <a:txBody>
                    <a:bodyPr/>
                    <a:lstStyle/>
                    <a:p>
                      <a:pPr algn="l">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活動時間（</a:t>
                      </a: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日の最初と最後の操作ログ）の取得</a:t>
                      </a:r>
                    </a:p>
                  </a:txBody>
                  <a:tcPr marL="54000" marR="54000" marT="46800" marB="46800"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ー</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ー</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ー</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419">
                <a:tc>
                  <a:txBody>
                    <a:bodyPr/>
                    <a:lstStyle/>
                    <a:p>
                      <a:pPr algn="l">
                        <a:lnSpc>
                          <a:spcPct val="120000"/>
                        </a:lnSpc>
                      </a:pPr>
                      <a:r>
                        <a:rPr kumimoji="1" lang="en-US" altLang="ja-JP" sz="1000" b="0" u="none">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OAuth2.0</a:t>
                      </a:r>
                    </a:p>
                  </a:txBody>
                  <a:tcPr marL="54000" marR="54000" marT="46800" marB="46800" anchor="ctr">
                    <a:lnL w="12700" cap="flat" cmpd="sng" algn="ctr">
                      <a:no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20000"/>
                        </a:lnSpc>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txBody>
                  <a:tcPr marL="54000" marR="54000" marT="46800" marB="46800" anchor="ctr">
                    <a:lnL w="12700" cap="flat" cmpd="sng" algn="ctr">
                      <a:solidFill>
                        <a:schemeClr val="bg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4" name="テキスト ボックス 22">
            <a:extLst>
              <a:ext uri="{FF2B5EF4-FFF2-40B4-BE49-F238E27FC236}">
                <a16:creationId xmlns:a16="http://schemas.microsoft.com/office/drawing/2014/main" id="{997AA56B-0809-4149-B67A-9F44B089FC84}"/>
              </a:ext>
            </a:extLst>
          </p:cNvPr>
          <p:cNvSpPr txBox="1"/>
          <p:nvPr/>
        </p:nvSpPr>
        <p:spPr>
          <a:xfrm>
            <a:off x="6117020" y="3517135"/>
            <a:ext cx="4976723" cy="4178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rPr>
              <a:t>※ OS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rPr>
              <a:t>毎に取得可能な項目が異なります。</a:t>
            </a:r>
            <a:endPar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200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rPr>
              <a:t>利用にはベーシックライセンスの導入と別途申請が必要です。</a:t>
            </a:r>
            <a:endPar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endParaRPr>
          </a:p>
        </p:txBody>
      </p:sp>
      <p:graphicFrame>
        <p:nvGraphicFramePr>
          <p:cNvPr id="25" name="表 24">
            <a:extLst>
              <a:ext uri="{FF2B5EF4-FFF2-40B4-BE49-F238E27FC236}">
                <a16:creationId xmlns:a16="http://schemas.microsoft.com/office/drawing/2014/main" id="{AEEDA430-7CCE-B54D-ABED-20CDFA3131A2}"/>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53105">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746459878"/>
                  </a:ext>
                </a:extLst>
              </a:tr>
              <a:tr h="153105">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B</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53105">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683866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CD3A287-69F0-0222-55BE-F0DA0DC50E12}"/>
              </a:ext>
            </a:extLst>
          </p:cNvPr>
          <p:cNvSpPr>
            <a:spLocks noGrp="1"/>
          </p:cNvSpPr>
          <p:nvPr>
            <p:ph type="body" sz="quarter" idx="14"/>
          </p:nvPr>
        </p:nvSpPr>
        <p:spPr/>
        <p:txBody>
          <a:bodyPr/>
          <a:lstStyle/>
          <a:p>
            <a:r>
              <a:rPr lang="ja-JP" altLang="en-US"/>
              <a:t>エンドポイントマネージャー</a:t>
            </a:r>
            <a:r>
              <a:rPr lang="en-US" altLang="ja-JP"/>
              <a:t> </a:t>
            </a:r>
            <a:r>
              <a:rPr lang="ja-JP" altLang="en-US"/>
              <a:t>クラウド版</a:t>
            </a:r>
            <a:r>
              <a:rPr lang="en-US" altLang="ja-JP"/>
              <a:t> </a:t>
            </a:r>
            <a:r>
              <a:rPr lang="ja-JP" altLang="en-US"/>
              <a:t>が選ばれる理由</a:t>
            </a:r>
          </a:p>
        </p:txBody>
      </p:sp>
      <p:sp>
        <p:nvSpPr>
          <p:cNvPr id="5" name="テキスト プレースホルダー 4">
            <a:extLst>
              <a:ext uri="{FF2B5EF4-FFF2-40B4-BE49-F238E27FC236}">
                <a16:creationId xmlns:a16="http://schemas.microsoft.com/office/drawing/2014/main" id="{FE6A9BD7-9BBE-9351-69B6-E60106D1CB8E}"/>
              </a:ext>
            </a:extLst>
          </p:cNvPr>
          <p:cNvSpPr>
            <a:spLocks noGrp="1"/>
          </p:cNvSpPr>
          <p:nvPr>
            <p:ph type="body" sz="quarter" idx="15"/>
          </p:nvPr>
        </p:nvSpPr>
        <p:spPr>
          <a:xfrm>
            <a:off x="643242" y="2373870"/>
            <a:ext cx="9318901" cy="975652"/>
          </a:xfrm>
        </p:spPr>
        <p:txBody>
          <a:bodyPr/>
          <a:lstStyle/>
          <a:p>
            <a:r>
              <a:rPr lang="ja-JP" altLang="en-US"/>
              <a:t>・</a:t>
            </a:r>
            <a:r>
              <a:rPr lang="en-US" altLang="ja-JP"/>
              <a:t>PC</a:t>
            </a:r>
            <a:r>
              <a:rPr lang="ja-JP" altLang="en-US"/>
              <a:t>・スマホをクラウドで一元管理</a:t>
            </a:r>
            <a:endParaRPr lang="en-US" altLang="ja-JP"/>
          </a:p>
          <a:p>
            <a:r>
              <a:rPr lang="ja-JP" altLang="en-US"/>
              <a:t>・使いやすい管理コンソール</a:t>
            </a:r>
            <a:endParaRPr lang="en-US" altLang="ja-JP"/>
          </a:p>
          <a:p>
            <a:r>
              <a:rPr lang="ja-JP" altLang="en-US"/>
              <a:t>・サポート体制</a:t>
            </a:r>
          </a:p>
        </p:txBody>
      </p:sp>
    </p:spTree>
    <p:extLst>
      <p:ext uri="{BB962C8B-B14F-4D97-AF65-F5344CB8AC3E}">
        <p14:creationId xmlns:p14="http://schemas.microsoft.com/office/powerpoint/2010/main" val="2785054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3723539-0DC2-5F46-B0F7-689B7072EC05}"/>
              </a:ext>
            </a:extLst>
          </p:cNvPr>
          <p:cNvPicPr>
            <a:picLocks noChangeAspect="1"/>
          </p:cNvPicPr>
          <p:nvPr/>
        </p:nvPicPr>
        <p:blipFill>
          <a:blip r:embed="rId2"/>
          <a:stretch>
            <a:fillRect/>
          </a:stretch>
        </p:blipFill>
        <p:spPr>
          <a:xfrm>
            <a:off x="413587" y="2082363"/>
            <a:ext cx="3654125" cy="2084588"/>
          </a:xfrm>
          <a:prstGeom prst="rect">
            <a:avLst/>
          </a:prstGeom>
        </p:spPr>
      </p:pic>
      <p:sp>
        <p:nvSpPr>
          <p:cNvPr id="6" name="テキスト プレースホルダー 5">
            <a:extLst>
              <a:ext uri="{FF2B5EF4-FFF2-40B4-BE49-F238E27FC236}">
                <a16:creationId xmlns:a16="http://schemas.microsoft.com/office/drawing/2014/main" id="{9AE5F571-D625-97B9-5F9B-02D93A1A0444}"/>
              </a:ext>
            </a:extLst>
          </p:cNvPr>
          <p:cNvSpPr>
            <a:spLocks noGrp="1"/>
          </p:cNvSpPr>
          <p:nvPr>
            <p:ph type="body" sz="quarter" idx="15"/>
          </p:nvPr>
        </p:nvSpPr>
        <p:spPr/>
        <p:txBody>
          <a:bodyPr/>
          <a:lstStyle/>
          <a:p>
            <a:r>
              <a:rPr lang="en-US" altLang="ja-JP"/>
              <a:t>LANSCOPE </a:t>
            </a:r>
            <a:r>
              <a:rPr lang="ja-JP" altLang="en-US"/>
              <a:t>エンドポイントマネージャー</a:t>
            </a:r>
            <a:r>
              <a:rPr lang="en-US" altLang="ja-JP"/>
              <a:t> </a:t>
            </a:r>
            <a:r>
              <a:rPr lang="ja-JP" altLang="en-US"/>
              <a:t>クラウド版が選ばれる理由</a:t>
            </a:r>
          </a:p>
        </p:txBody>
      </p:sp>
      <p:grpSp>
        <p:nvGrpSpPr>
          <p:cNvPr id="7" name="グループ化 6">
            <a:extLst>
              <a:ext uri="{FF2B5EF4-FFF2-40B4-BE49-F238E27FC236}">
                <a16:creationId xmlns:a16="http://schemas.microsoft.com/office/drawing/2014/main" id="{592B9443-E3AB-C96C-2705-DA17C7C02381}"/>
              </a:ext>
            </a:extLst>
          </p:cNvPr>
          <p:cNvGrpSpPr/>
          <p:nvPr/>
        </p:nvGrpSpPr>
        <p:grpSpPr>
          <a:xfrm>
            <a:off x="315053" y="1500773"/>
            <a:ext cx="11603892" cy="3856455"/>
            <a:chOff x="315053" y="1555565"/>
            <a:chExt cx="11603892" cy="3856455"/>
          </a:xfrm>
        </p:grpSpPr>
        <p:sp>
          <p:nvSpPr>
            <p:cNvPr id="8" name="テキスト ボックス 7">
              <a:extLst>
                <a:ext uri="{FF2B5EF4-FFF2-40B4-BE49-F238E27FC236}">
                  <a16:creationId xmlns:a16="http://schemas.microsoft.com/office/drawing/2014/main" id="{560639EF-A9A5-8A9D-577F-82DBBC0A3A2D}"/>
                </a:ext>
              </a:extLst>
            </p:cNvPr>
            <p:cNvSpPr txBox="1"/>
            <p:nvPr/>
          </p:nvSpPr>
          <p:spPr>
            <a:xfrm>
              <a:off x="9337349" y="1555565"/>
              <a:ext cx="1415772" cy="338554"/>
            </a:xfrm>
            <a:prstGeom prst="rect">
              <a:avLst/>
            </a:prstGeom>
            <a:noFill/>
          </p:spPr>
          <p:txBody>
            <a:bodyPr wrap="none" rtlCol="0">
              <a:spAutoFit/>
            </a:bodyPr>
            <a:lstStyle/>
            <a:p>
              <a:pPr algn="ctr"/>
              <a:r>
                <a:rPr kumimoji="1" lang="ja-JP" altLang="en-US" sz="1600" b="1">
                  <a:solidFill>
                    <a:srgbClr val="16A3B6"/>
                  </a:solidFill>
                  <a:latin typeface="Meiryo" panose="020B0604030504040204" pitchFamily="34" charset="-128"/>
                  <a:ea typeface="Meiryo" panose="020B0604030504040204" pitchFamily="34" charset="-128"/>
                </a:rPr>
                <a:t>サポート体制</a:t>
              </a:r>
            </a:p>
          </p:txBody>
        </p:sp>
        <p:sp>
          <p:nvSpPr>
            <p:cNvPr id="9" name="テキスト ボックス 8">
              <a:extLst>
                <a:ext uri="{FF2B5EF4-FFF2-40B4-BE49-F238E27FC236}">
                  <a16:creationId xmlns:a16="http://schemas.microsoft.com/office/drawing/2014/main" id="{B54EE45F-A408-2B3E-D764-DD2D95EF47D9}"/>
                </a:ext>
              </a:extLst>
            </p:cNvPr>
            <p:cNvSpPr txBox="1"/>
            <p:nvPr/>
          </p:nvSpPr>
          <p:spPr>
            <a:xfrm>
              <a:off x="8212368" y="4436368"/>
              <a:ext cx="3706577" cy="975652"/>
            </a:xfrm>
            <a:prstGeom prst="rect">
              <a:avLst/>
            </a:prstGeom>
            <a:noFill/>
          </p:spPr>
          <p:txBody>
            <a:bodyPr wrap="square" rtlCol="0">
              <a:spAutoFit/>
            </a:bodyPr>
            <a:lstStyle/>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ユーザー様専用サイトには豊富なコンテンツを掲載。またメールだけでなく、電話・チャットのサポートも受け付けています。</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AA4A583F-E3F0-3857-D8B2-A60E2D5D14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9441" y="2143615"/>
              <a:ext cx="3531589" cy="1921382"/>
            </a:xfrm>
            <a:prstGeom prst="rect">
              <a:avLst/>
            </a:prstGeom>
            <a:ln w="6350">
              <a:solidFill>
                <a:schemeClr val="bg1">
                  <a:lumMod val="65000"/>
                </a:schemeClr>
              </a:solidFill>
            </a:ln>
          </p:spPr>
        </p:pic>
        <p:sp>
          <p:nvSpPr>
            <p:cNvPr id="11" name="テキスト ボックス 10">
              <a:extLst>
                <a:ext uri="{FF2B5EF4-FFF2-40B4-BE49-F238E27FC236}">
                  <a16:creationId xmlns:a16="http://schemas.microsoft.com/office/drawing/2014/main" id="{A7156ADA-08FD-376D-CB0F-7E13DD3F64CE}"/>
                </a:ext>
              </a:extLst>
            </p:cNvPr>
            <p:cNvSpPr txBox="1"/>
            <p:nvPr/>
          </p:nvSpPr>
          <p:spPr>
            <a:xfrm>
              <a:off x="498655" y="1555565"/>
              <a:ext cx="3339376" cy="338554"/>
            </a:xfrm>
            <a:prstGeom prst="rect">
              <a:avLst/>
            </a:prstGeom>
            <a:noFill/>
          </p:spPr>
          <p:txBody>
            <a:bodyPr wrap="none" rtlCol="0">
              <a:spAutoFit/>
            </a:bodyPr>
            <a:lstStyle/>
            <a:p>
              <a:pPr algn="ctr"/>
              <a:r>
                <a:rPr kumimoji="1" lang="en-US" altLang="ja-JP" sz="1600" b="1">
                  <a:solidFill>
                    <a:srgbClr val="16A3B6"/>
                  </a:solidFill>
                  <a:latin typeface="Meiryo" panose="020B0604030504040204" pitchFamily="34" charset="-128"/>
                  <a:ea typeface="Meiryo" panose="020B0604030504040204" pitchFamily="34" charset="-128"/>
                </a:rPr>
                <a:t>PC</a:t>
              </a:r>
              <a:r>
                <a:rPr kumimoji="1" lang="ja-JP" altLang="en-US" sz="1600" b="1">
                  <a:solidFill>
                    <a:srgbClr val="16A3B6"/>
                  </a:solidFill>
                  <a:latin typeface="Meiryo" panose="020B0604030504040204" pitchFamily="34" charset="-128"/>
                  <a:ea typeface="Meiryo" panose="020B0604030504040204" pitchFamily="34" charset="-128"/>
                </a:rPr>
                <a:t>・スマホをクラウドで一元管理</a:t>
              </a:r>
            </a:p>
          </p:txBody>
        </p:sp>
        <p:sp>
          <p:nvSpPr>
            <p:cNvPr id="12" name="テキスト ボックス 11">
              <a:extLst>
                <a:ext uri="{FF2B5EF4-FFF2-40B4-BE49-F238E27FC236}">
                  <a16:creationId xmlns:a16="http://schemas.microsoft.com/office/drawing/2014/main" id="{8CE202E7-7A3C-542E-E1E6-0F1427B6435C}"/>
                </a:ext>
              </a:extLst>
            </p:cNvPr>
            <p:cNvSpPr txBox="1"/>
            <p:nvPr/>
          </p:nvSpPr>
          <p:spPr>
            <a:xfrm>
              <a:off x="315053" y="4588625"/>
              <a:ext cx="3706577" cy="674031"/>
            </a:xfrm>
            <a:prstGeom prst="rect">
              <a:avLst/>
            </a:prstGeom>
            <a:noFill/>
          </p:spPr>
          <p:txBody>
            <a:bodyPr wrap="square" rtlCol="0">
              <a:spAutoFit/>
            </a:bodyPr>
            <a:lstStyle/>
            <a:p>
              <a:pPr algn="ctr">
                <a:lnSpc>
                  <a:spcPct val="140000"/>
                </a:lnSpc>
              </a:pP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PC </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だけでなくスマホも一元管理。</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スマホ管理に必要な機能を網羅。</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03F3309-7A51-60F1-9692-7238A345F216}"/>
                </a:ext>
              </a:extLst>
            </p:cNvPr>
            <p:cNvSpPr txBox="1"/>
            <p:nvPr/>
          </p:nvSpPr>
          <p:spPr>
            <a:xfrm>
              <a:off x="4909508" y="1555565"/>
              <a:ext cx="2646878" cy="338554"/>
            </a:xfrm>
            <a:prstGeom prst="rect">
              <a:avLst/>
            </a:prstGeom>
            <a:noFill/>
          </p:spPr>
          <p:txBody>
            <a:bodyPr wrap="none" rtlCol="0">
              <a:spAutoFit/>
            </a:bodyPr>
            <a:lstStyle/>
            <a:p>
              <a:pPr algn="ctr"/>
              <a:r>
                <a:rPr kumimoji="1" lang="ja-JP" altLang="en-US" sz="1600" b="1">
                  <a:solidFill>
                    <a:srgbClr val="16A3B6"/>
                  </a:solidFill>
                  <a:latin typeface="Meiryo" panose="020B0604030504040204" pitchFamily="34" charset="-128"/>
                  <a:ea typeface="Meiryo" panose="020B0604030504040204" pitchFamily="34" charset="-128"/>
                </a:rPr>
                <a:t>使いやすい管理コンソール</a:t>
              </a:r>
            </a:p>
          </p:txBody>
        </p:sp>
        <p:pic>
          <p:nvPicPr>
            <p:cNvPr id="15" name="図 14">
              <a:extLst>
                <a:ext uri="{FF2B5EF4-FFF2-40B4-BE49-F238E27FC236}">
                  <a16:creationId xmlns:a16="http://schemas.microsoft.com/office/drawing/2014/main" id="{793E92D1-7471-4421-82A3-F24C5735C3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3046" y="2226457"/>
              <a:ext cx="3654125" cy="2043873"/>
            </a:xfrm>
            <a:prstGeom prst="rect">
              <a:avLst/>
            </a:prstGeom>
          </p:spPr>
        </p:pic>
        <p:sp>
          <p:nvSpPr>
            <p:cNvPr id="16" name="テキスト ボックス 15">
              <a:extLst>
                <a:ext uri="{FF2B5EF4-FFF2-40B4-BE49-F238E27FC236}">
                  <a16:creationId xmlns:a16="http://schemas.microsoft.com/office/drawing/2014/main" id="{5F13A591-B28C-6F9F-1E67-0F073C1036AB}"/>
                </a:ext>
              </a:extLst>
            </p:cNvPr>
            <p:cNvSpPr txBox="1"/>
            <p:nvPr/>
          </p:nvSpPr>
          <p:spPr>
            <a:xfrm>
              <a:off x="4306819" y="4588625"/>
              <a:ext cx="3706577" cy="670761"/>
            </a:xfrm>
            <a:prstGeom prst="rect">
              <a:avLst/>
            </a:prstGeom>
            <a:noFill/>
          </p:spPr>
          <p:txBody>
            <a:bodyPr wrap="square" rtlCol="0">
              <a:spAutoFit/>
            </a:bodyPr>
            <a:lstStyle/>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シンプルに構成されたメニュー、取得した</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情報を分かりやすいレポートで表示。</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0826D016-D6EA-75B3-FF23-9BA6CBF60A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9355" y="2297808"/>
              <a:ext cx="2827503" cy="1767189"/>
            </a:xfrm>
            <a:prstGeom prst="rect">
              <a:avLst/>
            </a:prstGeom>
          </p:spPr>
        </p:pic>
      </p:grpSp>
    </p:spTree>
    <p:extLst>
      <p:ext uri="{BB962C8B-B14F-4D97-AF65-F5344CB8AC3E}">
        <p14:creationId xmlns:p14="http://schemas.microsoft.com/office/powerpoint/2010/main" val="3113392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6665F692-4A7A-71D7-5E34-2597D07009E6}"/>
              </a:ext>
            </a:extLst>
          </p:cNvPr>
          <p:cNvSpPr>
            <a:spLocks noGrp="1"/>
          </p:cNvSpPr>
          <p:nvPr>
            <p:ph type="body" sz="quarter" idx="15"/>
          </p:nvPr>
        </p:nvSpPr>
        <p:spPr/>
        <p:txBody>
          <a:bodyPr/>
          <a:lstStyle/>
          <a:p>
            <a:r>
              <a:rPr lang="en-US" altLang="ja-JP"/>
              <a:t>PC</a:t>
            </a:r>
            <a:r>
              <a:rPr lang="ja-JP" altLang="en-US"/>
              <a:t>・スマホをクラウドで一元管理：製品特徴</a:t>
            </a:r>
            <a:r>
              <a:rPr lang="en-US" altLang="ja-JP"/>
              <a:t> </a:t>
            </a:r>
            <a:r>
              <a:rPr lang="ja-JP" altLang="en-US"/>
              <a:t>比較</a:t>
            </a:r>
          </a:p>
        </p:txBody>
      </p:sp>
      <p:sp>
        <p:nvSpPr>
          <p:cNvPr id="4" name="テキスト プレースホルダー 3">
            <a:extLst>
              <a:ext uri="{FF2B5EF4-FFF2-40B4-BE49-F238E27FC236}">
                <a16:creationId xmlns:a16="http://schemas.microsoft.com/office/drawing/2014/main" id="{2F8010FA-F57E-62ED-2E84-F6B0F75D2C7B}"/>
              </a:ext>
            </a:extLst>
          </p:cNvPr>
          <p:cNvSpPr>
            <a:spLocks noGrp="1"/>
          </p:cNvSpPr>
          <p:nvPr>
            <p:ph type="body" sz="quarter" idx="11"/>
          </p:nvPr>
        </p:nvSpPr>
        <p:spPr>
          <a:xfrm>
            <a:off x="263132" y="690627"/>
            <a:ext cx="11665736" cy="840230"/>
          </a:xfrm>
        </p:spPr>
        <p:txBody>
          <a:bodyPr/>
          <a:lstStyle/>
          <a:p>
            <a:r>
              <a:rPr lang="en-US" altLang="ja-JP" dirty="0"/>
              <a:t>IT </a:t>
            </a:r>
            <a:r>
              <a:rPr lang="ja-JP" altLang="en-US"/>
              <a:t>資産管理ツール・</a:t>
            </a:r>
            <a:r>
              <a:rPr lang="en-US" altLang="ja-JP" dirty="0"/>
              <a:t>MDM </a:t>
            </a:r>
            <a:r>
              <a:rPr lang="ja-JP" altLang="en-US"/>
              <a:t>ツールの双方の機能を持つ</a:t>
            </a:r>
            <a:endParaRPr lang="en-US" altLang="ja-JP" dirty="0"/>
          </a:p>
          <a:p>
            <a:r>
              <a:rPr lang="ja-JP" altLang="en-US"/>
              <a:t>エンドポイントマネージャー</a:t>
            </a:r>
            <a:r>
              <a:rPr lang="en-US" altLang="ja-JP" dirty="0"/>
              <a:t> </a:t>
            </a:r>
            <a:r>
              <a:rPr lang="ja-JP" altLang="en-US"/>
              <a:t>クラウド版で</a:t>
            </a:r>
            <a:r>
              <a:rPr lang="en-US" altLang="ja-JP" dirty="0"/>
              <a:t> PC</a:t>
            </a:r>
            <a:r>
              <a:rPr lang="ja-JP" altLang="en-US"/>
              <a:t>・スマホを一元管理</a:t>
            </a:r>
            <a:endParaRPr lang="en-US" altLang="ja-JP" dirty="0"/>
          </a:p>
        </p:txBody>
      </p:sp>
      <p:graphicFrame>
        <p:nvGraphicFramePr>
          <p:cNvPr id="2" name="表 1">
            <a:extLst>
              <a:ext uri="{FF2B5EF4-FFF2-40B4-BE49-F238E27FC236}">
                <a16:creationId xmlns:a16="http://schemas.microsoft.com/office/drawing/2014/main" id="{5346198C-B5FC-F957-4B63-3FA683C0D3C5}"/>
              </a:ext>
            </a:extLst>
          </p:cNvPr>
          <p:cNvGraphicFramePr>
            <a:graphicFrameLocks noGrp="1"/>
          </p:cNvGraphicFramePr>
          <p:nvPr>
            <p:extLst>
              <p:ext uri="{D42A27DB-BD31-4B8C-83A1-F6EECF244321}">
                <p14:modId xmlns:p14="http://schemas.microsoft.com/office/powerpoint/2010/main" val="2416804974"/>
              </p:ext>
            </p:extLst>
          </p:nvPr>
        </p:nvGraphicFramePr>
        <p:xfrm>
          <a:off x="231073" y="1763874"/>
          <a:ext cx="11706921" cy="4583130"/>
        </p:xfrm>
        <a:graphic>
          <a:graphicData uri="http://schemas.openxmlformats.org/drawingml/2006/table">
            <a:tbl>
              <a:tblPr firstRow="1" bandRow="1">
                <a:tableStyleId>{5940675A-B579-460E-94D1-54222C63F5DA}</a:tableStyleId>
              </a:tblPr>
              <a:tblGrid>
                <a:gridCol w="854149">
                  <a:extLst>
                    <a:ext uri="{9D8B030D-6E8A-4147-A177-3AD203B41FA5}">
                      <a16:colId xmlns:a16="http://schemas.microsoft.com/office/drawing/2014/main" val="3668827895"/>
                    </a:ext>
                  </a:extLst>
                </a:gridCol>
                <a:gridCol w="3278502">
                  <a:extLst>
                    <a:ext uri="{9D8B030D-6E8A-4147-A177-3AD203B41FA5}">
                      <a16:colId xmlns:a16="http://schemas.microsoft.com/office/drawing/2014/main" val="2437722762"/>
                    </a:ext>
                  </a:extLst>
                </a:gridCol>
                <a:gridCol w="1514854">
                  <a:extLst>
                    <a:ext uri="{9D8B030D-6E8A-4147-A177-3AD203B41FA5}">
                      <a16:colId xmlns:a16="http://schemas.microsoft.com/office/drawing/2014/main" val="3669652399"/>
                    </a:ext>
                  </a:extLst>
                </a:gridCol>
                <a:gridCol w="1514854">
                  <a:extLst>
                    <a:ext uri="{9D8B030D-6E8A-4147-A177-3AD203B41FA5}">
                      <a16:colId xmlns:a16="http://schemas.microsoft.com/office/drawing/2014/main" val="3476086115"/>
                    </a:ext>
                  </a:extLst>
                </a:gridCol>
                <a:gridCol w="1514854">
                  <a:extLst>
                    <a:ext uri="{9D8B030D-6E8A-4147-A177-3AD203B41FA5}">
                      <a16:colId xmlns:a16="http://schemas.microsoft.com/office/drawing/2014/main" val="3163941414"/>
                    </a:ext>
                  </a:extLst>
                </a:gridCol>
                <a:gridCol w="1514854">
                  <a:extLst>
                    <a:ext uri="{9D8B030D-6E8A-4147-A177-3AD203B41FA5}">
                      <a16:colId xmlns:a16="http://schemas.microsoft.com/office/drawing/2014/main" val="2531646538"/>
                    </a:ext>
                  </a:extLst>
                </a:gridCol>
                <a:gridCol w="1514854">
                  <a:extLst>
                    <a:ext uri="{9D8B030D-6E8A-4147-A177-3AD203B41FA5}">
                      <a16:colId xmlns:a16="http://schemas.microsoft.com/office/drawing/2014/main" val="1504347295"/>
                    </a:ext>
                  </a:extLst>
                </a:gridCol>
              </a:tblGrid>
              <a:tr h="305542">
                <a:tc rowSpan="2">
                  <a:txBody>
                    <a:bodyPr/>
                    <a:lstStyle/>
                    <a:p>
                      <a:pPr algn="l">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noFill/>
                      <a:prstDash val="solid"/>
                      <a:round/>
                      <a:headEnd type="none" w="med" len="med"/>
                      <a:tailEnd type="none" w="med" len="med"/>
                    </a:lnBlToTr>
                  </a:tcPr>
                </a:tc>
                <a:tc rowSpan="2">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機能</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noFill/>
                      <a:prstDash val="solid"/>
                      <a:round/>
                      <a:headEnd type="none" w="med" len="med"/>
                      <a:tailEnd type="none" w="med" len="med"/>
                    </a:lnBlToTr>
                  </a:tcPr>
                </a:tc>
                <a:tc>
                  <a:txBody>
                    <a:bodyPr/>
                    <a:lstStyle/>
                    <a:p>
                      <a:pPr algn="ctr">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BlToTr w="6350" cap="flat" cmpd="sng" algn="ctr">
                      <a:noFill/>
                      <a:prstDash val="solid"/>
                      <a:round/>
                      <a:headEnd type="none" w="med" len="med"/>
                      <a:tailEnd type="none" w="med" len="med"/>
                    </a:lnBlToTr>
                  </a:tcPr>
                </a:tc>
                <a:tc gridSpan="2">
                  <a:txBody>
                    <a:bodyPr/>
                    <a:lstStyle/>
                    <a:p>
                      <a:pPr algn="ctr">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IT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資産管理ツール</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lnSpc>
                          <a:spcPct val="120000"/>
                        </a:lnSpc>
                      </a:pPr>
                      <a:endParaRPr kumimoji="1" lang="ja-JP" altLang="en-US" sz="12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gridSpan="2">
                  <a:txBody>
                    <a:bodyPr/>
                    <a:lstStyle/>
                    <a:p>
                      <a:pPr algn="ctr">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ツール</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pPr algn="ctr">
                        <a:lnSpc>
                          <a:spcPct val="120000"/>
                        </a:lnSpc>
                      </a:pPr>
                      <a:endParaRPr kumimoji="1" lang="ja-JP" altLang="en-US" sz="12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498089889"/>
                  </a:ext>
                </a:extLst>
              </a:tr>
              <a:tr h="305542">
                <a:tc vMerge="1">
                  <a:txBody>
                    <a:bodyPr/>
                    <a:lstStyle/>
                    <a:p>
                      <a:endParaRPr kumimoji="1" lang="ja-JP" altLang="en-US"/>
                    </a:p>
                  </a:txBody>
                  <a:tcPr/>
                </a:tc>
                <a:tc vMerge="1">
                  <a:txBody>
                    <a:bodyPr/>
                    <a:lstStyle/>
                    <a:p>
                      <a:endParaRPr kumimoji="1" lang="ja-JP" altLang="en-US"/>
                    </a:p>
                  </a:txBody>
                  <a:tcPr/>
                </a:tc>
                <a:tc>
                  <a:txBody>
                    <a:bodyPr/>
                    <a:lstStyle/>
                    <a:p>
                      <a:pPr algn="ctr">
                        <a:lnSpc>
                          <a:spcPct val="120000"/>
                        </a:lnSpc>
                      </a:pPr>
                      <a:endParaRPr kumimoji="1" lang="ja-JP" altLang="en-US" sz="1050" b="1">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BlToTr w="6350" cap="flat" cmpd="sng" algn="ctr">
                      <a:noFill/>
                      <a:prstDash val="solid"/>
                      <a:round/>
                      <a:headEnd type="none" w="med" len="med"/>
                      <a:tailEnd type="none" w="med" len="med"/>
                    </a:lnBlToTr>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製品</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A</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（オンプレ）</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製品</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B</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（クラウド）</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製品</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C</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（クラウド）</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製品</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D</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（クラウド）</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25687147"/>
                  </a:ext>
                </a:extLst>
              </a:tr>
              <a:tr h="305542">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共通</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l">
                        <a:lnSpc>
                          <a:spcPct val="120000"/>
                        </a:lnSpc>
                      </a:pPr>
                      <a:r>
                        <a:rPr kumimoji="1" lang="en-US" altLang="ja-JP" sz="1050" dirty="0">
                          <a:solidFill>
                            <a:schemeClr val="tx1">
                              <a:lumMod val="75000"/>
                              <a:lumOff val="25000"/>
                            </a:schemeClr>
                          </a:solidFill>
                          <a:latin typeface="Meiryo" panose="020B0604030504040204" pitchFamily="34" charset="-128"/>
                          <a:ea typeface="Meiryo" panose="020B0604030504040204" pitchFamily="34" charset="-128"/>
                        </a:rPr>
                        <a:t>OS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対応</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endPar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endPar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86039866"/>
                  </a:ext>
                </a:extLst>
              </a:tr>
              <a:tr h="305542">
                <a:tc rowSpan="10">
                  <a:txBody>
                    <a:bodyPr/>
                    <a:lstStyle/>
                    <a:p>
                      <a:pPr algn="ctr">
                        <a:lnSpc>
                          <a:spcPct val="120000"/>
                        </a:lnSpc>
                      </a:pPr>
                      <a:r>
                        <a:rPr kumimoji="1" lang="en-US" altLang="ja-JP" sz="1050" b="1" dirty="0">
                          <a:solidFill>
                            <a:schemeClr val="bg1"/>
                          </a:solidFill>
                          <a:latin typeface="Meiryo" panose="020B0604030504040204" pitchFamily="34" charset="-128"/>
                          <a:ea typeface="Meiryo" panose="020B0604030504040204" pitchFamily="34" charset="-128"/>
                        </a:rPr>
                        <a:t>PC </a:t>
                      </a:r>
                      <a:r>
                        <a:rPr kumimoji="1" lang="ja-JP" altLang="en-US" sz="1050" b="1">
                          <a:solidFill>
                            <a:schemeClr val="bg1"/>
                          </a:solidFill>
                          <a:latin typeface="Meiryo" panose="020B0604030504040204" pitchFamily="34" charset="-128"/>
                          <a:ea typeface="Meiryo" panose="020B0604030504040204" pitchFamily="34" charset="-128"/>
                        </a:rPr>
                        <a:t>管理</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5"/>
                    </a:solidFill>
                  </a:tcPr>
                </a:tc>
                <a:tc>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デバイス情報の取得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77131404"/>
                  </a:ext>
                </a:extLst>
              </a:tr>
              <a:tr h="305542">
                <a:tc vMerge="1">
                  <a:txBody>
                    <a:bodyPr/>
                    <a:lstStyle/>
                    <a:p>
                      <a:pPr algn="ctr">
                        <a:lnSpc>
                          <a:spcPct val="120000"/>
                        </a:lnSpc>
                      </a:pPr>
                      <a:endParaRPr kumimoji="1" lang="ja-JP" altLang="en-US" sz="11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ファイル・アプリ配信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88162610"/>
                  </a:ext>
                </a:extLst>
              </a:tr>
              <a:tr h="305542">
                <a:tc vMerge="1">
                  <a:txBody>
                    <a:bodyPr/>
                    <a:lstStyle/>
                    <a:p>
                      <a:pPr algn="ctr">
                        <a:lnSpc>
                          <a:spcPct val="120000"/>
                        </a:lnSpc>
                      </a:pPr>
                      <a:endParaRPr kumimoji="1" lang="ja-JP" altLang="en-US" sz="11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ソフトウェア・アプリの利用禁止</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27024049"/>
                  </a:ext>
                </a:extLst>
              </a:tr>
              <a:tr h="305542">
                <a:tc vMerge="1">
                  <a:txBody>
                    <a:bodyPr/>
                    <a:lstStyle/>
                    <a:p>
                      <a:pPr algn="ctr">
                        <a:lnSpc>
                          <a:spcPct val="120000"/>
                        </a:lnSpc>
                      </a:pPr>
                      <a:endParaRPr kumimoji="1" lang="ja-JP" altLang="en-US" sz="11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ログオン・ログオフログ</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9830702"/>
                  </a:ext>
                </a:extLst>
              </a:tr>
              <a:tr h="305542">
                <a:tc vMerge="1">
                  <a:txBody>
                    <a:bodyPr/>
                    <a:lstStyle/>
                    <a:p>
                      <a:endParaRPr kumimoji="1" lang="ja-JP" altLang="en-US"/>
                    </a:p>
                  </a:txBody>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ウィンドウタイトル・ファイル操作・アプリ利用</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050" baseline="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25456595"/>
                  </a:ext>
                </a:extLst>
              </a:tr>
              <a:tr h="305542">
                <a:tc vMerge="1">
                  <a:txBody>
                    <a:bodyPr/>
                    <a:lstStyle/>
                    <a:p>
                      <a:endParaRPr kumimoji="1" lang="ja-JP" altLang="en-US"/>
                    </a:p>
                  </a:txBody>
                  <a:tcPr/>
                </a:tc>
                <a:tc>
                  <a:txBody>
                    <a:bodyPr/>
                    <a:lstStyle/>
                    <a:p>
                      <a:pPr algn="l">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Web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サイト閲覧（タイトル・</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URL</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3512062"/>
                  </a:ext>
                </a:extLst>
              </a:tr>
              <a:tr h="305542">
                <a:tc vMerge="1">
                  <a:txBody>
                    <a:bodyPr/>
                    <a:lstStyle/>
                    <a:p>
                      <a:endParaRPr kumimoji="1" lang="ja-JP" altLang="en-US"/>
                    </a:p>
                  </a:txBody>
                  <a:tcPr/>
                </a:tc>
                <a:tc>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記録メディア制御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85596474"/>
                  </a:ext>
                </a:extLst>
              </a:tr>
              <a:tr h="305542">
                <a:tc vMerge="1">
                  <a:txBody>
                    <a:bodyPr/>
                    <a:lstStyle/>
                    <a:p>
                      <a:endParaRPr kumimoji="1" lang="ja-JP" altLang="en-US"/>
                    </a:p>
                  </a:txBody>
                  <a:tcPr/>
                </a:tc>
                <a:tc>
                  <a:txBody>
                    <a:bodyPr/>
                    <a:lstStyle/>
                    <a:p>
                      <a:pPr algn="l">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Windows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アップデート管理</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541976815"/>
                  </a:ext>
                </a:extLst>
              </a:tr>
              <a:tr h="305542">
                <a:tc vMerge="1">
                  <a:txBody>
                    <a:bodyPr/>
                    <a:lstStyle/>
                    <a:p>
                      <a:pPr algn="ctr">
                        <a:lnSpc>
                          <a:spcPct val="120000"/>
                        </a:lnSpc>
                      </a:pPr>
                      <a:endParaRPr kumimoji="1" lang="ja-JP" altLang="en-US" sz="11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リモートロック・ワイプ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33783855"/>
                  </a:ext>
                </a:extLst>
              </a:tr>
              <a:tr h="305542">
                <a:tc vMerge="1">
                  <a:txBody>
                    <a:bodyPr/>
                    <a:lstStyle/>
                    <a:p>
                      <a:pPr algn="ctr">
                        <a:lnSpc>
                          <a:spcPct val="120000"/>
                        </a:lnSpc>
                      </a:pPr>
                      <a:endParaRPr kumimoji="1" lang="ja-JP" altLang="en-US" sz="11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l">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位置情報の取得</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68900258"/>
                  </a:ext>
                </a:extLst>
              </a:tr>
              <a:tr h="305542">
                <a:tc>
                  <a:txBody>
                    <a:bodyPr/>
                    <a:lstStyle/>
                    <a:p>
                      <a:pPr algn="ctr">
                        <a:lnSpc>
                          <a:spcPct val="120000"/>
                        </a:lnSpc>
                      </a:pPr>
                      <a:r>
                        <a:rPr kumimoji="1" lang="en-US" altLang="ja-JP" sz="1050" b="1" dirty="0">
                          <a:solidFill>
                            <a:schemeClr val="bg1"/>
                          </a:solidFill>
                          <a:latin typeface="Meiryo" panose="020B0604030504040204" pitchFamily="34" charset="-128"/>
                          <a:ea typeface="Meiryo" panose="020B0604030504040204" pitchFamily="34" charset="-128"/>
                        </a:rPr>
                        <a:t>iOS</a:t>
                      </a:r>
                      <a:endParaRPr kumimoji="1" lang="ja-JP" altLang="en-US" sz="105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Apple Business Manager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対応</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414796"/>
                  </a:ext>
                </a:extLst>
              </a:tr>
              <a:tr h="305542">
                <a:tc>
                  <a:txBody>
                    <a:bodyPr/>
                    <a:lstStyle/>
                    <a:p>
                      <a:pPr algn="ctr">
                        <a:lnSpc>
                          <a:spcPct val="120000"/>
                        </a:lnSpc>
                      </a:pPr>
                      <a:r>
                        <a:rPr kumimoji="1" lang="en-US" altLang="ja-JP" sz="1050" b="1" dirty="0">
                          <a:solidFill>
                            <a:schemeClr val="bg1"/>
                          </a:solidFill>
                          <a:latin typeface="Meiryo" panose="020B0604030504040204" pitchFamily="34" charset="-128"/>
                          <a:ea typeface="Meiryo" panose="020B0604030504040204" pitchFamily="34" charset="-128"/>
                        </a:rPr>
                        <a:t>Android</a:t>
                      </a:r>
                      <a:endParaRPr kumimoji="1" lang="ja-JP" altLang="en-US" sz="1050" b="1">
                        <a:solidFill>
                          <a:schemeClr val="bg1"/>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a:txBody>
                    <a:bodyPr/>
                    <a:lstStyle/>
                    <a:p>
                      <a:pPr algn="l">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Android Enterprise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対応</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ctr">
                        <a:lnSpc>
                          <a:spcPct val="120000"/>
                        </a:lnSpc>
                      </a:pPr>
                      <a:r>
                        <a:rPr kumimoji="1" lang="ja-JP" altLang="en-US" sz="1050" baseline="0">
                          <a:solidFill>
                            <a:schemeClr val="tx1">
                              <a:lumMod val="75000"/>
                              <a:lumOff val="25000"/>
                            </a:schemeClr>
                          </a:solidFill>
                          <a:latin typeface="Meiryo" panose="020B0604030504040204" pitchFamily="34" charset="-128"/>
                          <a:ea typeface="Meiryo" panose="020B0604030504040204" pitchFamily="34" charset="-128"/>
                        </a:rPr>
                        <a: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64020371"/>
                  </a:ext>
                </a:extLst>
              </a:tr>
            </a:tbl>
          </a:graphicData>
        </a:graphic>
      </p:graphicFrame>
      <p:pic>
        <p:nvPicPr>
          <p:cNvPr id="3" name="図 2">
            <a:extLst>
              <a:ext uri="{FF2B5EF4-FFF2-40B4-BE49-F238E27FC236}">
                <a16:creationId xmlns:a16="http://schemas.microsoft.com/office/drawing/2014/main" id="{99DC26A1-D948-4C6A-818B-DBA6B07E93B9}"/>
              </a:ext>
            </a:extLst>
          </p:cNvPr>
          <p:cNvPicPr>
            <a:picLocks noChangeAspect="1"/>
          </p:cNvPicPr>
          <p:nvPr/>
        </p:nvPicPr>
        <p:blipFill>
          <a:blip r:embed="rId2"/>
          <a:stretch>
            <a:fillRect/>
          </a:stretch>
        </p:blipFill>
        <p:spPr>
          <a:xfrm>
            <a:off x="4686954" y="2412922"/>
            <a:ext cx="879809" cy="254167"/>
          </a:xfrm>
          <a:prstGeom prst="rect">
            <a:avLst/>
          </a:prstGeom>
        </p:spPr>
      </p:pic>
      <p:pic>
        <p:nvPicPr>
          <p:cNvPr id="5" name="図 4">
            <a:extLst>
              <a:ext uri="{FF2B5EF4-FFF2-40B4-BE49-F238E27FC236}">
                <a16:creationId xmlns:a16="http://schemas.microsoft.com/office/drawing/2014/main" id="{D86F8FDC-FDA7-BCF5-57B4-7F689A4DCB80}"/>
              </a:ext>
            </a:extLst>
          </p:cNvPr>
          <p:cNvPicPr>
            <a:picLocks noChangeAspect="1"/>
          </p:cNvPicPr>
          <p:nvPr/>
        </p:nvPicPr>
        <p:blipFill>
          <a:blip r:embed="rId2"/>
          <a:stretch>
            <a:fillRect/>
          </a:stretch>
        </p:blipFill>
        <p:spPr>
          <a:xfrm>
            <a:off x="9230483" y="2412922"/>
            <a:ext cx="879809" cy="254167"/>
          </a:xfrm>
          <a:prstGeom prst="rect">
            <a:avLst/>
          </a:prstGeom>
        </p:spPr>
      </p:pic>
      <p:pic>
        <p:nvPicPr>
          <p:cNvPr id="7" name="図 6">
            <a:extLst>
              <a:ext uri="{FF2B5EF4-FFF2-40B4-BE49-F238E27FC236}">
                <a16:creationId xmlns:a16="http://schemas.microsoft.com/office/drawing/2014/main" id="{3D26AEA5-5998-FE73-4607-9E8855AC84AE}"/>
              </a:ext>
            </a:extLst>
          </p:cNvPr>
          <p:cNvPicPr>
            <a:picLocks noChangeAspect="1"/>
          </p:cNvPicPr>
          <p:nvPr/>
        </p:nvPicPr>
        <p:blipFill>
          <a:blip r:embed="rId2"/>
          <a:stretch>
            <a:fillRect/>
          </a:stretch>
        </p:blipFill>
        <p:spPr>
          <a:xfrm>
            <a:off x="10753408" y="2412922"/>
            <a:ext cx="879809" cy="254167"/>
          </a:xfrm>
          <a:prstGeom prst="rect">
            <a:avLst/>
          </a:prstGeom>
        </p:spPr>
      </p:pic>
      <p:pic>
        <p:nvPicPr>
          <p:cNvPr id="8" name="図 7">
            <a:extLst>
              <a:ext uri="{FF2B5EF4-FFF2-40B4-BE49-F238E27FC236}">
                <a16:creationId xmlns:a16="http://schemas.microsoft.com/office/drawing/2014/main" id="{621690D4-1A05-AC53-7992-1437667F049D}"/>
              </a:ext>
            </a:extLst>
          </p:cNvPr>
          <p:cNvPicPr>
            <a:picLocks noChangeAspect="1"/>
          </p:cNvPicPr>
          <p:nvPr/>
        </p:nvPicPr>
        <p:blipFill>
          <a:blip r:embed="rId2"/>
          <a:stretch>
            <a:fillRect/>
          </a:stretch>
        </p:blipFill>
        <p:spPr>
          <a:xfrm>
            <a:off x="7707558" y="2412922"/>
            <a:ext cx="879809" cy="254167"/>
          </a:xfrm>
          <a:prstGeom prst="rect">
            <a:avLst/>
          </a:prstGeom>
        </p:spPr>
      </p:pic>
      <p:pic>
        <p:nvPicPr>
          <p:cNvPr id="9" name="図 8">
            <a:extLst>
              <a:ext uri="{FF2B5EF4-FFF2-40B4-BE49-F238E27FC236}">
                <a16:creationId xmlns:a16="http://schemas.microsoft.com/office/drawing/2014/main" id="{63C2401F-7057-2F41-BCF1-A4250CEB4135}"/>
              </a:ext>
            </a:extLst>
          </p:cNvPr>
          <p:cNvPicPr>
            <a:picLocks noChangeAspect="1"/>
          </p:cNvPicPr>
          <p:nvPr/>
        </p:nvPicPr>
        <p:blipFill>
          <a:blip r:embed="rId3"/>
          <a:stretch>
            <a:fillRect/>
          </a:stretch>
        </p:blipFill>
        <p:spPr>
          <a:xfrm>
            <a:off x="6399286" y="2418816"/>
            <a:ext cx="475749" cy="254167"/>
          </a:xfrm>
          <a:prstGeom prst="rect">
            <a:avLst/>
          </a:prstGeom>
        </p:spPr>
      </p:pic>
      <p:sp>
        <p:nvSpPr>
          <p:cNvPr id="10" name="正方形/長方形 9">
            <a:extLst>
              <a:ext uri="{FF2B5EF4-FFF2-40B4-BE49-F238E27FC236}">
                <a16:creationId xmlns:a16="http://schemas.microsoft.com/office/drawing/2014/main" id="{24A4219E-CCD0-64CD-0D55-EB1A830B7BE0}"/>
              </a:ext>
            </a:extLst>
          </p:cNvPr>
          <p:cNvSpPr/>
          <p:nvPr/>
        </p:nvSpPr>
        <p:spPr>
          <a:xfrm>
            <a:off x="5918600" y="5754696"/>
            <a:ext cx="2954866" cy="592308"/>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C60CEBD-D95F-B8CC-B367-45BA7C41B825}"/>
              </a:ext>
            </a:extLst>
          </p:cNvPr>
          <p:cNvSpPr/>
          <p:nvPr/>
        </p:nvSpPr>
        <p:spPr>
          <a:xfrm>
            <a:off x="8941728" y="3620178"/>
            <a:ext cx="2954866" cy="1489704"/>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DC6DA8EA-6512-94B1-83FD-FF31C755E7A5}"/>
              </a:ext>
            </a:extLst>
          </p:cNvPr>
          <p:cNvPicPr>
            <a:picLocks noChangeAspect="1"/>
          </p:cNvPicPr>
          <p:nvPr/>
        </p:nvPicPr>
        <p:blipFill>
          <a:blip r:embed="rId4"/>
          <a:stretch>
            <a:fillRect/>
          </a:stretch>
        </p:blipFill>
        <p:spPr>
          <a:xfrm>
            <a:off x="4472332" y="1927307"/>
            <a:ext cx="1237801" cy="307115"/>
          </a:xfrm>
          <a:prstGeom prst="rect">
            <a:avLst/>
          </a:prstGeom>
        </p:spPr>
      </p:pic>
    </p:spTree>
    <p:extLst>
      <p:ext uri="{BB962C8B-B14F-4D97-AF65-F5344CB8AC3E}">
        <p14:creationId xmlns:p14="http://schemas.microsoft.com/office/powerpoint/2010/main" val="3162335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a:extLst>
              <a:ext uri="{FF2B5EF4-FFF2-40B4-BE49-F238E27FC236}">
                <a16:creationId xmlns:a16="http://schemas.microsoft.com/office/drawing/2014/main" id="{6933782A-6895-462E-78F8-A875EAC702EB}"/>
              </a:ext>
            </a:extLst>
          </p:cNvPr>
          <p:cNvSpPr>
            <a:spLocks noGrp="1"/>
          </p:cNvSpPr>
          <p:nvPr>
            <p:ph type="body" sz="quarter" idx="15"/>
          </p:nvPr>
        </p:nvSpPr>
        <p:spPr/>
        <p:txBody>
          <a:bodyPr/>
          <a:lstStyle/>
          <a:p>
            <a:r>
              <a:rPr lang="en-US" altLang="ja-JP"/>
              <a:t>PC</a:t>
            </a:r>
            <a:r>
              <a:rPr lang="ja-JP" altLang="en-US"/>
              <a:t>・スマホをクラウドで一元管理：クラウド製品利用のメリット</a:t>
            </a:r>
          </a:p>
        </p:txBody>
      </p:sp>
      <p:sp>
        <p:nvSpPr>
          <p:cNvPr id="2" name="テキスト プレースホルダー 1">
            <a:extLst>
              <a:ext uri="{FF2B5EF4-FFF2-40B4-BE49-F238E27FC236}">
                <a16:creationId xmlns:a16="http://schemas.microsoft.com/office/drawing/2014/main" id="{B24FB818-D1E5-CA48-975C-FE542FBF2114}"/>
              </a:ext>
            </a:extLst>
          </p:cNvPr>
          <p:cNvSpPr>
            <a:spLocks noGrp="1"/>
          </p:cNvSpPr>
          <p:nvPr>
            <p:ph type="body" sz="quarter" idx="11"/>
          </p:nvPr>
        </p:nvSpPr>
        <p:spPr>
          <a:xfrm>
            <a:off x="263132" y="690627"/>
            <a:ext cx="11665736" cy="452432"/>
          </a:xfrm>
        </p:spPr>
        <p:txBody>
          <a:bodyPr/>
          <a:lstStyle/>
          <a:p>
            <a:r>
              <a:rPr lang="ja-JP" altLang="en-US"/>
              <a:t>クラウド（</a:t>
            </a:r>
            <a:r>
              <a:rPr lang="en-US" altLang="ja-JP" dirty="0"/>
              <a:t>SaaS</a:t>
            </a:r>
            <a:r>
              <a:rPr lang="ja-JP" altLang="en-US"/>
              <a:t>）最大の特長は、</a:t>
            </a:r>
            <a:r>
              <a:rPr lang="ja-JP" altLang="en-US">
                <a:solidFill>
                  <a:srgbClr val="C00000"/>
                </a:solidFill>
              </a:rPr>
              <a:t>ライセンス利用料のみ</a:t>
            </a:r>
            <a:r>
              <a:rPr lang="ja-JP" altLang="en-US"/>
              <a:t>で</a:t>
            </a:r>
            <a:r>
              <a:rPr lang="ja-JP" altLang="en-US">
                <a:solidFill>
                  <a:srgbClr val="C00000"/>
                </a:solidFill>
              </a:rPr>
              <a:t>常に最新バージョンの利用が可能</a:t>
            </a:r>
            <a:r>
              <a:rPr lang="ja-JP" altLang="en-US"/>
              <a:t>です</a:t>
            </a:r>
          </a:p>
        </p:txBody>
      </p:sp>
      <p:sp>
        <p:nvSpPr>
          <p:cNvPr id="3" name="テキスト プレースホルダー 2">
            <a:extLst>
              <a:ext uri="{FF2B5EF4-FFF2-40B4-BE49-F238E27FC236}">
                <a16:creationId xmlns:a16="http://schemas.microsoft.com/office/drawing/2014/main" id="{0CE2867A-BEC7-DC47-8E16-AF42EF34BEC1}"/>
              </a:ext>
            </a:extLst>
          </p:cNvPr>
          <p:cNvSpPr>
            <a:spLocks noGrp="1"/>
          </p:cNvSpPr>
          <p:nvPr>
            <p:ph type="body" sz="quarter" idx="13"/>
          </p:nvPr>
        </p:nvSpPr>
        <p:spPr>
          <a:xfrm>
            <a:off x="263132" y="1172743"/>
            <a:ext cx="11665736" cy="332399"/>
          </a:xfrm>
        </p:spPr>
        <p:txBody>
          <a:bodyPr/>
          <a:lstStyle/>
          <a:p>
            <a:r>
              <a:rPr lang="ja-JP" altLang="en-US"/>
              <a:t>ライセンス費用のみで考えればオンプレミス版の方が安価な一方で、サーバー関連のコストも鑑みる必要があります</a:t>
            </a:r>
          </a:p>
        </p:txBody>
      </p:sp>
      <p:graphicFrame>
        <p:nvGraphicFramePr>
          <p:cNvPr id="9" name="グラフ 8">
            <a:extLst>
              <a:ext uri="{FF2B5EF4-FFF2-40B4-BE49-F238E27FC236}">
                <a16:creationId xmlns:a16="http://schemas.microsoft.com/office/drawing/2014/main" id="{264A65A8-2255-B78E-D03C-28B28A2A3908}"/>
              </a:ext>
            </a:extLst>
          </p:cNvPr>
          <p:cNvGraphicFramePr/>
          <p:nvPr>
            <p:extLst>
              <p:ext uri="{D42A27DB-BD31-4B8C-83A1-F6EECF244321}">
                <p14:modId xmlns:p14="http://schemas.microsoft.com/office/powerpoint/2010/main" val="880988851"/>
              </p:ext>
            </p:extLst>
          </p:nvPr>
        </p:nvGraphicFramePr>
        <p:xfrm>
          <a:off x="457467" y="2263575"/>
          <a:ext cx="5596492" cy="40733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57F44CF3-2A37-DD68-44FB-6DE5EC0C19AC}"/>
              </a:ext>
            </a:extLst>
          </p:cNvPr>
          <p:cNvGraphicFramePr/>
          <p:nvPr>
            <p:extLst>
              <p:ext uri="{D42A27DB-BD31-4B8C-83A1-F6EECF244321}">
                <p14:modId xmlns:p14="http://schemas.microsoft.com/office/powerpoint/2010/main" val="3234324182"/>
              </p:ext>
            </p:extLst>
          </p:nvPr>
        </p:nvGraphicFramePr>
        <p:xfrm>
          <a:off x="6269316" y="2263575"/>
          <a:ext cx="5596492" cy="4073317"/>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1162516A-8659-01DB-FB69-3B98008B2861}"/>
              </a:ext>
            </a:extLst>
          </p:cNvPr>
          <p:cNvSpPr txBox="1"/>
          <p:nvPr/>
        </p:nvSpPr>
        <p:spPr>
          <a:xfrm>
            <a:off x="2028497" y="6410463"/>
            <a:ext cx="2904962" cy="261610"/>
          </a:xfrm>
          <a:prstGeom prst="rect">
            <a:avLst/>
          </a:prstGeom>
          <a:noFill/>
        </p:spPr>
        <p:txBody>
          <a:bodyPr wrap="none" rtlCol="0">
            <a:spAutoFit/>
          </a:bodyPr>
          <a:lstStyle/>
          <a:p>
            <a:r>
              <a:rPr kumimoji="1" lang="ja-JP" altLang="en-US" sz="1100" b="1">
                <a:solidFill>
                  <a:srgbClr val="0070C0"/>
                </a:solidFill>
                <a:latin typeface="Meiryo" panose="020B0604030504040204" pitchFamily="34" charset="-128"/>
                <a:ea typeface="Meiryo" panose="020B0604030504040204" pitchFamily="34" charset="-128"/>
              </a:rPr>
              <a:t>■</a:t>
            </a:r>
            <a:r>
              <a:rPr kumimoji="1" lang="en-US" altLang="ja-JP" sz="1100" b="1">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b="1">
                <a:solidFill>
                  <a:schemeClr val="tx1">
                    <a:lumMod val="75000"/>
                    <a:lumOff val="25000"/>
                  </a:schemeClr>
                </a:solidFill>
                <a:latin typeface="Meiryo" panose="020B0604030504040204" pitchFamily="34" charset="-128"/>
                <a:ea typeface="Meiryo" panose="020B0604030504040204" pitchFamily="34" charset="-128"/>
              </a:rPr>
              <a:t>イニシャルコスト　</a:t>
            </a:r>
            <a:r>
              <a:rPr kumimoji="1" lang="ja-JP" altLang="en-US" sz="1100" b="1">
                <a:solidFill>
                  <a:schemeClr val="accent5">
                    <a:lumMod val="60000"/>
                    <a:lumOff val="40000"/>
                  </a:schemeClr>
                </a:solidFill>
                <a:latin typeface="Meiryo" panose="020B0604030504040204" pitchFamily="34" charset="-128"/>
                <a:ea typeface="Meiryo" panose="020B0604030504040204" pitchFamily="34" charset="-128"/>
              </a:rPr>
              <a:t>■</a:t>
            </a:r>
            <a:r>
              <a:rPr kumimoji="1" lang="ja-JP" altLang="en-US" sz="1100" b="1">
                <a:solidFill>
                  <a:schemeClr val="tx1">
                    <a:lumMod val="75000"/>
                    <a:lumOff val="25000"/>
                  </a:schemeClr>
                </a:solidFill>
                <a:latin typeface="Meiryo" panose="020B0604030504040204" pitchFamily="34" charset="-128"/>
                <a:ea typeface="Meiryo" panose="020B0604030504040204" pitchFamily="34" charset="-128"/>
              </a:rPr>
              <a:t>ランニングコスト</a:t>
            </a:r>
          </a:p>
        </p:txBody>
      </p:sp>
      <p:sp>
        <p:nvSpPr>
          <p:cNvPr id="12" name="テキスト ボックス 11">
            <a:extLst>
              <a:ext uri="{FF2B5EF4-FFF2-40B4-BE49-F238E27FC236}">
                <a16:creationId xmlns:a16="http://schemas.microsoft.com/office/drawing/2014/main" id="{41F7E98F-FAB4-D07B-BCB4-7D32A672B79D}"/>
              </a:ext>
            </a:extLst>
          </p:cNvPr>
          <p:cNvSpPr txBox="1"/>
          <p:nvPr/>
        </p:nvSpPr>
        <p:spPr>
          <a:xfrm>
            <a:off x="6942089" y="6431483"/>
            <a:ext cx="4496744" cy="261610"/>
          </a:xfrm>
          <a:prstGeom prst="rect">
            <a:avLst/>
          </a:prstGeom>
          <a:noFill/>
        </p:spPr>
        <p:txBody>
          <a:bodyPr wrap="none" rtlCol="0">
            <a:spAutoFit/>
          </a:bodyPr>
          <a:lstStyle/>
          <a:p>
            <a:r>
              <a:rPr kumimoji="1" lang="ja-JP" altLang="en-US" sz="1100" b="1">
                <a:solidFill>
                  <a:schemeClr val="accent3">
                    <a:lumMod val="75000"/>
                  </a:schemeClr>
                </a:solidFill>
                <a:latin typeface="Meiryo" panose="020B0604030504040204" pitchFamily="34" charset="-128"/>
                <a:ea typeface="Meiryo" panose="020B0604030504040204" pitchFamily="34" charset="-128"/>
              </a:rPr>
              <a:t>■</a:t>
            </a:r>
            <a:r>
              <a:rPr kumimoji="1" lang="en-US" altLang="ja-JP" sz="1100" b="1">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b="1">
                <a:solidFill>
                  <a:schemeClr val="tx1">
                    <a:lumMod val="75000"/>
                    <a:lumOff val="25000"/>
                  </a:schemeClr>
                </a:solidFill>
                <a:latin typeface="Meiryo" panose="020B0604030504040204" pitchFamily="34" charset="-128"/>
                <a:ea typeface="Meiryo" panose="020B0604030504040204" pitchFamily="34" charset="-128"/>
              </a:rPr>
              <a:t>イニシャルコスト　</a:t>
            </a:r>
            <a:r>
              <a:rPr kumimoji="1" lang="ja-JP" altLang="en-US" sz="1100" b="1">
                <a:solidFill>
                  <a:schemeClr val="accent3"/>
                </a:solidFill>
                <a:latin typeface="Meiryo" panose="020B0604030504040204" pitchFamily="34" charset="-128"/>
                <a:ea typeface="Meiryo" panose="020B0604030504040204" pitchFamily="34" charset="-128"/>
              </a:rPr>
              <a:t>■</a:t>
            </a:r>
            <a:r>
              <a:rPr kumimoji="1" lang="ja-JP" altLang="en-US" sz="1100" b="1">
                <a:solidFill>
                  <a:schemeClr val="tx1">
                    <a:lumMod val="75000"/>
                    <a:lumOff val="25000"/>
                  </a:schemeClr>
                </a:solidFill>
                <a:latin typeface="Meiryo" panose="020B0604030504040204" pitchFamily="34" charset="-128"/>
                <a:ea typeface="Meiryo" panose="020B0604030504040204" pitchFamily="34" charset="-128"/>
              </a:rPr>
              <a:t>ランニングコスト　</a:t>
            </a:r>
            <a:r>
              <a:rPr kumimoji="1" lang="ja-JP" altLang="en-US" sz="1100" b="1">
                <a:solidFill>
                  <a:srgbClr val="C00000"/>
                </a:solidFill>
                <a:latin typeface="Meiryo" panose="020B0604030504040204" pitchFamily="34" charset="-128"/>
                <a:ea typeface="Meiryo" panose="020B0604030504040204" pitchFamily="34" charset="-128"/>
              </a:rPr>
              <a:t>■</a:t>
            </a:r>
            <a:r>
              <a:rPr kumimoji="1" lang="en-US" altLang="ja-JP" sz="1100" b="1">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b="1">
                <a:solidFill>
                  <a:schemeClr val="tx1">
                    <a:lumMod val="75000"/>
                    <a:lumOff val="25000"/>
                  </a:schemeClr>
                </a:solidFill>
                <a:latin typeface="Meiryo" panose="020B0604030504040204" pitchFamily="34" charset="-128"/>
                <a:ea typeface="Meiryo" panose="020B0604030504040204" pitchFamily="34" charset="-128"/>
              </a:rPr>
              <a:t>サーバー関連コスト</a:t>
            </a:r>
          </a:p>
        </p:txBody>
      </p:sp>
      <p:sp>
        <p:nvSpPr>
          <p:cNvPr id="13" name="矢印: 左右 20">
            <a:extLst>
              <a:ext uri="{FF2B5EF4-FFF2-40B4-BE49-F238E27FC236}">
                <a16:creationId xmlns:a16="http://schemas.microsoft.com/office/drawing/2014/main" id="{E0198295-6629-4A66-18B6-3FA5DE6A71C0}"/>
              </a:ext>
            </a:extLst>
          </p:cNvPr>
          <p:cNvSpPr/>
          <p:nvPr/>
        </p:nvSpPr>
        <p:spPr>
          <a:xfrm>
            <a:off x="1502979" y="3887355"/>
            <a:ext cx="4320269" cy="705126"/>
          </a:xfrm>
          <a:prstGeom prst="leftRightArrow">
            <a:avLst>
              <a:gd name="adj1" fmla="val 61650"/>
              <a:gd name="adj2" fmla="val 36686"/>
            </a:avLst>
          </a:prstGeom>
          <a:solidFill>
            <a:srgbClr val="0070C0">
              <a:alpha val="25000"/>
            </a:srgbClr>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0070C0"/>
                </a:solidFill>
                <a:effectLst/>
                <a:uLnTx/>
                <a:uFillTx/>
                <a:latin typeface="Meiryo" panose="020B0604030504040204" pitchFamily="34" charset="-128"/>
                <a:ea typeface="Meiryo" panose="020B0604030504040204" pitchFamily="34" charset="-128"/>
              </a:rPr>
              <a:t>定額で常に</a:t>
            </a:r>
            <a:r>
              <a:rPr kumimoji="1" lang="ja-JP" altLang="en-US" sz="1400" b="1" i="0" u="sng" strike="noStrike" kern="0" cap="none" spc="0" normalizeH="0" baseline="0" noProof="0">
                <a:ln>
                  <a:noFill/>
                </a:ln>
                <a:solidFill>
                  <a:srgbClr val="0070C0"/>
                </a:solidFill>
                <a:effectLst/>
                <a:uLnTx/>
                <a:uFillTx/>
                <a:latin typeface="Meiryo" panose="020B0604030504040204" pitchFamily="34" charset="-128"/>
                <a:ea typeface="Meiryo" panose="020B0604030504040204" pitchFamily="34" charset="-128"/>
              </a:rPr>
              <a:t>最新バージョン</a:t>
            </a:r>
            <a:r>
              <a:rPr kumimoji="1" lang="ja-JP" altLang="en-US" sz="1400" b="1" i="0" u="none" strike="noStrike" kern="0" cap="none" spc="0" normalizeH="0" baseline="0" noProof="0">
                <a:ln>
                  <a:noFill/>
                </a:ln>
                <a:solidFill>
                  <a:srgbClr val="0070C0"/>
                </a:solidFill>
                <a:effectLst/>
                <a:uLnTx/>
                <a:uFillTx/>
                <a:latin typeface="Meiryo" panose="020B0604030504040204" pitchFamily="34" charset="-128"/>
                <a:ea typeface="Meiryo" panose="020B0604030504040204" pitchFamily="34" charset="-128"/>
              </a:rPr>
              <a:t>を利用可能</a:t>
            </a:r>
          </a:p>
        </p:txBody>
      </p:sp>
      <p:grpSp>
        <p:nvGrpSpPr>
          <p:cNvPr id="14" name="グループ化 13">
            <a:extLst>
              <a:ext uri="{FF2B5EF4-FFF2-40B4-BE49-F238E27FC236}">
                <a16:creationId xmlns:a16="http://schemas.microsoft.com/office/drawing/2014/main" id="{F576E1E7-68F8-BCA4-00A7-C352CAC2B2B9}"/>
              </a:ext>
            </a:extLst>
          </p:cNvPr>
          <p:cNvGrpSpPr/>
          <p:nvPr/>
        </p:nvGrpSpPr>
        <p:grpSpPr>
          <a:xfrm>
            <a:off x="6537434" y="2158474"/>
            <a:ext cx="5061474" cy="3247979"/>
            <a:chOff x="6537434" y="2158474"/>
            <a:chExt cx="5061474" cy="3247979"/>
          </a:xfrm>
        </p:grpSpPr>
        <p:sp>
          <p:nvSpPr>
            <p:cNvPr id="15" name="正方形/長方形 14">
              <a:extLst>
                <a:ext uri="{FF2B5EF4-FFF2-40B4-BE49-F238E27FC236}">
                  <a16:creationId xmlns:a16="http://schemas.microsoft.com/office/drawing/2014/main" id="{023247D5-DE8F-A520-15BF-E17C38147CB2}"/>
                </a:ext>
              </a:extLst>
            </p:cNvPr>
            <p:cNvSpPr/>
            <p:nvPr/>
          </p:nvSpPr>
          <p:spPr>
            <a:xfrm>
              <a:off x="6537434" y="2158474"/>
              <a:ext cx="504000" cy="478502"/>
            </a:xfrm>
            <a:prstGeom prst="rect">
              <a:avLst/>
            </a:prstGeom>
            <a:pattFill prst="wd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60B85DA6-0C5C-CAC1-72FE-7C6D75777F32}"/>
                </a:ext>
              </a:extLst>
            </p:cNvPr>
            <p:cNvCxnSpPr>
              <a:cxnSpLocks/>
            </p:cNvCxnSpPr>
            <p:nvPr/>
          </p:nvCxnSpPr>
          <p:spPr>
            <a:xfrm flipH="1">
              <a:off x="7178566" y="2416259"/>
              <a:ext cx="783021"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60D2702-70C6-DDB4-688A-CB17AD633474}"/>
                </a:ext>
              </a:extLst>
            </p:cNvPr>
            <p:cNvSpPr txBox="1"/>
            <p:nvPr/>
          </p:nvSpPr>
          <p:spPr>
            <a:xfrm>
              <a:off x="8035159" y="2274085"/>
              <a:ext cx="2026517" cy="307777"/>
            </a:xfrm>
            <a:prstGeom prst="rect">
              <a:avLst/>
            </a:prstGeom>
            <a:noFill/>
          </p:spPr>
          <p:txBody>
            <a:bodyPr wrap="none" rtlCol="0">
              <a:spAutoFit/>
            </a:bodyPr>
            <a:lstStyle/>
            <a:p>
              <a:r>
                <a:rPr kumimoji="1" lang="ja-JP" altLang="en-US" sz="1400" b="1">
                  <a:solidFill>
                    <a:srgbClr val="C00000"/>
                  </a:solidFill>
                  <a:latin typeface="Meiryo" panose="020B0604030504040204" pitchFamily="34" charset="-128"/>
                  <a:ea typeface="Meiryo" panose="020B0604030504040204" pitchFamily="34" charset="-128"/>
                </a:rPr>
                <a:t>サーバー調達費</a:t>
              </a:r>
              <a:r>
                <a:rPr kumimoji="1" lang="en-US" altLang="ja-JP" sz="1400" b="1">
                  <a:solidFill>
                    <a:srgbClr val="C00000"/>
                  </a:solidFill>
                  <a:latin typeface="Meiryo" panose="020B0604030504040204" pitchFamily="34" charset="-128"/>
                  <a:ea typeface="Meiryo" panose="020B0604030504040204" pitchFamily="34" charset="-128"/>
                </a:rPr>
                <a:t> / </a:t>
              </a:r>
              <a:r>
                <a:rPr kumimoji="1" lang="ja-JP" altLang="en-US" sz="1400" b="1">
                  <a:solidFill>
                    <a:srgbClr val="C00000"/>
                  </a:solidFill>
                  <a:latin typeface="Meiryo" panose="020B0604030504040204" pitchFamily="34" charset="-128"/>
                  <a:ea typeface="Meiryo" panose="020B0604030504040204" pitchFamily="34" charset="-128"/>
                </a:rPr>
                <a:t>構築</a:t>
              </a:r>
            </a:p>
          </p:txBody>
        </p:sp>
        <p:cxnSp>
          <p:nvCxnSpPr>
            <p:cNvPr id="18" name="直線矢印コネクタ 17">
              <a:extLst>
                <a:ext uri="{FF2B5EF4-FFF2-40B4-BE49-F238E27FC236}">
                  <a16:creationId xmlns:a16="http://schemas.microsoft.com/office/drawing/2014/main" id="{B5585A6C-134C-D590-582C-039E41F2E003}"/>
                </a:ext>
              </a:extLst>
            </p:cNvPr>
            <p:cNvCxnSpPr>
              <a:cxnSpLocks/>
            </p:cNvCxnSpPr>
            <p:nvPr/>
          </p:nvCxnSpPr>
          <p:spPr>
            <a:xfrm>
              <a:off x="8339912" y="4452616"/>
              <a:ext cx="0" cy="4572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1D3E370-8FED-D25C-059B-F815D2A5EB8F}"/>
                </a:ext>
              </a:extLst>
            </p:cNvPr>
            <p:cNvSpPr txBox="1"/>
            <p:nvPr/>
          </p:nvSpPr>
          <p:spPr>
            <a:xfrm>
              <a:off x="7349898" y="3887354"/>
              <a:ext cx="1980029" cy="594778"/>
            </a:xfrm>
            <a:prstGeom prst="rect">
              <a:avLst/>
            </a:prstGeom>
            <a:noFill/>
          </p:spPr>
          <p:txBody>
            <a:bodyPr wrap="none" rtlCol="0">
              <a:spAutoFit/>
            </a:bodyPr>
            <a:lstStyle/>
            <a:p>
              <a:pPr algn="ctr">
                <a:lnSpc>
                  <a:spcPct val="120000"/>
                </a:lnSpc>
              </a:pPr>
              <a:r>
                <a:rPr kumimoji="1" lang="ja-JP" altLang="en-US" sz="1400" b="1">
                  <a:solidFill>
                    <a:srgbClr val="C00000"/>
                  </a:solidFill>
                  <a:latin typeface="Meiryo" panose="020B0604030504040204" pitchFamily="34" charset="-128"/>
                  <a:ea typeface="Meiryo" panose="020B0604030504040204" pitchFamily="34" charset="-128"/>
                </a:rPr>
                <a:t>サーバーメンテナンス</a:t>
              </a:r>
              <a:endParaRPr kumimoji="1" lang="en-US" altLang="ja-JP" sz="1400" b="1">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400" b="1">
                  <a:solidFill>
                    <a:srgbClr val="C00000"/>
                  </a:solidFill>
                  <a:latin typeface="Meiryo" panose="020B0604030504040204" pitchFamily="34" charset="-128"/>
                  <a:ea typeface="Meiryo" panose="020B0604030504040204" pitchFamily="34" charset="-128"/>
                </a:rPr>
                <a:t>バージョンアップ作業</a:t>
              </a:r>
            </a:p>
          </p:txBody>
        </p:sp>
        <p:sp>
          <p:nvSpPr>
            <p:cNvPr id="20" name="正方形/長方形 19">
              <a:extLst>
                <a:ext uri="{FF2B5EF4-FFF2-40B4-BE49-F238E27FC236}">
                  <a16:creationId xmlns:a16="http://schemas.microsoft.com/office/drawing/2014/main" id="{66FFEDE8-D23C-9621-9699-46661999015C}"/>
                </a:ext>
              </a:extLst>
            </p:cNvPr>
            <p:cNvSpPr/>
            <p:nvPr/>
          </p:nvSpPr>
          <p:spPr>
            <a:xfrm>
              <a:off x="10351489" y="4471318"/>
              <a:ext cx="432000" cy="604059"/>
            </a:xfrm>
            <a:prstGeom prst="rect">
              <a:avLst/>
            </a:prstGeom>
            <a:pattFill prst="wd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カギ線コネクタ 20">
              <a:extLst>
                <a:ext uri="{FF2B5EF4-FFF2-40B4-BE49-F238E27FC236}">
                  <a16:creationId xmlns:a16="http://schemas.microsoft.com/office/drawing/2014/main" id="{5FEC4092-4DD7-F5B3-58E2-CCA84806C514}"/>
                </a:ext>
              </a:extLst>
            </p:cNvPr>
            <p:cNvCxnSpPr>
              <a:cxnSpLocks/>
            </p:cNvCxnSpPr>
            <p:nvPr/>
          </p:nvCxnSpPr>
          <p:spPr>
            <a:xfrm rot="16200000" flipH="1">
              <a:off x="9335008" y="3201511"/>
              <a:ext cx="2002509" cy="432002"/>
            </a:xfrm>
            <a:prstGeom prst="bentConnector3">
              <a:avLst>
                <a:gd name="adj1" fmla="val 138"/>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263952A1-1C75-7786-6226-D49ADDA64393}"/>
                </a:ext>
              </a:extLst>
            </p:cNvPr>
            <p:cNvSpPr/>
            <p:nvPr/>
          </p:nvSpPr>
          <p:spPr>
            <a:xfrm>
              <a:off x="7294182" y="4927951"/>
              <a:ext cx="4304726" cy="4785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E8EDAF79-CCB1-AF48-94B3-98C851977F9F}"/>
              </a:ext>
            </a:extLst>
          </p:cNvPr>
          <p:cNvSpPr txBox="1"/>
          <p:nvPr/>
        </p:nvSpPr>
        <p:spPr>
          <a:xfrm>
            <a:off x="1338679" y="1784626"/>
            <a:ext cx="4357283" cy="338554"/>
          </a:xfrm>
          <a:prstGeom prst="rect">
            <a:avLst/>
          </a:prstGeom>
          <a:noFill/>
        </p:spPr>
        <p:txBody>
          <a:bodyPr wrap="none" rtlCol="0">
            <a:spAutoFit/>
          </a:bodyPr>
          <a:lstStyle/>
          <a:p>
            <a:pPr algn="ctr"/>
            <a:r>
              <a:rPr kumimoji="1" lang="ja-JP" altLang="en-US" sz="1600" b="1">
                <a:solidFill>
                  <a:schemeClr val="accent1"/>
                </a:solidFill>
                <a:latin typeface="Meiryo" panose="020B0604030504040204" pitchFamily="34" charset="-128"/>
                <a:ea typeface="Meiryo" panose="020B0604030504040204" pitchFamily="34" charset="-128"/>
              </a:rPr>
              <a:t>＜エンドポイントマネージャー</a:t>
            </a:r>
            <a:r>
              <a:rPr kumimoji="1" lang="en-US" altLang="ja-JP" sz="1600" b="1">
                <a:solidFill>
                  <a:schemeClr val="accent1"/>
                </a:solidFill>
                <a:latin typeface="Meiryo" panose="020B0604030504040204" pitchFamily="34" charset="-128"/>
                <a:ea typeface="Meiryo" panose="020B0604030504040204" pitchFamily="34" charset="-128"/>
              </a:rPr>
              <a:t> </a:t>
            </a:r>
            <a:r>
              <a:rPr kumimoji="1" lang="ja-JP" altLang="en-US" sz="1600" b="1">
                <a:solidFill>
                  <a:schemeClr val="accent1"/>
                </a:solidFill>
                <a:latin typeface="Meiryo" panose="020B0604030504040204" pitchFamily="34" charset="-128"/>
                <a:ea typeface="Meiryo" panose="020B0604030504040204" pitchFamily="34" charset="-128"/>
              </a:rPr>
              <a:t>クラウド版＞</a:t>
            </a:r>
          </a:p>
        </p:txBody>
      </p:sp>
      <p:sp>
        <p:nvSpPr>
          <p:cNvPr id="24" name="テキスト ボックス 23">
            <a:extLst>
              <a:ext uri="{FF2B5EF4-FFF2-40B4-BE49-F238E27FC236}">
                <a16:creationId xmlns:a16="http://schemas.microsoft.com/office/drawing/2014/main" id="{9BDD94C8-527B-E408-6BD1-B19700A861E6}"/>
              </a:ext>
            </a:extLst>
          </p:cNvPr>
          <p:cNvSpPr txBox="1"/>
          <p:nvPr/>
        </p:nvSpPr>
        <p:spPr>
          <a:xfrm>
            <a:off x="8409171" y="1784626"/>
            <a:ext cx="2236510" cy="338554"/>
          </a:xfrm>
          <a:prstGeom prst="rect">
            <a:avLst/>
          </a:prstGeom>
          <a:noFill/>
        </p:spPr>
        <p:txBody>
          <a:bodyPr wrap="none" rtlCol="0">
            <a:spAutoFit/>
          </a:bodyPr>
          <a:lstStyle/>
          <a:p>
            <a:pPr algn="ct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＜オンプレミス製品＞</a:t>
            </a:r>
          </a:p>
        </p:txBody>
      </p:sp>
    </p:spTree>
    <p:extLst>
      <p:ext uri="{BB962C8B-B14F-4D97-AF65-F5344CB8AC3E}">
        <p14:creationId xmlns:p14="http://schemas.microsoft.com/office/powerpoint/2010/main" val="3243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B1AB4176-02F9-7FF8-C1CD-CA394170F674}"/>
              </a:ext>
            </a:extLst>
          </p:cNvPr>
          <p:cNvSpPr>
            <a:spLocks noGrp="1"/>
          </p:cNvSpPr>
          <p:nvPr>
            <p:ph type="body" sz="quarter" idx="14"/>
          </p:nvPr>
        </p:nvSpPr>
        <p:spPr/>
        <p:txBody>
          <a:bodyPr/>
          <a:lstStyle/>
          <a:p>
            <a:r>
              <a:rPr lang="en-US" altLang="ja-JP"/>
              <a:t>1. </a:t>
            </a:r>
            <a:r>
              <a:rPr lang="ja-JP" altLang="en-US"/>
              <a:t>エンドポイントマネージャー</a:t>
            </a:r>
            <a:r>
              <a:rPr lang="en-US" altLang="ja-JP"/>
              <a:t> </a:t>
            </a:r>
            <a:r>
              <a:rPr lang="ja-JP" altLang="en-US"/>
              <a:t>クラウド版</a:t>
            </a:r>
            <a:r>
              <a:rPr lang="en-US" altLang="ja-JP"/>
              <a:t> </a:t>
            </a:r>
            <a:r>
              <a:rPr lang="ja-JP" altLang="en-US"/>
              <a:t>概要</a:t>
            </a:r>
            <a:r>
              <a:rPr lang="en-US" altLang="ja-JP"/>
              <a:t> </a:t>
            </a:r>
            <a:endParaRPr lang="ja-JP" altLang="en-US"/>
          </a:p>
        </p:txBody>
      </p:sp>
    </p:spTree>
    <p:extLst>
      <p:ext uri="{BB962C8B-B14F-4D97-AF65-F5344CB8AC3E}">
        <p14:creationId xmlns:p14="http://schemas.microsoft.com/office/powerpoint/2010/main" val="2778784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台形 13">
            <a:extLst>
              <a:ext uri="{FF2B5EF4-FFF2-40B4-BE49-F238E27FC236}">
                <a16:creationId xmlns:a16="http://schemas.microsoft.com/office/drawing/2014/main" id="{20BE0B85-8528-8D43-A91C-2DADF94D9102}"/>
              </a:ext>
            </a:extLst>
          </p:cNvPr>
          <p:cNvSpPr/>
          <p:nvPr/>
        </p:nvSpPr>
        <p:spPr>
          <a:xfrm rot="10800000">
            <a:off x="-1511560" y="-276249"/>
            <a:ext cx="6106414" cy="7672551"/>
          </a:xfrm>
          <a:prstGeom prst="trapezoid">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91C29F27-B57E-0C47-9A1A-225CAD309209}"/>
              </a:ext>
            </a:extLst>
          </p:cNvPr>
          <p:cNvSpPr>
            <a:spLocks noGrp="1"/>
          </p:cNvSpPr>
          <p:nvPr>
            <p:ph type="body" sz="quarter" idx="15"/>
          </p:nvPr>
        </p:nvSpPr>
        <p:spPr/>
        <p:txBody>
          <a:bodyPr/>
          <a:lstStyle/>
          <a:p>
            <a:r>
              <a:rPr lang="ja-JP" altLang="en-US"/>
              <a:t>使いやすい管理コンソール</a:t>
            </a:r>
          </a:p>
        </p:txBody>
      </p:sp>
      <p:sp>
        <p:nvSpPr>
          <p:cNvPr id="11" name="テキスト ボックス 10">
            <a:extLst>
              <a:ext uri="{FF2B5EF4-FFF2-40B4-BE49-F238E27FC236}">
                <a16:creationId xmlns:a16="http://schemas.microsoft.com/office/drawing/2014/main" id="{6264C4D5-C0EC-EF42-8F4C-01E39B129549}"/>
              </a:ext>
            </a:extLst>
          </p:cNvPr>
          <p:cNvSpPr txBox="1"/>
          <p:nvPr/>
        </p:nvSpPr>
        <p:spPr>
          <a:xfrm>
            <a:off x="697019" y="1494729"/>
            <a:ext cx="3339376" cy="757130"/>
          </a:xfrm>
          <a:prstGeom prst="rect">
            <a:avLst/>
          </a:prstGeom>
          <a:noFill/>
        </p:spPr>
        <p:txBody>
          <a:bodyPr wrap="none" rtlCol="0">
            <a:spAutoFit/>
          </a:bodyPr>
          <a:lstStyle/>
          <a:p>
            <a:pPr>
              <a:lnSpc>
                <a:spcPct val="140000"/>
              </a:lnSpc>
            </a:pP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使いやすい管理コンソールで</a:t>
            </a:r>
            <a:endParaRPr kumimoji="1" lang="en-US" altLang="ja-JP" sz="1600" b="1">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en-US" altLang="ja-JP" sz="1600" b="1">
                <a:solidFill>
                  <a:schemeClr val="tx1">
                    <a:lumMod val="75000"/>
                    <a:lumOff val="25000"/>
                  </a:schemeClr>
                </a:solidFill>
                <a:latin typeface="Meiryo" panose="020B0604030504040204" pitchFamily="34" charset="-128"/>
                <a:ea typeface="Meiryo" panose="020B0604030504040204" pitchFamily="34" charset="-128"/>
              </a:rPr>
              <a:t>PC</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・スマホをクラウドで一元管理</a:t>
            </a:r>
          </a:p>
        </p:txBody>
      </p:sp>
      <p:sp>
        <p:nvSpPr>
          <p:cNvPr id="13" name="テキスト ボックス 12">
            <a:extLst>
              <a:ext uri="{FF2B5EF4-FFF2-40B4-BE49-F238E27FC236}">
                <a16:creationId xmlns:a16="http://schemas.microsoft.com/office/drawing/2014/main" id="{985C5931-83BC-A846-8293-9DA984859E11}"/>
              </a:ext>
            </a:extLst>
          </p:cNvPr>
          <p:cNvSpPr txBox="1"/>
          <p:nvPr/>
        </p:nvSpPr>
        <p:spPr>
          <a:xfrm>
            <a:off x="707529" y="2395014"/>
            <a:ext cx="4243958" cy="1107996"/>
          </a:xfrm>
          <a:prstGeom prst="rect">
            <a:avLst/>
          </a:prstGeom>
          <a:noFill/>
        </p:spPr>
        <p:txBody>
          <a:bodyPr wrap="square" rtlCol="0">
            <a:spAutoFit/>
          </a:bodyPr>
          <a:lstStyle/>
          <a:p>
            <a:pPr>
              <a:lnSpc>
                <a:spcPct val="140000"/>
              </a:lnSpc>
            </a:pP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PC</a:t>
            </a:r>
            <a:r>
              <a:rPr kumimoji="1" lang="ja-JP" altLang="en" sz="120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スマホの一元管理を実現する豊富な機能を搭載しても、エンドポイントマネージャークラウド版</a:t>
            </a: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ならではの「使いやすさ」を追求。​シンプルに構成されたメニュー、取得した情報を分かりやすいレポートで表示します。</a:t>
            </a:r>
          </a:p>
        </p:txBody>
      </p:sp>
      <p:sp>
        <p:nvSpPr>
          <p:cNvPr id="15" name="正方形/長方形 14">
            <a:extLst>
              <a:ext uri="{FF2B5EF4-FFF2-40B4-BE49-F238E27FC236}">
                <a16:creationId xmlns:a16="http://schemas.microsoft.com/office/drawing/2014/main" id="{3261049C-9424-DA4C-B2BA-860D0657B305}"/>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2" descr="Best Software in Japan 2021">
            <a:extLst>
              <a:ext uri="{FF2B5EF4-FFF2-40B4-BE49-F238E27FC236}">
                <a16:creationId xmlns:a16="http://schemas.microsoft.com/office/drawing/2014/main" id="{A6F31480-6BF4-C549-9424-5181DA2B02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7411" y="4817873"/>
            <a:ext cx="812815" cy="92672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86F6A6AF-2191-864A-B156-258B1623877C}"/>
              </a:ext>
            </a:extLst>
          </p:cNvPr>
          <p:cNvSpPr txBox="1"/>
          <p:nvPr/>
        </p:nvSpPr>
        <p:spPr>
          <a:xfrm>
            <a:off x="1611931" y="3938346"/>
            <a:ext cx="3097386" cy="590931"/>
          </a:xfrm>
          <a:prstGeom prst="rect">
            <a:avLst/>
          </a:prstGeom>
          <a:noFill/>
        </p:spPr>
        <p:txBody>
          <a:bodyPr wrap="square" rtlCol="0">
            <a:spAutoFit/>
          </a:bodyPr>
          <a:lstStyle/>
          <a:p>
            <a:pPr>
              <a:lnSpc>
                <a:spcPct val="140000"/>
              </a:lnSpc>
            </a:pPr>
            <a:r>
              <a:rPr kumimoji="1" lang="en" altLang="ja-JP" sz="1200" err="1">
                <a:solidFill>
                  <a:schemeClr val="tx1">
                    <a:lumMod val="75000"/>
                    <a:lumOff val="25000"/>
                  </a:schemeClr>
                </a:solidFill>
                <a:latin typeface="Meiryo" panose="020B0604030504040204" pitchFamily="34" charset="-128"/>
                <a:ea typeface="Meiryo" panose="020B0604030504040204" pitchFamily="34" charset="-128"/>
              </a:rPr>
              <a:t>ITreview</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MDM</a:t>
            </a:r>
            <a:r>
              <a:rPr kumimoji="1" lang="ja-JP" altLang="en" sz="1200">
                <a:solidFill>
                  <a:schemeClr val="tx1">
                    <a:lumMod val="75000"/>
                    <a:lumOff val="25000"/>
                  </a:schemeClr>
                </a:solidFill>
                <a:latin typeface="Meiryo" panose="020B0604030504040204" pitchFamily="34" charset="-128"/>
                <a:ea typeface="Meiryo" panose="020B0604030504040204" pitchFamily="34" charset="-128"/>
              </a:rPr>
              <a:t>・</a:t>
            </a: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EMM</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」「資産管理」</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「ログ管理」</a:t>
            </a: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部門で​リーダーを獲得</a:t>
            </a:r>
          </a:p>
        </p:txBody>
      </p:sp>
      <p:grpSp>
        <p:nvGrpSpPr>
          <p:cNvPr id="21" name="グループ化 20">
            <a:extLst>
              <a:ext uri="{FF2B5EF4-FFF2-40B4-BE49-F238E27FC236}">
                <a16:creationId xmlns:a16="http://schemas.microsoft.com/office/drawing/2014/main" id="{64332051-826A-F34E-8803-84E3A334CAE4}"/>
              </a:ext>
            </a:extLst>
          </p:cNvPr>
          <p:cNvGrpSpPr/>
          <p:nvPr/>
        </p:nvGrpSpPr>
        <p:grpSpPr>
          <a:xfrm>
            <a:off x="5088373" y="1281889"/>
            <a:ext cx="7670121" cy="4278938"/>
            <a:chOff x="5411465" y="1377837"/>
            <a:chExt cx="7251703" cy="4000502"/>
          </a:xfrm>
        </p:grpSpPr>
        <p:pic>
          <p:nvPicPr>
            <p:cNvPr id="19" name="図 18">
              <a:extLst>
                <a:ext uri="{FF2B5EF4-FFF2-40B4-BE49-F238E27FC236}">
                  <a16:creationId xmlns:a16="http://schemas.microsoft.com/office/drawing/2014/main" id="{1CD1B6B0-561A-0847-903E-045D4B87DCA8}"/>
                </a:ext>
              </a:extLst>
            </p:cNvPr>
            <p:cNvPicPr>
              <a:picLocks noChangeAspect="1"/>
            </p:cNvPicPr>
            <p:nvPr/>
          </p:nvPicPr>
          <p:blipFill>
            <a:blip r:embed="rId4"/>
            <a:stretch>
              <a:fillRect/>
            </a:stretch>
          </p:blipFill>
          <p:spPr>
            <a:xfrm>
              <a:off x="5411465" y="1377837"/>
              <a:ext cx="7251703" cy="4000502"/>
            </a:xfrm>
            <a:prstGeom prst="rect">
              <a:avLst/>
            </a:prstGeom>
          </p:spPr>
        </p:pic>
        <p:pic>
          <p:nvPicPr>
            <p:cNvPr id="20" name="図 19">
              <a:extLst>
                <a:ext uri="{FF2B5EF4-FFF2-40B4-BE49-F238E27FC236}">
                  <a16:creationId xmlns:a16="http://schemas.microsoft.com/office/drawing/2014/main" id="{CE1F0E64-3323-774D-AF72-987511631A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6748" y="1807617"/>
              <a:ext cx="5284824" cy="3014550"/>
            </a:xfrm>
            <a:prstGeom prst="rect">
              <a:avLst/>
            </a:prstGeom>
          </p:spPr>
        </p:pic>
      </p:grpSp>
      <p:sp>
        <p:nvSpPr>
          <p:cNvPr id="22" name="テキスト ボックス 21">
            <a:extLst>
              <a:ext uri="{FF2B5EF4-FFF2-40B4-BE49-F238E27FC236}">
                <a16:creationId xmlns:a16="http://schemas.microsoft.com/office/drawing/2014/main" id="{EE02C6E4-A6BA-EE41-8C4E-B3AC1E59C998}"/>
              </a:ext>
            </a:extLst>
          </p:cNvPr>
          <p:cNvSpPr txBox="1"/>
          <p:nvPr/>
        </p:nvSpPr>
        <p:spPr>
          <a:xfrm>
            <a:off x="1601296" y="5006544"/>
            <a:ext cx="3254495" cy="590931"/>
          </a:xfrm>
          <a:prstGeom prst="rect">
            <a:avLst/>
          </a:prstGeom>
          <a:noFill/>
        </p:spPr>
        <p:txBody>
          <a:bodyPr wrap="square" rtlCol="0">
            <a:spAutoFit/>
          </a:bodyPr>
          <a:lstStyle/>
          <a:p>
            <a:pPr>
              <a:lnSpc>
                <a:spcPct val="140000"/>
              </a:lnSpc>
            </a:pPr>
            <a:r>
              <a:rPr kumimoji="1" lang="en" altLang="ja-JP" sz="1200" err="1">
                <a:solidFill>
                  <a:schemeClr val="tx1">
                    <a:lumMod val="75000"/>
                    <a:lumOff val="25000"/>
                  </a:schemeClr>
                </a:solidFill>
                <a:latin typeface="Meiryo" panose="020B0604030504040204" pitchFamily="34" charset="-128"/>
                <a:ea typeface="Meiryo" panose="020B0604030504040204" pitchFamily="34" charset="-128"/>
              </a:rPr>
              <a:t>ITreview</a:t>
            </a:r>
            <a:r>
              <a:rPr kumimoji="1" lang="en" altLang="ja-JP" sz="1200">
                <a:solidFill>
                  <a:schemeClr val="tx1">
                    <a:lumMod val="75000"/>
                    <a:lumOff val="25000"/>
                  </a:schemeClr>
                </a:solidFill>
                <a:latin typeface="Meiryo" panose="020B0604030504040204" pitchFamily="34" charset="-128"/>
                <a:ea typeface="Meiryo" panose="020B0604030504040204" pitchFamily="34" charset="-128"/>
              </a:rPr>
              <a:t> Best Software in Japan 2021</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で​</a:t>
            </a:r>
          </a:p>
          <a:p>
            <a:pPr>
              <a:lnSpc>
                <a:spcPct val="14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4,000</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の掲載製品の中から </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9</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位に選出</a:t>
            </a:r>
          </a:p>
        </p:txBody>
      </p:sp>
      <p:pic>
        <p:nvPicPr>
          <p:cNvPr id="23" name="図 22">
            <a:extLst>
              <a:ext uri="{FF2B5EF4-FFF2-40B4-BE49-F238E27FC236}">
                <a16:creationId xmlns:a16="http://schemas.microsoft.com/office/drawing/2014/main" id="{C1AF6A10-6CF2-434F-BE22-6BD1AE66F8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137" y="3901131"/>
            <a:ext cx="967361" cy="773889"/>
          </a:xfrm>
          <a:prstGeom prst="rect">
            <a:avLst/>
          </a:prstGeom>
        </p:spPr>
      </p:pic>
    </p:spTree>
    <p:extLst>
      <p:ext uri="{BB962C8B-B14F-4D97-AF65-F5344CB8AC3E}">
        <p14:creationId xmlns:p14="http://schemas.microsoft.com/office/powerpoint/2010/main" val="890276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628D6A5F-1000-D769-970F-2DB42AE6D9FA}"/>
              </a:ext>
            </a:extLst>
          </p:cNvPr>
          <p:cNvSpPr>
            <a:spLocks noGrp="1"/>
          </p:cNvSpPr>
          <p:nvPr>
            <p:ph type="body" sz="quarter" idx="15"/>
          </p:nvPr>
        </p:nvSpPr>
        <p:spPr/>
        <p:txBody>
          <a:bodyPr/>
          <a:lstStyle/>
          <a:p>
            <a:r>
              <a:rPr lang="ja-JP" altLang="en-US"/>
              <a:t>使いやすい管理コンソール</a:t>
            </a:r>
          </a:p>
        </p:txBody>
      </p:sp>
      <p:sp>
        <p:nvSpPr>
          <p:cNvPr id="4" name="テキスト プレースホルダー 3">
            <a:extLst>
              <a:ext uri="{FF2B5EF4-FFF2-40B4-BE49-F238E27FC236}">
                <a16:creationId xmlns:a16="http://schemas.microsoft.com/office/drawing/2014/main" id="{B6AFF348-87CC-4038-52A7-1CE21F8BF2AD}"/>
              </a:ext>
            </a:extLst>
          </p:cNvPr>
          <p:cNvSpPr>
            <a:spLocks noGrp="1"/>
          </p:cNvSpPr>
          <p:nvPr>
            <p:ph type="body" sz="quarter" idx="11"/>
          </p:nvPr>
        </p:nvSpPr>
        <p:spPr>
          <a:xfrm>
            <a:off x="263132" y="690627"/>
            <a:ext cx="11665736" cy="840230"/>
          </a:xfrm>
        </p:spPr>
        <p:txBody>
          <a:bodyPr/>
          <a:lstStyle/>
          <a:p>
            <a:r>
              <a:rPr lang="ja-JP" altLang="en-US"/>
              <a:t>充実の機能を</a:t>
            </a:r>
            <a:r>
              <a:rPr lang="ja-JP" altLang="en-US" u="sng"/>
              <a:t>使いやすい管理コンソール</a:t>
            </a:r>
            <a:r>
              <a:rPr lang="ja-JP" altLang="en-US"/>
              <a:t>で提供</a:t>
            </a:r>
            <a:endParaRPr lang="en-US" altLang="ja-JP"/>
          </a:p>
          <a:p>
            <a:r>
              <a:rPr lang="ja-JP" altLang="en-US"/>
              <a:t>レビュープラットフォーム「</a:t>
            </a:r>
            <a:r>
              <a:rPr lang="en-US" altLang="ja-JP" err="1"/>
              <a:t>ITreview</a:t>
            </a:r>
            <a:r>
              <a:rPr lang="ja-JP" altLang="en-US"/>
              <a:t>」では既存のお客様から多くの評価</a:t>
            </a:r>
          </a:p>
        </p:txBody>
      </p:sp>
      <p:pic>
        <p:nvPicPr>
          <p:cNvPr id="7" name="図 6">
            <a:extLst>
              <a:ext uri="{FF2B5EF4-FFF2-40B4-BE49-F238E27FC236}">
                <a16:creationId xmlns:a16="http://schemas.microsoft.com/office/drawing/2014/main" id="{813A2DF9-CCF6-7817-DC2C-4CEFEBF550F0}"/>
              </a:ext>
            </a:extLst>
          </p:cNvPr>
          <p:cNvPicPr>
            <a:picLocks noChangeAspect="1"/>
          </p:cNvPicPr>
          <p:nvPr/>
        </p:nvPicPr>
        <p:blipFill>
          <a:blip r:embed="rId2"/>
          <a:stretch>
            <a:fillRect/>
          </a:stretch>
        </p:blipFill>
        <p:spPr>
          <a:xfrm>
            <a:off x="912927" y="5670263"/>
            <a:ext cx="1064097" cy="851277"/>
          </a:xfrm>
          <a:prstGeom prst="rect">
            <a:avLst/>
          </a:prstGeom>
        </p:spPr>
      </p:pic>
      <p:grpSp>
        <p:nvGrpSpPr>
          <p:cNvPr id="8" name="グループ化 7">
            <a:extLst>
              <a:ext uri="{FF2B5EF4-FFF2-40B4-BE49-F238E27FC236}">
                <a16:creationId xmlns:a16="http://schemas.microsoft.com/office/drawing/2014/main" id="{000A3B2B-8C57-2282-E272-0A2BF6BBC96F}"/>
              </a:ext>
            </a:extLst>
          </p:cNvPr>
          <p:cNvGrpSpPr/>
          <p:nvPr/>
        </p:nvGrpSpPr>
        <p:grpSpPr>
          <a:xfrm>
            <a:off x="887417" y="1903089"/>
            <a:ext cx="5112329" cy="1695796"/>
            <a:chOff x="6783185" y="4671288"/>
            <a:chExt cx="5112329" cy="1695796"/>
          </a:xfrm>
        </p:grpSpPr>
        <p:grpSp>
          <p:nvGrpSpPr>
            <p:cNvPr id="9" name="グループ化 8">
              <a:extLst>
                <a:ext uri="{FF2B5EF4-FFF2-40B4-BE49-F238E27FC236}">
                  <a16:creationId xmlns:a16="http://schemas.microsoft.com/office/drawing/2014/main" id="{F3221C7F-9F54-9862-3E41-EDFF83E12A04}"/>
                </a:ext>
              </a:extLst>
            </p:cNvPr>
            <p:cNvGrpSpPr/>
            <p:nvPr/>
          </p:nvGrpSpPr>
          <p:grpSpPr>
            <a:xfrm>
              <a:off x="6783185" y="4671288"/>
              <a:ext cx="5112329" cy="1695796"/>
              <a:chOff x="6783185" y="4754880"/>
              <a:chExt cx="5112329" cy="1695796"/>
            </a:xfrm>
          </p:grpSpPr>
          <p:sp>
            <p:nvSpPr>
              <p:cNvPr id="12" name="正方形/長方形 11">
                <a:extLst>
                  <a:ext uri="{FF2B5EF4-FFF2-40B4-BE49-F238E27FC236}">
                    <a16:creationId xmlns:a16="http://schemas.microsoft.com/office/drawing/2014/main" id="{F1FF2046-9FB4-4D36-0552-1A40CC136A85}"/>
                  </a:ext>
                </a:extLst>
              </p:cNvPr>
              <p:cNvSpPr/>
              <p:nvPr/>
            </p:nvSpPr>
            <p:spPr>
              <a:xfrm>
                <a:off x="6783185" y="4754880"/>
                <a:ext cx="5112328" cy="1695796"/>
              </a:xfrm>
              <a:prstGeom prst="rect">
                <a:avLst/>
              </a:prstGeom>
              <a:solidFill>
                <a:schemeClr val="bg1"/>
              </a:solidFill>
              <a:ln w="38100">
                <a:solidFill>
                  <a:srgbClr val="41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直角三角形 12">
                <a:extLst>
                  <a:ext uri="{FF2B5EF4-FFF2-40B4-BE49-F238E27FC236}">
                    <a16:creationId xmlns:a16="http://schemas.microsoft.com/office/drawing/2014/main" id="{F02AF189-E852-9B29-0B0E-8EAB9D70B2DA}"/>
                  </a:ext>
                </a:extLst>
              </p:cNvPr>
              <p:cNvSpPr/>
              <p:nvPr/>
            </p:nvSpPr>
            <p:spPr>
              <a:xfrm rot="5400000">
                <a:off x="6900330" y="4672364"/>
                <a:ext cx="887930" cy="1088967"/>
              </a:xfrm>
              <a:prstGeom prst="rtTriangle">
                <a:avLst/>
              </a:prstGeom>
              <a:solidFill>
                <a:srgbClr val="41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4" descr="ITReview 管理画面">
                <a:extLst>
                  <a:ext uri="{FF2B5EF4-FFF2-40B4-BE49-F238E27FC236}">
                    <a16:creationId xmlns:a16="http://schemas.microsoft.com/office/drawing/2014/main" id="{7AA81F0D-1B18-694A-7C6F-C6387CA10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923" y="4833063"/>
                <a:ext cx="674586" cy="171729"/>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EC5F655E-D4DE-39D1-28DF-D3537323099E}"/>
                  </a:ext>
                </a:extLst>
              </p:cNvPr>
              <p:cNvSpPr txBox="1"/>
              <p:nvPr/>
            </p:nvSpPr>
            <p:spPr>
              <a:xfrm>
                <a:off x="7964808" y="4836447"/>
                <a:ext cx="3803860" cy="1229824"/>
              </a:xfrm>
              <a:prstGeom prst="rect">
                <a:avLst/>
              </a:prstGeom>
              <a:noFill/>
            </p:spPr>
            <p:txBody>
              <a:bodyPr wrap="square" rtlCol="0">
                <a:spAutoFit/>
              </a:bodyPr>
              <a:lstStyle/>
              <a:p>
                <a:pPr algn="just">
                  <a:lnSpc>
                    <a:spcPct val="140000"/>
                  </a:lnSpc>
                </a:pPr>
                <a:r>
                  <a:rPr kumimoji="1" lang="en-US" altLang="ja-JP" sz="1200" b="1">
                    <a:solidFill>
                      <a:srgbClr val="414893"/>
                    </a:solidFill>
                    <a:latin typeface="Meiryo" panose="020B0604030504040204" pitchFamily="34" charset="-128"/>
                    <a:ea typeface="Meiryo" panose="020B0604030504040204" pitchFamily="34" charset="-128"/>
                  </a:rPr>
                  <a:t>MDM </a:t>
                </a:r>
                <a:r>
                  <a:rPr kumimoji="1" lang="ja-JP" altLang="en-US" sz="1200" b="1">
                    <a:solidFill>
                      <a:srgbClr val="414893"/>
                    </a:solidFill>
                    <a:latin typeface="Meiryo" panose="020B0604030504040204" pitchFamily="34" charset="-128"/>
                    <a:ea typeface="Meiryo" panose="020B0604030504040204" pitchFamily="34" charset="-128"/>
                  </a:rPr>
                  <a:t>の決定版！</a:t>
                </a:r>
                <a:endParaRPr kumimoji="1" lang="en-US" altLang="ja-JP" sz="1200" b="1">
                  <a:solidFill>
                    <a:srgbClr val="414893"/>
                  </a:solidFill>
                  <a:latin typeface="Meiryo" panose="020B0604030504040204" pitchFamily="34" charset="-128"/>
                  <a:ea typeface="Meiryo" panose="020B0604030504040204" pitchFamily="34" charset="-128"/>
                </a:endParaRPr>
              </a:p>
              <a:p>
                <a:pPr algn="just">
                  <a:lnSpc>
                    <a:spcPct val="14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スマートフォン用の</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はこれまで何社か利用してきたが、価格＆機能＆管理画面の使いやすさ等が高水準でまとまっており、とても使いやすい。国産アプリなので、変な日本語もなく、管理画面がスッキリとまとまっているのも良い。</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6" name="図 15">
                <a:extLst>
                  <a:ext uri="{FF2B5EF4-FFF2-40B4-BE49-F238E27FC236}">
                    <a16:creationId xmlns:a16="http://schemas.microsoft.com/office/drawing/2014/main" id="{7AB39601-FFFF-E620-2E2B-15BDF77AE490}"/>
                  </a:ext>
                </a:extLst>
              </p:cNvPr>
              <p:cNvPicPr>
                <a:picLocks noChangeAspect="1"/>
              </p:cNvPicPr>
              <p:nvPr/>
            </p:nvPicPr>
            <p:blipFill rotWithShape="1">
              <a:blip r:embed="rId4">
                <a:clrChange>
                  <a:clrFrom>
                    <a:srgbClr val="FFFFFF"/>
                  </a:clrFrom>
                  <a:clrTo>
                    <a:srgbClr val="FFFFFF">
                      <a:alpha val="0"/>
                    </a:srgbClr>
                  </a:clrTo>
                </a:clrChange>
              </a:blip>
              <a:srcRect l="4940" t="4293" r="81698" b="58176"/>
              <a:stretch/>
            </p:blipFill>
            <p:spPr>
              <a:xfrm>
                <a:off x="7054838" y="5352164"/>
                <a:ext cx="654942" cy="600364"/>
              </a:xfrm>
              <a:prstGeom prst="rect">
                <a:avLst/>
              </a:prstGeom>
            </p:spPr>
          </p:pic>
          <p:sp>
            <p:nvSpPr>
              <p:cNvPr id="17" name="テキスト ボックス 16">
                <a:extLst>
                  <a:ext uri="{FF2B5EF4-FFF2-40B4-BE49-F238E27FC236}">
                    <a16:creationId xmlns:a16="http://schemas.microsoft.com/office/drawing/2014/main" id="{5C861BC2-7BAD-26B2-9DD6-E854E0EF59AD}"/>
                  </a:ext>
                </a:extLst>
              </p:cNvPr>
              <p:cNvSpPr txBox="1"/>
              <p:nvPr/>
            </p:nvSpPr>
            <p:spPr>
              <a:xfrm>
                <a:off x="6867543" y="5981347"/>
                <a:ext cx="1082348" cy="307777"/>
              </a:xfrm>
              <a:prstGeom prst="rect">
                <a:avLst/>
              </a:prstGeom>
              <a:noFill/>
            </p:spPr>
            <p:txBody>
              <a:bodyPr wrap="none" rtlCol="0">
                <a:spAutoFit/>
              </a:bodyPr>
              <a:lstStyle/>
              <a:p>
                <a:r>
                  <a:rPr kumimoji="1" lang="ja-JP" altLang="en-US" sz="1400">
                    <a:solidFill>
                      <a:schemeClr val="accent4"/>
                    </a:solidFill>
                  </a:rPr>
                  <a:t>★★★★</a:t>
                </a:r>
                <a:r>
                  <a:rPr kumimoji="1" lang="ja-JP" altLang="en-US" sz="1400">
                    <a:solidFill>
                      <a:schemeClr val="accent3">
                        <a:lumMod val="60000"/>
                        <a:lumOff val="40000"/>
                      </a:schemeClr>
                    </a:solidFill>
                  </a:rPr>
                  <a:t>★</a:t>
                </a:r>
              </a:p>
            </p:txBody>
          </p:sp>
          <p:sp>
            <p:nvSpPr>
              <p:cNvPr id="18" name="正方形/長方形 17">
                <a:extLst>
                  <a:ext uri="{FF2B5EF4-FFF2-40B4-BE49-F238E27FC236}">
                    <a16:creationId xmlns:a16="http://schemas.microsoft.com/office/drawing/2014/main" id="{31CC12A4-D406-1CAE-69B5-5B2C39CB437D}"/>
                  </a:ext>
                </a:extLst>
              </p:cNvPr>
              <p:cNvSpPr/>
              <p:nvPr/>
            </p:nvSpPr>
            <p:spPr>
              <a:xfrm>
                <a:off x="8064960" y="6142860"/>
                <a:ext cx="508000" cy="168184"/>
              </a:xfrm>
              <a:prstGeom prst="rect">
                <a:avLst/>
              </a:prstGeom>
              <a:solidFill>
                <a:srgbClr val="41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latin typeface="Hiragino Sans W4" panose="020B0400000000000000" pitchFamily="34" charset="-128"/>
                    <a:ea typeface="Hiragino Sans W4" panose="020B0400000000000000" pitchFamily="34" charset="-128"/>
                  </a:rPr>
                  <a:t>業種</a:t>
                </a:r>
              </a:p>
            </p:txBody>
          </p:sp>
          <p:sp>
            <p:nvSpPr>
              <p:cNvPr id="19" name="テキスト ボックス 18">
                <a:extLst>
                  <a:ext uri="{FF2B5EF4-FFF2-40B4-BE49-F238E27FC236}">
                    <a16:creationId xmlns:a16="http://schemas.microsoft.com/office/drawing/2014/main" id="{ED5E2021-D58F-9853-3D59-2CE0F4370F90}"/>
                  </a:ext>
                </a:extLst>
              </p:cNvPr>
              <p:cNvSpPr txBox="1"/>
              <p:nvPr/>
            </p:nvSpPr>
            <p:spPr>
              <a:xfrm>
                <a:off x="8554009" y="6091671"/>
                <a:ext cx="1707591" cy="252377"/>
              </a:xfrm>
              <a:prstGeom prst="rect">
                <a:avLst/>
              </a:prstGeom>
              <a:noFill/>
            </p:spPr>
            <p:txBody>
              <a:bodyPr wrap="square" rtlCol="0">
                <a:spAutoFit/>
              </a:bodyPr>
              <a:lstStyle/>
              <a:p>
                <a:pPr algn="just">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総合卸売・商社・貿易</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7A59264F-2C92-35E3-0CC6-438246465E78}"/>
                  </a:ext>
                </a:extLst>
              </p:cNvPr>
              <p:cNvSpPr/>
              <p:nvPr/>
            </p:nvSpPr>
            <p:spPr>
              <a:xfrm>
                <a:off x="9813942" y="6142860"/>
                <a:ext cx="508000" cy="168184"/>
              </a:xfrm>
              <a:prstGeom prst="rect">
                <a:avLst/>
              </a:prstGeom>
              <a:solidFill>
                <a:srgbClr val="41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latin typeface="Hiragino Sans W4" panose="020B0400000000000000" pitchFamily="34" charset="-128"/>
                    <a:ea typeface="Hiragino Sans W4" panose="020B0400000000000000" pitchFamily="34" charset="-128"/>
                  </a:rPr>
                  <a:t>従業員</a:t>
                </a:r>
              </a:p>
            </p:txBody>
          </p:sp>
          <p:sp>
            <p:nvSpPr>
              <p:cNvPr id="21" name="テキスト ボックス 20">
                <a:extLst>
                  <a:ext uri="{FF2B5EF4-FFF2-40B4-BE49-F238E27FC236}">
                    <a16:creationId xmlns:a16="http://schemas.microsoft.com/office/drawing/2014/main" id="{71FC9628-62C7-EF3F-1EC4-775CB144100A}"/>
                  </a:ext>
                </a:extLst>
              </p:cNvPr>
              <p:cNvSpPr txBox="1"/>
              <p:nvPr/>
            </p:nvSpPr>
            <p:spPr>
              <a:xfrm>
                <a:off x="10302992" y="6091671"/>
                <a:ext cx="1592522" cy="252377"/>
              </a:xfrm>
              <a:prstGeom prst="rect">
                <a:avLst/>
              </a:prstGeom>
              <a:noFill/>
            </p:spPr>
            <p:txBody>
              <a:bodyPr wrap="square" rtlCol="0">
                <a:spAutoFit/>
              </a:bodyPr>
              <a:lstStyle/>
              <a:p>
                <a:pPr algn="just">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100-300</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人未満</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p:txBody>
          </p:sp>
        </p:grpSp>
        <p:sp>
          <p:nvSpPr>
            <p:cNvPr id="10" name="角丸四角形 9">
              <a:extLst>
                <a:ext uri="{FF2B5EF4-FFF2-40B4-BE49-F238E27FC236}">
                  <a16:creationId xmlns:a16="http://schemas.microsoft.com/office/drawing/2014/main" id="{AECB805B-AF4B-7D0A-26C2-5444D374B2F1}"/>
                </a:ext>
              </a:extLst>
            </p:cNvPr>
            <p:cNvSpPr/>
            <p:nvPr/>
          </p:nvSpPr>
          <p:spPr>
            <a:xfrm>
              <a:off x="8353252" y="5454004"/>
              <a:ext cx="3305871" cy="46755"/>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D3F6FC08-AF9D-F1BC-2A88-6FC8BF2BDBE4}"/>
                </a:ext>
              </a:extLst>
            </p:cNvPr>
            <p:cNvSpPr/>
            <p:nvPr/>
          </p:nvSpPr>
          <p:spPr>
            <a:xfrm>
              <a:off x="8053053" y="5672501"/>
              <a:ext cx="1866078" cy="46755"/>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8FAD6E8D-0429-55FD-08E3-5A67A1F1B769}"/>
              </a:ext>
            </a:extLst>
          </p:cNvPr>
          <p:cNvGrpSpPr/>
          <p:nvPr/>
        </p:nvGrpSpPr>
        <p:grpSpPr>
          <a:xfrm>
            <a:off x="887416" y="3743884"/>
            <a:ext cx="5112329" cy="1695796"/>
            <a:chOff x="6783185" y="4671288"/>
            <a:chExt cx="5112329" cy="1695796"/>
          </a:xfrm>
        </p:grpSpPr>
        <p:grpSp>
          <p:nvGrpSpPr>
            <p:cNvPr id="23" name="グループ化 22">
              <a:extLst>
                <a:ext uri="{FF2B5EF4-FFF2-40B4-BE49-F238E27FC236}">
                  <a16:creationId xmlns:a16="http://schemas.microsoft.com/office/drawing/2014/main" id="{958AF9EA-566F-78B3-D702-7314ED7D68FF}"/>
                </a:ext>
              </a:extLst>
            </p:cNvPr>
            <p:cNvGrpSpPr/>
            <p:nvPr/>
          </p:nvGrpSpPr>
          <p:grpSpPr>
            <a:xfrm>
              <a:off x="6783185" y="4671288"/>
              <a:ext cx="5112329" cy="1695796"/>
              <a:chOff x="6783185" y="4754880"/>
              <a:chExt cx="5112329" cy="1695796"/>
            </a:xfrm>
          </p:grpSpPr>
          <p:sp>
            <p:nvSpPr>
              <p:cNvPr id="26" name="正方形/長方形 25">
                <a:extLst>
                  <a:ext uri="{FF2B5EF4-FFF2-40B4-BE49-F238E27FC236}">
                    <a16:creationId xmlns:a16="http://schemas.microsoft.com/office/drawing/2014/main" id="{2FEE2467-388F-2FBE-F90F-A8D7CD5E0F95}"/>
                  </a:ext>
                </a:extLst>
              </p:cNvPr>
              <p:cNvSpPr/>
              <p:nvPr/>
            </p:nvSpPr>
            <p:spPr>
              <a:xfrm>
                <a:off x="6783185" y="4754880"/>
                <a:ext cx="5112328" cy="1695796"/>
              </a:xfrm>
              <a:prstGeom prst="rect">
                <a:avLst/>
              </a:prstGeom>
              <a:solidFill>
                <a:schemeClr val="bg1"/>
              </a:solidFill>
              <a:ln w="38100">
                <a:solidFill>
                  <a:srgbClr val="41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直角三角形 26">
                <a:extLst>
                  <a:ext uri="{FF2B5EF4-FFF2-40B4-BE49-F238E27FC236}">
                    <a16:creationId xmlns:a16="http://schemas.microsoft.com/office/drawing/2014/main" id="{60EBC702-B647-2596-0E3F-32E0C5933D01}"/>
                  </a:ext>
                </a:extLst>
              </p:cNvPr>
              <p:cNvSpPr/>
              <p:nvPr/>
            </p:nvSpPr>
            <p:spPr>
              <a:xfrm rot="5400000">
                <a:off x="6900330" y="4672364"/>
                <a:ext cx="887930" cy="1088967"/>
              </a:xfrm>
              <a:prstGeom prst="rtTriangle">
                <a:avLst/>
              </a:prstGeom>
              <a:solidFill>
                <a:srgbClr val="41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Picture 4" descr="ITReview 管理画面">
                <a:extLst>
                  <a:ext uri="{FF2B5EF4-FFF2-40B4-BE49-F238E27FC236}">
                    <a16:creationId xmlns:a16="http://schemas.microsoft.com/office/drawing/2014/main" id="{160ABFD3-C7D3-F185-90C4-41196FD06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923" y="4833063"/>
                <a:ext cx="674586" cy="171729"/>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a:extLst>
                  <a:ext uri="{FF2B5EF4-FFF2-40B4-BE49-F238E27FC236}">
                    <a16:creationId xmlns:a16="http://schemas.microsoft.com/office/drawing/2014/main" id="{47E363A2-5CEB-5549-843B-10958C6E5EA0}"/>
                  </a:ext>
                </a:extLst>
              </p:cNvPr>
              <p:cNvSpPr txBox="1"/>
              <p:nvPr/>
            </p:nvSpPr>
            <p:spPr>
              <a:xfrm>
                <a:off x="7964808" y="4836447"/>
                <a:ext cx="3803860" cy="1239570"/>
              </a:xfrm>
              <a:prstGeom prst="rect">
                <a:avLst/>
              </a:prstGeom>
              <a:noFill/>
            </p:spPr>
            <p:txBody>
              <a:bodyPr wrap="square" rtlCol="0">
                <a:spAutoFit/>
              </a:bodyPr>
              <a:lstStyle/>
              <a:p>
                <a:pPr algn="just">
                  <a:lnSpc>
                    <a:spcPct val="140000"/>
                  </a:lnSpc>
                </a:pPr>
                <a:r>
                  <a:rPr kumimoji="1" lang="ja-JP" altLang="en-US" sz="1200" b="1">
                    <a:solidFill>
                      <a:srgbClr val="414893"/>
                    </a:solidFill>
                    <a:latin typeface="Meiryo" panose="020B0604030504040204" pitchFamily="34" charset="-128"/>
                    <a:ea typeface="Meiryo" panose="020B0604030504040204" pitchFamily="34" charset="-128"/>
                  </a:rPr>
                  <a:t>分かりやすく使いやすい</a:t>
                </a:r>
              </a:p>
              <a:p>
                <a:pPr algn="just">
                  <a:lnSpc>
                    <a:spcPct val="14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直感的にわかりやすい </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UI</a:t>
                </a:r>
                <a:r>
                  <a:rPr kumimoji="1" lang="ja-JP" altLang="en" sz="105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利用者向けのインストールガイドのひな形も用意されており、社員向けの手順書作成の手間も抑えられた。モバイルだけでなく、</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Windows PC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も管理できることを考えると導入コストが非常に安い。</a:t>
                </a:r>
              </a:p>
            </p:txBody>
          </p:sp>
          <p:pic>
            <p:nvPicPr>
              <p:cNvPr id="30" name="図 29">
                <a:extLst>
                  <a:ext uri="{FF2B5EF4-FFF2-40B4-BE49-F238E27FC236}">
                    <a16:creationId xmlns:a16="http://schemas.microsoft.com/office/drawing/2014/main" id="{6FCE4FCD-C385-5E08-F89D-563CEDF6C1D1}"/>
                  </a:ext>
                </a:extLst>
              </p:cNvPr>
              <p:cNvPicPr>
                <a:picLocks noChangeAspect="1"/>
              </p:cNvPicPr>
              <p:nvPr/>
            </p:nvPicPr>
            <p:blipFill rotWithShape="1">
              <a:blip r:embed="rId4">
                <a:clrChange>
                  <a:clrFrom>
                    <a:srgbClr val="FFFFFF"/>
                  </a:clrFrom>
                  <a:clrTo>
                    <a:srgbClr val="FFFFFF">
                      <a:alpha val="0"/>
                    </a:srgbClr>
                  </a:clrTo>
                </a:clrChange>
              </a:blip>
              <a:srcRect l="4940" t="4293" r="81698" b="58176"/>
              <a:stretch/>
            </p:blipFill>
            <p:spPr>
              <a:xfrm>
                <a:off x="7054838" y="5352164"/>
                <a:ext cx="654942" cy="600364"/>
              </a:xfrm>
              <a:prstGeom prst="rect">
                <a:avLst/>
              </a:prstGeom>
            </p:spPr>
          </p:pic>
          <p:sp>
            <p:nvSpPr>
              <p:cNvPr id="31" name="テキスト ボックス 30">
                <a:extLst>
                  <a:ext uri="{FF2B5EF4-FFF2-40B4-BE49-F238E27FC236}">
                    <a16:creationId xmlns:a16="http://schemas.microsoft.com/office/drawing/2014/main" id="{E0F047FD-6993-9F7A-E31B-F910EE902A31}"/>
                  </a:ext>
                </a:extLst>
              </p:cNvPr>
              <p:cNvSpPr txBox="1"/>
              <p:nvPr/>
            </p:nvSpPr>
            <p:spPr>
              <a:xfrm>
                <a:off x="6867543" y="5981347"/>
                <a:ext cx="1082348" cy="307777"/>
              </a:xfrm>
              <a:prstGeom prst="rect">
                <a:avLst/>
              </a:prstGeom>
              <a:noFill/>
            </p:spPr>
            <p:txBody>
              <a:bodyPr wrap="none" rtlCol="0">
                <a:spAutoFit/>
              </a:bodyPr>
              <a:lstStyle/>
              <a:p>
                <a:r>
                  <a:rPr kumimoji="1" lang="ja-JP" altLang="en-US" sz="1400">
                    <a:solidFill>
                      <a:schemeClr val="accent4"/>
                    </a:solidFill>
                  </a:rPr>
                  <a:t>★★★★★</a:t>
                </a:r>
              </a:p>
            </p:txBody>
          </p:sp>
          <p:sp>
            <p:nvSpPr>
              <p:cNvPr id="32" name="正方形/長方形 31">
                <a:extLst>
                  <a:ext uri="{FF2B5EF4-FFF2-40B4-BE49-F238E27FC236}">
                    <a16:creationId xmlns:a16="http://schemas.microsoft.com/office/drawing/2014/main" id="{CEBB4751-2258-46AC-BA98-5724B10D5545}"/>
                  </a:ext>
                </a:extLst>
              </p:cNvPr>
              <p:cNvSpPr/>
              <p:nvPr/>
            </p:nvSpPr>
            <p:spPr>
              <a:xfrm>
                <a:off x="8064960" y="6142860"/>
                <a:ext cx="508000" cy="168184"/>
              </a:xfrm>
              <a:prstGeom prst="rect">
                <a:avLst/>
              </a:prstGeom>
              <a:solidFill>
                <a:srgbClr val="41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latin typeface="Hiragino Sans W4" panose="020B0400000000000000" pitchFamily="34" charset="-128"/>
                    <a:ea typeface="Hiragino Sans W4" panose="020B0400000000000000" pitchFamily="34" charset="-128"/>
                  </a:rPr>
                  <a:t>業種</a:t>
                </a:r>
              </a:p>
            </p:txBody>
          </p:sp>
          <p:sp>
            <p:nvSpPr>
              <p:cNvPr id="33" name="テキスト ボックス 32">
                <a:extLst>
                  <a:ext uri="{FF2B5EF4-FFF2-40B4-BE49-F238E27FC236}">
                    <a16:creationId xmlns:a16="http://schemas.microsoft.com/office/drawing/2014/main" id="{C3BB1B08-7F53-7544-F2E6-D0C19DB9E856}"/>
                  </a:ext>
                </a:extLst>
              </p:cNvPr>
              <p:cNvSpPr txBox="1"/>
              <p:nvPr/>
            </p:nvSpPr>
            <p:spPr>
              <a:xfrm>
                <a:off x="8554009" y="6091671"/>
                <a:ext cx="1707591" cy="252377"/>
              </a:xfrm>
              <a:prstGeom prst="rect">
                <a:avLst/>
              </a:prstGeom>
              <a:noFill/>
            </p:spPr>
            <p:txBody>
              <a:bodyPr wrap="square" rtlCol="0">
                <a:spAutoFit/>
              </a:bodyPr>
              <a:lstStyle/>
              <a:p>
                <a:pPr algn="just">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製造業</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D73CEC9D-C3A0-3E3D-970E-452E06348343}"/>
                  </a:ext>
                </a:extLst>
              </p:cNvPr>
              <p:cNvSpPr/>
              <p:nvPr/>
            </p:nvSpPr>
            <p:spPr>
              <a:xfrm>
                <a:off x="9813942" y="6142860"/>
                <a:ext cx="508000" cy="168184"/>
              </a:xfrm>
              <a:prstGeom prst="rect">
                <a:avLst/>
              </a:prstGeom>
              <a:solidFill>
                <a:srgbClr val="414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latin typeface="Hiragino Sans W4" panose="020B0400000000000000" pitchFamily="34" charset="-128"/>
                    <a:ea typeface="Hiragino Sans W4" panose="020B0400000000000000" pitchFamily="34" charset="-128"/>
                  </a:rPr>
                  <a:t>従業員</a:t>
                </a:r>
              </a:p>
            </p:txBody>
          </p:sp>
          <p:sp>
            <p:nvSpPr>
              <p:cNvPr id="35" name="テキスト ボックス 34">
                <a:extLst>
                  <a:ext uri="{FF2B5EF4-FFF2-40B4-BE49-F238E27FC236}">
                    <a16:creationId xmlns:a16="http://schemas.microsoft.com/office/drawing/2014/main" id="{67CD2F45-7717-95ED-BE20-6CCD7F38F34D}"/>
                  </a:ext>
                </a:extLst>
              </p:cNvPr>
              <p:cNvSpPr txBox="1"/>
              <p:nvPr/>
            </p:nvSpPr>
            <p:spPr>
              <a:xfrm>
                <a:off x="10302992" y="6091671"/>
                <a:ext cx="1592522" cy="252377"/>
              </a:xfrm>
              <a:prstGeom prst="rect">
                <a:avLst/>
              </a:prstGeom>
              <a:noFill/>
            </p:spPr>
            <p:txBody>
              <a:bodyPr wrap="square" rtlCol="0">
                <a:spAutoFit/>
              </a:bodyPr>
              <a:lstStyle/>
              <a:p>
                <a:pPr algn="just">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300-1,000</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人未満</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p:txBody>
          </p:sp>
        </p:grpSp>
        <p:sp>
          <p:nvSpPr>
            <p:cNvPr id="24" name="角丸四角形 23">
              <a:extLst>
                <a:ext uri="{FF2B5EF4-FFF2-40B4-BE49-F238E27FC236}">
                  <a16:creationId xmlns:a16="http://schemas.microsoft.com/office/drawing/2014/main" id="{4E6BF7BF-B663-A6D2-7439-77458A026BB1}"/>
                </a:ext>
              </a:extLst>
            </p:cNvPr>
            <p:cNvSpPr/>
            <p:nvPr/>
          </p:nvSpPr>
          <p:spPr>
            <a:xfrm>
              <a:off x="8043970" y="5894699"/>
              <a:ext cx="3005339" cy="46755"/>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F036899B-73B0-E8BF-8CE3-C878DB4555B9}"/>
                </a:ext>
              </a:extLst>
            </p:cNvPr>
            <p:cNvSpPr/>
            <p:nvPr/>
          </p:nvSpPr>
          <p:spPr>
            <a:xfrm>
              <a:off x="9016567" y="5672501"/>
              <a:ext cx="2732126" cy="46755"/>
            </a:xfrm>
            <a:prstGeom prst="round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6" name="Picture 2" descr="Best Software in Japan 2021">
            <a:extLst>
              <a:ext uri="{FF2B5EF4-FFF2-40B4-BE49-F238E27FC236}">
                <a16:creationId xmlns:a16="http://schemas.microsoft.com/office/drawing/2014/main" id="{997F3BDB-0DDF-C5AD-FB23-3434106E33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93010" y="5573676"/>
            <a:ext cx="894096" cy="1019397"/>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a:extLst>
              <a:ext uri="{FF2B5EF4-FFF2-40B4-BE49-F238E27FC236}">
                <a16:creationId xmlns:a16="http://schemas.microsoft.com/office/drawing/2014/main" id="{3310EDB2-CAA0-7603-F2FA-E742DE4208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52404" y="1561498"/>
            <a:ext cx="4776712" cy="5186143"/>
          </a:xfrm>
          <a:prstGeom prst="rect">
            <a:avLst/>
          </a:prstGeom>
          <a:ln w="6350">
            <a:noFill/>
          </a:ln>
        </p:spPr>
      </p:pic>
      <p:sp>
        <p:nvSpPr>
          <p:cNvPr id="38" name="円/楕円 37">
            <a:extLst>
              <a:ext uri="{FF2B5EF4-FFF2-40B4-BE49-F238E27FC236}">
                <a16:creationId xmlns:a16="http://schemas.microsoft.com/office/drawing/2014/main" id="{2C329855-9974-0742-A983-41568A6B73D4}"/>
              </a:ext>
            </a:extLst>
          </p:cNvPr>
          <p:cNvSpPr/>
          <p:nvPr/>
        </p:nvSpPr>
        <p:spPr>
          <a:xfrm>
            <a:off x="9217859" y="1607700"/>
            <a:ext cx="1172094" cy="1167441"/>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0984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DD7514C-267B-1347-AF97-35C2B36C4353}"/>
              </a:ext>
            </a:extLst>
          </p:cNvPr>
          <p:cNvSpPr>
            <a:spLocks noGrp="1"/>
          </p:cNvSpPr>
          <p:nvPr>
            <p:ph type="body" sz="quarter" idx="15"/>
          </p:nvPr>
        </p:nvSpPr>
        <p:spPr>
          <a:xfrm>
            <a:off x="413588" y="269809"/>
            <a:ext cx="11074573" cy="291618"/>
          </a:xfrm>
        </p:spPr>
        <p:txBody>
          <a:bodyPr/>
          <a:lstStyle/>
          <a:p>
            <a:r>
              <a:rPr lang="ja-JP" altLang="en-US"/>
              <a:t>サポート体制</a:t>
            </a:r>
          </a:p>
        </p:txBody>
      </p:sp>
      <p:sp>
        <p:nvSpPr>
          <p:cNvPr id="15" name="円/楕円 14">
            <a:extLst>
              <a:ext uri="{FF2B5EF4-FFF2-40B4-BE49-F238E27FC236}">
                <a16:creationId xmlns:a16="http://schemas.microsoft.com/office/drawing/2014/main" id="{616B34EC-A50C-6344-B3D7-BF7E1D13DEC0}"/>
              </a:ext>
            </a:extLst>
          </p:cNvPr>
          <p:cNvSpPr/>
          <p:nvPr/>
        </p:nvSpPr>
        <p:spPr>
          <a:xfrm>
            <a:off x="240566" y="1142229"/>
            <a:ext cx="601865" cy="601865"/>
          </a:xfrm>
          <a:prstGeom prst="ellipse">
            <a:avLst/>
          </a:prstGeom>
          <a:solidFill>
            <a:srgbClr val="16A3B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A140A7-9B51-FB46-AD89-8D892FD2F118}"/>
              </a:ext>
            </a:extLst>
          </p:cNvPr>
          <p:cNvSpPr txBox="1"/>
          <p:nvPr/>
        </p:nvSpPr>
        <p:spPr>
          <a:xfrm>
            <a:off x="432917" y="1296709"/>
            <a:ext cx="1980029" cy="307777"/>
          </a:xfrm>
          <a:prstGeom prst="rect">
            <a:avLst/>
          </a:prstGeom>
          <a:noFill/>
        </p:spPr>
        <p:txBody>
          <a:bodyPr wrap="none" rtlCol="0">
            <a:spAutoFit/>
          </a:bodyPr>
          <a:lstStyle/>
          <a:p>
            <a:r>
              <a:rPr kumimoji="1" lang="ja-JP" altLang="en-US" sz="1400" b="1">
                <a:solidFill>
                  <a:srgbClr val="16A3B6"/>
                </a:solidFill>
                <a:latin typeface="Meiryo" panose="020B0604030504040204" pitchFamily="34" charset="-128"/>
                <a:ea typeface="Meiryo" panose="020B0604030504040204" pitchFamily="34" charset="-128"/>
              </a:rPr>
              <a:t>ヘルプデスクサービス</a:t>
            </a:r>
          </a:p>
        </p:txBody>
      </p:sp>
      <p:sp>
        <p:nvSpPr>
          <p:cNvPr id="17" name="テキスト ボックス 16">
            <a:extLst>
              <a:ext uri="{FF2B5EF4-FFF2-40B4-BE49-F238E27FC236}">
                <a16:creationId xmlns:a16="http://schemas.microsoft.com/office/drawing/2014/main" id="{C9C11B29-D9FA-A14F-9038-E57518CD7F83}"/>
              </a:ext>
            </a:extLst>
          </p:cNvPr>
          <p:cNvSpPr txBox="1"/>
          <p:nvPr/>
        </p:nvSpPr>
        <p:spPr>
          <a:xfrm>
            <a:off x="432917" y="1898574"/>
            <a:ext cx="5426015" cy="1107996"/>
          </a:xfrm>
          <a:prstGeom prst="rect">
            <a:avLst/>
          </a:prstGeom>
          <a:noFill/>
        </p:spPr>
        <p:txBody>
          <a:bodyPr wrap="square" rtlCol="0">
            <a:spAutoFit/>
          </a:bodyPr>
          <a:lstStyle/>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エンドポイントマネージャーの操作方法・不明点などに関するご質問、トラブルの対応を弊社専任スタッフが電話・メール・チャットでご対応します。</a:t>
            </a:r>
            <a:endParaRPr kumimoji="1"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en-US" altLang="ja-JP" sz="12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資産管理・セキュリティのメーカーとして培われた様々なノウハウを活かし、お客様によりご満足いただけるサービスをご提供します。</a:t>
            </a:r>
          </a:p>
        </p:txBody>
      </p:sp>
      <p:sp>
        <p:nvSpPr>
          <p:cNvPr id="18" name="円/楕円 17">
            <a:extLst>
              <a:ext uri="{FF2B5EF4-FFF2-40B4-BE49-F238E27FC236}">
                <a16:creationId xmlns:a16="http://schemas.microsoft.com/office/drawing/2014/main" id="{223A6978-070D-344C-8DA5-D21643A87BA2}"/>
              </a:ext>
            </a:extLst>
          </p:cNvPr>
          <p:cNvSpPr/>
          <p:nvPr/>
        </p:nvSpPr>
        <p:spPr>
          <a:xfrm>
            <a:off x="240565" y="3637849"/>
            <a:ext cx="601865" cy="601865"/>
          </a:xfrm>
          <a:prstGeom prst="ellipse">
            <a:avLst/>
          </a:prstGeom>
          <a:solidFill>
            <a:srgbClr val="16A3B6">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1ADE3A87-6435-7F47-B668-1BDF63E456FF}"/>
              </a:ext>
            </a:extLst>
          </p:cNvPr>
          <p:cNvSpPr txBox="1"/>
          <p:nvPr/>
        </p:nvSpPr>
        <p:spPr>
          <a:xfrm>
            <a:off x="432916" y="3792329"/>
            <a:ext cx="4161011" cy="307777"/>
          </a:xfrm>
          <a:prstGeom prst="rect">
            <a:avLst/>
          </a:prstGeom>
          <a:noFill/>
        </p:spPr>
        <p:txBody>
          <a:bodyPr wrap="none" rtlCol="0">
            <a:spAutoFit/>
          </a:bodyPr>
          <a:lstStyle/>
          <a:p>
            <a:r>
              <a:rPr kumimoji="1" lang="ja-JP" altLang="en-US" sz="1400" b="1">
                <a:solidFill>
                  <a:srgbClr val="16A3B6"/>
                </a:solidFill>
                <a:latin typeface="Meiryo" panose="020B0604030504040204" pitchFamily="34" charset="-128"/>
                <a:ea typeface="Meiryo" panose="020B0604030504040204" pitchFamily="34" charset="-128"/>
              </a:rPr>
              <a:t>ユーザー様専用サイト「</a:t>
            </a:r>
            <a:r>
              <a:rPr kumimoji="1" lang="en-US" altLang="ja-JP" sz="1400" b="1">
                <a:solidFill>
                  <a:srgbClr val="16A3B6"/>
                </a:solidFill>
                <a:latin typeface="Meiryo" panose="020B0604030504040204" pitchFamily="34" charset="-128"/>
                <a:ea typeface="Meiryo" panose="020B0604030504040204" pitchFamily="34" charset="-128"/>
              </a:rPr>
              <a:t>LANSCOPE PORTAL</a:t>
            </a:r>
            <a:r>
              <a:rPr kumimoji="1" lang="ja-JP" altLang="en-US" sz="1400" b="1">
                <a:solidFill>
                  <a:srgbClr val="16A3B6"/>
                </a:solidFill>
                <a:latin typeface="Meiryo" panose="020B0604030504040204" pitchFamily="34" charset="-128"/>
                <a:ea typeface="Meiryo" panose="020B0604030504040204" pitchFamily="34" charset="-128"/>
              </a:rPr>
              <a:t>」</a:t>
            </a:r>
          </a:p>
        </p:txBody>
      </p:sp>
      <p:sp>
        <p:nvSpPr>
          <p:cNvPr id="20" name="テキスト ボックス 19">
            <a:extLst>
              <a:ext uri="{FF2B5EF4-FFF2-40B4-BE49-F238E27FC236}">
                <a16:creationId xmlns:a16="http://schemas.microsoft.com/office/drawing/2014/main" id="{CAB0EB54-5299-7F40-BB33-ED737C99D249}"/>
              </a:ext>
            </a:extLst>
          </p:cNvPr>
          <p:cNvSpPr txBox="1"/>
          <p:nvPr/>
        </p:nvSpPr>
        <p:spPr>
          <a:xfrm>
            <a:off x="432916" y="4394194"/>
            <a:ext cx="5426015" cy="849463"/>
          </a:xfrm>
          <a:prstGeom prst="rect">
            <a:avLst/>
          </a:prstGeom>
          <a:noFill/>
        </p:spPr>
        <p:txBody>
          <a:bodyPr wrap="square" rtlCol="0">
            <a:spAutoFit/>
          </a:bodyPr>
          <a:lstStyle/>
          <a:p>
            <a:pPr algn="just">
              <a:lnSpc>
                <a:spcPct val="140000"/>
              </a:lnSpc>
            </a:pPr>
            <a:r>
              <a:rPr kumimoji="1" lang="en-US" altLang="ja-JP" sz="1200" dirty="0">
                <a:solidFill>
                  <a:schemeClr val="tx1">
                    <a:lumMod val="75000"/>
                    <a:lumOff val="25000"/>
                  </a:schemeClr>
                </a:solidFill>
                <a:latin typeface="Meiryo" panose="020B0604030504040204" pitchFamily="34" charset="-128"/>
                <a:ea typeface="Meiryo" panose="020B0604030504040204" pitchFamily="34" charset="-128"/>
              </a:rPr>
              <a:t>LANSCOPE PORTAL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は、エンドポイントマネージャーをご利用いただいているお客様の専用サイトです。お客様の契約情報の確認やマニュアル、よくあるご質問、</a:t>
            </a:r>
            <a:r>
              <a:rPr kumimoji="1" lang="en-US" altLang="ja-JP" sz="1200" dirty="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からの最新情報をご確認いただけます。</a:t>
            </a:r>
            <a:endParaRPr kumimoji="1" lang="en-US" altLang="ja-JP" sz="1200" dirty="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21" name="図 20">
            <a:extLst>
              <a:ext uri="{FF2B5EF4-FFF2-40B4-BE49-F238E27FC236}">
                <a16:creationId xmlns:a16="http://schemas.microsoft.com/office/drawing/2014/main" id="{8D221289-18FF-D946-8E55-71C31320FBD3}"/>
              </a:ext>
            </a:extLst>
          </p:cNvPr>
          <p:cNvPicPr>
            <a:picLocks noChangeAspect="1"/>
          </p:cNvPicPr>
          <p:nvPr/>
        </p:nvPicPr>
        <p:blipFill>
          <a:blip r:embed="rId2"/>
          <a:stretch>
            <a:fillRect/>
          </a:stretch>
        </p:blipFill>
        <p:spPr>
          <a:xfrm>
            <a:off x="10345283" y="1301824"/>
            <a:ext cx="645434" cy="1246355"/>
          </a:xfrm>
          <a:prstGeom prst="rect">
            <a:avLst/>
          </a:prstGeom>
        </p:spPr>
      </p:pic>
      <p:sp>
        <p:nvSpPr>
          <p:cNvPr id="22" name="角丸四角形吹き出し 21">
            <a:extLst>
              <a:ext uri="{FF2B5EF4-FFF2-40B4-BE49-F238E27FC236}">
                <a16:creationId xmlns:a16="http://schemas.microsoft.com/office/drawing/2014/main" id="{486DB94C-3857-F945-8CDE-D69AC701129E}"/>
              </a:ext>
            </a:extLst>
          </p:cNvPr>
          <p:cNvSpPr/>
          <p:nvPr/>
        </p:nvSpPr>
        <p:spPr>
          <a:xfrm>
            <a:off x="6130205" y="1301824"/>
            <a:ext cx="3816877" cy="1171083"/>
          </a:xfrm>
          <a:prstGeom prst="wedgeRoundRectCallout">
            <a:avLst>
              <a:gd name="adj1" fmla="val 58537"/>
              <a:gd name="adj2" fmla="val 23221"/>
              <a:gd name="adj3" fmla="val 16667"/>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6899AD0-2522-0344-89C4-5EF080AB4F3D}"/>
              </a:ext>
            </a:extLst>
          </p:cNvPr>
          <p:cNvSpPr txBox="1"/>
          <p:nvPr/>
        </p:nvSpPr>
        <p:spPr>
          <a:xfrm>
            <a:off x="6247336" y="1602923"/>
            <a:ext cx="3540720" cy="590931"/>
          </a:xfrm>
          <a:prstGeom prst="rect">
            <a:avLst/>
          </a:prstGeom>
          <a:noFill/>
        </p:spPr>
        <p:txBody>
          <a:bodyPr wrap="square" rtlCol="0">
            <a:spAutoFit/>
          </a:bodyPr>
          <a:lstStyle/>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何度かサポートデスクに問い合わせをしましたが、</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毎回丁寧な対応をしてくれます。</a:t>
            </a:r>
          </a:p>
        </p:txBody>
      </p:sp>
      <p:sp>
        <p:nvSpPr>
          <p:cNvPr id="24" name="テキスト ボックス 23">
            <a:extLst>
              <a:ext uri="{FF2B5EF4-FFF2-40B4-BE49-F238E27FC236}">
                <a16:creationId xmlns:a16="http://schemas.microsoft.com/office/drawing/2014/main" id="{DCC05ECD-0F38-0844-BD4E-709B7CCFC0D6}"/>
              </a:ext>
            </a:extLst>
          </p:cNvPr>
          <p:cNvSpPr txBox="1"/>
          <p:nvPr/>
        </p:nvSpPr>
        <p:spPr>
          <a:xfrm>
            <a:off x="6130205" y="2562014"/>
            <a:ext cx="2946640" cy="381643"/>
          </a:xfrm>
          <a:prstGeom prst="rect">
            <a:avLst/>
          </a:prstGeom>
          <a:noFill/>
        </p:spPr>
        <p:txBody>
          <a:bodyPr wrap="none" rtlCol="0">
            <a:spAutoFit/>
          </a:bodyPr>
          <a:lstStyle/>
          <a:p>
            <a:pPr algn="just">
              <a:lnSpc>
                <a:spcPct val="12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経営企画職</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従業員（</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50-100</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名）</a:t>
            </a:r>
            <a:r>
              <a:rPr kumimoji="1" lang="en-US" altLang="ja-JP" sz="800" err="1">
                <a:solidFill>
                  <a:schemeClr val="tx1">
                    <a:lumMod val="75000"/>
                    <a:lumOff val="25000"/>
                  </a:schemeClr>
                </a:solidFill>
                <a:latin typeface="Meiryo" panose="020B0604030504040204" pitchFamily="34" charset="-128"/>
                <a:ea typeface="Meiryo" panose="020B0604030504040204" pitchFamily="34" charset="-128"/>
              </a:rPr>
              <a:t>ITreview</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コメントより</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lang="en" altLang="ja-JP" sz="800">
                <a:latin typeface="Meiryo" panose="020B0604030504040204" pitchFamily="34" charset="-128"/>
                <a:ea typeface="Meiryo" panose="020B0604030504040204" pitchFamily="34" charset="-128"/>
                <a:hlinkClick r:id="rId3"/>
              </a:rPr>
              <a:t>https://www.itreview.jp/products/lanscope-an/reviews</a:t>
            </a:r>
            <a:endParaRPr kumimoji="1" lang="ja-JP" altLang="en-US" sz="80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5" name="図 24">
            <a:extLst>
              <a:ext uri="{FF2B5EF4-FFF2-40B4-BE49-F238E27FC236}">
                <a16:creationId xmlns:a16="http://schemas.microsoft.com/office/drawing/2014/main" id="{F2D0C021-4208-B644-9BEA-A2AF22ED01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0205" y="3320883"/>
            <a:ext cx="5357956" cy="2915027"/>
          </a:xfrm>
          <a:prstGeom prst="rect">
            <a:avLst/>
          </a:prstGeom>
          <a:ln w="6350">
            <a:solidFill>
              <a:schemeClr val="bg1">
                <a:lumMod val="65000"/>
              </a:schemeClr>
            </a:solidFill>
          </a:ln>
        </p:spPr>
      </p:pic>
    </p:spTree>
    <p:extLst>
      <p:ext uri="{BB962C8B-B14F-4D97-AF65-F5344CB8AC3E}">
        <p14:creationId xmlns:p14="http://schemas.microsoft.com/office/powerpoint/2010/main" val="58804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15AC798-7571-7E4D-BF67-D5FB732D833A}"/>
              </a:ext>
            </a:extLst>
          </p:cNvPr>
          <p:cNvPicPr>
            <a:picLocks noChangeAspect="1"/>
          </p:cNvPicPr>
          <p:nvPr/>
        </p:nvPicPr>
        <p:blipFill rotWithShape="1">
          <a:blip r:embed="rId2"/>
          <a:srcRect r="20997"/>
          <a:stretch/>
        </p:blipFill>
        <p:spPr>
          <a:xfrm>
            <a:off x="8864823" y="2459702"/>
            <a:ext cx="2493156" cy="1602696"/>
          </a:xfrm>
          <a:prstGeom prst="rect">
            <a:avLst/>
          </a:prstGeom>
          <a:ln w="6350">
            <a:solidFill>
              <a:schemeClr val="bg1">
                <a:lumMod val="65000"/>
              </a:schemeClr>
            </a:solidFill>
          </a:ln>
        </p:spPr>
      </p:pic>
      <p:sp>
        <p:nvSpPr>
          <p:cNvPr id="6" name="テキスト プレースホルダー 5">
            <a:extLst>
              <a:ext uri="{FF2B5EF4-FFF2-40B4-BE49-F238E27FC236}">
                <a16:creationId xmlns:a16="http://schemas.microsoft.com/office/drawing/2014/main" id="{E0DFD04B-53B2-FF47-9FFB-B0B213388E20}"/>
              </a:ext>
            </a:extLst>
          </p:cNvPr>
          <p:cNvSpPr>
            <a:spLocks noGrp="1"/>
          </p:cNvSpPr>
          <p:nvPr>
            <p:ph type="body" sz="quarter" idx="15"/>
          </p:nvPr>
        </p:nvSpPr>
        <p:spPr/>
        <p:txBody>
          <a:bodyPr/>
          <a:lstStyle/>
          <a:p>
            <a:r>
              <a:rPr lang="en-US" altLang="ja-JP"/>
              <a:t>60</a:t>
            </a:r>
            <a:r>
              <a:rPr lang="ja-JP" altLang="en-US"/>
              <a:t>日間</a:t>
            </a:r>
            <a:r>
              <a:rPr lang="en-US" altLang="ja-JP"/>
              <a:t> </a:t>
            </a:r>
            <a:r>
              <a:rPr lang="ja-JP" altLang="en-US"/>
              <a:t>無料体験版</a:t>
            </a:r>
          </a:p>
        </p:txBody>
      </p:sp>
      <p:sp>
        <p:nvSpPr>
          <p:cNvPr id="4" name="テキスト プレースホルダー 3">
            <a:extLst>
              <a:ext uri="{FF2B5EF4-FFF2-40B4-BE49-F238E27FC236}">
                <a16:creationId xmlns:a16="http://schemas.microsoft.com/office/drawing/2014/main" id="{179D913F-DE2A-8A49-B83D-A17069ABB8F9}"/>
              </a:ext>
            </a:extLst>
          </p:cNvPr>
          <p:cNvSpPr>
            <a:spLocks noGrp="1"/>
          </p:cNvSpPr>
          <p:nvPr>
            <p:ph type="body" sz="quarter" idx="11"/>
          </p:nvPr>
        </p:nvSpPr>
        <p:spPr>
          <a:xfrm>
            <a:off x="263132" y="690627"/>
            <a:ext cx="11665736" cy="840230"/>
          </a:xfrm>
        </p:spPr>
        <p:txBody>
          <a:bodyPr/>
          <a:lstStyle/>
          <a:p>
            <a:r>
              <a:rPr lang="ja-JP" altLang="en-US"/>
              <a:t>使いやすさ・管理のしやすさを実感していただくため、</a:t>
            </a:r>
            <a:r>
              <a:rPr lang="en-US" altLang="ja-JP"/>
              <a:t>60</a:t>
            </a:r>
            <a:r>
              <a:rPr lang="ja-JP" altLang="en-US"/>
              <a:t>日間の無料体験版をご用意</a:t>
            </a:r>
            <a:endParaRPr lang="en-US" altLang="ja-JP"/>
          </a:p>
          <a:p>
            <a:r>
              <a:rPr lang="ja-JP" altLang="en-US"/>
              <a:t>体験版環境をそのまま製品版へ移行することも可能です。</a:t>
            </a:r>
          </a:p>
        </p:txBody>
      </p:sp>
      <p:pic>
        <p:nvPicPr>
          <p:cNvPr id="7" name="図 6">
            <a:extLst>
              <a:ext uri="{FF2B5EF4-FFF2-40B4-BE49-F238E27FC236}">
                <a16:creationId xmlns:a16="http://schemas.microsoft.com/office/drawing/2014/main" id="{691FCBB3-AA1C-6C46-900D-EEBD2C3355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7372" y="2455618"/>
            <a:ext cx="2352343" cy="1599186"/>
          </a:xfrm>
          <a:prstGeom prst="rect">
            <a:avLst/>
          </a:prstGeom>
          <a:ln w="6350">
            <a:solidFill>
              <a:schemeClr val="bg1">
                <a:lumMod val="65000"/>
              </a:schemeClr>
            </a:solidFill>
          </a:ln>
        </p:spPr>
      </p:pic>
      <p:sp>
        <p:nvSpPr>
          <p:cNvPr id="8" name="正方形/長方形 7">
            <a:extLst>
              <a:ext uri="{FF2B5EF4-FFF2-40B4-BE49-F238E27FC236}">
                <a16:creationId xmlns:a16="http://schemas.microsoft.com/office/drawing/2014/main" id="{2E3397DA-AB73-7642-8CFC-816DC9D13E42}"/>
              </a:ext>
            </a:extLst>
          </p:cNvPr>
          <p:cNvSpPr/>
          <p:nvPr/>
        </p:nvSpPr>
        <p:spPr>
          <a:xfrm>
            <a:off x="834020" y="1856812"/>
            <a:ext cx="4612185" cy="3818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latin typeface="Meiryo" panose="020B0604030504040204" pitchFamily="34" charset="-128"/>
                <a:ea typeface="Meiryo" panose="020B0604030504040204" pitchFamily="34" charset="-128"/>
              </a:rPr>
              <a:t>体験版利用ユーザーの製品版への移行割合</a:t>
            </a:r>
          </a:p>
        </p:txBody>
      </p:sp>
      <p:sp>
        <p:nvSpPr>
          <p:cNvPr id="9" name="正方形/長方形 8">
            <a:extLst>
              <a:ext uri="{FF2B5EF4-FFF2-40B4-BE49-F238E27FC236}">
                <a16:creationId xmlns:a16="http://schemas.microsoft.com/office/drawing/2014/main" id="{F4B24E05-997D-D445-9FBD-A75C80C53F2F}"/>
              </a:ext>
            </a:extLst>
          </p:cNvPr>
          <p:cNvSpPr/>
          <p:nvPr/>
        </p:nvSpPr>
        <p:spPr>
          <a:xfrm>
            <a:off x="6371665" y="1856812"/>
            <a:ext cx="4986315" cy="3818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latin typeface="Meiryo" panose="020B0604030504040204" pitchFamily="34" charset="-128"/>
                <a:ea typeface="Meiryo" panose="020B0604030504040204" pitchFamily="34" charset="-128"/>
              </a:rPr>
              <a:t>体験版の利用を円滑に進めるためのコンテンツ</a:t>
            </a:r>
          </a:p>
        </p:txBody>
      </p:sp>
      <p:sp>
        <p:nvSpPr>
          <p:cNvPr id="11" name="テキスト ボックス 10">
            <a:extLst>
              <a:ext uri="{FF2B5EF4-FFF2-40B4-BE49-F238E27FC236}">
                <a16:creationId xmlns:a16="http://schemas.microsoft.com/office/drawing/2014/main" id="{3777F14C-9B7C-B242-86A2-74097924174B}"/>
              </a:ext>
            </a:extLst>
          </p:cNvPr>
          <p:cNvSpPr txBox="1"/>
          <p:nvPr/>
        </p:nvSpPr>
        <p:spPr>
          <a:xfrm>
            <a:off x="6286938" y="4136112"/>
            <a:ext cx="2467214" cy="284373"/>
          </a:xfrm>
          <a:prstGeom prst="rect">
            <a:avLst/>
          </a:prstGeom>
          <a:noFill/>
        </p:spPr>
        <p:txBody>
          <a:bodyPr wrap="square" rtlCol="0">
            <a:spAutoFit/>
          </a:bodyPr>
          <a:lstStyle/>
          <a:p>
            <a:pPr algn="ct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オンライン・</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PDF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版のマニュアル</a:t>
            </a:r>
          </a:p>
        </p:txBody>
      </p:sp>
      <p:sp>
        <p:nvSpPr>
          <p:cNvPr id="12" name="テキスト ボックス 11">
            <a:extLst>
              <a:ext uri="{FF2B5EF4-FFF2-40B4-BE49-F238E27FC236}">
                <a16:creationId xmlns:a16="http://schemas.microsoft.com/office/drawing/2014/main" id="{88821592-0E99-3D4E-BCFE-593E0D1B5981}"/>
              </a:ext>
            </a:extLst>
          </p:cNvPr>
          <p:cNvSpPr txBox="1"/>
          <p:nvPr/>
        </p:nvSpPr>
        <p:spPr>
          <a:xfrm>
            <a:off x="8618737" y="4136994"/>
            <a:ext cx="2985329" cy="287002"/>
          </a:xfrm>
          <a:prstGeom prst="rect">
            <a:avLst/>
          </a:prstGeom>
          <a:noFill/>
        </p:spPr>
        <p:txBody>
          <a:bodyPr wrap="square" rtlCol="0">
            <a:spAutoFit/>
          </a:bodyPr>
          <a:lstStyle/>
          <a:p>
            <a:pPr algn="ct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初期設定手順をまとめた動画マニュアル</a:t>
            </a:r>
          </a:p>
        </p:txBody>
      </p:sp>
      <p:pic>
        <p:nvPicPr>
          <p:cNvPr id="13" name="図 12">
            <a:extLst>
              <a:ext uri="{FF2B5EF4-FFF2-40B4-BE49-F238E27FC236}">
                <a16:creationId xmlns:a16="http://schemas.microsoft.com/office/drawing/2014/main" id="{A38BCE38-84C6-974F-BD88-17F6CB0BD1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7372" y="4675019"/>
            <a:ext cx="2399850" cy="1642002"/>
          </a:xfrm>
          <a:prstGeom prst="rect">
            <a:avLst/>
          </a:prstGeom>
        </p:spPr>
      </p:pic>
      <p:sp>
        <p:nvSpPr>
          <p:cNvPr id="14" name="テキスト ボックス 13">
            <a:extLst>
              <a:ext uri="{FF2B5EF4-FFF2-40B4-BE49-F238E27FC236}">
                <a16:creationId xmlns:a16="http://schemas.microsoft.com/office/drawing/2014/main" id="{7D5F0264-A55C-2C44-9773-26F0774DE285}"/>
              </a:ext>
            </a:extLst>
          </p:cNvPr>
          <p:cNvSpPr txBox="1"/>
          <p:nvPr/>
        </p:nvSpPr>
        <p:spPr>
          <a:xfrm>
            <a:off x="8864823" y="5150701"/>
            <a:ext cx="2985329" cy="690638"/>
          </a:xfrm>
          <a:prstGeom prst="rect">
            <a:avLst/>
          </a:prstGeom>
          <a:noFill/>
        </p:spPr>
        <p:txBody>
          <a:bodyPr wrap="square" rtlCol="0">
            <a:spAutoFit/>
          </a:bodyPr>
          <a:lstStyle/>
          <a:p>
            <a:pPr>
              <a:lnSpc>
                <a:spcPct val="120000"/>
              </a:lnSpc>
            </a:pPr>
            <a:r>
              <a:rPr kumimoji="1" lang="ja-JP" altLang="en-US" sz="1100" b="1">
                <a:solidFill>
                  <a:schemeClr val="tx1">
                    <a:lumMod val="75000"/>
                    <a:lumOff val="25000"/>
                  </a:schemeClr>
                </a:solidFill>
                <a:latin typeface="Meiryo" panose="020B0604030504040204" pitchFamily="34" charset="-128"/>
                <a:ea typeface="Meiryo" panose="020B0604030504040204" pitchFamily="34" charset="-128"/>
              </a:rPr>
              <a:t>サポートセンター</a:t>
            </a:r>
            <a:endParaRPr kumimoji="1" lang="en-US" altLang="ja-JP" sz="1100" b="1">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体験版ご利用期間中もお電話・メール・チャットでお問い合わせいただけます。</a:t>
            </a:r>
          </a:p>
        </p:txBody>
      </p:sp>
      <p:graphicFrame>
        <p:nvGraphicFramePr>
          <p:cNvPr id="15" name="グラフ 14">
            <a:extLst>
              <a:ext uri="{FF2B5EF4-FFF2-40B4-BE49-F238E27FC236}">
                <a16:creationId xmlns:a16="http://schemas.microsoft.com/office/drawing/2014/main" id="{9BF8BE10-3C6E-DA40-AF3D-7DB498299E7F}"/>
              </a:ext>
            </a:extLst>
          </p:cNvPr>
          <p:cNvGraphicFramePr/>
          <p:nvPr/>
        </p:nvGraphicFramePr>
        <p:xfrm>
          <a:off x="-91439" y="2288890"/>
          <a:ext cx="6717818" cy="44855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87590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CB7A323-5AA1-E046-A837-F40777A14F2C}"/>
              </a:ext>
            </a:extLst>
          </p:cNvPr>
          <p:cNvSpPr>
            <a:spLocks noGrp="1"/>
          </p:cNvSpPr>
          <p:nvPr>
            <p:ph type="body" sz="quarter" idx="15"/>
          </p:nvPr>
        </p:nvSpPr>
        <p:spPr>
          <a:xfrm>
            <a:off x="413588" y="269809"/>
            <a:ext cx="11074573" cy="291618"/>
          </a:xfrm>
        </p:spPr>
        <p:txBody>
          <a:bodyPr/>
          <a:lstStyle/>
          <a:p>
            <a:r>
              <a:rPr lang="en-US" altLang="ja-JP"/>
              <a:t>PC</a:t>
            </a:r>
            <a:r>
              <a:rPr lang="ja-JP" altLang="en-US"/>
              <a:t>・スマホ管理の最新情報やノウハウをブログで発信中！</a:t>
            </a:r>
          </a:p>
        </p:txBody>
      </p:sp>
      <p:sp>
        <p:nvSpPr>
          <p:cNvPr id="4" name="正方形/長方形 3">
            <a:extLst>
              <a:ext uri="{FF2B5EF4-FFF2-40B4-BE49-F238E27FC236}">
                <a16:creationId xmlns:a16="http://schemas.microsoft.com/office/drawing/2014/main" id="{72435CF9-3CE5-C941-BD05-AD3D665F9F6F}"/>
              </a:ext>
            </a:extLst>
          </p:cNvPr>
          <p:cNvSpPr/>
          <p:nvPr/>
        </p:nvSpPr>
        <p:spPr>
          <a:xfrm>
            <a:off x="443277" y="672663"/>
            <a:ext cx="11305446" cy="588399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F6ED924-01A5-9546-8FBB-32EC10241708}"/>
              </a:ext>
            </a:extLst>
          </p:cNvPr>
          <p:cNvSpPr/>
          <p:nvPr/>
        </p:nvSpPr>
        <p:spPr>
          <a:xfrm>
            <a:off x="727059" y="798790"/>
            <a:ext cx="3463245" cy="275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274ABEE-0EE8-D243-A869-D917A92C2407}"/>
              </a:ext>
            </a:extLst>
          </p:cNvPr>
          <p:cNvSpPr txBox="1"/>
          <p:nvPr/>
        </p:nvSpPr>
        <p:spPr>
          <a:xfrm>
            <a:off x="968531" y="981690"/>
            <a:ext cx="2980303" cy="526298"/>
          </a:xfrm>
          <a:prstGeom prst="rect">
            <a:avLst/>
          </a:prstGeom>
          <a:noFill/>
        </p:spPr>
        <p:txBody>
          <a:bodyPr wrap="none" rtlCol="0">
            <a:spAutoFit/>
          </a:bodyPr>
          <a:lstStyle/>
          <a:p>
            <a:pPr algn="ct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2"/>
              </a:rPr>
              <a:t>今さら聞けない！</a:t>
            </a:r>
            <a:r>
              <a:rPr kumimoji="1" lang="en" altLang="ja-JP" sz="1200" b="1">
                <a:solidFill>
                  <a:schemeClr val="tx1">
                    <a:lumMod val="75000"/>
                    <a:lumOff val="25000"/>
                  </a:schemeClr>
                </a:solidFill>
                <a:latin typeface="Meiryo" panose="020B0604030504040204" pitchFamily="34" charset="-128"/>
                <a:ea typeface="Meiryo" panose="020B0604030504040204" pitchFamily="34" charset="-128"/>
                <a:hlinkClick r:id="rId2"/>
              </a:rPr>
              <a:t>IT</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2"/>
              </a:rPr>
              <a:t>資産管理の基礎から</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2"/>
            </a:endParaRPr>
          </a:p>
          <a:p>
            <a:pPr algn="ct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2"/>
              </a:rPr>
              <a:t>最新トレンドまで分かりやすく解説</a:t>
            </a:r>
            <a:endParaRPr kumimoji="1" lang="ja-JP" altLang="en-US" sz="1200" b="1">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7" name="直線コネクタ 6">
            <a:extLst>
              <a:ext uri="{FF2B5EF4-FFF2-40B4-BE49-F238E27FC236}">
                <a16:creationId xmlns:a16="http://schemas.microsoft.com/office/drawing/2014/main" id="{1EC63347-E747-B042-BDE2-6248C392C012}"/>
              </a:ext>
            </a:extLst>
          </p:cNvPr>
          <p:cNvCxnSpPr>
            <a:cxnSpLocks/>
          </p:cNvCxnSpPr>
          <p:nvPr/>
        </p:nvCxnSpPr>
        <p:spPr>
          <a:xfrm>
            <a:off x="955509" y="1679667"/>
            <a:ext cx="30063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645E3597-C552-0D43-BBFC-11A63165EFDF}"/>
              </a:ext>
            </a:extLst>
          </p:cNvPr>
          <p:cNvSpPr txBox="1"/>
          <p:nvPr/>
        </p:nvSpPr>
        <p:spPr>
          <a:xfrm>
            <a:off x="955509" y="1779020"/>
            <a:ext cx="2260657" cy="1635448"/>
          </a:xfrm>
          <a:prstGeom prst="rect">
            <a:avLst/>
          </a:prstGeom>
          <a:noFill/>
        </p:spPr>
        <p:txBody>
          <a:bodyPr wrap="square" rtlCol="0">
            <a:spAutoFit/>
          </a:bodyPr>
          <a:lstStyle/>
          <a:p>
            <a:pPr algn="just">
              <a:lnSpc>
                <a:spcPct val="120000"/>
              </a:lnSpc>
            </a:pP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IT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資産管理の基本知識から、今尚、進化を続ける</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IT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資産管理ツールの機能について、過去の歴史を振り返りながらご紹介。</a:t>
            </a:r>
          </a:p>
          <a:p>
            <a:pPr algn="just">
              <a:lnSpc>
                <a:spcPct val="120000"/>
              </a:lnSpc>
            </a:pP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その上で</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MOTEX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が提供する</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資産管理ツールが選ばれる理由をご紹介します。</a:t>
            </a:r>
          </a:p>
        </p:txBody>
      </p:sp>
      <p:pic>
        <p:nvPicPr>
          <p:cNvPr id="9" name="図 8">
            <a:extLst>
              <a:ext uri="{FF2B5EF4-FFF2-40B4-BE49-F238E27FC236}">
                <a16:creationId xmlns:a16="http://schemas.microsoft.com/office/drawing/2014/main" id="{98B59FFE-888D-E146-97FC-E94A4E7FE236}"/>
              </a:ext>
            </a:extLst>
          </p:cNvPr>
          <p:cNvPicPr>
            <a:picLocks noChangeAspect="1"/>
          </p:cNvPicPr>
          <p:nvPr/>
        </p:nvPicPr>
        <p:blipFill>
          <a:blip r:embed="rId3"/>
          <a:stretch>
            <a:fillRect/>
          </a:stretch>
        </p:blipFill>
        <p:spPr>
          <a:xfrm>
            <a:off x="3204039" y="2450638"/>
            <a:ext cx="982223" cy="963830"/>
          </a:xfrm>
          <a:prstGeom prst="rect">
            <a:avLst/>
          </a:prstGeom>
        </p:spPr>
      </p:pic>
      <p:sp>
        <p:nvSpPr>
          <p:cNvPr id="10" name="正方形/長方形 9">
            <a:extLst>
              <a:ext uri="{FF2B5EF4-FFF2-40B4-BE49-F238E27FC236}">
                <a16:creationId xmlns:a16="http://schemas.microsoft.com/office/drawing/2014/main" id="{E211FFF3-7051-5C49-B9DC-140F0F6CC9C6}"/>
              </a:ext>
            </a:extLst>
          </p:cNvPr>
          <p:cNvSpPr/>
          <p:nvPr/>
        </p:nvSpPr>
        <p:spPr>
          <a:xfrm>
            <a:off x="4354832" y="798790"/>
            <a:ext cx="3463245" cy="275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AA877B3-8D6D-4641-AE88-3AEF1821A47E}"/>
              </a:ext>
            </a:extLst>
          </p:cNvPr>
          <p:cNvSpPr txBox="1"/>
          <p:nvPr/>
        </p:nvSpPr>
        <p:spPr>
          <a:xfrm>
            <a:off x="4753397" y="981690"/>
            <a:ext cx="2666114" cy="526298"/>
          </a:xfrm>
          <a:prstGeom prst="rect">
            <a:avLst/>
          </a:prstGeom>
          <a:noFill/>
        </p:spPr>
        <p:txBody>
          <a:bodyPr wrap="none" rtlCol="0">
            <a:spAutoFit/>
          </a:bodyPr>
          <a:lstStyle/>
          <a:p>
            <a:pPr algn="ct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4"/>
              </a:rPr>
              <a:t>今さら聞けない</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 action="ppaction://noaction"/>
            </a:endParaRPr>
          </a:p>
          <a:p>
            <a:pPr algn="ctr">
              <a:lnSpc>
                <a:spcPct val="120000"/>
              </a:lnSpc>
            </a:pP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 action="ppaction://noaction"/>
              </a:rPr>
              <a:t>EMM</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4"/>
              </a:rPr>
              <a:t>・</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4"/>
              </a:rPr>
              <a:t>MDM</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4"/>
              </a:rPr>
              <a:t>・</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4"/>
              </a:rPr>
              <a:t>MAM</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4"/>
              </a:rPr>
              <a:t>・</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4"/>
              </a:rPr>
              <a:t>MCM</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4"/>
              </a:rPr>
              <a:t>とは？</a:t>
            </a:r>
            <a:endParaRPr kumimoji="1" lang="ja-JP" altLang="en-US" sz="1200" b="1">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12" name="直線コネクタ 11">
            <a:extLst>
              <a:ext uri="{FF2B5EF4-FFF2-40B4-BE49-F238E27FC236}">
                <a16:creationId xmlns:a16="http://schemas.microsoft.com/office/drawing/2014/main" id="{05B9A366-5BE6-C440-A1F5-DAAAACE3C22D}"/>
              </a:ext>
            </a:extLst>
          </p:cNvPr>
          <p:cNvCxnSpPr>
            <a:cxnSpLocks/>
          </p:cNvCxnSpPr>
          <p:nvPr/>
        </p:nvCxnSpPr>
        <p:spPr>
          <a:xfrm>
            <a:off x="4583282" y="1679667"/>
            <a:ext cx="30063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D5C6C53-0CBF-4E46-8081-0F5BCBDCF5F9}"/>
              </a:ext>
            </a:extLst>
          </p:cNvPr>
          <p:cNvSpPr txBox="1"/>
          <p:nvPr/>
        </p:nvSpPr>
        <p:spPr>
          <a:xfrm>
            <a:off x="4583282" y="1779020"/>
            <a:ext cx="2260657" cy="1441548"/>
          </a:xfrm>
          <a:prstGeom prst="rect">
            <a:avLst/>
          </a:prstGeom>
          <a:noFill/>
        </p:spPr>
        <p:txBody>
          <a:bodyPr wrap="square" rtlCol="0">
            <a:spAutoFit/>
          </a:bodyPr>
          <a:lstStyle/>
          <a:p>
            <a:pPr algn="just">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改めて</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EMM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や</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という用語とその特徴を整理し、その上で管理ツール選定のポイント、さらに</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クラウド版が選ばれる理由を、ユーザー様の“生の声”を引用させていただきながら、ご紹介します。</a:t>
            </a:r>
          </a:p>
        </p:txBody>
      </p:sp>
      <p:sp>
        <p:nvSpPr>
          <p:cNvPr id="14" name="正方形/長方形 13">
            <a:extLst>
              <a:ext uri="{FF2B5EF4-FFF2-40B4-BE49-F238E27FC236}">
                <a16:creationId xmlns:a16="http://schemas.microsoft.com/office/drawing/2014/main" id="{3A6740AB-C667-BF45-93CA-5DE16421B08A}"/>
              </a:ext>
            </a:extLst>
          </p:cNvPr>
          <p:cNvSpPr/>
          <p:nvPr/>
        </p:nvSpPr>
        <p:spPr>
          <a:xfrm>
            <a:off x="7982605" y="798790"/>
            <a:ext cx="3463245" cy="275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CDD39D0-455C-DE41-80BD-71A0812037FC}"/>
              </a:ext>
            </a:extLst>
          </p:cNvPr>
          <p:cNvSpPr/>
          <p:nvPr/>
        </p:nvSpPr>
        <p:spPr>
          <a:xfrm>
            <a:off x="723017" y="3646195"/>
            <a:ext cx="3463245" cy="275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B79D18C-831B-694A-9DEF-7AF9CA3CA0EC}"/>
              </a:ext>
            </a:extLst>
          </p:cNvPr>
          <p:cNvSpPr txBox="1"/>
          <p:nvPr/>
        </p:nvSpPr>
        <p:spPr>
          <a:xfrm>
            <a:off x="874723" y="3829095"/>
            <a:ext cx="3159840" cy="526298"/>
          </a:xfrm>
          <a:prstGeom prst="rect">
            <a:avLst/>
          </a:prstGeom>
          <a:noFill/>
        </p:spPr>
        <p:txBody>
          <a:bodyPr wrap="none" rtlCol="0">
            <a:spAutoFit/>
          </a:bodyPr>
          <a:lstStyle/>
          <a:p>
            <a:pPr algn="ctr">
              <a:lnSpc>
                <a:spcPct val="120000"/>
              </a:lnSpc>
            </a:pPr>
            <a:r>
              <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hlinkClick r:id="rId5"/>
              </a:rPr>
              <a:t>エンドポイントマネージャー</a:t>
            </a:r>
            <a:r>
              <a:rPr kumimoji="1" lang="en" altLang="ja-JP" sz="1200" b="1" u="sng">
                <a:solidFill>
                  <a:schemeClr val="tx1">
                    <a:lumMod val="75000"/>
                    <a:lumOff val="25000"/>
                  </a:schemeClr>
                </a:solidFill>
                <a:latin typeface="Meiryo" panose="020B0604030504040204" pitchFamily="34" charset="-128"/>
                <a:ea typeface="Meiryo" panose="020B0604030504040204" pitchFamily="34" charset="-128"/>
                <a:hlinkClick r:id="rId5"/>
              </a:rPr>
              <a:t> </a:t>
            </a:r>
            <a:r>
              <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hlinkClick r:id="rId5"/>
              </a:rPr>
              <a:t>クラウド版で</a:t>
            </a:r>
            <a:endParaRPr kumimoji="1" lang="en-US" altLang="ja-JP" sz="1200" b="1" u="sng">
              <a:solidFill>
                <a:schemeClr val="tx1">
                  <a:lumMod val="75000"/>
                  <a:lumOff val="25000"/>
                </a:schemeClr>
              </a:solidFill>
              <a:latin typeface="Meiryo" panose="020B0604030504040204" pitchFamily="34" charset="-128"/>
              <a:ea typeface="Meiryo" panose="020B0604030504040204" pitchFamily="34" charset="-128"/>
              <a:hlinkClick r:id="rId5"/>
            </a:endParaRPr>
          </a:p>
          <a:p>
            <a:pPr algn="ctr">
              <a:lnSpc>
                <a:spcPct val="120000"/>
              </a:lnSpc>
            </a:pPr>
            <a:r>
              <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hlinkClick r:id="rId5"/>
              </a:rPr>
              <a:t>実現する</a:t>
            </a:r>
            <a:r>
              <a:rPr kumimoji="1" lang="en-US" altLang="ja-JP" sz="1200" b="1" u="sng">
                <a:solidFill>
                  <a:schemeClr val="tx1">
                    <a:lumMod val="75000"/>
                    <a:lumOff val="25000"/>
                  </a:schemeClr>
                </a:solidFill>
                <a:latin typeface="Meiryo" panose="020B0604030504040204" pitchFamily="34" charset="-128"/>
                <a:ea typeface="Meiryo" panose="020B0604030504040204" pitchFamily="34" charset="-128"/>
                <a:hlinkClick r:id="rId5"/>
              </a:rPr>
              <a:t> </a:t>
            </a:r>
            <a:r>
              <a:rPr kumimoji="1" lang="en" altLang="ja-JP" sz="1200" b="1" u="sng">
                <a:solidFill>
                  <a:schemeClr val="tx1">
                    <a:lumMod val="75000"/>
                    <a:lumOff val="25000"/>
                  </a:schemeClr>
                </a:solidFill>
                <a:latin typeface="Meiryo" panose="020B0604030504040204" pitchFamily="34" charset="-128"/>
                <a:ea typeface="Meiryo" panose="020B0604030504040204" pitchFamily="34" charset="-128"/>
                <a:hlinkClick r:id="rId5"/>
              </a:rPr>
              <a:t>Mac </a:t>
            </a:r>
            <a:r>
              <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hlinkClick r:id="rId5"/>
              </a:rPr>
              <a:t>デバイス管理</a:t>
            </a:r>
            <a:endPar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20" name="直線コネクタ 19">
            <a:extLst>
              <a:ext uri="{FF2B5EF4-FFF2-40B4-BE49-F238E27FC236}">
                <a16:creationId xmlns:a16="http://schemas.microsoft.com/office/drawing/2014/main" id="{7B2E58C3-ED9E-824D-A982-67231034E014}"/>
              </a:ext>
            </a:extLst>
          </p:cNvPr>
          <p:cNvCxnSpPr>
            <a:cxnSpLocks/>
          </p:cNvCxnSpPr>
          <p:nvPr/>
        </p:nvCxnSpPr>
        <p:spPr>
          <a:xfrm>
            <a:off x="951467" y="4527072"/>
            <a:ext cx="30063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F72856F-7384-0147-9A61-E5C9E36EF223}"/>
              </a:ext>
            </a:extLst>
          </p:cNvPr>
          <p:cNvSpPr txBox="1"/>
          <p:nvPr/>
        </p:nvSpPr>
        <p:spPr>
          <a:xfrm>
            <a:off x="951467" y="4626425"/>
            <a:ext cx="2260657" cy="1053750"/>
          </a:xfrm>
          <a:prstGeom prst="rect">
            <a:avLst/>
          </a:prstGeom>
          <a:noFill/>
        </p:spPr>
        <p:txBody>
          <a:bodyPr wrap="square" rtlCol="0">
            <a:spAutoFit/>
          </a:bodyPr>
          <a:lstStyle/>
          <a:p>
            <a:pPr algn="just">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Mac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デバイスの初期設定の効率化や</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Mac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特有の機能の制限、アプリ配信など</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クラウド版で実現するデバイス管理のポイントを紹介します。</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D397110E-6C7F-BB4E-AA79-C99BDEB27490}"/>
              </a:ext>
            </a:extLst>
          </p:cNvPr>
          <p:cNvSpPr/>
          <p:nvPr/>
        </p:nvSpPr>
        <p:spPr>
          <a:xfrm>
            <a:off x="4350790" y="3646195"/>
            <a:ext cx="3463245" cy="275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400C178-8AB9-EF49-9234-77B148FA1BDD}"/>
              </a:ext>
            </a:extLst>
          </p:cNvPr>
          <p:cNvSpPr txBox="1"/>
          <p:nvPr/>
        </p:nvSpPr>
        <p:spPr>
          <a:xfrm>
            <a:off x="4585721" y="3829095"/>
            <a:ext cx="2993385" cy="526298"/>
          </a:xfrm>
          <a:prstGeom prst="rect">
            <a:avLst/>
          </a:prstGeom>
          <a:noFill/>
        </p:spPr>
        <p:txBody>
          <a:bodyPr wrap="none" rtlCol="0">
            <a:spAutoFit/>
          </a:bodyPr>
          <a:lstStyle/>
          <a:p>
            <a:pPr algn="ct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6"/>
              </a:rPr>
              <a:t>法人の</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6"/>
              </a:rPr>
              <a:t> </a:t>
            </a:r>
            <a:r>
              <a:rPr kumimoji="1" lang="en" altLang="ja-JP" sz="1200" b="1">
                <a:solidFill>
                  <a:schemeClr val="tx1">
                    <a:lumMod val="75000"/>
                    <a:lumOff val="25000"/>
                  </a:schemeClr>
                </a:solidFill>
                <a:latin typeface="Meiryo" panose="020B0604030504040204" pitchFamily="34" charset="-128"/>
                <a:ea typeface="Meiryo" panose="020B0604030504040204" pitchFamily="34" charset="-128"/>
                <a:hlinkClick r:id="rId6"/>
              </a:rPr>
              <a:t>iOS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6"/>
              </a:rPr>
              <a:t>デバイス管理必携？</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6"/>
            </a:endParaRPr>
          </a:p>
          <a:p>
            <a:pPr algn="ctr">
              <a:lnSpc>
                <a:spcPct val="120000"/>
              </a:lnSpc>
            </a:pPr>
            <a:r>
              <a:rPr kumimoji="1" lang="en" altLang="ja-JP" sz="1200" b="1">
                <a:solidFill>
                  <a:schemeClr val="tx1">
                    <a:lumMod val="75000"/>
                    <a:lumOff val="25000"/>
                  </a:schemeClr>
                </a:solidFill>
                <a:latin typeface="Meiryo" panose="020B0604030504040204" pitchFamily="34" charset="-128"/>
                <a:ea typeface="Meiryo" panose="020B0604030504040204" pitchFamily="34" charset="-128"/>
                <a:hlinkClick r:id="rId6"/>
              </a:rPr>
              <a:t>Apple Business Manager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6"/>
              </a:rPr>
              <a:t>総まとめ！</a:t>
            </a:r>
            <a:endParaRPr kumimoji="1" lang="ja-JP" altLang="en-US" sz="1200" b="1">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24" name="直線コネクタ 23">
            <a:extLst>
              <a:ext uri="{FF2B5EF4-FFF2-40B4-BE49-F238E27FC236}">
                <a16:creationId xmlns:a16="http://schemas.microsoft.com/office/drawing/2014/main" id="{50CDDBC2-3C67-D642-8371-8D174B23BF35}"/>
              </a:ext>
            </a:extLst>
          </p:cNvPr>
          <p:cNvCxnSpPr>
            <a:cxnSpLocks/>
          </p:cNvCxnSpPr>
          <p:nvPr/>
        </p:nvCxnSpPr>
        <p:spPr>
          <a:xfrm>
            <a:off x="4579240" y="4527072"/>
            <a:ext cx="30063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FA2E7BA-CA66-1242-8BB7-2A197686861E}"/>
              </a:ext>
            </a:extLst>
          </p:cNvPr>
          <p:cNvSpPr txBox="1"/>
          <p:nvPr/>
        </p:nvSpPr>
        <p:spPr>
          <a:xfrm>
            <a:off x="4579240" y="4626425"/>
            <a:ext cx="2260657" cy="1635448"/>
          </a:xfrm>
          <a:prstGeom prst="rect">
            <a:avLst/>
          </a:prstGeom>
          <a:noFill/>
        </p:spPr>
        <p:txBody>
          <a:bodyPr wrap="square" rtlCol="0">
            <a:spAutoFit/>
          </a:bodyPr>
          <a:lstStyle/>
          <a:p>
            <a:pPr algn="just">
              <a:lnSpc>
                <a:spcPct val="120000"/>
              </a:lnSpc>
            </a:pP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iOS</a:t>
            </a:r>
            <a:r>
              <a:rPr kumimoji="1" lang="ja-JP" altLang="en" sz="1050">
                <a:solidFill>
                  <a:schemeClr val="tx1">
                    <a:lumMod val="75000"/>
                    <a:lumOff val="25000"/>
                  </a:schemeClr>
                </a:solidFill>
                <a:latin typeface="Meiryo" panose="020B0604030504040204" pitchFamily="34" charset="-128"/>
                <a:ea typeface="Meiryo" panose="020B0604030504040204" pitchFamily="34" charset="-128"/>
              </a:rPr>
              <a:t>・</a:t>
            </a:r>
            <a:r>
              <a:rPr kumimoji="1" lang="en" altLang="ja-JP" sz="1050" err="1">
                <a:solidFill>
                  <a:schemeClr val="tx1">
                    <a:lumMod val="75000"/>
                    <a:lumOff val="25000"/>
                  </a:schemeClr>
                </a:solidFill>
                <a:latin typeface="Meiryo" panose="020B0604030504040204" pitchFamily="34" charset="-128"/>
                <a:ea typeface="Meiryo" panose="020B0604030504040204" pitchFamily="34" charset="-128"/>
              </a:rPr>
              <a:t>iPadOS</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 デバイスを管理する上で必携とも言えるのが「</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Apple Business Manager</a:t>
            </a:r>
            <a:r>
              <a:rPr kumimoji="1" lang="ja-JP" altLang="en" sz="105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です。</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ABM</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とは、</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ツールと連携して、より高度なデバイス管理を実現する</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en" altLang="ja-JP" sz="1050">
                <a:solidFill>
                  <a:schemeClr val="tx1">
                    <a:lumMod val="75000"/>
                    <a:lumOff val="25000"/>
                  </a:schemeClr>
                </a:solidFill>
                <a:latin typeface="Meiryo" panose="020B0604030504040204" pitchFamily="34" charset="-128"/>
                <a:ea typeface="Meiryo" panose="020B0604030504040204" pitchFamily="34" charset="-128"/>
              </a:rPr>
              <a:t>Apple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社が提供するプログラムです。</a:t>
            </a:r>
          </a:p>
        </p:txBody>
      </p:sp>
      <p:sp>
        <p:nvSpPr>
          <p:cNvPr id="26" name="正方形/長方形 25">
            <a:extLst>
              <a:ext uri="{FF2B5EF4-FFF2-40B4-BE49-F238E27FC236}">
                <a16:creationId xmlns:a16="http://schemas.microsoft.com/office/drawing/2014/main" id="{C827C805-F457-B742-8981-4A4B7ECAFD47}"/>
              </a:ext>
            </a:extLst>
          </p:cNvPr>
          <p:cNvSpPr/>
          <p:nvPr/>
        </p:nvSpPr>
        <p:spPr>
          <a:xfrm>
            <a:off x="7978563" y="3646195"/>
            <a:ext cx="3463245" cy="2753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E81D976-DC0A-4145-A3F2-10CCD270A25D}"/>
              </a:ext>
            </a:extLst>
          </p:cNvPr>
          <p:cNvSpPr txBox="1"/>
          <p:nvPr/>
        </p:nvSpPr>
        <p:spPr>
          <a:xfrm>
            <a:off x="8323305" y="3829095"/>
            <a:ext cx="2773773" cy="526298"/>
          </a:xfrm>
          <a:prstGeom prst="rect">
            <a:avLst/>
          </a:prstGeom>
          <a:noFill/>
        </p:spPr>
        <p:txBody>
          <a:bodyPr wrap="none" rtlCol="0">
            <a:spAutoFit/>
          </a:bodyPr>
          <a:lstStyle/>
          <a:p>
            <a:pPr algn="ctr">
              <a:lnSpc>
                <a:spcPct val="120000"/>
              </a:lnSpc>
            </a:pP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7"/>
              </a:rPr>
              <a:t>法人の</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7"/>
              </a:rPr>
              <a:t> Android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7"/>
              </a:rPr>
              <a:t>デバイス管理必携？</a:t>
            </a:r>
            <a:endPar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 action="ppaction://noaction"/>
            </a:endParaRPr>
          </a:p>
          <a:p>
            <a:pPr algn="ctr">
              <a:lnSpc>
                <a:spcPct val="120000"/>
              </a:lnSpc>
            </a:pP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 action="ppaction://noaction"/>
              </a:rPr>
              <a:t>Android</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7"/>
              </a:rPr>
              <a:t> </a:t>
            </a:r>
            <a:r>
              <a:rPr kumimoji="1" lang="en-US" altLang="ja-JP" sz="1200" b="1">
                <a:solidFill>
                  <a:schemeClr val="tx1">
                    <a:lumMod val="75000"/>
                    <a:lumOff val="25000"/>
                  </a:schemeClr>
                </a:solidFill>
                <a:latin typeface="Meiryo" panose="020B0604030504040204" pitchFamily="34" charset="-128"/>
                <a:ea typeface="Meiryo" panose="020B0604030504040204" pitchFamily="34" charset="-128"/>
                <a:hlinkClick r:id="rId7"/>
              </a:rPr>
              <a:t>Enterprise </a:t>
            </a:r>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hlinkClick r:id="rId7"/>
              </a:rPr>
              <a:t>総まとめ！</a:t>
            </a:r>
            <a:endParaRPr kumimoji="1" lang="ja-JP" altLang="en-US" sz="1200" b="1">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28" name="直線コネクタ 27">
            <a:extLst>
              <a:ext uri="{FF2B5EF4-FFF2-40B4-BE49-F238E27FC236}">
                <a16:creationId xmlns:a16="http://schemas.microsoft.com/office/drawing/2014/main" id="{72DD6CE5-404F-A940-B769-0F613B62CEB8}"/>
              </a:ext>
            </a:extLst>
          </p:cNvPr>
          <p:cNvCxnSpPr>
            <a:cxnSpLocks/>
          </p:cNvCxnSpPr>
          <p:nvPr/>
        </p:nvCxnSpPr>
        <p:spPr>
          <a:xfrm>
            <a:off x="8207013" y="4527072"/>
            <a:ext cx="30063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7445EECC-A681-9E4E-AF12-1AF55D9AB669}"/>
              </a:ext>
            </a:extLst>
          </p:cNvPr>
          <p:cNvSpPr txBox="1"/>
          <p:nvPr/>
        </p:nvSpPr>
        <p:spPr>
          <a:xfrm>
            <a:off x="8207013" y="4626425"/>
            <a:ext cx="2260657" cy="1635448"/>
          </a:xfrm>
          <a:prstGeom prst="rect">
            <a:avLst/>
          </a:prstGeom>
          <a:noFill/>
        </p:spPr>
        <p:txBody>
          <a:bodyPr wrap="square" rtlCol="0">
            <a:spAutoFit/>
          </a:bodyPr>
          <a:lstStyle/>
          <a:p>
            <a:pPr algn="just">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Android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デバイスを管理する上で必携とも言えるのが「</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Android Enterprise</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」です。</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Android Enterprise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は</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MDM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ツールと連携して、より高度なデバイス管理を実現する</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Google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社が提供するプログラムです。</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p:txBody>
      </p:sp>
      <p:grpSp>
        <p:nvGrpSpPr>
          <p:cNvPr id="31" name="グループ化 30">
            <a:extLst>
              <a:ext uri="{FF2B5EF4-FFF2-40B4-BE49-F238E27FC236}">
                <a16:creationId xmlns:a16="http://schemas.microsoft.com/office/drawing/2014/main" id="{3FF41B2C-4D3D-B446-9090-78E54FC962D9}"/>
              </a:ext>
            </a:extLst>
          </p:cNvPr>
          <p:cNvGrpSpPr/>
          <p:nvPr/>
        </p:nvGrpSpPr>
        <p:grpSpPr>
          <a:xfrm>
            <a:off x="3352800" y="2254704"/>
            <a:ext cx="672978" cy="277915"/>
            <a:chOff x="3352800" y="2254704"/>
            <a:chExt cx="672978" cy="277915"/>
          </a:xfrm>
        </p:grpSpPr>
        <p:sp>
          <p:nvSpPr>
            <p:cNvPr id="32" name="角丸四角形 31">
              <a:extLst>
                <a:ext uri="{FF2B5EF4-FFF2-40B4-BE49-F238E27FC236}">
                  <a16:creationId xmlns:a16="http://schemas.microsoft.com/office/drawing/2014/main" id="{2212216E-B260-544B-917F-5B24F3588385}"/>
                </a:ext>
              </a:extLst>
            </p:cNvPr>
            <p:cNvSpPr/>
            <p:nvPr/>
          </p:nvSpPr>
          <p:spPr>
            <a:xfrm>
              <a:off x="3352800" y="2254704"/>
              <a:ext cx="672978" cy="25247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DB8AF18-2324-4240-82B3-805CBC297AED}"/>
                </a:ext>
              </a:extLst>
            </p:cNvPr>
            <p:cNvSpPr txBox="1"/>
            <p:nvPr/>
          </p:nvSpPr>
          <p:spPr>
            <a:xfrm>
              <a:off x="3455892" y="2271009"/>
              <a:ext cx="466794" cy="261610"/>
            </a:xfrm>
            <a:prstGeom prst="rect">
              <a:avLst/>
            </a:prstGeom>
            <a:noFill/>
          </p:spPr>
          <p:txBody>
            <a:bodyPr wrap="none" rtlCol="0">
              <a:spAutoFit/>
            </a:bodyPr>
            <a:lstStyle/>
            <a:p>
              <a:pPr algn="ctr"/>
              <a:r>
                <a:rPr kumimoji="1" lang="ja-JP" altLang="en-US" sz="1050" b="1">
                  <a:solidFill>
                    <a:schemeClr val="bg1"/>
                  </a:solidFill>
                  <a:latin typeface="Meiryo" panose="020B0604030504040204" pitchFamily="34" charset="-128"/>
                  <a:ea typeface="Meiryo" panose="020B0604030504040204" pitchFamily="34" charset="-128"/>
                </a:rPr>
                <a:t>共通</a:t>
              </a:r>
            </a:p>
          </p:txBody>
        </p:sp>
      </p:grpSp>
      <p:grpSp>
        <p:nvGrpSpPr>
          <p:cNvPr id="34" name="グループ化 33">
            <a:extLst>
              <a:ext uri="{FF2B5EF4-FFF2-40B4-BE49-F238E27FC236}">
                <a16:creationId xmlns:a16="http://schemas.microsoft.com/office/drawing/2014/main" id="{BDC83451-BD81-0448-B0AA-FFFF76FBED8A}"/>
              </a:ext>
            </a:extLst>
          </p:cNvPr>
          <p:cNvGrpSpPr/>
          <p:nvPr/>
        </p:nvGrpSpPr>
        <p:grpSpPr>
          <a:xfrm>
            <a:off x="3349293" y="5130955"/>
            <a:ext cx="679994" cy="270221"/>
            <a:chOff x="3349293" y="2254704"/>
            <a:chExt cx="679994" cy="270221"/>
          </a:xfrm>
        </p:grpSpPr>
        <p:sp>
          <p:nvSpPr>
            <p:cNvPr id="35" name="角丸四角形 34">
              <a:extLst>
                <a:ext uri="{FF2B5EF4-FFF2-40B4-BE49-F238E27FC236}">
                  <a16:creationId xmlns:a16="http://schemas.microsoft.com/office/drawing/2014/main" id="{B208C8AB-676C-694A-924B-D1B4F153E270}"/>
                </a:ext>
              </a:extLst>
            </p:cNvPr>
            <p:cNvSpPr/>
            <p:nvPr/>
          </p:nvSpPr>
          <p:spPr>
            <a:xfrm>
              <a:off x="3352800" y="2254704"/>
              <a:ext cx="672978" cy="25247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E347B42C-DE74-CD44-B14F-1713C543727F}"/>
                </a:ext>
              </a:extLst>
            </p:cNvPr>
            <p:cNvSpPr txBox="1"/>
            <p:nvPr/>
          </p:nvSpPr>
          <p:spPr>
            <a:xfrm>
              <a:off x="3349293" y="2271009"/>
              <a:ext cx="679994" cy="253916"/>
            </a:xfrm>
            <a:prstGeom prst="rect">
              <a:avLst/>
            </a:prstGeom>
            <a:noFill/>
          </p:spPr>
          <p:txBody>
            <a:bodyPr wrap="none" rtlCol="0">
              <a:spAutoFit/>
            </a:bodyPr>
            <a:lstStyle/>
            <a:p>
              <a:pPr algn="ctr"/>
              <a:r>
                <a:rPr kumimoji="1" lang="en-US" altLang="ja-JP" sz="1050" b="1">
                  <a:solidFill>
                    <a:schemeClr val="bg1"/>
                  </a:solidFill>
                  <a:latin typeface="Meiryo" panose="020B0604030504040204" pitchFamily="34" charset="-128"/>
                  <a:ea typeface="Meiryo" panose="020B0604030504040204" pitchFamily="34" charset="-128"/>
                </a:rPr>
                <a:t>macOS</a:t>
              </a:r>
              <a:endParaRPr kumimoji="1" lang="ja-JP" altLang="en-US" sz="1050" b="1">
                <a:solidFill>
                  <a:schemeClr val="bg1"/>
                </a:solidFill>
                <a:latin typeface="Meiryo" panose="020B0604030504040204" pitchFamily="34" charset="-128"/>
                <a:ea typeface="Meiryo" panose="020B0604030504040204" pitchFamily="34" charset="-128"/>
              </a:endParaRPr>
            </a:p>
          </p:txBody>
        </p:sp>
      </p:grpSp>
      <p:pic>
        <p:nvPicPr>
          <p:cNvPr id="37" name="図 36">
            <a:extLst>
              <a:ext uri="{FF2B5EF4-FFF2-40B4-BE49-F238E27FC236}">
                <a16:creationId xmlns:a16="http://schemas.microsoft.com/office/drawing/2014/main" id="{4B5AA9D4-E82E-C147-94A7-D94D51CEC079}"/>
              </a:ext>
            </a:extLst>
          </p:cNvPr>
          <p:cNvPicPr>
            <a:picLocks noChangeAspect="1"/>
          </p:cNvPicPr>
          <p:nvPr/>
        </p:nvPicPr>
        <p:blipFill>
          <a:blip r:embed="rId8"/>
          <a:stretch>
            <a:fillRect/>
          </a:stretch>
        </p:blipFill>
        <p:spPr>
          <a:xfrm>
            <a:off x="6839897" y="2513179"/>
            <a:ext cx="956472" cy="901289"/>
          </a:xfrm>
          <a:prstGeom prst="rect">
            <a:avLst/>
          </a:prstGeom>
        </p:spPr>
      </p:pic>
      <p:grpSp>
        <p:nvGrpSpPr>
          <p:cNvPr id="38" name="グループ化 37">
            <a:extLst>
              <a:ext uri="{FF2B5EF4-FFF2-40B4-BE49-F238E27FC236}">
                <a16:creationId xmlns:a16="http://schemas.microsoft.com/office/drawing/2014/main" id="{96AB1E8C-DF3B-4D40-81DF-BBC4FEF50853}"/>
              </a:ext>
            </a:extLst>
          </p:cNvPr>
          <p:cNvGrpSpPr/>
          <p:nvPr/>
        </p:nvGrpSpPr>
        <p:grpSpPr>
          <a:xfrm>
            <a:off x="6970107" y="2281519"/>
            <a:ext cx="672978" cy="277915"/>
            <a:chOff x="3352800" y="2254704"/>
            <a:chExt cx="672978" cy="277915"/>
          </a:xfrm>
        </p:grpSpPr>
        <p:sp>
          <p:nvSpPr>
            <p:cNvPr id="39" name="角丸四角形 38">
              <a:extLst>
                <a:ext uri="{FF2B5EF4-FFF2-40B4-BE49-F238E27FC236}">
                  <a16:creationId xmlns:a16="http://schemas.microsoft.com/office/drawing/2014/main" id="{9381800A-97E9-EC41-80B5-71F78888DA62}"/>
                </a:ext>
              </a:extLst>
            </p:cNvPr>
            <p:cNvSpPr/>
            <p:nvPr/>
          </p:nvSpPr>
          <p:spPr>
            <a:xfrm>
              <a:off x="3352800" y="2254704"/>
              <a:ext cx="672978" cy="25247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EE8B7B5E-4BD7-E946-A396-010BFA30E04F}"/>
                </a:ext>
              </a:extLst>
            </p:cNvPr>
            <p:cNvSpPr txBox="1"/>
            <p:nvPr/>
          </p:nvSpPr>
          <p:spPr>
            <a:xfrm>
              <a:off x="3455892" y="2271009"/>
              <a:ext cx="466794" cy="261610"/>
            </a:xfrm>
            <a:prstGeom prst="rect">
              <a:avLst/>
            </a:prstGeom>
            <a:noFill/>
          </p:spPr>
          <p:txBody>
            <a:bodyPr wrap="none" rtlCol="0">
              <a:spAutoFit/>
            </a:bodyPr>
            <a:lstStyle/>
            <a:p>
              <a:pPr algn="ctr"/>
              <a:r>
                <a:rPr kumimoji="1" lang="ja-JP" altLang="en-US" sz="1050" b="1">
                  <a:solidFill>
                    <a:schemeClr val="bg1"/>
                  </a:solidFill>
                  <a:latin typeface="Meiryo" panose="020B0604030504040204" pitchFamily="34" charset="-128"/>
                  <a:ea typeface="Meiryo" panose="020B0604030504040204" pitchFamily="34" charset="-128"/>
                </a:rPr>
                <a:t>共通</a:t>
              </a:r>
            </a:p>
          </p:txBody>
        </p:sp>
      </p:grpSp>
      <p:pic>
        <p:nvPicPr>
          <p:cNvPr id="41" name="図 40">
            <a:extLst>
              <a:ext uri="{FF2B5EF4-FFF2-40B4-BE49-F238E27FC236}">
                <a16:creationId xmlns:a16="http://schemas.microsoft.com/office/drawing/2014/main" id="{80684C91-68AE-3245-82B9-515D19D3B5DD}"/>
              </a:ext>
            </a:extLst>
          </p:cNvPr>
          <p:cNvPicPr>
            <a:picLocks noChangeAspect="1"/>
          </p:cNvPicPr>
          <p:nvPr/>
        </p:nvPicPr>
        <p:blipFill>
          <a:blip r:embed="rId9"/>
          <a:stretch>
            <a:fillRect/>
          </a:stretch>
        </p:blipFill>
        <p:spPr>
          <a:xfrm>
            <a:off x="6831405" y="5407950"/>
            <a:ext cx="938078" cy="901289"/>
          </a:xfrm>
          <a:prstGeom prst="rect">
            <a:avLst/>
          </a:prstGeom>
        </p:spPr>
      </p:pic>
      <p:grpSp>
        <p:nvGrpSpPr>
          <p:cNvPr id="42" name="グループ化 41">
            <a:extLst>
              <a:ext uri="{FF2B5EF4-FFF2-40B4-BE49-F238E27FC236}">
                <a16:creationId xmlns:a16="http://schemas.microsoft.com/office/drawing/2014/main" id="{57CC4C66-E55F-E64B-B00A-EFC4595484FE}"/>
              </a:ext>
            </a:extLst>
          </p:cNvPr>
          <p:cNvGrpSpPr/>
          <p:nvPr/>
        </p:nvGrpSpPr>
        <p:grpSpPr>
          <a:xfrm>
            <a:off x="6963955" y="5157770"/>
            <a:ext cx="672978" cy="270221"/>
            <a:chOff x="3352800" y="2254704"/>
            <a:chExt cx="672978" cy="270221"/>
          </a:xfrm>
        </p:grpSpPr>
        <p:sp>
          <p:nvSpPr>
            <p:cNvPr id="43" name="角丸四角形 42">
              <a:extLst>
                <a:ext uri="{FF2B5EF4-FFF2-40B4-BE49-F238E27FC236}">
                  <a16:creationId xmlns:a16="http://schemas.microsoft.com/office/drawing/2014/main" id="{2469F943-F44F-B64E-BEBB-3BA7D92A212E}"/>
                </a:ext>
              </a:extLst>
            </p:cNvPr>
            <p:cNvSpPr/>
            <p:nvPr/>
          </p:nvSpPr>
          <p:spPr>
            <a:xfrm>
              <a:off x="3352800" y="2254704"/>
              <a:ext cx="672978" cy="25247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CF3A399F-C11B-CB4B-BEEA-CEFD05A3DD64}"/>
                </a:ext>
              </a:extLst>
            </p:cNvPr>
            <p:cNvSpPr txBox="1"/>
            <p:nvPr/>
          </p:nvSpPr>
          <p:spPr>
            <a:xfrm>
              <a:off x="3476731" y="2271009"/>
              <a:ext cx="425117" cy="253916"/>
            </a:xfrm>
            <a:prstGeom prst="rect">
              <a:avLst/>
            </a:prstGeom>
            <a:noFill/>
          </p:spPr>
          <p:txBody>
            <a:bodyPr wrap="none" rtlCol="0">
              <a:spAutoFit/>
            </a:bodyPr>
            <a:lstStyle/>
            <a:p>
              <a:pPr algn="ctr"/>
              <a:r>
                <a:rPr kumimoji="1" lang="en-US" altLang="ja-JP" sz="1050" b="1">
                  <a:solidFill>
                    <a:schemeClr val="bg1"/>
                  </a:solidFill>
                  <a:latin typeface="Meiryo" panose="020B0604030504040204" pitchFamily="34" charset="-128"/>
                  <a:ea typeface="Meiryo" panose="020B0604030504040204" pitchFamily="34" charset="-128"/>
                </a:rPr>
                <a:t>iOS</a:t>
              </a:r>
              <a:endParaRPr kumimoji="1" lang="ja-JP" altLang="en-US" sz="1050" b="1">
                <a:solidFill>
                  <a:schemeClr val="bg1"/>
                </a:solidFill>
                <a:latin typeface="Meiryo" panose="020B0604030504040204" pitchFamily="34" charset="-128"/>
                <a:ea typeface="Meiryo" panose="020B0604030504040204" pitchFamily="34" charset="-128"/>
              </a:endParaRPr>
            </a:p>
          </p:txBody>
        </p:sp>
      </p:grpSp>
      <p:grpSp>
        <p:nvGrpSpPr>
          <p:cNvPr id="45" name="グループ化 44">
            <a:extLst>
              <a:ext uri="{FF2B5EF4-FFF2-40B4-BE49-F238E27FC236}">
                <a16:creationId xmlns:a16="http://schemas.microsoft.com/office/drawing/2014/main" id="{BF7612EC-A47B-D54C-8C08-88C0D60D578F}"/>
              </a:ext>
            </a:extLst>
          </p:cNvPr>
          <p:cNvGrpSpPr/>
          <p:nvPr/>
        </p:nvGrpSpPr>
        <p:grpSpPr>
          <a:xfrm>
            <a:off x="10562342" y="5185573"/>
            <a:ext cx="747320" cy="270221"/>
            <a:chOff x="3315629" y="2254704"/>
            <a:chExt cx="747320" cy="270221"/>
          </a:xfrm>
        </p:grpSpPr>
        <p:sp>
          <p:nvSpPr>
            <p:cNvPr id="46" name="角丸四角形 45">
              <a:extLst>
                <a:ext uri="{FF2B5EF4-FFF2-40B4-BE49-F238E27FC236}">
                  <a16:creationId xmlns:a16="http://schemas.microsoft.com/office/drawing/2014/main" id="{C0B2DF48-D8AF-284F-986E-7EC4F14B17DD}"/>
                </a:ext>
              </a:extLst>
            </p:cNvPr>
            <p:cNvSpPr/>
            <p:nvPr/>
          </p:nvSpPr>
          <p:spPr>
            <a:xfrm>
              <a:off x="3352800" y="2254704"/>
              <a:ext cx="672978" cy="25247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952F207F-D7E6-654B-9B08-58D54B8854B7}"/>
                </a:ext>
              </a:extLst>
            </p:cNvPr>
            <p:cNvSpPr txBox="1"/>
            <p:nvPr/>
          </p:nvSpPr>
          <p:spPr>
            <a:xfrm>
              <a:off x="3315629" y="2271009"/>
              <a:ext cx="747320" cy="253916"/>
            </a:xfrm>
            <a:prstGeom prst="rect">
              <a:avLst/>
            </a:prstGeom>
            <a:noFill/>
          </p:spPr>
          <p:txBody>
            <a:bodyPr wrap="none" rtlCol="0">
              <a:spAutoFit/>
            </a:bodyPr>
            <a:lstStyle/>
            <a:p>
              <a:pPr algn="ctr"/>
              <a:r>
                <a:rPr kumimoji="1" lang="en-US" altLang="ja-JP" sz="1050" b="1">
                  <a:solidFill>
                    <a:schemeClr val="bg1"/>
                  </a:solidFill>
                  <a:latin typeface="Meiryo" panose="020B0604030504040204" pitchFamily="34" charset="-128"/>
                  <a:ea typeface="Meiryo" panose="020B0604030504040204" pitchFamily="34" charset="-128"/>
                </a:rPr>
                <a:t>Android</a:t>
              </a:r>
              <a:endParaRPr kumimoji="1" lang="ja-JP" altLang="en-US" sz="1050" b="1">
                <a:solidFill>
                  <a:schemeClr val="bg1"/>
                </a:solidFill>
                <a:latin typeface="Meiryo" panose="020B0604030504040204" pitchFamily="34" charset="-128"/>
                <a:ea typeface="Meiryo" panose="020B0604030504040204" pitchFamily="34" charset="-128"/>
              </a:endParaRPr>
            </a:p>
          </p:txBody>
        </p:sp>
      </p:grpSp>
      <p:pic>
        <p:nvPicPr>
          <p:cNvPr id="52" name="図 51">
            <a:extLst>
              <a:ext uri="{FF2B5EF4-FFF2-40B4-BE49-F238E27FC236}">
                <a16:creationId xmlns:a16="http://schemas.microsoft.com/office/drawing/2014/main" id="{AEA91866-7E7C-D441-9F56-51A5BCA9BA10}"/>
              </a:ext>
            </a:extLst>
          </p:cNvPr>
          <p:cNvPicPr>
            <a:picLocks noChangeAspect="1"/>
          </p:cNvPicPr>
          <p:nvPr/>
        </p:nvPicPr>
        <p:blipFill>
          <a:blip r:embed="rId10"/>
          <a:stretch>
            <a:fillRect/>
          </a:stretch>
        </p:blipFill>
        <p:spPr>
          <a:xfrm>
            <a:off x="10499302" y="5490722"/>
            <a:ext cx="864505" cy="838752"/>
          </a:xfrm>
          <a:prstGeom prst="rect">
            <a:avLst/>
          </a:prstGeom>
        </p:spPr>
      </p:pic>
      <p:sp>
        <p:nvSpPr>
          <p:cNvPr id="53" name="テキスト ボックス 52">
            <a:extLst>
              <a:ext uri="{FF2B5EF4-FFF2-40B4-BE49-F238E27FC236}">
                <a16:creationId xmlns:a16="http://schemas.microsoft.com/office/drawing/2014/main" id="{48E323D5-CA38-CD4D-BE24-F69E8ED7F490}"/>
              </a:ext>
            </a:extLst>
          </p:cNvPr>
          <p:cNvSpPr txBox="1"/>
          <p:nvPr/>
        </p:nvSpPr>
        <p:spPr>
          <a:xfrm>
            <a:off x="7966760" y="992323"/>
            <a:ext cx="3486852" cy="526298"/>
          </a:xfrm>
          <a:prstGeom prst="rect">
            <a:avLst/>
          </a:prstGeom>
          <a:noFill/>
        </p:spPr>
        <p:txBody>
          <a:bodyPr wrap="none" rtlCol="0">
            <a:spAutoFit/>
          </a:bodyPr>
          <a:lstStyle/>
          <a:p>
            <a:pPr algn="ctr">
              <a:lnSpc>
                <a:spcPct val="120000"/>
              </a:lnSpc>
            </a:pPr>
            <a:r>
              <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hlinkClick r:id="rId11"/>
              </a:rPr>
              <a:t>効率的な</a:t>
            </a:r>
            <a:r>
              <a:rPr kumimoji="1" lang="en-US" altLang="ja-JP" sz="1200" b="1" u="sng">
                <a:solidFill>
                  <a:schemeClr val="tx1">
                    <a:lumMod val="75000"/>
                    <a:lumOff val="25000"/>
                  </a:schemeClr>
                </a:solidFill>
                <a:latin typeface="Meiryo" panose="020B0604030504040204" pitchFamily="34" charset="-128"/>
                <a:ea typeface="Meiryo" panose="020B0604030504040204" pitchFamily="34" charset="-128"/>
                <a:hlinkClick r:id="rId11"/>
              </a:rPr>
              <a:t> </a:t>
            </a:r>
            <a:r>
              <a:rPr kumimoji="1" lang="en" altLang="ja-JP" sz="1200" b="1" u="sng">
                <a:solidFill>
                  <a:schemeClr val="tx1">
                    <a:lumMod val="75000"/>
                    <a:lumOff val="25000"/>
                  </a:schemeClr>
                </a:solidFill>
                <a:latin typeface="Meiryo" panose="020B0604030504040204" pitchFamily="34" charset="-128"/>
                <a:ea typeface="Meiryo" panose="020B0604030504040204" pitchFamily="34" charset="-128"/>
                <a:hlinkClick r:id="rId11"/>
              </a:rPr>
              <a:t>Windows </a:t>
            </a:r>
            <a:r>
              <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hlinkClick r:id="rId11"/>
              </a:rPr>
              <a:t>アップデート管理を実現！</a:t>
            </a:r>
            <a:endParaRPr kumimoji="1" lang="en-US" altLang="ja-JP" sz="1200" b="1" u="sng">
              <a:solidFill>
                <a:schemeClr val="tx1">
                  <a:lumMod val="75000"/>
                  <a:lumOff val="25000"/>
                </a:schemeClr>
              </a:solidFill>
              <a:latin typeface="Meiryo" panose="020B0604030504040204" pitchFamily="34" charset="-128"/>
              <a:ea typeface="Meiryo" panose="020B0604030504040204" pitchFamily="34" charset="-128"/>
              <a:hlinkClick r:id="rId11"/>
            </a:endParaRPr>
          </a:p>
          <a:p>
            <a:pPr algn="ctr">
              <a:lnSpc>
                <a:spcPct val="120000"/>
              </a:lnSpc>
            </a:pPr>
            <a:r>
              <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hlinkClick r:id="rId11"/>
              </a:rPr>
              <a:t>「クラウドならでは」の解決できる課題とは</a:t>
            </a:r>
            <a:endParaRPr kumimoji="1" lang="ja-JP" altLang="en-US" sz="1200" b="1" u="sng">
              <a:solidFill>
                <a:schemeClr val="tx1">
                  <a:lumMod val="75000"/>
                  <a:lumOff val="25000"/>
                </a:schemeClr>
              </a:solidFill>
              <a:latin typeface="Meiryo" panose="020B0604030504040204" pitchFamily="34" charset="-128"/>
              <a:ea typeface="Meiryo" panose="020B0604030504040204" pitchFamily="34" charset="-128"/>
            </a:endParaRPr>
          </a:p>
        </p:txBody>
      </p:sp>
      <p:cxnSp>
        <p:nvCxnSpPr>
          <p:cNvPr id="54" name="直線コネクタ 53">
            <a:extLst>
              <a:ext uri="{FF2B5EF4-FFF2-40B4-BE49-F238E27FC236}">
                <a16:creationId xmlns:a16="http://schemas.microsoft.com/office/drawing/2014/main" id="{FAC963F5-7908-514A-BA97-85FCAC113C87}"/>
              </a:ext>
            </a:extLst>
          </p:cNvPr>
          <p:cNvCxnSpPr>
            <a:cxnSpLocks/>
          </p:cNvCxnSpPr>
          <p:nvPr/>
        </p:nvCxnSpPr>
        <p:spPr>
          <a:xfrm>
            <a:off x="8207013" y="1690300"/>
            <a:ext cx="30063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EFF8BBFC-52EF-9E4D-B360-138458D0D0AE}"/>
              </a:ext>
            </a:extLst>
          </p:cNvPr>
          <p:cNvSpPr txBox="1"/>
          <p:nvPr/>
        </p:nvSpPr>
        <p:spPr>
          <a:xfrm>
            <a:off x="8207013" y="1789653"/>
            <a:ext cx="2260657" cy="1829347"/>
          </a:xfrm>
          <a:prstGeom prst="rect">
            <a:avLst/>
          </a:prstGeom>
          <a:noFill/>
        </p:spPr>
        <p:txBody>
          <a:bodyPr wrap="square" rtlCol="0">
            <a:spAutoFit/>
          </a:bodyPr>
          <a:lstStyle/>
          <a:p>
            <a:pPr algn="just">
              <a:lnSpc>
                <a:spcPct val="120000"/>
              </a:lnSpc>
            </a:pP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Windows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アップデートの概要など基本的な内容に触れ、エンドポイントマネージャー</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クラウド版で実現する</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Windows </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アップデート管理の機能概要をご紹介しています。</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クラウドならではの解決できる課題も押さえておきたいポイント。</a:t>
            </a:r>
          </a:p>
        </p:txBody>
      </p:sp>
      <p:pic>
        <p:nvPicPr>
          <p:cNvPr id="56" name="図 55">
            <a:extLst>
              <a:ext uri="{FF2B5EF4-FFF2-40B4-BE49-F238E27FC236}">
                <a16:creationId xmlns:a16="http://schemas.microsoft.com/office/drawing/2014/main" id="{995CF36E-3B65-5045-B1EE-D45F0E97013B}"/>
              </a:ext>
            </a:extLst>
          </p:cNvPr>
          <p:cNvPicPr>
            <a:picLocks noChangeAspect="1"/>
          </p:cNvPicPr>
          <p:nvPr/>
        </p:nvPicPr>
        <p:blipFill>
          <a:blip r:embed="rId12"/>
          <a:stretch>
            <a:fillRect/>
          </a:stretch>
        </p:blipFill>
        <p:spPr>
          <a:xfrm>
            <a:off x="10472459" y="2528646"/>
            <a:ext cx="956472" cy="927042"/>
          </a:xfrm>
          <a:prstGeom prst="rect">
            <a:avLst/>
          </a:prstGeom>
        </p:spPr>
      </p:pic>
      <p:grpSp>
        <p:nvGrpSpPr>
          <p:cNvPr id="57" name="グループ化 56">
            <a:extLst>
              <a:ext uri="{FF2B5EF4-FFF2-40B4-BE49-F238E27FC236}">
                <a16:creationId xmlns:a16="http://schemas.microsoft.com/office/drawing/2014/main" id="{47C8E0AE-8D21-1C4C-B792-B054C7E64ED2}"/>
              </a:ext>
            </a:extLst>
          </p:cNvPr>
          <p:cNvGrpSpPr/>
          <p:nvPr/>
        </p:nvGrpSpPr>
        <p:grpSpPr>
          <a:xfrm>
            <a:off x="10608346" y="2294183"/>
            <a:ext cx="672978" cy="270221"/>
            <a:chOff x="3352800" y="2254704"/>
            <a:chExt cx="672978" cy="270221"/>
          </a:xfrm>
        </p:grpSpPr>
        <p:sp>
          <p:nvSpPr>
            <p:cNvPr id="58" name="角丸四角形 57">
              <a:extLst>
                <a:ext uri="{FF2B5EF4-FFF2-40B4-BE49-F238E27FC236}">
                  <a16:creationId xmlns:a16="http://schemas.microsoft.com/office/drawing/2014/main" id="{623026B0-7AAF-5E43-B3DD-78B4AEE14EB1}"/>
                </a:ext>
              </a:extLst>
            </p:cNvPr>
            <p:cNvSpPr/>
            <p:nvPr/>
          </p:nvSpPr>
          <p:spPr>
            <a:xfrm>
              <a:off x="3352800" y="2254704"/>
              <a:ext cx="672978" cy="25247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232548CB-F5E4-104E-B4A5-FB8B4CF09F7E}"/>
                </a:ext>
              </a:extLst>
            </p:cNvPr>
            <p:cNvSpPr txBox="1"/>
            <p:nvPr/>
          </p:nvSpPr>
          <p:spPr>
            <a:xfrm>
              <a:off x="3459899" y="2271009"/>
              <a:ext cx="458780" cy="253916"/>
            </a:xfrm>
            <a:prstGeom prst="rect">
              <a:avLst/>
            </a:prstGeom>
            <a:noFill/>
          </p:spPr>
          <p:txBody>
            <a:bodyPr wrap="none" rtlCol="0">
              <a:spAutoFit/>
            </a:bodyPr>
            <a:lstStyle/>
            <a:p>
              <a:pPr algn="ctr"/>
              <a:r>
                <a:rPr kumimoji="1" lang="en-US" altLang="ja-JP" sz="1050" b="1">
                  <a:solidFill>
                    <a:schemeClr val="bg1"/>
                  </a:solidFill>
                  <a:latin typeface="Meiryo" panose="020B0604030504040204" pitchFamily="34" charset="-128"/>
                  <a:ea typeface="Meiryo" panose="020B0604030504040204" pitchFamily="34" charset="-128"/>
                </a:rPr>
                <a:t>Win</a:t>
              </a:r>
              <a:endParaRPr kumimoji="1" lang="ja-JP" altLang="en-US" sz="1050" b="1">
                <a:solidFill>
                  <a:schemeClr val="bg1"/>
                </a:solidFill>
                <a:latin typeface="Meiryo" panose="020B0604030504040204" pitchFamily="34" charset="-128"/>
                <a:ea typeface="Meiryo" panose="020B0604030504040204" pitchFamily="34" charset="-128"/>
              </a:endParaRPr>
            </a:p>
          </p:txBody>
        </p:sp>
      </p:grpSp>
      <p:pic>
        <p:nvPicPr>
          <p:cNvPr id="3" name="図 2">
            <a:extLst>
              <a:ext uri="{FF2B5EF4-FFF2-40B4-BE49-F238E27FC236}">
                <a16:creationId xmlns:a16="http://schemas.microsoft.com/office/drawing/2014/main" id="{7CA9DD76-DCD2-0B40-AA29-7458C3472785}"/>
              </a:ext>
            </a:extLst>
          </p:cNvPr>
          <p:cNvPicPr>
            <a:picLocks noChangeAspect="1"/>
          </p:cNvPicPr>
          <p:nvPr/>
        </p:nvPicPr>
        <p:blipFill>
          <a:blip r:embed="rId13"/>
          <a:stretch>
            <a:fillRect/>
          </a:stretch>
        </p:blipFill>
        <p:spPr>
          <a:xfrm>
            <a:off x="3249679" y="5456375"/>
            <a:ext cx="879219" cy="820358"/>
          </a:xfrm>
          <a:prstGeom prst="rect">
            <a:avLst/>
          </a:prstGeom>
        </p:spPr>
      </p:pic>
    </p:spTree>
    <p:extLst>
      <p:ext uri="{BB962C8B-B14F-4D97-AF65-F5344CB8AC3E}">
        <p14:creationId xmlns:p14="http://schemas.microsoft.com/office/powerpoint/2010/main" val="702044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F900CCB-A04B-1240-84B2-43170F756BE0}"/>
              </a:ext>
            </a:extLst>
          </p:cNvPr>
          <p:cNvSpPr>
            <a:spLocks noGrp="1"/>
          </p:cNvSpPr>
          <p:nvPr>
            <p:ph type="body" sz="quarter" idx="14"/>
          </p:nvPr>
        </p:nvSpPr>
        <p:spPr/>
        <p:txBody>
          <a:bodyPr/>
          <a:lstStyle/>
          <a:p>
            <a:r>
              <a:rPr lang="en-US" altLang="ja-JP"/>
              <a:t>Appendix</a:t>
            </a:r>
            <a:endParaRPr lang="ja-JP" altLang="en-US"/>
          </a:p>
        </p:txBody>
      </p:sp>
      <p:sp>
        <p:nvSpPr>
          <p:cNvPr id="5" name="テキスト プレースホルダー 4">
            <a:extLst>
              <a:ext uri="{FF2B5EF4-FFF2-40B4-BE49-F238E27FC236}">
                <a16:creationId xmlns:a16="http://schemas.microsoft.com/office/drawing/2014/main" id="{AE319DB8-562B-9E4B-B961-3817B902065D}"/>
              </a:ext>
            </a:extLst>
          </p:cNvPr>
          <p:cNvSpPr>
            <a:spLocks noGrp="1"/>
          </p:cNvSpPr>
          <p:nvPr>
            <p:ph type="body" sz="quarter" idx="15"/>
          </p:nvPr>
        </p:nvSpPr>
        <p:spPr>
          <a:xfrm>
            <a:off x="643242" y="2373870"/>
            <a:ext cx="9318901" cy="674031"/>
          </a:xfrm>
        </p:spPr>
        <p:txBody>
          <a:bodyPr/>
          <a:lstStyle/>
          <a:p>
            <a:r>
              <a:rPr lang="ja-JP" altLang="en-US"/>
              <a:t>・</a:t>
            </a:r>
            <a:r>
              <a:rPr lang="en-US" altLang="ja-JP"/>
              <a:t>OS </a:t>
            </a:r>
            <a:r>
              <a:rPr lang="ja-JP" altLang="en-US"/>
              <a:t>別</a:t>
            </a:r>
            <a:r>
              <a:rPr lang="en-US" altLang="ja-JP"/>
              <a:t> </a:t>
            </a:r>
            <a:r>
              <a:rPr lang="ja-JP" altLang="en-US"/>
              <a:t>取得可能なデバイス情報</a:t>
            </a:r>
            <a:endParaRPr lang="en-US" altLang="ja-JP"/>
          </a:p>
          <a:p>
            <a:r>
              <a:rPr lang="ja-JP" altLang="en-US"/>
              <a:t>・</a:t>
            </a:r>
            <a:r>
              <a:rPr lang="en-US" altLang="ja-JP"/>
              <a:t>Windows </a:t>
            </a:r>
            <a:r>
              <a:rPr lang="ja-JP" altLang="en-US"/>
              <a:t>操作ログ活用シーン</a:t>
            </a:r>
          </a:p>
        </p:txBody>
      </p:sp>
    </p:spTree>
    <p:extLst>
      <p:ext uri="{BB962C8B-B14F-4D97-AF65-F5344CB8AC3E}">
        <p14:creationId xmlns:p14="http://schemas.microsoft.com/office/powerpoint/2010/main" val="482406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9B1CE98-0321-A043-9EE9-E4EF83719165}"/>
              </a:ext>
            </a:extLst>
          </p:cNvPr>
          <p:cNvSpPr>
            <a:spLocks noGrp="1"/>
          </p:cNvSpPr>
          <p:nvPr>
            <p:ph type="body" sz="quarter" idx="15"/>
          </p:nvPr>
        </p:nvSpPr>
        <p:spPr/>
        <p:txBody>
          <a:bodyPr/>
          <a:lstStyle/>
          <a:p>
            <a:r>
              <a:rPr lang="ja-JP" altLang="en-US"/>
              <a:t>取得可能なデバイス情報（</a:t>
            </a:r>
            <a:r>
              <a:rPr lang="en-US" altLang="ja-JP"/>
              <a:t>iOS</a:t>
            </a:r>
            <a:r>
              <a:rPr lang="ja-JP" altLang="en-US"/>
              <a:t>）</a:t>
            </a:r>
            <a:endParaRPr kumimoji="1" lang="ja-JP" altLang="en-US"/>
          </a:p>
        </p:txBody>
      </p:sp>
      <p:graphicFrame>
        <p:nvGraphicFramePr>
          <p:cNvPr id="4" name="表 3">
            <a:extLst>
              <a:ext uri="{FF2B5EF4-FFF2-40B4-BE49-F238E27FC236}">
                <a16:creationId xmlns:a16="http://schemas.microsoft.com/office/drawing/2014/main" id="{9D02AEF7-FEF5-F449-AA42-9954F32A8CC4}"/>
              </a:ext>
            </a:extLst>
          </p:cNvPr>
          <p:cNvGraphicFramePr>
            <a:graphicFrameLocks noGrp="1"/>
          </p:cNvGraphicFramePr>
          <p:nvPr>
            <p:extLst>
              <p:ext uri="{D42A27DB-BD31-4B8C-83A1-F6EECF244321}">
                <p14:modId xmlns:p14="http://schemas.microsoft.com/office/powerpoint/2010/main" val="1000882117"/>
              </p:ext>
            </p:extLst>
          </p:nvPr>
        </p:nvGraphicFramePr>
        <p:xfrm>
          <a:off x="251451" y="776646"/>
          <a:ext cx="11693415" cy="5498255"/>
        </p:xfrm>
        <a:graphic>
          <a:graphicData uri="http://schemas.openxmlformats.org/drawingml/2006/table">
            <a:tbl>
              <a:tblPr firstRow="1" bandRow="1"/>
              <a:tblGrid>
                <a:gridCol w="2165178">
                  <a:extLst>
                    <a:ext uri="{9D8B030D-6E8A-4147-A177-3AD203B41FA5}">
                      <a16:colId xmlns:a16="http://schemas.microsoft.com/office/drawing/2014/main" val="20000"/>
                    </a:ext>
                  </a:extLst>
                </a:gridCol>
                <a:gridCol w="9528237">
                  <a:extLst>
                    <a:ext uri="{9D8B030D-6E8A-4147-A177-3AD203B41FA5}">
                      <a16:colId xmlns:a16="http://schemas.microsoft.com/office/drawing/2014/main" val="20002"/>
                    </a:ext>
                  </a:extLst>
                </a:gridCol>
              </a:tblGrid>
              <a:tr h="286306">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「デバイス詳細」画面の項目</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項目名</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r h="74630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管理情報</a:t>
                      </a:r>
                      <a:endParaRPr kumimoji="1" lang="en-US" altLang="ja-JP" sz="1000">
                        <a:solidFill>
                          <a:schemeClr val="tx1">
                            <a:lumMod val="75000"/>
                            <a:lumOff val="25000"/>
                          </a:schemeClr>
                        </a:solidFill>
                        <a:latin typeface="Meiryo" charset="-128"/>
                        <a:ea typeface="Meiryo" charset="-128"/>
                        <a:cs typeface="Meiryo" charset="-128"/>
                      </a:endParaRPr>
                    </a:p>
                    <a:p>
                      <a:pPr algn="ctr">
                        <a:lnSpc>
                          <a:spcPct val="140000"/>
                        </a:lnSpc>
                      </a:pPr>
                      <a:r>
                        <a:rPr kumimoji="1" lang="en-US" altLang="ja-JP" sz="1000">
                          <a:solidFill>
                            <a:schemeClr val="tx1">
                              <a:lumMod val="75000"/>
                              <a:lumOff val="25000"/>
                            </a:schemeClr>
                          </a:solidFill>
                          <a:latin typeface="Meiryo" charset="-128"/>
                          <a:ea typeface="Meiryo" charset="-128"/>
                          <a:cs typeface="Meiryo" charset="-128"/>
                        </a:rPr>
                        <a:t>※</a:t>
                      </a:r>
                      <a:r>
                        <a:rPr kumimoji="1" lang="ja-JP" altLang="en-US" sz="1000">
                          <a:solidFill>
                            <a:schemeClr val="tx1">
                              <a:lumMod val="75000"/>
                              <a:lumOff val="25000"/>
                            </a:schemeClr>
                          </a:solidFill>
                          <a:latin typeface="Meiryo" charset="-128"/>
                          <a:ea typeface="Meiryo" charset="-128"/>
                          <a:cs typeface="Meiryo" charset="-128"/>
                        </a:rPr>
                        <a:t>管理コンソール上で編集</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デバイス管理名　デバイスタイプ　</a:t>
                      </a:r>
                      <a:r>
                        <a:rPr lang="en-US" altLang="ja-JP" sz="1000" b="0">
                          <a:solidFill>
                            <a:schemeClr val="tx1">
                              <a:lumMod val="75000"/>
                              <a:lumOff val="25000"/>
                            </a:schemeClr>
                          </a:solidFill>
                          <a:latin typeface="Meiryo" charset="-128"/>
                          <a:ea typeface="Meiryo" charset="-128"/>
                          <a:cs typeface="Meiryo" charset="-128"/>
                        </a:rPr>
                        <a:t>Apple ID</a:t>
                      </a:r>
                      <a:r>
                        <a:rPr lang="ja-JP" altLang="en-US" sz="1000" b="0">
                          <a:solidFill>
                            <a:schemeClr val="tx1">
                              <a:lumMod val="75000"/>
                              <a:lumOff val="25000"/>
                            </a:schemeClr>
                          </a:solidFill>
                          <a:latin typeface="Meiryo" charset="-128"/>
                          <a:ea typeface="Meiryo" charset="-128"/>
                          <a:cs typeface="Meiryo" charset="-128"/>
                        </a:rPr>
                        <a:t>　使用者名　使用者の社員コード　使用者の組織名　管理者名　管理者の組織名　管理者の組織コード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使用場所　使用者タイプ　使用状況タイプ　導入日　導入責任者　導入金額　導入タイプ　期限（リース／償却）　月額費用　購入先　補償内容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前回棚卸し実施日　前回棚卸し実施者　前回棚卸し実施結果　任意項目</a:t>
                      </a:r>
                      <a:r>
                        <a:rPr lang="en-US" altLang="ja-JP" sz="1000" b="0">
                          <a:solidFill>
                            <a:schemeClr val="tx1">
                              <a:lumMod val="75000"/>
                              <a:lumOff val="25000"/>
                            </a:schemeClr>
                          </a:solidFill>
                          <a:latin typeface="Meiryo" charset="-128"/>
                          <a:ea typeface="Meiryo" charset="-128"/>
                          <a:cs typeface="Meiryo" charset="-128"/>
                        </a:rPr>
                        <a:t>1</a:t>
                      </a:r>
                      <a:r>
                        <a:rPr lang="ja-JP" altLang="en-US" sz="1000" b="0">
                          <a:solidFill>
                            <a:schemeClr val="tx1">
                              <a:lumMod val="75000"/>
                              <a:lumOff val="25000"/>
                            </a:schemeClr>
                          </a:solidFill>
                          <a:latin typeface="Meiryo" charset="-128"/>
                          <a:ea typeface="Meiryo" charset="-128"/>
                          <a:cs typeface="Meiryo" charset="-128"/>
                        </a:rPr>
                        <a:t>～</a:t>
                      </a:r>
                      <a:r>
                        <a:rPr lang="en-US" altLang="ja-JP" sz="1000" b="0">
                          <a:solidFill>
                            <a:schemeClr val="tx1">
                              <a:lumMod val="75000"/>
                              <a:lumOff val="25000"/>
                            </a:schemeClr>
                          </a:solidFill>
                          <a:latin typeface="Meiryo" charset="-128"/>
                          <a:ea typeface="Meiryo" charset="-128"/>
                          <a:cs typeface="Meiryo" charset="-128"/>
                        </a:rPr>
                        <a:t>20</a:t>
                      </a:r>
                      <a:endParaRPr lang="ja-JP" altLang="en-US" sz="1000" b="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8842">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1467">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デバイス情報</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OS</a:t>
                      </a:r>
                      <a:r>
                        <a:rPr kumimoji="1" lang="ja-JP" altLang="en-US" sz="1000">
                          <a:solidFill>
                            <a:schemeClr val="tx1">
                              <a:lumMod val="75000"/>
                              <a:lumOff val="25000"/>
                            </a:schemeClr>
                          </a:solidFill>
                          <a:latin typeface="Meiryo" charset="-128"/>
                          <a:ea typeface="Meiryo" charset="-128"/>
                          <a:cs typeface="Meiryo" charset="-128"/>
                        </a:rPr>
                        <a:t>バージョン　監視モード　位置情報サービス　</a:t>
                      </a:r>
                      <a:r>
                        <a:rPr kumimoji="1" lang="en-US" altLang="ja-JP" sz="1000">
                          <a:solidFill>
                            <a:schemeClr val="tx1">
                              <a:lumMod val="75000"/>
                              <a:lumOff val="25000"/>
                            </a:schemeClr>
                          </a:solidFill>
                          <a:latin typeface="Meiryo" charset="-128"/>
                          <a:ea typeface="Meiryo" charset="-128"/>
                          <a:cs typeface="Meiryo" charset="-128"/>
                        </a:rPr>
                        <a:t>LANSCOPE Client </a:t>
                      </a:r>
                      <a:r>
                        <a:rPr kumimoji="1" lang="ja-JP" altLang="en-US" sz="1000">
                          <a:solidFill>
                            <a:schemeClr val="tx1">
                              <a:lumMod val="75000"/>
                              <a:lumOff val="25000"/>
                            </a:schemeClr>
                          </a:solidFill>
                          <a:latin typeface="Meiryo" charset="-128"/>
                          <a:ea typeface="Meiryo" charset="-128"/>
                          <a:cs typeface="Meiryo" charset="-128"/>
                        </a:rPr>
                        <a:t>位置情報利用許可　正確な位置情報　紛失モード　</a:t>
                      </a:r>
                      <a:r>
                        <a:rPr kumimoji="1" lang="en-US" altLang="ja-JP" sz="1000">
                          <a:solidFill>
                            <a:schemeClr val="tx1">
                              <a:lumMod val="75000"/>
                              <a:lumOff val="25000"/>
                            </a:schemeClr>
                          </a:solidFill>
                          <a:latin typeface="Meiryo" charset="-128"/>
                          <a:ea typeface="Meiryo" charset="-128"/>
                          <a:cs typeface="Meiryo" charset="-128"/>
                        </a:rPr>
                        <a:t>iPhone</a:t>
                      </a:r>
                      <a:r>
                        <a:rPr kumimoji="1" lang="ja-JP" altLang="en-US" sz="1000">
                          <a:solidFill>
                            <a:schemeClr val="tx1">
                              <a:lumMod val="75000"/>
                              <a:lumOff val="25000"/>
                            </a:schemeClr>
                          </a:solidFill>
                          <a:latin typeface="Meiryo" charset="-128"/>
                          <a:ea typeface="Meiryo" charset="-128"/>
                          <a:cs typeface="Meiryo" charset="-128"/>
                        </a:rPr>
                        <a:t>を探す　おやすみモード</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アクティベーションロック　</a:t>
                      </a:r>
                      <a:r>
                        <a:rPr kumimoji="1" lang="en-US" altLang="ja-JP" sz="1000">
                          <a:solidFill>
                            <a:schemeClr val="tx1">
                              <a:lumMod val="75000"/>
                              <a:lumOff val="25000"/>
                            </a:schemeClr>
                          </a:solidFill>
                          <a:latin typeface="Meiryo" charset="-128"/>
                          <a:ea typeface="Meiryo" charset="-128"/>
                          <a:cs typeface="Meiryo" charset="-128"/>
                        </a:rPr>
                        <a:t>iCloud</a:t>
                      </a:r>
                      <a:r>
                        <a:rPr kumimoji="1" lang="ja-JP" altLang="en-US" sz="1000">
                          <a:solidFill>
                            <a:schemeClr val="tx1">
                              <a:lumMod val="75000"/>
                              <a:lumOff val="25000"/>
                            </a:schemeClr>
                          </a:solidFill>
                          <a:latin typeface="Meiryo" charset="-128"/>
                          <a:ea typeface="Meiryo" charset="-128"/>
                          <a:cs typeface="Meiryo" charset="-128"/>
                        </a:rPr>
                        <a:t>バックアップ　最新</a:t>
                      </a:r>
                      <a:r>
                        <a:rPr kumimoji="1" lang="en-US" altLang="ja-JP" sz="1000">
                          <a:solidFill>
                            <a:schemeClr val="tx1">
                              <a:lumMod val="75000"/>
                              <a:lumOff val="25000"/>
                            </a:schemeClr>
                          </a:solidFill>
                          <a:latin typeface="Meiryo" charset="-128"/>
                          <a:ea typeface="Meiryo" charset="-128"/>
                          <a:cs typeface="Meiryo" charset="-128"/>
                        </a:rPr>
                        <a:t>iCloud</a:t>
                      </a:r>
                      <a:r>
                        <a:rPr kumimoji="1" lang="ja-JP" altLang="en-US" sz="1000">
                          <a:solidFill>
                            <a:schemeClr val="tx1">
                              <a:lumMod val="75000"/>
                              <a:lumOff val="25000"/>
                            </a:schemeClr>
                          </a:solidFill>
                          <a:latin typeface="Meiryo" charset="-128"/>
                          <a:ea typeface="Meiryo" charset="-128"/>
                          <a:cs typeface="Meiryo" charset="-128"/>
                        </a:rPr>
                        <a:t>バックアップ日時　</a:t>
                      </a:r>
                      <a:r>
                        <a:rPr kumimoji="1" lang="en-US" altLang="ja-JP" sz="1000">
                          <a:solidFill>
                            <a:schemeClr val="tx1">
                              <a:lumMod val="75000"/>
                              <a:lumOff val="25000"/>
                            </a:schemeClr>
                          </a:solidFill>
                          <a:latin typeface="Meiryo" charset="-128"/>
                          <a:ea typeface="Meiryo" charset="-128"/>
                          <a:cs typeface="Meiryo" charset="-128"/>
                        </a:rPr>
                        <a:t>iTunes</a:t>
                      </a:r>
                      <a:r>
                        <a:rPr kumimoji="1" lang="ja-JP" altLang="en-US" sz="1000">
                          <a:solidFill>
                            <a:schemeClr val="tx1">
                              <a:lumMod val="75000"/>
                              <a:lumOff val="25000"/>
                            </a:schemeClr>
                          </a:solidFill>
                          <a:latin typeface="Meiryo" charset="-128"/>
                          <a:ea typeface="Meiryo" charset="-128"/>
                          <a:cs typeface="Meiryo" charset="-128"/>
                        </a:rPr>
                        <a:t>アカウント状態　</a:t>
                      </a:r>
                      <a:r>
                        <a:rPr kumimoji="1" lang="en-US" altLang="ja-JP" sz="1000" err="1">
                          <a:solidFill>
                            <a:schemeClr val="tx1">
                              <a:lumMod val="75000"/>
                              <a:lumOff val="25000"/>
                            </a:schemeClr>
                          </a:solidFill>
                          <a:latin typeface="Meiryo" charset="-128"/>
                          <a:ea typeface="Meiryo" charset="-128"/>
                          <a:cs typeface="Meiryo" charset="-128"/>
                        </a:rPr>
                        <a:t>iTunesStoreIdHash</a:t>
                      </a:r>
                      <a:r>
                        <a:rPr kumimoji="1" lang="ja-JP" altLang="en-US" sz="1000">
                          <a:solidFill>
                            <a:schemeClr val="tx1">
                              <a:lumMod val="75000"/>
                              <a:lumOff val="25000"/>
                            </a:schemeClr>
                          </a:solidFill>
                          <a:latin typeface="Meiryo" charset="-128"/>
                          <a:ea typeface="Meiryo" charset="-128"/>
                          <a:cs typeface="Meiryo" charset="-128"/>
                        </a:rPr>
                        <a:t>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デバイス名　モデル名　シリアル番号　</a:t>
                      </a:r>
                      <a:r>
                        <a:rPr kumimoji="1" lang="en-US" altLang="ja-JP" sz="1000">
                          <a:solidFill>
                            <a:schemeClr val="tx1">
                              <a:lumMod val="75000"/>
                              <a:lumOff val="25000"/>
                            </a:schemeClr>
                          </a:solidFill>
                          <a:latin typeface="Meiryo" charset="-128"/>
                          <a:ea typeface="Meiryo" charset="-128"/>
                          <a:cs typeface="Meiryo" charset="-128"/>
                        </a:rPr>
                        <a:t>UDID</a:t>
                      </a:r>
                      <a:r>
                        <a:rPr kumimoji="1" lang="ja-JP" altLang="en-US" sz="1000">
                          <a:solidFill>
                            <a:schemeClr val="tx1">
                              <a:lumMod val="75000"/>
                              <a:lumOff val="25000"/>
                            </a:schemeClr>
                          </a:solidFill>
                          <a:latin typeface="Meiryo" charset="-128"/>
                          <a:ea typeface="Meiryo" charset="-128"/>
                          <a:cs typeface="Meiryo" charset="-128"/>
                        </a:rPr>
                        <a:t>　ストレージ使用容量　通信方式　</a:t>
                      </a:r>
                      <a:r>
                        <a:rPr kumimoji="1" lang="en-US" altLang="ja-JP" sz="1000">
                          <a:solidFill>
                            <a:schemeClr val="tx1">
                              <a:lumMod val="75000"/>
                              <a:lumOff val="25000"/>
                            </a:schemeClr>
                          </a:solidFill>
                          <a:latin typeface="Meiryo" charset="-128"/>
                          <a:ea typeface="Meiryo" charset="-128"/>
                          <a:cs typeface="Meiryo" charset="-128"/>
                        </a:rPr>
                        <a:t>IMEI</a:t>
                      </a:r>
                      <a:r>
                        <a:rPr kumimoji="1" lang="ja-JP" altLang="en-US" sz="1000">
                          <a:solidFill>
                            <a:schemeClr val="tx1">
                              <a:lumMod val="75000"/>
                              <a:lumOff val="25000"/>
                            </a:schemeClr>
                          </a:solidFill>
                          <a:latin typeface="Meiryo" charset="-128"/>
                          <a:ea typeface="Meiryo" charset="-128"/>
                          <a:cs typeface="Meiryo" charset="-128"/>
                        </a:rPr>
                        <a:t>　</a:t>
                      </a:r>
                      <a:r>
                        <a:rPr kumimoji="1" lang="en-US" altLang="ja-JP" sz="1000">
                          <a:solidFill>
                            <a:schemeClr val="tx1">
                              <a:lumMod val="75000"/>
                              <a:lumOff val="25000"/>
                            </a:schemeClr>
                          </a:solidFill>
                          <a:latin typeface="Meiryo" charset="-128"/>
                          <a:ea typeface="Meiryo" charset="-128"/>
                          <a:cs typeface="Meiryo" charset="-128"/>
                        </a:rPr>
                        <a:t>MEID</a:t>
                      </a:r>
                      <a:r>
                        <a:rPr kumimoji="1" lang="ja-JP" altLang="en-US" sz="1000">
                          <a:solidFill>
                            <a:schemeClr val="tx1">
                              <a:lumMod val="75000"/>
                              <a:lumOff val="25000"/>
                            </a:schemeClr>
                          </a:solidFill>
                          <a:latin typeface="Meiryo" charset="-128"/>
                          <a:ea typeface="Meiryo" charset="-128"/>
                          <a:cs typeface="Meiryo" charset="-128"/>
                        </a:rPr>
                        <a:t>　モデムファームウェア　</a:t>
                      </a:r>
                      <a:r>
                        <a:rPr kumimoji="1" lang="en-US" altLang="ja-JP" sz="1000">
                          <a:solidFill>
                            <a:schemeClr val="tx1">
                              <a:lumMod val="75000"/>
                              <a:lumOff val="25000"/>
                            </a:schemeClr>
                          </a:solidFill>
                          <a:latin typeface="Meiryo" charset="-128"/>
                          <a:ea typeface="Meiryo" charset="-128"/>
                          <a:cs typeface="Meiryo" charset="-128"/>
                        </a:rPr>
                        <a:t>Exchange</a:t>
                      </a:r>
                      <a:r>
                        <a:rPr kumimoji="1" lang="ja-JP" altLang="en-US" sz="1000">
                          <a:solidFill>
                            <a:schemeClr val="tx1">
                              <a:lumMod val="75000"/>
                              <a:lumOff val="25000"/>
                            </a:schemeClr>
                          </a:solidFill>
                          <a:latin typeface="Meiryo" charset="-128"/>
                          <a:ea typeface="Meiryo" charset="-128"/>
                          <a:cs typeface="Meiryo" charset="-128"/>
                        </a:rPr>
                        <a:t>デバイス</a:t>
                      </a:r>
                      <a:r>
                        <a:rPr kumimoji="1" lang="en-US" altLang="ja-JP" sz="1000">
                          <a:solidFill>
                            <a:schemeClr val="tx1">
                              <a:lumMod val="75000"/>
                              <a:lumOff val="25000"/>
                            </a:schemeClr>
                          </a:solidFill>
                          <a:latin typeface="Meiryo" charset="-128"/>
                          <a:ea typeface="Meiryo" charset="-128"/>
                          <a:cs typeface="Meiryo" charset="-128"/>
                        </a:rPr>
                        <a:t>ID</a:t>
                      </a:r>
                      <a:r>
                        <a:rPr kumimoji="1" lang="ja-JP" altLang="en-US" sz="1000">
                          <a:solidFill>
                            <a:schemeClr val="tx1">
                              <a:lumMod val="75000"/>
                              <a:lumOff val="25000"/>
                            </a:schemeClr>
                          </a:solidFill>
                          <a:latin typeface="Meiryo" charset="-128"/>
                          <a:ea typeface="Meiryo" charset="-128"/>
                          <a:cs typeface="Meiryo" charset="-128"/>
                        </a:rPr>
                        <a:t>　電池残量　</a:t>
                      </a:r>
                      <a:endParaRPr kumimoji="1" lang="en-US" altLang="ja-JP"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227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ネットワーク</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電話番号　加入キャリア　現在のキャリア　キャリア設定バージョン　</a:t>
                      </a:r>
                      <a:r>
                        <a:rPr kumimoji="1" lang="en-US"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a:t>
                      </a:r>
                      <a:r>
                        <a:rPr kumimoji="1" lang="en-US" altLang="ja-JP" sz="1000">
                          <a:solidFill>
                            <a:schemeClr val="tx1">
                              <a:lumMod val="75000"/>
                              <a:lumOff val="25000"/>
                            </a:schemeClr>
                          </a:solidFill>
                          <a:latin typeface="Meiryo" charset="-128"/>
                          <a:ea typeface="Meiryo" charset="-128"/>
                          <a:cs typeface="Meiryo" charset="-128"/>
                        </a:rPr>
                        <a:t>Wi-Fi</a:t>
                      </a:r>
                      <a:r>
                        <a:rPr kumimoji="1" lang="ja-JP" altLang="en-US" sz="1000">
                          <a:solidFill>
                            <a:schemeClr val="tx1">
                              <a:lumMod val="75000"/>
                              <a:lumOff val="25000"/>
                            </a:schemeClr>
                          </a:solidFill>
                          <a:latin typeface="Meiryo" charset="-128"/>
                          <a:ea typeface="Meiryo" charset="-128"/>
                          <a:cs typeface="Meiryo" charset="-128"/>
                        </a:rPr>
                        <a:t>）　</a:t>
                      </a:r>
                      <a:r>
                        <a:rPr kumimoji="1" lang="en-US"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a:t>
                      </a:r>
                      <a:r>
                        <a:rPr kumimoji="1" lang="en-US" altLang="ja-JP" sz="1000">
                          <a:solidFill>
                            <a:schemeClr val="tx1">
                              <a:lumMod val="75000"/>
                              <a:lumOff val="25000"/>
                            </a:schemeClr>
                          </a:solidFill>
                          <a:latin typeface="Meiryo" charset="-128"/>
                          <a:ea typeface="Meiryo" charset="-128"/>
                          <a:cs typeface="Meiryo" charset="-128"/>
                        </a:rPr>
                        <a:t>Bluetooth</a:t>
                      </a:r>
                      <a:r>
                        <a:rPr kumimoji="1" lang="ja-JP" altLang="en-US" sz="1000">
                          <a:solidFill>
                            <a:schemeClr val="tx1">
                              <a:lumMod val="75000"/>
                              <a:lumOff val="25000"/>
                            </a:schemeClr>
                          </a:solidFill>
                          <a:latin typeface="Meiryo" charset="-128"/>
                          <a:ea typeface="Meiryo" charset="-128"/>
                          <a:cs typeface="Meiryo" charset="-128"/>
                        </a:rPr>
                        <a:t>）　</a:t>
                      </a:r>
                      <a:r>
                        <a:rPr kumimoji="1" lang="en-US" altLang="ja-JP" sz="1000">
                          <a:solidFill>
                            <a:schemeClr val="tx1">
                              <a:lumMod val="75000"/>
                              <a:lumOff val="25000"/>
                            </a:schemeClr>
                          </a:solidFill>
                          <a:latin typeface="Meiryo" charset="-128"/>
                          <a:ea typeface="Meiryo" charset="-128"/>
                          <a:cs typeface="Meiryo" charset="-128"/>
                        </a:rPr>
                        <a:t>ICCID</a:t>
                      </a:r>
                      <a:r>
                        <a:rPr kumimoji="1" lang="ja-JP" altLang="en-US" sz="1000">
                          <a:solidFill>
                            <a:schemeClr val="tx1">
                              <a:lumMod val="75000"/>
                              <a:lumOff val="25000"/>
                            </a:schemeClr>
                          </a:solidFill>
                          <a:latin typeface="Meiryo" charset="-128"/>
                          <a:ea typeface="Meiryo" charset="-128"/>
                          <a:cs typeface="Meiryo" charset="-128"/>
                        </a:rPr>
                        <a:t>　インターネット共有</a:t>
                      </a: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ローミング　データローミング　音声通話ローミング　カントリーコード　ネットワークコード　</a:t>
                      </a:r>
                      <a:r>
                        <a:rPr kumimoji="1" lang="en-US" altLang="ja-JP" sz="1000">
                          <a:solidFill>
                            <a:schemeClr val="tx1">
                              <a:lumMod val="75000"/>
                              <a:lumOff val="25000"/>
                            </a:schemeClr>
                          </a:solidFill>
                          <a:latin typeface="Meiryo" charset="-128"/>
                          <a:ea typeface="Meiryo" charset="-128"/>
                          <a:cs typeface="Meiryo" charset="-128"/>
                        </a:rPr>
                        <a:t>SIM</a:t>
                      </a:r>
                      <a:r>
                        <a:rPr kumimoji="1" lang="ja-JP" altLang="en-US" sz="1000">
                          <a:solidFill>
                            <a:schemeClr val="tx1">
                              <a:lumMod val="75000"/>
                              <a:lumOff val="25000"/>
                            </a:schemeClr>
                          </a:solidFill>
                          <a:latin typeface="Meiryo" charset="-128"/>
                          <a:ea typeface="Meiryo" charset="-128"/>
                          <a:cs typeface="Meiryo" charset="-128"/>
                        </a:rPr>
                        <a:t>カントリーコード　</a:t>
                      </a:r>
                      <a:r>
                        <a:rPr kumimoji="1" lang="en-US" altLang="ja-JP" sz="1000">
                          <a:solidFill>
                            <a:schemeClr val="tx1">
                              <a:lumMod val="75000"/>
                              <a:lumOff val="25000"/>
                            </a:schemeClr>
                          </a:solidFill>
                          <a:latin typeface="Meiryo" charset="-128"/>
                          <a:ea typeface="Meiryo" charset="-128"/>
                          <a:cs typeface="Meiryo" charset="-128"/>
                        </a:rPr>
                        <a:t>SIM</a:t>
                      </a:r>
                      <a:r>
                        <a:rPr kumimoji="1" lang="ja-JP" altLang="en-US" sz="1000">
                          <a:solidFill>
                            <a:schemeClr val="tx1">
                              <a:lumMod val="75000"/>
                              <a:lumOff val="25000"/>
                            </a:schemeClr>
                          </a:solidFill>
                          <a:latin typeface="Meiryo" charset="-128"/>
                          <a:ea typeface="Meiryo" charset="-128"/>
                          <a:cs typeface="Meiryo" charset="-128"/>
                        </a:rPr>
                        <a:t>ネットワークコード</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現在のカントリーコード　現在のネットワークコード　　</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セキュリティ</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Jailbreak</a:t>
                      </a:r>
                      <a:r>
                        <a:rPr kumimoji="1" lang="ja-JP" altLang="en-US" sz="1000">
                          <a:solidFill>
                            <a:schemeClr val="tx1">
                              <a:lumMod val="75000"/>
                              <a:lumOff val="25000"/>
                            </a:schemeClr>
                          </a:solidFill>
                          <a:latin typeface="Meiryo" charset="-128"/>
                          <a:ea typeface="Meiryo" charset="-128"/>
                          <a:cs typeface="Meiryo" charset="-128"/>
                        </a:rPr>
                        <a:t>　パスコードロック　パスコードポリシー（プロファイル）　パスコード要求までの猶予時間 （秒）　ハードウェアの暗号化方式</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インストールアプリ</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アプリ名　バージョン　デベロッパー　カテゴリー　アプリサイズ</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プロファイル</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プロファイル名　作成者　アプリケーション</a:t>
                      </a:r>
                      <a:r>
                        <a:rPr kumimoji="1" lang="en-US" altLang="ja-JP" sz="1000">
                          <a:solidFill>
                            <a:schemeClr val="tx1">
                              <a:lumMod val="75000"/>
                              <a:lumOff val="25000"/>
                            </a:schemeClr>
                          </a:solidFill>
                          <a:latin typeface="Meiryo" charset="-128"/>
                          <a:ea typeface="Meiryo" charset="-128"/>
                          <a:cs typeface="Meiryo" charset="-128"/>
                        </a:rPr>
                        <a:t>ID</a:t>
                      </a:r>
                      <a:r>
                        <a:rPr kumimoji="1" lang="ja-JP" altLang="en-US" sz="1000">
                          <a:solidFill>
                            <a:schemeClr val="tx1">
                              <a:lumMod val="75000"/>
                              <a:lumOff val="25000"/>
                            </a:schemeClr>
                          </a:solidFill>
                          <a:latin typeface="Meiryo" charset="-128"/>
                          <a:ea typeface="Meiryo" charset="-128"/>
                          <a:cs typeface="Meiryo" charset="-128"/>
                        </a:rPr>
                        <a:t>　概要</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位置情報</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移動履歴（地図表示・一覧表示）</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操作ログ</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1" lang="ja-JP" altLang="en-US" sz="1000">
                          <a:solidFill>
                            <a:schemeClr val="tx1">
                              <a:lumMod val="75000"/>
                              <a:lumOff val="25000"/>
                            </a:schemeClr>
                          </a:solidFill>
                          <a:latin typeface="Meiryo" charset="-128"/>
                          <a:ea typeface="Meiryo" charset="-128"/>
                          <a:cs typeface="Meiryo" charset="-128"/>
                        </a:rPr>
                        <a:t>時刻　分類　利用時間　内容　</a:t>
                      </a:r>
                      <a:endParaRPr kumimoji="1" lang="en-US" altLang="ja-JP"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580109"/>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アラート（トリガー）名　アラートレベル</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676768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リモート操作</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実行履歴（設定日時・実行者・内容・状態・実行日時・メッセージ・電話番号・詳細）</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4052070"/>
                  </a:ext>
                </a:extLst>
              </a:tr>
              <a:tr h="493089">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クライアント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MDM </a:t>
                      </a:r>
                      <a:r>
                        <a:rPr kumimoji="1" lang="ja-JP" altLang="en-US" sz="1000">
                          <a:solidFill>
                            <a:schemeClr val="tx1">
                              <a:lumMod val="75000"/>
                              <a:lumOff val="25000"/>
                            </a:schemeClr>
                          </a:solidFill>
                          <a:latin typeface="Meiryo" charset="-128"/>
                          <a:ea typeface="Meiryo" charset="-128"/>
                          <a:cs typeface="Meiryo" charset="-128"/>
                        </a:rPr>
                        <a:t>構成プロファイルインストール日時　</a:t>
                      </a:r>
                      <a:r>
                        <a:rPr kumimoji="1" lang="en-US" altLang="ja-JP" sz="1000">
                          <a:solidFill>
                            <a:schemeClr val="tx1">
                              <a:lumMod val="75000"/>
                              <a:lumOff val="25000"/>
                            </a:schemeClr>
                          </a:solidFill>
                          <a:latin typeface="Meiryo" charset="-128"/>
                          <a:ea typeface="Meiryo" charset="-128"/>
                          <a:cs typeface="Meiryo" charset="-128"/>
                        </a:rPr>
                        <a:t>LANSCOPE Client </a:t>
                      </a:r>
                      <a:r>
                        <a:rPr kumimoji="1" lang="ja-JP" altLang="en-US" sz="1000">
                          <a:solidFill>
                            <a:schemeClr val="tx1">
                              <a:lumMod val="75000"/>
                              <a:lumOff val="25000"/>
                            </a:schemeClr>
                          </a:solidFill>
                          <a:latin typeface="Meiryo" charset="-128"/>
                          <a:ea typeface="Meiryo" charset="-128"/>
                          <a:cs typeface="Meiryo" charset="-128"/>
                        </a:rPr>
                        <a:t>インストール日時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クライアント最終稼働日時（</a:t>
                      </a:r>
                      <a:r>
                        <a:rPr kumimoji="1" lang="en-US" altLang="ja-JP" sz="1000">
                          <a:solidFill>
                            <a:schemeClr val="tx1">
                              <a:lumMod val="75000"/>
                              <a:lumOff val="25000"/>
                            </a:schemeClr>
                          </a:solidFill>
                          <a:latin typeface="Meiryo" charset="-128"/>
                          <a:ea typeface="Meiryo" charset="-128"/>
                          <a:cs typeface="Meiryo" charset="-128"/>
                        </a:rPr>
                        <a:t>MDM</a:t>
                      </a:r>
                      <a:r>
                        <a:rPr kumimoji="1" lang="ja-JP" altLang="en-US" sz="1000">
                          <a:solidFill>
                            <a:schemeClr val="tx1">
                              <a:lumMod val="75000"/>
                              <a:lumOff val="25000"/>
                            </a:schemeClr>
                          </a:solidFill>
                          <a:latin typeface="Meiryo" charset="-128"/>
                          <a:ea typeface="Meiryo" charset="-128"/>
                          <a:cs typeface="Meiryo" charset="-128"/>
                        </a:rPr>
                        <a:t>構成プロファイル最終通信日時　</a:t>
                      </a:r>
                      <a:r>
                        <a:rPr kumimoji="1" lang="en-US" altLang="ja-JP" sz="1000">
                          <a:solidFill>
                            <a:schemeClr val="tx1">
                              <a:lumMod val="75000"/>
                              <a:lumOff val="25000"/>
                            </a:schemeClr>
                          </a:solidFill>
                          <a:latin typeface="Meiryo" charset="-128"/>
                          <a:ea typeface="Meiryo" charset="-128"/>
                          <a:cs typeface="Meiryo" charset="-128"/>
                        </a:rPr>
                        <a:t>LANSCOPE Client </a:t>
                      </a:r>
                      <a:r>
                        <a:rPr kumimoji="1" lang="ja-JP" altLang="en-US" sz="1000">
                          <a:solidFill>
                            <a:schemeClr val="tx1">
                              <a:lumMod val="75000"/>
                              <a:lumOff val="25000"/>
                            </a:schemeClr>
                          </a:solidFill>
                          <a:latin typeface="Meiryo" charset="-128"/>
                          <a:ea typeface="Meiryo" charset="-128"/>
                          <a:cs typeface="Meiryo" charset="-128"/>
                        </a:rPr>
                        <a:t>最終通信日時）　　</a:t>
                      </a:r>
                      <a:r>
                        <a:rPr kumimoji="1" lang="en-US" altLang="ja-JP" sz="1000">
                          <a:solidFill>
                            <a:schemeClr val="tx1">
                              <a:lumMod val="75000"/>
                              <a:lumOff val="25000"/>
                            </a:schemeClr>
                          </a:solidFill>
                          <a:latin typeface="Meiryo" charset="-128"/>
                          <a:ea typeface="Meiryo" charset="-128"/>
                          <a:cs typeface="Meiryo" charset="-128"/>
                        </a:rPr>
                        <a:t>LANSCOPE Client </a:t>
                      </a:r>
                      <a:r>
                        <a:rPr kumimoji="1" lang="ja-JP" altLang="en-US" sz="1000">
                          <a:solidFill>
                            <a:schemeClr val="tx1">
                              <a:lumMod val="75000"/>
                              <a:lumOff val="25000"/>
                            </a:schemeClr>
                          </a:solidFill>
                          <a:latin typeface="Meiryo" charset="-128"/>
                          <a:ea typeface="Meiryo" charset="-128"/>
                          <a:cs typeface="Meiryo" charset="-128"/>
                        </a:rPr>
                        <a:t>バージョン</a:t>
                      </a:r>
                      <a:endParaRPr kumimoji="1" lang="en-US" altLang="ja-JP"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69625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CB05E446-15C7-1245-898D-C9C719EA0C82}"/>
              </a:ext>
            </a:extLst>
          </p:cNvPr>
          <p:cNvGraphicFramePr>
            <a:graphicFrameLocks noGrp="1"/>
          </p:cNvGraphicFramePr>
          <p:nvPr>
            <p:extLst>
              <p:ext uri="{D42A27DB-BD31-4B8C-83A1-F6EECF244321}">
                <p14:modId xmlns:p14="http://schemas.microsoft.com/office/powerpoint/2010/main" val="208587675"/>
              </p:ext>
            </p:extLst>
          </p:nvPr>
        </p:nvGraphicFramePr>
        <p:xfrm>
          <a:off x="249292" y="776645"/>
          <a:ext cx="11693415" cy="5498255"/>
        </p:xfrm>
        <a:graphic>
          <a:graphicData uri="http://schemas.openxmlformats.org/drawingml/2006/table">
            <a:tbl>
              <a:tblPr firstRow="1" bandRow="1"/>
              <a:tblGrid>
                <a:gridCol w="2165178">
                  <a:extLst>
                    <a:ext uri="{9D8B030D-6E8A-4147-A177-3AD203B41FA5}">
                      <a16:colId xmlns:a16="http://schemas.microsoft.com/office/drawing/2014/main" val="20000"/>
                    </a:ext>
                  </a:extLst>
                </a:gridCol>
                <a:gridCol w="9528237">
                  <a:extLst>
                    <a:ext uri="{9D8B030D-6E8A-4147-A177-3AD203B41FA5}">
                      <a16:colId xmlns:a16="http://schemas.microsoft.com/office/drawing/2014/main" val="20002"/>
                    </a:ext>
                  </a:extLst>
                </a:gridCol>
              </a:tblGrid>
              <a:tr h="286306">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「デバイス詳細」画面の項目</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項目名</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r h="74630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管理情報</a:t>
                      </a:r>
                      <a:endParaRPr kumimoji="1" lang="en-US" altLang="ja-JP" sz="1000">
                        <a:solidFill>
                          <a:schemeClr val="tx1">
                            <a:lumMod val="75000"/>
                            <a:lumOff val="25000"/>
                          </a:schemeClr>
                        </a:solidFill>
                        <a:latin typeface="Meiryo" charset="-128"/>
                        <a:ea typeface="Meiryo" charset="-128"/>
                        <a:cs typeface="Meiryo" charset="-128"/>
                      </a:endParaRPr>
                    </a:p>
                    <a:p>
                      <a:pPr algn="ctr">
                        <a:lnSpc>
                          <a:spcPct val="140000"/>
                        </a:lnSpc>
                      </a:pPr>
                      <a:r>
                        <a:rPr kumimoji="1" lang="en-US" altLang="ja-JP" sz="1000">
                          <a:solidFill>
                            <a:schemeClr val="tx1">
                              <a:lumMod val="75000"/>
                              <a:lumOff val="25000"/>
                            </a:schemeClr>
                          </a:solidFill>
                          <a:latin typeface="Meiryo" charset="-128"/>
                          <a:ea typeface="Meiryo" charset="-128"/>
                          <a:cs typeface="Meiryo" charset="-128"/>
                        </a:rPr>
                        <a:t>※</a:t>
                      </a:r>
                      <a:r>
                        <a:rPr kumimoji="1" lang="ja-JP" altLang="en-US" sz="1000">
                          <a:solidFill>
                            <a:schemeClr val="tx1">
                              <a:lumMod val="75000"/>
                              <a:lumOff val="25000"/>
                            </a:schemeClr>
                          </a:solidFill>
                          <a:latin typeface="Meiryo" charset="-128"/>
                          <a:ea typeface="Meiryo" charset="-128"/>
                          <a:cs typeface="Meiryo" charset="-128"/>
                        </a:rPr>
                        <a:t>管理コンソール上で編集</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デバイス管理名　デバイスタイプ　</a:t>
                      </a:r>
                      <a:r>
                        <a:rPr lang="en-US" altLang="ja-JP" sz="1000" b="0">
                          <a:solidFill>
                            <a:schemeClr val="tx1">
                              <a:lumMod val="75000"/>
                              <a:lumOff val="25000"/>
                            </a:schemeClr>
                          </a:solidFill>
                          <a:latin typeface="Meiryo" charset="-128"/>
                          <a:ea typeface="Meiryo" charset="-128"/>
                          <a:cs typeface="Meiryo" charset="-128"/>
                        </a:rPr>
                        <a:t>Apple ID</a:t>
                      </a:r>
                      <a:r>
                        <a:rPr lang="ja-JP" altLang="en-US" sz="1000" b="0">
                          <a:solidFill>
                            <a:schemeClr val="tx1">
                              <a:lumMod val="75000"/>
                              <a:lumOff val="25000"/>
                            </a:schemeClr>
                          </a:solidFill>
                          <a:latin typeface="Meiryo" charset="-128"/>
                          <a:ea typeface="Meiryo" charset="-128"/>
                          <a:cs typeface="Meiryo" charset="-128"/>
                        </a:rPr>
                        <a:t>　使用者名　使用者の社員コード　使用者の組織名　管理者名　管理者の組織名　管理者の組織コード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使用場所　使用者タイプ　使用状況タイプ　導入日　導入責任者　導入金額　導入タイプ　期限（リース／償却）　月額費用　購入先　補償内容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前回棚卸し実施日　前回棚卸し実施者　前回棚卸し実施結果　任意項目</a:t>
                      </a:r>
                      <a:r>
                        <a:rPr lang="en-US" altLang="ja-JP" sz="1000" b="0">
                          <a:solidFill>
                            <a:schemeClr val="tx1">
                              <a:lumMod val="75000"/>
                              <a:lumOff val="25000"/>
                            </a:schemeClr>
                          </a:solidFill>
                          <a:latin typeface="Meiryo" charset="-128"/>
                          <a:ea typeface="Meiryo" charset="-128"/>
                          <a:cs typeface="Meiryo" charset="-128"/>
                        </a:rPr>
                        <a:t>1</a:t>
                      </a:r>
                      <a:r>
                        <a:rPr lang="ja-JP" altLang="en-US" sz="1000" b="0">
                          <a:solidFill>
                            <a:schemeClr val="tx1">
                              <a:lumMod val="75000"/>
                              <a:lumOff val="25000"/>
                            </a:schemeClr>
                          </a:solidFill>
                          <a:latin typeface="Meiryo" charset="-128"/>
                          <a:ea typeface="Meiryo" charset="-128"/>
                          <a:cs typeface="Meiryo" charset="-128"/>
                        </a:rPr>
                        <a:t>～</a:t>
                      </a:r>
                      <a:r>
                        <a:rPr lang="en-US" altLang="ja-JP" sz="1000" b="0">
                          <a:solidFill>
                            <a:schemeClr val="tx1">
                              <a:lumMod val="75000"/>
                              <a:lumOff val="25000"/>
                            </a:schemeClr>
                          </a:solidFill>
                          <a:latin typeface="Meiryo" charset="-128"/>
                          <a:ea typeface="Meiryo" charset="-128"/>
                          <a:cs typeface="Meiryo" charset="-128"/>
                        </a:rPr>
                        <a:t>20</a:t>
                      </a:r>
                      <a:endParaRPr lang="ja-JP" altLang="en-US" sz="1000" b="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8842">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1467">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デバイス情報</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OS</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CPU</a:t>
                      </a:r>
                      <a:r>
                        <a:rPr kumimoji="1" lang="ja-JP" altLang="en-US" sz="1000">
                          <a:solidFill>
                            <a:schemeClr val="tx1">
                              <a:lumMod val="75000"/>
                              <a:lumOff val="25000"/>
                            </a:schemeClr>
                          </a:solidFill>
                          <a:latin typeface="Meiryo" charset="-128"/>
                          <a:ea typeface="Meiryo" charset="-128"/>
                          <a:cs typeface="Meiryo" charset="-128"/>
                        </a:rPr>
                        <a:t>名　</a:t>
                      </a:r>
                      <a:r>
                        <a:rPr kumimoji="1" lang="en-US" altLang="ja-JP" sz="1000">
                          <a:solidFill>
                            <a:schemeClr val="tx1">
                              <a:lumMod val="75000"/>
                              <a:lumOff val="25000"/>
                            </a:schemeClr>
                          </a:solidFill>
                          <a:latin typeface="Meiryo" charset="-128"/>
                          <a:ea typeface="Meiryo" charset="-128"/>
                          <a:cs typeface="Meiryo" charset="-128"/>
                        </a:rPr>
                        <a:t>CPU</a:t>
                      </a:r>
                      <a:r>
                        <a:rPr kumimoji="1" lang="ja-JP" altLang="en-US" sz="1000">
                          <a:solidFill>
                            <a:schemeClr val="tx1">
                              <a:lumMod val="75000"/>
                              <a:lumOff val="25000"/>
                            </a:schemeClr>
                          </a:solidFill>
                          <a:latin typeface="Meiryo" charset="-128"/>
                          <a:ea typeface="Meiryo" charset="-128"/>
                          <a:cs typeface="Meiryo" charset="-128"/>
                        </a:rPr>
                        <a:t>周波数　メモリ　アカウントのメールアドレス</a:t>
                      </a:r>
                      <a:r>
                        <a:rPr kumimoji="1" lang="en-US" altLang="ja-JP" sz="1000">
                          <a:solidFill>
                            <a:schemeClr val="tx1">
                              <a:lumMod val="75000"/>
                              <a:lumOff val="25000"/>
                            </a:schemeClr>
                          </a:solidFill>
                          <a:latin typeface="Meiryo" charset="-128"/>
                          <a:ea typeface="Meiryo" charset="-128"/>
                          <a:cs typeface="Meiryo" charset="-128"/>
                        </a:rPr>
                        <a:t>1〜3</a:t>
                      </a:r>
                      <a:r>
                        <a:rPr kumimoji="1" lang="ja-JP" altLang="en-US" sz="1000">
                          <a:solidFill>
                            <a:schemeClr val="tx1">
                              <a:lumMod val="75000"/>
                              <a:lumOff val="25000"/>
                            </a:schemeClr>
                          </a:solidFill>
                          <a:latin typeface="Meiryo" charset="-128"/>
                          <a:ea typeface="Meiryo" charset="-128"/>
                          <a:cs typeface="Meiryo" charset="-128"/>
                        </a:rPr>
                        <a:t>　</a:t>
                      </a:r>
                      <a:r>
                        <a:rPr kumimoji="1" lang="en-US" altLang="ja-JP" sz="1000">
                          <a:solidFill>
                            <a:schemeClr val="tx1">
                              <a:lumMod val="75000"/>
                              <a:lumOff val="25000"/>
                            </a:schemeClr>
                          </a:solidFill>
                          <a:latin typeface="Meiryo" charset="-128"/>
                          <a:ea typeface="Meiryo" charset="-128"/>
                          <a:cs typeface="Meiryo" charset="-128"/>
                        </a:rPr>
                        <a:t>Android Enterprise</a:t>
                      </a:r>
                      <a:r>
                        <a:rPr kumimoji="1" lang="ja-JP" altLang="en-US" sz="1000">
                          <a:solidFill>
                            <a:schemeClr val="tx1">
                              <a:lumMod val="75000"/>
                              <a:lumOff val="25000"/>
                            </a:schemeClr>
                          </a:solidFill>
                          <a:latin typeface="Meiryo" charset="-128"/>
                          <a:ea typeface="Meiryo" charset="-128"/>
                          <a:cs typeface="Meiryo" charset="-128"/>
                        </a:rPr>
                        <a:t>デバイス　タイムゾーン　国コード</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製品名　製造元　ホスト名　モデル名　シリアル番号　ビルド番号　内部ストレージ使用容量　外部ストレージ使用容量　</a:t>
                      </a:r>
                      <a:r>
                        <a:rPr kumimoji="1" lang="en" altLang="ja-JP" sz="1000">
                          <a:solidFill>
                            <a:schemeClr val="tx1">
                              <a:lumMod val="75000"/>
                              <a:lumOff val="25000"/>
                            </a:schemeClr>
                          </a:solidFill>
                          <a:latin typeface="Meiryo" charset="-128"/>
                          <a:ea typeface="Meiryo" charset="-128"/>
                          <a:cs typeface="Meiryo" charset="-128"/>
                        </a:rPr>
                        <a:t>IMEI</a:t>
                      </a:r>
                      <a:r>
                        <a:rPr kumimoji="1" lang="ja-JP" altLang="en" sz="1000">
                          <a:solidFill>
                            <a:schemeClr val="tx1">
                              <a:lumMod val="75000"/>
                              <a:lumOff val="25000"/>
                            </a:schemeClr>
                          </a:solidFill>
                          <a:latin typeface="Meiryo" charset="-128"/>
                          <a:ea typeface="Meiryo" charset="-128"/>
                          <a:cs typeface="Meiryo" charset="-128"/>
                        </a:rPr>
                        <a:t>　</a:t>
                      </a:r>
                      <a:r>
                        <a:rPr kumimoji="1" lang="ja-JP" altLang="en-US" sz="1000">
                          <a:solidFill>
                            <a:schemeClr val="tx1">
                              <a:lumMod val="75000"/>
                              <a:lumOff val="25000"/>
                            </a:schemeClr>
                          </a:solidFill>
                          <a:latin typeface="Meiryo" charset="-128"/>
                          <a:ea typeface="Meiryo" charset="-128"/>
                          <a:cs typeface="Meiryo" charset="-128"/>
                        </a:rPr>
                        <a:t>基盤名　ハードウェア名</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ブランド名　</a:t>
                      </a:r>
                      <a:endParaRPr kumimoji="1" lang="en-US" altLang="ja-JP"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227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ネットワーク</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電話番号　</a:t>
                      </a:r>
                      <a:r>
                        <a:rPr kumimoji="1" lang="en"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a:t>
                      </a:r>
                      <a:r>
                        <a:rPr kumimoji="1" lang="en" altLang="ja-JP" sz="1000">
                          <a:solidFill>
                            <a:schemeClr val="tx1">
                              <a:lumMod val="75000"/>
                              <a:lumOff val="25000"/>
                            </a:schemeClr>
                          </a:solidFill>
                          <a:latin typeface="Meiryo" charset="-128"/>
                          <a:ea typeface="Meiryo" charset="-128"/>
                          <a:cs typeface="Meiryo" charset="-128"/>
                        </a:rPr>
                        <a:t>Wi-Fi</a:t>
                      </a:r>
                      <a:r>
                        <a:rPr kumimoji="1" lang="ja-JP" altLang="en" sz="1000">
                          <a:solidFill>
                            <a:schemeClr val="tx1">
                              <a:lumMod val="75000"/>
                              <a:lumOff val="25000"/>
                            </a:schemeClr>
                          </a:solidFill>
                          <a:latin typeface="Meiryo" charset="-128"/>
                          <a:ea typeface="Meiryo" charset="-128"/>
                          <a:cs typeface="Meiryo" charset="-128"/>
                        </a:rPr>
                        <a:t>）　</a:t>
                      </a:r>
                      <a:r>
                        <a:rPr kumimoji="1" lang="en" altLang="ja-JP" sz="1000">
                          <a:solidFill>
                            <a:schemeClr val="tx1">
                              <a:lumMod val="75000"/>
                              <a:lumOff val="25000"/>
                            </a:schemeClr>
                          </a:solidFill>
                          <a:latin typeface="Meiryo" charset="-128"/>
                          <a:ea typeface="Meiryo" charset="-128"/>
                          <a:cs typeface="Meiryo" charset="-128"/>
                        </a:rPr>
                        <a:t>Wi-Fi</a:t>
                      </a:r>
                      <a:r>
                        <a:rPr kumimoji="1" lang="ja-JP" altLang="en-US" sz="1000">
                          <a:solidFill>
                            <a:schemeClr val="tx1">
                              <a:lumMod val="75000"/>
                              <a:lumOff val="25000"/>
                            </a:schemeClr>
                          </a:solidFill>
                          <a:latin typeface="Meiryo" charset="-128"/>
                          <a:ea typeface="Meiryo" charset="-128"/>
                          <a:cs typeface="Meiryo" charset="-128"/>
                        </a:rPr>
                        <a:t>状態　</a:t>
                      </a:r>
                      <a:r>
                        <a:rPr kumimoji="1" lang="en" altLang="ja-JP" sz="1000">
                          <a:solidFill>
                            <a:schemeClr val="tx1">
                              <a:lumMod val="75000"/>
                              <a:lumOff val="25000"/>
                            </a:schemeClr>
                          </a:solidFill>
                          <a:latin typeface="Meiryo" charset="-128"/>
                          <a:ea typeface="Meiryo" charset="-128"/>
                          <a:cs typeface="Meiryo" charset="-128"/>
                        </a:rPr>
                        <a:t>IP</a:t>
                      </a:r>
                      <a:r>
                        <a:rPr kumimoji="1" lang="ja-JP" altLang="en-US" sz="1000">
                          <a:solidFill>
                            <a:schemeClr val="tx1">
                              <a:lumMod val="75000"/>
                              <a:lumOff val="25000"/>
                            </a:schemeClr>
                          </a:solidFill>
                          <a:latin typeface="Meiryo" charset="-128"/>
                          <a:ea typeface="Meiryo" charset="-128"/>
                          <a:cs typeface="Meiryo" charset="-128"/>
                        </a:rPr>
                        <a:t>アドレス　デフォルトゲートウェイ　サブネットマスク　</a:t>
                      </a:r>
                      <a:r>
                        <a:rPr kumimoji="1" lang="en" altLang="ja-JP" sz="1000">
                          <a:solidFill>
                            <a:schemeClr val="tx1">
                              <a:lumMod val="75000"/>
                              <a:lumOff val="25000"/>
                            </a:schemeClr>
                          </a:solidFill>
                          <a:latin typeface="Meiryo" charset="-128"/>
                          <a:ea typeface="Meiryo" charset="-128"/>
                          <a:cs typeface="Meiryo" charset="-128"/>
                        </a:rPr>
                        <a:t>DHCP IP</a:t>
                      </a:r>
                      <a:r>
                        <a:rPr kumimoji="1" lang="ja-JP" altLang="en-US" sz="1000">
                          <a:solidFill>
                            <a:schemeClr val="tx1">
                              <a:lumMod val="75000"/>
                              <a:lumOff val="25000"/>
                            </a:schemeClr>
                          </a:solidFill>
                          <a:latin typeface="Meiryo" charset="-128"/>
                          <a:ea typeface="Meiryo" charset="-128"/>
                          <a:cs typeface="Meiryo" charset="-128"/>
                        </a:rPr>
                        <a:t>アドレス　サーバーアドレス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DNS</a:t>
                      </a:r>
                      <a:r>
                        <a:rPr kumimoji="1" lang="ja-JP" altLang="en-US" sz="1000">
                          <a:solidFill>
                            <a:schemeClr val="tx1">
                              <a:lumMod val="75000"/>
                              <a:lumOff val="25000"/>
                            </a:schemeClr>
                          </a:solidFill>
                          <a:latin typeface="Meiryo" charset="-128"/>
                          <a:ea typeface="Meiryo" charset="-128"/>
                          <a:cs typeface="Meiryo" charset="-128"/>
                        </a:rPr>
                        <a:t>サーバー　</a:t>
                      </a:r>
                      <a:r>
                        <a:rPr kumimoji="1" lang="en" altLang="ja-JP" sz="1000">
                          <a:solidFill>
                            <a:schemeClr val="tx1">
                              <a:lumMod val="75000"/>
                              <a:lumOff val="25000"/>
                            </a:schemeClr>
                          </a:solidFill>
                          <a:latin typeface="Meiryo" charset="-128"/>
                          <a:ea typeface="Meiryo" charset="-128"/>
                          <a:cs typeface="Meiryo" charset="-128"/>
                        </a:rPr>
                        <a:t>SSID</a:t>
                      </a:r>
                      <a:r>
                        <a:rPr kumimoji="1" lang="ja-JP" altLang="en-US" sz="1000">
                          <a:solidFill>
                            <a:schemeClr val="tx1">
                              <a:lumMod val="75000"/>
                              <a:lumOff val="25000"/>
                            </a:schemeClr>
                          </a:solidFill>
                          <a:latin typeface="Meiryo" charset="-128"/>
                          <a:ea typeface="Meiryo" charset="-128"/>
                          <a:cs typeface="Meiryo" charset="-128"/>
                        </a:rPr>
                        <a:t>　ネットワーク認証種別　</a:t>
                      </a:r>
                      <a:r>
                        <a:rPr kumimoji="1" lang="en" altLang="ja-JP" sz="1000">
                          <a:solidFill>
                            <a:schemeClr val="tx1">
                              <a:lumMod val="75000"/>
                              <a:lumOff val="25000"/>
                            </a:schemeClr>
                          </a:solidFill>
                          <a:latin typeface="Meiryo" charset="-128"/>
                          <a:ea typeface="Meiryo" charset="-128"/>
                          <a:cs typeface="Meiryo" charset="-128"/>
                        </a:rPr>
                        <a:t>Bluetooth</a:t>
                      </a:r>
                      <a:r>
                        <a:rPr kumimoji="1" lang="ja-JP" altLang="en-US" sz="1000">
                          <a:solidFill>
                            <a:schemeClr val="tx1">
                              <a:lumMod val="75000"/>
                              <a:lumOff val="25000"/>
                            </a:schemeClr>
                          </a:solidFill>
                          <a:latin typeface="Meiryo" charset="-128"/>
                          <a:ea typeface="Meiryo" charset="-128"/>
                          <a:cs typeface="Meiryo" charset="-128"/>
                        </a:rPr>
                        <a:t>アダプタ名　</a:t>
                      </a:r>
                      <a:r>
                        <a:rPr kumimoji="1" lang="en"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a:t>
                      </a:r>
                      <a:r>
                        <a:rPr kumimoji="1" lang="en" altLang="ja-JP" sz="1000">
                          <a:solidFill>
                            <a:schemeClr val="tx1">
                              <a:lumMod val="75000"/>
                              <a:lumOff val="25000"/>
                            </a:schemeClr>
                          </a:solidFill>
                          <a:latin typeface="Meiryo" charset="-128"/>
                          <a:ea typeface="Meiryo" charset="-128"/>
                          <a:cs typeface="Meiryo" charset="-128"/>
                        </a:rPr>
                        <a:t>Bluetooth</a:t>
                      </a:r>
                      <a:r>
                        <a:rPr kumimoji="1" lang="ja-JP" altLang="en" sz="1000">
                          <a:solidFill>
                            <a:schemeClr val="tx1">
                              <a:lumMod val="75000"/>
                              <a:lumOff val="25000"/>
                            </a:schemeClr>
                          </a:solidFill>
                          <a:latin typeface="Meiryo" charset="-128"/>
                          <a:ea typeface="Meiryo" charset="-128"/>
                          <a:cs typeface="Meiryo" charset="-128"/>
                        </a:rPr>
                        <a:t>）</a:t>
                      </a:r>
                      <a:r>
                        <a:rPr kumimoji="1" lang="ja-JP" altLang="en-US" sz="1000">
                          <a:solidFill>
                            <a:schemeClr val="tx1">
                              <a:lumMod val="75000"/>
                              <a:lumOff val="25000"/>
                            </a:schemeClr>
                          </a:solidFill>
                          <a:latin typeface="Meiryo" charset="-128"/>
                          <a:ea typeface="Meiryo" charset="-128"/>
                          <a:cs typeface="Meiryo" charset="-128"/>
                        </a:rPr>
                        <a:t>　</a:t>
                      </a:r>
                      <a:r>
                        <a:rPr kumimoji="1" lang="en" altLang="ja-JP" sz="1000">
                          <a:solidFill>
                            <a:schemeClr val="tx1">
                              <a:lumMod val="75000"/>
                              <a:lumOff val="25000"/>
                            </a:schemeClr>
                          </a:solidFill>
                          <a:latin typeface="Meiryo" charset="-128"/>
                          <a:ea typeface="Meiryo" charset="-128"/>
                          <a:cs typeface="Meiryo" charset="-128"/>
                        </a:rPr>
                        <a:t>SIM</a:t>
                      </a:r>
                      <a:r>
                        <a:rPr kumimoji="1" lang="ja-JP" altLang="en-US" sz="1000">
                          <a:solidFill>
                            <a:schemeClr val="tx1">
                              <a:lumMod val="75000"/>
                              <a:lumOff val="25000"/>
                            </a:schemeClr>
                          </a:solidFill>
                          <a:latin typeface="Meiryo" charset="-128"/>
                          <a:ea typeface="Meiryo" charset="-128"/>
                          <a:cs typeface="Meiryo" charset="-128"/>
                        </a:rPr>
                        <a:t>のシリアル番号　</a:t>
                      </a:r>
                      <a:r>
                        <a:rPr kumimoji="1" lang="en" altLang="ja-JP" sz="1000">
                          <a:solidFill>
                            <a:schemeClr val="tx1">
                              <a:lumMod val="75000"/>
                              <a:lumOff val="25000"/>
                            </a:schemeClr>
                          </a:solidFill>
                          <a:latin typeface="Meiryo" charset="-128"/>
                          <a:ea typeface="Meiryo" charset="-128"/>
                          <a:cs typeface="Meiryo" charset="-128"/>
                        </a:rPr>
                        <a:t>SIM</a:t>
                      </a:r>
                      <a:r>
                        <a:rPr kumimoji="1" lang="ja-JP" altLang="en-US" sz="1000">
                          <a:solidFill>
                            <a:schemeClr val="tx1">
                              <a:lumMod val="75000"/>
                              <a:lumOff val="25000"/>
                            </a:schemeClr>
                          </a:solidFill>
                          <a:latin typeface="Meiryo" charset="-128"/>
                          <a:ea typeface="Meiryo" charset="-128"/>
                          <a:cs typeface="Meiryo" charset="-128"/>
                        </a:rPr>
                        <a:t>の状態　</a:t>
                      </a:r>
                      <a:r>
                        <a:rPr kumimoji="1" lang="en" altLang="ja-JP" sz="1000">
                          <a:solidFill>
                            <a:schemeClr val="tx1">
                              <a:lumMod val="75000"/>
                              <a:lumOff val="25000"/>
                            </a:schemeClr>
                          </a:solidFill>
                          <a:latin typeface="Meiryo" charset="-128"/>
                          <a:ea typeface="Meiryo" charset="-128"/>
                          <a:cs typeface="Meiryo" charset="-128"/>
                        </a:rPr>
                        <a:t>SIM</a:t>
                      </a:r>
                      <a:r>
                        <a:rPr kumimoji="1" lang="ja-JP" altLang="en-US" sz="1000">
                          <a:solidFill>
                            <a:schemeClr val="tx1">
                              <a:lumMod val="75000"/>
                              <a:lumOff val="25000"/>
                            </a:schemeClr>
                          </a:solidFill>
                          <a:latin typeface="Meiryo" charset="-128"/>
                          <a:ea typeface="Meiryo" charset="-128"/>
                          <a:cs typeface="Meiryo" charset="-128"/>
                        </a:rPr>
                        <a:t>の国コード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加入キャリア　現在のキャリア</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セキュリティ</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root</a:t>
                      </a:r>
                      <a:r>
                        <a:rPr kumimoji="1" lang="ja-JP" altLang="en-US" sz="1000">
                          <a:solidFill>
                            <a:schemeClr val="tx1">
                              <a:lumMod val="75000"/>
                              <a:lumOff val="25000"/>
                            </a:schemeClr>
                          </a:solidFill>
                          <a:latin typeface="Meiryo" charset="-128"/>
                          <a:ea typeface="Meiryo" charset="-128"/>
                          <a:cs typeface="Meiryo" charset="-128"/>
                        </a:rPr>
                        <a:t>化　パスワードポリシー　</a:t>
                      </a:r>
                      <a:r>
                        <a:rPr kumimoji="1" lang="en" altLang="ja-JP" sz="1000">
                          <a:solidFill>
                            <a:schemeClr val="tx1">
                              <a:lumMod val="75000"/>
                              <a:lumOff val="25000"/>
                            </a:schemeClr>
                          </a:solidFill>
                          <a:latin typeface="Meiryo" charset="-128"/>
                          <a:ea typeface="Meiryo" charset="-128"/>
                          <a:cs typeface="Meiryo" charset="-128"/>
                        </a:rPr>
                        <a:t>USB</a:t>
                      </a:r>
                      <a:r>
                        <a:rPr kumimoji="1" lang="ja-JP" altLang="en-US" sz="1000">
                          <a:solidFill>
                            <a:schemeClr val="tx1">
                              <a:lumMod val="75000"/>
                              <a:lumOff val="25000"/>
                            </a:schemeClr>
                          </a:solidFill>
                          <a:latin typeface="Meiryo" charset="-128"/>
                          <a:ea typeface="Meiryo" charset="-128"/>
                          <a:cs typeface="Meiryo" charset="-128"/>
                        </a:rPr>
                        <a:t>デバッグ</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インストールアプリ</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アプリ名　バージョン　デベロッパー　カテゴリー　インストール日</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位置情報</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移動履歴（地図表示・一覧表示）</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操作ログ</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1" lang="ja-JP" altLang="en-US" sz="1000">
                          <a:solidFill>
                            <a:schemeClr val="tx1">
                              <a:lumMod val="75000"/>
                              <a:lumOff val="25000"/>
                            </a:schemeClr>
                          </a:solidFill>
                          <a:latin typeface="Meiryo" charset="-128"/>
                          <a:ea typeface="Meiryo" charset="-128"/>
                          <a:cs typeface="Meiryo" charset="-128"/>
                        </a:rPr>
                        <a:t>時刻　分類　利用時間　内容　詳細</a:t>
                      </a:r>
                      <a:r>
                        <a:rPr kumimoji="1" lang="en-US" altLang="ja-JP" sz="1000">
                          <a:solidFill>
                            <a:schemeClr val="tx1">
                              <a:lumMod val="75000"/>
                              <a:lumOff val="25000"/>
                            </a:schemeClr>
                          </a:solidFill>
                          <a:latin typeface="Meiryo" charset="-128"/>
                          <a:ea typeface="Meiryo" charset="-128"/>
                          <a:cs typeface="Meiryo" charset="-128"/>
                        </a:rPr>
                        <a:t>1</a:t>
                      </a:r>
                      <a:r>
                        <a:rPr kumimoji="1" lang="ja-JP" altLang="en-US" sz="1000">
                          <a:solidFill>
                            <a:schemeClr val="tx1">
                              <a:lumMod val="75000"/>
                              <a:lumOff val="25000"/>
                            </a:schemeClr>
                          </a:solidFill>
                          <a:latin typeface="Meiryo" charset="-128"/>
                          <a:ea typeface="Meiryo" charset="-128"/>
                          <a:cs typeface="Meiryo" charset="-128"/>
                        </a:rPr>
                        <a:t>　詳細</a:t>
                      </a:r>
                      <a:r>
                        <a:rPr kumimoji="1" lang="en-US" altLang="ja-JP" sz="1000">
                          <a:solidFill>
                            <a:schemeClr val="tx1">
                              <a:lumMod val="75000"/>
                              <a:lumOff val="25000"/>
                            </a:schemeClr>
                          </a:solidFill>
                          <a:latin typeface="Meiryo" charset="-128"/>
                          <a:ea typeface="Meiryo" charset="-128"/>
                          <a:cs typeface="Meiryo" charset="-128"/>
                        </a:rPr>
                        <a:t>2</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580109"/>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アラート（トリガー）名　アラートレベル</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676768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リモート操作</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実行履歴（設定日時・実行者・内容・状態・実行日時・詳細）</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4052070"/>
                  </a:ext>
                </a:extLst>
              </a:tr>
              <a:tr h="283900">
                <a:tc>
                  <a:txBody>
                    <a:bodyPr/>
                    <a:lstStyle/>
                    <a:p>
                      <a:pPr algn="ctr">
                        <a:lnSpc>
                          <a:spcPct val="140000"/>
                        </a:lnSpc>
                      </a:pPr>
                      <a:r>
                        <a:rPr kumimoji="1" lang="en-US" altLang="ja-JP" sz="1000">
                          <a:solidFill>
                            <a:schemeClr val="tx1">
                              <a:lumMod val="75000"/>
                              <a:lumOff val="25000"/>
                            </a:schemeClr>
                          </a:solidFill>
                          <a:latin typeface="Meiryo" charset="-128"/>
                          <a:ea typeface="Meiryo" charset="-128"/>
                          <a:cs typeface="Meiryo" charset="-128"/>
                        </a:rPr>
                        <a:t>Android Enterprise</a:t>
                      </a:r>
                      <a:endParaRPr kumimoji="1" lang="ja-JP" altLang="en-US"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適用されているポリシー　登録日時　ポリシー適用日時　管理モード</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7211663"/>
                  </a:ext>
                </a:extLst>
              </a:tr>
              <a:tr h="493089">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クライアント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クライアントインストール日時　</a:t>
                      </a:r>
                      <a:r>
                        <a:rPr kumimoji="1" lang="en"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クライアントバージョン　</a:t>
                      </a:r>
                      <a:r>
                        <a:rPr kumimoji="1" lang="en"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クライアント最終稼働日時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クライアントの設定（デバイス管理者・使用履歴へのアクセス）</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テキスト プレースホルダー 1">
            <a:extLst>
              <a:ext uri="{FF2B5EF4-FFF2-40B4-BE49-F238E27FC236}">
                <a16:creationId xmlns:a16="http://schemas.microsoft.com/office/drawing/2014/main" id="{B9B1CE98-0321-A043-9EE9-E4EF83719165}"/>
              </a:ext>
            </a:extLst>
          </p:cNvPr>
          <p:cNvSpPr>
            <a:spLocks noGrp="1"/>
          </p:cNvSpPr>
          <p:nvPr>
            <p:ph type="body" sz="quarter" idx="15"/>
          </p:nvPr>
        </p:nvSpPr>
        <p:spPr/>
        <p:txBody>
          <a:bodyPr/>
          <a:lstStyle/>
          <a:p>
            <a:r>
              <a:rPr lang="ja-JP" altLang="en-US"/>
              <a:t>取得可能なデバイス情報（</a:t>
            </a:r>
            <a:r>
              <a:rPr lang="en-US" altLang="ja-JP"/>
              <a:t>Android</a:t>
            </a:r>
            <a:r>
              <a:rPr lang="ja-JP" altLang="en-US"/>
              <a:t>）</a:t>
            </a:r>
            <a:endParaRPr kumimoji="1" lang="ja-JP" altLang="en-US"/>
          </a:p>
        </p:txBody>
      </p:sp>
    </p:spTree>
    <p:extLst>
      <p:ext uri="{BB962C8B-B14F-4D97-AF65-F5344CB8AC3E}">
        <p14:creationId xmlns:p14="http://schemas.microsoft.com/office/powerpoint/2010/main" val="530523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3DE46B67-7D06-414D-85A6-C848272DAFA5}"/>
              </a:ext>
            </a:extLst>
          </p:cNvPr>
          <p:cNvGraphicFramePr>
            <a:graphicFrameLocks noGrp="1"/>
          </p:cNvGraphicFramePr>
          <p:nvPr>
            <p:extLst>
              <p:ext uri="{D42A27DB-BD31-4B8C-83A1-F6EECF244321}">
                <p14:modId xmlns:p14="http://schemas.microsoft.com/office/powerpoint/2010/main" val="2108563787"/>
              </p:ext>
            </p:extLst>
          </p:nvPr>
        </p:nvGraphicFramePr>
        <p:xfrm>
          <a:off x="249292" y="776646"/>
          <a:ext cx="11693415" cy="5416395"/>
        </p:xfrm>
        <a:graphic>
          <a:graphicData uri="http://schemas.openxmlformats.org/drawingml/2006/table">
            <a:tbl>
              <a:tblPr firstRow="1" bandRow="1"/>
              <a:tblGrid>
                <a:gridCol w="2165178">
                  <a:extLst>
                    <a:ext uri="{9D8B030D-6E8A-4147-A177-3AD203B41FA5}">
                      <a16:colId xmlns:a16="http://schemas.microsoft.com/office/drawing/2014/main" val="20000"/>
                    </a:ext>
                  </a:extLst>
                </a:gridCol>
                <a:gridCol w="9528237">
                  <a:extLst>
                    <a:ext uri="{9D8B030D-6E8A-4147-A177-3AD203B41FA5}">
                      <a16:colId xmlns:a16="http://schemas.microsoft.com/office/drawing/2014/main" val="20002"/>
                    </a:ext>
                  </a:extLst>
                </a:gridCol>
              </a:tblGrid>
              <a:tr h="286306">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「デバイス詳細」画面の項目</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項目名</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r h="74630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管理情報</a:t>
                      </a:r>
                      <a:endParaRPr kumimoji="1" lang="en-US" altLang="ja-JP" sz="1000">
                        <a:solidFill>
                          <a:schemeClr val="tx1">
                            <a:lumMod val="75000"/>
                            <a:lumOff val="25000"/>
                          </a:schemeClr>
                        </a:solidFill>
                        <a:latin typeface="Meiryo" charset="-128"/>
                        <a:ea typeface="Meiryo" charset="-128"/>
                        <a:cs typeface="Meiryo" charset="-128"/>
                      </a:endParaRPr>
                    </a:p>
                    <a:p>
                      <a:pPr algn="ctr">
                        <a:lnSpc>
                          <a:spcPct val="140000"/>
                        </a:lnSpc>
                      </a:pPr>
                      <a:r>
                        <a:rPr kumimoji="1" lang="en-US" altLang="ja-JP" sz="1000">
                          <a:solidFill>
                            <a:schemeClr val="tx1">
                              <a:lumMod val="75000"/>
                              <a:lumOff val="25000"/>
                            </a:schemeClr>
                          </a:solidFill>
                          <a:latin typeface="Meiryo" charset="-128"/>
                          <a:ea typeface="Meiryo" charset="-128"/>
                          <a:cs typeface="Meiryo" charset="-128"/>
                        </a:rPr>
                        <a:t>※</a:t>
                      </a:r>
                      <a:r>
                        <a:rPr kumimoji="1" lang="ja-JP" altLang="en-US" sz="1000">
                          <a:solidFill>
                            <a:schemeClr val="tx1">
                              <a:lumMod val="75000"/>
                              <a:lumOff val="25000"/>
                            </a:schemeClr>
                          </a:solidFill>
                          <a:latin typeface="Meiryo" charset="-128"/>
                          <a:ea typeface="Meiryo" charset="-128"/>
                          <a:cs typeface="Meiryo" charset="-128"/>
                        </a:rPr>
                        <a:t>管理コンソール上で編集</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デバイス管理名　デバイスタイプ　</a:t>
                      </a:r>
                      <a:r>
                        <a:rPr lang="en-US" altLang="ja-JP" sz="1000" b="0">
                          <a:solidFill>
                            <a:schemeClr val="tx1">
                              <a:lumMod val="75000"/>
                              <a:lumOff val="25000"/>
                            </a:schemeClr>
                          </a:solidFill>
                          <a:latin typeface="Meiryo" charset="-128"/>
                          <a:ea typeface="Meiryo" charset="-128"/>
                          <a:cs typeface="Meiryo" charset="-128"/>
                        </a:rPr>
                        <a:t>Apple ID</a:t>
                      </a:r>
                      <a:r>
                        <a:rPr lang="ja-JP" altLang="en-US" sz="1000" b="0">
                          <a:solidFill>
                            <a:schemeClr val="tx1">
                              <a:lumMod val="75000"/>
                              <a:lumOff val="25000"/>
                            </a:schemeClr>
                          </a:solidFill>
                          <a:latin typeface="Meiryo" charset="-128"/>
                          <a:ea typeface="Meiryo" charset="-128"/>
                          <a:cs typeface="Meiryo" charset="-128"/>
                        </a:rPr>
                        <a:t>　使用者名　使用者の社員コード　使用者の組織名　管理者名　管理者の組織名　管理者の組織コード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使用場所　使用者タイプ　使用状況タイプ　導入日　導入責任者　導入金額　導入タイプ　期限（リース／償却）　月額費用　購入先　補償内容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前回棚卸し実施日　前回棚卸し実施者　前回棚卸し実施結果　任意項目</a:t>
                      </a:r>
                      <a:r>
                        <a:rPr lang="en-US" altLang="ja-JP" sz="1000" b="0">
                          <a:solidFill>
                            <a:schemeClr val="tx1">
                              <a:lumMod val="75000"/>
                              <a:lumOff val="25000"/>
                            </a:schemeClr>
                          </a:solidFill>
                          <a:latin typeface="Meiryo" charset="-128"/>
                          <a:ea typeface="Meiryo" charset="-128"/>
                          <a:cs typeface="Meiryo" charset="-128"/>
                        </a:rPr>
                        <a:t>1</a:t>
                      </a:r>
                      <a:r>
                        <a:rPr lang="ja-JP" altLang="en-US" sz="1000" b="0">
                          <a:solidFill>
                            <a:schemeClr val="tx1">
                              <a:lumMod val="75000"/>
                              <a:lumOff val="25000"/>
                            </a:schemeClr>
                          </a:solidFill>
                          <a:latin typeface="Meiryo" charset="-128"/>
                          <a:ea typeface="Meiryo" charset="-128"/>
                          <a:cs typeface="Meiryo" charset="-128"/>
                        </a:rPr>
                        <a:t>～</a:t>
                      </a:r>
                      <a:r>
                        <a:rPr lang="en-US" altLang="ja-JP" sz="1000" b="0">
                          <a:solidFill>
                            <a:schemeClr val="tx1">
                              <a:lumMod val="75000"/>
                              <a:lumOff val="25000"/>
                            </a:schemeClr>
                          </a:solidFill>
                          <a:latin typeface="Meiryo" charset="-128"/>
                          <a:ea typeface="Meiryo" charset="-128"/>
                          <a:cs typeface="Meiryo" charset="-128"/>
                        </a:rPr>
                        <a:t>20</a:t>
                      </a:r>
                      <a:endParaRPr lang="ja-JP" altLang="en-US" sz="1000" b="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8842">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1467">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デバイス情報</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OS </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OS </a:t>
                      </a:r>
                      <a:r>
                        <a:rPr kumimoji="1" lang="ja-JP" altLang="en-US" sz="1000">
                          <a:solidFill>
                            <a:schemeClr val="tx1">
                              <a:lumMod val="75000"/>
                              <a:lumOff val="25000"/>
                            </a:schemeClr>
                          </a:solidFill>
                          <a:latin typeface="Meiryo" charset="-128"/>
                          <a:ea typeface="Meiryo" charset="-128"/>
                          <a:cs typeface="Meiryo" charset="-128"/>
                        </a:rPr>
                        <a:t>アーキテクチャ　</a:t>
                      </a:r>
                      <a:r>
                        <a:rPr kumimoji="1" lang="en-US" altLang="ja-JP" sz="1000">
                          <a:solidFill>
                            <a:schemeClr val="tx1">
                              <a:lumMod val="75000"/>
                              <a:lumOff val="25000"/>
                            </a:schemeClr>
                          </a:solidFill>
                          <a:latin typeface="Meiryo" charset="-128"/>
                          <a:ea typeface="Meiryo" charset="-128"/>
                          <a:cs typeface="Meiryo" charset="-128"/>
                        </a:rPr>
                        <a:t>Windows </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CPU </a:t>
                      </a:r>
                      <a:r>
                        <a:rPr kumimoji="1" lang="ja-JP" altLang="en-US" sz="1000">
                          <a:solidFill>
                            <a:schemeClr val="tx1">
                              <a:lumMod val="75000"/>
                              <a:lumOff val="25000"/>
                            </a:schemeClr>
                          </a:solidFill>
                          <a:latin typeface="Meiryo" charset="-128"/>
                          <a:ea typeface="Meiryo" charset="-128"/>
                          <a:cs typeface="Meiryo" charset="-128"/>
                        </a:rPr>
                        <a:t>名　</a:t>
                      </a:r>
                      <a:r>
                        <a:rPr kumimoji="1" lang="en-US" altLang="ja-JP" sz="1000">
                          <a:solidFill>
                            <a:schemeClr val="tx1">
                              <a:lumMod val="75000"/>
                              <a:lumOff val="25000"/>
                            </a:schemeClr>
                          </a:solidFill>
                          <a:latin typeface="Meiryo" charset="-128"/>
                          <a:ea typeface="Meiryo" charset="-128"/>
                          <a:cs typeface="Meiryo" charset="-128"/>
                        </a:rPr>
                        <a:t>CPU </a:t>
                      </a:r>
                      <a:r>
                        <a:rPr kumimoji="1" lang="ja-JP" altLang="en-US" sz="1000">
                          <a:solidFill>
                            <a:schemeClr val="tx1">
                              <a:lumMod val="75000"/>
                              <a:lumOff val="25000"/>
                            </a:schemeClr>
                          </a:solidFill>
                          <a:latin typeface="Meiryo" charset="-128"/>
                          <a:ea typeface="Meiryo" charset="-128"/>
                          <a:cs typeface="Meiryo" charset="-128"/>
                        </a:rPr>
                        <a:t>周波数　メモリ　ドメイン・ワークグループ名　ログオンユーザー名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ログオンユーザー</a:t>
                      </a:r>
                      <a:r>
                        <a:rPr kumimoji="1" lang="en-US" altLang="ja-JP" sz="1000">
                          <a:solidFill>
                            <a:schemeClr val="tx1">
                              <a:lumMod val="75000"/>
                              <a:lumOff val="25000"/>
                            </a:schemeClr>
                          </a:solidFill>
                          <a:latin typeface="Meiryo" charset="-128"/>
                          <a:ea typeface="Meiryo" charset="-128"/>
                          <a:cs typeface="Meiryo" charset="-128"/>
                        </a:rPr>
                        <a:t> SID</a:t>
                      </a:r>
                      <a:r>
                        <a:rPr kumimoji="1" lang="ja-JP" altLang="en-US" sz="1000">
                          <a:solidFill>
                            <a:schemeClr val="tx1">
                              <a:lumMod val="75000"/>
                              <a:lumOff val="25000"/>
                            </a:schemeClr>
                          </a:solidFill>
                          <a:latin typeface="Meiryo" charset="-128"/>
                          <a:ea typeface="Meiryo" charset="-128"/>
                          <a:cs typeface="Meiryo" charset="-128"/>
                        </a:rPr>
                        <a:t>　コンピューター名　</a:t>
                      </a:r>
                      <a:r>
                        <a:rPr kumimoji="1" lang="en-US" altLang="ja-JP" sz="1000">
                          <a:solidFill>
                            <a:schemeClr val="tx1">
                              <a:lumMod val="75000"/>
                              <a:lumOff val="25000"/>
                            </a:schemeClr>
                          </a:solidFill>
                          <a:latin typeface="Meiryo" charset="-128"/>
                          <a:ea typeface="Meiryo" charset="-128"/>
                          <a:cs typeface="Meiryo" charset="-128"/>
                        </a:rPr>
                        <a:t>NetBIOS </a:t>
                      </a:r>
                      <a:r>
                        <a:rPr kumimoji="1" lang="ja-JP" altLang="en-US" sz="1000">
                          <a:solidFill>
                            <a:schemeClr val="tx1">
                              <a:lumMod val="75000"/>
                              <a:lumOff val="25000"/>
                            </a:schemeClr>
                          </a:solidFill>
                          <a:latin typeface="Meiryo" charset="-128"/>
                          <a:ea typeface="Meiryo" charset="-128"/>
                          <a:cs typeface="Meiryo" charset="-128"/>
                        </a:rPr>
                        <a:t>名　デバイス名　製品名　製造元　シリアル番号　モデル名　モデムファームウェア　</a:t>
                      </a:r>
                      <a:r>
                        <a:rPr kumimoji="1" lang="en-US" altLang="ja-JP" sz="1000">
                          <a:solidFill>
                            <a:schemeClr val="tx1">
                              <a:lumMod val="75000"/>
                              <a:lumOff val="25000"/>
                            </a:schemeClr>
                          </a:solidFill>
                          <a:latin typeface="Meiryo" charset="-128"/>
                          <a:ea typeface="Meiryo" charset="-128"/>
                          <a:cs typeface="Meiryo" charset="-128"/>
                        </a:rPr>
                        <a:t>IMEI</a:t>
                      </a:r>
                      <a:r>
                        <a:rPr kumimoji="1" lang="ja-JP" altLang="en-US" sz="1000">
                          <a:solidFill>
                            <a:schemeClr val="tx1">
                              <a:lumMod val="75000"/>
                              <a:lumOff val="25000"/>
                            </a:schemeClr>
                          </a:solidFill>
                          <a:latin typeface="Meiryo" charset="-128"/>
                          <a:ea typeface="Meiryo" charset="-128"/>
                          <a:cs typeface="Meiryo" charset="-128"/>
                        </a:rPr>
                        <a:t>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システムドライブ　ファイルシステム　ボリューム名　国番号　ストレージ容量　プロセッサ数　</a:t>
                      </a:r>
                      <a:r>
                        <a:rPr kumimoji="1" lang="en-US" altLang="ja-JP" sz="1000">
                          <a:solidFill>
                            <a:schemeClr val="tx1">
                              <a:lumMod val="75000"/>
                              <a:lumOff val="25000"/>
                            </a:schemeClr>
                          </a:solidFill>
                          <a:latin typeface="Meiryo" charset="-128"/>
                          <a:ea typeface="Meiryo" charset="-128"/>
                          <a:cs typeface="Meiryo" charset="-128"/>
                        </a:rPr>
                        <a:t>CPU </a:t>
                      </a:r>
                      <a:r>
                        <a:rPr kumimoji="1" lang="ja-JP" altLang="en-US" sz="1000">
                          <a:solidFill>
                            <a:schemeClr val="tx1">
                              <a:lumMod val="75000"/>
                              <a:lumOff val="25000"/>
                            </a:schemeClr>
                          </a:solidFill>
                          <a:latin typeface="Meiryo" charset="-128"/>
                          <a:ea typeface="Meiryo" charset="-128"/>
                          <a:cs typeface="Meiryo" charset="-128"/>
                        </a:rPr>
                        <a:t>コア数　</a:t>
                      </a:r>
                      <a:r>
                        <a:rPr kumimoji="1" lang="en-US" altLang="ja-JP" sz="1000">
                          <a:solidFill>
                            <a:schemeClr val="tx1">
                              <a:lumMod val="75000"/>
                              <a:lumOff val="25000"/>
                            </a:schemeClr>
                          </a:solidFill>
                          <a:latin typeface="Meiryo" charset="-128"/>
                          <a:ea typeface="Meiryo" charset="-128"/>
                          <a:cs typeface="Meiryo" charset="-128"/>
                        </a:rPr>
                        <a:t>Drive</a:t>
                      </a:r>
                      <a:r>
                        <a:rPr kumimoji="1" lang="ja-JP" altLang="en-US" sz="1000">
                          <a:solidFill>
                            <a:schemeClr val="tx1">
                              <a:lumMod val="75000"/>
                              <a:lumOff val="25000"/>
                            </a:schemeClr>
                          </a:solidFill>
                          <a:latin typeface="Meiryo" charset="-128"/>
                          <a:ea typeface="Meiryo" charset="-128"/>
                          <a:cs typeface="Meiryo" charset="-128"/>
                        </a:rPr>
                        <a:t>数　フルネーム（表示名）　</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Windows </a:t>
                      </a:r>
                      <a:r>
                        <a:rPr kumimoji="1" lang="ja-JP" altLang="en-US" sz="1000">
                          <a:solidFill>
                            <a:schemeClr val="tx1">
                              <a:lumMod val="75000"/>
                              <a:lumOff val="25000"/>
                            </a:schemeClr>
                          </a:solidFill>
                          <a:latin typeface="Meiryo" charset="-128"/>
                          <a:ea typeface="Meiryo" charset="-128"/>
                          <a:cs typeface="Meiryo" charset="-128"/>
                        </a:rPr>
                        <a:t>プロダクト</a:t>
                      </a:r>
                      <a:r>
                        <a:rPr kumimoji="1" lang="en-US" altLang="ja-JP" sz="1000">
                          <a:solidFill>
                            <a:schemeClr val="tx1">
                              <a:lumMod val="75000"/>
                              <a:lumOff val="25000"/>
                            </a:schemeClr>
                          </a:solidFill>
                          <a:latin typeface="Meiryo" charset="-128"/>
                          <a:ea typeface="Meiryo" charset="-128"/>
                          <a:cs typeface="Meiryo" charset="-128"/>
                        </a:rPr>
                        <a:t> ID</a:t>
                      </a:r>
                      <a:r>
                        <a:rPr kumimoji="1" lang="ja-JP" altLang="en-US" sz="1000">
                          <a:solidFill>
                            <a:schemeClr val="tx1">
                              <a:lumMod val="75000"/>
                              <a:lumOff val="25000"/>
                            </a:schemeClr>
                          </a:solidFill>
                          <a:latin typeface="Meiryo" charset="-128"/>
                          <a:ea typeface="Meiryo" charset="-128"/>
                          <a:cs typeface="Meiryo" charset="-128"/>
                        </a:rPr>
                        <a:t>　モデム　</a:t>
                      </a:r>
                      <a:r>
                        <a:rPr kumimoji="1" lang="en-US" altLang="ja-JP" sz="1000">
                          <a:solidFill>
                            <a:schemeClr val="tx1">
                              <a:lumMod val="75000"/>
                              <a:lumOff val="25000"/>
                            </a:schemeClr>
                          </a:solidFill>
                          <a:latin typeface="Meiryo" charset="-128"/>
                          <a:ea typeface="Meiryo" charset="-128"/>
                          <a:cs typeface="Meiryo" charset="-128"/>
                        </a:rPr>
                        <a:t>SCSI </a:t>
                      </a:r>
                      <a:r>
                        <a:rPr kumimoji="1" lang="ja-JP" altLang="en-US" sz="1000">
                          <a:solidFill>
                            <a:schemeClr val="tx1">
                              <a:lumMod val="75000"/>
                              <a:lumOff val="25000"/>
                            </a:schemeClr>
                          </a:solidFill>
                          <a:latin typeface="Meiryo" charset="-128"/>
                          <a:ea typeface="Meiryo" charset="-128"/>
                          <a:cs typeface="Meiryo" charset="-128"/>
                        </a:rPr>
                        <a:t>機器　</a:t>
                      </a:r>
                      <a:r>
                        <a:rPr kumimoji="1" lang="en-US" altLang="ja-JP" sz="1000">
                          <a:solidFill>
                            <a:schemeClr val="tx1">
                              <a:lumMod val="75000"/>
                              <a:lumOff val="25000"/>
                            </a:schemeClr>
                          </a:solidFill>
                          <a:latin typeface="Meiryo" charset="-128"/>
                          <a:ea typeface="Meiryo" charset="-128"/>
                          <a:cs typeface="Meiryo" charset="-128"/>
                        </a:rPr>
                        <a:t>BIOS </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Windows </a:t>
                      </a:r>
                      <a:r>
                        <a:rPr kumimoji="1" lang="ja-JP" altLang="en-US" sz="1000">
                          <a:solidFill>
                            <a:schemeClr val="tx1">
                              <a:lumMod val="75000"/>
                              <a:lumOff val="25000"/>
                            </a:schemeClr>
                          </a:solidFill>
                          <a:latin typeface="Meiryo" charset="-128"/>
                          <a:ea typeface="Meiryo" charset="-128"/>
                          <a:cs typeface="Meiryo" charset="-128"/>
                        </a:rPr>
                        <a:t>サービスパック　</a:t>
                      </a:r>
                      <a:r>
                        <a:rPr kumimoji="1" lang="en-US" altLang="ja-JP" sz="1000">
                          <a:solidFill>
                            <a:schemeClr val="tx1">
                              <a:lumMod val="75000"/>
                              <a:lumOff val="25000"/>
                            </a:schemeClr>
                          </a:solidFill>
                          <a:latin typeface="Meiryo" charset="-128"/>
                          <a:ea typeface="Meiryo" charset="-128"/>
                          <a:cs typeface="Meiryo" charset="-128"/>
                        </a:rPr>
                        <a:t>Internet Explorer</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IE </a:t>
                      </a:r>
                      <a:r>
                        <a:rPr kumimoji="1" lang="ja-JP" altLang="en-US" sz="1000">
                          <a:solidFill>
                            <a:schemeClr val="tx1">
                              <a:lumMod val="75000"/>
                              <a:lumOff val="25000"/>
                            </a:schemeClr>
                          </a:solidFill>
                          <a:latin typeface="Meiryo" charset="-128"/>
                          <a:ea typeface="Meiryo" charset="-128"/>
                          <a:cs typeface="Meiryo" charset="-128"/>
                        </a:rPr>
                        <a:t>サービスパック</a:t>
                      </a:r>
                      <a:endParaRPr kumimoji="1" lang="en" altLang="ja-JP"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227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ネットワーク</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Wi-Fi</a:t>
                      </a:r>
                      <a:r>
                        <a:rPr kumimoji="1" lang="ja-JP" altLang="en-US" sz="1000">
                          <a:solidFill>
                            <a:schemeClr val="tx1">
                              <a:lumMod val="75000"/>
                              <a:lumOff val="25000"/>
                            </a:schemeClr>
                          </a:solidFill>
                          <a:latin typeface="Meiryo" charset="-128"/>
                          <a:ea typeface="Meiryo" charset="-128"/>
                          <a:cs typeface="Meiryo" charset="-128"/>
                        </a:rPr>
                        <a:t>状態　</a:t>
                      </a:r>
                      <a:r>
                        <a:rPr kumimoji="1" lang="en-US" altLang="ja-JP" sz="1000">
                          <a:solidFill>
                            <a:schemeClr val="tx1">
                              <a:lumMod val="75000"/>
                              <a:lumOff val="25000"/>
                            </a:schemeClr>
                          </a:solidFill>
                          <a:latin typeface="Meiryo" charset="-128"/>
                          <a:ea typeface="Meiryo" charset="-128"/>
                          <a:cs typeface="Meiryo" charset="-128"/>
                        </a:rPr>
                        <a:t>Bluetooth</a:t>
                      </a:r>
                      <a:r>
                        <a:rPr kumimoji="1" lang="ja-JP" altLang="en-US" sz="1000">
                          <a:solidFill>
                            <a:schemeClr val="tx1">
                              <a:lumMod val="75000"/>
                              <a:lumOff val="25000"/>
                            </a:schemeClr>
                          </a:solidFill>
                          <a:latin typeface="Meiryo" charset="-128"/>
                          <a:ea typeface="Meiryo" charset="-128"/>
                          <a:cs typeface="Meiryo" charset="-128"/>
                        </a:rPr>
                        <a:t>状態　</a:t>
                      </a:r>
                      <a:r>
                        <a:rPr kumimoji="1" lang="en-US" altLang="ja-JP" sz="1000">
                          <a:solidFill>
                            <a:schemeClr val="tx1">
                              <a:lumMod val="75000"/>
                              <a:lumOff val="25000"/>
                            </a:schemeClr>
                          </a:solidFill>
                          <a:latin typeface="Meiryo" charset="-128"/>
                          <a:ea typeface="Meiryo" charset="-128"/>
                          <a:cs typeface="Meiryo" charset="-128"/>
                        </a:rPr>
                        <a:t>NIC</a:t>
                      </a:r>
                      <a:r>
                        <a:rPr kumimoji="1" lang="ja-JP" altLang="en-US" sz="1000">
                          <a:solidFill>
                            <a:schemeClr val="tx1">
                              <a:lumMod val="75000"/>
                              <a:lumOff val="25000"/>
                            </a:schemeClr>
                          </a:solidFill>
                          <a:latin typeface="Meiryo" charset="-128"/>
                          <a:ea typeface="Meiryo" charset="-128"/>
                          <a:cs typeface="Meiryo" charset="-128"/>
                        </a:rPr>
                        <a:t>情報（</a:t>
                      </a:r>
                      <a:r>
                        <a:rPr kumimoji="1" lang="en-US" altLang="ja-JP" sz="1000">
                          <a:solidFill>
                            <a:schemeClr val="tx1">
                              <a:lumMod val="75000"/>
                              <a:lumOff val="25000"/>
                            </a:schemeClr>
                          </a:solidFill>
                          <a:latin typeface="Meiryo" charset="-128"/>
                          <a:ea typeface="Meiryo" charset="-128"/>
                          <a:cs typeface="Meiryo" charset="-128"/>
                        </a:rPr>
                        <a:t>NIC</a:t>
                      </a:r>
                      <a:r>
                        <a:rPr kumimoji="1" lang="ja-JP" altLang="en-US" sz="1000">
                          <a:solidFill>
                            <a:schemeClr val="tx1">
                              <a:lumMod val="75000"/>
                              <a:lumOff val="25000"/>
                            </a:schemeClr>
                          </a:solidFill>
                          <a:latin typeface="Meiryo" charset="-128"/>
                          <a:ea typeface="Meiryo" charset="-128"/>
                          <a:cs typeface="Meiryo" charset="-128"/>
                        </a:rPr>
                        <a:t>名・</a:t>
                      </a:r>
                      <a:r>
                        <a:rPr kumimoji="1" lang="en-US" altLang="ja-JP" sz="1000">
                          <a:solidFill>
                            <a:schemeClr val="tx1">
                              <a:lumMod val="75000"/>
                              <a:lumOff val="25000"/>
                            </a:schemeClr>
                          </a:solidFill>
                          <a:latin typeface="Meiryo" charset="-128"/>
                          <a:ea typeface="Meiryo" charset="-128"/>
                          <a:cs typeface="Meiryo" charset="-128"/>
                        </a:rPr>
                        <a:t>NIC</a:t>
                      </a:r>
                      <a:r>
                        <a:rPr kumimoji="1" lang="ja-JP" altLang="en-US" sz="1000">
                          <a:solidFill>
                            <a:schemeClr val="tx1">
                              <a:lumMod val="75000"/>
                              <a:lumOff val="25000"/>
                            </a:schemeClr>
                          </a:solidFill>
                          <a:latin typeface="Meiryo" charset="-128"/>
                          <a:ea typeface="Meiryo" charset="-128"/>
                          <a:cs typeface="Meiryo" charset="-128"/>
                        </a:rPr>
                        <a:t>の種別・</a:t>
                      </a:r>
                      <a:r>
                        <a:rPr kumimoji="1" lang="en-US"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a:t>
                      </a:r>
                      <a:r>
                        <a:rPr kumimoji="1" lang="en-US" altLang="ja-JP" sz="1000">
                          <a:solidFill>
                            <a:schemeClr val="tx1">
                              <a:lumMod val="75000"/>
                              <a:lumOff val="25000"/>
                            </a:schemeClr>
                          </a:solidFill>
                          <a:latin typeface="Meiryo" charset="-128"/>
                          <a:ea typeface="Meiryo" charset="-128"/>
                          <a:cs typeface="Meiryo" charset="-128"/>
                        </a:rPr>
                        <a:t>IP</a:t>
                      </a:r>
                      <a:r>
                        <a:rPr kumimoji="1" lang="ja-JP" altLang="en-US" sz="1000">
                          <a:solidFill>
                            <a:schemeClr val="tx1">
                              <a:lumMod val="75000"/>
                              <a:lumOff val="25000"/>
                            </a:schemeClr>
                          </a:solidFill>
                          <a:latin typeface="Meiryo" charset="-128"/>
                          <a:ea typeface="Meiryo" charset="-128"/>
                          <a:cs typeface="Meiryo" charset="-128"/>
                        </a:rPr>
                        <a:t>アドレス・サブネットマスク・デフォルトゲートウェイ・</a:t>
                      </a:r>
                      <a:r>
                        <a:rPr kumimoji="1" lang="en-US" altLang="ja-JP" sz="1000">
                          <a:solidFill>
                            <a:schemeClr val="tx1">
                              <a:lumMod val="75000"/>
                              <a:lumOff val="25000"/>
                            </a:schemeClr>
                          </a:solidFill>
                          <a:latin typeface="Meiryo" charset="-128"/>
                          <a:ea typeface="Meiryo" charset="-128"/>
                          <a:cs typeface="Meiryo" charset="-128"/>
                        </a:rPr>
                        <a:t>DNS</a:t>
                      </a:r>
                      <a:r>
                        <a:rPr kumimoji="1" lang="ja-JP" altLang="en-US" sz="1000">
                          <a:solidFill>
                            <a:schemeClr val="tx1">
                              <a:lumMod val="75000"/>
                              <a:lumOff val="25000"/>
                            </a:schemeClr>
                          </a:solidFill>
                          <a:latin typeface="Meiryo" charset="-128"/>
                          <a:ea typeface="Meiryo" charset="-128"/>
                          <a:cs typeface="Meiryo" charset="-128"/>
                        </a:rPr>
                        <a:t>サーバー）</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電話番号　現在のキャリア　</a:t>
                      </a:r>
                      <a:r>
                        <a:rPr kumimoji="1" lang="en-US" altLang="ja-JP" sz="1000">
                          <a:solidFill>
                            <a:schemeClr val="tx1">
                              <a:lumMod val="75000"/>
                              <a:lumOff val="25000"/>
                            </a:schemeClr>
                          </a:solidFill>
                          <a:latin typeface="Meiryo" charset="-128"/>
                          <a:ea typeface="Meiryo" charset="-128"/>
                          <a:cs typeface="Meiryo" charset="-128"/>
                        </a:rPr>
                        <a:t>SIM</a:t>
                      </a:r>
                      <a:r>
                        <a:rPr kumimoji="1" lang="ja-JP" altLang="en-US" sz="1000">
                          <a:solidFill>
                            <a:schemeClr val="tx1">
                              <a:lumMod val="75000"/>
                              <a:lumOff val="25000"/>
                            </a:schemeClr>
                          </a:solidFill>
                          <a:latin typeface="Meiryo" charset="-128"/>
                          <a:ea typeface="Meiryo" charset="-128"/>
                          <a:cs typeface="Meiryo" charset="-128"/>
                        </a:rPr>
                        <a:t>の状態　</a:t>
                      </a:r>
                      <a:r>
                        <a:rPr kumimoji="1" lang="en-US" altLang="ja-JP" sz="1000">
                          <a:solidFill>
                            <a:schemeClr val="tx1">
                              <a:lumMod val="75000"/>
                              <a:lumOff val="25000"/>
                            </a:schemeClr>
                          </a:solidFill>
                          <a:latin typeface="Meiryo" charset="-128"/>
                          <a:ea typeface="Meiryo" charset="-128"/>
                          <a:cs typeface="Meiryo" charset="-128"/>
                        </a:rPr>
                        <a:t>ICCID</a:t>
                      </a:r>
                      <a:endParaRPr kumimoji="1" lang="ja-JP" altLang="en-US"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セキュリティ</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ファイアウォール状態　</a:t>
                      </a:r>
                      <a:r>
                        <a:rPr kumimoji="1" lang="en" altLang="ja-JP" sz="1000">
                          <a:solidFill>
                            <a:schemeClr val="tx1">
                              <a:lumMod val="75000"/>
                              <a:lumOff val="25000"/>
                            </a:schemeClr>
                          </a:solidFill>
                          <a:latin typeface="Meiryo" charset="-128"/>
                          <a:ea typeface="Meiryo" charset="-128"/>
                          <a:cs typeface="Meiryo" charset="-128"/>
                        </a:rPr>
                        <a:t>Windows</a:t>
                      </a:r>
                      <a:r>
                        <a:rPr kumimoji="1" lang="ja-JP" altLang="en-US" sz="1000">
                          <a:solidFill>
                            <a:schemeClr val="tx1">
                              <a:lumMod val="75000"/>
                              <a:lumOff val="25000"/>
                            </a:schemeClr>
                          </a:solidFill>
                          <a:latin typeface="Meiryo" charset="-128"/>
                          <a:ea typeface="Meiryo" charset="-128"/>
                          <a:cs typeface="Meiryo" charset="-128"/>
                        </a:rPr>
                        <a:t>アップデート　アンチウィルス状態　アンチウイルス更新ステータス　リモートワイプ実行可否　</a:t>
                      </a:r>
                      <a:r>
                        <a:rPr kumimoji="1" lang="en" altLang="ja-JP" sz="1000">
                          <a:solidFill>
                            <a:schemeClr val="tx1">
                              <a:lumMod val="75000"/>
                              <a:lumOff val="25000"/>
                            </a:schemeClr>
                          </a:solidFill>
                          <a:latin typeface="Meiryo" charset="-128"/>
                          <a:ea typeface="Meiryo" charset="-128"/>
                          <a:cs typeface="Meiryo" charset="-128"/>
                        </a:rPr>
                        <a:t>BitLocker</a:t>
                      </a:r>
                      <a:r>
                        <a:rPr kumimoji="1" lang="ja-JP" altLang="en-US" sz="1000">
                          <a:solidFill>
                            <a:schemeClr val="tx1">
                              <a:lumMod val="75000"/>
                              <a:lumOff val="25000"/>
                            </a:schemeClr>
                          </a:solidFill>
                          <a:latin typeface="Meiryo" charset="-128"/>
                          <a:ea typeface="Meiryo" charset="-128"/>
                          <a:cs typeface="Meiryo" charset="-128"/>
                        </a:rPr>
                        <a:t>回復キー</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Defender </a:t>
                      </a:r>
                      <a:r>
                        <a:rPr kumimoji="1" lang="ja-JP" altLang="en-US" sz="1000">
                          <a:solidFill>
                            <a:schemeClr val="tx1">
                              <a:lumMod val="75000"/>
                              <a:lumOff val="25000"/>
                            </a:schemeClr>
                          </a:solidFill>
                          <a:latin typeface="Meiryo" charset="-128"/>
                          <a:ea typeface="Meiryo" charset="-128"/>
                          <a:cs typeface="Meiryo" charset="-128"/>
                        </a:rPr>
                        <a:t>パターンバージョン　</a:t>
                      </a:r>
                      <a:r>
                        <a:rPr kumimoji="1" lang="en-US" altLang="ja-JP" sz="1000">
                          <a:solidFill>
                            <a:schemeClr val="tx1">
                              <a:lumMod val="75000"/>
                              <a:lumOff val="25000"/>
                            </a:schemeClr>
                          </a:solidFill>
                          <a:latin typeface="Meiryo" charset="-128"/>
                          <a:ea typeface="Meiryo" charset="-128"/>
                          <a:cs typeface="Meiryo" charset="-128"/>
                        </a:rPr>
                        <a:t>Defender </a:t>
                      </a:r>
                      <a:r>
                        <a:rPr kumimoji="1" lang="ja-JP" altLang="en-US" sz="1000">
                          <a:solidFill>
                            <a:schemeClr val="tx1">
                              <a:lumMod val="75000"/>
                              <a:lumOff val="25000"/>
                            </a:schemeClr>
                          </a:solidFill>
                          <a:latin typeface="Meiryo" charset="-128"/>
                          <a:ea typeface="Meiryo" charset="-128"/>
                          <a:cs typeface="Meiryo" charset="-128"/>
                        </a:rPr>
                        <a:t>エンジンバージョン　</a:t>
                      </a:r>
                      <a:r>
                        <a:rPr kumimoji="1" lang="en-US" altLang="ja-JP" sz="1000">
                          <a:solidFill>
                            <a:schemeClr val="tx1">
                              <a:lumMod val="75000"/>
                              <a:lumOff val="25000"/>
                            </a:schemeClr>
                          </a:solidFill>
                          <a:latin typeface="Meiryo" charset="-128"/>
                          <a:ea typeface="Meiryo" charset="-128"/>
                          <a:cs typeface="Meiryo" charset="-128"/>
                        </a:rPr>
                        <a:t>Defender </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BlackBerry Protect </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BlackBerry Protect </a:t>
                      </a:r>
                      <a:r>
                        <a:rPr kumimoji="1" lang="ja-JP" altLang="en-US" sz="1000">
                          <a:solidFill>
                            <a:schemeClr val="tx1">
                              <a:lumMod val="75000"/>
                              <a:lumOff val="25000"/>
                            </a:schemeClr>
                          </a:solidFill>
                          <a:latin typeface="Meiryo" charset="-128"/>
                          <a:ea typeface="Meiryo" charset="-128"/>
                          <a:cs typeface="Meiryo" charset="-128"/>
                        </a:rPr>
                        <a:t>ポリシー種別</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インストールアプリ</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アプリ名　バージョン　デベロッパー　カテゴリー　インストール日</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83900">
                <a:tc>
                  <a:txBody>
                    <a:bodyPr/>
                    <a:lstStyle/>
                    <a:p>
                      <a:pPr algn="ctr">
                        <a:lnSpc>
                          <a:spcPct val="140000"/>
                        </a:lnSpc>
                      </a:pPr>
                      <a:r>
                        <a:rPr kumimoji="1" lang="en-US" altLang="ja-JP" sz="1000">
                          <a:solidFill>
                            <a:schemeClr val="tx1">
                              <a:lumMod val="75000"/>
                              <a:lumOff val="25000"/>
                            </a:schemeClr>
                          </a:solidFill>
                          <a:latin typeface="Meiryo" charset="-128"/>
                          <a:ea typeface="Meiryo" charset="-128"/>
                          <a:cs typeface="Meiryo" charset="-128"/>
                        </a:rPr>
                        <a:t>Microsoft Office</a:t>
                      </a:r>
                      <a:endParaRPr kumimoji="1" lang="ja-JP" altLang="en-US"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1" lang="en-US" altLang="ja-JP" sz="1000">
                          <a:solidFill>
                            <a:schemeClr val="tx1">
                              <a:lumMod val="75000"/>
                              <a:lumOff val="25000"/>
                            </a:schemeClr>
                          </a:solidFill>
                          <a:latin typeface="Meiryo" charset="-128"/>
                          <a:ea typeface="Meiryo" charset="-128"/>
                          <a:cs typeface="Meiryo" charset="-128"/>
                        </a:rPr>
                        <a:t>Microsoft Office </a:t>
                      </a:r>
                      <a:r>
                        <a:rPr kumimoji="1" lang="ja-JP" altLang="en-US" sz="1000">
                          <a:solidFill>
                            <a:schemeClr val="tx1">
                              <a:lumMod val="75000"/>
                              <a:lumOff val="25000"/>
                            </a:schemeClr>
                          </a:solidFill>
                          <a:latin typeface="Meiryo" charset="-128"/>
                          <a:ea typeface="Meiryo" charset="-128"/>
                          <a:cs typeface="Meiryo" charset="-128"/>
                        </a:rPr>
                        <a:t>情報一覧</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391968"/>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位置情報</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1" lang="ja-JP" altLang="en-US" sz="1000">
                          <a:solidFill>
                            <a:schemeClr val="tx1">
                              <a:lumMod val="75000"/>
                              <a:lumOff val="25000"/>
                            </a:schemeClr>
                          </a:solidFill>
                          <a:latin typeface="Meiryo" charset="-128"/>
                          <a:ea typeface="Meiryo" charset="-128"/>
                          <a:cs typeface="Meiryo" charset="-128"/>
                        </a:rPr>
                        <a:t>移動履歴（地図表示・一覧表示）</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アラート（トリガー）名　アラートレベル</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676768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リモート操作</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1" lang="ja-JP" altLang="en-US" sz="1000">
                          <a:solidFill>
                            <a:schemeClr val="tx1">
                              <a:lumMod val="75000"/>
                              <a:lumOff val="25000"/>
                            </a:schemeClr>
                          </a:solidFill>
                          <a:latin typeface="Meiryo" charset="-128"/>
                          <a:ea typeface="Meiryo" charset="-128"/>
                          <a:cs typeface="Meiryo" charset="-128"/>
                        </a:rPr>
                        <a:t>実行履歴（設定日時・実行者・内容・状態・実行日時・詳細）</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4052070"/>
                  </a:ext>
                </a:extLst>
              </a:tr>
              <a:tr h="493089">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クライアント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クライアントインストール日時　</a:t>
                      </a:r>
                      <a:r>
                        <a:rPr kumimoji="1" lang="en"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クライアントバージョン　</a:t>
                      </a:r>
                      <a:r>
                        <a:rPr kumimoji="1" lang="en"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クライアント最終稼働日時</a:t>
                      </a:r>
                      <a:endParaRPr kumimoji="1" lang="en-US" altLang="ja-JP"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2" name="テキスト プレースホルダー 1">
            <a:extLst>
              <a:ext uri="{FF2B5EF4-FFF2-40B4-BE49-F238E27FC236}">
                <a16:creationId xmlns:a16="http://schemas.microsoft.com/office/drawing/2014/main" id="{B9B1CE98-0321-A043-9EE9-E4EF83719165}"/>
              </a:ext>
            </a:extLst>
          </p:cNvPr>
          <p:cNvSpPr>
            <a:spLocks noGrp="1"/>
          </p:cNvSpPr>
          <p:nvPr>
            <p:ph type="body" sz="quarter" idx="15"/>
          </p:nvPr>
        </p:nvSpPr>
        <p:spPr/>
        <p:txBody>
          <a:bodyPr/>
          <a:lstStyle/>
          <a:p>
            <a:r>
              <a:rPr lang="ja-JP" altLang="en-US"/>
              <a:t>取得可能なデバイス情報（</a:t>
            </a:r>
            <a:r>
              <a:rPr lang="en-US" altLang="ja-JP"/>
              <a:t>Windows</a:t>
            </a:r>
            <a:r>
              <a:rPr lang="ja-JP" altLang="en-US"/>
              <a:t>）</a:t>
            </a:r>
            <a:endParaRPr kumimoji="1" lang="ja-JP" altLang="en-US"/>
          </a:p>
        </p:txBody>
      </p:sp>
    </p:spTree>
    <p:extLst>
      <p:ext uri="{BB962C8B-B14F-4D97-AF65-F5344CB8AC3E}">
        <p14:creationId xmlns:p14="http://schemas.microsoft.com/office/powerpoint/2010/main" val="6389024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9B1CE98-0321-A043-9EE9-E4EF83719165}"/>
              </a:ext>
            </a:extLst>
          </p:cNvPr>
          <p:cNvSpPr>
            <a:spLocks noGrp="1"/>
          </p:cNvSpPr>
          <p:nvPr>
            <p:ph type="body" sz="quarter" idx="15"/>
          </p:nvPr>
        </p:nvSpPr>
        <p:spPr/>
        <p:txBody>
          <a:bodyPr/>
          <a:lstStyle/>
          <a:p>
            <a:r>
              <a:rPr lang="ja-JP" altLang="en-US"/>
              <a:t>取得可能なデバイス情報（</a:t>
            </a:r>
            <a:r>
              <a:rPr lang="en-US" altLang="ja-JP"/>
              <a:t>macOS</a:t>
            </a:r>
            <a:r>
              <a:rPr lang="ja-JP" altLang="en-US"/>
              <a:t>）</a:t>
            </a:r>
            <a:endParaRPr kumimoji="1" lang="ja-JP" altLang="en-US"/>
          </a:p>
        </p:txBody>
      </p:sp>
      <p:graphicFrame>
        <p:nvGraphicFramePr>
          <p:cNvPr id="5" name="表 4">
            <a:extLst>
              <a:ext uri="{FF2B5EF4-FFF2-40B4-BE49-F238E27FC236}">
                <a16:creationId xmlns:a16="http://schemas.microsoft.com/office/drawing/2014/main" id="{5A5B6A2C-DA74-8F43-B66E-45F53D7D880A}"/>
              </a:ext>
            </a:extLst>
          </p:cNvPr>
          <p:cNvGraphicFramePr>
            <a:graphicFrameLocks noGrp="1"/>
          </p:cNvGraphicFramePr>
          <p:nvPr>
            <p:extLst>
              <p:ext uri="{D42A27DB-BD31-4B8C-83A1-F6EECF244321}">
                <p14:modId xmlns:p14="http://schemas.microsoft.com/office/powerpoint/2010/main" val="4202031945"/>
              </p:ext>
            </p:extLst>
          </p:nvPr>
        </p:nvGraphicFramePr>
        <p:xfrm>
          <a:off x="249292" y="776646"/>
          <a:ext cx="11693415" cy="5148656"/>
        </p:xfrm>
        <a:graphic>
          <a:graphicData uri="http://schemas.openxmlformats.org/drawingml/2006/table">
            <a:tbl>
              <a:tblPr firstRow="1" bandRow="1"/>
              <a:tblGrid>
                <a:gridCol w="2165178">
                  <a:extLst>
                    <a:ext uri="{9D8B030D-6E8A-4147-A177-3AD203B41FA5}">
                      <a16:colId xmlns:a16="http://schemas.microsoft.com/office/drawing/2014/main" val="20000"/>
                    </a:ext>
                  </a:extLst>
                </a:gridCol>
                <a:gridCol w="9528237">
                  <a:extLst>
                    <a:ext uri="{9D8B030D-6E8A-4147-A177-3AD203B41FA5}">
                      <a16:colId xmlns:a16="http://schemas.microsoft.com/office/drawing/2014/main" val="20002"/>
                    </a:ext>
                  </a:extLst>
                </a:gridCol>
              </a:tblGrid>
              <a:tr h="286306">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「デバイス詳細」画面の項目</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項目名</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r h="74630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管理情報</a:t>
                      </a:r>
                      <a:endParaRPr kumimoji="1" lang="en-US" altLang="ja-JP" sz="1000">
                        <a:solidFill>
                          <a:schemeClr val="tx1">
                            <a:lumMod val="75000"/>
                            <a:lumOff val="25000"/>
                          </a:schemeClr>
                        </a:solidFill>
                        <a:latin typeface="Meiryo" charset="-128"/>
                        <a:ea typeface="Meiryo" charset="-128"/>
                        <a:cs typeface="Meiryo" charset="-128"/>
                      </a:endParaRPr>
                    </a:p>
                    <a:p>
                      <a:pPr algn="ctr">
                        <a:lnSpc>
                          <a:spcPct val="140000"/>
                        </a:lnSpc>
                      </a:pPr>
                      <a:r>
                        <a:rPr kumimoji="1" lang="en-US" altLang="ja-JP" sz="1000">
                          <a:solidFill>
                            <a:schemeClr val="tx1">
                              <a:lumMod val="75000"/>
                              <a:lumOff val="25000"/>
                            </a:schemeClr>
                          </a:solidFill>
                          <a:latin typeface="Meiryo" charset="-128"/>
                          <a:ea typeface="Meiryo" charset="-128"/>
                          <a:cs typeface="Meiryo" charset="-128"/>
                        </a:rPr>
                        <a:t>※</a:t>
                      </a:r>
                      <a:r>
                        <a:rPr kumimoji="1" lang="ja-JP" altLang="en-US" sz="1000">
                          <a:solidFill>
                            <a:schemeClr val="tx1">
                              <a:lumMod val="75000"/>
                              <a:lumOff val="25000"/>
                            </a:schemeClr>
                          </a:solidFill>
                          <a:latin typeface="Meiryo" charset="-128"/>
                          <a:ea typeface="Meiryo" charset="-128"/>
                          <a:cs typeface="Meiryo" charset="-128"/>
                        </a:rPr>
                        <a:t>管理コンソール上で編集</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デバイス管理名　デバイスタイプ　</a:t>
                      </a:r>
                      <a:r>
                        <a:rPr lang="en-US" altLang="ja-JP" sz="1000" b="0">
                          <a:solidFill>
                            <a:schemeClr val="tx1">
                              <a:lumMod val="75000"/>
                              <a:lumOff val="25000"/>
                            </a:schemeClr>
                          </a:solidFill>
                          <a:latin typeface="Meiryo" charset="-128"/>
                          <a:ea typeface="Meiryo" charset="-128"/>
                          <a:cs typeface="Meiryo" charset="-128"/>
                        </a:rPr>
                        <a:t>Apple ID</a:t>
                      </a:r>
                      <a:r>
                        <a:rPr lang="ja-JP" altLang="en-US" sz="1000" b="0">
                          <a:solidFill>
                            <a:schemeClr val="tx1">
                              <a:lumMod val="75000"/>
                              <a:lumOff val="25000"/>
                            </a:schemeClr>
                          </a:solidFill>
                          <a:latin typeface="Meiryo" charset="-128"/>
                          <a:ea typeface="Meiryo" charset="-128"/>
                          <a:cs typeface="Meiryo" charset="-128"/>
                        </a:rPr>
                        <a:t>　使用者名　使用者の社員コード　使用者の組織名　管理者名　管理者の組織名　管理者の組織コード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使用場所　使用者タイプ　使用状況タイプ　導入日　導入責任者　導入金額　導入タイプ　期限（リース／償却）　月額費用　購入先　補償内容　</a:t>
                      </a:r>
                      <a:endParaRPr lang="en-US" altLang="ja-JP" sz="1000" b="0">
                        <a:solidFill>
                          <a:schemeClr val="tx1">
                            <a:lumMod val="75000"/>
                            <a:lumOff val="25000"/>
                          </a:schemeClr>
                        </a:solidFill>
                        <a:latin typeface="Meiryo" charset="-128"/>
                        <a:ea typeface="Meiryo" charset="-128"/>
                        <a:cs typeface="Meiryo" charset="-128"/>
                      </a:endParaRPr>
                    </a:p>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前回棚卸し実施日　前回棚卸し実施者　前回棚卸し実施結果　任意項目</a:t>
                      </a:r>
                      <a:r>
                        <a:rPr lang="en-US" altLang="ja-JP" sz="1000" b="0">
                          <a:solidFill>
                            <a:schemeClr val="tx1">
                              <a:lumMod val="75000"/>
                              <a:lumOff val="25000"/>
                            </a:schemeClr>
                          </a:solidFill>
                          <a:latin typeface="Meiryo" charset="-128"/>
                          <a:ea typeface="Meiryo" charset="-128"/>
                          <a:cs typeface="Meiryo" charset="-128"/>
                        </a:rPr>
                        <a:t>1</a:t>
                      </a:r>
                      <a:r>
                        <a:rPr lang="ja-JP" altLang="en-US" sz="1000" b="0">
                          <a:solidFill>
                            <a:schemeClr val="tx1">
                              <a:lumMod val="75000"/>
                              <a:lumOff val="25000"/>
                            </a:schemeClr>
                          </a:solidFill>
                          <a:latin typeface="Meiryo" charset="-128"/>
                          <a:ea typeface="Meiryo" charset="-128"/>
                          <a:cs typeface="Meiryo" charset="-128"/>
                        </a:rPr>
                        <a:t>～</a:t>
                      </a:r>
                      <a:r>
                        <a:rPr lang="en-US" altLang="ja-JP" sz="1000" b="0">
                          <a:solidFill>
                            <a:schemeClr val="tx1">
                              <a:lumMod val="75000"/>
                              <a:lumOff val="25000"/>
                            </a:schemeClr>
                          </a:solidFill>
                          <a:latin typeface="Meiryo" charset="-128"/>
                          <a:ea typeface="Meiryo" charset="-128"/>
                          <a:cs typeface="Meiryo" charset="-128"/>
                        </a:rPr>
                        <a:t>20</a:t>
                      </a:r>
                      <a:endParaRPr lang="ja-JP" altLang="en-US" sz="1000" b="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8842">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l" fontAlgn="ctr">
                        <a:lnSpc>
                          <a:spcPct val="140000"/>
                        </a:lnSpc>
                      </a:pPr>
                      <a:r>
                        <a:rPr lang="ja-JP" altLang="en-US" sz="1000" b="0">
                          <a:solidFill>
                            <a:schemeClr val="tx1">
                              <a:lumMod val="75000"/>
                              <a:lumOff val="25000"/>
                            </a:schemeClr>
                          </a:solidFill>
                          <a:latin typeface="Meiryo" charset="-128"/>
                          <a:ea typeface="Meiryo" charset="-128"/>
                          <a:cs typeface="Meiryo" charset="-128"/>
                        </a:rPr>
                        <a:t>デバイスグループ</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1467">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デバイス情報</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1" lang="en" altLang="ja-JP" sz="1000">
                          <a:solidFill>
                            <a:schemeClr val="tx1">
                              <a:lumMod val="75000"/>
                              <a:lumOff val="25000"/>
                            </a:schemeClr>
                          </a:solidFill>
                          <a:latin typeface="Meiryo" charset="-128"/>
                          <a:ea typeface="Meiryo" charset="-128"/>
                          <a:cs typeface="Meiryo" charset="-128"/>
                        </a:rPr>
                        <a:t>OS</a:t>
                      </a:r>
                      <a:r>
                        <a:rPr kumimoji="1" lang="ja-JP" altLang="en-US" sz="1000">
                          <a:solidFill>
                            <a:schemeClr val="tx1">
                              <a:lumMod val="75000"/>
                              <a:lumOff val="25000"/>
                            </a:schemeClr>
                          </a:solidFill>
                          <a:latin typeface="Meiryo" charset="-128"/>
                          <a:ea typeface="Meiryo" charset="-128"/>
                          <a:cs typeface="Meiryo" charset="-128"/>
                        </a:rPr>
                        <a:t>バージョン　</a:t>
                      </a:r>
                      <a:r>
                        <a:rPr kumimoji="1" lang="en-US" altLang="ja-JP" sz="1000">
                          <a:solidFill>
                            <a:schemeClr val="tx1">
                              <a:lumMod val="75000"/>
                              <a:lumOff val="25000"/>
                            </a:schemeClr>
                          </a:solidFill>
                          <a:latin typeface="Meiryo" charset="-128"/>
                          <a:ea typeface="Meiryo" charset="-128"/>
                          <a:cs typeface="Meiryo" charset="-128"/>
                        </a:rPr>
                        <a:t>CPU</a:t>
                      </a:r>
                      <a:r>
                        <a:rPr kumimoji="1" lang="ja-JP" altLang="en-US" sz="1000">
                          <a:solidFill>
                            <a:schemeClr val="tx1">
                              <a:lumMod val="75000"/>
                              <a:lumOff val="25000"/>
                            </a:schemeClr>
                          </a:solidFill>
                          <a:latin typeface="Meiryo" charset="-128"/>
                          <a:ea typeface="Meiryo" charset="-128"/>
                          <a:cs typeface="Meiryo" charset="-128"/>
                        </a:rPr>
                        <a:t>名　メモリ　ドメイン・ワークグループ名　ログオンユーザー名　</a:t>
                      </a:r>
                      <a:r>
                        <a:rPr kumimoji="1" lang="en" altLang="ja-JP" sz="1000">
                          <a:solidFill>
                            <a:schemeClr val="tx1">
                              <a:lumMod val="75000"/>
                              <a:lumOff val="25000"/>
                            </a:schemeClr>
                          </a:solidFill>
                          <a:latin typeface="Meiryo" charset="-128"/>
                          <a:ea typeface="Meiryo" charset="-128"/>
                          <a:cs typeface="Meiryo" charset="-128"/>
                        </a:rPr>
                        <a:t>iTunes</a:t>
                      </a:r>
                      <a:r>
                        <a:rPr kumimoji="1" lang="ja-JP" altLang="en-US" sz="1000">
                          <a:solidFill>
                            <a:schemeClr val="tx1">
                              <a:lumMod val="75000"/>
                              <a:lumOff val="25000"/>
                            </a:schemeClr>
                          </a:solidFill>
                          <a:latin typeface="Meiryo" charset="-128"/>
                          <a:ea typeface="Meiryo" charset="-128"/>
                          <a:cs typeface="Meiryo" charset="-128"/>
                        </a:rPr>
                        <a:t>アカウント状態　</a:t>
                      </a:r>
                      <a:r>
                        <a:rPr kumimoji="1" lang="en" altLang="ja-JP" sz="1000" err="1">
                          <a:solidFill>
                            <a:schemeClr val="tx1">
                              <a:lumMod val="75000"/>
                              <a:lumOff val="25000"/>
                            </a:schemeClr>
                          </a:solidFill>
                          <a:latin typeface="Meiryo" charset="-128"/>
                          <a:ea typeface="Meiryo" charset="-128"/>
                          <a:cs typeface="Meiryo" charset="-128"/>
                        </a:rPr>
                        <a:t>iTunesStoreIdHash</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デバイス名　製品名　製造元　モデル名　ホスト名　シリアル番号　</a:t>
                      </a:r>
                      <a:r>
                        <a:rPr kumimoji="1" lang="en" altLang="ja-JP" sz="1000">
                          <a:solidFill>
                            <a:schemeClr val="tx1">
                              <a:lumMod val="75000"/>
                              <a:lumOff val="25000"/>
                            </a:schemeClr>
                          </a:solidFill>
                          <a:latin typeface="Meiryo" charset="-128"/>
                          <a:ea typeface="Meiryo" charset="-128"/>
                          <a:cs typeface="Meiryo" charset="-128"/>
                        </a:rPr>
                        <a:t>UDID</a:t>
                      </a:r>
                      <a:r>
                        <a:rPr kumimoji="1" lang="ja-JP" altLang="en" sz="1000">
                          <a:solidFill>
                            <a:schemeClr val="tx1">
                              <a:lumMod val="75000"/>
                              <a:lumOff val="25000"/>
                            </a:schemeClr>
                          </a:solidFill>
                          <a:latin typeface="Meiryo" charset="-128"/>
                          <a:ea typeface="Meiryo" charset="-128"/>
                          <a:cs typeface="Meiryo" charset="-128"/>
                        </a:rPr>
                        <a:t>（</a:t>
                      </a:r>
                      <a:r>
                        <a:rPr kumimoji="1" lang="ja-JP" altLang="en-US" sz="1000">
                          <a:solidFill>
                            <a:schemeClr val="tx1">
                              <a:lumMod val="75000"/>
                              <a:lumOff val="25000"/>
                            </a:schemeClr>
                          </a:solidFill>
                          <a:latin typeface="Meiryo" charset="-128"/>
                          <a:ea typeface="Meiryo" charset="-128"/>
                          <a:cs typeface="Meiryo" charset="-128"/>
                        </a:rPr>
                        <a:t>ハードウェア</a:t>
                      </a:r>
                      <a:r>
                        <a:rPr kumimoji="1" lang="en" altLang="ja-JP" sz="1000">
                          <a:solidFill>
                            <a:schemeClr val="tx1">
                              <a:lumMod val="75000"/>
                              <a:lumOff val="25000"/>
                            </a:schemeClr>
                          </a:solidFill>
                          <a:latin typeface="Meiryo" charset="-128"/>
                          <a:ea typeface="Meiryo" charset="-128"/>
                          <a:cs typeface="Meiryo" charset="-128"/>
                        </a:rPr>
                        <a:t>UUID</a:t>
                      </a:r>
                      <a:r>
                        <a:rPr kumimoji="1" lang="ja-JP" altLang="en" sz="1000">
                          <a:solidFill>
                            <a:schemeClr val="tx1">
                              <a:lumMod val="75000"/>
                              <a:lumOff val="25000"/>
                            </a:schemeClr>
                          </a:solidFill>
                          <a:latin typeface="Meiryo" charset="-128"/>
                          <a:ea typeface="Meiryo" charset="-128"/>
                          <a:cs typeface="Meiryo" charset="-128"/>
                        </a:rPr>
                        <a:t>）　</a:t>
                      </a:r>
                      <a:r>
                        <a:rPr kumimoji="1" lang="ja-JP" altLang="en-US" sz="1000">
                          <a:solidFill>
                            <a:schemeClr val="tx1">
                              <a:lumMod val="75000"/>
                              <a:lumOff val="25000"/>
                            </a:schemeClr>
                          </a:solidFill>
                          <a:latin typeface="Meiryo" charset="-128"/>
                          <a:ea typeface="Meiryo" charset="-128"/>
                          <a:cs typeface="Meiryo" charset="-128"/>
                        </a:rPr>
                        <a:t>ストレージ使用容量</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CPU</a:t>
                      </a:r>
                      <a:r>
                        <a:rPr kumimoji="1" lang="ja-JP" altLang="en-US" sz="1000">
                          <a:solidFill>
                            <a:schemeClr val="tx1">
                              <a:lumMod val="75000"/>
                              <a:lumOff val="25000"/>
                            </a:schemeClr>
                          </a:solidFill>
                          <a:latin typeface="Meiryo" charset="-128"/>
                          <a:ea typeface="Meiryo" charset="-128"/>
                          <a:cs typeface="Meiryo" charset="-128"/>
                        </a:rPr>
                        <a:t>コア数　</a:t>
                      </a:r>
                      <a:r>
                        <a:rPr kumimoji="1" lang="en-US" altLang="ja-JP" sz="1000">
                          <a:solidFill>
                            <a:schemeClr val="tx1">
                              <a:lumMod val="75000"/>
                              <a:lumOff val="25000"/>
                            </a:schemeClr>
                          </a:solidFill>
                          <a:latin typeface="Meiryo" charset="-128"/>
                          <a:ea typeface="Meiryo" charset="-128"/>
                          <a:cs typeface="Meiryo" charset="-128"/>
                        </a:rPr>
                        <a:t>BIOS</a:t>
                      </a:r>
                      <a:r>
                        <a:rPr kumimoji="1" lang="ja-JP" altLang="en-US" sz="1000">
                          <a:solidFill>
                            <a:schemeClr val="tx1">
                              <a:lumMod val="75000"/>
                              <a:lumOff val="25000"/>
                            </a:schemeClr>
                          </a:solidFill>
                          <a:latin typeface="Meiryo" charset="-128"/>
                          <a:ea typeface="Meiryo" charset="-128"/>
                          <a:cs typeface="Meiryo" charset="-128"/>
                        </a:rPr>
                        <a:t>バージョン　</a:t>
                      </a:r>
                      <a:endParaRPr kumimoji="1" lang="en-US" altLang="ja-JP"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2278">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ネットワーク</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a:t>
                      </a:r>
                      <a:r>
                        <a:rPr kumimoji="1" lang="en" altLang="ja-JP" sz="1000">
                          <a:solidFill>
                            <a:schemeClr val="tx1">
                              <a:lumMod val="75000"/>
                              <a:lumOff val="25000"/>
                            </a:schemeClr>
                          </a:solidFill>
                          <a:latin typeface="Meiryo" charset="-128"/>
                          <a:ea typeface="Meiryo" charset="-128"/>
                          <a:cs typeface="Meiryo" charset="-128"/>
                        </a:rPr>
                        <a:t>Wi-Fi</a:t>
                      </a:r>
                      <a:r>
                        <a:rPr kumimoji="1" lang="ja-JP" altLang="en" sz="1000">
                          <a:solidFill>
                            <a:schemeClr val="tx1">
                              <a:lumMod val="75000"/>
                              <a:lumOff val="25000"/>
                            </a:schemeClr>
                          </a:solidFill>
                          <a:latin typeface="Meiryo" charset="-128"/>
                          <a:ea typeface="Meiryo" charset="-128"/>
                          <a:cs typeface="Meiryo" charset="-128"/>
                        </a:rPr>
                        <a:t>）　</a:t>
                      </a:r>
                      <a:r>
                        <a:rPr kumimoji="1" lang="en"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アドレス（イーサネット）　</a:t>
                      </a:r>
                      <a:r>
                        <a:rPr kumimoji="1" lang="en" altLang="ja-JP" sz="1000">
                          <a:solidFill>
                            <a:schemeClr val="tx1">
                              <a:lumMod val="75000"/>
                              <a:lumOff val="25000"/>
                            </a:schemeClr>
                          </a:solidFill>
                          <a:latin typeface="Meiryo" charset="-128"/>
                          <a:ea typeface="Meiryo" charset="-128"/>
                          <a:cs typeface="Meiryo" charset="-128"/>
                        </a:rPr>
                        <a:t>MAC</a:t>
                      </a:r>
                      <a:r>
                        <a:rPr kumimoji="1" lang="ja-JP" altLang="en-US" sz="1000">
                          <a:solidFill>
                            <a:schemeClr val="tx1">
                              <a:lumMod val="75000"/>
                              <a:lumOff val="25000"/>
                            </a:schemeClr>
                          </a:solidFill>
                          <a:latin typeface="Meiryo" charset="-128"/>
                          <a:ea typeface="Meiryo" charset="-128"/>
                          <a:cs typeface="Meiryo" charset="-128"/>
                        </a:rPr>
                        <a:t>アドレス（</a:t>
                      </a:r>
                      <a:r>
                        <a:rPr kumimoji="1" lang="en" altLang="ja-JP" sz="1000">
                          <a:solidFill>
                            <a:schemeClr val="tx1">
                              <a:lumMod val="75000"/>
                              <a:lumOff val="25000"/>
                            </a:schemeClr>
                          </a:solidFill>
                          <a:latin typeface="Meiryo" charset="-128"/>
                          <a:ea typeface="Meiryo" charset="-128"/>
                          <a:cs typeface="Meiryo" charset="-128"/>
                        </a:rPr>
                        <a:t>Bluetooth</a:t>
                      </a:r>
                      <a:r>
                        <a:rPr kumimoji="1" lang="ja-JP" altLang="en" sz="1000">
                          <a:solidFill>
                            <a:schemeClr val="tx1">
                              <a:lumMod val="75000"/>
                              <a:lumOff val="25000"/>
                            </a:schemeClr>
                          </a:solidFill>
                          <a:latin typeface="Meiryo" charset="-128"/>
                          <a:ea typeface="Meiryo" charset="-128"/>
                          <a:cs typeface="Meiryo" charset="-128"/>
                        </a:rPr>
                        <a:t>）</a:t>
                      </a:r>
                      <a:r>
                        <a:rPr kumimoji="1" lang="ja-JP" altLang="en-US" sz="1000">
                          <a:solidFill>
                            <a:schemeClr val="tx1">
                              <a:lumMod val="75000"/>
                              <a:lumOff val="25000"/>
                            </a:schemeClr>
                          </a:solidFill>
                          <a:latin typeface="Meiryo" charset="-128"/>
                          <a:ea typeface="Meiryo" charset="-128"/>
                          <a:cs typeface="Meiryo" charset="-128"/>
                        </a:rPr>
                        <a:t>　</a:t>
                      </a:r>
                      <a:r>
                        <a:rPr kumimoji="1" lang="en-US" altLang="ja-JP" sz="1000">
                          <a:solidFill>
                            <a:schemeClr val="tx1">
                              <a:lumMod val="75000"/>
                              <a:lumOff val="25000"/>
                            </a:schemeClr>
                          </a:solidFill>
                          <a:latin typeface="Meiryo" charset="-128"/>
                          <a:ea typeface="Meiryo" charset="-128"/>
                          <a:cs typeface="Meiryo" charset="-128"/>
                        </a:rPr>
                        <a:t>NIC</a:t>
                      </a:r>
                      <a:r>
                        <a:rPr kumimoji="1" lang="ja-JP" altLang="en-US" sz="1000">
                          <a:solidFill>
                            <a:schemeClr val="tx1">
                              <a:lumMod val="75000"/>
                              <a:lumOff val="25000"/>
                            </a:schemeClr>
                          </a:solidFill>
                          <a:latin typeface="Meiryo" charset="-128"/>
                          <a:ea typeface="Meiryo" charset="-128"/>
                          <a:cs typeface="Meiryo" charset="-128"/>
                        </a:rPr>
                        <a:t>情報</a:t>
                      </a:r>
                      <a:endParaRPr kumimoji="1" lang="ja-JP" altLang="en" sz="1000">
                        <a:solidFill>
                          <a:schemeClr val="tx1">
                            <a:lumMod val="75000"/>
                            <a:lumOff val="25000"/>
                          </a:schemeClr>
                        </a:solidFill>
                        <a:latin typeface="Meiryo" charset="-128"/>
                        <a:ea typeface="Meiryo" charset="-128"/>
                        <a:cs typeface="Meiryo" charset="-128"/>
                      </a:endParaRP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セキュリティ</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ファイアウォール状態　</a:t>
                      </a:r>
                      <a:r>
                        <a:rPr kumimoji="1" lang="en" altLang="ja-JP" sz="1000">
                          <a:solidFill>
                            <a:schemeClr val="tx1">
                              <a:lumMod val="75000"/>
                              <a:lumOff val="25000"/>
                            </a:schemeClr>
                          </a:solidFill>
                          <a:latin typeface="Meiryo" charset="-128"/>
                          <a:ea typeface="Meiryo" charset="-128"/>
                          <a:cs typeface="Meiryo" charset="-128"/>
                        </a:rPr>
                        <a:t>System Integrity Protection</a:t>
                      </a:r>
                      <a:r>
                        <a:rPr kumimoji="1" lang="ja-JP" altLang="en" sz="1000">
                          <a:solidFill>
                            <a:schemeClr val="tx1">
                              <a:lumMod val="75000"/>
                              <a:lumOff val="25000"/>
                            </a:schemeClr>
                          </a:solidFill>
                          <a:latin typeface="Meiryo" charset="-128"/>
                          <a:ea typeface="Meiryo" charset="-128"/>
                          <a:cs typeface="Meiryo" charset="-128"/>
                        </a:rPr>
                        <a:t>　</a:t>
                      </a:r>
                      <a:r>
                        <a:rPr kumimoji="1" lang="en-US" altLang="ja-JP" sz="1000" err="1">
                          <a:solidFill>
                            <a:schemeClr val="tx1">
                              <a:lumMod val="75000"/>
                              <a:lumOff val="25000"/>
                            </a:schemeClr>
                          </a:solidFill>
                          <a:latin typeface="Meiryo" charset="-128"/>
                          <a:ea typeface="Meiryo" charset="-128"/>
                          <a:cs typeface="Meiryo" charset="-128"/>
                        </a:rPr>
                        <a:t>FileVault</a:t>
                      </a:r>
                      <a:r>
                        <a:rPr kumimoji="1" lang="ja-JP" altLang="en-US" sz="1000">
                          <a:solidFill>
                            <a:schemeClr val="tx1">
                              <a:lumMod val="75000"/>
                              <a:lumOff val="25000"/>
                            </a:schemeClr>
                          </a:solidFill>
                          <a:latin typeface="Meiryo" charset="-128"/>
                          <a:ea typeface="Meiryo" charset="-128"/>
                          <a:cs typeface="Meiryo" charset="-128"/>
                        </a:rPr>
                        <a:t>　パーソナル復旧キー設定　パーソナル復旧キー　所属団体の復旧キー設定</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インストールアプリ</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アプリ名　バージョン　デベロッパー　カテゴリー　アプリサイズ</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プロファイル</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プロファイル名　作成者　アプリケーション</a:t>
                      </a:r>
                      <a:r>
                        <a:rPr kumimoji="1" lang="en-US" altLang="ja-JP" sz="1000">
                          <a:solidFill>
                            <a:schemeClr val="tx1">
                              <a:lumMod val="75000"/>
                              <a:lumOff val="25000"/>
                            </a:schemeClr>
                          </a:solidFill>
                          <a:latin typeface="Meiryo" charset="-128"/>
                          <a:ea typeface="Meiryo" charset="-128"/>
                          <a:cs typeface="Meiryo" charset="-128"/>
                        </a:rPr>
                        <a:t>ID</a:t>
                      </a:r>
                      <a:r>
                        <a:rPr kumimoji="1" lang="ja-JP" altLang="en-US" sz="1000">
                          <a:solidFill>
                            <a:schemeClr val="tx1">
                              <a:lumMod val="75000"/>
                              <a:lumOff val="25000"/>
                            </a:schemeClr>
                          </a:solidFill>
                          <a:latin typeface="Meiryo" charset="-128"/>
                          <a:ea typeface="Meiryo" charset="-128"/>
                          <a:cs typeface="Meiryo" charset="-128"/>
                        </a:rPr>
                        <a:t>　概要</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アラート（トリガー）名　アラートレベル</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6767687"/>
                  </a:ext>
                </a:extLst>
              </a:tr>
              <a:tr h="283900">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リモート操作</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ja-JP" altLang="en-US" sz="1000">
                          <a:solidFill>
                            <a:schemeClr val="tx1">
                              <a:lumMod val="75000"/>
                              <a:lumOff val="25000"/>
                            </a:schemeClr>
                          </a:solidFill>
                          <a:latin typeface="Meiryo" charset="-128"/>
                          <a:ea typeface="Meiryo" charset="-128"/>
                          <a:cs typeface="Meiryo" charset="-128"/>
                        </a:rPr>
                        <a:t>実行履歴（設定日時・実行者・内容・状態・実行日時・詳細）</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4052070"/>
                  </a:ext>
                </a:extLst>
              </a:tr>
              <a:tr h="746443">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ctr">
                        <a:lnSpc>
                          <a:spcPct val="140000"/>
                        </a:lnSpc>
                      </a:pPr>
                      <a:r>
                        <a:rPr kumimoji="1" lang="ja-JP" altLang="en-US" sz="1000">
                          <a:solidFill>
                            <a:schemeClr val="tx1">
                              <a:lumMod val="75000"/>
                              <a:lumOff val="25000"/>
                            </a:schemeClr>
                          </a:solidFill>
                          <a:latin typeface="Meiryo" charset="-128"/>
                          <a:ea typeface="Meiryo" charset="-128"/>
                          <a:cs typeface="Meiryo" charset="-128"/>
                        </a:rPr>
                        <a:t>クライアント</a:t>
                      </a:r>
                    </a:p>
                  </a:txBody>
                  <a:tcPr anchor="ctr">
                    <a:lnL w="6350" cap="flat" cmpd="sng" algn="ctr">
                      <a:solidFill>
                        <a:sysClr val="window" lastClr="FFFFFF">
                          <a:lumMod val="65000"/>
                        </a:sysClr>
                      </a:solidFill>
                      <a:prstDash val="solid"/>
                      <a:round/>
                      <a:headEnd type="none" w="med" len="med"/>
                      <a:tailEnd type="none" w="med" len="med"/>
                    </a:lnL>
                    <a:lnR w="6350" cap="flat" cmpd="sng" algn="ctr">
                      <a:solidFill>
                        <a:sysClr val="window" lastClr="FFFFFF">
                          <a:lumMod val="65000"/>
                        </a:sysClr>
                      </a:solidFill>
                      <a:prstDash val="dash"/>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Yu Gothic" panose="020F0502020204030204"/>
                        </a:defRPr>
                      </a:lvl1pPr>
                      <a:lvl2pPr marL="457200" algn="l" defTabSz="914400" rtl="0" eaLnBrk="1" latinLnBrk="0" hangingPunct="1">
                        <a:defRPr kumimoji="1" sz="1800" kern="1200">
                          <a:solidFill>
                            <a:schemeClr val="tx1"/>
                          </a:solidFill>
                          <a:latin typeface="Yu Gothic" panose="020F0502020204030204"/>
                        </a:defRPr>
                      </a:lvl2pPr>
                      <a:lvl3pPr marL="914400" algn="l" defTabSz="914400" rtl="0" eaLnBrk="1" latinLnBrk="0" hangingPunct="1">
                        <a:defRPr kumimoji="1" sz="1800" kern="1200">
                          <a:solidFill>
                            <a:schemeClr val="tx1"/>
                          </a:solidFill>
                          <a:latin typeface="Yu Gothic" panose="020F0502020204030204"/>
                        </a:defRPr>
                      </a:lvl3pPr>
                      <a:lvl4pPr marL="1371600" algn="l" defTabSz="914400" rtl="0" eaLnBrk="1" latinLnBrk="0" hangingPunct="1">
                        <a:defRPr kumimoji="1" sz="1800" kern="1200">
                          <a:solidFill>
                            <a:schemeClr val="tx1"/>
                          </a:solidFill>
                          <a:latin typeface="Yu Gothic" panose="020F0502020204030204"/>
                        </a:defRPr>
                      </a:lvl4pPr>
                      <a:lvl5pPr marL="1828800" algn="l" defTabSz="914400" rtl="0" eaLnBrk="1" latinLnBrk="0" hangingPunct="1">
                        <a:defRPr kumimoji="1" sz="1800" kern="1200">
                          <a:solidFill>
                            <a:schemeClr val="tx1"/>
                          </a:solidFill>
                          <a:latin typeface="Yu Gothic" panose="020F0502020204030204"/>
                        </a:defRPr>
                      </a:lvl5pPr>
                      <a:lvl6pPr marL="2286000" algn="l" defTabSz="914400" rtl="0" eaLnBrk="1" latinLnBrk="0" hangingPunct="1">
                        <a:defRPr kumimoji="1" sz="1800" kern="1200">
                          <a:solidFill>
                            <a:schemeClr val="tx1"/>
                          </a:solidFill>
                          <a:latin typeface="Yu Gothic" panose="020F0502020204030204"/>
                        </a:defRPr>
                      </a:lvl6pPr>
                      <a:lvl7pPr marL="2743200" algn="l" defTabSz="914400" rtl="0" eaLnBrk="1" latinLnBrk="0" hangingPunct="1">
                        <a:defRPr kumimoji="1" sz="1800" kern="1200">
                          <a:solidFill>
                            <a:schemeClr val="tx1"/>
                          </a:solidFill>
                          <a:latin typeface="Yu Gothic" panose="020F0502020204030204"/>
                        </a:defRPr>
                      </a:lvl7pPr>
                      <a:lvl8pPr marL="3200400" algn="l" defTabSz="914400" rtl="0" eaLnBrk="1" latinLnBrk="0" hangingPunct="1">
                        <a:defRPr kumimoji="1" sz="1800" kern="1200">
                          <a:solidFill>
                            <a:schemeClr val="tx1"/>
                          </a:solidFill>
                          <a:latin typeface="Yu Gothic" panose="020F0502020204030204"/>
                        </a:defRPr>
                      </a:lvl8pPr>
                      <a:lvl9pPr marL="3657600" algn="l" defTabSz="914400" rtl="0" eaLnBrk="1" latinLnBrk="0" hangingPunct="1">
                        <a:defRPr kumimoji="1" sz="1800" kern="1200">
                          <a:solidFill>
                            <a:schemeClr val="tx1"/>
                          </a:solidFill>
                          <a:latin typeface="Yu Gothic" panose="020F0502020204030204"/>
                        </a:defRPr>
                      </a:lvl9pPr>
                    </a:lstStyle>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MDM </a:t>
                      </a:r>
                      <a:r>
                        <a:rPr kumimoji="1" lang="ja-JP" altLang="en-US" sz="1000">
                          <a:solidFill>
                            <a:schemeClr val="tx1">
                              <a:lumMod val="75000"/>
                              <a:lumOff val="25000"/>
                            </a:schemeClr>
                          </a:solidFill>
                          <a:latin typeface="Meiryo" charset="-128"/>
                          <a:ea typeface="Meiryo" charset="-128"/>
                          <a:cs typeface="Meiryo" charset="-128"/>
                        </a:rPr>
                        <a:t>構成プロファイルインストール日時　</a:t>
                      </a:r>
                      <a:r>
                        <a:rPr kumimoji="1" lang="en-US" altLang="ja-JP" sz="1000">
                          <a:solidFill>
                            <a:schemeClr val="tx1">
                              <a:lumMod val="75000"/>
                              <a:lumOff val="25000"/>
                            </a:schemeClr>
                          </a:solidFill>
                          <a:latin typeface="Meiryo" charset="-128"/>
                          <a:ea typeface="Meiryo" charset="-128"/>
                          <a:cs typeface="Meiryo" charset="-128"/>
                        </a:rPr>
                        <a:t>LANSCOPE Client </a:t>
                      </a:r>
                      <a:r>
                        <a:rPr kumimoji="1" lang="ja-JP" altLang="en-US" sz="1000">
                          <a:solidFill>
                            <a:schemeClr val="tx1">
                              <a:lumMod val="75000"/>
                              <a:lumOff val="25000"/>
                            </a:schemeClr>
                          </a:solidFill>
                          <a:latin typeface="Meiryo" charset="-128"/>
                          <a:ea typeface="Meiryo" charset="-128"/>
                          <a:cs typeface="Meiryo" charset="-128"/>
                        </a:rPr>
                        <a:t>インストール日時</a:t>
                      </a:r>
                      <a:endParaRPr kumimoji="1" lang="en-US" altLang="ja-JP" sz="1000">
                        <a:solidFill>
                          <a:schemeClr val="tx1">
                            <a:lumMod val="75000"/>
                            <a:lumOff val="25000"/>
                          </a:schemeClr>
                        </a:solidFill>
                        <a:latin typeface="Meiryo" charset="-128"/>
                        <a:ea typeface="Meiryo" charset="-128"/>
                        <a:cs typeface="Meiryo" charset="-128"/>
                      </a:endParaRPr>
                    </a:p>
                    <a:p>
                      <a:pPr algn="just">
                        <a:lnSpc>
                          <a:spcPct val="140000"/>
                        </a:lnSpc>
                      </a:pPr>
                      <a:r>
                        <a:rPr kumimoji="1" lang="en-US" altLang="ja-JP" sz="1000">
                          <a:solidFill>
                            <a:schemeClr val="tx1">
                              <a:lumMod val="75000"/>
                              <a:lumOff val="25000"/>
                            </a:schemeClr>
                          </a:solidFill>
                          <a:latin typeface="Meiryo" charset="-128"/>
                          <a:ea typeface="Meiryo" charset="-128"/>
                          <a:cs typeface="Meiryo" charset="-128"/>
                        </a:rPr>
                        <a:t>LANSCOPE </a:t>
                      </a:r>
                      <a:r>
                        <a:rPr kumimoji="1" lang="ja-JP" altLang="en-US" sz="1000">
                          <a:solidFill>
                            <a:schemeClr val="tx1">
                              <a:lumMod val="75000"/>
                              <a:lumOff val="25000"/>
                            </a:schemeClr>
                          </a:solidFill>
                          <a:latin typeface="Meiryo" charset="-128"/>
                          <a:ea typeface="Meiryo" charset="-128"/>
                          <a:cs typeface="Meiryo" charset="-128"/>
                        </a:rPr>
                        <a:t>クライアント最終稼働日時（</a:t>
                      </a:r>
                      <a:r>
                        <a:rPr kumimoji="1" lang="en-US" altLang="ja-JP" sz="1000">
                          <a:solidFill>
                            <a:schemeClr val="tx1">
                              <a:lumMod val="75000"/>
                              <a:lumOff val="25000"/>
                            </a:schemeClr>
                          </a:solidFill>
                          <a:latin typeface="Meiryo" charset="-128"/>
                          <a:ea typeface="Meiryo" charset="-128"/>
                          <a:cs typeface="Meiryo" charset="-128"/>
                        </a:rPr>
                        <a:t>MDM</a:t>
                      </a:r>
                      <a:r>
                        <a:rPr kumimoji="1" lang="ja-JP" altLang="en-US" sz="1000">
                          <a:solidFill>
                            <a:schemeClr val="tx1">
                              <a:lumMod val="75000"/>
                              <a:lumOff val="25000"/>
                            </a:schemeClr>
                          </a:solidFill>
                          <a:latin typeface="Meiryo" charset="-128"/>
                          <a:ea typeface="Meiryo" charset="-128"/>
                          <a:cs typeface="Meiryo" charset="-128"/>
                        </a:rPr>
                        <a:t>構成プロファイル最終通信日時　</a:t>
                      </a:r>
                      <a:r>
                        <a:rPr kumimoji="1" lang="en-US" altLang="ja-JP" sz="1000">
                          <a:solidFill>
                            <a:schemeClr val="tx1">
                              <a:lumMod val="75000"/>
                              <a:lumOff val="25000"/>
                            </a:schemeClr>
                          </a:solidFill>
                          <a:latin typeface="Meiryo" charset="-128"/>
                          <a:ea typeface="Meiryo" charset="-128"/>
                          <a:cs typeface="Meiryo" charset="-128"/>
                        </a:rPr>
                        <a:t>LANSCOPE Client </a:t>
                      </a:r>
                      <a:r>
                        <a:rPr kumimoji="1" lang="ja-JP" altLang="en-US" sz="1000">
                          <a:solidFill>
                            <a:schemeClr val="tx1">
                              <a:lumMod val="75000"/>
                              <a:lumOff val="25000"/>
                            </a:schemeClr>
                          </a:solidFill>
                          <a:latin typeface="Meiryo" charset="-128"/>
                          <a:ea typeface="Meiryo" charset="-128"/>
                          <a:cs typeface="Meiryo" charset="-128"/>
                        </a:rPr>
                        <a:t>最終通信日時）　</a:t>
                      </a:r>
                      <a:r>
                        <a:rPr kumimoji="1" lang="en-US" altLang="ja-JP" sz="1000">
                          <a:solidFill>
                            <a:schemeClr val="tx1">
                              <a:lumMod val="75000"/>
                              <a:lumOff val="25000"/>
                            </a:schemeClr>
                          </a:solidFill>
                          <a:latin typeface="Meiryo" charset="-128"/>
                          <a:ea typeface="Meiryo" charset="-128"/>
                          <a:cs typeface="Meiryo" charset="-128"/>
                        </a:rPr>
                        <a:t>LANSCOPE Client </a:t>
                      </a:r>
                      <a:r>
                        <a:rPr kumimoji="1" lang="ja-JP" altLang="en-US" sz="1000">
                          <a:solidFill>
                            <a:schemeClr val="tx1">
                              <a:lumMod val="75000"/>
                              <a:lumOff val="25000"/>
                            </a:schemeClr>
                          </a:solidFill>
                          <a:latin typeface="Meiryo" charset="-128"/>
                          <a:ea typeface="Meiryo" charset="-128"/>
                          <a:cs typeface="Meiryo" charset="-128"/>
                        </a:rPr>
                        <a:t>バージョン</a:t>
                      </a:r>
                    </a:p>
                  </a:txBody>
                  <a:tcPr anchor="ctr">
                    <a:lnL w="6350" cap="flat" cmpd="sng" algn="ctr">
                      <a:solidFill>
                        <a:sysClr val="window" lastClr="FFFFFF">
                          <a:lumMod val="65000"/>
                        </a:sysClr>
                      </a:solidFill>
                      <a:prstDash val="dash"/>
                      <a:round/>
                      <a:headEnd type="none" w="med" len="med"/>
                      <a:tailEnd type="none" w="med" len="med"/>
                    </a:lnL>
                    <a:lnR w="6350" cap="flat" cmpd="sng" algn="ctr">
                      <a:solidFill>
                        <a:sysClr val="window" lastClr="FFFFFF">
                          <a:lumMod val="65000"/>
                        </a:sysClr>
                      </a:solidFill>
                      <a:prstDash val="solid"/>
                      <a:round/>
                      <a:headEnd type="none" w="med" len="med"/>
                      <a:tailEnd type="none" w="med" len="med"/>
                    </a:lnR>
                    <a:lnT w="6350" cap="flat" cmpd="sng" algn="ctr">
                      <a:solidFill>
                        <a:sysClr val="window" lastClr="FFFFFF">
                          <a:lumMod val="65000"/>
                        </a:sysClr>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79973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a:extLst>
              <a:ext uri="{FF2B5EF4-FFF2-40B4-BE49-F238E27FC236}">
                <a16:creationId xmlns:a16="http://schemas.microsoft.com/office/drawing/2014/main" id="{4EAEA8FF-5D5F-D640-8F2E-0C674E85D933}"/>
              </a:ext>
            </a:extLst>
          </p:cNvPr>
          <p:cNvSpPr>
            <a:spLocks noGrp="1"/>
          </p:cNvSpPr>
          <p:nvPr>
            <p:ph type="body" sz="quarter" idx="15"/>
          </p:nvPr>
        </p:nvSpPr>
        <p:spPr/>
        <p:txBody>
          <a:bodyPr/>
          <a:lstStyle/>
          <a:p>
            <a:r>
              <a:rPr lang="ja-JP" altLang="en-US"/>
              <a:t>エンドポイントマネージャー</a:t>
            </a:r>
            <a:r>
              <a:rPr lang="en-US" altLang="ja-JP"/>
              <a:t> </a:t>
            </a:r>
            <a:r>
              <a:rPr lang="ja-JP" altLang="en-US"/>
              <a:t>クラウド版のニーズ</a:t>
            </a:r>
          </a:p>
        </p:txBody>
      </p:sp>
      <p:sp>
        <p:nvSpPr>
          <p:cNvPr id="5" name="テキスト プレースホルダー 4">
            <a:extLst>
              <a:ext uri="{FF2B5EF4-FFF2-40B4-BE49-F238E27FC236}">
                <a16:creationId xmlns:a16="http://schemas.microsoft.com/office/drawing/2014/main" id="{BAF37529-793E-D742-8EB5-428955EB991E}"/>
              </a:ext>
            </a:extLst>
          </p:cNvPr>
          <p:cNvSpPr>
            <a:spLocks noGrp="1"/>
          </p:cNvSpPr>
          <p:nvPr>
            <p:ph type="body" sz="quarter" idx="11"/>
          </p:nvPr>
        </p:nvSpPr>
        <p:spPr>
          <a:xfrm>
            <a:off x="263132" y="690627"/>
            <a:ext cx="11665736" cy="452432"/>
          </a:xfrm>
        </p:spPr>
        <p:txBody>
          <a:bodyPr/>
          <a:lstStyle/>
          <a:p>
            <a:r>
              <a:rPr lang="ja-JP" altLang="en-US"/>
              <a:t>クラウドならではの特長を活かしたデバイス管理の課題解決を支援！</a:t>
            </a:r>
          </a:p>
        </p:txBody>
      </p:sp>
      <p:sp>
        <p:nvSpPr>
          <p:cNvPr id="8" name="テキスト ボックス 7">
            <a:extLst>
              <a:ext uri="{FF2B5EF4-FFF2-40B4-BE49-F238E27FC236}">
                <a16:creationId xmlns:a16="http://schemas.microsoft.com/office/drawing/2014/main" id="{53264ED6-668D-524D-AEF8-0D395856A2A0}"/>
              </a:ext>
            </a:extLst>
          </p:cNvPr>
          <p:cNvSpPr txBox="1"/>
          <p:nvPr/>
        </p:nvSpPr>
        <p:spPr>
          <a:xfrm>
            <a:off x="8596377" y="1777219"/>
            <a:ext cx="2646879" cy="670953"/>
          </a:xfrm>
          <a:prstGeom prst="rect">
            <a:avLst/>
          </a:prstGeom>
          <a:noFill/>
        </p:spPr>
        <p:txBody>
          <a:bodyPr wrap="none" rtlCol="0">
            <a:spAutoFit/>
          </a:bodyPr>
          <a:lstStyle/>
          <a:p>
            <a:pPr algn="ctr">
              <a:lnSpc>
                <a:spcPct val="120000"/>
              </a:lnSpc>
            </a:pPr>
            <a:r>
              <a:rPr kumimoji="1" lang="en-US" altLang="ja-JP" sz="1600" b="1">
                <a:solidFill>
                  <a:srgbClr val="16A3B6"/>
                </a:solidFill>
                <a:latin typeface="Meiryo" panose="020B0604030504040204" pitchFamily="34" charset="-128"/>
                <a:ea typeface="Meiryo" panose="020B0604030504040204" pitchFamily="34" charset="-128"/>
              </a:rPr>
              <a:t>PC</a:t>
            </a:r>
            <a:r>
              <a:rPr kumimoji="1" lang="ja-JP" altLang="en-US" sz="1600" b="1">
                <a:solidFill>
                  <a:srgbClr val="16A3B6"/>
                </a:solidFill>
                <a:latin typeface="Meiryo" panose="020B0604030504040204" pitchFamily="34" charset="-128"/>
                <a:ea typeface="Meiryo" panose="020B0604030504040204" pitchFamily="34" charset="-128"/>
              </a:rPr>
              <a:t>・スマホを</a:t>
            </a:r>
            <a:endParaRPr kumimoji="1" lang="en-US" altLang="ja-JP" sz="1600" b="1">
              <a:solidFill>
                <a:srgbClr val="16A3B6"/>
              </a:solidFill>
              <a:latin typeface="Meiryo" panose="020B0604030504040204" pitchFamily="34" charset="-128"/>
              <a:ea typeface="Meiryo" panose="020B0604030504040204" pitchFamily="34" charset="-128"/>
            </a:endParaRPr>
          </a:p>
          <a:p>
            <a:pPr algn="ctr">
              <a:lnSpc>
                <a:spcPct val="120000"/>
              </a:lnSpc>
            </a:pPr>
            <a:r>
              <a:rPr kumimoji="1" lang="ja-JP" altLang="en-US" sz="1600" b="1">
                <a:solidFill>
                  <a:srgbClr val="16A3B6"/>
                </a:solidFill>
                <a:latin typeface="Meiryo" panose="020B0604030504040204" pitchFamily="34" charset="-128"/>
                <a:ea typeface="Meiryo" panose="020B0604030504040204" pitchFamily="34" charset="-128"/>
              </a:rPr>
              <a:t>クラウドで一元管理したい</a:t>
            </a:r>
          </a:p>
        </p:txBody>
      </p:sp>
      <p:sp>
        <p:nvSpPr>
          <p:cNvPr id="9" name="テキスト ボックス 8">
            <a:extLst>
              <a:ext uri="{FF2B5EF4-FFF2-40B4-BE49-F238E27FC236}">
                <a16:creationId xmlns:a16="http://schemas.microsoft.com/office/drawing/2014/main" id="{F17C1EDC-0458-D749-B321-307037DADB88}"/>
              </a:ext>
            </a:extLst>
          </p:cNvPr>
          <p:cNvSpPr txBox="1"/>
          <p:nvPr/>
        </p:nvSpPr>
        <p:spPr>
          <a:xfrm>
            <a:off x="1089960" y="1777219"/>
            <a:ext cx="2135521" cy="670953"/>
          </a:xfrm>
          <a:prstGeom prst="rect">
            <a:avLst/>
          </a:prstGeom>
          <a:noFill/>
        </p:spPr>
        <p:txBody>
          <a:bodyPr wrap="none" rtlCol="0">
            <a:spAutoFit/>
          </a:bodyPr>
          <a:lstStyle/>
          <a:p>
            <a:pPr algn="ctr">
              <a:lnSpc>
                <a:spcPct val="120000"/>
              </a:lnSpc>
            </a:pPr>
            <a:r>
              <a:rPr kumimoji="1" lang="en-US" altLang="ja-JP" sz="1600" b="1">
                <a:solidFill>
                  <a:srgbClr val="16A3B6"/>
                </a:solidFill>
                <a:latin typeface="Meiryo" panose="020B0604030504040204" pitchFamily="34" charset="-128"/>
                <a:ea typeface="Meiryo" panose="020B0604030504040204" pitchFamily="34" charset="-128"/>
              </a:rPr>
              <a:t>IT </a:t>
            </a:r>
            <a:r>
              <a:rPr kumimoji="1" lang="ja-JP" altLang="en-US" sz="1600" b="1">
                <a:solidFill>
                  <a:srgbClr val="16A3B6"/>
                </a:solidFill>
                <a:latin typeface="Meiryo" panose="020B0604030504040204" pitchFamily="34" charset="-128"/>
                <a:ea typeface="Meiryo" panose="020B0604030504040204" pitchFamily="34" charset="-128"/>
              </a:rPr>
              <a:t>資産管理ツールを</a:t>
            </a:r>
            <a:endParaRPr kumimoji="1" lang="en-US" altLang="ja-JP" sz="1600" b="1">
              <a:solidFill>
                <a:srgbClr val="16A3B6"/>
              </a:solidFill>
              <a:latin typeface="Meiryo" panose="020B0604030504040204" pitchFamily="34" charset="-128"/>
              <a:ea typeface="Meiryo" panose="020B0604030504040204" pitchFamily="34" charset="-128"/>
            </a:endParaRPr>
          </a:p>
          <a:p>
            <a:pPr algn="ctr">
              <a:lnSpc>
                <a:spcPct val="120000"/>
              </a:lnSpc>
            </a:pPr>
            <a:r>
              <a:rPr kumimoji="1" lang="ja-JP" altLang="en-US" sz="1600" b="1">
                <a:solidFill>
                  <a:srgbClr val="16A3B6"/>
                </a:solidFill>
                <a:latin typeface="Meiryo" panose="020B0604030504040204" pitchFamily="34" charset="-128"/>
                <a:ea typeface="Meiryo" panose="020B0604030504040204" pitchFamily="34" charset="-128"/>
              </a:rPr>
              <a:t>クラウド化したい</a:t>
            </a:r>
          </a:p>
        </p:txBody>
      </p:sp>
      <p:sp>
        <p:nvSpPr>
          <p:cNvPr id="10" name="テキスト ボックス 9">
            <a:extLst>
              <a:ext uri="{FF2B5EF4-FFF2-40B4-BE49-F238E27FC236}">
                <a16:creationId xmlns:a16="http://schemas.microsoft.com/office/drawing/2014/main" id="{9B6BADF1-204E-FD49-A793-866679831C79}"/>
              </a:ext>
            </a:extLst>
          </p:cNvPr>
          <p:cNvSpPr txBox="1"/>
          <p:nvPr/>
        </p:nvSpPr>
        <p:spPr>
          <a:xfrm>
            <a:off x="4709081" y="1777219"/>
            <a:ext cx="2646879" cy="670953"/>
          </a:xfrm>
          <a:prstGeom prst="rect">
            <a:avLst/>
          </a:prstGeom>
          <a:noFill/>
        </p:spPr>
        <p:txBody>
          <a:bodyPr wrap="none" rtlCol="0">
            <a:spAutoFit/>
          </a:bodyPr>
          <a:lstStyle/>
          <a:p>
            <a:pPr algn="ctr">
              <a:lnSpc>
                <a:spcPct val="120000"/>
              </a:lnSpc>
            </a:pPr>
            <a:r>
              <a:rPr kumimoji="1" lang="ja-JP" altLang="en-US" sz="1600" b="1">
                <a:solidFill>
                  <a:srgbClr val="16A3B6"/>
                </a:solidFill>
                <a:latin typeface="Meiryo" panose="020B0604030504040204" pitchFamily="34" charset="-128"/>
                <a:ea typeface="Meiryo" panose="020B0604030504040204" pitchFamily="34" charset="-128"/>
              </a:rPr>
              <a:t>所在を問わない</a:t>
            </a:r>
            <a:endParaRPr kumimoji="1" lang="en-US" altLang="ja-JP" sz="1600" b="1">
              <a:solidFill>
                <a:srgbClr val="16A3B6"/>
              </a:solidFill>
              <a:latin typeface="Meiryo" panose="020B0604030504040204" pitchFamily="34" charset="-128"/>
              <a:ea typeface="Meiryo" panose="020B0604030504040204" pitchFamily="34" charset="-128"/>
            </a:endParaRPr>
          </a:p>
          <a:p>
            <a:pPr algn="ctr">
              <a:lnSpc>
                <a:spcPct val="120000"/>
              </a:lnSpc>
            </a:pPr>
            <a:r>
              <a:rPr kumimoji="1" lang="ja-JP" altLang="en-US" sz="1600" b="1">
                <a:solidFill>
                  <a:srgbClr val="16A3B6"/>
                </a:solidFill>
                <a:latin typeface="Meiryo" panose="020B0604030504040204" pitchFamily="34" charset="-128"/>
                <a:ea typeface="Meiryo" panose="020B0604030504040204" pitchFamily="34" charset="-128"/>
              </a:rPr>
              <a:t>デバイス管理を実現したい</a:t>
            </a:r>
            <a:endParaRPr kumimoji="1" lang="en-US" altLang="ja-JP" sz="1600" b="1">
              <a:solidFill>
                <a:srgbClr val="16A3B6"/>
              </a:solidFill>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50F9CB4D-91F9-384E-BE7C-B58607CE4A2C}"/>
              </a:ext>
            </a:extLst>
          </p:cNvPr>
          <p:cNvPicPr>
            <a:picLocks noChangeAspect="1"/>
          </p:cNvPicPr>
          <p:nvPr/>
        </p:nvPicPr>
        <p:blipFill>
          <a:blip r:embed="rId2"/>
          <a:srcRect/>
          <a:stretch/>
        </p:blipFill>
        <p:spPr>
          <a:xfrm>
            <a:off x="1328967" y="2883028"/>
            <a:ext cx="1657502" cy="1623577"/>
          </a:xfrm>
          <a:prstGeom prst="rect">
            <a:avLst/>
          </a:prstGeom>
        </p:spPr>
      </p:pic>
      <p:sp>
        <p:nvSpPr>
          <p:cNvPr id="12" name="テキスト ボックス 11">
            <a:extLst>
              <a:ext uri="{FF2B5EF4-FFF2-40B4-BE49-F238E27FC236}">
                <a16:creationId xmlns:a16="http://schemas.microsoft.com/office/drawing/2014/main" id="{DAA55D68-81B6-A541-95B1-63F3321F7C45}"/>
              </a:ext>
            </a:extLst>
          </p:cNvPr>
          <p:cNvSpPr txBox="1"/>
          <p:nvPr/>
        </p:nvSpPr>
        <p:spPr>
          <a:xfrm>
            <a:off x="603335" y="4699695"/>
            <a:ext cx="3369615" cy="849463"/>
          </a:xfrm>
          <a:prstGeom prst="rect">
            <a:avLst/>
          </a:prstGeom>
          <a:noFill/>
        </p:spPr>
        <p:txBody>
          <a:bodyPr wrap="square" rtlCol="0">
            <a:spAutoFit/>
          </a:bodyPr>
          <a:lstStyle/>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社内のシステムや業務用ソフトをクラウド化を進めており、</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IT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資産管理ツールもクラウドに移行したい。</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D06BF6F7-FC9A-9E40-B469-F9041F71E59F}"/>
              </a:ext>
            </a:extLst>
          </p:cNvPr>
          <p:cNvPicPr>
            <a:picLocks noChangeAspect="1"/>
          </p:cNvPicPr>
          <p:nvPr/>
        </p:nvPicPr>
        <p:blipFill>
          <a:blip r:embed="rId3"/>
          <a:stretch>
            <a:fillRect/>
          </a:stretch>
        </p:blipFill>
        <p:spPr>
          <a:xfrm>
            <a:off x="4798357" y="2852537"/>
            <a:ext cx="2468310" cy="1341799"/>
          </a:xfrm>
          <a:prstGeom prst="rect">
            <a:avLst/>
          </a:prstGeom>
        </p:spPr>
      </p:pic>
      <p:sp>
        <p:nvSpPr>
          <p:cNvPr id="14" name="テキスト ボックス 13">
            <a:extLst>
              <a:ext uri="{FF2B5EF4-FFF2-40B4-BE49-F238E27FC236}">
                <a16:creationId xmlns:a16="http://schemas.microsoft.com/office/drawing/2014/main" id="{B0818568-4B6A-1047-9A9B-850CE31A831F}"/>
              </a:ext>
            </a:extLst>
          </p:cNvPr>
          <p:cNvSpPr txBox="1"/>
          <p:nvPr/>
        </p:nvSpPr>
        <p:spPr>
          <a:xfrm>
            <a:off x="4347704" y="4699694"/>
            <a:ext cx="3369615" cy="849463"/>
          </a:xfrm>
          <a:prstGeom prst="rect">
            <a:avLst/>
          </a:prstGeom>
          <a:noFill/>
        </p:spPr>
        <p:txBody>
          <a:bodyPr wrap="square" rtlCol="0">
            <a:spAutoFit/>
          </a:bodyPr>
          <a:lstStyle/>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出社・在宅・レンタルオフィス</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働く場所の多様化が進んでいる中でも、リアルタイムにデバイスを管理したい。</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829CC171-542C-BC47-A73C-A75936AA5018}"/>
              </a:ext>
            </a:extLst>
          </p:cNvPr>
          <p:cNvPicPr>
            <a:picLocks noChangeAspect="1"/>
          </p:cNvPicPr>
          <p:nvPr/>
        </p:nvPicPr>
        <p:blipFill rotWithShape="1">
          <a:blip r:embed="rId4">
            <a:clrChange>
              <a:clrFrom>
                <a:srgbClr val="BF6000">
                  <a:alpha val="3137"/>
                </a:srgbClr>
              </a:clrFrom>
              <a:clrTo>
                <a:srgbClr val="BF6000">
                  <a:alpha val="0"/>
                </a:srgbClr>
              </a:clrTo>
            </a:clrChange>
          </a:blip>
          <a:srcRect l="28274" t="50051" r="17542" b="11640"/>
          <a:stretch/>
        </p:blipFill>
        <p:spPr>
          <a:xfrm>
            <a:off x="8709213" y="2774210"/>
            <a:ext cx="2421205" cy="1420126"/>
          </a:xfrm>
          <a:prstGeom prst="rect">
            <a:avLst/>
          </a:prstGeom>
        </p:spPr>
      </p:pic>
      <p:sp>
        <p:nvSpPr>
          <p:cNvPr id="16" name="テキスト ボックス 15">
            <a:extLst>
              <a:ext uri="{FF2B5EF4-FFF2-40B4-BE49-F238E27FC236}">
                <a16:creationId xmlns:a16="http://schemas.microsoft.com/office/drawing/2014/main" id="{38980B1D-7F3A-904A-9C57-10DDA0664B67}"/>
              </a:ext>
            </a:extLst>
          </p:cNvPr>
          <p:cNvSpPr txBox="1"/>
          <p:nvPr/>
        </p:nvSpPr>
        <p:spPr>
          <a:xfrm>
            <a:off x="8155252" y="4699694"/>
            <a:ext cx="3369615" cy="849463"/>
          </a:xfrm>
          <a:prstGeom prst="rect">
            <a:avLst/>
          </a:prstGeom>
          <a:noFill/>
        </p:spPr>
        <p:txBody>
          <a:bodyPr wrap="square" rtlCol="0">
            <a:spAutoFit/>
          </a:bodyPr>
          <a:lstStyle/>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管理の効率化のために、</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PC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だけでなく、スマホやタブレットも同じツール・同じ管理コンソールで管理したい。</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1289092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AF334AF-F971-3244-9C68-37393C069E41}"/>
              </a:ext>
            </a:extLst>
          </p:cNvPr>
          <p:cNvSpPr>
            <a:spLocks noGrp="1"/>
          </p:cNvSpPr>
          <p:nvPr>
            <p:ph type="body" sz="quarter" idx="15"/>
          </p:nvPr>
        </p:nvSpPr>
        <p:spPr/>
        <p:txBody>
          <a:bodyPr/>
          <a:lstStyle/>
          <a:p>
            <a:r>
              <a:rPr kumimoji="1" lang="ja-JP" altLang="en-US"/>
              <a:t>操作ログ活用シーン</a:t>
            </a:r>
            <a:r>
              <a:rPr kumimoji="1" lang="en-US" altLang="ja-JP"/>
              <a:t>① </a:t>
            </a:r>
            <a:r>
              <a:rPr kumimoji="1" lang="ja-JP" altLang="en-US"/>
              <a:t>サービス残業防止</a:t>
            </a:r>
          </a:p>
        </p:txBody>
      </p:sp>
      <p:graphicFrame>
        <p:nvGraphicFramePr>
          <p:cNvPr id="4" name="表 3">
            <a:extLst>
              <a:ext uri="{FF2B5EF4-FFF2-40B4-BE49-F238E27FC236}">
                <a16:creationId xmlns:a16="http://schemas.microsoft.com/office/drawing/2014/main" id="{B3BA1CB1-7955-7F48-AFBD-2A4C721728D2}"/>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5" name="正方形/長方形 4">
            <a:extLst>
              <a:ext uri="{FF2B5EF4-FFF2-40B4-BE49-F238E27FC236}">
                <a16:creationId xmlns:a16="http://schemas.microsoft.com/office/drawing/2014/main" id="{9E6566C3-719C-4843-9B83-10D972C6EBDA}"/>
              </a:ext>
            </a:extLst>
          </p:cNvPr>
          <p:cNvSpPr/>
          <p:nvPr/>
        </p:nvSpPr>
        <p:spPr>
          <a:xfrm>
            <a:off x="240566" y="1026586"/>
            <a:ext cx="11701063" cy="1501929"/>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AF671AD-553C-5F4E-8E26-ECD340E84C86}"/>
              </a:ext>
            </a:extLst>
          </p:cNvPr>
          <p:cNvSpPr txBox="1"/>
          <p:nvPr/>
        </p:nvSpPr>
        <p:spPr>
          <a:xfrm>
            <a:off x="797009" y="1429302"/>
            <a:ext cx="10834419" cy="981038"/>
          </a:xfrm>
          <a:prstGeom prst="rect">
            <a:avLst/>
          </a:prstGeom>
          <a:noFill/>
        </p:spPr>
        <p:txBody>
          <a:bodyPr wrap="square" rtlCol="0">
            <a:spAutoFit/>
          </a:bodyPr>
          <a:lstStyle/>
          <a:p>
            <a:pPr algn="just">
              <a:lnSpc>
                <a:spcPct val="140000"/>
              </a:lnSpc>
            </a:pPr>
            <a:r>
              <a:rPr lang="ja-JP" altLang="en-US" sz="1050">
                <a:solidFill>
                  <a:schemeClr val="tx1">
                    <a:lumMod val="75000"/>
                    <a:lumOff val="25000"/>
                  </a:schemeClr>
                </a:solidFill>
                <a:latin typeface="Meiryo" charset="-128"/>
                <a:ea typeface="Meiryo" charset="-128"/>
                <a:cs typeface="Meiryo" charset="-128"/>
              </a:rPr>
              <a:t>働き方改革関連法案の施行で、残業時間の罰則付き上限規制の適用、また従業員の労働時間を把握・記録することが義務化されました。一方で、テレワークの普及により仕事とプライベートの区切りを付けることが難しく、成果を上げるために申請外の残業をしてしまう人もいるかもしれません。上司も同僚もお互いの働く姿が見えづらくなっています。</a:t>
            </a:r>
            <a:endParaRPr lang="en-US" altLang="ja-JP" sz="1050">
              <a:solidFill>
                <a:schemeClr val="tx1">
                  <a:lumMod val="75000"/>
                  <a:lumOff val="25000"/>
                </a:schemeClr>
              </a:solidFill>
              <a:latin typeface="Meiryo" charset="-128"/>
              <a:ea typeface="Meiryo" charset="-128"/>
              <a:cs typeface="Meiryo" charset="-128"/>
            </a:endParaRPr>
          </a:p>
          <a:p>
            <a:pPr algn="just">
              <a:lnSpc>
                <a:spcPct val="140000"/>
              </a:lnSpc>
            </a:pPr>
            <a:r>
              <a:rPr lang="ja-JP" altLang="en-US" sz="1050">
                <a:solidFill>
                  <a:schemeClr val="tx1">
                    <a:lumMod val="75000"/>
                    <a:lumOff val="25000"/>
                  </a:schemeClr>
                </a:solidFill>
                <a:latin typeface="Meiryo" charset="-128"/>
                <a:ea typeface="Meiryo" charset="-128"/>
                <a:cs typeface="Meiryo" charset="-128"/>
              </a:rPr>
              <a:t>エンドポイントマネージャー</a:t>
            </a:r>
            <a:r>
              <a:rPr lang="en-US" altLang="ja-JP" sz="1050">
                <a:solidFill>
                  <a:schemeClr val="tx1">
                    <a:lumMod val="75000"/>
                    <a:lumOff val="25000"/>
                  </a:schemeClr>
                </a:solidFill>
                <a:latin typeface="Meiryo" charset="-128"/>
                <a:ea typeface="Meiryo" charset="-128"/>
                <a:cs typeface="Meiryo" charset="-128"/>
              </a:rPr>
              <a:t> </a:t>
            </a:r>
            <a:r>
              <a:rPr lang="ja-JP" altLang="en-US" sz="1050">
                <a:solidFill>
                  <a:schemeClr val="tx1">
                    <a:lumMod val="75000"/>
                    <a:lumOff val="25000"/>
                  </a:schemeClr>
                </a:solidFill>
                <a:latin typeface="Meiryo" charset="-128"/>
                <a:ea typeface="Meiryo" charset="-128"/>
                <a:cs typeface="Meiryo" charset="-128"/>
              </a:rPr>
              <a:t>クラウド版では「業務時間内外のデバイス利用状況」レポートで、一目で業務時間外の操作ログを把握。申請外の残業を行っている従業員に、事情を聞き、タスクの再分配や働き方の見直しなどのきっかけを作ります。</a:t>
            </a:r>
          </a:p>
        </p:txBody>
      </p:sp>
      <p:pic>
        <p:nvPicPr>
          <p:cNvPr id="7" name="グラフィックス 6" descr="右向き指示マーク">
            <a:extLst>
              <a:ext uri="{FF2B5EF4-FFF2-40B4-BE49-F238E27FC236}">
                <a16:creationId xmlns:a16="http://schemas.microsoft.com/office/drawing/2014/main" id="{D2ED7ACC-F81E-2648-B698-CA2E1132C3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325" y="1125769"/>
            <a:ext cx="352541" cy="352541"/>
          </a:xfrm>
          <a:prstGeom prst="rect">
            <a:avLst/>
          </a:prstGeom>
        </p:spPr>
      </p:pic>
      <p:sp>
        <p:nvSpPr>
          <p:cNvPr id="8" name="テキスト ボックス 7">
            <a:extLst>
              <a:ext uri="{FF2B5EF4-FFF2-40B4-BE49-F238E27FC236}">
                <a16:creationId xmlns:a16="http://schemas.microsoft.com/office/drawing/2014/main" id="{3F5BF017-94D6-0E45-AAF5-06F9585DACCA}"/>
              </a:ext>
            </a:extLst>
          </p:cNvPr>
          <p:cNvSpPr txBox="1"/>
          <p:nvPr/>
        </p:nvSpPr>
        <p:spPr>
          <a:xfrm>
            <a:off x="797009" y="1178402"/>
            <a:ext cx="9522647" cy="276999"/>
          </a:xfrm>
          <a:prstGeom prst="rect">
            <a:avLst/>
          </a:prstGeom>
          <a:noFill/>
        </p:spPr>
        <p:txBody>
          <a:bodyPr wrap="square" rtlCol="0">
            <a:spAutoFit/>
          </a:bodyPr>
          <a:lstStyle/>
          <a:p>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申請外の残業を行っていないか？成果を上げるために無理をしていないか？「業務時間内外のデバイス利用状況」で一目で把握</a:t>
            </a:r>
          </a:p>
        </p:txBody>
      </p:sp>
      <p:pic>
        <p:nvPicPr>
          <p:cNvPr id="9" name="図 8">
            <a:extLst>
              <a:ext uri="{FF2B5EF4-FFF2-40B4-BE49-F238E27FC236}">
                <a16:creationId xmlns:a16="http://schemas.microsoft.com/office/drawing/2014/main" id="{CEFE66E5-3EF7-4844-9FCD-F8719AB9C5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0566" y="2680331"/>
            <a:ext cx="8018585" cy="1834912"/>
          </a:xfrm>
          <a:prstGeom prst="rect">
            <a:avLst/>
          </a:prstGeom>
          <a:ln w="6350">
            <a:solidFill>
              <a:schemeClr val="bg1">
                <a:lumMod val="65000"/>
              </a:schemeClr>
            </a:solidFill>
          </a:ln>
        </p:spPr>
      </p:pic>
      <p:sp>
        <p:nvSpPr>
          <p:cNvPr id="10" name="円/楕円 9">
            <a:extLst>
              <a:ext uri="{FF2B5EF4-FFF2-40B4-BE49-F238E27FC236}">
                <a16:creationId xmlns:a16="http://schemas.microsoft.com/office/drawing/2014/main" id="{E2C38504-951D-3341-97BD-952D6068E3B7}"/>
              </a:ext>
            </a:extLst>
          </p:cNvPr>
          <p:cNvSpPr/>
          <p:nvPr/>
        </p:nvSpPr>
        <p:spPr>
          <a:xfrm>
            <a:off x="5684668" y="3496829"/>
            <a:ext cx="357091" cy="351692"/>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DF32F707-DFF8-E843-90D6-4822F631D6C6}"/>
              </a:ext>
            </a:extLst>
          </p:cNvPr>
          <p:cNvSpPr/>
          <p:nvPr/>
        </p:nvSpPr>
        <p:spPr>
          <a:xfrm>
            <a:off x="5912551" y="4000337"/>
            <a:ext cx="357091" cy="351692"/>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吹き出し: 四角形 82">
            <a:extLst>
              <a:ext uri="{FF2B5EF4-FFF2-40B4-BE49-F238E27FC236}">
                <a16:creationId xmlns:a16="http://schemas.microsoft.com/office/drawing/2014/main" id="{D24819C6-242C-8249-BFD1-069CE694EAD1}"/>
              </a:ext>
            </a:extLst>
          </p:cNvPr>
          <p:cNvSpPr/>
          <p:nvPr/>
        </p:nvSpPr>
        <p:spPr>
          <a:xfrm flipH="1">
            <a:off x="4425898" y="5679598"/>
            <a:ext cx="2973305" cy="645021"/>
          </a:xfrm>
          <a:prstGeom prst="wedgeRectCallout">
            <a:avLst>
              <a:gd name="adj1" fmla="val -52730"/>
              <a:gd name="adj2" fmla="val 22137"/>
            </a:avLst>
          </a:prstGeom>
          <a:solidFill>
            <a:schemeClr val="bg1">
              <a:lumMod val="95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四角形 81">
            <a:extLst>
              <a:ext uri="{FF2B5EF4-FFF2-40B4-BE49-F238E27FC236}">
                <a16:creationId xmlns:a16="http://schemas.microsoft.com/office/drawing/2014/main" id="{0C90F973-F055-5643-8ECE-67D962E779A1}"/>
              </a:ext>
            </a:extLst>
          </p:cNvPr>
          <p:cNvSpPr/>
          <p:nvPr/>
        </p:nvSpPr>
        <p:spPr>
          <a:xfrm>
            <a:off x="1002208" y="4793683"/>
            <a:ext cx="4227815" cy="692654"/>
          </a:xfrm>
          <a:prstGeom prst="wedgeRectCallout">
            <a:avLst>
              <a:gd name="adj1" fmla="val -52374"/>
              <a:gd name="adj2" fmla="val -32993"/>
            </a:avLst>
          </a:prstGeom>
          <a:solidFill>
            <a:schemeClr val="accent4">
              <a:lumMod val="20000"/>
              <a:lumOff val="80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E82D27B8-3F49-D042-A7A0-F2711EE16A45}"/>
              </a:ext>
            </a:extLst>
          </p:cNvPr>
          <p:cNvPicPr>
            <a:picLocks noChangeAspect="1"/>
          </p:cNvPicPr>
          <p:nvPr/>
        </p:nvPicPr>
        <p:blipFill rotWithShape="1">
          <a:blip r:embed="rId5"/>
          <a:srcRect t="-889" b="55851"/>
          <a:stretch/>
        </p:blipFill>
        <p:spPr>
          <a:xfrm flipH="1">
            <a:off x="414325" y="4808628"/>
            <a:ext cx="465422" cy="465422"/>
          </a:xfrm>
          <a:prstGeom prst="ellipse">
            <a:avLst/>
          </a:prstGeom>
          <a:ln w="3175">
            <a:solidFill>
              <a:schemeClr val="bg1">
                <a:lumMod val="50000"/>
              </a:schemeClr>
            </a:solidFill>
          </a:ln>
        </p:spPr>
      </p:pic>
      <p:sp>
        <p:nvSpPr>
          <p:cNvPr id="15" name="テキスト ボックス 14">
            <a:extLst>
              <a:ext uri="{FF2B5EF4-FFF2-40B4-BE49-F238E27FC236}">
                <a16:creationId xmlns:a16="http://schemas.microsoft.com/office/drawing/2014/main" id="{0028D6CD-FFBC-F14C-BD76-69D39797B051}"/>
              </a:ext>
            </a:extLst>
          </p:cNvPr>
          <p:cNvSpPr txBox="1"/>
          <p:nvPr/>
        </p:nvSpPr>
        <p:spPr>
          <a:xfrm>
            <a:off x="1063793" y="4809869"/>
            <a:ext cx="4131193" cy="665952"/>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EC6B6C"/>
                </a:solidFill>
                <a:effectLst/>
                <a:uLnTx/>
                <a:uFillTx/>
                <a:latin typeface="Meiryo" panose="020B0604030504040204" pitchFamily="34" charset="-128"/>
                <a:ea typeface="Meiryo" panose="020B0604030504040204" pitchFamily="34" charset="-128"/>
                <a:cs typeface="+mn-cs"/>
              </a:rPr>
              <a:t>先週金曜日と今週の月曜日・・遅くまで</a:t>
            </a:r>
            <a:r>
              <a:rPr kumimoji="1" lang="ja-JP" altLang="en-US" sz="1050">
                <a:solidFill>
                  <a:srgbClr val="EC6B6C"/>
                </a:solidFill>
                <a:latin typeface="Meiryo" panose="020B0604030504040204" pitchFamily="34" charset="-128"/>
                <a:ea typeface="Meiryo" panose="020B0604030504040204" pitchFamily="34" charset="-128"/>
              </a:rPr>
              <a:t>ありがとう。</a:t>
            </a:r>
            <a:endParaRPr kumimoji="1" lang="en-US" altLang="ja-JP" sz="1050">
              <a:solidFill>
                <a:srgbClr val="EC6B6C"/>
              </a:solidFill>
              <a:latin typeface="Meiryo" panose="020B0604030504040204" pitchFamily="34" charset="-128"/>
              <a:ea typeface="Meiryo" panose="020B0604030504040204" pitchFamily="34"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050">
                <a:solidFill>
                  <a:srgbClr val="EC6B6C"/>
                </a:solidFill>
                <a:latin typeface="Meiryo" panose="020B0604030504040204" pitchFamily="34" charset="-128"/>
                <a:ea typeface="Meiryo" panose="020B0604030504040204" pitchFamily="34" charset="-128"/>
              </a:rPr>
              <a:t>でも申請時間外の労働は会社の違法行為になってしまう可能性も</a:t>
            </a:r>
            <a:r>
              <a:rPr kumimoji="1" lang="ja-JP" altLang="en-US" sz="1050" b="0" i="0" u="none" strike="noStrike" kern="1200" cap="none" spc="0" normalizeH="0" baseline="0" noProof="0">
                <a:ln>
                  <a:noFill/>
                </a:ln>
                <a:solidFill>
                  <a:srgbClr val="EC6B6C"/>
                </a:solidFill>
                <a:effectLst/>
                <a:uLnTx/>
                <a:uFillTx/>
                <a:latin typeface="Meiryo" panose="020B0604030504040204" pitchFamily="34" charset="-128"/>
                <a:ea typeface="Meiryo" panose="020B0604030504040204" pitchFamily="34" charset="-128"/>
                <a:cs typeface="+mn-cs"/>
              </a:rPr>
              <a:t>あるので行わないようにしよう。</a:t>
            </a:r>
          </a:p>
        </p:txBody>
      </p:sp>
      <p:pic>
        <p:nvPicPr>
          <p:cNvPr id="16" name="図 15">
            <a:extLst>
              <a:ext uri="{FF2B5EF4-FFF2-40B4-BE49-F238E27FC236}">
                <a16:creationId xmlns:a16="http://schemas.microsoft.com/office/drawing/2014/main" id="{CC9BD688-3C5F-ED4A-ACE7-8EF13B87FBA1}"/>
              </a:ext>
            </a:extLst>
          </p:cNvPr>
          <p:cNvPicPr>
            <a:picLocks noChangeAspect="1"/>
          </p:cNvPicPr>
          <p:nvPr/>
        </p:nvPicPr>
        <p:blipFill rotWithShape="1">
          <a:blip r:embed="rId6"/>
          <a:srcRect l="21684" t="-566" r="11309" b="61632"/>
          <a:stretch/>
        </p:blipFill>
        <p:spPr>
          <a:xfrm>
            <a:off x="7539168" y="5750173"/>
            <a:ext cx="489119" cy="489119"/>
          </a:xfrm>
          <a:prstGeom prst="ellipse">
            <a:avLst/>
          </a:prstGeom>
          <a:ln w="3175">
            <a:solidFill>
              <a:schemeClr val="bg1">
                <a:lumMod val="50000"/>
              </a:schemeClr>
            </a:solidFill>
          </a:ln>
        </p:spPr>
      </p:pic>
      <p:sp>
        <p:nvSpPr>
          <p:cNvPr id="17" name="テキスト ボックス 16">
            <a:extLst>
              <a:ext uri="{FF2B5EF4-FFF2-40B4-BE49-F238E27FC236}">
                <a16:creationId xmlns:a16="http://schemas.microsoft.com/office/drawing/2014/main" id="{A2267FB1-6BD3-2046-8A97-B358036BAD60}"/>
              </a:ext>
            </a:extLst>
          </p:cNvPr>
          <p:cNvSpPr txBox="1"/>
          <p:nvPr/>
        </p:nvSpPr>
        <p:spPr>
          <a:xfrm>
            <a:off x="4504960" y="5769223"/>
            <a:ext cx="2877711" cy="472052"/>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すみません、納期を優先してしまいました。</a:t>
            </a:r>
            <a:endParaRPr kumimoji="1" lang="en-US" altLang="ja-JP" sz="105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これからは相談するようにします。</a:t>
            </a:r>
            <a:endParaRPr kumimoji="1" lang="ja-JP" altLang="en-US" sz="105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endParaRPr>
          </a:p>
        </p:txBody>
      </p:sp>
    </p:spTree>
    <p:extLst>
      <p:ext uri="{BB962C8B-B14F-4D97-AF65-F5344CB8AC3E}">
        <p14:creationId xmlns:p14="http://schemas.microsoft.com/office/powerpoint/2010/main" val="428186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0D9115F-BA26-2347-B531-A3520D2001CD}"/>
              </a:ext>
            </a:extLst>
          </p:cNvPr>
          <p:cNvSpPr>
            <a:spLocks noGrp="1"/>
          </p:cNvSpPr>
          <p:nvPr>
            <p:ph type="body" sz="quarter" idx="15"/>
          </p:nvPr>
        </p:nvSpPr>
        <p:spPr/>
        <p:txBody>
          <a:bodyPr/>
          <a:lstStyle/>
          <a:p>
            <a:r>
              <a:rPr kumimoji="1" lang="ja-JP" altLang="en-US"/>
              <a:t>操作ログ活用シーン②</a:t>
            </a:r>
            <a:r>
              <a:rPr kumimoji="1" lang="en-US" altLang="ja-JP"/>
              <a:t> </a:t>
            </a:r>
            <a:r>
              <a:rPr lang="ja-JP" altLang="en-US"/>
              <a:t>シャローワーク対策</a:t>
            </a:r>
            <a:endParaRPr kumimoji="1" lang="ja-JP" altLang="en-US"/>
          </a:p>
        </p:txBody>
      </p:sp>
      <p:graphicFrame>
        <p:nvGraphicFramePr>
          <p:cNvPr id="4" name="表 3">
            <a:extLst>
              <a:ext uri="{FF2B5EF4-FFF2-40B4-BE49-F238E27FC236}">
                <a16:creationId xmlns:a16="http://schemas.microsoft.com/office/drawing/2014/main" id="{3EA93060-3680-F64E-A048-861FCC90EC33}"/>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5" name="正方形/長方形 4">
            <a:extLst>
              <a:ext uri="{FF2B5EF4-FFF2-40B4-BE49-F238E27FC236}">
                <a16:creationId xmlns:a16="http://schemas.microsoft.com/office/drawing/2014/main" id="{DB4C6D4E-1DC1-6B4C-9E93-F9BF154504EE}"/>
              </a:ext>
            </a:extLst>
          </p:cNvPr>
          <p:cNvSpPr/>
          <p:nvPr/>
        </p:nvSpPr>
        <p:spPr>
          <a:xfrm>
            <a:off x="240566" y="1026586"/>
            <a:ext cx="11701063" cy="1501929"/>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A6D8F7D-B001-994A-8093-2BE065372FDC}"/>
              </a:ext>
            </a:extLst>
          </p:cNvPr>
          <p:cNvSpPr txBox="1"/>
          <p:nvPr/>
        </p:nvSpPr>
        <p:spPr>
          <a:xfrm>
            <a:off x="797009" y="1429302"/>
            <a:ext cx="10834419" cy="981038"/>
          </a:xfrm>
          <a:prstGeom prst="rect">
            <a:avLst/>
          </a:prstGeom>
          <a:noFill/>
        </p:spPr>
        <p:txBody>
          <a:bodyPr wrap="square" rtlCol="0">
            <a:spAutoFit/>
          </a:bodyPr>
          <a:lstStyle/>
          <a:p>
            <a:pPr algn="just">
              <a:lnSpc>
                <a:spcPct val="140000"/>
              </a:lnSpc>
            </a:pPr>
            <a:r>
              <a:rPr lang="ja-JP" altLang="en-US" sz="1050">
                <a:solidFill>
                  <a:schemeClr val="tx1">
                    <a:lumMod val="75000"/>
                    <a:lumOff val="25000"/>
                  </a:schemeClr>
                </a:solidFill>
                <a:latin typeface="Meiryo" charset="-128"/>
                <a:ea typeface="Meiryo" charset="-128"/>
                <a:cs typeface="Meiryo" charset="-128"/>
              </a:rPr>
              <a:t>人間が集中状態に入るまで、一般的に</a:t>
            </a:r>
            <a:r>
              <a:rPr lang="en-US" altLang="ja-JP" sz="1050">
                <a:solidFill>
                  <a:schemeClr val="tx1">
                    <a:lumMod val="75000"/>
                    <a:lumOff val="25000"/>
                  </a:schemeClr>
                </a:solidFill>
                <a:latin typeface="Meiryo" charset="-128"/>
                <a:ea typeface="Meiryo" charset="-128"/>
                <a:cs typeface="Meiryo" charset="-128"/>
              </a:rPr>
              <a:t>20</a:t>
            </a:r>
            <a:r>
              <a:rPr lang="ja-JP" altLang="en-US" sz="1050">
                <a:solidFill>
                  <a:schemeClr val="tx1">
                    <a:lumMod val="75000"/>
                    <a:lumOff val="25000"/>
                  </a:schemeClr>
                </a:solidFill>
                <a:latin typeface="Meiryo" charset="-128"/>
                <a:ea typeface="Meiryo" charset="-128"/>
                <a:cs typeface="Meiryo" charset="-128"/>
              </a:rPr>
              <a:t>分程度かかると言われています。その間に人に話しかけられたり、電話がかかってきたりすると、集中が途切れてしまいます。</a:t>
            </a:r>
            <a:endParaRPr lang="en-US" altLang="ja-JP" sz="1050">
              <a:solidFill>
                <a:schemeClr val="tx1">
                  <a:lumMod val="75000"/>
                  <a:lumOff val="25000"/>
                </a:schemeClr>
              </a:solidFill>
              <a:latin typeface="Meiryo" charset="-128"/>
              <a:ea typeface="Meiryo" charset="-128"/>
              <a:cs typeface="Meiryo" charset="-128"/>
            </a:endParaRPr>
          </a:p>
          <a:p>
            <a:pPr algn="just">
              <a:lnSpc>
                <a:spcPct val="140000"/>
              </a:lnSpc>
            </a:pPr>
            <a:r>
              <a:rPr lang="ja-JP" altLang="en-US" sz="1050">
                <a:solidFill>
                  <a:schemeClr val="tx1">
                    <a:lumMod val="75000"/>
                    <a:lumOff val="25000"/>
                  </a:schemeClr>
                </a:solidFill>
                <a:latin typeface="Meiryo" charset="-128"/>
                <a:ea typeface="Meiryo" charset="-128"/>
                <a:cs typeface="Meiryo" charset="-128"/>
              </a:rPr>
              <a:t>特に深く考えなくてもできるような補助的な仕事「シャローワーク」の状態が続くと、集中して時間をかけて考える必要のある仕事をやり遂げることができません。</a:t>
            </a:r>
            <a:endParaRPr lang="en-US" altLang="ja-JP" sz="1050">
              <a:solidFill>
                <a:schemeClr val="tx1">
                  <a:lumMod val="75000"/>
                  <a:lumOff val="25000"/>
                </a:schemeClr>
              </a:solidFill>
              <a:latin typeface="Meiryo" charset="-128"/>
              <a:ea typeface="Meiryo" charset="-128"/>
              <a:cs typeface="Meiryo" charset="-128"/>
            </a:endParaRPr>
          </a:p>
          <a:p>
            <a:pPr algn="just">
              <a:lnSpc>
                <a:spcPct val="140000"/>
              </a:lnSpc>
            </a:pPr>
            <a:r>
              <a:rPr lang="ja-JP" altLang="en-US" sz="1050">
                <a:solidFill>
                  <a:schemeClr val="tx1">
                    <a:lumMod val="75000"/>
                    <a:lumOff val="25000"/>
                  </a:schemeClr>
                </a:solidFill>
                <a:latin typeface="Meiryo" charset="-128"/>
                <a:ea typeface="Meiryo" charset="-128"/>
                <a:cs typeface="Meiryo" charset="-128"/>
              </a:rPr>
              <a:t>個人レポートの「カテゴリ別のアプリ利用状況」では</a:t>
            </a:r>
            <a:r>
              <a:rPr lang="en-US" altLang="ja-JP" sz="1050">
                <a:solidFill>
                  <a:schemeClr val="tx1">
                    <a:lumMod val="75000"/>
                    <a:lumOff val="25000"/>
                  </a:schemeClr>
                </a:solidFill>
                <a:latin typeface="Meiryo" charset="-128"/>
                <a:ea typeface="Meiryo" charset="-128"/>
                <a:cs typeface="Meiryo" charset="-128"/>
              </a:rPr>
              <a:t> 10</a:t>
            </a:r>
            <a:r>
              <a:rPr lang="ja-JP" altLang="en-US" sz="1050">
                <a:solidFill>
                  <a:schemeClr val="tx1">
                    <a:lumMod val="75000"/>
                    <a:lumOff val="25000"/>
                  </a:schemeClr>
                </a:solidFill>
                <a:latin typeface="Meiryo" charset="-128"/>
                <a:ea typeface="Meiryo" charset="-128"/>
                <a:cs typeface="Meiryo" charset="-128"/>
              </a:rPr>
              <a:t>分刻みで、その間に最もよく利用されたカテゴリのアプリを色別に表現します。頻繁に色が変わっている場合、集中して一つの仕事に取り組めていないかもしれません。なかなか自覚することが難しい観点を、上司・メンバー間の</a:t>
            </a:r>
            <a:r>
              <a:rPr lang="en-US" altLang="ja-JP" sz="1050">
                <a:solidFill>
                  <a:schemeClr val="tx1">
                    <a:lumMod val="75000"/>
                    <a:lumOff val="25000"/>
                  </a:schemeClr>
                </a:solidFill>
                <a:latin typeface="Meiryo" charset="-128"/>
                <a:ea typeface="Meiryo" charset="-128"/>
                <a:cs typeface="Meiryo" charset="-128"/>
              </a:rPr>
              <a:t> 1on1 MTG </a:t>
            </a:r>
            <a:r>
              <a:rPr lang="ja-JP" altLang="en-US" sz="1050">
                <a:solidFill>
                  <a:schemeClr val="tx1">
                    <a:lumMod val="75000"/>
                    <a:lumOff val="25000"/>
                  </a:schemeClr>
                </a:solidFill>
                <a:latin typeface="Meiryo" charset="-128"/>
                <a:ea typeface="Meiryo" charset="-128"/>
                <a:cs typeface="Meiryo" charset="-128"/>
              </a:rPr>
              <a:t>などで気付き・改善活動に活用できます。</a:t>
            </a:r>
            <a:endParaRPr lang="en-US" altLang="ja-JP" sz="1050">
              <a:solidFill>
                <a:schemeClr val="tx1">
                  <a:lumMod val="75000"/>
                  <a:lumOff val="25000"/>
                </a:schemeClr>
              </a:solidFill>
              <a:latin typeface="Meiryo" charset="-128"/>
              <a:ea typeface="Meiryo" charset="-128"/>
              <a:cs typeface="Meiryo" charset="-128"/>
            </a:endParaRPr>
          </a:p>
        </p:txBody>
      </p:sp>
      <p:pic>
        <p:nvPicPr>
          <p:cNvPr id="7" name="グラフィックス 6" descr="右向き指示マーク">
            <a:extLst>
              <a:ext uri="{FF2B5EF4-FFF2-40B4-BE49-F238E27FC236}">
                <a16:creationId xmlns:a16="http://schemas.microsoft.com/office/drawing/2014/main" id="{0BCCE20F-70C9-EB42-954C-07665C285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325" y="1125769"/>
            <a:ext cx="352541" cy="352541"/>
          </a:xfrm>
          <a:prstGeom prst="rect">
            <a:avLst/>
          </a:prstGeom>
        </p:spPr>
      </p:pic>
      <p:sp>
        <p:nvSpPr>
          <p:cNvPr id="8" name="テキスト ボックス 7">
            <a:extLst>
              <a:ext uri="{FF2B5EF4-FFF2-40B4-BE49-F238E27FC236}">
                <a16:creationId xmlns:a16="http://schemas.microsoft.com/office/drawing/2014/main" id="{E9637E90-1ACA-BA46-91AF-54787E040034}"/>
              </a:ext>
            </a:extLst>
          </p:cNvPr>
          <p:cNvSpPr txBox="1"/>
          <p:nvPr/>
        </p:nvSpPr>
        <p:spPr>
          <a:xfrm>
            <a:off x="797010" y="1178402"/>
            <a:ext cx="6542044" cy="276999"/>
          </a:xfrm>
          <a:prstGeom prst="rect">
            <a:avLst/>
          </a:prstGeom>
          <a:noFill/>
        </p:spPr>
        <p:txBody>
          <a:bodyPr wrap="square" rtlCol="0">
            <a:spAutoFit/>
          </a:bodyPr>
          <a:lstStyle/>
          <a:p>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「シャローワーク」に要注意！「カテゴリ別のアプリ利用状況」で改善！</a:t>
            </a:r>
          </a:p>
        </p:txBody>
      </p:sp>
      <p:pic>
        <p:nvPicPr>
          <p:cNvPr id="9" name="図 8">
            <a:extLst>
              <a:ext uri="{FF2B5EF4-FFF2-40B4-BE49-F238E27FC236}">
                <a16:creationId xmlns:a16="http://schemas.microsoft.com/office/drawing/2014/main" id="{FD4A14EC-1C5C-8941-8F7A-F6DE1DD762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0566" y="2776252"/>
            <a:ext cx="7898599" cy="1944905"/>
          </a:xfrm>
          <a:prstGeom prst="rect">
            <a:avLst/>
          </a:prstGeom>
          <a:ln w="6350">
            <a:solidFill>
              <a:schemeClr val="bg1">
                <a:lumMod val="65000"/>
              </a:schemeClr>
            </a:solidFill>
          </a:ln>
        </p:spPr>
      </p:pic>
      <p:sp>
        <p:nvSpPr>
          <p:cNvPr id="10" name="正方形/長方形 9">
            <a:extLst>
              <a:ext uri="{FF2B5EF4-FFF2-40B4-BE49-F238E27FC236}">
                <a16:creationId xmlns:a16="http://schemas.microsoft.com/office/drawing/2014/main" id="{44CB1686-F5F5-6A40-A757-D2F8B3FE588A}"/>
              </a:ext>
            </a:extLst>
          </p:cNvPr>
          <p:cNvSpPr/>
          <p:nvPr/>
        </p:nvSpPr>
        <p:spPr>
          <a:xfrm>
            <a:off x="6599106" y="3607533"/>
            <a:ext cx="1519964" cy="153835"/>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11" name="表 10">
            <a:extLst>
              <a:ext uri="{FF2B5EF4-FFF2-40B4-BE49-F238E27FC236}">
                <a16:creationId xmlns:a16="http://schemas.microsoft.com/office/drawing/2014/main" id="{B3401DF8-A31D-F34A-B561-C0A9296BF1DB}"/>
              </a:ext>
            </a:extLst>
          </p:cNvPr>
          <p:cNvGraphicFramePr>
            <a:graphicFrameLocks noGrp="1"/>
          </p:cNvGraphicFramePr>
          <p:nvPr/>
        </p:nvGraphicFramePr>
        <p:xfrm>
          <a:off x="8230302" y="2776252"/>
          <a:ext cx="3711327" cy="2651760"/>
        </p:xfrm>
        <a:graphic>
          <a:graphicData uri="http://schemas.openxmlformats.org/drawingml/2006/table">
            <a:tbl>
              <a:tblPr firstRow="1" bandRow="1">
                <a:tableStyleId>{5940675A-B579-460E-94D1-54222C63F5DA}</a:tableStyleId>
              </a:tblPr>
              <a:tblGrid>
                <a:gridCol w="1305584">
                  <a:extLst>
                    <a:ext uri="{9D8B030D-6E8A-4147-A177-3AD203B41FA5}">
                      <a16:colId xmlns:a16="http://schemas.microsoft.com/office/drawing/2014/main" val="3336270571"/>
                    </a:ext>
                  </a:extLst>
                </a:gridCol>
                <a:gridCol w="2405743">
                  <a:extLst>
                    <a:ext uri="{9D8B030D-6E8A-4147-A177-3AD203B41FA5}">
                      <a16:colId xmlns:a16="http://schemas.microsoft.com/office/drawing/2014/main" val="722376334"/>
                    </a:ext>
                  </a:extLst>
                </a:gridCol>
              </a:tblGrid>
              <a:tr h="172509">
                <a:tc>
                  <a:txBody>
                    <a:bodyPr/>
                    <a:lstStyle/>
                    <a:p>
                      <a:pPr algn="ctr"/>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カテゴリ</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集計対象のアプリ</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5517632"/>
                  </a:ext>
                </a:extLst>
              </a:tr>
              <a:tr h="172509">
                <a:tc>
                  <a:txBody>
                    <a:bodyPr/>
                    <a:lstStyle/>
                    <a:p>
                      <a:pPr algn="l"/>
                      <a:r>
                        <a:rPr kumimoji="1" lang="en-US" altLang="ja-JP" sz="900" b="0" i="0">
                          <a:latin typeface="Meiryo" panose="020B0604030504040204" pitchFamily="34" charset="-128"/>
                          <a:ea typeface="Meiryo" panose="020B0604030504040204" pitchFamily="34" charset="-128"/>
                        </a:rPr>
                        <a:t> </a:t>
                      </a:r>
                      <a:r>
                        <a:rPr kumimoji="1" lang="ja-JP" altLang="en-US" sz="900" b="0" i="0">
                          <a:solidFill>
                            <a:srgbClr val="ED958A"/>
                          </a:solidFill>
                          <a:latin typeface="Meiryo" panose="020B0604030504040204" pitchFamily="34" charset="-128"/>
                          <a:ea typeface="Meiryo" panose="020B0604030504040204" pitchFamily="34" charset="-128"/>
                        </a:rPr>
                        <a:t>●</a:t>
                      </a:r>
                      <a:r>
                        <a:rPr kumimoji="1" lang="en-US" altLang="ja-JP" sz="900" b="0" i="0">
                          <a:latin typeface="Meiryo" panose="020B0604030504040204" pitchFamily="34" charset="-128"/>
                          <a:ea typeface="Meiryo" panose="020B0604030504040204" pitchFamily="34" charset="-128"/>
                        </a:rPr>
                        <a:t> </a:t>
                      </a:r>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メール</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Outlook.exe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thunderbird.exe</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73657203"/>
                  </a:ext>
                </a:extLst>
              </a:tr>
              <a:tr h="267153">
                <a:tc>
                  <a:txBody>
                    <a:bodyPr/>
                    <a:lstStyle/>
                    <a:p>
                      <a:pPr algn="l"/>
                      <a:r>
                        <a:rPr kumimoji="1" lang="en-US" altLang="ja-JP" sz="900" b="0" i="0">
                          <a:latin typeface="Meiryo" panose="020B0604030504040204" pitchFamily="34" charset="-128"/>
                          <a:ea typeface="Meiryo" panose="020B0604030504040204" pitchFamily="34" charset="-128"/>
                        </a:rPr>
                        <a:t> </a:t>
                      </a:r>
                      <a:r>
                        <a:rPr kumimoji="1" lang="ja-JP" altLang="en-US" sz="900" b="0" i="0">
                          <a:solidFill>
                            <a:srgbClr val="E0E65E"/>
                          </a:solidFill>
                          <a:latin typeface="Meiryo" panose="020B0604030504040204" pitchFamily="34" charset="-128"/>
                          <a:ea typeface="Meiryo" panose="020B0604030504040204" pitchFamily="34" charset="-128"/>
                        </a:rPr>
                        <a:t>●</a:t>
                      </a:r>
                      <a:r>
                        <a:rPr kumimoji="1" lang="en-US" altLang="ja-JP" sz="900" b="0" i="0">
                          <a:latin typeface="Meiryo" panose="020B0604030504040204" pitchFamily="34" charset="-128"/>
                          <a:ea typeface="Meiryo" panose="020B0604030504040204" pitchFamily="34" charset="-128"/>
                        </a:rPr>
                        <a:t> </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Web</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chrome.exe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firefox.exe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iexplore.exe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MicrosoftEdge.exe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Msegde.exe</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3409748"/>
                  </a:ext>
                </a:extLst>
              </a:tr>
              <a:tr h="267153">
                <a:tc>
                  <a:txBody>
                    <a:bodyPr/>
                    <a:lstStyle/>
                    <a:p>
                      <a:pPr algn="l"/>
                      <a:r>
                        <a:rPr kumimoji="1" lang="en-US" altLang="ja-JP" sz="900" b="0" i="0">
                          <a:latin typeface="Meiryo" panose="020B0604030504040204" pitchFamily="34" charset="-128"/>
                          <a:ea typeface="Meiryo" panose="020B0604030504040204" pitchFamily="34" charset="-128"/>
                        </a:rPr>
                        <a:t> </a:t>
                      </a:r>
                      <a:r>
                        <a:rPr kumimoji="1" lang="ja-JP" altLang="en-US" sz="900" b="0" i="0">
                          <a:solidFill>
                            <a:srgbClr val="8ED799"/>
                          </a:solidFill>
                          <a:latin typeface="Meiryo" panose="020B0604030504040204" pitchFamily="34" charset="-128"/>
                          <a:ea typeface="Meiryo" panose="020B0604030504040204" pitchFamily="34" charset="-128"/>
                        </a:rPr>
                        <a:t>●</a:t>
                      </a:r>
                      <a:r>
                        <a:rPr kumimoji="1" lang="en-US" altLang="ja-JP" sz="900" b="0" i="0">
                          <a:latin typeface="Meiryo" panose="020B0604030504040204" pitchFamily="34" charset="-128"/>
                          <a:ea typeface="Meiryo" panose="020B0604030504040204" pitchFamily="34" charset="-128"/>
                        </a:rPr>
                        <a:t> </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Office</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EXCEL.exe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MSACCESS.exe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a:t>
                      </a:r>
                    </a:p>
                    <a:p>
                      <a:pPr algn="l"/>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MSPUB.exe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ONENOTEX.exe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POWEPNT.exe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WINWORD.exe</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7937132"/>
                  </a:ext>
                </a:extLst>
              </a:tr>
              <a:tr h="267153">
                <a:tc>
                  <a:txBody>
                    <a:bodyPr/>
                    <a:lstStyle/>
                    <a:p>
                      <a:pPr algn="l"/>
                      <a:r>
                        <a:rPr kumimoji="1" lang="en-US" altLang="ja-JP" sz="900" b="0" i="0">
                          <a:latin typeface="Meiryo" panose="020B0604030504040204" pitchFamily="34" charset="-128"/>
                          <a:ea typeface="Meiryo" panose="020B0604030504040204" pitchFamily="34" charset="-128"/>
                        </a:rPr>
                        <a:t> </a:t>
                      </a:r>
                      <a:r>
                        <a:rPr kumimoji="1" lang="ja-JP" altLang="en-US" sz="900" b="0" i="0">
                          <a:solidFill>
                            <a:srgbClr val="D8A3F8"/>
                          </a:solidFill>
                          <a:latin typeface="Meiryo" panose="020B0604030504040204" pitchFamily="34" charset="-128"/>
                          <a:ea typeface="Meiryo" panose="020B0604030504040204" pitchFamily="34" charset="-128"/>
                        </a:rPr>
                        <a:t>●</a:t>
                      </a:r>
                      <a:r>
                        <a:rPr kumimoji="1" lang="en-US" altLang="ja-JP" sz="900" b="0" i="0">
                          <a:latin typeface="Meiryo" panose="020B0604030504040204" pitchFamily="34" charset="-128"/>
                          <a:ea typeface="Meiryo" panose="020B0604030504040204" pitchFamily="34" charset="-128"/>
                        </a:rPr>
                        <a:t> </a:t>
                      </a:r>
                      <a:r>
                        <a:rPr kumimoji="1" lang="ja-JP" altLang="en-US" sz="800" b="0" i="0">
                          <a:solidFill>
                            <a:schemeClr val="tx1">
                              <a:lumMod val="75000"/>
                              <a:lumOff val="25000"/>
                            </a:schemeClr>
                          </a:solidFill>
                          <a:latin typeface="Meiryo" panose="020B0604030504040204" pitchFamily="34" charset="-128"/>
                          <a:ea typeface="Meiryo" panose="020B0604030504040204" pitchFamily="34" charset="-128"/>
                        </a:rPr>
                        <a:t>コミュニケーション</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atmgr.exe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Chatwork.exe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direct.exe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slack.exe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Teams.exe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WMOne.exe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Zoom.exe</a:t>
                      </a:r>
                      <a:r>
                        <a:rPr kumimoji="1" lang="en-US" altLang="ja-JP" sz="900" b="0" i="0">
                          <a:solidFill>
                            <a:schemeClr val="tx1">
                              <a:lumMod val="75000"/>
                              <a:lumOff val="25000"/>
                            </a:schemeClr>
                          </a:solidFill>
                          <a:latin typeface="Meiryo" panose="020B0604030504040204" pitchFamily="34" charset="-128"/>
                          <a:ea typeface="Meiryo" panose="020B0604030504040204" pitchFamily="34" charset="-128"/>
                        </a:rPr>
                        <a:t> </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77804495"/>
                  </a:ext>
                </a:extLst>
              </a:tr>
              <a:tr h="172509">
                <a:tc>
                  <a:txBody>
                    <a:bodyPr/>
                    <a:lstStyle/>
                    <a:p>
                      <a:pPr algn="l"/>
                      <a:r>
                        <a:rPr kumimoji="1" lang="en-US" altLang="ja-JP" sz="900" b="0" i="0">
                          <a:latin typeface="Meiryo" panose="020B0604030504040204" pitchFamily="34" charset="-128"/>
                          <a:ea typeface="Meiryo" panose="020B0604030504040204" pitchFamily="34" charset="-128"/>
                        </a:rPr>
                        <a:t> </a:t>
                      </a:r>
                      <a:r>
                        <a:rPr kumimoji="1" lang="ja-JP" altLang="en-US" sz="900" b="0" i="0">
                          <a:solidFill>
                            <a:srgbClr val="5CB4FC"/>
                          </a:solidFill>
                          <a:latin typeface="Meiryo" panose="020B0604030504040204" pitchFamily="34" charset="-128"/>
                          <a:ea typeface="Meiryo" panose="020B0604030504040204" pitchFamily="34" charset="-128"/>
                        </a:rPr>
                        <a:t>●</a:t>
                      </a:r>
                      <a:r>
                        <a:rPr kumimoji="1" lang="en-US" altLang="ja-JP" sz="900" b="0" i="0">
                          <a:latin typeface="Meiryo" panose="020B0604030504040204" pitchFamily="34" charset="-128"/>
                          <a:ea typeface="Meiryo" panose="020B0604030504040204" pitchFamily="34" charset="-128"/>
                        </a:rPr>
                        <a:t> </a:t>
                      </a:r>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エクスプローラー</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kumimoji="1" lang="en-US" altLang="ja-JP" sz="900" b="0" i="0" err="1">
                          <a:solidFill>
                            <a:schemeClr val="tx1">
                              <a:lumMod val="75000"/>
                              <a:lumOff val="25000"/>
                            </a:schemeClr>
                          </a:solidFill>
                          <a:latin typeface="Meiryo" panose="020B0604030504040204" pitchFamily="34" charset="-128"/>
                          <a:ea typeface="Meiryo" panose="020B0604030504040204" pitchFamily="34" charset="-128"/>
                        </a:rPr>
                        <a:t>explorer.exe</a:t>
                      </a:r>
                      <a:endParaRPr kumimoji="1" lang="ja-JP" altLang="en-US" sz="900" b="0" i="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5763083"/>
                  </a:ext>
                </a:extLst>
              </a:tr>
              <a:tr h="172509">
                <a:tc>
                  <a:txBody>
                    <a:bodyPr/>
                    <a:lstStyle/>
                    <a:p>
                      <a:pPr algn="l"/>
                      <a:r>
                        <a:rPr kumimoji="1" lang="en-US" altLang="ja-JP" sz="900" b="0" i="0">
                          <a:latin typeface="Meiryo" panose="020B0604030504040204" pitchFamily="34" charset="-128"/>
                          <a:ea typeface="Meiryo" panose="020B0604030504040204" pitchFamily="34" charset="-128"/>
                        </a:rPr>
                        <a:t> </a:t>
                      </a:r>
                      <a:r>
                        <a:rPr kumimoji="1" lang="ja-JP" altLang="en-US" sz="900" b="0" i="0">
                          <a:solidFill>
                            <a:srgbClr val="5E89E1"/>
                          </a:solidFill>
                          <a:latin typeface="Meiryo" panose="020B0604030504040204" pitchFamily="34" charset="-128"/>
                          <a:ea typeface="Meiryo" panose="020B0604030504040204" pitchFamily="34" charset="-128"/>
                        </a:rPr>
                        <a:t>●</a:t>
                      </a:r>
                      <a:r>
                        <a:rPr kumimoji="1" lang="en-US" altLang="ja-JP" sz="900" b="0" i="0">
                          <a:latin typeface="Meiryo" panose="020B0604030504040204" pitchFamily="34" charset="-128"/>
                          <a:ea typeface="Meiryo" panose="020B0604030504040204" pitchFamily="34" charset="-128"/>
                        </a:rPr>
                        <a:t> </a:t>
                      </a:r>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放置時間</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スクリーンセーバーや画面ロック中に起動されるアプリ</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72498739"/>
                  </a:ext>
                </a:extLst>
              </a:tr>
              <a:tr h="172509">
                <a:tc>
                  <a:txBody>
                    <a:bodyPr/>
                    <a:lstStyle/>
                    <a:p>
                      <a:pPr algn="l"/>
                      <a:r>
                        <a:rPr kumimoji="1" lang="en-US" altLang="ja-JP" sz="900" b="0" i="0">
                          <a:latin typeface="Meiryo" panose="020B0604030504040204" pitchFamily="34" charset="-128"/>
                          <a:ea typeface="Meiryo" panose="020B0604030504040204" pitchFamily="34" charset="-128"/>
                        </a:rPr>
                        <a:t> </a:t>
                      </a:r>
                      <a:r>
                        <a:rPr kumimoji="1" lang="ja-JP" altLang="en-US" sz="900" b="0" i="0">
                          <a:solidFill>
                            <a:srgbClr val="EDACCE"/>
                          </a:solidFill>
                          <a:latin typeface="Meiryo" panose="020B0604030504040204" pitchFamily="34" charset="-128"/>
                          <a:ea typeface="Meiryo" panose="020B0604030504040204" pitchFamily="34" charset="-128"/>
                        </a:rPr>
                        <a:t>●</a:t>
                      </a:r>
                      <a:r>
                        <a:rPr kumimoji="1" lang="en-US" altLang="ja-JP" sz="900" b="0" i="0">
                          <a:latin typeface="Meiryo" panose="020B0604030504040204" pitchFamily="34" charset="-128"/>
                          <a:ea typeface="Meiryo" panose="020B0604030504040204" pitchFamily="34" charset="-128"/>
                        </a:rPr>
                        <a:t> </a:t>
                      </a:r>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その他のアプリ</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l"/>
                      <a:r>
                        <a:rPr kumimoji="1" lang="ja-JP" altLang="en-US" sz="900" b="0" i="0">
                          <a:solidFill>
                            <a:schemeClr val="tx1">
                              <a:lumMod val="75000"/>
                              <a:lumOff val="25000"/>
                            </a:schemeClr>
                          </a:solidFill>
                          <a:latin typeface="Meiryo" panose="020B0604030504040204" pitchFamily="34" charset="-128"/>
                          <a:ea typeface="Meiryo" panose="020B0604030504040204" pitchFamily="34" charset="-128"/>
                        </a:rPr>
                        <a:t>上記に該当しないアプリ</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58466934"/>
                  </a:ext>
                </a:extLst>
              </a:tr>
            </a:tbl>
          </a:graphicData>
        </a:graphic>
      </p:graphicFrame>
      <p:sp>
        <p:nvSpPr>
          <p:cNvPr id="12" name="吹き出し: 四角形 85">
            <a:extLst>
              <a:ext uri="{FF2B5EF4-FFF2-40B4-BE49-F238E27FC236}">
                <a16:creationId xmlns:a16="http://schemas.microsoft.com/office/drawing/2014/main" id="{D58D26D2-1789-B249-9C1D-27075483BFE6}"/>
              </a:ext>
            </a:extLst>
          </p:cNvPr>
          <p:cNvSpPr/>
          <p:nvPr/>
        </p:nvSpPr>
        <p:spPr>
          <a:xfrm flipH="1">
            <a:off x="3462803" y="5534374"/>
            <a:ext cx="2996335" cy="354420"/>
          </a:xfrm>
          <a:prstGeom prst="wedgeRectCallout">
            <a:avLst>
              <a:gd name="adj1" fmla="val -52730"/>
              <a:gd name="adj2" fmla="val 22137"/>
            </a:avLst>
          </a:prstGeom>
          <a:solidFill>
            <a:schemeClr val="bg1">
              <a:lumMod val="95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吹き出し: 四角形 84">
            <a:extLst>
              <a:ext uri="{FF2B5EF4-FFF2-40B4-BE49-F238E27FC236}">
                <a16:creationId xmlns:a16="http://schemas.microsoft.com/office/drawing/2014/main" id="{FDFF3648-9D1F-FE4B-95DA-9C803DF60867}"/>
              </a:ext>
            </a:extLst>
          </p:cNvPr>
          <p:cNvSpPr/>
          <p:nvPr/>
        </p:nvSpPr>
        <p:spPr>
          <a:xfrm>
            <a:off x="909306" y="4936392"/>
            <a:ext cx="4227815" cy="465422"/>
          </a:xfrm>
          <a:prstGeom prst="wedgeRectCallout">
            <a:avLst>
              <a:gd name="adj1" fmla="val -52374"/>
              <a:gd name="adj2" fmla="val -32993"/>
            </a:avLst>
          </a:prstGeom>
          <a:solidFill>
            <a:schemeClr val="accent4">
              <a:lumMod val="20000"/>
              <a:lumOff val="80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62290D8-0A45-1248-B991-37CD39968FBC}"/>
              </a:ext>
            </a:extLst>
          </p:cNvPr>
          <p:cNvSpPr txBox="1"/>
          <p:nvPr/>
        </p:nvSpPr>
        <p:spPr>
          <a:xfrm>
            <a:off x="991212" y="5006176"/>
            <a:ext cx="3996877" cy="287002"/>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EC6B6C"/>
                </a:solidFill>
                <a:effectLst/>
                <a:uLnTx/>
                <a:uFillTx/>
                <a:latin typeface="Meiryo" panose="020B0604030504040204" pitchFamily="34" charset="-128"/>
                <a:ea typeface="Meiryo" panose="020B0604030504040204" pitchFamily="34" charset="-128"/>
                <a:cs typeface="+mn-cs"/>
              </a:rPr>
              <a:t>先週は頻繁にメール対応しているみたいだけど大丈夫？</a:t>
            </a:r>
          </a:p>
        </p:txBody>
      </p:sp>
      <p:sp>
        <p:nvSpPr>
          <p:cNvPr id="15" name="テキスト ボックス 14">
            <a:extLst>
              <a:ext uri="{FF2B5EF4-FFF2-40B4-BE49-F238E27FC236}">
                <a16:creationId xmlns:a16="http://schemas.microsoft.com/office/drawing/2014/main" id="{7A1D8375-8C34-9046-81FB-73D6E8299892}"/>
              </a:ext>
            </a:extLst>
          </p:cNvPr>
          <p:cNvSpPr txBox="1"/>
          <p:nvPr/>
        </p:nvSpPr>
        <p:spPr>
          <a:xfrm>
            <a:off x="3555533" y="5570041"/>
            <a:ext cx="2864887" cy="287002"/>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言われてみれば</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11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確かに多かったですね。</a:t>
            </a:r>
          </a:p>
        </p:txBody>
      </p:sp>
      <p:pic>
        <p:nvPicPr>
          <p:cNvPr id="16" name="図 15">
            <a:extLst>
              <a:ext uri="{FF2B5EF4-FFF2-40B4-BE49-F238E27FC236}">
                <a16:creationId xmlns:a16="http://schemas.microsoft.com/office/drawing/2014/main" id="{2E37CFD4-88E4-C246-8876-F34BEDB973C4}"/>
              </a:ext>
            </a:extLst>
          </p:cNvPr>
          <p:cNvPicPr>
            <a:picLocks noChangeAspect="1"/>
          </p:cNvPicPr>
          <p:nvPr/>
        </p:nvPicPr>
        <p:blipFill rotWithShape="1">
          <a:blip r:embed="rId5"/>
          <a:srcRect t="-889" b="55851"/>
          <a:stretch/>
        </p:blipFill>
        <p:spPr>
          <a:xfrm flipH="1">
            <a:off x="321423" y="4951354"/>
            <a:ext cx="465422" cy="465422"/>
          </a:xfrm>
          <a:prstGeom prst="ellipse">
            <a:avLst/>
          </a:prstGeom>
          <a:ln w="3175">
            <a:solidFill>
              <a:schemeClr val="bg1">
                <a:lumMod val="50000"/>
              </a:schemeClr>
            </a:solidFill>
          </a:ln>
        </p:spPr>
      </p:pic>
      <p:pic>
        <p:nvPicPr>
          <p:cNvPr id="17" name="図 16">
            <a:extLst>
              <a:ext uri="{FF2B5EF4-FFF2-40B4-BE49-F238E27FC236}">
                <a16:creationId xmlns:a16="http://schemas.microsoft.com/office/drawing/2014/main" id="{0800779A-326F-A94F-8024-7C5AFD6E60EC}"/>
              </a:ext>
            </a:extLst>
          </p:cNvPr>
          <p:cNvPicPr>
            <a:picLocks noChangeAspect="1"/>
          </p:cNvPicPr>
          <p:nvPr/>
        </p:nvPicPr>
        <p:blipFill rotWithShape="1">
          <a:blip r:embed="rId6"/>
          <a:srcRect l="21684" t="-566" r="11309" b="61632"/>
          <a:stretch/>
        </p:blipFill>
        <p:spPr>
          <a:xfrm>
            <a:off x="6599106" y="5471598"/>
            <a:ext cx="489119" cy="489119"/>
          </a:xfrm>
          <a:prstGeom prst="ellipse">
            <a:avLst/>
          </a:prstGeom>
          <a:ln w="3175">
            <a:solidFill>
              <a:schemeClr val="bg1">
                <a:lumMod val="50000"/>
              </a:schemeClr>
            </a:solidFill>
          </a:ln>
        </p:spPr>
      </p:pic>
      <p:pic>
        <p:nvPicPr>
          <p:cNvPr id="18" name="図 17">
            <a:extLst>
              <a:ext uri="{FF2B5EF4-FFF2-40B4-BE49-F238E27FC236}">
                <a16:creationId xmlns:a16="http://schemas.microsoft.com/office/drawing/2014/main" id="{29BF08AA-4D38-844D-AB6F-63E8D51A8614}"/>
              </a:ext>
            </a:extLst>
          </p:cNvPr>
          <p:cNvPicPr>
            <a:picLocks noChangeAspect="1"/>
          </p:cNvPicPr>
          <p:nvPr/>
        </p:nvPicPr>
        <p:blipFill rotWithShape="1">
          <a:blip r:embed="rId5"/>
          <a:srcRect t="-889" b="55851"/>
          <a:stretch/>
        </p:blipFill>
        <p:spPr>
          <a:xfrm flipH="1">
            <a:off x="321423" y="5938787"/>
            <a:ext cx="465422" cy="465422"/>
          </a:xfrm>
          <a:prstGeom prst="ellipse">
            <a:avLst/>
          </a:prstGeom>
          <a:ln w="3175">
            <a:solidFill>
              <a:schemeClr val="bg1">
                <a:lumMod val="50000"/>
              </a:schemeClr>
            </a:solidFill>
          </a:ln>
        </p:spPr>
      </p:pic>
      <p:sp>
        <p:nvSpPr>
          <p:cNvPr id="19" name="吹き出し: 四角形 87">
            <a:extLst>
              <a:ext uri="{FF2B5EF4-FFF2-40B4-BE49-F238E27FC236}">
                <a16:creationId xmlns:a16="http://schemas.microsoft.com/office/drawing/2014/main" id="{9B0DD74F-43DE-D244-A259-DF65441DF2B1}"/>
              </a:ext>
            </a:extLst>
          </p:cNvPr>
          <p:cNvSpPr/>
          <p:nvPr/>
        </p:nvSpPr>
        <p:spPr>
          <a:xfrm>
            <a:off x="909306" y="6031968"/>
            <a:ext cx="4227815" cy="423111"/>
          </a:xfrm>
          <a:prstGeom prst="wedgeRectCallout">
            <a:avLst>
              <a:gd name="adj1" fmla="val -52374"/>
              <a:gd name="adj2" fmla="val -32993"/>
            </a:avLst>
          </a:prstGeom>
          <a:solidFill>
            <a:schemeClr val="accent4">
              <a:lumMod val="20000"/>
              <a:lumOff val="80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13A46A44-629D-884A-92F0-C345F1650870}"/>
              </a:ext>
            </a:extLst>
          </p:cNvPr>
          <p:cNvSpPr txBox="1"/>
          <p:nvPr/>
        </p:nvSpPr>
        <p:spPr>
          <a:xfrm>
            <a:off x="966545" y="6105602"/>
            <a:ext cx="4134465" cy="287002"/>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EC6B6C"/>
                </a:solidFill>
                <a:effectLst/>
                <a:uLnTx/>
                <a:uFillTx/>
                <a:latin typeface="Meiryo" panose="020B0604030504040204" pitchFamily="34" charset="-128"/>
                <a:ea typeface="Meiryo" panose="020B0604030504040204" pitchFamily="34" charset="-128"/>
                <a:cs typeface="+mn-cs"/>
              </a:rPr>
              <a:t>メール対応をまとめて行う時間など、業務の効率化も行おう！</a:t>
            </a:r>
          </a:p>
        </p:txBody>
      </p:sp>
    </p:spTree>
    <p:extLst>
      <p:ext uri="{BB962C8B-B14F-4D97-AF65-F5344CB8AC3E}">
        <p14:creationId xmlns:p14="http://schemas.microsoft.com/office/powerpoint/2010/main" val="3830368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6A33E87F-2637-574F-ABD7-83DACEDC5B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34834" y="2740593"/>
            <a:ext cx="8308486" cy="2910824"/>
          </a:xfrm>
          <a:prstGeom prst="rect">
            <a:avLst/>
          </a:prstGeom>
          <a:ln>
            <a:solidFill>
              <a:schemeClr val="bg1">
                <a:lumMod val="65000"/>
              </a:schemeClr>
            </a:solidFill>
          </a:ln>
        </p:spPr>
      </p:pic>
      <p:pic>
        <p:nvPicPr>
          <p:cNvPr id="22" name="図 21">
            <a:extLst>
              <a:ext uri="{FF2B5EF4-FFF2-40B4-BE49-F238E27FC236}">
                <a16:creationId xmlns:a16="http://schemas.microsoft.com/office/drawing/2014/main" id="{ECA8FE17-6FC2-0D46-BA1A-DE7A811325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662" y="2737626"/>
            <a:ext cx="3238054" cy="2894499"/>
          </a:xfrm>
          <a:prstGeom prst="flowChartDocument">
            <a:avLst/>
          </a:prstGeom>
          <a:ln w="6350">
            <a:solidFill>
              <a:schemeClr val="bg1">
                <a:lumMod val="65000"/>
              </a:schemeClr>
            </a:solidFill>
          </a:ln>
        </p:spPr>
      </p:pic>
      <p:sp>
        <p:nvSpPr>
          <p:cNvPr id="2" name="テキスト プレースホルダー 1">
            <a:extLst>
              <a:ext uri="{FF2B5EF4-FFF2-40B4-BE49-F238E27FC236}">
                <a16:creationId xmlns:a16="http://schemas.microsoft.com/office/drawing/2014/main" id="{EFFE63CA-70C0-8B49-88F2-D94FA4E41829}"/>
              </a:ext>
            </a:extLst>
          </p:cNvPr>
          <p:cNvSpPr>
            <a:spLocks noGrp="1"/>
          </p:cNvSpPr>
          <p:nvPr>
            <p:ph type="body" sz="quarter" idx="15"/>
          </p:nvPr>
        </p:nvSpPr>
        <p:spPr/>
        <p:txBody>
          <a:bodyPr/>
          <a:lstStyle/>
          <a:p>
            <a:r>
              <a:rPr kumimoji="1" lang="ja-JP" altLang="en-US"/>
              <a:t>操作ログ活用シーン③</a:t>
            </a:r>
            <a:r>
              <a:rPr kumimoji="1" lang="en-US" altLang="ja-JP"/>
              <a:t> </a:t>
            </a:r>
            <a:r>
              <a:rPr kumimoji="1" lang="ja-JP" altLang="en-US"/>
              <a:t>休憩が適切に取れているか？ </a:t>
            </a:r>
          </a:p>
        </p:txBody>
      </p:sp>
      <p:graphicFrame>
        <p:nvGraphicFramePr>
          <p:cNvPr id="4" name="表 3">
            <a:extLst>
              <a:ext uri="{FF2B5EF4-FFF2-40B4-BE49-F238E27FC236}">
                <a16:creationId xmlns:a16="http://schemas.microsoft.com/office/drawing/2014/main" id="{38B0C701-B2B7-3744-8651-ACA17561E8B5}"/>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
        <p:nvSpPr>
          <p:cNvPr id="5" name="正方形/長方形 4">
            <a:extLst>
              <a:ext uri="{FF2B5EF4-FFF2-40B4-BE49-F238E27FC236}">
                <a16:creationId xmlns:a16="http://schemas.microsoft.com/office/drawing/2014/main" id="{D443C542-9C84-9445-AE19-AB039AD804B9}"/>
              </a:ext>
            </a:extLst>
          </p:cNvPr>
          <p:cNvSpPr/>
          <p:nvPr/>
        </p:nvSpPr>
        <p:spPr>
          <a:xfrm>
            <a:off x="240566" y="1026586"/>
            <a:ext cx="11701063" cy="1501929"/>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73CCAD0-084B-6B4F-B7BD-3DF08143E5D2}"/>
              </a:ext>
            </a:extLst>
          </p:cNvPr>
          <p:cNvSpPr txBox="1"/>
          <p:nvPr/>
        </p:nvSpPr>
        <p:spPr>
          <a:xfrm>
            <a:off x="797009" y="1429302"/>
            <a:ext cx="10834419" cy="981038"/>
          </a:xfrm>
          <a:prstGeom prst="rect">
            <a:avLst/>
          </a:prstGeom>
          <a:noFill/>
        </p:spPr>
        <p:txBody>
          <a:bodyPr wrap="square" rtlCol="0">
            <a:spAutoFit/>
          </a:bodyPr>
          <a:lstStyle/>
          <a:p>
            <a:pPr algn="just">
              <a:lnSpc>
                <a:spcPct val="140000"/>
              </a:lnSpc>
            </a:pPr>
            <a:r>
              <a:rPr lang="ja-JP" altLang="en-US" sz="1050">
                <a:solidFill>
                  <a:schemeClr val="tx1">
                    <a:lumMod val="65000"/>
                    <a:lumOff val="35000"/>
                  </a:schemeClr>
                </a:solidFill>
                <a:latin typeface="Meiryo" charset="-128"/>
                <a:ea typeface="Meiryo" charset="-128"/>
                <a:cs typeface="Meiryo" charset="-128"/>
              </a:rPr>
              <a:t>同じ姿勢を長時間続けたり、ディスプレイの文字を長時間見続けることは健康上良くないため、</a:t>
            </a:r>
            <a:r>
              <a:rPr lang="en-US" altLang="ja-JP" sz="1050">
                <a:solidFill>
                  <a:schemeClr val="tx1">
                    <a:lumMod val="65000"/>
                    <a:lumOff val="35000"/>
                  </a:schemeClr>
                </a:solidFill>
                <a:latin typeface="Meiryo" charset="-128"/>
                <a:ea typeface="Meiryo" charset="-128"/>
                <a:cs typeface="Meiryo" charset="-128"/>
              </a:rPr>
              <a:t>1</a:t>
            </a:r>
            <a:r>
              <a:rPr lang="ja-JP" altLang="en-US" sz="1050">
                <a:solidFill>
                  <a:schemeClr val="tx1">
                    <a:lumMod val="65000"/>
                    <a:lumOff val="35000"/>
                  </a:schemeClr>
                </a:solidFill>
                <a:latin typeface="Meiryo" charset="-128"/>
                <a:ea typeface="Meiryo" charset="-128"/>
                <a:cs typeface="Meiryo" charset="-128"/>
              </a:rPr>
              <a:t>時間に</a:t>
            </a:r>
            <a:r>
              <a:rPr lang="en-US" altLang="ja-JP" sz="1050">
                <a:solidFill>
                  <a:schemeClr val="tx1">
                    <a:lumMod val="65000"/>
                    <a:lumOff val="35000"/>
                  </a:schemeClr>
                </a:solidFill>
                <a:latin typeface="Meiryo" charset="-128"/>
                <a:ea typeface="Meiryo" charset="-128"/>
                <a:cs typeface="Meiryo" charset="-128"/>
              </a:rPr>
              <a:t>10</a:t>
            </a:r>
            <a:r>
              <a:rPr lang="ja-JP" altLang="en-US" sz="1050">
                <a:solidFill>
                  <a:schemeClr val="tx1">
                    <a:lumMod val="65000"/>
                    <a:lumOff val="35000"/>
                  </a:schemeClr>
                </a:solidFill>
                <a:latin typeface="Meiryo" charset="-128"/>
                <a:ea typeface="Meiryo" charset="-128"/>
                <a:cs typeface="Meiryo" charset="-128"/>
              </a:rPr>
              <a:t>分程度は休憩を取るよう厚生労働省がガイドラインで提示しています。</a:t>
            </a:r>
            <a:endParaRPr lang="en-US" altLang="ja-JP" sz="1050">
              <a:solidFill>
                <a:schemeClr val="tx1">
                  <a:lumMod val="65000"/>
                  <a:lumOff val="35000"/>
                </a:schemeClr>
              </a:solidFill>
              <a:latin typeface="Meiryo" charset="-128"/>
              <a:ea typeface="Meiryo" charset="-128"/>
              <a:cs typeface="Meiryo" charset="-128"/>
            </a:endParaRPr>
          </a:p>
          <a:p>
            <a:pPr algn="just">
              <a:lnSpc>
                <a:spcPct val="140000"/>
              </a:lnSpc>
            </a:pPr>
            <a:r>
              <a:rPr lang="ja-JP" altLang="en-US" sz="1050">
                <a:solidFill>
                  <a:schemeClr val="tx1">
                    <a:lumMod val="65000"/>
                    <a:lumOff val="35000"/>
                  </a:schemeClr>
                </a:solidFill>
                <a:latin typeface="Meiryo" charset="-128"/>
                <a:ea typeface="Meiryo" charset="-128"/>
                <a:cs typeface="Meiryo" charset="-128"/>
              </a:rPr>
              <a:t>レポート画面で従業員が適切な休憩を取得できているか？</a:t>
            </a:r>
            <a:r>
              <a:rPr lang="en-US" altLang="ja-JP" sz="1050">
                <a:solidFill>
                  <a:schemeClr val="tx1">
                    <a:lumMod val="65000"/>
                    <a:lumOff val="35000"/>
                  </a:schemeClr>
                </a:solidFill>
                <a:latin typeface="Meiryo" charset="-128"/>
                <a:ea typeface="Meiryo" charset="-128"/>
                <a:cs typeface="Meiryo" charset="-128"/>
              </a:rPr>
              <a:t> </a:t>
            </a:r>
            <a:r>
              <a:rPr lang="ja-JP" altLang="en-US" sz="1050">
                <a:solidFill>
                  <a:schemeClr val="tx1">
                    <a:lumMod val="65000"/>
                    <a:lumOff val="35000"/>
                  </a:schemeClr>
                </a:solidFill>
                <a:latin typeface="Meiryo" charset="-128"/>
                <a:ea typeface="Meiryo" charset="-128"/>
                <a:cs typeface="Meiryo" charset="-128"/>
              </a:rPr>
              <a:t>全体の把握と、デバイス毎にデバイスの放置＝適切な休憩を取得できているか？を把握できます。</a:t>
            </a:r>
            <a:endParaRPr lang="en-US" altLang="ja-JP" sz="1050">
              <a:solidFill>
                <a:schemeClr val="tx1">
                  <a:lumMod val="65000"/>
                  <a:lumOff val="35000"/>
                </a:schemeClr>
              </a:solidFill>
              <a:latin typeface="Meiryo" charset="-128"/>
              <a:ea typeface="Meiryo" charset="-128"/>
              <a:cs typeface="Meiryo" charset="-128"/>
            </a:endParaRPr>
          </a:p>
          <a:p>
            <a:pPr algn="just">
              <a:lnSpc>
                <a:spcPct val="140000"/>
              </a:lnSpc>
            </a:pPr>
            <a:endParaRPr lang="en-US" altLang="ja-JP" sz="1050">
              <a:solidFill>
                <a:schemeClr val="tx1">
                  <a:lumMod val="65000"/>
                  <a:lumOff val="35000"/>
                </a:schemeClr>
              </a:solidFill>
              <a:latin typeface="Meiryo" charset="-128"/>
              <a:ea typeface="Meiryo" charset="-128"/>
              <a:cs typeface="Meiryo" charset="-128"/>
            </a:endParaRPr>
          </a:p>
          <a:p>
            <a:pPr algn="just">
              <a:lnSpc>
                <a:spcPct val="140000"/>
              </a:lnSpc>
            </a:pPr>
            <a:r>
              <a:rPr lang="en-US" altLang="ja-JP" sz="1050">
                <a:solidFill>
                  <a:schemeClr val="tx1">
                    <a:lumMod val="65000"/>
                    <a:lumOff val="35000"/>
                  </a:schemeClr>
                </a:solidFill>
                <a:latin typeface="Meiryo" charset="-128"/>
                <a:ea typeface="Meiryo" charset="-128"/>
                <a:cs typeface="Meiryo" charset="-128"/>
              </a:rPr>
              <a:t>※ 1</a:t>
            </a:r>
            <a:r>
              <a:rPr lang="ja-JP" altLang="en-US" sz="1050">
                <a:solidFill>
                  <a:schemeClr val="tx1">
                    <a:lumMod val="65000"/>
                    <a:lumOff val="35000"/>
                  </a:schemeClr>
                </a:solidFill>
                <a:latin typeface="Meiryo" charset="-128"/>
                <a:ea typeface="Meiryo" charset="-128"/>
                <a:cs typeface="Meiryo" charset="-128"/>
              </a:rPr>
              <a:t>時間に</a:t>
            </a:r>
            <a:r>
              <a:rPr lang="en-US" altLang="ja-JP" sz="1050">
                <a:solidFill>
                  <a:schemeClr val="tx1">
                    <a:lumMod val="65000"/>
                    <a:lumOff val="35000"/>
                  </a:schemeClr>
                </a:solidFill>
                <a:latin typeface="Meiryo" charset="-128"/>
                <a:ea typeface="Meiryo" charset="-128"/>
                <a:cs typeface="Meiryo" charset="-128"/>
              </a:rPr>
              <a:t>10</a:t>
            </a:r>
            <a:r>
              <a:rPr lang="ja-JP" altLang="en-US" sz="1050">
                <a:solidFill>
                  <a:schemeClr val="tx1">
                    <a:lumMod val="65000"/>
                    <a:lumOff val="35000"/>
                  </a:schemeClr>
                </a:solidFill>
                <a:latin typeface="Meiryo" charset="-128"/>
                <a:ea typeface="Meiryo" charset="-128"/>
                <a:cs typeface="Meiryo" charset="-128"/>
              </a:rPr>
              <a:t>分程度休憩する＝放置時間は約</a:t>
            </a:r>
            <a:r>
              <a:rPr lang="en-US" altLang="ja-JP" sz="1050">
                <a:solidFill>
                  <a:schemeClr val="tx1">
                    <a:lumMod val="65000"/>
                    <a:lumOff val="35000"/>
                  </a:schemeClr>
                </a:solidFill>
                <a:latin typeface="Meiryo" charset="-128"/>
                <a:ea typeface="Meiryo" charset="-128"/>
                <a:cs typeface="Meiryo" charset="-128"/>
              </a:rPr>
              <a:t>16%</a:t>
            </a:r>
            <a:r>
              <a:rPr lang="ja-JP" altLang="en-US" sz="1050">
                <a:solidFill>
                  <a:schemeClr val="tx1">
                    <a:lumMod val="65000"/>
                    <a:lumOff val="35000"/>
                  </a:schemeClr>
                </a:solidFill>
                <a:latin typeface="Meiryo" charset="-128"/>
                <a:ea typeface="Meiryo" charset="-128"/>
                <a:cs typeface="Meiryo" charset="-128"/>
              </a:rPr>
              <a:t>になります。</a:t>
            </a:r>
            <a:r>
              <a:rPr lang="en-US" altLang="ja-JP" sz="1050">
                <a:solidFill>
                  <a:schemeClr val="tx1">
                    <a:lumMod val="65000"/>
                    <a:lumOff val="35000"/>
                  </a:schemeClr>
                </a:solidFill>
                <a:latin typeface="Meiryo" charset="-128"/>
                <a:ea typeface="Meiryo" charset="-128"/>
                <a:cs typeface="Meiryo" charset="-128"/>
              </a:rPr>
              <a:t>15%</a:t>
            </a:r>
            <a:r>
              <a:rPr lang="ja-JP" altLang="en-US" sz="1050">
                <a:solidFill>
                  <a:schemeClr val="tx1">
                    <a:lumMod val="65000"/>
                    <a:lumOff val="35000"/>
                  </a:schemeClr>
                </a:solidFill>
                <a:latin typeface="Meiryo" charset="-128"/>
                <a:ea typeface="Meiryo" charset="-128"/>
                <a:cs typeface="Meiryo" charset="-128"/>
              </a:rPr>
              <a:t>前後を目安に見てみましょう。</a:t>
            </a:r>
          </a:p>
        </p:txBody>
      </p:sp>
      <p:pic>
        <p:nvPicPr>
          <p:cNvPr id="7" name="グラフィックス 6" descr="右向き指示マーク">
            <a:extLst>
              <a:ext uri="{FF2B5EF4-FFF2-40B4-BE49-F238E27FC236}">
                <a16:creationId xmlns:a16="http://schemas.microsoft.com/office/drawing/2014/main" id="{A4776479-F8B6-1A47-846F-005D59FD29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4325" y="1125769"/>
            <a:ext cx="352541" cy="352541"/>
          </a:xfrm>
          <a:prstGeom prst="rect">
            <a:avLst/>
          </a:prstGeom>
        </p:spPr>
      </p:pic>
      <p:sp>
        <p:nvSpPr>
          <p:cNvPr id="8" name="テキスト ボックス 7">
            <a:extLst>
              <a:ext uri="{FF2B5EF4-FFF2-40B4-BE49-F238E27FC236}">
                <a16:creationId xmlns:a16="http://schemas.microsoft.com/office/drawing/2014/main" id="{52772A69-4D15-4945-8836-F184A6626262}"/>
              </a:ext>
            </a:extLst>
          </p:cNvPr>
          <p:cNvSpPr txBox="1"/>
          <p:nvPr/>
        </p:nvSpPr>
        <p:spPr>
          <a:xfrm>
            <a:off x="797010" y="1178402"/>
            <a:ext cx="6542044" cy="276999"/>
          </a:xfrm>
          <a:prstGeom prst="rect">
            <a:avLst/>
          </a:prstGeom>
          <a:noFill/>
        </p:spPr>
        <p:txBody>
          <a:bodyPr wrap="square" rtlCol="0">
            <a:spAutoFit/>
          </a:bodyPr>
          <a:lstStyle/>
          <a:p>
            <a:r>
              <a:rPr kumimoji="1" lang="ja-JP" altLang="en-US" sz="1200" b="1">
                <a:solidFill>
                  <a:schemeClr val="tx1">
                    <a:lumMod val="65000"/>
                    <a:lumOff val="35000"/>
                  </a:schemeClr>
                </a:solidFill>
                <a:latin typeface="Meiryo" panose="020B0604030504040204" pitchFamily="34" charset="-128"/>
                <a:ea typeface="Meiryo" panose="020B0604030504040204" pitchFamily="34" charset="-128"/>
              </a:rPr>
              <a:t>従業員の健康も気遣い、適切な休憩も大切！</a:t>
            </a:r>
          </a:p>
        </p:txBody>
      </p:sp>
      <p:sp>
        <p:nvSpPr>
          <p:cNvPr id="10" name="正方形/長方形 9">
            <a:extLst>
              <a:ext uri="{FF2B5EF4-FFF2-40B4-BE49-F238E27FC236}">
                <a16:creationId xmlns:a16="http://schemas.microsoft.com/office/drawing/2014/main" id="{EECA1614-AEE7-3E4E-BB6D-B97086E71C38}"/>
              </a:ext>
            </a:extLst>
          </p:cNvPr>
          <p:cNvSpPr/>
          <p:nvPr/>
        </p:nvSpPr>
        <p:spPr>
          <a:xfrm>
            <a:off x="280757" y="2731943"/>
            <a:ext cx="2882857" cy="2266326"/>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1" name="グループ化 15">
            <a:extLst>
              <a:ext uri="{FF2B5EF4-FFF2-40B4-BE49-F238E27FC236}">
                <a16:creationId xmlns:a16="http://schemas.microsoft.com/office/drawing/2014/main" id="{A66881F4-0F9D-CB48-A144-4063BE961B39}"/>
              </a:ext>
            </a:extLst>
          </p:cNvPr>
          <p:cNvGrpSpPr/>
          <p:nvPr/>
        </p:nvGrpSpPr>
        <p:grpSpPr>
          <a:xfrm>
            <a:off x="956654" y="4768829"/>
            <a:ext cx="762118" cy="886523"/>
            <a:chOff x="2051721" y="-616790"/>
            <a:chExt cx="756084" cy="879504"/>
          </a:xfrm>
        </p:grpSpPr>
        <p:sp>
          <p:nvSpPr>
            <p:cNvPr id="12" name="円/楕円 11">
              <a:extLst>
                <a:ext uri="{FF2B5EF4-FFF2-40B4-BE49-F238E27FC236}">
                  <a16:creationId xmlns:a16="http://schemas.microsoft.com/office/drawing/2014/main" id="{9C6779C4-08F2-0448-B785-297081F6CF08}"/>
                </a:ext>
              </a:extLst>
            </p:cNvPr>
            <p:cNvSpPr/>
            <p:nvPr/>
          </p:nvSpPr>
          <p:spPr>
            <a:xfrm>
              <a:off x="2051721" y="-482496"/>
              <a:ext cx="756084" cy="720080"/>
            </a:xfrm>
            <a:prstGeom prst="ellips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13" name="Picture 2" descr="PCのマウスアイコン素材">
              <a:extLst>
                <a:ext uri="{FF2B5EF4-FFF2-40B4-BE49-F238E27FC236}">
                  <a16:creationId xmlns:a16="http://schemas.microsoft.com/office/drawing/2014/main" id="{11C08057-1EC3-7845-AEED-4D3581BCDC2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528270AB-E3DB-124B-9FBF-0D14A6E1B23D}"/>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二等辺三角形 21">
              <a:extLst>
                <a:ext uri="{FF2B5EF4-FFF2-40B4-BE49-F238E27FC236}">
                  <a16:creationId xmlns:a16="http://schemas.microsoft.com/office/drawing/2014/main" id="{A39F110D-D652-FC48-BC1B-D7D260250E65}"/>
                </a:ext>
              </a:extLst>
            </p:cNvPr>
            <p:cNvSpPr/>
            <p:nvPr/>
          </p:nvSpPr>
          <p:spPr>
            <a:xfrm>
              <a:off x="2368049" y="-616790"/>
              <a:ext cx="123425" cy="144016"/>
            </a:xfrm>
            <a:prstGeom prst="triangle">
              <a:avLst/>
            </a:prstGeom>
            <a:solidFill>
              <a:srgbClr val="C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sp>
        <p:nvSpPr>
          <p:cNvPr id="17" name="正方形/長方形 16">
            <a:extLst>
              <a:ext uri="{FF2B5EF4-FFF2-40B4-BE49-F238E27FC236}">
                <a16:creationId xmlns:a16="http://schemas.microsoft.com/office/drawing/2014/main" id="{D040D9AF-9D23-D941-B23F-4354E48EDEA1}"/>
              </a:ext>
            </a:extLst>
          </p:cNvPr>
          <p:cNvSpPr/>
          <p:nvPr/>
        </p:nvSpPr>
        <p:spPr>
          <a:xfrm>
            <a:off x="8992617" y="5072681"/>
            <a:ext cx="1154483" cy="166075"/>
          </a:xfrm>
          <a:prstGeom prst="rect">
            <a:avLst/>
          </a:prstGeom>
          <a:noFill/>
          <a:ln w="19050">
            <a:solidFill>
              <a:srgbClr val="C0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8" name="直線矢印コネクタ 17">
            <a:extLst>
              <a:ext uri="{FF2B5EF4-FFF2-40B4-BE49-F238E27FC236}">
                <a16:creationId xmlns:a16="http://schemas.microsoft.com/office/drawing/2014/main" id="{07CE002F-86BF-0444-8749-4F315B03BBF8}"/>
              </a:ext>
            </a:extLst>
          </p:cNvPr>
          <p:cNvCxnSpPr>
            <a:cxnSpLocks/>
          </p:cNvCxnSpPr>
          <p:nvPr/>
        </p:nvCxnSpPr>
        <p:spPr>
          <a:xfrm>
            <a:off x="1718772" y="5210350"/>
            <a:ext cx="7281176" cy="0"/>
          </a:xfrm>
          <a:prstGeom prst="straightConnector1">
            <a:avLst/>
          </a:prstGeom>
          <a:ln w="28575">
            <a:solidFill>
              <a:srgbClr val="C00000"/>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70728798-2C4D-E741-918F-5C809C9FA2A8}"/>
              </a:ext>
            </a:extLst>
          </p:cNvPr>
          <p:cNvPicPr>
            <a:picLocks noChangeAspect="1"/>
          </p:cNvPicPr>
          <p:nvPr/>
        </p:nvPicPr>
        <p:blipFill rotWithShape="1">
          <a:blip r:embed="rId8"/>
          <a:srcRect t="-889" b="55851"/>
          <a:stretch/>
        </p:blipFill>
        <p:spPr>
          <a:xfrm flipH="1">
            <a:off x="7118283" y="5821608"/>
            <a:ext cx="465422" cy="465422"/>
          </a:xfrm>
          <a:prstGeom prst="ellipse">
            <a:avLst/>
          </a:prstGeom>
          <a:ln w="3175">
            <a:solidFill>
              <a:schemeClr val="bg1">
                <a:lumMod val="50000"/>
              </a:schemeClr>
            </a:solidFill>
          </a:ln>
        </p:spPr>
      </p:pic>
      <p:sp>
        <p:nvSpPr>
          <p:cNvPr id="20" name="吹き出し: 四角形 91">
            <a:extLst>
              <a:ext uri="{FF2B5EF4-FFF2-40B4-BE49-F238E27FC236}">
                <a16:creationId xmlns:a16="http://schemas.microsoft.com/office/drawing/2014/main" id="{D46E6CE2-3AAD-0149-860D-9E7BC4A8A1F5}"/>
              </a:ext>
            </a:extLst>
          </p:cNvPr>
          <p:cNvSpPr/>
          <p:nvPr/>
        </p:nvSpPr>
        <p:spPr>
          <a:xfrm>
            <a:off x="7706166" y="5798382"/>
            <a:ext cx="4227815" cy="645021"/>
          </a:xfrm>
          <a:prstGeom prst="wedgeRectCallout">
            <a:avLst>
              <a:gd name="adj1" fmla="val -52374"/>
              <a:gd name="adj2" fmla="val -32993"/>
            </a:avLst>
          </a:prstGeom>
          <a:solidFill>
            <a:schemeClr val="accent4">
              <a:lumMod val="20000"/>
              <a:lumOff val="80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E8216ED-3225-0E49-9161-F2710884A358}"/>
              </a:ext>
            </a:extLst>
          </p:cNvPr>
          <p:cNvSpPr txBox="1"/>
          <p:nvPr/>
        </p:nvSpPr>
        <p:spPr>
          <a:xfrm>
            <a:off x="7932215" y="5885471"/>
            <a:ext cx="2996333" cy="4901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rgbClr val="EC6B6C"/>
                </a:solidFill>
                <a:effectLst/>
                <a:uLnTx/>
                <a:uFillTx/>
                <a:latin typeface="Meiryo" panose="020B0604030504040204" pitchFamily="34" charset="-128"/>
                <a:ea typeface="Meiryo" panose="020B0604030504040204" pitchFamily="34" charset="-128"/>
                <a:cs typeface="+mn-cs"/>
              </a:rPr>
              <a:t>MO </a:t>
            </a:r>
            <a:r>
              <a:rPr kumimoji="1" lang="ja-JP" altLang="en-US" sz="1100" b="0" i="0" u="none" strike="noStrike" kern="1200" cap="none" spc="0" normalizeH="0" baseline="0" noProof="0">
                <a:ln>
                  <a:noFill/>
                </a:ln>
                <a:solidFill>
                  <a:srgbClr val="EC6B6C"/>
                </a:solidFill>
                <a:effectLst/>
                <a:uLnTx/>
                <a:uFillTx/>
                <a:latin typeface="Meiryo" panose="020B0604030504040204" pitchFamily="34" charset="-128"/>
                <a:ea typeface="Meiryo" panose="020B0604030504040204" pitchFamily="34" charset="-128"/>
                <a:cs typeface="+mn-cs"/>
              </a:rPr>
              <a:t>三郎さん、ちゃんと休憩してるのかな？</a:t>
            </a:r>
            <a:endParaRPr kumimoji="1" lang="en-US" altLang="ja-JP" sz="1100" b="0" i="0" u="none" strike="noStrike" kern="1200" cap="none" spc="0" normalizeH="0" baseline="0" noProof="0">
              <a:ln>
                <a:noFill/>
              </a:ln>
              <a:solidFill>
                <a:srgbClr val="EC6B6C"/>
              </a:solidFill>
              <a:effectLst/>
              <a:uLnTx/>
              <a:uFillTx/>
              <a:latin typeface="Meiryo" panose="020B0604030504040204" pitchFamily="34" charset="-128"/>
              <a:ea typeface="Meiryo" panose="020B0604030504040204" pitchFamily="34" charset="-128"/>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1100">
                <a:solidFill>
                  <a:srgbClr val="EC6B6C"/>
                </a:solidFill>
                <a:latin typeface="Meiryo" panose="020B0604030504040204" pitchFamily="34" charset="-128"/>
                <a:ea typeface="Meiryo" panose="020B0604030504040204" pitchFamily="34" charset="-128"/>
              </a:rPr>
              <a:t>次の</a:t>
            </a:r>
            <a:r>
              <a:rPr kumimoji="1" lang="en-US" altLang="ja-JP" sz="1100">
                <a:solidFill>
                  <a:srgbClr val="EC6B6C"/>
                </a:solidFill>
                <a:latin typeface="Meiryo" panose="020B0604030504040204" pitchFamily="34" charset="-128"/>
                <a:ea typeface="Meiryo" panose="020B0604030504040204" pitchFamily="34" charset="-128"/>
              </a:rPr>
              <a:t> 1on1 MTG </a:t>
            </a:r>
            <a:r>
              <a:rPr kumimoji="1" lang="ja-JP" altLang="en-US" sz="1100">
                <a:solidFill>
                  <a:srgbClr val="EC6B6C"/>
                </a:solidFill>
                <a:latin typeface="Meiryo" panose="020B0604030504040204" pitchFamily="34" charset="-128"/>
                <a:ea typeface="Meiryo" panose="020B0604030504040204" pitchFamily="34" charset="-128"/>
              </a:rPr>
              <a:t>で確認してみよう・・</a:t>
            </a:r>
            <a:endParaRPr kumimoji="1" lang="en-US" altLang="ja-JP" sz="1100">
              <a:solidFill>
                <a:srgbClr val="EC6B6C"/>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31640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24050160-2F1F-EA45-96A2-F05E8F1E2E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879" y="3157720"/>
            <a:ext cx="5173049" cy="3142206"/>
          </a:xfrm>
          <a:prstGeom prst="rect">
            <a:avLst/>
          </a:prstGeom>
          <a:ln w="6350">
            <a:solidFill>
              <a:schemeClr val="bg1">
                <a:lumMod val="65000"/>
              </a:schemeClr>
            </a:solidFill>
          </a:ln>
        </p:spPr>
      </p:pic>
      <p:sp>
        <p:nvSpPr>
          <p:cNvPr id="2" name="テキスト プレースホルダー 1">
            <a:extLst>
              <a:ext uri="{FF2B5EF4-FFF2-40B4-BE49-F238E27FC236}">
                <a16:creationId xmlns:a16="http://schemas.microsoft.com/office/drawing/2014/main" id="{8F5DF9C1-B6E3-6648-8A0F-6F66B6E54B47}"/>
              </a:ext>
            </a:extLst>
          </p:cNvPr>
          <p:cNvSpPr>
            <a:spLocks noGrp="1"/>
          </p:cNvSpPr>
          <p:nvPr>
            <p:ph type="body" sz="quarter" idx="15"/>
          </p:nvPr>
        </p:nvSpPr>
        <p:spPr>
          <a:xfrm>
            <a:off x="413588" y="269809"/>
            <a:ext cx="11074573" cy="291618"/>
          </a:xfrm>
        </p:spPr>
        <p:txBody>
          <a:bodyPr/>
          <a:lstStyle/>
          <a:p>
            <a:r>
              <a:rPr lang="ja-JP" altLang="en-US"/>
              <a:t>操作ログ活用シーン④</a:t>
            </a:r>
            <a:r>
              <a:rPr lang="en-US" altLang="ja-JP"/>
              <a:t> </a:t>
            </a:r>
            <a:r>
              <a:rPr lang="ja-JP" altLang="en-US"/>
              <a:t>生産性向上</a:t>
            </a:r>
          </a:p>
        </p:txBody>
      </p:sp>
      <p:sp>
        <p:nvSpPr>
          <p:cNvPr id="5" name="正方形/長方形 4">
            <a:extLst>
              <a:ext uri="{FF2B5EF4-FFF2-40B4-BE49-F238E27FC236}">
                <a16:creationId xmlns:a16="http://schemas.microsoft.com/office/drawing/2014/main" id="{9BF5B9CA-EC01-A44C-89AE-929B3AD75670}"/>
              </a:ext>
            </a:extLst>
          </p:cNvPr>
          <p:cNvSpPr/>
          <p:nvPr/>
        </p:nvSpPr>
        <p:spPr>
          <a:xfrm>
            <a:off x="240566" y="1026586"/>
            <a:ext cx="11701063" cy="1952991"/>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54D0158-E60C-5A49-9005-785D4B42DC79}"/>
              </a:ext>
            </a:extLst>
          </p:cNvPr>
          <p:cNvSpPr txBox="1"/>
          <p:nvPr/>
        </p:nvSpPr>
        <p:spPr>
          <a:xfrm>
            <a:off x="797009" y="1429302"/>
            <a:ext cx="10834419" cy="1433469"/>
          </a:xfrm>
          <a:prstGeom prst="rect">
            <a:avLst/>
          </a:prstGeom>
          <a:noFill/>
        </p:spPr>
        <p:txBody>
          <a:bodyPr wrap="square" rtlCol="0">
            <a:spAutoFit/>
          </a:bodyPr>
          <a:lstStyle/>
          <a:p>
            <a:pPr algn="just">
              <a:lnSpc>
                <a:spcPct val="140000"/>
              </a:lnSpc>
            </a:pPr>
            <a:r>
              <a:rPr lang="ja-JP" altLang="en-US" sz="1050">
                <a:solidFill>
                  <a:schemeClr val="tx1">
                    <a:lumMod val="65000"/>
                    <a:lumOff val="35000"/>
                  </a:schemeClr>
                </a:solidFill>
                <a:latin typeface="Meiryo" charset="-128"/>
                <a:ea typeface="Meiryo" charset="-128"/>
                <a:cs typeface="Meiryo" charset="-128"/>
              </a:rPr>
              <a:t>働き方の傾向だけではなく、具体的にどんなアプリを利用しているか、どんな </a:t>
            </a:r>
            <a:r>
              <a:rPr lang="en" altLang="ja-JP" sz="1050">
                <a:solidFill>
                  <a:schemeClr val="tx1">
                    <a:lumMod val="65000"/>
                    <a:lumOff val="35000"/>
                  </a:schemeClr>
                </a:solidFill>
                <a:latin typeface="Meiryo" charset="-128"/>
                <a:ea typeface="Meiryo" charset="-128"/>
                <a:cs typeface="Meiryo" charset="-128"/>
              </a:rPr>
              <a:t>Web </a:t>
            </a:r>
            <a:r>
              <a:rPr lang="ja-JP" altLang="en-US" sz="1050">
                <a:solidFill>
                  <a:schemeClr val="tx1">
                    <a:lumMod val="65000"/>
                    <a:lumOff val="35000"/>
                  </a:schemeClr>
                </a:solidFill>
                <a:latin typeface="Meiryo" charset="-128"/>
                <a:ea typeface="Meiryo" charset="-128"/>
                <a:cs typeface="Meiryo" charset="-128"/>
              </a:rPr>
              <a:t>サイトにアクセスしているかをランキング形式で確認できます。</a:t>
            </a:r>
          </a:p>
          <a:p>
            <a:pPr algn="just">
              <a:lnSpc>
                <a:spcPct val="140000"/>
              </a:lnSpc>
            </a:pPr>
            <a:r>
              <a:rPr lang="ja-JP" altLang="en-US" sz="1050">
                <a:solidFill>
                  <a:schemeClr val="tx1">
                    <a:lumMod val="65000"/>
                    <a:lumOff val="35000"/>
                  </a:schemeClr>
                </a:solidFill>
                <a:latin typeface="Meiryo" charset="-128"/>
                <a:ea typeface="Meiryo" charset="-128"/>
                <a:cs typeface="Meiryo" charset="-128"/>
              </a:rPr>
              <a:t>例えば最近は、オンラインで商談することも多くなっているので、営業メンバーであれば、オンライン商談用のアプリが上位に来ているか？来ていないメンバーがいれば、お客様との商談数が少ないのではないか？などアプリの利用状況から改善のきっかけを作ることができるかもしれません。</a:t>
            </a:r>
          </a:p>
          <a:p>
            <a:pPr algn="just">
              <a:lnSpc>
                <a:spcPct val="140000"/>
              </a:lnSpc>
            </a:pPr>
            <a:endParaRPr lang="ja-JP" altLang="en-US" sz="1050">
              <a:solidFill>
                <a:schemeClr val="tx1">
                  <a:lumMod val="65000"/>
                  <a:lumOff val="35000"/>
                </a:schemeClr>
              </a:solidFill>
              <a:latin typeface="Meiryo" charset="-128"/>
              <a:ea typeface="Meiryo" charset="-128"/>
              <a:cs typeface="Meiryo" charset="-128"/>
            </a:endParaRPr>
          </a:p>
          <a:p>
            <a:pPr algn="just">
              <a:lnSpc>
                <a:spcPct val="140000"/>
              </a:lnSpc>
            </a:pPr>
            <a:r>
              <a:rPr lang="ja-JP" altLang="en-US" sz="1050">
                <a:solidFill>
                  <a:schemeClr val="tx1">
                    <a:lumMod val="65000"/>
                    <a:lumOff val="35000"/>
                  </a:schemeClr>
                </a:solidFill>
                <a:latin typeface="Meiryo" charset="-128"/>
                <a:ea typeface="Meiryo" charset="-128"/>
                <a:cs typeface="Meiryo" charset="-128"/>
              </a:rPr>
              <a:t>またよく利用・アクセスされているアプリや </a:t>
            </a:r>
            <a:r>
              <a:rPr lang="en" altLang="ja-JP" sz="1050">
                <a:solidFill>
                  <a:schemeClr val="tx1">
                    <a:lumMod val="65000"/>
                    <a:lumOff val="35000"/>
                  </a:schemeClr>
                </a:solidFill>
                <a:latin typeface="Meiryo" charset="-128"/>
                <a:ea typeface="Meiryo" charset="-128"/>
                <a:cs typeface="Meiryo" charset="-128"/>
              </a:rPr>
              <a:t>Web </a:t>
            </a:r>
            <a:r>
              <a:rPr lang="ja-JP" altLang="en-US" sz="1050">
                <a:solidFill>
                  <a:schemeClr val="tx1">
                    <a:lumMod val="65000"/>
                    <a:lumOff val="35000"/>
                  </a:schemeClr>
                </a:solidFill>
                <a:latin typeface="Meiryo" charset="-128"/>
                <a:ea typeface="Meiryo" charset="-128"/>
                <a:cs typeface="Meiryo" charset="-128"/>
              </a:rPr>
              <a:t>サイトで、業務上活用できるものがあれば、「</a:t>
            </a:r>
            <a:r>
              <a:rPr lang="en" altLang="ja-JP" sz="1050">
                <a:solidFill>
                  <a:schemeClr val="tx1">
                    <a:lumMod val="65000"/>
                    <a:lumOff val="35000"/>
                  </a:schemeClr>
                </a:solidFill>
                <a:latin typeface="Meiryo" charset="-128"/>
                <a:ea typeface="Meiryo" charset="-128"/>
                <a:cs typeface="Meiryo" charset="-128"/>
              </a:rPr>
              <a:t>MO</a:t>
            </a:r>
            <a:r>
              <a:rPr lang="ja-JP" altLang="en-US" sz="1050">
                <a:solidFill>
                  <a:schemeClr val="tx1">
                    <a:lumMod val="65000"/>
                    <a:lumOff val="35000"/>
                  </a:schemeClr>
                </a:solidFill>
                <a:latin typeface="Meiryo" charset="-128"/>
                <a:ea typeface="Meiryo" charset="-128"/>
                <a:cs typeface="Meiryo" charset="-128"/>
              </a:rPr>
              <a:t>一郎さん、こういうサイトで情報収集しているみたいだよ」というイメージで他のメンバーにも共有するなど、操作ログを活用できます。</a:t>
            </a:r>
          </a:p>
        </p:txBody>
      </p:sp>
      <p:pic>
        <p:nvPicPr>
          <p:cNvPr id="7" name="グラフィックス 6" descr="右向き指示マーク">
            <a:extLst>
              <a:ext uri="{FF2B5EF4-FFF2-40B4-BE49-F238E27FC236}">
                <a16:creationId xmlns:a16="http://schemas.microsoft.com/office/drawing/2014/main" id="{5B198495-9F2E-1A4E-8218-912462C8D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325" y="1125769"/>
            <a:ext cx="352541" cy="352541"/>
          </a:xfrm>
          <a:prstGeom prst="rect">
            <a:avLst/>
          </a:prstGeom>
        </p:spPr>
      </p:pic>
      <p:sp>
        <p:nvSpPr>
          <p:cNvPr id="8" name="テキスト ボックス 7">
            <a:extLst>
              <a:ext uri="{FF2B5EF4-FFF2-40B4-BE49-F238E27FC236}">
                <a16:creationId xmlns:a16="http://schemas.microsoft.com/office/drawing/2014/main" id="{E8325F16-4B63-CC4C-B486-D2766C59D90F}"/>
              </a:ext>
            </a:extLst>
          </p:cNvPr>
          <p:cNvSpPr txBox="1"/>
          <p:nvPr/>
        </p:nvSpPr>
        <p:spPr>
          <a:xfrm>
            <a:off x="797010" y="1178402"/>
            <a:ext cx="6542044" cy="276999"/>
          </a:xfrm>
          <a:prstGeom prst="rect">
            <a:avLst/>
          </a:prstGeom>
          <a:noFill/>
        </p:spPr>
        <p:txBody>
          <a:bodyPr wrap="square" rtlCol="0">
            <a:spAutoFit/>
          </a:bodyPr>
          <a:lstStyle/>
          <a:p>
            <a:r>
              <a:rPr kumimoji="1" lang="ja-JP" altLang="en-US" sz="1200" b="1">
                <a:solidFill>
                  <a:schemeClr val="tx1">
                    <a:lumMod val="65000"/>
                    <a:lumOff val="35000"/>
                  </a:schemeClr>
                </a:solidFill>
                <a:latin typeface="Meiryo" panose="020B0604030504040204" pitchFamily="34" charset="-128"/>
                <a:ea typeface="Meiryo" panose="020B0604030504040204" pitchFamily="34" charset="-128"/>
              </a:rPr>
              <a:t>アプリ活用・</a:t>
            </a:r>
            <a:r>
              <a:rPr kumimoji="1" lang="en-US" altLang="ja-JP" sz="1200" b="1">
                <a:solidFill>
                  <a:schemeClr val="tx1">
                    <a:lumMod val="65000"/>
                    <a:lumOff val="35000"/>
                  </a:schemeClr>
                </a:solidFill>
                <a:latin typeface="Meiryo" panose="020B0604030504040204" pitchFamily="34" charset="-128"/>
                <a:ea typeface="Meiryo" panose="020B0604030504040204" pitchFamily="34" charset="-128"/>
              </a:rPr>
              <a:t>Web</a:t>
            </a:r>
            <a:r>
              <a:rPr kumimoji="1" lang="ja-JP" altLang="en-US" sz="1200" b="1">
                <a:solidFill>
                  <a:schemeClr val="tx1">
                    <a:lumMod val="65000"/>
                    <a:lumOff val="35000"/>
                  </a:schemeClr>
                </a:solidFill>
                <a:latin typeface="Meiryo" panose="020B0604030504040204" pitchFamily="34" charset="-128"/>
                <a:ea typeface="Meiryo" panose="020B0604030504040204" pitchFamily="34" charset="-128"/>
              </a:rPr>
              <a:t>アクセスランキングもチームの生産性向上のポイントに？</a:t>
            </a:r>
          </a:p>
        </p:txBody>
      </p:sp>
      <p:sp>
        <p:nvSpPr>
          <p:cNvPr id="9" name="吹き出し: 四角形 85">
            <a:extLst>
              <a:ext uri="{FF2B5EF4-FFF2-40B4-BE49-F238E27FC236}">
                <a16:creationId xmlns:a16="http://schemas.microsoft.com/office/drawing/2014/main" id="{6C19097B-ECA8-7549-BB01-F531712E3170}"/>
              </a:ext>
            </a:extLst>
          </p:cNvPr>
          <p:cNvSpPr/>
          <p:nvPr/>
        </p:nvSpPr>
        <p:spPr>
          <a:xfrm flipH="1">
            <a:off x="8793818" y="4263928"/>
            <a:ext cx="2500530" cy="571228"/>
          </a:xfrm>
          <a:prstGeom prst="wedgeRectCallout">
            <a:avLst>
              <a:gd name="adj1" fmla="val -52730"/>
              <a:gd name="adj2" fmla="val 22137"/>
            </a:avLst>
          </a:prstGeom>
          <a:solidFill>
            <a:schemeClr val="bg1">
              <a:lumMod val="95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四角形 84">
            <a:extLst>
              <a:ext uri="{FF2B5EF4-FFF2-40B4-BE49-F238E27FC236}">
                <a16:creationId xmlns:a16="http://schemas.microsoft.com/office/drawing/2014/main" id="{9325E21A-1EF7-9744-BB70-F91101E85F7D}"/>
              </a:ext>
            </a:extLst>
          </p:cNvPr>
          <p:cNvSpPr/>
          <p:nvPr/>
        </p:nvSpPr>
        <p:spPr>
          <a:xfrm>
            <a:off x="6270465" y="3444884"/>
            <a:ext cx="4227815" cy="643736"/>
          </a:xfrm>
          <a:prstGeom prst="wedgeRectCallout">
            <a:avLst>
              <a:gd name="adj1" fmla="val -52374"/>
              <a:gd name="adj2" fmla="val -32993"/>
            </a:avLst>
          </a:prstGeom>
          <a:solidFill>
            <a:schemeClr val="accent4">
              <a:lumMod val="20000"/>
              <a:lumOff val="80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D14EF21-7FD0-8642-9774-748F436114CA}"/>
              </a:ext>
            </a:extLst>
          </p:cNvPr>
          <p:cNvSpPr txBox="1"/>
          <p:nvPr/>
        </p:nvSpPr>
        <p:spPr>
          <a:xfrm>
            <a:off x="6352371" y="3524716"/>
            <a:ext cx="3996877" cy="490134"/>
          </a:xfrm>
          <a:prstGeom prst="rect">
            <a:avLst/>
          </a:prstGeom>
          <a:noFill/>
        </p:spPr>
        <p:txBody>
          <a:bodyPr wrap="square" rtlCol="0">
            <a:spAutoFit/>
          </a:bodyPr>
          <a:lstStyle/>
          <a:p>
            <a:pPr lvl="0">
              <a:lnSpc>
                <a:spcPct val="120000"/>
              </a:lnSpc>
              <a:defRPr/>
            </a:pPr>
            <a:r>
              <a:rPr kumimoji="1" lang="en-US" altLang="ja-JP" sz="1100">
                <a:solidFill>
                  <a:srgbClr val="EC6B6C"/>
                </a:solidFill>
                <a:latin typeface="Meiryo" panose="020B0604030504040204" pitchFamily="34" charset="-128"/>
                <a:ea typeface="Meiryo" panose="020B0604030504040204" pitchFamily="34" charset="-128"/>
              </a:rPr>
              <a:t>Web </a:t>
            </a:r>
            <a:r>
              <a:rPr kumimoji="1" lang="ja-JP" altLang="en-US" sz="1100">
                <a:solidFill>
                  <a:srgbClr val="EC6B6C"/>
                </a:solidFill>
                <a:latin typeface="Meiryo" panose="020B0604030504040204" pitchFamily="34" charset="-128"/>
                <a:ea typeface="Meiryo" panose="020B0604030504040204" pitchFamily="34" charset="-128"/>
              </a:rPr>
              <a:t>サイトのアクセス上位に「●●●</a:t>
            </a:r>
            <a:r>
              <a:rPr kumimoji="1" lang="en-US" altLang="ja-JP" sz="1100">
                <a:solidFill>
                  <a:srgbClr val="EC6B6C"/>
                </a:solidFill>
                <a:latin typeface="Meiryo" panose="020B0604030504040204" pitchFamily="34" charset="-128"/>
                <a:ea typeface="Meiryo" panose="020B0604030504040204" pitchFamily="34" charset="-128"/>
              </a:rPr>
              <a:t>.</a:t>
            </a:r>
            <a:r>
              <a:rPr kumimoji="1" lang="en-US" altLang="ja-JP" sz="1100" err="1">
                <a:solidFill>
                  <a:srgbClr val="EC6B6C"/>
                </a:solidFill>
                <a:latin typeface="Meiryo" panose="020B0604030504040204" pitchFamily="34" charset="-128"/>
                <a:ea typeface="Meiryo" panose="020B0604030504040204" pitchFamily="34" charset="-128"/>
              </a:rPr>
              <a:t>jp</a:t>
            </a:r>
            <a:r>
              <a:rPr kumimoji="1" lang="ja-JP" altLang="en-US" sz="1100">
                <a:solidFill>
                  <a:srgbClr val="EC6B6C"/>
                </a:solidFill>
                <a:latin typeface="Meiryo" panose="020B0604030504040204" pitchFamily="34" charset="-128"/>
                <a:ea typeface="Meiryo" panose="020B0604030504040204" pitchFamily="34" charset="-128"/>
              </a:rPr>
              <a:t>」という</a:t>
            </a:r>
            <a:endParaRPr kumimoji="1" lang="en-US" altLang="ja-JP" sz="1100">
              <a:solidFill>
                <a:srgbClr val="EC6B6C"/>
              </a:solidFill>
              <a:latin typeface="Meiryo" panose="020B0604030504040204" pitchFamily="34" charset="-128"/>
              <a:ea typeface="Meiryo" panose="020B0604030504040204" pitchFamily="34" charset="-128"/>
            </a:endParaRPr>
          </a:p>
          <a:p>
            <a:pPr lvl="0">
              <a:lnSpc>
                <a:spcPct val="120000"/>
              </a:lnSpc>
              <a:defRPr/>
            </a:pPr>
            <a:r>
              <a:rPr kumimoji="1" lang="ja-JP" altLang="en-US" sz="1100">
                <a:solidFill>
                  <a:srgbClr val="EC6B6C"/>
                </a:solidFill>
                <a:latin typeface="Meiryo" panose="020B0604030504040204" pitchFamily="34" charset="-128"/>
                <a:ea typeface="Meiryo" panose="020B0604030504040204" pitchFamily="34" charset="-128"/>
              </a:rPr>
              <a:t>サイトがあるけれど、どんなサイトなの？</a:t>
            </a:r>
            <a:endParaRPr kumimoji="1" lang="en-US" altLang="ja-JP" sz="1100">
              <a:solidFill>
                <a:srgbClr val="EC6B6C"/>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E2FBD343-2018-D147-B0D7-D100A969FD34}"/>
              </a:ext>
            </a:extLst>
          </p:cNvPr>
          <p:cNvSpPr txBox="1"/>
          <p:nvPr/>
        </p:nvSpPr>
        <p:spPr>
          <a:xfrm>
            <a:off x="8886547" y="4309643"/>
            <a:ext cx="2309185" cy="490134"/>
          </a:xfrm>
          <a:prstGeom prst="rect">
            <a:avLst/>
          </a:prstGeom>
          <a:noFill/>
        </p:spPr>
        <p:txBody>
          <a:bodyPr wrap="square" rtlCol="0">
            <a:spAutoFit/>
          </a:bodyPr>
          <a:lstStyle/>
          <a:p>
            <a:pPr lvl="0">
              <a:lnSpc>
                <a:spcPct val="120000"/>
              </a:lnSpc>
              <a:defRPr/>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毎朝始業前だったり、休憩がてら</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p>
            <a:pPr lvl="0">
              <a:lnSpc>
                <a:spcPct val="120000"/>
              </a:lnSpc>
              <a:defRPr/>
            </a:pP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情報収集しているサイトです。</a:t>
            </a:r>
          </a:p>
        </p:txBody>
      </p:sp>
      <p:pic>
        <p:nvPicPr>
          <p:cNvPr id="13" name="図 12">
            <a:extLst>
              <a:ext uri="{FF2B5EF4-FFF2-40B4-BE49-F238E27FC236}">
                <a16:creationId xmlns:a16="http://schemas.microsoft.com/office/drawing/2014/main" id="{DB142EDD-40DA-574A-B333-B1EC5ABFE949}"/>
              </a:ext>
            </a:extLst>
          </p:cNvPr>
          <p:cNvPicPr>
            <a:picLocks noChangeAspect="1"/>
          </p:cNvPicPr>
          <p:nvPr/>
        </p:nvPicPr>
        <p:blipFill rotWithShape="1">
          <a:blip r:embed="rId5"/>
          <a:srcRect t="-889" b="55851"/>
          <a:stretch/>
        </p:blipFill>
        <p:spPr>
          <a:xfrm flipH="1">
            <a:off x="5682582" y="3469894"/>
            <a:ext cx="465422" cy="465422"/>
          </a:xfrm>
          <a:prstGeom prst="ellipse">
            <a:avLst/>
          </a:prstGeom>
          <a:ln w="3175">
            <a:solidFill>
              <a:schemeClr val="bg1">
                <a:lumMod val="50000"/>
              </a:schemeClr>
            </a:solidFill>
          </a:ln>
        </p:spPr>
      </p:pic>
      <p:pic>
        <p:nvPicPr>
          <p:cNvPr id="14" name="図 13">
            <a:extLst>
              <a:ext uri="{FF2B5EF4-FFF2-40B4-BE49-F238E27FC236}">
                <a16:creationId xmlns:a16="http://schemas.microsoft.com/office/drawing/2014/main" id="{4175CAA3-C321-6B41-A3CC-D726575C7FAB}"/>
              </a:ext>
            </a:extLst>
          </p:cNvPr>
          <p:cNvPicPr>
            <a:picLocks noChangeAspect="1"/>
          </p:cNvPicPr>
          <p:nvPr/>
        </p:nvPicPr>
        <p:blipFill rotWithShape="1">
          <a:blip r:embed="rId6"/>
          <a:srcRect l="21684" t="-566" r="11309" b="61632"/>
          <a:stretch/>
        </p:blipFill>
        <p:spPr>
          <a:xfrm>
            <a:off x="11445569" y="4437113"/>
            <a:ext cx="489119" cy="489119"/>
          </a:xfrm>
          <a:prstGeom prst="ellipse">
            <a:avLst/>
          </a:prstGeom>
          <a:ln w="3175">
            <a:solidFill>
              <a:schemeClr val="bg1">
                <a:lumMod val="50000"/>
              </a:schemeClr>
            </a:solidFill>
          </a:ln>
        </p:spPr>
      </p:pic>
      <p:pic>
        <p:nvPicPr>
          <p:cNvPr id="15" name="図 14">
            <a:extLst>
              <a:ext uri="{FF2B5EF4-FFF2-40B4-BE49-F238E27FC236}">
                <a16:creationId xmlns:a16="http://schemas.microsoft.com/office/drawing/2014/main" id="{62860CDE-6E40-9E49-AD38-E78C47D25CCC}"/>
              </a:ext>
            </a:extLst>
          </p:cNvPr>
          <p:cNvPicPr>
            <a:picLocks noChangeAspect="1"/>
          </p:cNvPicPr>
          <p:nvPr/>
        </p:nvPicPr>
        <p:blipFill rotWithShape="1">
          <a:blip r:embed="rId5"/>
          <a:srcRect t="-889" b="55851"/>
          <a:stretch/>
        </p:blipFill>
        <p:spPr>
          <a:xfrm flipH="1">
            <a:off x="5682582" y="4959737"/>
            <a:ext cx="465422" cy="465422"/>
          </a:xfrm>
          <a:prstGeom prst="ellipse">
            <a:avLst/>
          </a:prstGeom>
          <a:ln w="3175">
            <a:solidFill>
              <a:schemeClr val="bg1">
                <a:lumMod val="50000"/>
              </a:schemeClr>
            </a:solidFill>
          </a:ln>
        </p:spPr>
      </p:pic>
      <p:sp>
        <p:nvSpPr>
          <p:cNvPr id="16" name="吹き出し: 四角形 87">
            <a:extLst>
              <a:ext uri="{FF2B5EF4-FFF2-40B4-BE49-F238E27FC236}">
                <a16:creationId xmlns:a16="http://schemas.microsoft.com/office/drawing/2014/main" id="{02573057-CD1B-D648-9DE6-99E09E34DA87}"/>
              </a:ext>
            </a:extLst>
          </p:cNvPr>
          <p:cNvSpPr/>
          <p:nvPr/>
        </p:nvSpPr>
        <p:spPr>
          <a:xfrm>
            <a:off x="6270465" y="5052918"/>
            <a:ext cx="4227815" cy="828498"/>
          </a:xfrm>
          <a:prstGeom prst="wedgeRectCallout">
            <a:avLst>
              <a:gd name="adj1" fmla="val -52374"/>
              <a:gd name="adj2" fmla="val -32993"/>
            </a:avLst>
          </a:prstGeom>
          <a:solidFill>
            <a:schemeClr val="accent4">
              <a:lumMod val="20000"/>
              <a:lumOff val="80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C4934AEC-688B-254B-B4DB-B0DB011802E2}"/>
              </a:ext>
            </a:extLst>
          </p:cNvPr>
          <p:cNvSpPr txBox="1"/>
          <p:nvPr/>
        </p:nvSpPr>
        <p:spPr>
          <a:xfrm>
            <a:off x="6327703" y="5126552"/>
            <a:ext cx="3735707" cy="693267"/>
          </a:xfrm>
          <a:prstGeom prst="rect">
            <a:avLst/>
          </a:prstGeom>
          <a:noFill/>
        </p:spPr>
        <p:txBody>
          <a:bodyPr wrap="square" rtlCol="0">
            <a:spAutoFit/>
          </a:bodyPr>
          <a:lstStyle/>
          <a:p>
            <a:pPr lvl="0">
              <a:lnSpc>
                <a:spcPct val="120000"/>
              </a:lnSpc>
              <a:defRPr/>
            </a:pPr>
            <a:r>
              <a:rPr kumimoji="1" lang="ja-JP" altLang="en-US" sz="1100">
                <a:solidFill>
                  <a:srgbClr val="EC6B6C"/>
                </a:solidFill>
                <a:latin typeface="Meiryo" panose="020B0604030504040204" pitchFamily="34" charset="-128"/>
                <a:ea typeface="Meiryo" panose="020B0604030504040204" pitchFamily="34" charset="-128"/>
              </a:rPr>
              <a:t>そういう取り組みしてるんだね。</a:t>
            </a:r>
            <a:endParaRPr kumimoji="1" lang="en-US" altLang="ja-JP" sz="1100">
              <a:solidFill>
                <a:srgbClr val="EC6B6C"/>
              </a:solidFill>
              <a:latin typeface="Meiryo" panose="020B0604030504040204" pitchFamily="34" charset="-128"/>
              <a:ea typeface="Meiryo" panose="020B0604030504040204" pitchFamily="34" charset="-128"/>
            </a:endParaRPr>
          </a:p>
          <a:p>
            <a:pPr lvl="0">
              <a:lnSpc>
                <a:spcPct val="120000"/>
              </a:lnSpc>
              <a:defRPr/>
            </a:pPr>
            <a:r>
              <a:rPr kumimoji="1" lang="ja-JP" altLang="en-US" sz="1100">
                <a:solidFill>
                  <a:srgbClr val="EC6B6C"/>
                </a:solidFill>
                <a:latin typeface="Meiryo" panose="020B0604030504040204" pitchFamily="34" charset="-128"/>
                <a:ea typeface="Meiryo" panose="020B0604030504040204" pitchFamily="34" charset="-128"/>
              </a:rPr>
              <a:t>他のメンバーにも共有しておいた方が良い内容があれば、ぜひ共有もお願いします！</a:t>
            </a:r>
            <a:endParaRPr kumimoji="1" lang="en-US" altLang="ja-JP" sz="1100">
              <a:solidFill>
                <a:srgbClr val="EC6B6C"/>
              </a:solidFill>
              <a:latin typeface="Meiryo" panose="020B0604030504040204" pitchFamily="34" charset="-128"/>
              <a:ea typeface="Meiryo" panose="020B0604030504040204" pitchFamily="34" charset="-128"/>
            </a:endParaRPr>
          </a:p>
        </p:txBody>
      </p:sp>
      <p:graphicFrame>
        <p:nvGraphicFramePr>
          <p:cNvPr id="18" name="表 17">
            <a:extLst>
              <a:ext uri="{FF2B5EF4-FFF2-40B4-BE49-F238E27FC236}">
                <a16:creationId xmlns:a16="http://schemas.microsoft.com/office/drawing/2014/main" id="{46FAE925-B324-584A-B199-80A0C121ED64}"/>
              </a:ext>
            </a:extLst>
          </p:cNvPr>
          <p:cNvGraphicFramePr>
            <a:graphicFrameLocks noGrp="1"/>
          </p:cNvGraphicFramePr>
          <p:nvPr/>
        </p:nvGraphicFramePr>
        <p:xfrm>
          <a:off x="10581701" y="80723"/>
          <a:ext cx="1352280" cy="731520"/>
        </p:xfrm>
        <a:graphic>
          <a:graphicData uri="http://schemas.openxmlformats.org/drawingml/2006/table">
            <a:tbl>
              <a:tblPr firstRow="1" bandRow="1">
                <a:tableStyleId>{5940675A-B579-460E-94D1-54222C63F5DA}</a:tableStyleId>
              </a:tblPr>
              <a:tblGrid>
                <a:gridCol w="338070">
                  <a:extLst>
                    <a:ext uri="{9D8B030D-6E8A-4147-A177-3AD203B41FA5}">
                      <a16:colId xmlns:a16="http://schemas.microsoft.com/office/drawing/2014/main" val="1610626617"/>
                    </a:ext>
                  </a:extLst>
                </a:gridCol>
                <a:gridCol w="338070">
                  <a:extLst>
                    <a:ext uri="{9D8B030D-6E8A-4147-A177-3AD203B41FA5}">
                      <a16:colId xmlns:a16="http://schemas.microsoft.com/office/drawing/2014/main" val="3979105175"/>
                    </a:ext>
                  </a:extLst>
                </a:gridCol>
                <a:gridCol w="338070">
                  <a:extLst>
                    <a:ext uri="{9D8B030D-6E8A-4147-A177-3AD203B41FA5}">
                      <a16:colId xmlns:a16="http://schemas.microsoft.com/office/drawing/2014/main" val="221580839"/>
                    </a:ext>
                  </a:extLst>
                </a:gridCol>
                <a:gridCol w="338070">
                  <a:extLst>
                    <a:ext uri="{9D8B030D-6E8A-4147-A177-3AD203B41FA5}">
                      <a16:colId xmlns:a16="http://schemas.microsoft.com/office/drawing/2014/main" val="3297699831"/>
                    </a:ext>
                  </a:extLst>
                </a:gridCol>
              </a:tblGrid>
              <a:tr h="193828">
                <a:tc>
                  <a:txBody>
                    <a:bodyPr/>
                    <a:lstStyle/>
                    <a:p>
                      <a:pPr algn="ctr"/>
                      <a:r>
                        <a:rPr kumimoji="1" lang="en-US" altLang="ja-JP" sz="1000" err="1">
                          <a:solidFill>
                            <a:schemeClr val="bg1"/>
                          </a:solidFill>
                          <a:latin typeface="Meiryo" panose="020B0604030504040204" pitchFamily="34" charset="-128"/>
                          <a:ea typeface="Meiryo" panose="020B0604030504040204" pitchFamily="34" charset="-128"/>
                        </a:rPr>
                        <a:t>i</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W</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kumimoji="1" lang="en-US" altLang="ja-JP" sz="1000">
                          <a:solidFill>
                            <a:schemeClr val="bg1"/>
                          </a:solidFill>
                          <a:latin typeface="Meiryo" panose="020B0604030504040204" pitchFamily="34" charset="-128"/>
                          <a:ea typeface="Meiryo" panose="020B0604030504040204" pitchFamily="34" charset="-128"/>
                        </a:rPr>
                        <a:t>m</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46459878"/>
                  </a:ext>
                </a:extLst>
              </a:tr>
              <a:tr h="193828">
                <a:tc gridSpan="2">
                  <a:txBody>
                    <a:bodyPr/>
                    <a:lstStyle/>
                    <a:p>
                      <a:pPr algn="ctr"/>
                      <a:r>
                        <a:rPr kumimoji="1" lang="ja-JP" altLang="en-US" sz="1000">
                          <a:solidFill>
                            <a:schemeClr val="bg1"/>
                          </a:solidFill>
                          <a:latin typeface="Meiryo" panose="020B0604030504040204" pitchFamily="34" charset="-128"/>
                          <a:ea typeface="Meiryo" panose="020B0604030504040204" pitchFamily="34" charset="-128"/>
                        </a:rPr>
                        <a:t>ライト</a:t>
                      </a:r>
                      <a:r>
                        <a:rPr kumimoji="1" lang="en-US" altLang="ja-JP" sz="1000">
                          <a:solidFill>
                            <a:schemeClr val="bg1"/>
                          </a:solidFill>
                          <a:latin typeface="Meiryo" panose="020B0604030504040204" pitchFamily="34" charset="-128"/>
                          <a:ea typeface="Meiryo" panose="020B0604030504040204" pitchFamily="34" charset="-128"/>
                        </a:rPr>
                        <a:t>A</a:t>
                      </a:r>
                      <a:endParaRPr kumimoji="1" lang="ja-JP" altLang="en-US" sz="1000">
                        <a:solidFill>
                          <a:schemeClr val="bg1"/>
                        </a:solidFill>
                        <a:latin typeface="Meiryo" panose="020B0604030504040204" pitchFamily="34" charset="-128"/>
                        <a:ea typeface="Meiryo" panose="020B0604030504040204" pitchFamily="34" charset="-128"/>
                      </a:endParaRPr>
                    </a:p>
                  </a:txBody>
                  <a:tcPr anchor="ctr">
                    <a:lnL w="63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gridSpan="2">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ライト</a:t>
                      </a:r>
                      <a:r>
                        <a:rPr kumimoji="1" lang="en-US" altLang="ja-JP" sz="1000">
                          <a:solidFill>
                            <a:schemeClr val="tx1">
                              <a:lumMod val="65000"/>
                              <a:lumOff val="35000"/>
                            </a:schemeClr>
                          </a:solidFill>
                          <a:latin typeface="Meiryo" panose="020B0604030504040204" pitchFamily="34" charset="-128"/>
                          <a:ea typeface="Meiryo" panose="020B0604030504040204" pitchFamily="34" charset="-128"/>
                        </a:rPr>
                        <a:t>B</a:t>
                      </a:r>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28575"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85769656"/>
                  </a:ext>
                </a:extLst>
              </a:tr>
              <a:tr h="193828">
                <a:tc gridSpan="4">
                  <a:txBody>
                    <a:bodyPr/>
                    <a:lstStyle/>
                    <a:p>
                      <a:pPr algn="ctr"/>
                      <a:r>
                        <a:rPr kumimoji="1" lang="ja-JP" altLang="en-US" sz="1000">
                          <a:solidFill>
                            <a:schemeClr val="tx1">
                              <a:lumMod val="65000"/>
                              <a:lumOff val="35000"/>
                            </a:schemeClr>
                          </a:solidFill>
                          <a:latin typeface="Meiryo" panose="020B0604030504040204" pitchFamily="34" charset="-128"/>
                          <a:ea typeface="Meiryo" panose="020B0604030504040204" pitchFamily="34" charset="-128"/>
                        </a:rPr>
                        <a:t>ベーシック</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hMerge="1">
                  <a:txBody>
                    <a:bodyPr/>
                    <a:lstStyle/>
                    <a:p>
                      <a:endParaRPr kumimoji="1" lang="ja-JP" altLang="en-US" sz="1000">
                        <a:solidFill>
                          <a:schemeClr val="tx1">
                            <a:lumMod val="65000"/>
                            <a:lumOff val="3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32395711"/>
                  </a:ext>
                </a:extLst>
              </a:tr>
            </a:tbl>
          </a:graphicData>
        </a:graphic>
      </p:graphicFrame>
    </p:spTree>
    <p:extLst>
      <p:ext uri="{BB962C8B-B14F-4D97-AF65-F5344CB8AC3E}">
        <p14:creationId xmlns:p14="http://schemas.microsoft.com/office/powerpoint/2010/main" val="2211028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7356A44-CC19-994C-AF1E-B3EF71285380}"/>
              </a:ext>
            </a:extLst>
          </p:cNvPr>
          <p:cNvPicPr>
            <a:picLocks noChangeAspect="1"/>
          </p:cNvPicPr>
          <p:nvPr/>
        </p:nvPicPr>
        <p:blipFill>
          <a:blip r:embed="rId2"/>
          <a:stretch>
            <a:fillRect/>
          </a:stretch>
        </p:blipFill>
        <p:spPr>
          <a:xfrm>
            <a:off x="6023042" y="2384132"/>
            <a:ext cx="5905826" cy="3369128"/>
          </a:xfrm>
          <a:prstGeom prst="rect">
            <a:avLst/>
          </a:prstGeom>
        </p:spPr>
      </p:pic>
      <p:sp>
        <p:nvSpPr>
          <p:cNvPr id="5" name="テキスト プレースホルダー 4">
            <a:extLst>
              <a:ext uri="{FF2B5EF4-FFF2-40B4-BE49-F238E27FC236}">
                <a16:creationId xmlns:a16="http://schemas.microsoft.com/office/drawing/2014/main" id="{2F44A9C5-CB25-A242-97A7-27232956735C}"/>
              </a:ext>
            </a:extLst>
          </p:cNvPr>
          <p:cNvSpPr>
            <a:spLocks noGrp="1"/>
          </p:cNvSpPr>
          <p:nvPr>
            <p:ph type="body" sz="quarter" idx="15"/>
          </p:nvPr>
        </p:nvSpPr>
        <p:spPr>
          <a:xfrm>
            <a:off x="413588" y="269809"/>
            <a:ext cx="11074573" cy="291618"/>
          </a:xfrm>
        </p:spPr>
        <p:txBody>
          <a:bodyPr/>
          <a:lstStyle/>
          <a:p>
            <a:r>
              <a:rPr lang="ja-JP" altLang="en-US" b="0"/>
              <a:t>エンドポイントマネージャー</a:t>
            </a:r>
            <a:r>
              <a:rPr lang="en-US" altLang="ja-JP" b="0"/>
              <a:t> </a:t>
            </a:r>
            <a:r>
              <a:rPr lang="ja-JP" altLang="en-US" b="0"/>
              <a:t>クラウド版</a:t>
            </a:r>
            <a:r>
              <a:rPr lang="en-US" altLang="ja-JP" b="0"/>
              <a:t> 3</a:t>
            </a:r>
            <a:r>
              <a:rPr lang="ja-JP" altLang="en-US" b="0"/>
              <a:t>つの特長</a:t>
            </a:r>
          </a:p>
        </p:txBody>
      </p:sp>
      <p:sp>
        <p:nvSpPr>
          <p:cNvPr id="2" name="テキスト プレースホルダー 1">
            <a:extLst>
              <a:ext uri="{FF2B5EF4-FFF2-40B4-BE49-F238E27FC236}">
                <a16:creationId xmlns:a16="http://schemas.microsoft.com/office/drawing/2014/main" id="{AD709A82-6F9A-1444-B4A0-8DA961E70094}"/>
              </a:ext>
            </a:extLst>
          </p:cNvPr>
          <p:cNvSpPr>
            <a:spLocks noGrp="1"/>
          </p:cNvSpPr>
          <p:nvPr>
            <p:ph type="body" sz="quarter" idx="11"/>
          </p:nvPr>
        </p:nvSpPr>
        <p:spPr>
          <a:xfrm>
            <a:off x="263132" y="690627"/>
            <a:ext cx="11665736" cy="840230"/>
          </a:xfrm>
        </p:spPr>
        <p:txBody>
          <a:bodyPr wrap="square" lIns="91440" tIns="45720" rIns="91440" bIns="45720" anchor="t" anchorCtr="0">
            <a:spAutoFit/>
          </a:bodyPr>
          <a:lstStyle/>
          <a:p>
            <a:r>
              <a:rPr lang="en" altLang="ja-JP">
                <a:latin typeface="メイリオ"/>
                <a:ea typeface="メイリオ"/>
              </a:rPr>
              <a:t>PC</a:t>
            </a:r>
            <a:r>
              <a:rPr lang="ja-JP" altLang="en">
                <a:latin typeface="メイリオ"/>
                <a:ea typeface="メイリオ"/>
              </a:rPr>
              <a:t>・</a:t>
            </a:r>
            <a:r>
              <a:rPr lang="ja-JP" altLang="en-US">
                <a:latin typeface="メイリオ"/>
                <a:ea typeface="メイリオ"/>
              </a:rPr>
              <a:t>スマホ・タブレットの一元管理をクラウドで実現</a:t>
            </a:r>
          </a:p>
          <a:p>
            <a:r>
              <a:rPr lang="ja-JP" altLang="en-US"/>
              <a:t>「使いやすい」管理コンソールで、充実の「</a:t>
            </a:r>
            <a:r>
              <a:rPr lang="en" altLang="ja-JP"/>
              <a:t>IT </a:t>
            </a:r>
            <a:r>
              <a:rPr lang="ja-JP" altLang="en-US"/>
              <a:t>資産管理機能」と「</a:t>
            </a:r>
            <a:r>
              <a:rPr lang="en" altLang="ja-JP"/>
              <a:t>MDM </a:t>
            </a:r>
            <a:r>
              <a:rPr lang="ja-JP" altLang="en-US"/>
              <a:t>機能」を実装</a:t>
            </a:r>
          </a:p>
        </p:txBody>
      </p:sp>
      <p:sp>
        <p:nvSpPr>
          <p:cNvPr id="3" name="テキスト ボックス 2">
            <a:extLst>
              <a:ext uri="{FF2B5EF4-FFF2-40B4-BE49-F238E27FC236}">
                <a16:creationId xmlns:a16="http://schemas.microsoft.com/office/drawing/2014/main" id="{1BE81A4E-E490-5547-B922-E2640CB3B1C0}"/>
              </a:ext>
            </a:extLst>
          </p:cNvPr>
          <p:cNvSpPr txBox="1"/>
          <p:nvPr/>
        </p:nvSpPr>
        <p:spPr>
          <a:xfrm>
            <a:off x="445487" y="1999429"/>
            <a:ext cx="4354077" cy="338554"/>
          </a:xfrm>
          <a:prstGeom prst="rect">
            <a:avLst/>
          </a:prstGeom>
          <a:noFill/>
        </p:spPr>
        <p:txBody>
          <a:bodyPr wrap="none" rtlCol="0">
            <a:spAutoFit/>
          </a:bodyPr>
          <a:lstStyle/>
          <a:p>
            <a:r>
              <a:rPr kumimoji="1" lang="en-US" altLang="ja-JP" sz="1600">
                <a:solidFill>
                  <a:srgbClr val="C00000"/>
                </a:solidFill>
                <a:latin typeface="Meiryo" panose="020B0604030504040204" pitchFamily="34" charset="-128"/>
                <a:ea typeface="Meiryo" panose="020B0604030504040204" pitchFamily="34" charset="-128"/>
              </a:rPr>
              <a:t>01</a:t>
            </a:r>
            <a:r>
              <a:rPr kumimoji="1" lang="ja-JP" altLang="en-US" sz="1600">
                <a:solidFill>
                  <a:srgbClr val="C00000"/>
                </a:solidFill>
                <a:latin typeface="Meiryo" panose="020B0604030504040204" pitchFamily="34" charset="-128"/>
                <a:ea typeface="Meiryo" panose="020B0604030504040204" pitchFamily="34" charset="-128"/>
              </a:rPr>
              <a:t>　</a:t>
            </a:r>
            <a:r>
              <a:rPr kumimoji="1" lang="en-US" altLang="ja-JP" sz="1600">
                <a:solidFill>
                  <a:srgbClr val="C00000"/>
                </a:solidFill>
                <a:latin typeface="Meiryo" panose="020B0604030504040204" pitchFamily="34" charset="-128"/>
                <a:ea typeface="Meiryo" panose="020B0604030504040204" pitchFamily="34" charset="-128"/>
              </a:rPr>
              <a:t>  IT </a:t>
            </a:r>
            <a:r>
              <a:rPr kumimoji="1" lang="ja-JP" altLang="en-US" sz="1600">
                <a:solidFill>
                  <a:srgbClr val="C00000"/>
                </a:solidFill>
                <a:latin typeface="Meiryo" panose="020B0604030504040204" pitchFamily="34" charset="-128"/>
                <a:ea typeface="Meiryo" panose="020B0604030504040204" pitchFamily="34" charset="-128"/>
              </a:rPr>
              <a:t>資産管理ツールをクラウド化したい</a:t>
            </a:r>
          </a:p>
        </p:txBody>
      </p:sp>
      <p:sp>
        <p:nvSpPr>
          <p:cNvPr id="4" name="正方形/長方形 3">
            <a:extLst>
              <a:ext uri="{FF2B5EF4-FFF2-40B4-BE49-F238E27FC236}">
                <a16:creationId xmlns:a16="http://schemas.microsoft.com/office/drawing/2014/main" id="{D78E268C-01EF-6CDF-2D8D-87DF2221076E}"/>
              </a:ext>
            </a:extLst>
          </p:cNvPr>
          <p:cNvSpPr/>
          <p:nvPr/>
        </p:nvSpPr>
        <p:spPr>
          <a:xfrm>
            <a:off x="914972" y="2019521"/>
            <a:ext cx="25807" cy="256469"/>
          </a:xfrm>
          <a:prstGeom prst="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6B5C144-6FA4-1C2A-0FD2-A491012B3947}"/>
              </a:ext>
            </a:extLst>
          </p:cNvPr>
          <p:cNvSpPr txBox="1"/>
          <p:nvPr/>
        </p:nvSpPr>
        <p:spPr>
          <a:xfrm>
            <a:off x="445487" y="2348105"/>
            <a:ext cx="5382058" cy="849463"/>
          </a:xfrm>
          <a:prstGeom prst="rect">
            <a:avLst/>
          </a:prstGeom>
          <a:noFill/>
        </p:spPr>
        <p:txBody>
          <a:bodyPr wrap="square" rtlCol="0">
            <a:spAutoFit/>
          </a:bodyPr>
          <a:lstStyle/>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クラウド版は一般的な</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IT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資産管理ツールと同等の</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PC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管理に必要な機能を網羅。社内のシステムのクラウドシフトを推進するお客様において、</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IT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資産管理ツールのクラウド移行を支援します。</a:t>
            </a:r>
          </a:p>
        </p:txBody>
      </p:sp>
      <p:sp>
        <p:nvSpPr>
          <p:cNvPr id="13" name="テキスト ボックス 12">
            <a:extLst>
              <a:ext uri="{FF2B5EF4-FFF2-40B4-BE49-F238E27FC236}">
                <a16:creationId xmlns:a16="http://schemas.microsoft.com/office/drawing/2014/main" id="{12666119-CDB7-358C-3AD5-B87E8D5F39A0}"/>
              </a:ext>
            </a:extLst>
          </p:cNvPr>
          <p:cNvSpPr txBox="1"/>
          <p:nvPr/>
        </p:nvSpPr>
        <p:spPr>
          <a:xfrm>
            <a:off x="445487" y="3565962"/>
            <a:ext cx="4685898" cy="338554"/>
          </a:xfrm>
          <a:prstGeom prst="rect">
            <a:avLst/>
          </a:prstGeom>
          <a:noFill/>
        </p:spPr>
        <p:txBody>
          <a:bodyPr wrap="none" rtlCol="0">
            <a:spAutoFit/>
          </a:bodyPr>
          <a:lstStyle/>
          <a:p>
            <a:r>
              <a:rPr kumimoji="1" lang="en-US" altLang="ja-JP" sz="1600">
                <a:solidFill>
                  <a:srgbClr val="C00000"/>
                </a:solidFill>
                <a:latin typeface="Meiryo" panose="020B0604030504040204" pitchFamily="34" charset="-128"/>
                <a:ea typeface="Meiryo" panose="020B0604030504040204" pitchFamily="34" charset="-128"/>
              </a:rPr>
              <a:t>02</a:t>
            </a:r>
            <a:r>
              <a:rPr kumimoji="1" lang="ja-JP" altLang="en-US" sz="1600">
                <a:solidFill>
                  <a:srgbClr val="C00000"/>
                </a:solidFill>
                <a:latin typeface="Meiryo" panose="020B0604030504040204" pitchFamily="34" charset="-128"/>
                <a:ea typeface="Meiryo" panose="020B0604030504040204" pitchFamily="34" charset="-128"/>
              </a:rPr>
              <a:t>　</a:t>
            </a:r>
            <a:r>
              <a:rPr kumimoji="1" lang="en-US" altLang="ja-JP" sz="1600">
                <a:solidFill>
                  <a:srgbClr val="C00000"/>
                </a:solidFill>
                <a:latin typeface="Meiryo" panose="020B0604030504040204" pitchFamily="34" charset="-128"/>
                <a:ea typeface="Meiryo" panose="020B0604030504040204" pitchFamily="34" charset="-128"/>
              </a:rPr>
              <a:t>  </a:t>
            </a:r>
            <a:r>
              <a:rPr kumimoji="1" lang="ja-JP" altLang="en-US" sz="1600">
                <a:solidFill>
                  <a:srgbClr val="C00000"/>
                </a:solidFill>
                <a:latin typeface="Meiryo" panose="020B0604030504040204" pitchFamily="34" charset="-128"/>
                <a:ea typeface="Meiryo" panose="020B0604030504040204" pitchFamily="34" charset="-128"/>
              </a:rPr>
              <a:t>所在を問わないデバイス管理を実現したい</a:t>
            </a:r>
          </a:p>
        </p:txBody>
      </p:sp>
      <p:sp>
        <p:nvSpPr>
          <p:cNvPr id="14" name="正方形/長方形 13">
            <a:extLst>
              <a:ext uri="{FF2B5EF4-FFF2-40B4-BE49-F238E27FC236}">
                <a16:creationId xmlns:a16="http://schemas.microsoft.com/office/drawing/2014/main" id="{7FEF06BA-824F-CCC1-9761-554653CAFE31}"/>
              </a:ext>
            </a:extLst>
          </p:cNvPr>
          <p:cNvSpPr/>
          <p:nvPr/>
        </p:nvSpPr>
        <p:spPr>
          <a:xfrm>
            <a:off x="914972" y="3586054"/>
            <a:ext cx="25807" cy="256469"/>
          </a:xfrm>
          <a:prstGeom prst="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E622B8E-0689-7C1F-033F-A2C79E8CAC35}"/>
              </a:ext>
            </a:extLst>
          </p:cNvPr>
          <p:cNvSpPr txBox="1"/>
          <p:nvPr/>
        </p:nvSpPr>
        <p:spPr>
          <a:xfrm>
            <a:off x="445487" y="3914638"/>
            <a:ext cx="5382058" cy="849463"/>
          </a:xfrm>
          <a:prstGeom prst="rect">
            <a:avLst/>
          </a:prstGeom>
          <a:noFill/>
        </p:spPr>
        <p:txBody>
          <a:bodyPr wrap="square" rtlCol="0">
            <a:spAutoFit/>
          </a:bodyPr>
          <a:lstStyle/>
          <a:p>
            <a:pPr algn="just">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エンドポイントマネージャー</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クラウド版はデバイスがインターネットに接続されていれば、オフィスワークやテレワーク、これらを組み合わせたハイブリッドワークにおいても、デバイスの所在を問わず管理できます。</a:t>
            </a:r>
          </a:p>
        </p:txBody>
      </p:sp>
      <p:sp>
        <p:nvSpPr>
          <p:cNvPr id="16" name="テキスト ボックス 15">
            <a:extLst>
              <a:ext uri="{FF2B5EF4-FFF2-40B4-BE49-F238E27FC236}">
                <a16:creationId xmlns:a16="http://schemas.microsoft.com/office/drawing/2014/main" id="{742A7D2E-B858-F073-FE2E-142D4C227D22}"/>
              </a:ext>
            </a:extLst>
          </p:cNvPr>
          <p:cNvSpPr txBox="1"/>
          <p:nvPr/>
        </p:nvSpPr>
        <p:spPr>
          <a:xfrm>
            <a:off x="445487" y="5111226"/>
            <a:ext cx="3509294" cy="338554"/>
          </a:xfrm>
          <a:prstGeom prst="rect">
            <a:avLst/>
          </a:prstGeom>
          <a:noFill/>
        </p:spPr>
        <p:txBody>
          <a:bodyPr wrap="none" rtlCol="0">
            <a:spAutoFit/>
          </a:bodyPr>
          <a:lstStyle/>
          <a:p>
            <a:r>
              <a:rPr kumimoji="1" lang="en-US" altLang="ja-JP" sz="1600">
                <a:solidFill>
                  <a:srgbClr val="C00000"/>
                </a:solidFill>
                <a:latin typeface="Meiryo" panose="020B0604030504040204" pitchFamily="34" charset="-128"/>
                <a:ea typeface="Meiryo" panose="020B0604030504040204" pitchFamily="34" charset="-128"/>
              </a:rPr>
              <a:t>03</a:t>
            </a:r>
            <a:r>
              <a:rPr kumimoji="1" lang="ja-JP" altLang="en-US" sz="1600">
                <a:solidFill>
                  <a:srgbClr val="C00000"/>
                </a:solidFill>
                <a:latin typeface="Meiryo" panose="020B0604030504040204" pitchFamily="34" charset="-128"/>
                <a:ea typeface="Meiryo" panose="020B0604030504040204" pitchFamily="34" charset="-128"/>
              </a:rPr>
              <a:t>　</a:t>
            </a:r>
            <a:r>
              <a:rPr kumimoji="1" lang="en-US" altLang="ja-JP" sz="1600">
                <a:solidFill>
                  <a:srgbClr val="C00000"/>
                </a:solidFill>
                <a:latin typeface="Meiryo" panose="020B0604030504040204" pitchFamily="34" charset="-128"/>
                <a:ea typeface="Meiryo" panose="020B0604030504040204" pitchFamily="34" charset="-128"/>
              </a:rPr>
              <a:t>  PC</a:t>
            </a:r>
            <a:r>
              <a:rPr kumimoji="1" lang="ja-JP" altLang="en-US" sz="1600">
                <a:solidFill>
                  <a:srgbClr val="C00000"/>
                </a:solidFill>
                <a:latin typeface="Meiryo" panose="020B0604030504040204" pitchFamily="34" charset="-128"/>
                <a:ea typeface="Meiryo" panose="020B0604030504040204" pitchFamily="34" charset="-128"/>
              </a:rPr>
              <a:t>・スマホを一元管理したい</a:t>
            </a:r>
          </a:p>
        </p:txBody>
      </p:sp>
      <p:sp>
        <p:nvSpPr>
          <p:cNvPr id="17" name="正方形/長方形 16">
            <a:extLst>
              <a:ext uri="{FF2B5EF4-FFF2-40B4-BE49-F238E27FC236}">
                <a16:creationId xmlns:a16="http://schemas.microsoft.com/office/drawing/2014/main" id="{6A528B32-3F6C-1747-31F3-578DC1847D72}"/>
              </a:ext>
            </a:extLst>
          </p:cNvPr>
          <p:cNvSpPr/>
          <p:nvPr/>
        </p:nvSpPr>
        <p:spPr>
          <a:xfrm>
            <a:off x="914972" y="5131318"/>
            <a:ext cx="25807" cy="256469"/>
          </a:xfrm>
          <a:prstGeom prst="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E7008DC-8CD7-9570-6AF5-CEE54972A8BB}"/>
              </a:ext>
            </a:extLst>
          </p:cNvPr>
          <p:cNvSpPr txBox="1"/>
          <p:nvPr/>
        </p:nvSpPr>
        <p:spPr>
          <a:xfrm>
            <a:off x="445487" y="5459902"/>
            <a:ext cx="5382058" cy="849463"/>
          </a:xfrm>
          <a:prstGeom prst="rect">
            <a:avLst/>
          </a:prstGeom>
          <a:noFill/>
        </p:spPr>
        <p:txBody>
          <a:bodyPr wrap="square" rtlCol="0">
            <a:spAutoFit/>
          </a:bodyPr>
          <a:lstStyle/>
          <a:p>
            <a:pPr algn="just">
              <a:lnSpc>
                <a:spcPct val="140000"/>
              </a:lnSpc>
            </a:pP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iOS</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Android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管理に欠かせない</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Apple Business Manager</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Android Enterprise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に対応。</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PC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だけでなく、現在多くの組織で利用されるスマホ・タブレットの管理をエンドポイントマネージャー</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クラウド版で実現します。</a:t>
            </a:r>
          </a:p>
        </p:txBody>
      </p:sp>
    </p:spTree>
    <p:extLst>
      <p:ext uri="{BB962C8B-B14F-4D97-AF65-F5344CB8AC3E}">
        <p14:creationId xmlns:p14="http://schemas.microsoft.com/office/powerpoint/2010/main" val="1436418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99559B1B-C17B-51D6-FF08-86A8B67C99C4}"/>
              </a:ext>
            </a:extLst>
          </p:cNvPr>
          <p:cNvSpPr>
            <a:spLocks noGrp="1"/>
          </p:cNvSpPr>
          <p:nvPr>
            <p:ph type="body" sz="quarter" idx="15"/>
          </p:nvPr>
        </p:nvSpPr>
        <p:spPr/>
        <p:txBody>
          <a:bodyPr/>
          <a:lstStyle/>
          <a:p>
            <a:r>
              <a:rPr lang="ja-JP" altLang="en-US"/>
              <a:t>エンドポイントマネージャー</a:t>
            </a:r>
            <a:r>
              <a:rPr lang="en-US" altLang="ja-JP"/>
              <a:t> </a:t>
            </a:r>
            <a:r>
              <a:rPr lang="ja-JP" altLang="en-US"/>
              <a:t>クラウド版の実績</a:t>
            </a:r>
          </a:p>
        </p:txBody>
      </p:sp>
      <p:sp>
        <p:nvSpPr>
          <p:cNvPr id="4" name="テキスト プレースホルダー 3">
            <a:extLst>
              <a:ext uri="{FF2B5EF4-FFF2-40B4-BE49-F238E27FC236}">
                <a16:creationId xmlns:a16="http://schemas.microsoft.com/office/drawing/2014/main" id="{3555B2F5-D971-D892-CCEB-153BDE68F539}"/>
              </a:ext>
            </a:extLst>
          </p:cNvPr>
          <p:cNvSpPr>
            <a:spLocks noGrp="1"/>
          </p:cNvSpPr>
          <p:nvPr>
            <p:ph type="body" sz="quarter" idx="11"/>
          </p:nvPr>
        </p:nvSpPr>
        <p:spPr>
          <a:xfrm>
            <a:off x="263132" y="690627"/>
            <a:ext cx="11665736" cy="452432"/>
          </a:xfrm>
        </p:spPr>
        <p:txBody>
          <a:bodyPr/>
          <a:lstStyle/>
          <a:p>
            <a:r>
              <a:rPr lang="ja-JP" altLang="en-US"/>
              <a:t>クラウド版</a:t>
            </a:r>
            <a:r>
              <a:rPr lang="en-US" altLang="ja-JP"/>
              <a:t> </a:t>
            </a:r>
            <a:r>
              <a:rPr lang="ja-JP" altLang="en-US"/>
              <a:t>の提供開始から</a:t>
            </a:r>
            <a:r>
              <a:rPr lang="en-US" altLang="ja-JP"/>
              <a:t>10</a:t>
            </a:r>
            <a:r>
              <a:rPr lang="ja-JP" altLang="en-US"/>
              <a:t>年以上。安心の実績でデバイス管理を支援します。</a:t>
            </a:r>
          </a:p>
        </p:txBody>
      </p:sp>
      <p:sp>
        <p:nvSpPr>
          <p:cNvPr id="7" name="テキスト ボックス 6">
            <a:extLst>
              <a:ext uri="{FF2B5EF4-FFF2-40B4-BE49-F238E27FC236}">
                <a16:creationId xmlns:a16="http://schemas.microsoft.com/office/drawing/2014/main" id="{872D24A8-166B-A0B1-8E01-8C69BB260D3F}"/>
              </a:ext>
            </a:extLst>
          </p:cNvPr>
          <p:cNvSpPr txBox="1"/>
          <p:nvPr/>
        </p:nvSpPr>
        <p:spPr>
          <a:xfrm>
            <a:off x="8792494" y="1883546"/>
            <a:ext cx="2441694" cy="338554"/>
          </a:xfrm>
          <a:prstGeom prst="rect">
            <a:avLst/>
          </a:prstGeom>
          <a:noFill/>
        </p:spPr>
        <p:txBody>
          <a:bodyPr wrap="none" rtlCol="0">
            <a:spAutoFit/>
          </a:bodyPr>
          <a:lstStyle/>
          <a:p>
            <a:pPr algn="ctr"/>
            <a:r>
              <a:rPr kumimoji="1" lang="ja-JP" altLang="en-US" sz="1600" b="1">
                <a:solidFill>
                  <a:srgbClr val="16A3B6"/>
                </a:solidFill>
                <a:latin typeface="Meiryo" panose="020B0604030504040204" pitchFamily="34" charset="-128"/>
                <a:ea typeface="Meiryo" panose="020B0604030504040204" pitchFamily="34" charset="-128"/>
              </a:rPr>
              <a:t>安心のサービス提供基盤</a:t>
            </a:r>
          </a:p>
        </p:txBody>
      </p:sp>
      <p:sp>
        <p:nvSpPr>
          <p:cNvPr id="8" name="テキスト ボックス 7">
            <a:extLst>
              <a:ext uri="{FF2B5EF4-FFF2-40B4-BE49-F238E27FC236}">
                <a16:creationId xmlns:a16="http://schemas.microsoft.com/office/drawing/2014/main" id="{94DC95E3-6874-443C-B38D-D9E3651F2548}"/>
              </a:ext>
            </a:extLst>
          </p:cNvPr>
          <p:cNvSpPr txBox="1"/>
          <p:nvPr/>
        </p:nvSpPr>
        <p:spPr>
          <a:xfrm>
            <a:off x="8190392" y="4764348"/>
            <a:ext cx="3706577" cy="975652"/>
          </a:xfrm>
          <a:prstGeom prst="rect">
            <a:avLst/>
          </a:prstGeom>
          <a:noFill/>
        </p:spPr>
        <p:txBody>
          <a:bodyPr wrap="square" rtlCol="0">
            <a:spAutoFit/>
          </a:bodyPr>
          <a:lstStyle/>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基盤に採用している</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 AWS </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の認定、</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クラウドサービスに関するガイドライン</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規格の</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 ISO27017 </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を取得。</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F515A9BD-201D-1165-A85F-39F4B7997E54}"/>
              </a:ext>
            </a:extLst>
          </p:cNvPr>
          <p:cNvSpPr txBox="1"/>
          <p:nvPr/>
        </p:nvSpPr>
        <p:spPr>
          <a:xfrm>
            <a:off x="1223379" y="1883546"/>
            <a:ext cx="1826141" cy="338554"/>
          </a:xfrm>
          <a:prstGeom prst="rect">
            <a:avLst/>
          </a:prstGeom>
          <a:noFill/>
        </p:spPr>
        <p:txBody>
          <a:bodyPr wrap="none" rtlCol="0">
            <a:spAutoFit/>
          </a:bodyPr>
          <a:lstStyle/>
          <a:p>
            <a:pPr algn="ctr"/>
            <a:r>
              <a:rPr kumimoji="1" lang="ja-JP" altLang="en-US" sz="1600" b="1">
                <a:solidFill>
                  <a:srgbClr val="16A3B6"/>
                </a:solidFill>
                <a:latin typeface="Meiryo" panose="020B0604030504040204" pitchFamily="34" charset="-128"/>
                <a:ea typeface="Meiryo" panose="020B0604030504040204" pitchFamily="34" charset="-128"/>
              </a:rPr>
              <a:t>サービス提供実績</a:t>
            </a:r>
          </a:p>
        </p:txBody>
      </p:sp>
      <p:sp>
        <p:nvSpPr>
          <p:cNvPr id="10" name="テキスト ボックス 9">
            <a:extLst>
              <a:ext uri="{FF2B5EF4-FFF2-40B4-BE49-F238E27FC236}">
                <a16:creationId xmlns:a16="http://schemas.microsoft.com/office/drawing/2014/main" id="{491BF112-AC06-3228-D6E8-A40A8705DE3B}"/>
              </a:ext>
            </a:extLst>
          </p:cNvPr>
          <p:cNvSpPr txBox="1"/>
          <p:nvPr/>
        </p:nvSpPr>
        <p:spPr>
          <a:xfrm>
            <a:off x="283154" y="4916606"/>
            <a:ext cx="3706577" cy="674031"/>
          </a:xfrm>
          <a:prstGeom prst="rect">
            <a:avLst/>
          </a:prstGeom>
          <a:noFill/>
        </p:spPr>
        <p:txBody>
          <a:bodyPr wrap="square" rtlCol="0">
            <a:spAutoFit/>
          </a:bodyPr>
          <a:lstStyle/>
          <a:p>
            <a:pPr algn="ctr">
              <a:lnSpc>
                <a:spcPct val="140000"/>
              </a:lnSpc>
            </a:pP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2012</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年よりサービス提供開始。</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以来</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8,000</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社以上のお客様に導入。</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1DCAF18-CB59-ACFE-C441-454C7DFC6207}"/>
              </a:ext>
            </a:extLst>
          </p:cNvPr>
          <p:cNvSpPr txBox="1"/>
          <p:nvPr/>
        </p:nvSpPr>
        <p:spPr>
          <a:xfrm>
            <a:off x="5135407" y="1883546"/>
            <a:ext cx="1858009" cy="338554"/>
          </a:xfrm>
          <a:prstGeom prst="rect">
            <a:avLst/>
          </a:prstGeom>
          <a:noFill/>
        </p:spPr>
        <p:txBody>
          <a:bodyPr wrap="none" rtlCol="0">
            <a:spAutoFit/>
          </a:bodyPr>
          <a:lstStyle/>
          <a:p>
            <a:pPr algn="ctr"/>
            <a:r>
              <a:rPr kumimoji="1" lang="ja-JP" altLang="en-US" sz="1600" b="1">
                <a:solidFill>
                  <a:srgbClr val="16A3B6"/>
                </a:solidFill>
                <a:latin typeface="Meiryo" panose="020B0604030504040204" pitchFamily="34" charset="-128"/>
                <a:ea typeface="Meiryo" panose="020B0604030504040204" pitchFamily="34" charset="-128"/>
              </a:rPr>
              <a:t>市場シェア</a:t>
            </a:r>
            <a:r>
              <a:rPr kumimoji="1" lang="en-US" altLang="ja-JP" sz="1600" b="1">
                <a:solidFill>
                  <a:srgbClr val="16A3B6"/>
                </a:solidFill>
                <a:latin typeface="Meiryo" panose="020B0604030504040204" pitchFamily="34" charset="-128"/>
                <a:ea typeface="Meiryo" panose="020B0604030504040204" pitchFamily="34" charset="-128"/>
              </a:rPr>
              <a:t>No.1</a:t>
            </a:r>
            <a:r>
              <a:rPr kumimoji="1" lang="en-US" altLang="ja-JP" sz="1600" b="1" baseline="30000">
                <a:solidFill>
                  <a:srgbClr val="16A3B6"/>
                </a:solidFill>
                <a:latin typeface="Meiryo" panose="020B0604030504040204" pitchFamily="34" charset="-128"/>
                <a:ea typeface="Meiryo" panose="020B0604030504040204" pitchFamily="34" charset="-128"/>
              </a:rPr>
              <a:t>*</a:t>
            </a:r>
            <a:endParaRPr kumimoji="1" lang="ja-JP" altLang="en-US" sz="1600" b="1" baseline="30000">
              <a:solidFill>
                <a:srgbClr val="16A3B6"/>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CD6402EA-2F8C-CFEC-D1FB-D049A9FF9544}"/>
              </a:ext>
            </a:extLst>
          </p:cNvPr>
          <p:cNvSpPr txBox="1"/>
          <p:nvPr/>
        </p:nvSpPr>
        <p:spPr>
          <a:xfrm>
            <a:off x="4211122" y="4915159"/>
            <a:ext cx="3706577" cy="674031"/>
          </a:xfrm>
          <a:prstGeom prst="rect">
            <a:avLst/>
          </a:prstGeom>
          <a:noFill/>
        </p:spPr>
        <p:txBody>
          <a:bodyPr wrap="square" rtlCol="0">
            <a:spAutoFit/>
          </a:bodyPr>
          <a:lstStyle/>
          <a:p>
            <a:pPr algn="ctr">
              <a:lnSpc>
                <a:spcPct val="14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クラウドサービスの</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 </a:t>
            </a:r>
          </a:p>
          <a:p>
            <a:pPr algn="ctr">
              <a:lnSpc>
                <a:spcPct val="140000"/>
              </a:lnSpc>
            </a:pP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IT </a:t>
            </a: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資産管理ツール市場でシェア</a:t>
            </a:r>
            <a:r>
              <a:rPr kumimoji="1" lang="en-US" altLang="ja-JP" sz="1400">
                <a:solidFill>
                  <a:schemeClr val="tx1">
                    <a:lumMod val="75000"/>
                    <a:lumOff val="25000"/>
                  </a:schemeClr>
                </a:solidFill>
                <a:latin typeface="Meiryo" panose="020B0604030504040204" pitchFamily="34" charset="-128"/>
                <a:ea typeface="Meiryo" panose="020B0604030504040204" pitchFamily="34" charset="-128"/>
              </a:rPr>
              <a:t> No.1</a:t>
            </a:r>
          </a:p>
        </p:txBody>
      </p:sp>
      <p:sp>
        <p:nvSpPr>
          <p:cNvPr id="13" name="テキスト ボックス 12">
            <a:extLst>
              <a:ext uri="{FF2B5EF4-FFF2-40B4-BE49-F238E27FC236}">
                <a16:creationId xmlns:a16="http://schemas.microsoft.com/office/drawing/2014/main" id="{7F294866-4FE6-FACC-7223-F9CCDA301D52}"/>
              </a:ext>
            </a:extLst>
          </p:cNvPr>
          <p:cNvSpPr txBox="1"/>
          <p:nvPr/>
        </p:nvSpPr>
        <p:spPr>
          <a:xfrm>
            <a:off x="451634" y="2350099"/>
            <a:ext cx="3369615" cy="960519"/>
          </a:xfrm>
          <a:prstGeom prst="rect">
            <a:avLst/>
          </a:prstGeom>
          <a:noFill/>
        </p:spPr>
        <p:txBody>
          <a:bodyPr wrap="square" rtlCol="0">
            <a:spAutoFit/>
          </a:bodyPr>
          <a:lstStyle/>
          <a:p>
            <a:pPr algn="ctr">
              <a:lnSpc>
                <a:spcPct val="140000"/>
              </a:lnSpc>
            </a:pP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導入実績</a:t>
            </a:r>
            <a:r>
              <a:rPr kumimoji="1" lang="en-US" altLang="ja-JP" sz="1600" b="1">
                <a:solidFill>
                  <a:schemeClr val="tx1">
                    <a:lumMod val="75000"/>
                    <a:lumOff val="25000"/>
                  </a:schemeClr>
                </a:solidFill>
                <a:latin typeface="+mn-ea"/>
              </a:rPr>
              <a:t> </a:t>
            </a:r>
            <a:r>
              <a:rPr kumimoji="1" lang="en-US" altLang="ja-JP" sz="4400" b="1">
                <a:solidFill>
                  <a:schemeClr val="tx1">
                    <a:lumMod val="75000"/>
                    <a:lumOff val="25000"/>
                  </a:schemeClr>
                </a:solidFill>
                <a:latin typeface="+mn-ea"/>
              </a:rPr>
              <a:t>8,000 </a:t>
            </a:r>
            <a:r>
              <a:rPr kumimoji="1" lang="ja-JP" altLang="en-US" sz="2400">
                <a:solidFill>
                  <a:schemeClr val="tx1">
                    <a:lumMod val="75000"/>
                    <a:lumOff val="25000"/>
                  </a:schemeClr>
                </a:solidFill>
                <a:latin typeface="Meiryo" panose="020B0604030504040204" pitchFamily="34" charset="-128"/>
                <a:ea typeface="Meiryo" panose="020B0604030504040204" pitchFamily="34" charset="-128"/>
              </a:rPr>
              <a:t>社</a:t>
            </a:r>
            <a:endParaRPr kumimoji="1" lang="en-US" altLang="ja-JP" sz="32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87F18D2-26DC-6F56-3F58-4D791AE5F4C6}"/>
              </a:ext>
            </a:extLst>
          </p:cNvPr>
          <p:cNvSpPr txBox="1"/>
          <p:nvPr/>
        </p:nvSpPr>
        <p:spPr>
          <a:xfrm>
            <a:off x="451633" y="3423668"/>
            <a:ext cx="3369615" cy="972574"/>
          </a:xfrm>
          <a:prstGeom prst="rect">
            <a:avLst/>
          </a:prstGeom>
          <a:noFill/>
        </p:spPr>
        <p:txBody>
          <a:bodyPr wrap="square" rtlCol="0">
            <a:spAutoFit/>
          </a:bodyPr>
          <a:lstStyle/>
          <a:p>
            <a:pPr algn="ctr">
              <a:lnSpc>
                <a:spcPct val="140000"/>
              </a:lnSpc>
            </a:pP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サービス提供</a:t>
            </a:r>
            <a:r>
              <a:rPr kumimoji="1" lang="en-US" altLang="ja-JP" sz="1600" b="1">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4400" b="1">
                <a:solidFill>
                  <a:schemeClr val="tx1">
                    <a:lumMod val="75000"/>
                    <a:lumOff val="25000"/>
                  </a:schemeClr>
                </a:solidFill>
                <a:latin typeface="+mn-ea"/>
              </a:rPr>
              <a:t>10</a:t>
            </a:r>
            <a:r>
              <a:rPr kumimoji="1" lang="ja-JP" altLang="en-US" sz="4400" b="1">
                <a:solidFill>
                  <a:schemeClr val="tx1">
                    <a:lumMod val="75000"/>
                    <a:lumOff val="25000"/>
                  </a:schemeClr>
                </a:solidFill>
                <a:latin typeface="Meiryo" panose="020B0604030504040204" pitchFamily="34" charset="-128"/>
                <a:ea typeface="Meiryo" panose="020B0604030504040204" pitchFamily="34" charset="-128"/>
              </a:rPr>
              <a:t>年</a:t>
            </a:r>
            <a:r>
              <a:rPr kumimoji="1" lang="en-US" altLang="ja-JP" sz="2800" b="1">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以上</a:t>
            </a:r>
            <a:endParaRPr kumimoji="1" lang="en-US" altLang="ja-JP" sz="32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71FF9A4-3BDE-4E6F-5489-F0E3598B0237}"/>
              </a:ext>
            </a:extLst>
          </p:cNvPr>
          <p:cNvSpPr txBox="1"/>
          <p:nvPr/>
        </p:nvSpPr>
        <p:spPr>
          <a:xfrm>
            <a:off x="144461" y="6349599"/>
            <a:ext cx="9097183" cy="232371"/>
          </a:xfrm>
          <a:prstGeom prst="rect">
            <a:avLst/>
          </a:prstGeom>
          <a:noFill/>
        </p:spPr>
        <p:txBody>
          <a:bodyPr wrap="square" rtlCol="0">
            <a:spAutoFit/>
          </a:bodyPr>
          <a:lstStyle/>
          <a:p>
            <a:pPr>
              <a:lnSpc>
                <a:spcPct val="140000"/>
              </a:lnSpc>
            </a:pPr>
            <a:r>
              <a:rPr lang="en-US" altLang="ja-JP" sz="700">
                <a:solidFill>
                  <a:schemeClr val="tx1">
                    <a:lumMod val="75000"/>
                    <a:lumOff val="25000"/>
                  </a:schemeClr>
                </a:solidFill>
                <a:latin typeface="Meiryo" panose="020B0604030504040204" pitchFamily="34" charset="-128"/>
                <a:ea typeface="Meiryo" panose="020B0604030504040204" pitchFamily="34" charset="-128"/>
              </a:rPr>
              <a:t>* </a:t>
            </a:r>
            <a:r>
              <a:rPr lang="ja-JP" altLang="en-US" sz="700">
                <a:solidFill>
                  <a:schemeClr val="tx1">
                    <a:lumMod val="75000"/>
                    <a:lumOff val="25000"/>
                  </a:schemeClr>
                </a:solidFill>
                <a:latin typeface="Meiryo" panose="020B0604030504040204" pitchFamily="34" charset="-128"/>
                <a:ea typeface="Meiryo" panose="020B0604030504040204" pitchFamily="34" charset="-128"/>
              </a:rPr>
              <a:t>株式会社テクノ・システム・リサーチ「</a:t>
            </a:r>
            <a:r>
              <a:rPr lang="en-US" altLang="ja-JP" sz="700">
                <a:solidFill>
                  <a:schemeClr val="tx1">
                    <a:lumMod val="75000"/>
                    <a:lumOff val="25000"/>
                  </a:schemeClr>
                </a:solidFill>
                <a:latin typeface="Meiryo" panose="020B0604030504040204" pitchFamily="34" charset="-128"/>
                <a:ea typeface="Meiryo" panose="020B0604030504040204" pitchFamily="34" charset="-128"/>
              </a:rPr>
              <a:t>PC </a:t>
            </a:r>
            <a:r>
              <a:rPr lang="ja-JP" altLang="en-US" sz="700">
                <a:solidFill>
                  <a:schemeClr val="tx1">
                    <a:lumMod val="75000"/>
                    <a:lumOff val="25000"/>
                  </a:schemeClr>
                </a:solidFill>
                <a:latin typeface="Meiryo" panose="020B0604030504040204" pitchFamily="34" charset="-128"/>
                <a:ea typeface="Meiryo" panose="020B0604030504040204" pitchFamily="34" charset="-128"/>
              </a:rPr>
              <a:t>資産・</a:t>
            </a:r>
            <a:r>
              <a:rPr lang="en-US" altLang="ja-JP" sz="700">
                <a:solidFill>
                  <a:schemeClr val="tx1">
                    <a:lumMod val="75000"/>
                    <a:lumOff val="25000"/>
                  </a:schemeClr>
                </a:solidFill>
                <a:latin typeface="Meiryo" panose="020B0604030504040204" pitchFamily="34" charset="-128"/>
                <a:ea typeface="Meiryo" panose="020B0604030504040204" pitchFamily="34" charset="-128"/>
              </a:rPr>
              <a:t>PC </a:t>
            </a:r>
            <a:r>
              <a:rPr lang="ja-JP" altLang="en-US" sz="700">
                <a:solidFill>
                  <a:schemeClr val="tx1">
                    <a:lumMod val="75000"/>
                    <a:lumOff val="25000"/>
                  </a:schemeClr>
                </a:solidFill>
                <a:latin typeface="Meiryo" panose="020B0604030504040204" pitchFamily="34" charset="-128"/>
                <a:ea typeface="Meiryo" panose="020B0604030504040204" pitchFamily="34" charset="-128"/>
              </a:rPr>
              <a:t>セキュリティ</a:t>
            </a:r>
            <a:r>
              <a:rPr lang="en-US" altLang="ja-JP" sz="700">
                <a:solidFill>
                  <a:schemeClr val="tx1">
                    <a:lumMod val="75000"/>
                    <a:lumOff val="25000"/>
                  </a:schemeClr>
                </a:solidFill>
                <a:latin typeface="Meiryo" panose="020B0604030504040204" pitchFamily="34" charset="-128"/>
                <a:ea typeface="Meiryo" panose="020B0604030504040204" pitchFamily="34" charset="-128"/>
              </a:rPr>
              <a:t>SaaS</a:t>
            </a:r>
            <a:r>
              <a:rPr lang="ja-JP" altLang="en-US" sz="700">
                <a:solidFill>
                  <a:schemeClr val="tx1">
                    <a:lumMod val="75000"/>
                    <a:lumOff val="25000"/>
                  </a:schemeClr>
                </a:solidFill>
                <a:latin typeface="Meiryo" panose="020B0604030504040204" pitchFamily="34" charset="-128"/>
                <a:ea typeface="Meiryo" panose="020B0604030504040204" pitchFamily="34" charset="-128"/>
              </a:rPr>
              <a:t>市場</a:t>
            </a:r>
            <a:r>
              <a:rPr lang="en-US" altLang="ja-JP" sz="700">
                <a:solidFill>
                  <a:schemeClr val="tx1">
                    <a:lumMod val="75000"/>
                    <a:lumOff val="25000"/>
                  </a:schemeClr>
                </a:solidFill>
                <a:latin typeface="Meiryo" panose="020B0604030504040204" pitchFamily="34" charset="-128"/>
                <a:ea typeface="Meiryo" panose="020B0604030504040204" pitchFamily="34" charset="-128"/>
              </a:rPr>
              <a:t> </a:t>
            </a:r>
            <a:r>
              <a:rPr lang="ja-JP" altLang="en-US" sz="700">
                <a:solidFill>
                  <a:schemeClr val="tx1">
                    <a:lumMod val="75000"/>
                    <a:lumOff val="25000"/>
                  </a:schemeClr>
                </a:solidFill>
                <a:latin typeface="Meiryo" panose="020B0604030504040204" pitchFamily="34" charset="-128"/>
                <a:ea typeface="Meiryo" panose="020B0604030504040204" pitchFamily="34" charset="-128"/>
              </a:rPr>
              <a:t>メーカーシェア</a:t>
            </a:r>
            <a:r>
              <a:rPr lang="en-US" altLang="ja-JP" sz="700">
                <a:solidFill>
                  <a:schemeClr val="tx1">
                    <a:lumMod val="75000"/>
                    <a:lumOff val="25000"/>
                  </a:schemeClr>
                </a:solidFill>
                <a:latin typeface="Meiryo" panose="020B0604030504040204" pitchFamily="34" charset="-128"/>
                <a:ea typeface="Meiryo" panose="020B0604030504040204" pitchFamily="34" charset="-128"/>
              </a:rPr>
              <a:t> 2021</a:t>
            </a:r>
            <a:r>
              <a:rPr lang="ja-JP" altLang="en-US" sz="700">
                <a:solidFill>
                  <a:schemeClr val="tx1">
                    <a:lumMod val="75000"/>
                    <a:lumOff val="25000"/>
                  </a:schemeClr>
                </a:solidFill>
                <a:latin typeface="Meiryo" panose="020B0604030504040204" pitchFamily="34" charset="-128"/>
                <a:ea typeface="Meiryo" panose="020B0604030504040204" pitchFamily="34" charset="-128"/>
              </a:rPr>
              <a:t>年</a:t>
            </a:r>
            <a:r>
              <a:rPr lang="en-US" altLang="ja-JP" sz="700">
                <a:solidFill>
                  <a:schemeClr val="tx1">
                    <a:lumMod val="75000"/>
                    <a:lumOff val="25000"/>
                  </a:schemeClr>
                </a:solidFill>
                <a:latin typeface="Meiryo" panose="020B0604030504040204" pitchFamily="34" charset="-128"/>
                <a:ea typeface="Meiryo" panose="020B0604030504040204" pitchFamily="34" charset="-128"/>
              </a:rPr>
              <a:t> </a:t>
            </a:r>
            <a:r>
              <a:rPr lang="ja-JP" altLang="en-US" sz="700">
                <a:solidFill>
                  <a:schemeClr val="tx1">
                    <a:lumMod val="75000"/>
                    <a:lumOff val="25000"/>
                  </a:schemeClr>
                </a:solidFill>
                <a:latin typeface="Meiryo" panose="020B0604030504040204" pitchFamily="34" charset="-128"/>
                <a:ea typeface="Meiryo" panose="020B0604030504040204" pitchFamily="34" charset="-128"/>
              </a:rPr>
              <a:t>ブランド別市場シェア」分野</a:t>
            </a:r>
            <a:endParaRPr lang="en-US" altLang="ja-JP" sz="7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6" name="図 15">
            <a:extLst>
              <a:ext uri="{FF2B5EF4-FFF2-40B4-BE49-F238E27FC236}">
                <a16:creationId xmlns:a16="http://schemas.microsoft.com/office/drawing/2014/main" id="{1B07714D-C5F2-214B-957F-A0AF23A0A64F}"/>
              </a:ext>
            </a:extLst>
          </p:cNvPr>
          <p:cNvPicPr>
            <a:picLocks noChangeAspect="1"/>
          </p:cNvPicPr>
          <p:nvPr/>
        </p:nvPicPr>
        <p:blipFill>
          <a:blip r:embed="rId2"/>
          <a:stretch>
            <a:fillRect/>
          </a:stretch>
        </p:blipFill>
        <p:spPr>
          <a:xfrm>
            <a:off x="9241645" y="3388537"/>
            <a:ext cx="1497739" cy="759977"/>
          </a:xfrm>
          <a:prstGeom prst="rect">
            <a:avLst/>
          </a:prstGeom>
        </p:spPr>
      </p:pic>
      <p:pic>
        <p:nvPicPr>
          <p:cNvPr id="17" name="図 16">
            <a:extLst>
              <a:ext uri="{FF2B5EF4-FFF2-40B4-BE49-F238E27FC236}">
                <a16:creationId xmlns:a16="http://schemas.microsoft.com/office/drawing/2014/main" id="{54325B59-A2F0-B07F-7CAA-421A59A834F5}"/>
              </a:ext>
            </a:extLst>
          </p:cNvPr>
          <p:cNvPicPr>
            <a:picLocks noChangeAspect="1"/>
          </p:cNvPicPr>
          <p:nvPr/>
        </p:nvPicPr>
        <p:blipFill>
          <a:blip r:embed="rId3"/>
          <a:stretch>
            <a:fillRect/>
          </a:stretch>
        </p:blipFill>
        <p:spPr>
          <a:xfrm>
            <a:off x="8552447" y="2689682"/>
            <a:ext cx="2918669" cy="464446"/>
          </a:xfrm>
          <a:prstGeom prst="rect">
            <a:avLst/>
          </a:prstGeom>
        </p:spPr>
      </p:pic>
      <p:pic>
        <p:nvPicPr>
          <p:cNvPr id="18" name="図 17">
            <a:extLst>
              <a:ext uri="{FF2B5EF4-FFF2-40B4-BE49-F238E27FC236}">
                <a16:creationId xmlns:a16="http://schemas.microsoft.com/office/drawing/2014/main" id="{F4741C64-60A5-154A-D776-5A0A83EDC85B}"/>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4572436" y="2755380"/>
            <a:ext cx="2983949" cy="1500649"/>
          </a:xfrm>
          <a:prstGeom prst="rect">
            <a:avLst/>
          </a:prstGeom>
        </p:spPr>
      </p:pic>
    </p:spTree>
    <p:extLst>
      <p:ext uri="{BB962C8B-B14F-4D97-AF65-F5344CB8AC3E}">
        <p14:creationId xmlns:p14="http://schemas.microsoft.com/office/powerpoint/2010/main" val="3299864700"/>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6F1B8B26459E1498F4748E521128168" ma:contentTypeVersion="33" ma:contentTypeDescription="新しいドキュメントを作成します。" ma:contentTypeScope="" ma:versionID="cd1dc95a1797257cb606c1e544b8669c">
  <xsd:schema xmlns:xsd="http://www.w3.org/2001/XMLSchema" xmlns:xs="http://www.w3.org/2001/XMLSchema" xmlns:p="http://schemas.microsoft.com/office/2006/metadata/properties" xmlns:ns1="http://schemas.microsoft.com/sharepoint/v3" xmlns:ns2="79ee9245-d882-4ddc-9b39-e6678e7416f0" xmlns:ns3="f8486722-456f-4c86-9af7-b8b16200fae9" targetNamespace="http://schemas.microsoft.com/office/2006/metadata/properties" ma:root="true" ma:fieldsID="c84e6cd6378441bd7ba206e3beb192fe" ns1:_="" ns2:_="" ns3:_="">
    <xsd:import namespace="http://schemas.microsoft.com/sharepoint/v3"/>
    <xsd:import namespace="79ee9245-d882-4ddc-9b39-e6678e7416f0"/>
    <xsd:import namespace="f8486722-456f-4c86-9af7-b8b16200fae9"/>
    <xsd:element name="properties">
      <xsd:complexType>
        <xsd:sequence>
          <xsd:element name="documentManagement">
            <xsd:complexType>
              <xsd:all>
                <xsd:element ref="ns2:_x30ea__x30f3__x30af_" minOccurs="0"/>
                <xsd:element ref="ns2:_x8907__x6570__x884c__x30c6__x30ad__x30b9__x30c8_" minOccurs="0"/>
                <xsd:element ref="ns2:_x65e5__x4ed8__x3068__x6642__x523b_" minOccurs="0"/>
                <xsd:element ref="ns2:_Flow_SignoffStatus" minOccurs="0"/>
                <xsd:element ref="ns2:_x006c_nu1"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1:_dlc_Exempt"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_x7ba1__x7406__x756a__x53f7_" minOccurs="0"/>
                <xsd:element ref="ns2:MediaLengthInSeconds" minOccurs="0"/>
                <xsd:element ref="ns2:_x6570__x5b57_" minOccurs="0"/>
                <xsd:element ref="ns2:_x8ca9__x58f2__x5e97_" minOccurs="0"/>
                <xsd:element ref="ns2:_x9234__x6728__x30c6__x30b9__x30c8_"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ポリシー適用除外" ma:hidden="true" ma:internalName="_dlc_Exemp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ee9245-d882-4ddc-9b39-e6678e7416f0" elementFormDefault="qualified">
    <xsd:import namespace="http://schemas.microsoft.com/office/2006/documentManagement/types"/>
    <xsd:import namespace="http://schemas.microsoft.com/office/infopath/2007/PartnerControls"/>
    <xsd:element name="_x30ea__x30f3__x30af_" ma:index="2" nillable="true" ma:displayName="リンク" ma:format="Hyperlink" ma:internalName="_x30ea__x30f3__x30af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x8907__x6570__x884c__x30c6__x30ad__x30b9__x30c8_" ma:index="3" nillable="true" ma:displayName="複数行テキスト" ma:format="Dropdown" ma:internalName="_x8907__x6570__x884c__x30c6__x30ad__x30b9__x30c8_" ma:readOnly="false">
      <xsd:simpleType>
        <xsd:restriction base="dms:Note">
          <xsd:maxLength value="255"/>
        </xsd:restriction>
      </xsd:simpleType>
    </xsd:element>
    <xsd:element name="_x65e5__x4ed8__x3068__x6642__x523b_" ma:index="4" nillable="true" ma:displayName="日付と時刻" ma:format="DateOnly" ma:internalName="_x65e5__x4ed8__x3068__x6642__x523b_" ma:readOnly="false">
      <xsd:simpleType>
        <xsd:restriction base="dms:DateTime"/>
      </xsd:simpleType>
    </xsd:element>
    <xsd:element name="_Flow_SignoffStatus" ma:index="5" nillable="true" ma:displayName="承認の状態" ma:internalName="_x627f__x8a8d__x306e__x72b6__x614b_" ma:readOnly="false">
      <xsd:simpleType>
        <xsd:restriction base="dms:Text"/>
      </xsd:simpleType>
    </xsd:element>
    <xsd:element name="_x006c_nu1" ma:index="6" nillable="true" ma:displayName="ユーザーまたはグループ" ma:list="UserInfo" ma:internalName="_x006c_nu1"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hidden="true" ma:internalName="MediaServiceAutoTags" ma:readOnly="true">
      <xsd:simpleType>
        <xsd:restriction base="dms:Text"/>
      </xsd:simpleType>
    </xsd:element>
    <xsd:element name="MediaServiceOCR" ma:index="14" nillable="true" ma:displayName="MediaServiceOCR" ma:hidden="true" ma:internalName="MediaServiceOCR"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_x7ba1__x7406__x756a__x53f7_" ma:index="26" nillable="true" ma:displayName="管理番号" ma:default="RC-311" ma:format="Dropdown" ma:hidden="true" ma:internalName="_x7ba1__x7406__x756a__x53f7_" ma:readOnly="false">
      <xsd:simpleType>
        <xsd:restriction base="dms:Text">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_x6570__x5b57_" ma:index="28" nillable="true" ma:displayName="数字" ma:format="Dropdown" ma:internalName="_x6570__x5b57_" ma:percentage="FALSE">
      <xsd:simpleType>
        <xsd:restriction base="dms:Number"/>
      </xsd:simpleType>
    </xsd:element>
    <xsd:element name="_x8ca9__x58f2__x5e97_" ma:index="29" nillable="true" ma:displayName="販売店" ma:description="販売店フラグ" ma:format="Dropdown" ma:internalName="_x8ca9__x58f2__x5e97_">
      <xsd:simpleType>
        <xsd:restriction base="dms:Text">
          <xsd:maxLength value="255"/>
        </xsd:restriction>
      </xsd:simpleType>
    </xsd:element>
    <xsd:element name="_x9234__x6728__x30c6__x30b9__x30c8_" ma:index="30" nillable="true" ma:displayName="鈴木テスト" ma:format="Dropdown" ma:internalName="_x9234__x6728__x30c6__x30b9__x30c8_">
      <xsd:simpleType>
        <xsd:restriction base="dms:Text">
          <xsd:maxLength value="255"/>
        </xsd:restriction>
      </xsd:simpleType>
    </xsd:element>
    <xsd:element name="lcf76f155ced4ddcb4097134ff3c332f" ma:index="33" nillable="true" ma:taxonomy="true" ma:internalName="lcf76f155ced4ddcb4097134ff3c332f" ma:taxonomyFieldName="MediaServiceImageTags" ma:displayName="画像タグ" ma:readOnly="false" ma:fieldId="{5cf76f15-5ced-4ddc-b409-7134ff3c332f}" ma:taxonomyMulti="true" ma:sspId="a6d06bc7-5879-467c-9b3f-73b6e2086e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486722-456f-4c86-9af7-b8b16200fae9" elementFormDefault="qualified">
    <xsd:import namespace="http://schemas.microsoft.com/office/2006/documentManagement/types"/>
    <xsd:import namespace="http://schemas.microsoft.com/office/infopath/2007/PartnerControls"/>
    <xsd:element name="SharedWithUsers" ma:index="8" nillable="true" ma:displayName="共有相手"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hidden="true" ma:internalName="SharedWithDetails" ma:readOnly="true">
      <xsd:simpleType>
        <xsd:restriction base="dms:Note"/>
      </xsd:simpleType>
    </xsd:element>
    <xsd:element name="TaxCatchAll" ma:index="31" nillable="true" ma:displayName="Taxonomy Catch All Column" ma:hidden="true" ma:list="{72d96897-07c3-42b6-8db8-34333439000d}" ma:internalName="TaxCatchAll" ma:showField="CatchAllData" ma:web="f8486722-456f-4c86-9af7-b8b16200f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コンテンツ タイプ"/>
        <xsd:element ref="dc:title" minOccurs="0" maxOccurs="1" ma:index="1"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65e5__x4ed8__x3068__x6642__x523b_ xmlns="79ee9245-d882-4ddc-9b39-e6678e7416f0" xsi:nil="true"/>
    <_x30ea__x30f3__x30af_ xmlns="79ee9245-d882-4ddc-9b39-e6678e7416f0">
      <Url xsi:nil="true"/>
      <Description xsi:nil="true"/>
    </_x30ea__x30f3__x30af_>
    <_x8907__x6570__x884c__x30c6__x30ad__x30b9__x30c8_ xmlns="79ee9245-d882-4ddc-9b39-e6678e7416f0" xsi:nil="true"/>
    <_x7ba1__x7406__x756a__x53f7_ xmlns="79ee9245-d882-4ddc-9b39-e6678e7416f0">RC-311</_x7ba1__x7406__x756a__x53f7_>
    <_Flow_SignoffStatus xmlns="79ee9245-d882-4ddc-9b39-e6678e7416f0" xsi:nil="true"/>
    <_dlc_Exempt xmlns="http://schemas.microsoft.com/sharepoint/v3" xsi:nil="true"/>
    <_x006c_nu1 xmlns="79ee9245-d882-4ddc-9b39-e6678e7416f0">
      <UserInfo>
        <DisplayName/>
        <AccountId xsi:nil="true"/>
        <AccountType/>
      </UserInfo>
    </_x006c_nu1>
    <_x6570__x5b57_ xmlns="79ee9245-d882-4ddc-9b39-e6678e7416f0" xsi:nil="true"/>
    <_x9234__x6728__x30c6__x30b9__x30c8_ xmlns="79ee9245-d882-4ddc-9b39-e6678e7416f0" xsi:nil="true"/>
    <lcf76f155ced4ddcb4097134ff3c332f xmlns="79ee9245-d882-4ddc-9b39-e6678e7416f0">
      <Terms xmlns="http://schemas.microsoft.com/office/infopath/2007/PartnerControls"/>
    </lcf76f155ced4ddcb4097134ff3c332f>
    <TaxCatchAll xmlns="f8486722-456f-4c86-9af7-b8b16200fae9" xsi:nil="true"/>
    <_x8ca9__x58f2__x5e97_ xmlns="79ee9245-d882-4ddc-9b39-e6678e7416f0" xsi:nil="true"/>
  </documentManagement>
</p:properties>
</file>

<file path=customXml/item4.xml><?xml version="1.0" encoding="utf-8"?>
<?mso-contentType ?>
<p:Policy xmlns:p="office.server.policy" id="" local="true">
  <p:Name>ドキュメント</p:Name>
  <p:Description/>
  <p:Statement/>
  <p:PolicyItems>
    <p:PolicyItem featureId="Microsoft.Office.RecordsManagement.PolicyFeatures.PolicyAudit" staticId="0x010100E6F1B8B26459E1498F4748E521128168|1757814118" UniqueId="f37f348f-1288-400b-a566-16401018dade">
      <p:Name>監査</p:Name>
      <p:Description>ドキュメントおよびリスト アイテムに対するユーザーの操作を監査し、監査ログに記録します。</p:Description>
      <p:CustomData>
        <Audit>
          <Update/>
          <CheckInOut/>
          <MoveCopy/>
          <DeleteRestore/>
        </Audit>
      </p:CustomData>
    </p:PolicyItem>
  </p:PolicyItems>
</p:Policy>
</file>

<file path=customXml/itemProps1.xml><?xml version="1.0" encoding="utf-8"?>
<ds:datastoreItem xmlns:ds="http://schemas.openxmlformats.org/officeDocument/2006/customXml" ds:itemID="{DADAA34A-BDC7-4796-A7AC-30D4CD00F9FA}">
  <ds:schemaRefs>
    <ds:schemaRef ds:uri="79ee9245-d882-4ddc-9b39-e6678e7416f0"/>
    <ds:schemaRef ds:uri="f8486722-456f-4c86-9af7-b8b16200fa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A9AAF4-F586-4CD4-9488-210FBF1A798F}">
  <ds:schemaRefs>
    <ds:schemaRef ds:uri="http://schemas.microsoft.com/sharepoint/v3/contenttype/forms"/>
  </ds:schemaRefs>
</ds:datastoreItem>
</file>

<file path=customXml/itemProps3.xml><?xml version="1.0" encoding="utf-8"?>
<ds:datastoreItem xmlns:ds="http://schemas.openxmlformats.org/officeDocument/2006/customXml" ds:itemID="{89F19815-645A-47AA-9B74-825EBBA92A3D}">
  <ds:schemaRefs>
    <ds:schemaRef ds:uri="http://schemas.microsoft.com/sharepoint/v3"/>
    <ds:schemaRef ds:uri="f8486722-456f-4c86-9af7-b8b16200fae9"/>
    <ds:schemaRef ds:uri="http://schemas.microsoft.com/office/infopath/2007/PartnerControls"/>
    <ds:schemaRef ds:uri="http://www.w3.org/XML/1998/namespace"/>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79ee9245-d882-4ddc-9b39-e6678e7416f0"/>
  </ds:schemaRefs>
</ds:datastoreItem>
</file>

<file path=customXml/itemProps4.xml><?xml version="1.0" encoding="utf-8"?>
<ds:datastoreItem xmlns:ds="http://schemas.openxmlformats.org/officeDocument/2006/customXml" ds:itemID="{6C0503C9-217F-4C73-A816-325894B63793}">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emplate>Office Theme</Template>
  <TotalTime>86</TotalTime>
  <Words>12687</Words>
  <Application>Microsoft Office PowerPoint</Application>
  <PresentationFormat>ワイド画面</PresentationFormat>
  <Paragraphs>2054</Paragraphs>
  <Slides>74</Slides>
  <Notes>4</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74</vt:i4>
      </vt:variant>
    </vt:vector>
  </HeadingPairs>
  <TitlesOfParts>
    <vt:vector size="86" baseType="lpstr">
      <vt:lpstr>Hiragino Kaku Gothic Pro W3</vt:lpstr>
      <vt:lpstr>Hiragino Sans W4</vt:lpstr>
      <vt:lpstr>Meiryo</vt:lpstr>
      <vt:lpstr>Meiryo</vt:lpstr>
      <vt:lpstr>Yu Gothic</vt:lpstr>
      <vt:lpstr>Yu Gothic</vt:lpstr>
      <vt:lpstr>Arial</vt:lpstr>
      <vt:lpstr>Calibri</vt:lpstr>
      <vt:lpstr>Congenial Black</vt:lpstr>
      <vt:lpstr>Wingdings</vt:lpstr>
      <vt:lpstr>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大道 知子</dc:creator>
  <cp:lastModifiedBy>大久保 優花</cp:lastModifiedBy>
  <cp:revision>9</cp:revision>
  <dcterms:created xsi:type="dcterms:W3CDTF">2020-02-11T07:08:10Z</dcterms:created>
  <dcterms:modified xsi:type="dcterms:W3CDTF">2022-09-28T08:39:06Z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0x010100E6F1B8B26459E1498F4748E521128168</vt:lpwstr>
  </property>
  <property fmtid="{D5CDD505-2E9C-101B-9397-08002B2CF9AE}" pid="3" name="MediaServiceImageTags">
    <vt:lpwstr/>
  </property>
</Properties>
</file>