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755" r:id="rId5"/>
    <p:sldMasterId id="2147483762" r:id="rId6"/>
  </p:sldMasterIdLst>
  <p:notesMasterIdLst>
    <p:notesMasterId r:id="rId33"/>
  </p:notesMasterIdLst>
  <p:handoutMasterIdLst>
    <p:handoutMasterId r:id="rId34"/>
  </p:handoutMasterIdLst>
  <p:sldIdLst>
    <p:sldId id="528" r:id="rId7"/>
    <p:sldId id="1668" r:id="rId8"/>
    <p:sldId id="2827" r:id="rId9"/>
    <p:sldId id="1693" r:id="rId10"/>
    <p:sldId id="2823" r:id="rId11"/>
    <p:sldId id="2825" r:id="rId12"/>
    <p:sldId id="2824" r:id="rId13"/>
    <p:sldId id="2832" r:id="rId14"/>
    <p:sldId id="2828" r:id="rId15"/>
    <p:sldId id="354" r:id="rId16"/>
    <p:sldId id="2826" r:id="rId17"/>
    <p:sldId id="983" r:id="rId18"/>
    <p:sldId id="2829" r:id="rId19"/>
    <p:sldId id="2830" r:id="rId20"/>
    <p:sldId id="1657" r:id="rId21"/>
    <p:sldId id="1656" r:id="rId22"/>
    <p:sldId id="1650" r:id="rId23"/>
    <p:sldId id="1642" r:id="rId24"/>
    <p:sldId id="1643" r:id="rId25"/>
    <p:sldId id="1645" r:id="rId26"/>
    <p:sldId id="1651" r:id="rId27"/>
    <p:sldId id="1646" r:id="rId28"/>
    <p:sldId id="1654" r:id="rId29"/>
    <p:sldId id="2183" r:id="rId30"/>
    <p:sldId id="2831" r:id="rId31"/>
    <p:sldId id="1710" r:id="rId32"/>
  </p:sldIdLst>
  <p:sldSz cx="12192000" cy="6858000"/>
  <p:notesSz cx="6735763" cy="98663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11" userDrawn="1">
          <p15:clr>
            <a:srgbClr val="A4A3A4"/>
          </p15:clr>
        </p15:guide>
        <p15:guide id="2" pos="3840" userDrawn="1">
          <p15:clr>
            <a:srgbClr val="A4A3A4"/>
          </p15:clr>
        </p15:guide>
        <p15:guide id="3" orient="horz" pos="1207" userDrawn="1">
          <p15:clr>
            <a:srgbClr val="A4A3A4"/>
          </p15:clr>
        </p15:guide>
        <p15:guide id="4" pos="483" userDrawn="1">
          <p15:clr>
            <a:srgbClr val="A4A3A4"/>
          </p15:clr>
        </p15:guide>
        <p15:guide id="5" orient="horz" pos="686" userDrawn="1">
          <p15:clr>
            <a:srgbClr val="A4A3A4"/>
          </p15:clr>
        </p15:guide>
        <p15:guide id="6" orient="horz" pos="2341" userDrawn="1">
          <p15:clr>
            <a:srgbClr val="A4A3A4"/>
          </p15:clr>
        </p15:guide>
        <p15:guide id="8" pos="5087" userDrawn="1">
          <p15:clr>
            <a:srgbClr val="A4A3A4"/>
          </p15:clr>
        </p15:guide>
        <p15:guide id="9" pos="5904" userDrawn="1">
          <p15:clr>
            <a:srgbClr val="A4A3A4"/>
          </p15:clr>
        </p15:guide>
        <p15:guide id="11" pos="2275" userDrawn="1">
          <p15:clr>
            <a:srgbClr val="A4A3A4"/>
          </p15:clr>
        </p15:guide>
        <p15:guide id="12" pos="2230" userDrawn="1">
          <p15:clr>
            <a:srgbClr val="A4A3A4"/>
          </p15:clr>
        </p15:guide>
        <p15:guide id="13" orient="horz" pos="890" userDrawn="1">
          <p15:clr>
            <a:srgbClr val="A4A3A4"/>
          </p15:clr>
        </p15:guide>
        <p15:guide id="14" pos="3205" userDrawn="1">
          <p15:clr>
            <a:srgbClr val="A4A3A4"/>
          </p15:clr>
        </p15:guide>
        <p15:guide id="15" pos="2887" userDrawn="1">
          <p15:clr>
            <a:srgbClr val="A4A3A4"/>
          </p15:clr>
        </p15:guide>
        <p15:guide id="16" pos="1028" userDrawn="1">
          <p15:clr>
            <a:srgbClr val="A4A3A4"/>
          </p15:clr>
        </p15:guide>
        <p15:guide id="17" pos="7582" userDrawn="1">
          <p15:clr>
            <a:srgbClr val="A4A3A4"/>
          </p15:clr>
        </p15:guide>
        <p15:guide id="18" orient="horz" pos="2818" userDrawn="1">
          <p15:clr>
            <a:srgbClr val="A4A3A4"/>
          </p15:clr>
        </p15:guide>
        <p15:guide id="19" pos="37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6BC9637-19E3-3B9E-0CDF-EA4B0C4FF9A8}" name="安浦岡 昌吾" initials="安昌" userId="S::shogo.yasuuraoka@motex.co.jp::b08bfcb7-b870-4d56-a998-e58918f9e59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andice Clark" initials="CC" lastIdx="28" clrIdx="0"/>
  <p:cmAuthor id="2" name="Ed Metcalf" initials="EM" lastIdx="1" clrIdx="1"/>
  <p:cmAuthor id="3" name="Ron Talwalkar" initials="RT" lastIdx="1" clrIdx="2"/>
  <p:cmAuthor id="4" name="安浦岡 昌吾" initials="安浦岡" lastIdx="27" clrIdx="3">
    <p:extLst>
      <p:ext uri="{19B8F6BF-5375-455C-9EA6-DF929625EA0E}">
        <p15:presenceInfo xmlns:p15="http://schemas.microsoft.com/office/powerpoint/2012/main" userId="S::shogo.yasuuraoka@motex.co.jp::b08bfcb7-b870-4d56-a998-e58918f9e59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4F5F7"/>
    <a:srgbClr val="F5F6F8"/>
    <a:srgbClr val="F3C34B"/>
    <a:srgbClr val="4BB6C4"/>
    <a:srgbClr val="DFF2F5"/>
    <a:srgbClr val="FFFFFF"/>
    <a:srgbClr val="008CC9"/>
    <a:srgbClr val="D9D9D9"/>
    <a:srgbClr val="2D87DF"/>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2BCA4CB-12BF-4D0F-B483-EA039E9194B3}" v="2" dt="2022-08-26T02:30:00.660"/>
    <p1510:client id="{EC8CA815-96A9-40F6-BC22-59CC6AE95043}" v="28" dt="2022-08-26T00:52:54.846"/>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763" autoAdjust="0"/>
    <p:restoredTop sz="94862" autoAdjust="0"/>
  </p:normalViewPr>
  <p:slideViewPr>
    <p:cSldViewPr snapToGrid="0">
      <p:cViewPr varScale="1">
        <p:scale>
          <a:sx n="98" d="100"/>
          <a:sy n="98" d="100"/>
        </p:scale>
        <p:origin x="1236" y="72"/>
      </p:cViewPr>
      <p:guideLst>
        <p:guide orient="horz" pos="1911"/>
        <p:guide pos="3840"/>
        <p:guide orient="horz" pos="1207"/>
        <p:guide pos="483"/>
        <p:guide orient="horz" pos="686"/>
        <p:guide orient="horz" pos="2341"/>
        <p:guide pos="5087"/>
        <p:guide pos="5904"/>
        <p:guide pos="2275"/>
        <p:guide pos="2230"/>
        <p:guide orient="horz" pos="890"/>
        <p:guide pos="3205"/>
        <p:guide pos="2887"/>
        <p:guide pos="1028"/>
        <p:guide pos="7582"/>
        <p:guide orient="horz" pos="2818"/>
        <p:guide pos="370"/>
      </p:guideLst>
    </p:cSldViewPr>
  </p:slideViewPr>
  <p:outlineViewPr>
    <p:cViewPr>
      <p:scale>
        <a:sx n="33" d="100"/>
        <a:sy n="33" d="100"/>
      </p:scale>
      <p:origin x="0" y="-6666"/>
    </p:cViewPr>
  </p:outlineViewPr>
  <p:notesTextViewPr>
    <p:cViewPr>
      <p:scale>
        <a:sx n="100" d="100"/>
        <a:sy n="100" d="100"/>
      </p:scale>
      <p:origin x="0" y="0"/>
    </p:cViewPr>
  </p:notesTextViewPr>
  <p:sorterViewPr>
    <p:cViewPr>
      <p:scale>
        <a:sx n="80" d="100"/>
        <a:sy n="80" d="100"/>
      </p:scale>
      <p:origin x="0" y="-1104"/>
    </p:cViewPr>
  </p:sorterViewPr>
  <p:notesViewPr>
    <p:cSldViewPr snapToGrid="0">
      <p:cViewPr varScale="1">
        <p:scale>
          <a:sx n="78" d="100"/>
          <a:sy n="78" d="100"/>
        </p:scale>
        <p:origin x="3996"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ableStyles" Target="tableStyles.xml"/><Relationship Id="rId21" Type="http://schemas.openxmlformats.org/officeDocument/2006/relationships/slide" Target="slides/slide15.xml"/><Relationship Id="rId34" Type="http://schemas.openxmlformats.org/officeDocument/2006/relationships/handoutMaster" Target="handoutMasters/handoutMaster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commentAuthors" Target="commentAuthor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notesMaster" Target="notesMasters/notesMaster1.xml"/><Relationship Id="rId38"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C16ADE01-7376-4D3F-A1D4-D2906D574813}"/>
              </a:ext>
            </a:extLst>
          </p:cNvPr>
          <p:cNvSpPr>
            <a:spLocks noGrp="1"/>
          </p:cNvSpPr>
          <p:nvPr>
            <p:ph type="hdr" sz="quarter"/>
          </p:nvPr>
        </p:nvSpPr>
        <p:spPr>
          <a:xfrm>
            <a:off x="0" y="0"/>
            <a:ext cx="2919413" cy="4953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99EE9F05-E4F2-492C-97DE-641012B0B8EA}"/>
              </a:ext>
            </a:extLst>
          </p:cNvPr>
          <p:cNvSpPr>
            <a:spLocks noGrp="1"/>
          </p:cNvSpPr>
          <p:nvPr>
            <p:ph type="dt" sz="quarter" idx="1"/>
          </p:nvPr>
        </p:nvSpPr>
        <p:spPr>
          <a:xfrm>
            <a:off x="3814763" y="0"/>
            <a:ext cx="2919412" cy="495300"/>
          </a:xfrm>
          <a:prstGeom prst="rect">
            <a:avLst/>
          </a:prstGeom>
        </p:spPr>
        <p:txBody>
          <a:bodyPr vert="horz" lIns="91440" tIns="45720" rIns="91440" bIns="45720" rtlCol="0"/>
          <a:lstStyle>
            <a:lvl1pPr algn="r">
              <a:defRPr sz="1200"/>
            </a:lvl1pPr>
          </a:lstStyle>
          <a:p>
            <a:fld id="{2661EF84-69CC-4C47-B7BC-3DCDCDB6BA34}" type="datetimeFigureOut">
              <a:rPr kumimoji="1" lang="ja-JP" altLang="en-US" smtClean="0"/>
              <a:t>2022/8/26</a:t>
            </a:fld>
            <a:endParaRPr kumimoji="1" lang="ja-JP" altLang="en-US"/>
          </a:p>
        </p:txBody>
      </p:sp>
      <p:sp>
        <p:nvSpPr>
          <p:cNvPr id="4" name="フッター プレースホルダー 3">
            <a:extLst>
              <a:ext uri="{FF2B5EF4-FFF2-40B4-BE49-F238E27FC236}">
                <a16:creationId xmlns:a16="http://schemas.microsoft.com/office/drawing/2014/main" id="{86C531B6-A95E-4505-A697-18E43B468605}"/>
              </a:ext>
            </a:extLst>
          </p:cNvPr>
          <p:cNvSpPr>
            <a:spLocks noGrp="1"/>
          </p:cNvSpPr>
          <p:nvPr>
            <p:ph type="ftr" sz="quarter" idx="2"/>
          </p:nvPr>
        </p:nvSpPr>
        <p:spPr>
          <a:xfrm>
            <a:off x="0" y="9371013"/>
            <a:ext cx="2919413" cy="4953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8F394936-33B3-4801-8528-99903C484A3F}"/>
              </a:ext>
            </a:extLst>
          </p:cNvPr>
          <p:cNvSpPr>
            <a:spLocks noGrp="1"/>
          </p:cNvSpPr>
          <p:nvPr>
            <p:ph type="sldNum" sz="quarter" idx="3"/>
          </p:nvPr>
        </p:nvSpPr>
        <p:spPr>
          <a:xfrm>
            <a:off x="3814763" y="9371013"/>
            <a:ext cx="2919412" cy="495300"/>
          </a:xfrm>
          <a:prstGeom prst="rect">
            <a:avLst/>
          </a:prstGeom>
        </p:spPr>
        <p:txBody>
          <a:bodyPr vert="horz" lIns="91440" tIns="45720" rIns="91440" bIns="45720" rtlCol="0" anchor="b"/>
          <a:lstStyle>
            <a:lvl1pPr algn="r">
              <a:defRPr sz="1200"/>
            </a:lvl1pPr>
          </a:lstStyle>
          <a:p>
            <a:fld id="{27CEE1A9-5633-4916-9911-8E0300492696}" type="slidenum">
              <a:rPr kumimoji="1" lang="ja-JP" altLang="en-US" smtClean="0"/>
              <a:t>‹#›</a:t>
            </a:fld>
            <a:endParaRPr kumimoji="1" lang="ja-JP" altLang="en-US"/>
          </a:p>
        </p:txBody>
      </p:sp>
    </p:spTree>
    <p:extLst>
      <p:ext uri="{BB962C8B-B14F-4D97-AF65-F5344CB8AC3E}">
        <p14:creationId xmlns:p14="http://schemas.microsoft.com/office/powerpoint/2010/main" val="17732508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18831" cy="495029"/>
          </a:xfrm>
          <a:prstGeom prst="rect">
            <a:avLst/>
          </a:prstGeom>
        </p:spPr>
        <p:txBody>
          <a:bodyPr vert="horz" lIns="91440" tIns="45720" rIns="91440" bIns="45720" rtlCol="0"/>
          <a:lstStyle>
            <a:lvl1pPr algn="l">
              <a:defRPr sz="1200"/>
            </a:lvl1pPr>
          </a:lstStyle>
          <a:p>
            <a:endParaRPr lang="en-US" dirty="0"/>
          </a:p>
        </p:txBody>
      </p:sp>
      <p:sp>
        <p:nvSpPr>
          <p:cNvPr id="3" name="日付プレースホルダー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4C64A19E-8A4E-49DB-9397-39BE69CEE2FC}" type="datetimeFigureOut">
              <a:rPr lang="en-US" smtClean="0"/>
              <a:t>8/26/2022</a:t>
            </a:fld>
            <a:endParaRPr lang="en-US" dirty="0"/>
          </a:p>
        </p:txBody>
      </p:sp>
      <p:sp>
        <p:nvSpPr>
          <p:cNvPr id="4" name="スライド イメージ プレースホルダー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en-US" dirty="0"/>
          </a:p>
        </p:txBody>
      </p:sp>
      <p:sp>
        <p:nvSpPr>
          <p:cNvPr id="5" name="ノート プレースホルダー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6" name="フッター プレースホルダー 5"/>
          <p:cNvSpPr>
            <a:spLocks noGrp="1"/>
          </p:cNvSpPr>
          <p:nvPr>
            <p:ph type="ftr" sz="quarter" idx="4"/>
          </p:nvPr>
        </p:nvSpPr>
        <p:spPr>
          <a:xfrm>
            <a:off x="1" y="9371287"/>
            <a:ext cx="2918831" cy="495028"/>
          </a:xfrm>
          <a:prstGeom prst="rect">
            <a:avLst/>
          </a:prstGeom>
        </p:spPr>
        <p:txBody>
          <a:bodyPr vert="horz" lIns="91440" tIns="45720" rIns="91440" bIns="45720" rtlCol="0" anchor="b"/>
          <a:lstStyle>
            <a:lvl1pPr algn="l">
              <a:defRPr sz="1200"/>
            </a:lvl1pPr>
          </a:lstStyle>
          <a:p>
            <a:endParaRPr lang="en-US" dirty="0"/>
          </a:p>
        </p:txBody>
      </p:sp>
      <p:sp>
        <p:nvSpPr>
          <p:cNvPr id="7" name="スライド番号プレースホルダー 6"/>
          <p:cNvSpPr>
            <a:spLocks noGrp="1"/>
          </p:cNvSpPr>
          <p:nvPr>
            <p:ph type="sldNum" sz="quarter" idx="5"/>
          </p:nvPr>
        </p:nvSpPr>
        <p:spPr>
          <a:xfrm>
            <a:off x="3815373" y="9371287"/>
            <a:ext cx="2918831" cy="495028"/>
          </a:xfrm>
          <a:prstGeom prst="rect">
            <a:avLst/>
          </a:prstGeom>
        </p:spPr>
        <p:txBody>
          <a:bodyPr vert="horz" lIns="91440" tIns="45720" rIns="91440" bIns="45720" rtlCol="0" anchor="b"/>
          <a:lstStyle>
            <a:lvl1pPr algn="r">
              <a:defRPr sz="1200"/>
            </a:lvl1pPr>
          </a:lstStyle>
          <a:p>
            <a:fld id="{11032FD5-0774-4AA9-864D-6D2D4936D572}" type="slidenum">
              <a:rPr lang="en-US" smtClean="0"/>
              <a:t>‹#›</a:t>
            </a:fld>
            <a:endParaRPr lang="en-US" dirty="0"/>
          </a:p>
        </p:txBody>
      </p:sp>
    </p:spTree>
    <p:extLst>
      <p:ext uri="{BB962C8B-B14F-4D97-AF65-F5344CB8AC3E}">
        <p14:creationId xmlns:p14="http://schemas.microsoft.com/office/powerpoint/2010/main" val="38012496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F4E4C4-CF79-4F5D-A5A6-CFD074594ED2}"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0</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6" name="ノート プレースホルダー 5">
            <a:extLst>
              <a:ext uri="{FF2B5EF4-FFF2-40B4-BE49-F238E27FC236}">
                <a16:creationId xmlns:a16="http://schemas.microsoft.com/office/drawing/2014/main" id="{64EBCFB9-71D1-4DF1-A450-602AB8E365DB}"/>
              </a:ext>
            </a:extLst>
          </p:cNvPr>
          <p:cNvSpPr>
            <a:spLocks noGrp="1"/>
          </p:cNvSpPr>
          <p:nvPr>
            <p:ph type="body" sz="quarter" idx="3"/>
          </p:nvPr>
        </p:nvSpPr>
        <p:spPr/>
        <p:txBody>
          <a:bodyPr/>
          <a:lstStyle/>
          <a:p>
            <a:endParaRPr lang="ja-JP" altLang="en-US" dirty="0"/>
          </a:p>
        </p:txBody>
      </p:sp>
    </p:spTree>
    <p:extLst>
      <p:ext uri="{BB962C8B-B14F-4D97-AF65-F5344CB8AC3E}">
        <p14:creationId xmlns:p14="http://schemas.microsoft.com/office/powerpoint/2010/main" val="17817201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11032FD5-0774-4AA9-864D-6D2D4936D572}" type="slidenum">
              <a:rPr lang="en-US" smtClean="0"/>
              <a:t>16</a:t>
            </a:fld>
            <a:endParaRPr lang="en-US"/>
          </a:p>
        </p:txBody>
      </p:sp>
      <p:sp>
        <p:nvSpPr>
          <p:cNvPr id="6" name="ノート プレースホルダー 5">
            <a:extLst>
              <a:ext uri="{FF2B5EF4-FFF2-40B4-BE49-F238E27FC236}">
                <a16:creationId xmlns:a16="http://schemas.microsoft.com/office/drawing/2014/main" id="{DE915B29-756B-4BC5-9CD3-E4A24083A499}"/>
              </a:ext>
            </a:extLst>
          </p:cNvPr>
          <p:cNvSpPr>
            <a:spLocks noGrp="1"/>
          </p:cNvSpPr>
          <p:nvPr>
            <p:ph type="body" sz="quarter" idx="3"/>
          </p:nvPr>
        </p:nvSpPr>
        <p:spPr/>
        <p:txBody>
          <a:bodyPr/>
          <a:lstStyle/>
          <a:p>
            <a:endParaRPr lang="ja-JP" altLang="en-US"/>
          </a:p>
        </p:txBody>
      </p:sp>
    </p:spTree>
    <p:extLst>
      <p:ext uri="{BB962C8B-B14F-4D97-AF65-F5344CB8AC3E}">
        <p14:creationId xmlns:p14="http://schemas.microsoft.com/office/powerpoint/2010/main" val="14033776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11032FD5-0774-4AA9-864D-6D2D4936D572}" type="slidenum">
              <a:rPr lang="en-US" smtClean="0"/>
              <a:t>17</a:t>
            </a:fld>
            <a:endParaRPr lang="en-US"/>
          </a:p>
        </p:txBody>
      </p:sp>
      <p:sp>
        <p:nvSpPr>
          <p:cNvPr id="6" name="ノート プレースホルダー 5">
            <a:extLst>
              <a:ext uri="{FF2B5EF4-FFF2-40B4-BE49-F238E27FC236}">
                <a16:creationId xmlns:a16="http://schemas.microsoft.com/office/drawing/2014/main" id="{DE915B29-756B-4BC5-9CD3-E4A24083A499}"/>
              </a:ext>
            </a:extLst>
          </p:cNvPr>
          <p:cNvSpPr>
            <a:spLocks noGrp="1"/>
          </p:cNvSpPr>
          <p:nvPr>
            <p:ph type="body" sz="quarter" idx="3"/>
          </p:nvPr>
        </p:nvSpPr>
        <p:spPr/>
        <p:txBody>
          <a:bodyPr/>
          <a:lstStyle/>
          <a:p>
            <a:endParaRPr lang="ja-JP" altLang="en-US"/>
          </a:p>
        </p:txBody>
      </p:sp>
    </p:spTree>
    <p:extLst>
      <p:ext uri="{BB962C8B-B14F-4D97-AF65-F5344CB8AC3E}">
        <p14:creationId xmlns:p14="http://schemas.microsoft.com/office/powerpoint/2010/main" val="6760046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11032FD5-0774-4AA9-864D-6D2D4936D572}" type="slidenum">
              <a:rPr lang="en-US" smtClean="0"/>
              <a:t>18</a:t>
            </a:fld>
            <a:endParaRPr lang="en-US"/>
          </a:p>
        </p:txBody>
      </p:sp>
      <p:sp>
        <p:nvSpPr>
          <p:cNvPr id="6" name="ノート プレースホルダー 5">
            <a:extLst>
              <a:ext uri="{FF2B5EF4-FFF2-40B4-BE49-F238E27FC236}">
                <a16:creationId xmlns:a16="http://schemas.microsoft.com/office/drawing/2014/main" id="{DE915B29-756B-4BC5-9CD3-E4A24083A499}"/>
              </a:ext>
            </a:extLst>
          </p:cNvPr>
          <p:cNvSpPr>
            <a:spLocks noGrp="1"/>
          </p:cNvSpPr>
          <p:nvPr>
            <p:ph type="body" sz="quarter" idx="3"/>
          </p:nvPr>
        </p:nvSpPr>
        <p:spPr/>
        <p:txBody>
          <a:bodyPr/>
          <a:lstStyle/>
          <a:p>
            <a:endParaRPr lang="ja-JP" altLang="en-US"/>
          </a:p>
        </p:txBody>
      </p:sp>
    </p:spTree>
    <p:extLst>
      <p:ext uri="{BB962C8B-B14F-4D97-AF65-F5344CB8AC3E}">
        <p14:creationId xmlns:p14="http://schemas.microsoft.com/office/powerpoint/2010/main" val="23477928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11032FD5-0774-4AA9-864D-6D2D4936D572}" type="slidenum">
              <a:rPr lang="en-US" smtClean="0"/>
              <a:t>19</a:t>
            </a:fld>
            <a:endParaRPr lang="en-US"/>
          </a:p>
        </p:txBody>
      </p:sp>
      <p:sp>
        <p:nvSpPr>
          <p:cNvPr id="6" name="ノート プレースホルダー 5">
            <a:extLst>
              <a:ext uri="{FF2B5EF4-FFF2-40B4-BE49-F238E27FC236}">
                <a16:creationId xmlns:a16="http://schemas.microsoft.com/office/drawing/2014/main" id="{DE915B29-756B-4BC5-9CD3-E4A24083A499}"/>
              </a:ext>
            </a:extLst>
          </p:cNvPr>
          <p:cNvSpPr>
            <a:spLocks noGrp="1"/>
          </p:cNvSpPr>
          <p:nvPr>
            <p:ph type="body" sz="quarter" idx="3"/>
          </p:nvPr>
        </p:nvSpPr>
        <p:spPr/>
        <p:txBody>
          <a:bodyPr/>
          <a:lstStyle/>
          <a:p>
            <a:endParaRPr lang="ja-JP" altLang="en-US" dirty="0"/>
          </a:p>
        </p:txBody>
      </p:sp>
    </p:spTree>
    <p:extLst>
      <p:ext uri="{BB962C8B-B14F-4D97-AF65-F5344CB8AC3E}">
        <p14:creationId xmlns:p14="http://schemas.microsoft.com/office/powerpoint/2010/main" val="3346398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11032FD5-0774-4AA9-864D-6D2D4936D572}" type="slidenum">
              <a:rPr lang="en-US" smtClean="0"/>
              <a:t>20</a:t>
            </a:fld>
            <a:endParaRPr lang="en-US"/>
          </a:p>
        </p:txBody>
      </p:sp>
      <p:sp>
        <p:nvSpPr>
          <p:cNvPr id="6" name="ノート プレースホルダー 5">
            <a:extLst>
              <a:ext uri="{FF2B5EF4-FFF2-40B4-BE49-F238E27FC236}">
                <a16:creationId xmlns:a16="http://schemas.microsoft.com/office/drawing/2014/main" id="{DE915B29-756B-4BC5-9CD3-E4A24083A499}"/>
              </a:ext>
            </a:extLst>
          </p:cNvPr>
          <p:cNvSpPr>
            <a:spLocks noGrp="1"/>
          </p:cNvSpPr>
          <p:nvPr>
            <p:ph type="body" sz="quarter" idx="3"/>
          </p:nvPr>
        </p:nvSpPr>
        <p:spPr/>
        <p:txBody>
          <a:bodyPr/>
          <a:lstStyle/>
          <a:p>
            <a:endParaRPr lang="ja-JP" altLang="en-US"/>
          </a:p>
        </p:txBody>
      </p:sp>
    </p:spTree>
    <p:extLst>
      <p:ext uri="{BB962C8B-B14F-4D97-AF65-F5344CB8AC3E}">
        <p14:creationId xmlns:p14="http://schemas.microsoft.com/office/powerpoint/2010/main" val="42730230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11032FD5-0774-4AA9-864D-6D2D4936D572}" type="slidenum">
              <a:rPr lang="en-US" smtClean="0"/>
              <a:t>21</a:t>
            </a:fld>
            <a:endParaRPr lang="en-US"/>
          </a:p>
        </p:txBody>
      </p:sp>
      <p:sp>
        <p:nvSpPr>
          <p:cNvPr id="6" name="ノート プレースホルダー 5">
            <a:extLst>
              <a:ext uri="{FF2B5EF4-FFF2-40B4-BE49-F238E27FC236}">
                <a16:creationId xmlns:a16="http://schemas.microsoft.com/office/drawing/2014/main" id="{DE915B29-756B-4BC5-9CD3-E4A24083A499}"/>
              </a:ext>
            </a:extLst>
          </p:cNvPr>
          <p:cNvSpPr>
            <a:spLocks noGrp="1"/>
          </p:cNvSpPr>
          <p:nvPr>
            <p:ph type="body" sz="quarter" idx="3"/>
          </p:nvPr>
        </p:nvSpPr>
        <p:spPr/>
        <p:txBody>
          <a:bodyPr/>
          <a:lstStyle/>
          <a:p>
            <a:endParaRPr lang="ja-JP" altLang="en-US"/>
          </a:p>
        </p:txBody>
      </p:sp>
    </p:spTree>
    <p:extLst>
      <p:ext uri="{BB962C8B-B14F-4D97-AF65-F5344CB8AC3E}">
        <p14:creationId xmlns:p14="http://schemas.microsoft.com/office/powerpoint/2010/main" val="13173974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a:p>
        </p:txBody>
      </p:sp>
      <p:sp>
        <p:nvSpPr>
          <p:cNvPr id="4" name="スライド番号プレースホルダー 3"/>
          <p:cNvSpPr>
            <a:spLocks noGrp="1"/>
          </p:cNvSpPr>
          <p:nvPr>
            <p:ph type="sldNum" sz="quarter" idx="5"/>
          </p:nvPr>
        </p:nvSpPr>
        <p:spPr/>
        <p:txBody>
          <a:bodyPr/>
          <a:lstStyle/>
          <a:p>
            <a:fld id="{72DCB2A7-50E1-8B4F-A518-53B84619FF4B}" type="slidenum">
              <a:rPr kumimoji="1" lang="ja-JP" altLang="en-US" smtClean="0"/>
              <a:t>23</a:t>
            </a:fld>
            <a:endParaRPr kumimoji="1" lang="ja-JP" altLang="en-US"/>
          </a:p>
        </p:txBody>
      </p:sp>
    </p:spTree>
    <p:extLst>
      <p:ext uri="{BB962C8B-B14F-4D97-AF65-F5344CB8AC3E}">
        <p14:creationId xmlns:p14="http://schemas.microsoft.com/office/powerpoint/2010/main" val="33890486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11032FD5-0774-4AA9-864D-6D2D4936D572}" type="slidenum">
              <a:rPr lang="en-US" smtClean="0"/>
              <a:t>1</a:t>
            </a:fld>
            <a:endParaRPr lang="en-US" dirty="0"/>
          </a:p>
        </p:txBody>
      </p:sp>
      <p:sp>
        <p:nvSpPr>
          <p:cNvPr id="6" name="ノート プレースホルダー 5">
            <a:extLst>
              <a:ext uri="{FF2B5EF4-FFF2-40B4-BE49-F238E27FC236}">
                <a16:creationId xmlns:a16="http://schemas.microsoft.com/office/drawing/2014/main" id="{C09628A1-1A98-45DC-BD84-D4A8343766D0}"/>
              </a:ext>
            </a:extLst>
          </p:cNvPr>
          <p:cNvSpPr>
            <a:spLocks noGrp="1"/>
          </p:cNvSpPr>
          <p:nvPr>
            <p:ph type="body" sz="quarter" idx="3"/>
          </p:nvPr>
        </p:nvSpPr>
        <p:spPr/>
        <p:txBody>
          <a:bodyPr/>
          <a:lstStyle/>
          <a:p>
            <a:endParaRPr lang="ja-JP" altLang="en-US"/>
          </a:p>
        </p:txBody>
      </p:sp>
    </p:spTree>
    <p:extLst>
      <p:ext uri="{BB962C8B-B14F-4D97-AF65-F5344CB8AC3E}">
        <p14:creationId xmlns:p14="http://schemas.microsoft.com/office/powerpoint/2010/main" val="17342371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11032FD5-0774-4AA9-864D-6D2D4936D572}" type="slidenum">
              <a:rPr lang="en-US" smtClean="0"/>
              <a:t>3</a:t>
            </a:fld>
            <a:endParaRPr lang="en-US" dirty="0"/>
          </a:p>
        </p:txBody>
      </p:sp>
    </p:spTree>
    <p:extLst>
      <p:ext uri="{BB962C8B-B14F-4D97-AF65-F5344CB8AC3E}">
        <p14:creationId xmlns:p14="http://schemas.microsoft.com/office/powerpoint/2010/main" val="12153342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11032FD5-0774-4AA9-864D-6D2D4936D572}" type="slidenum">
              <a:rPr lang="en-US" smtClean="0"/>
              <a:t>10</a:t>
            </a:fld>
            <a:endParaRPr lang="en-US" dirty="0"/>
          </a:p>
        </p:txBody>
      </p:sp>
    </p:spTree>
    <p:extLst>
      <p:ext uri="{BB962C8B-B14F-4D97-AF65-F5344CB8AC3E}">
        <p14:creationId xmlns:p14="http://schemas.microsoft.com/office/powerpoint/2010/main" val="5025595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11032FD5-0774-4AA9-864D-6D2D4936D572}" type="slidenum">
              <a:rPr lang="en-US" smtClean="0"/>
              <a:t>11</a:t>
            </a:fld>
            <a:endParaRPr lang="en-US"/>
          </a:p>
        </p:txBody>
      </p:sp>
      <p:sp>
        <p:nvSpPr>
          <p:cNvPr id="6" name="ノート プレースホルダー 5">
            <a:extLst>
              <a:ext uri="{FF2B5EF4-FFF2-40B4-BE49-F238E27FC236}">
                <a16:creationId xmlns:a16="http://schemas.microsoft.com/office/drawing/2014/main" id="{DE915B29-756B-4BC5-9CD3-E4A24083A499}"/>
              </a:ext>
            </a:extLst>
          </p:cNvPr>
          <p:cNvSpPr>
            <a:spLocks noGrp="1"/>
          </p:cNvSpPr>
          <p:nvPr>
            <p:ph type="body" sz="quarter" idx="3"/>
          </p:nvPr>
        </p:nvSpPr>
        <p:spPr/>
        <p:txBody>
          <a:bodyPr/>
          <a:lstStyle/>
          <a:p>
            <a:endParaRPr lang="ja-JP" altLang="en-US"/>
          </a:p>
        </p:txBody>
      </p:sp>
    </p:spTree>
    <p:extLst>
      <p:ext uri="{BB962C8B-B14F-4D97-AF65-F5344CB8AC3E}">
        <p14:creationId xmlns:p14="http://schemas.microsoft.com/office/powerpoint/2010/main" val="12702826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11032FD5-0774-4AA9-864D-6D2D4936D572}" type="slidenum">
              <a:rPr lang="en-US" smtClean="0"/>
              <a:t>12</a:t>
            </a:fld>
            <a:endParaRPr lang="en-US"/>
          </a:p>
        </p:txBody>
      </p:sp>
      <p:sp>
        <p:nvSpPr>
          <p:cNvPr id="6" name="ノート プレースホルダー 5">
            <a:extLst>
              <a:ext uri="{FF2B5EF4-FFF2-40B4-BE49-F238E27FC236}">
                <a16:creationId xmlns:a16="http://schemas.microsoft.com/office/drawing/2014/main" id="{DE915B29-756B-4BC5-9CD3-E4A24083A499}"/>
              </a:ext>
            </a:extLst>
          </p:cNvPr>
          <p:cNvSpPr>
            <a:spLocks noGrp="1"/>
          </p:cNvSpPr>
          <p:nvPr>
            <p:ph type="body" sz="quarter" idx="3"/>
          </p:nvPr>
        </p:nvSpPr>
        <p:spPr/>
        <p:txBody>
          <a:bodyPr/>
          <a:lstStyle/>
          <a:p>
            <a:endParaRPr lang="ja-JP" altLang="en-US"/>
          </a:p>
        </p:txBody>
      </p:sp>
    </p:spTree>
    <p:extLst>
      <p:ext uri="{BB962C8B-B14F-4D97-AF65-F5344CB8AC3E}">
        <p14:creationId xmlns:p14="http://schemas.microsoft.com/office/powerpoint/2010/main" val="437456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11032FD5-0774-4AA9-864D-6D2D4936D572}" type="slidenum">
              <a:rPr lang="en-US" smtClean="0"/>
              <a:t>13</a:t>
            </a:fld>
            <a:endParaRPr lang="en-US"/>
          </a:p>
        </p:txBody>
      </p:sp>
      <p:sp>
        <p:nvSpPr>
          <p:cNvPr id="6" name="ノート プレースホルダー 5">
            <a:extLst>
              <a:ext uri="{FF2B5EF4-FFF2-40B4-BE49-F238E27FC236}">
                <a16:creationId xmlns:a16="http://schemas.microsoft.com/office/drawing/2014/main" id="{DE915B29-756B-4BC5-9CD3-E4A24083A499}"/>
              </a:ext>
            </a:extLst>
          </p:cNvPr>
          <p:cNvSpPr>
            <a:spLocks noGrp="1"/>
          </p:cNvSpPr>
          <p:nvPr>
            <p:ph type="body" sz="quarter" idx="3"/>
          </p:nvPr>
        </p:nvSpPr>
        <p:spPr/>
        <p:txBody>
          <a:bodyPr/>
          <a:lstStyle/>
          <a:p>
            <a:endParaRPr lang="ja-JP" altLang="en-US"/>
          </a:p>
        </p:txBody>
      </p:sp>
    </p:spTree>
    <p:extLst>
      <p:ext uri="{BB962C8B-B14F-4D97-AF65-F5344CB8AC3E}">
        <p14:creationId xmlns:p14="http://schemas.microsoft.com/office/powerpoint/2010/main" val="1090397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11032FD5-0774-4AA9-864D-6D2D4936D572}" type="slidenum">
              <a:rPr lang="en-US" smtClean="0"/>
              <a:t>14</a:t>
            </a:fld>
            <a:endParaRPr lang="en-US"/>
          </a:p>
        </p:txBody>
      </p:sp>
      <p:sp>
        <p:nvSpPr>
          <p:cNvPr id="6" name="ノート プレースホルダー 5">
            <a:extLst>
              <a:ext uri="{FF2B5EF4-FFF2-40B4-BE49-F238E27FC236}">
                <a16:creationId xmlns:a16="http://schemas.microsoft.com/office/drawing/2014/main" id="{DE915B29-756B-4BC5-9CD3-E4A24083A499}"/>
              </a:ext>
            </a:extLst>
          </p:cNvPr>
          <p:cNvSpPr>
            <a:spLocks noGrp="1"/>
          </p:cNvSpPr>
          <p:nvPr>
            <p:ph type="body" sz="quarter" idx="3"/>
          </p:nvPr>
        </p:nvSpPr>
        <p:spPr/>
        <p:txBody>
          <a:bodyPr/>
          <a:lstStyle/>
          <a:p>
            <a:endParaRPr lang="ja-JP" altLang="en-US"/>
          </a:p>
        </p:txBody>
      </p:sp>
    </p:spTree>
    <p:extLst>
      <p:ext uri="{BB962C8B-B14F-4D97-AF65-F5344CB8AC3E}">
        <p14:creationId xmlns:p14="http://schemas.microsoft.com/office/powerpoint/2010/main" val="5096896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11032FD5-0774-4AA9-864D-6D2D4936D572}" type="slidenum">
              <a:rPr lang="en-US" smtClean="0"/>
              <a:t>15</a:t>
            </a:fld>
            <a:endParaRPr lang="en-US"/>
          </a:p>
        </p:txBody>
      </p:sp>
      <p:sp>
        <p:nvSpPr>
          <p:cNvPr id="6" name="ノート プレースホルダー 5">
            <a:extLst>
              <a:ext uri="{FF2B5EF4-FFF2-40B4-BE49-F238E27FC236}">
                <a16:creationId xmlns:a16="http://schemas.microsoft.com/office/drawing/2014/main" id="{DE915B29-756B-4BC5-9CD3-E4A24083A499}"/>
              </a:ext>
            </a:extLst>
          </p:cNvPr>
          <p:cNvSpPr>
            <a:spLocks noGrp="1"/>
          </p:cNvSpPr>
          <p:nvPr>
            <p:ph type="body" sz="quarter" idx="3"/>
          </p:nvPr>
        </p:nvSpPr>
        <p:spPr/>
        <p:txBody>
          <a:bodyPr/>
          <a:lstStyle/>
          <a:p>
            <a:endParaRPr lang="ja-JP" altLang="en-US" dirty="0"/>
          </a:p>
        </p:txBody>
      </p:sp>
    </p:spTree>
    <p:extLst>
      <p:ext uri="{BB962C8B-B14F-4D97-AF65-F5344CB8AC3E}">
        <p14:creationId xmlns:p14="http://schemas.microsoft.com/office/powerpoint/2010/main" val="29939041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hyperlink" Target="mailto:sales@motex.co.jp" TargetMode="External"/><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hyperlink" Target="mailto:support@motex.co.jp" TargetMode="External"/></Relationships>
</file>

<file path=ppt/slideLayouts/_rels/slideLayout15.xml.rels><?xml version="1.0" encoding="UTF-8" standalone="yes"?>
<Relationships xmlns="http://schemas.openxmlformats.org/package/2006/relationships"><Relationship Id="rId3" Type="http://schemas.openxmlformats.org/officeDocument/2006/relationships/hyperlink" Target="mailto:product@motex.co.jp" TargetMode="External"/><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hyperlink" Target="mailto:support@motex.co.jp"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LANSCOPE_1">
    <p:spTree>
      <p:nvGrpSpPr>
        <p:cNvPr id="1" name=""/>
        <p:cNvGrpSpPr/>
        <p:nvPr/>
      </p:nvGrpSpPr>
      <p:grpSpPr>
        <a:xfrm>
          <a:off x="0" y="0"/>
          <a:ext cx="0" cy="0"/>
          <a:chOff x="0" y="0"/>
          <a:chExt cx="0" cy="0"/>
        </a:xfrm>
      </p:grpSpPr>
      <p:sp>
        <p:nvSpPr>
          <p:cNvPr id="12" name="テキスト プレースホルダー 9">
            <a:extLst>
              <a:ext uri="{FF2B5EF4-FFF2-40B4-BE49-F238E27FC236}">
                <a16:creationId xmlns:a16="http://schemas.microsoft.com/office/drawing/2014/main" id="{025D3D52-E7A7-5844-A47B-E2F9A15EF198}"/>
              </a:ext>
            </a:extLst>
          </p:cNvPr>
          <p:cNvSpPr>
            <a:spLocks noGrp="1"/>
          </p:cNvSpPr>
          <p:nvPr>
            <p:ph type="body" sz="quarter" idx="15"/>
          </p:nvPr>
        </p:nvSpPr>
        <p:spPr>
          <a:xfrm>
            <a:off x="263132" y="700152"/>
            <a:ext cx="11665736" cy="452432"/>
          </a:xfrm>
          <a:prstGeom prst="rect">
            <a:avLst/>
          </a:prstGeom>
        </p:spPr>
        <p:txBody>
          <a:bodyPr wrap="square" anchor="ctr" anchorCtr="0">
            <a:noAutofit/>
          </a:bodyPr>
          <a:lstStyle>
            <a:lvl1pPr marL="0" indent="0" algn="ctr">
              <a:buNone/>
              <a:defRPr sz="1800" b="0" i="0">
                <a:solidFill>
                  <a:schemeClr val="tx1">
                    <a:lumMod val="75000"/>
                    <a:lumOff val="25000"/>
                  </a:schemeClr>
                </a:solidFill>
                <a:latin typeface="Meiryo" panose="020B0604030504040204" pitchFamily="34" charset="-128"/>
                <a:ea typeface="Meiryo" panose="020B0604030504040204" pitchFamily="34" charset="-128"/>
                <a:cs typeface="Meiryo" panose="020B0604030504040204" pitchFamily="34" charset="-128"/>
              </a:defRPr>
            </a:lvl1pPr>
          </a:lstStyle>
          <a:p>
            <a:pPr lvl="0"/>
            <a:r>
              <a:rPr kumimoji="1" lang="ja-JP" altLang="en-US"/>
              <a:t>マスター テキストの書式設定</a:t>
            </a:r>
          </a:p>
        </p:txBody>
      </p:sp>
      <p:sp>
        <p:nvSpPr>
          <p:cNvPr id="5" name="テキスト プレースホルダー 9">
            <a:extLst>
              <a:ext uri="{FF2B5EF4-FFF2-40B4-BE49-F238E27FC236}">
                <a16:creationId xmlns:a16="http://schemas.microsoft.com/office/drawing/2014/main" id="{475DC616-1853-0540-99D2-C0D2837C246F}"/>
              </a:ext>
            </a:extLst>
          </p:cNvPr>
          <p:cNvSpPr>
            <a:spLocks noGrp="1"/>
          </p:cNvSpPr>
          <p:nvPr>
            <p:ph type="body" sz="quarter" idx="11"/>
          </p:nvPr>
        </p:nvSpPr>
        <p:spPr>
          <a:xfrm>
            <a:off x="263132" y="1172743"/>
            <a:ext cx="11665736" cy="332399"/>
          </a:xfrm>
          <a:prstGeom prst="rect">
            <a:avLst/>
          </a:prstGeom>
        </p:spPr>
        <p:txBody>
          <a:bodyPr wrap="square" anchor="t" anchorCtr="0">
            <a:spAutoFit/>
          </a:bodyPr>
          <a:lstStyle>
            <a:lvl1pPr marL="0" indent="0" algn="ctr">
              <a:lnSpc>
                <a:spcPct val="140000"/>
              </a:lnSpc>
              <a:spcBef>
                <a:spcPts val="0"/>
              </a:spcBef>
              <a:buNone/>
              <a:defRPr sz="12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a:t>マスター テキストの書式設定</a:t>
            </a:r>
          </a:p>
        </p:txBody>
      </p:sp>
      <p:sp>
        <p:nvSpPr>
          <p:cNvPr id="7" name="テキスト プレースホルダー 5">
            <a:extLst>
              <a:ext uri="{FF2B5EF4-FFF2-40B4-BE49-F238E27FC236}">
                <a16:creationId xmlns:a16="http://schemas.microsoft.com/office/drawing/2014/main" id="{32A54166-56CE-1746-AE64-0C2F73806E7F}"/>
              </a:ext>
            </a:extLst>
          </p:cNvPr>
          <p:cNvSpPr>
            <a:spLocks noGrp="1"/>
          </p:cNvSpPr>
          <p:nvPr>
            <p:ph type="body" sz="quarter" idx="13"/>
          </p:nvPr>
        </p:nvSpPr>
        <p:spPr>
          <a:xfrm>
            <a:off x="385880" y="219792"/>
            <a:ext cx="11515280" cy="372410"/>
          </a:xfrm>
          <a:prstGeom prst="rect">
            <a:avLst/>
          </a:prstGeom>
        </p:spPr>
        <p:txBody>
          <a:bodyPr wrap="square" bIns="108000" anchor="ctr" anchorCtr="0">
            <a:noAutofit/>
          </a:bodyPr>
          <a:lstStyle>
            <a:lvl1pPr marL="0" indent="0" algn="l">
              <a:lnSpc>
                <a:spcPct val="140000"/>
              </a:lnSpc>
              <a:spcBef>
                <a:spcPts val="0"/>
              </a:spcBef>
              <a:buNone/>
              <a:defRPr sz="14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457200" indent="0">
              <a:buNone/>
              <a:defRPr/>
            </a:lvl2pPr>
            <a:lvl3pPr marL="914400" indent="0">
              <a:buNone/>
              <a:defRPr/>
            </a:lvl3pPr>
            <a:lvl4pPr marL="1371600" indent="0">
              <a:buNone/>
              <a:defRPr/>
            </a:lvl4pPr>
            <a:lvl5pPr marL="1828800" indent="0">
              <a:buNone/>
              <a:defRPr/>
            </a:lvl5pPr>
          </a:lstStyle>
          <a:p>
            <a:pPr lvl="0"/>
            <a:r>
              <a:rPr kumimoji="1" lang="ja-JP" altLang="en-US"/>
              <a:t>マスター テキストの書式設定</a:t>
            </a:r>
          </a:p>
        </p:txBody>
      </p:sp>
      <p:sp>
        <p:nvSpPr>
          <p:cNvPr id="8" name="正方形/長方形 7">
            <a:extLst>
              <a:ext uri="{FF2B5EF4-FFF2-40B4-BE49-F238E27FC236}">
                <a16:creationId xmlns:a16="http://schemas.microsoft.com/office/drawing/2014/main" id="{94AAD312-20CC-6D44-93F7-4C0A289D368C}"/>
              </a:ext>
            </a:extLst>
          </p:cNvPr>
          <p:cNvSpPr/>
          <p:nvPr/>
        </p:nvSpPr>
        <p:spPr>
          <a:xfrm>
            <a:off x="336338" y="182268"/>
            <a:ext cx="45719" cy="402725"/>
          </a:xfrm>
          <a:prstGeom prst="rect">
            <a:avLst/>
          </a:prstGeom>
          <a:solidFill>
            <a:srgbClr val="E600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スライド番号プレースホルダ 4">
            <a:extLst>
              <a:ext uri="{FF2B5EF4-FFF2-40B4-BE49-F238E27FC236}">
                <a16:creationId xmlns:a16="http://schemas.microsoft.com/office/drawing/2014/main" id="{96495C4F-EBC3-3644-978C-892F0F2514A2}"/>
              </a:ext>
            </a:extLst>
          </p:cNvPr>
          <p:cNvSpPr txBox="1">
            <a:spLocks noGrp="1"/>
          </p:cNvSpPr>
          <p:nvPr/>
        </p:nvSpPr>
        <p:spPr bwMode="auto">
          <a:xfrm>
            <a:off x="5638056" y="6593935"/>
            <a:ext cx="915888" cy="269856"/>
          </a:xfrm>
          <a:prstGeom prst="rect">
            <a:avLst/>
          </a:prstGeom>
          <a:noFill/>
          <a:ln w="9525">
            <a:noFill/>
            <a:miter lim="800000"/>
            <a:headEnd/>
            <a:tailEnd/>
          </a:ln>
        </p:spPr>
        <p:txBody>
          <a:bodyPr/>
          <a:lstStyle/>
          <a:p>
            <a:pPr algn="ctr">
              <a:defRPr/>
            </a:pPr>
            <a:fld id="{7EBD4577-7447-4BE0-8850-F8C0DF856128}" type="slidenum">
              <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pPr algn="ctr">
                <a:defRPr/>
              </a:pPr>
              <a:t>‹#›</a:t>
            </a:fld>
            <a:endPar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400879830"/>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7_ユーザー設定レイアウト">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CC9C73D3-7BD8-49FE-B192-609DA0135F56}"/>
              </a:ext>
            </a:extLst>
          </p:cNvPr>
          <p:cNvPicPr>
            <a:picLocks noChangeAspect="1"/>
          </p:cNvPicPr>
          <p:nvPr/>
        </p:nvPicPr>
        <p:blipFill>
          <a:blip r:embed="rId2"/>
          <a:srcRect/>
          <a:stretch/>
        </p:blipFill>
        <p:spPr>
          <a:xfrm>
            <a:off x="3810" y="0"/>
            <a:ext cx="12188190" cy="6858000"/>
          </a:xfrm>
          <a:prstGeom prst="rect">
            <a:avLst/>
          </a:prstGeom>
        </p:spPr>
      </p:pic>
      <p:sp>
        <p:nvSpPr>
          <p:cNvPr id="12" name="正方形/長方形 11">
            <a:extLst>
              <a:ext uri="{FF2B5EF4-FFF2-40B4-BE49-F238E27FC236}">
                <a16:creationId xmlns:a16="http://schemas.microsoft.com/office/drawing/2014/main" id="{4DDE8B27-AC03-4F61-A8D5-7703441063B8}"/>
              </a:ext>
            </a:extLst>
          </p:cNvPr>
          <p:cNvSpPr/>
          <p:nvPr/>
        </p:nvSpPr>
        <p:spPr>
          <a:xfrm>
            <a:off x="3810" y="0"/>
            <a:ext cx="12192000" cy="6858000"/>
          </a:xfrm>
          <a:prstGeom prst="rect">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58D9EB7D-2D4D-F3E1-956B-DFE170B3A5FF}"/>
              </a:ext>
            </a:extLst>
          </p:cNvPr>
          <p:cNvSpPr/>
          <p:nvPr/>
        </p:nvSpPr>
        <p:spPr>
          <a:xfrm>
            <a:off x="131267" y="6593935"/>
            <a:ext cx="4100564" cy="215444"/>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a:ln>
                  <a:noFill/>
                </a:ln>
                <a:solidFill>
                  <a:schemeClr val="tx1">
                    <a:lumMod val="50000"/>
                    <a:lumOff val="50000"/>
                  </a:schemeClr>
                </a:solidFill>
                <a:effectLst/>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800" b="0" i="0" u="none" strike="noStrike" cap="none" normalizeH="0" baseline="0">
                <a:ln>
                  <a:noFill/>
                </a:ln>
                <a:solidFill>
                  <a:schemeClr val="tx1">
                    <a:lumMod val="50000"/>
                    <a:lumOff val="50000"/>
                  </a:schemeClr>
                </a:solidFill>
                <a:effectLst/>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800" b="0" i="0" u="none" strike="noStrike" cap="none" normalizeH="0" baseline="0">
                <a:ln>
                  <a:noFill/>
                </a:ln>
                <a:solidFill>
                  <a:schemeClr val="tx1">
                    <a:lumMod val="50000"/>
                    <a:lumOff val="50000"/>
                  </a:schemeClr>
                </a:solidFill>
                <a:effectLst/>
                <a:latin typeface="メイリオ" panose="020B0604030504040204" pitchFamily="50" charset="-128"/>
                <a:ea typeface="メイリオ" panose="020B0604030504040204" pitchFamily="50" charset="-128"/>
                <a:cs typeface="メイリオ" panose="020B0604030504040204" pitchFamily="50" charset="-128"/>
              </a:rPr>
              <a:t>MOTEX Inc. </a:t>
            </a:r>
          </a:p>
        </p:txBody>
      </p:sp>
    </p:spTree>
    <p:extLst>
      <p:ext uri="{BB962C8B-B14F-4D97-AF65-F5344CB8AC3E}">
        <p14:creationId xmlns:p14="http://schemas.microsoft.com/office/powerpoint/2010/main" val="21035701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8_ユーザー設定レイアウト">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CC9C73D3-7BD8-49FE-B192-609DA0135F56}"/>
              </a:ext>
            </a:extLst>
          </p:cNvPr>
          <p:cNvPicPr>
            <a:picLocks noChangeAspect="1"/>
          </p:cNvPicPr>
          <p:nvPr/>
        </p:nvPicPr>
        <p:blipFill>
          <a:blip r:embed="rId2"/>
          <a:srcRect/>
          <a:stretch/>
        </p:blipFill>
        <p:spPr>
          <a:xfrm>
            <a:off x="3810" y="0"/>
            <a:ext cx="12188190" cy="6858000"/>
          </a:xfrm>
          <a:prstGeom prst="rect">
            <a:avLst/>
          </a:prstGeom>
        </p:spPr>
      </p:pic>
      <p:sp>
        <p:nvSpPr>
          <p:cNvPr id="12" name="正方形/長方形 11">
            <a:extLst>
              <a:ext uri="{FF2B5EF4-FFF2-40B4-BE49-F238E27FC236}">
                <a16:creationId xmlns:a16="http://schemas.microsoft.com/office/drawing/2014/main" id="{4DDE8B27-AC03-4F61-A8D5-7703441063B8}"/>
              </a:ext>
            </a:extLst>
          </p:cNvPr>
          <p:cNvSpPr/>
          <p:nvPr/>
        </p:nvSpPr>
        <p:spPr>
          <a:xfrm>
            <a:off x="3810" y="0"/>
            <a:ext cx="12192000" cy="6858000"/>
          </a:xfrm>
          <a:prstGeom prst="rect">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93B687CD-63D2-D609-8980-D2BA5729BF2A}"/>
              </a:ext>
            </a:extLst>
          </p:cNvPr>
          <p:cNvSpPr/>
          <p:nvPr/>
        </p:nvSpPr>
        <p:spPr>
          <a:xfrm>
            <a:off x="131267" y="6593935"/>
            <a:ext cx="4100564" cy="215444"/>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50000"/>
                    <a:lumOff val="50000"/>
                  </a:schemeClr>
                </a:solidFill>
                <a:effectLst/>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800" b="0" i="0" u="none" strike="noStrike" cap="none" normalizeH="0" baseline="0" dirty="0">
                <a:ln>
                  <a:noFill/>
                </a:ln>
                <a:solidFill>
                  <a:schemeClr val="tx1">
                    <a:lumMod val="50000"/>
                    <a:lumOff val="50000"/>
                  </a:schemeClr>
                </a:solidFill>
                <a:effectLst/>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800" b="0" i="0" u="none" strike="noStrike" cap="none" normalizeH="0" baseline="0" dirty="0">
                <a:ln>
                  <a:noFill/>
                </a:ln>
                <a:solidFill>
                  <a:schemeClr val="tx1">
                    <a:lumMod val="50000"/>
                    <a:lumOff val="50000"/>
                  </a:schemeClr>
                </a:solidFill>
                <a:effectLst/>
                <a:latin typeface="メイリオ" panose="020B0604030504040204" pitchFamily="50" charset="-128"/>
                <a:ea typeface="メイリオ" panose="020B0604030504040204" pitchFamily="50" charset="-128"/>
                <a:cs typeface="メイリオ" panose="020B0604030504040204" pitchFamily="50" charset="-128"/>
              </a:rPr>
              <a:t>MOTEX Inc. </a:t>
            </a:r>
          </a:p>
        </p:txBody>
      </p:sp>
    </p:spTree>
    <p:extLst>
      <p:ext uri="{BB962C8B-B14F-4D97-AF65-F5344CB8AC3E}">
        <p14:creationId xmlns:p14="http://schemas.microsoft.com/office/powerpoint/2010/main" val="22800734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2C2F08AA-003E-F1C3-5961-C3DF247B8314}"/>
              </a:ext>
            </a:extLst>
          </p:cNvPr>
          <p:cNvSpPr/>
          <p:nvPr userDrawn="1"/>
        </p:nvSpPr>
        <p:spPr>
          <a:xfrm>
            <a:off x="0" y="0"/>
            <a:ext cx="1906031" cy="6858000"/>
          </a:xfrm>
          <a:prstGeom prst="rect">
            <a:avLst/>
          </a:prstGeom>
          <a:solidFill>
            <a:srgbClr val="F4F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a:extLst>
              <a:ext uri="{FF2B5EF4-FFF2-40B4-BE49-F238E27FC236}">
                <a16:creationId xmlns:a16="http://schemas.microsoft.com/office/drawing/2014/main" id="{D717774E-2F52-55B6-3C5B-83E5F8A2B93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flipH="1">
            <a:off x="1906031" y="0"/>
            <a:ext cx="10285969" cy="6858000"/>
          </a:xfrm>
          <a:prstGeom prst="rect">
            <a:avLst/>
          </a:prstGeom>
        </p:spPr>
      </p:pic>
      <p:sp>
        <p:nvSpPr>
          <p:cNvPr id="4" name="正方形/長方形 3">
            <a:extLst>
              <a:ext uri="{FF2B5EF4-FFF2-40B4-BE49-F238E27FC236}">
                <a16:creationId xmlns:a16="http://schemas.microsoft.com/office/drawing/2014/main" id="{DF880296-3B32-E74D-85FA-97E1749E9D0F}"/>
              </a:ext>
            </a:extLst>
          </p:cNvPr>
          <p:cNvSpPr/>
          <p:nvPr userDrawn="1"/>
        </p:nvSpPr>
        <p:spPr>
          <a:xfrm>
            <a:off x="0" y="0"/>
            <a:ext cx="12192000" cy="6858000"/>
          </a:xfrm>
          <a:prstGeom prst="rect">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23FD527C-8669-3F68-E337-9501E19ED984}"/>
              </a:ext>
            </a:extLst>
          </p:cNvPr>
          <p:cNvSpPr/>
          <p:nvPr userDrawn="1"/>
        </p:nvSpPr>
        <p:spPr>
          <a:xfrm>
            <a:off x="131267" y="6593935"/>
            <a:ext cx="4100564" cy="215444"/>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a:ln>
                  <a:noFill/>
                </a:ln>
                <a:solidFill>
                  <a:schemeClr val="tx1">
                    <a:lumMod val="50000"/>
                    <a:lumOff val="50000"/>
                  </a:schemeClr>
                </a:solidFill>
                <a:effectLst/>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800" b="0" i="0" u="none" strike="noStrike" cap="none" normalizeH="0" baseline="0">
                <a:ln>
                  <a:noFill/>
                </a:ln>
                <a:solidFill>
                  <a:schemeClr val="tx1">
                    <a:lumMod val="50000"/>
                    <a:lumOff val="50000"/>
                  </a:schemeClr>
                </a:solidFill>
                <a:effectLst/>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800" b="0" i="0" u="none" strike="noStrike" cap="none" normalizeH="0" baseline="0">
                <a:ln>
                  <a:noFill/>
                </a:ln>
                <a:solidFill>
                  <a:schemeClr val="tx1">
                    <a:lumMod val="50000"/>
                    <a:lumOff val="50000"/>
                  </a:schemeClr>
                </a:solidFill>
                <a:effectLst/>
                <a:latin typeface="メイリオ" panose="020B0604030504040204" pitchFamily="50" charset="-128"/>
                <a:ea typeface="メイリオ" panose="020B0604030504040204" pitchFamily="50" charset="-128"/>
                <a:cs typeface="メイリオ" panose="020B0604030504040204" pitchFamily="50" charset="-128"/>
              </a:rPr>
              <a:t>MOTEX Inc. </a:t>
            </a:r>
          </a:p>
        </p:txBody>
      </p:sp>
    </p:spTree>
    <p:extLst>
      <p:ext uri="{BB962C8B-B14F-4D97-AF65-F5344CB8AC3E}">
        <p14:creationId xmlns:p14="http://schemas.microsoft.com/office/powerpoint/2010/main" val="30650849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0_ユーザー設定レイアウト">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CC9C73D3-7BD8-49FE-B192-609DA0135F56}"/>
              </a:ext>
            </a:extLst>
          </p:cNvPr>
          <p:cNvPicPr>
            <a:picLocks noChangeAspect="1"/>
          </p:cNvPicPr>
          <p:nvPr/>
        </p:nvPicPr>
        <p:blipFill>
          <a:blip r:embed="rId2"/>
          <a:srcRect/>
          <a:stretch/>
        </p:blipFill>
        <p:spPr>
          <a:xfrm flipH="1">
            <a:off x="3810" y="634"/>
            <a:ext cx="12188190" cy="6856731"/>
          </a:xfrm>
          <a:prstGeom prst="rect">
            <a:avLst/>
          </a:prstGeom>
        </p:spPr>
      </p:pic>
      <p:sp>
        <p:nvSpPr>
          <p:cNvPr id="12" name="正方形/長方形 11">
            <a:extLst>
              <a:ext uri="{FF2B5EF4-FFF2-40B4-BE49-F238E27FC236}">
                <a16:creationId xmlns:a16="http://schemas.microsoft.com/office/drawing/2014/main" id="{4DDE8B27-AC03-4F61-A8D5-7703441063B8}"/>
              </a:ext>
            </a:extLst>
          </p:cNvPr>
          <p:cNvSpPr/>
          <p:nvPr/>
        </p:nvSpPr>
        <p:spPr>
          <a:xfrm>
            <a:off x="-3810" y="0"/>
            <a:ext cx="12192000" cy="6858000"/>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58D9EB7D-2D4D-F3E1-956B-DFE170B3A5FF}"/>
              </a:ext>
            </a:extLst>
          </p:cNvPr>
          <p:cNvSpPr/>
          <p:nvPr/>
        </p:nvSpPr>
        <p:spPr>
          <a:xfrm>
            <a:off x="131267" y="6593935"/>
            <a:ext cx="4100564" cy="215444"/>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a:ln>
                  <a:noFill/>
                </a:ln>
                <a:solidFill>
                  <a:schemeClr val="tx1">
                    <a:lumMod val="50000"/>
                    <a:lumOff val="50000"/>
                  </a:schemeClr>
                </a:solidFill>
                <a:effectLst/>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800" b="0" i="0" u="none" strike="noStrike" cap="none" normalizeH="0" baseline="0">
                <a:ln>
                  <a:noFill/>
                </a:ln>
                <a:solidFill>
                  <a:schemeClr val="tx1">
                    <a:lumMod val="50000"/>
                    <a:lumOff val="50000"/>
                  </a:schemeClr>
                </a:solidFill>
                <a:effectLst/>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800" b="0" i="0" u="none" strike="noStrike" cap="none" normalizeH="0" baseline="0">
                <a:ln>
                  <a:noFill/>
                </a:ln>
                <a:solidFill>
                  <a:schemeClr val="tx1">
                    <a:lumMod val="50000"/>
                    <a:lumOff val="50000"/>
                  </a:schemeClr>
                </a:solidFill>
                <a:effectLst/>
                <a:latin typeface="メイリオ" panose="020B0604030504040204" pitchFamily="50" charset="-128"/>
                <a:ea typeface="メイリオ" panose="020B0604030504040204" pitchFamily="50" charset="-128"/>
                <a:cs typeface="メイリオ" panose="020B0604030504040204" pitchFamily="50" charset="-128"/>
              </a:rPr>
              <a:t>MOTEX Inc. </a:t>
            </a:r>
          </a:p>
        </p:txBody>
      </p:sp>
    </p:spTree>
    <p:extLst>
      <p:ext uri="{BB962C8B-B14F-4D97-AF65-F5344CB8AC3E}">
        <p14:creationId xmlns:p14="http://schemas.microsoft.com/office/powerpoint/2010/main" val="33884012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6_ユーザー設定レイアウト">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373A1F8E-1C9B-7344-BDDA-5220A4925C34}"/>
              </a:ext>
            </a:extLst>
          </p:cNvPr>
          <p:cNvSpPr txBox="1"/>
          <p:nvPr/>
        </p:nvSpPr>
        <p:spPr>
          <a:xfrm>
            <a:off x="126123" y="6154524"/>
            <a:ext cx="7020910" cy="466281"/>
          </a:xfrm>
          <a:prstGeom prst="rect">
            <a:avLst/>
          </a:prstGeom>
          <a:noFill/>
        </p:spPr>
        <p:txBody>
          <a:bodyPr wrap="square" rtlCol="0">
            <a:spAutoFit/>
          </a:bodyPr>
          <a:lstStyle/>
          <a:p>
            <a:pPr>
              <a:lnSpc>
                <a:spcPct val="140000"/>
              </a:lnSpc>
            </a:pPr>
            <a:r>
              <a:rPr kumimoji="1" lang="ja-JP" altLang="en-US" sz="900" dirty="0">
                <a:solidFill>
                  <a:schemeClr val="tx1">
                    <a:lumMod val="75000"/>
                    <a:lumOff val="25000"/>
                  </a:schemeClr>
                </a:solidFill>
                <a:latin typeface="Meiryo" panose="020B0604030504040204" pitchFamily="34" charset="-128"/>
                <a:ea typeface="Meiryo" panose="020B0604030504040204" pitchFamily="34" charset="-128"/>
              </a:rPr>
              <a:t>・記載の会社名および製品名・サービス名は、各社の商標または登録商標です。</a:t>
            </a:r>
            <a:endParaRPr kumimoji="1" lang="en-US" altLang="ja-JP" sz="900" dirty="0">
              <a:solidFill>
                <a:schemeClr val="tx1">
                  <a:lumMod val="75000"/>
                  <a:lumOff val="25000"/>
                </a:schemeClr>
              </a:solidFill>
              <a:latin typeface="Meiryo" panose="020B0604030504040204" pitchFamily="34" charset="-128"/>
              <a:ea typeface="Meiryo" panose="020B0604030504040204" pitchFamily="34" charset="-128"/>
            </a:endParaRPr>
          </a:p>
          <a:p>
            <a:pPr>
              <a:lnSpc>
                <a:spcPct val="140000"/>
              </a:lnSpc>
            </a:pPr>
            <a:r>
              <a:rPr kumimoji="1" lang="ja-JP" altLang="en-US" sz="900" dirty="0">
                <a:solidFill>
                  <a:schemeClr val="tx1">
                    <a:lumMod val="75000"/>
                    <a:lumOff val="25000"/>
                  </a:schemeClr>
                </a:solidFill>
                <a:latin typeface="Meiryo" panose="020B0604030504040204" pitchFamily="34" charset="-128"/>
                <a:ea typeface="Meiryo" panose="020B0604030504040204" pitchFamily="34" charset="-128"/>
              </a:rPr>
              <a:t>・</a:t>
            </a:r>
            <a:r>
              <a:rPr kumimoji="1" lang="en-US" altLang="ja-JP" sz="900" dirty="0">
                <a:solidFill>
                  <a:schemeClr val="tx1">
                    <a:lumMod val="75000"/>
                    <a:lumOff val="25000"/>
                  </a:schemeClr>
                </a:solidFill>
                <a:latin typeface="Meiryo" panose="020B0604030504040204" pitchFamily="34" charset="-128"/>
                <a:ea typeface="Meiryo" panose="020B0604030504040204" pitchFamily="34" charset="-128"/>
              </a:rPr>
              <a:t>MOTEX </a:t>
            </a:r>
            <a:r>
              <a:rPr kumimoji="1" lang="ja-JP" altLang="en-US" sz="900" dirty="0">
                <a:solidFill>
                  <a:schemeClr val="tx1">
                    <a:lumMod val="75000"/>
                    <a:lumOff val="25000"/>
                  </a:schemeClr>
                </a:solidFill>
                <a:latin typeface="Meiryo" panose="020B0604030504040204" pitchFamily="34" charset="-128"/>
                <a:ea typeface="Meiryo" panose="020B0604030504040204" pitchFamily="34" charset="-128"/>
              </a:rPr>
              <a:t>はエムオーテックス株式会社の略称です。</a:t>
            </a:r>
          </a:p>
        </p:txBody>
      </p:sp>
      <p:pic>
        <p:nvPicPr>
          <p:cNvPr id="11" name="図 10">
            <a:extLst>
              <a:ext uri="{FF2B5EF4-FFF2-40B4-BE49-F238E27FC236}">
                <a16:creationId xmlns:a16="http://schemas.microsoft.com/office/drawing/2014/main" id="{C30B8CCE-B5BE-304C-B99F-BF6B7553809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49490" y="2433464"/>
            <a:ext cx="2693020" cy="904855"/>
          </a:xfrm>
          <a:prstGeom prst="rect">
            <a:avLst/>
          </a:prstGeom>
        </p:spPr>
      </p:pic>
      <p:sp>
        <p:nvSpPr>
          <p:cNvPr id="12" name="正方形/長方形 11">
            <a:extLst>
              <a:ext uri="{FF2B5EF4-FFF2-40B4-BE49-F238E27FC236}">
                <a16:creationId xmlns:a16="http://schemas.microsoft.com/office/drawing/2014/main" id="{8559A977-4F9B-F04E-A84F-0DBCCB26D292}"/>
              </a:ext>
            </a:extLst>
          </p:cNvPr>
          <p:cNvSpPr/>
          <p:nvPr/>
        </p:nvSpPr>
        <p:spPr>
          <a:xfrm>
            <a:off x="1841204" y="3640006"/>
            <a:ext cx="8509592" cy="2154508"/>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AutoShape 78">
            <a:extLst>
              <a:ext uri="{FF2B5EF4-FFF2-40B4-BE49-F238E27FC236}">
                <a16:creationId xmlns:a16="http://schemas.microsoft.com/office/drawing/2014/main" id="{35A600BE-CC20-2E4E-8E92-6DF221467313}"/>
              </a:ext>
            </a:extLst>
          </p:cNvPr>
          <p:cNvSpPr>
            <a:spLocks noChangeArrowheads="1"/>
          </p:cNvSpPr>
          <p:nvPr/>
        </p:nvSpPr>
        <p:spPr bwMode="auto">
          <a:xfrm>
            <a:off x="2132681" y="3769829"/>
            <a:ext cx="3132993" cy="276417"/>
          </a:xfrm>
          <a:prstGeom prst="roundRect">
            <a:avLst>
              <a:gd name="adj" fmla="val 0"/>
            </a:avLst>
          </a:prstGeom>
          <a:noFill/>
          <a:ln>
            <a:noFill/>
          </a:ln>
          <a:effectLst/>
          <a:extLst>
            <a:ext uri="{909E8E84-426E-40DD-AFC4-6F175D3DCCD1}">
              <a14:hiddenFill xmlns:a14="http://schemas.microsoft.com/office/drawing/2010/main">
                <a:solidFill>
                  <a:srgbClr val="0071BC"/>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36000" rIns="0" bIns="0">
            <a:spAutoFit/>
          </a:bodyPr>
          <a:lstStyle>
            <a:lvl1pPr eaLnBrk="0" hangingPunct="0">
              <a:defRPr kumimoji="1" sz="2200">
                <a:solidFill>
                  <a:srgbClr val="4D4D4D"/>
                </a:solidFill>
                <a:latin typeface="Arial" charset="0"/>
                <a:ea typeface="メイリオ" pitchFamily="50" charset="-128"/>
                <a:cs typeface="メイリオ" pitchFamily="50" charset="-128"/>
              </a:defRPr>
            </a:lvl1pPr>
            <a:lvl2pPr marL="742950" indent="-285750" eaLnBrk="0" hangingPunct="0">
              <a:defRPr kumimoji="1" sz="2200">
                <a:solidFill>
                  <a:srgbClr val="4D4D4D"/>
                </a:solidFill>
                <a:latin typeface="Arial" charset="0"/>
                <a:ea typeface="メイリオ" pitchFamily="50" charset="-128"/>
                <a:cs typeface="メイリオ" pitchFamily="50" charset="-128"/>
              </a:defRPr>
            </a:lvl2pPr>
            <a:lvl3pPr marL="1143000" indent="-228600" eaLnBrk="0" hangingPunct="0">
              <a:defRPr kumimoji="1" sz="2200">
                <a:solidFill>
                  <a:srgbClr val="4D4D4D"/>
                </a:solidFill>
                <a:latin typeface="Arial" charset="0"/>
                <a:ea typeface="メイリオ" pitchFamily="50" charset="-128"/>
                <a:cs typeface="メイリオ" pitchFamily="50" charset="-128"/>
              </a:defRPr>
            </a:lvl3pPr>
            <a:lvl4pPr marL="1600200" indent="-228600" eaLnBrk="0" hangingPunct="0">
              <a:defRPr kumimoji="1" sz="2200">
                <a:solidFill>
                  <a:srgbClr val="4D4D4D"/>
                </a:solidFill>
                <a:latin typeface="Arial" charset="0"/>
                <a:ea typeface="メイリオ" pitchFamily="50" charset="-128"/>
                <a:cs typeface="メイリオ" pitchFamily="50" charset="-128"/>
              </a:defRPr>
            </a:lvl4pPr>
            <a:lvl5pPr marL="2057400" indent="-228600" eaLnBrk="0" hangingPunct="0">
              <a:defRPr kumimoji="1" sz="2200">
                <a:solidFill>
                  <a:srgbClr val="4D4D4D"/>
                </a:solidFill>
                <a:latin typeface="Arial" charset="0"/>
                <a:ea typeface="メイリオ" pitchFamily="50" charset="-128"/>
                <a:cs typeface="メイリオ" pitchFamily="50" charset="-128"/>
              </a:defRPr>
            </a:lvl5pPr>
            <a:lvl6pPr marL="2514600" indent="-228600" eaLnBrk="0" fontAlgn="base" hangingPunct="0">
              <a:lnSpc>
                <a:spcPct val="140000"/>
              </a:lnSpc>
              <a:spcBef>
                <a:spcPct val="10000"/>
              </a:spcBef>
              <a:spcAft>
                <a:spcPct val="0"/>
              </a:spcAft>
              <a:defRPr kumimoji="1" sz="2200">
                <a:solidFill>
                  <a:srgbClr val="4D4D4D"/>
                </a:solidFill>
                <a:latin typeface="Arial" charset="0"/>
                <a:ea typeface="メイリオ" pitchFamily="50" charset="-128"/>
                <a:cs typeface="メイリオ" pitchFamily="50" charset="-128"/>
              </a:defRPr>
            </a:lvl6pPr>
            <a:lvl7pPr marL="2971800" indent="-228600" eaLnBrk="0" fontAlgn="base" hangingPunct="0">
              <a:lnSpc>
                <a:spcPct val="140000"/>
              </a:lnSpc>
              <a:spcBef>
                <a:spcPct val="10000"/>
              </a:spcBef>
              <a:spcAft>
                <a:spcPct val="0"/>
              </a:spcAft>
              <a:defRPr kumimoji="1" sz="2200">
                <a:solidFill>
                  <a:srgbClr val="4D4D4D"/>
                </a:solidFill>
                <a:latin typeface="Arial" charset="0"/>
                <a:ea typeface="メイリオ" pitchFamily="50" charset="-128"/>
                <a:cs typeface="メイリオ" pitchFamily="50" charset="-128"/>
              </a:defRPr>
            </a:lvl7pPr>
            <a:lvl8pPr marL="3429000" indent="-228600" eaLnBrk="0" fontAlgn="base" hangingPunct="0">
              <a:lnSpc>
                <a:spcPct val="140000"/>
              </a:lnSpc>
              <a:spcBef>
                <a:spcPct val="10000"/>
              </a:spcBef>
              <a:spcAft>
                <a:spcPct val="0"/>
              </a:spcAft>
              <a:defRPr kumimoji="1" sz="2200">
                <a:solidFill>
                  <a:srgbClr val="4D4D4D"/>
                </a:solidFill>
                <a:latin typeface="Arial" charset="0"/>
                <a:ea typeface="メイリオ" pitchFamily="50" charset="-128"/>
                <a:cs typeface="メイリオ" pitchFamily="50" charset="-128"/>
              </a:defRPr>
            </a:lvl8pPr>
            <a:lvl9pPr marL="3886200" indent="-228600" eaLnBrk="0" fontAlgn="base" hangingPunct="0">
              <a:lnSpc>
                <a:spcPct val="140000"/>
              </a:lnSpc>
              <a:spcBef>
                <a:spcPct val="10000"/>
              </a:spcBef>
              <a:spcAft>
                <a:spcPct val="0"/>
              </a:spcAft>
              <a:defRPr kumimoji="1" sz="2200">
                <a:solidFill>
                  <a:srgbClr val="4D4D4D"/>
                </a:solidFill>
                <a:latin typeface="Arial" charset="0"/>
                <a:ea typeface="メイリオ" pitchFamily="50" charset="-128"/>
                <a:cs typeface="メイリオ" pitchFamily="50" charset="-128"/>
              </a:defRPr>
            </a:lvl9pPr>
          </a:lstStyle>
          <a:p>
            <a:pPr fontAlgn="base">
              <a:lnSpc>
                <a:spcPct val="140000"/>
              </a:lnSpc>
              <a:spcBef>
                <a:spcPct val="0"/>
              </a:spcBef>
              <a:spcAft>
                <a:spcPct val="0"/>
              </a:spcAft>
              <a:defRPr/>
            </a:pPr>
            <a:r>
              <a:rPr lang="ja-JP" altLang="en-US" sz="1200" b="1">
                <a:solidFill>
                  <a:schemeClr val="tx1">
                    <a:lumMod val="75000"/>
                    <a:lumOff val="25000"/>
                  </a:schemeClr>
                </a:solidFill>
                <a:latin typeface="メイリオ" panose="020B0604030504040204" pitchFamily="50" charset="-128"/>
              </a:rPr>
              <a:t>製品に関するお問い合わせ</a:t>
            </a:r>
            <a:endParaRPr lang="en-US" altLang="ja-JP" sz="1200" b="1" dirty="0">
              <a:solidFill>
                <a:schemeClr val="tx1">
                  <a:lumMod val="75000"/>
                  <a:lumOff val="25000"/>
                </a:schemeClr>
              </a:solidFill>
              <a:latin typeface="メイリオ" panose="020B0604030504040204" pitchFamily="50" charset="-128"/>
            </a:endParaRPr>
          </a:p>
        </p:txBody>
      </p:sp>
      <p:graphicFrame>
        <p:nvGraphicFramePr>
          <p:cNvPr id="14" name="表 13">
            <a:extLst>
              <a:ext uri="{FF2B5EF4-FFF2-40B4-BE49-F238E27FC236}">
                <a16:creationId xmlns:a16="http://schemas.microsoft.com/office/drawing/2014/main" id="{D328A163-FF65-BB46-90AE-8DA958675D85}"/>
              </a:ext>
            </a:extLst>
          </p:cNvPr>
          <p:cNvGraphicFramePr>
            <a:graphicFrameLocks noGrp="1"/>
          </p:cNvGraphicFramePr>
          <p:nvPr>
            <p:extLst>
              <p:ext uri="{D42A27DB-BD31-4B8C-83A1-F6EECF244321}">
                <p14:modId xmlns:p14="http://schemas.microsoft.com/office/powerpoint/2010/main" val="62222000"/>
              </p:ext>
            </p:extLst>
          </p:nvPr>
        </p:nvGraphicFramePr>
        <p:xfrm>
          <a:off x="2124802" y="4124462"/>
          <a:ext cx="2741482" cy="1554480"/>
        </p:xfrm>
        <a:graphic>
          <a:graphicData uri="http://schemas.openxmlformats.org/drawingml/2006/table">
            <a:tbl>
              <a:tblPr firstRow="1" bandRow="1">
                <a:tableStyleId>{5940675A-B579-460E-94D1-54222C63F5DA}</a:tableStyleId>
              </a:tblPr>
              <a:tblGrid>
                <a:gridCol w="1066647">
                  <a:extLst>
                    <a:ext uri="{9D8B030D-6E8A-4147-A177-3AD203B41FA5}">
                      <a16:colId xmlns:a16="http://schemas.microsoft.com/office/drawing/2014/main" val="1082877658"/>
                    </a:ext>
                  </a:extLst>
                </a:gridCol>
                <a:gridCol w="1674835">
                  <a:extLst>
                    <a:ext uri="{9D8B030D-6E8A-4147-A177-3AD203B41FA5}">
                      <a16:colId xmlns:a16="http://schemas.microsoft.com/office/drawing/2014/main" val="3762983370"/>
                    </a:ext>
                  </a:extLst>
                </a:gridCol>
              </a:tblGrid>
              <a:tr h="137160">
                <a:tc>
                  <a:txBody>
                    <a:bodyPr/>
                    <a:lstStyle/>
                    <a:p>
                      <a:r>
                        <a:rPr kumimoji="1" lang="ja-JP" altLang="en-US" sz="1100">
                          <a:solidFill>
                            <a:schemeClr val="tx1">
                              <a:lumMod val="75000"/>
                              <a:lumOff val="25000"/>
                            </a:schemeClr>
                          </a:solidFill>
                          <a:latin typeface="Meiryo" panose="020B0604030504040204" pitchFamily="34" charset="-128"/>
                          <a:ea typeface="Meiryo" panose="020B0604030504040204" pitchFamily="34" charset="-128"/>
                        </a:rPr>
                        <a:t>■</a:t>
                      </a:r>
                      <a:r>
                        <a:rPr kumimoji="1" lang="en-US" altLang="ja-JP" sz="1100" dirty="0">
                          <a:solidFill>
                            <a:schemeClr val="tx1">
                              <a:lumMod val="75000"/>
                              <a:lumOff val="25000"/>
                            </a:schemeClr>
                          </a:solidFill>
                          <a:latin typeface="Meiryo" panose="020B0604030504040204" pitchFamily="34" charset="-128"/>
                          <a:ea typeface="Meiryo" panose="020B0604030504040204" pitchFamily="34" charset="-128"/>
                        </a:rPr>
                        <a:t> </a:t>
                      </a:r>
                      <a:r>
                        <a:rPr kumimoji="1" lang="ja-JP" altLang="en-US" sz="1100">
                          <a:solidFill>
                            <a:schemeClr val="tx1">
                              <a:lumMod val="75000"/>
                              <a:lumOff val="25000"/>
                            </a:schemeClr>
                          </a:solidFill>
                          <a:latin typeface="Meiryo" panose="020B0604030504040204" pitchFamily="34" charset="-128"/>
                          <a:ea typeface="Meiryo" panose="020B0604030504040204" pitchFamily="34" charset="-128"/>
                        </a:rPr>
                        <a:t>営業本部</a:t>
                      </a:r>
                    </a:p>
                  </a:txBody>
                  <a:tcPr anchor="ctr">
                    <a:lnL w="571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endParaRPr kumimoji="1" lang="ja-JP" altLang="en-US" sz="1100">
                        <a:solidFill>
                          <a:schemeClr val="tx1">
                            <a:lumMod val="75000"/>
                            <a:lumOff val="25000"/>
                          </a:schemeClr>
                        </a:solidFill>
                        <a:latin typeface="Meiryo" panose="020B0604030504040204" pitchFamily="34" charset="-128"/>
                        <a:ea typeface="Meiryo" panose="020B0604030504040204" pitchFamily="34" charset="-128"/>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382375132"/>
                  </a:ext>
                </a:extLst>
              </a:tr>
              <a:tr h="137160">
                <a:tc>
                  <a:txBody>
                    <a:bodyPr/>
                    <a:lstStyle/>
                    <a:p>
                      <a:pPr algn="r"/>
                      <a:r>
                        <a:rPr kumimoji="1" lang="ja-JP" altLang="en-US" sz="1100">
                          <a:solidFill>
                            <a:schemeClr val="tx1">
                              <a:lumMod val="75000"/>
                              <a:lumOff val="25000"/>
                            </a:schemeClr>
                          </a:solidFill>
                          <a:latin typeface="Meiryo" panose="020B0604030504040204" pitchFamily="34" charset="-128"/>
                          <a:ea typeface="Meiryo" panose="020B0604030504040204" pitchFamily="34" charset="-128"/>
                        </a:rPr>
                        <a:t>大阪本社</a:t>
                      </a:r>
                    </a:p>
                  </a:txBody>
                  <a:tcPr anchor="ctr">
                    <a:lnL w="571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r>
                        <a:rPr kumimoji="1" lang="en-US" altLang="ja-JP" sz="1100" dirty="0">
                          <a:solidFill>
                            <a:schemeClr val="tx1">
                              <a:lumMod val="75000"/>
                              <a:lumOff val="25000"/>
                            </a:schemeClr>
                          </a:solidFill>
                          <a:latin typeface="Meiryo" panose="020B0604030504040204" pitchFamily="34" charset="-128"/>
                          <a:ea typeface="Meiryo" panose="020B0604030504040204" pitchFamily="34" charset="-128"/>
                        </a:rPr>
                        <a:t>06-6308-8980</a:t>
                      </a:r>
                      <a:endParaRPr kumimoji="1" lang="ja-JP" altLang="en-US" sz="1100">
                        <a:solidFill>
                          <a:schemeClr val="tx1">
                            <a:lumMod val="75000"/>
                            <a:lumOff val="25000"/>
                          </a:schemeClr>
                        </a:solidFill>
                        <a:latin typeface="Meiryo" panose="020B0604030504040204" pitchFamily="34" charset="-128"/>
                        <a:ea typeface="Meiryo" panose="020B0604030504040204" pitchFamily="34" charset="-128"/>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822424661"/>
                  </a:ext>
                </a:extLst>
              </a:tr>
              <a:tr h="137160">
                <a:tc>
                  <a:txBody>
                    <a:bodyPr/>
                    <a:lstStyle/>
                    <a:p>
                      <a:pPr algn="r"/>
                      <a:r>
                        <a:rPr kumimoji="1" lang="ja-JP" altLang="en-US" sz="1100">
                          <a:solidFill>
                            <a:schemeClr val="tx1">
                              <a:lumMod val="75000"/>
                              <a:lumOff val="25000"/>
                            </a:schemeClr>
                          </a:solidFill>
                          <a:latin typeface="Meiryo" panose="020B0604030504040204" pitchFamily="34" charset="-128"/>
                          <a:ea typeface="Meiryo" panose="020B0604030504040204" pitchFamily="34" charset="-128"/>
                        </a:rPr>
                        <a:t>東京本部</a:t>
                      </a:r>
                    </a:p>
                  </a:txBody>
                  <a:tcPr anchor="ctr">
                    <a:lnL w="571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r>
                        <a:rPr kumimoji="1" lang="en-US" altLang="ja-JP" sz="1100" dirty="0">
                          <a:solidFill>
                            <a:schemeClr val="tx1">
                              <a:lumMod val="75000"/>
                              <a:lumOff val="25000"/>
                            </a:schemeClr>
                          </a:solidFill>
                          <a:latin typeface="Meiryo" panose="020B0604030504040204" pitchFamily="34" charset="-128"/>
                          <a:ea typeface="Meiryo" panose="020B0604030504040204" pitchFamily="34" charset="-128"/>
                        </a:rPr>
                        <a:t>03-5460-0775</a:t>
                      </a:r>
                      <a:endParaRPr kumimoji="1" lang="ja-JP" altLang="en-US" sz="1100">
                        <a:solidFill>
                          <a:schemeClr val="tx1">
                            <a:lumMod val="75000"/>
                            <a:lumOff val="25000"/>
                          </a:schemeClr>
                        </a:solidFill>
                        <a:latin typeface="Meiryo" panose="020B0604030504040204" pitchFamily="34" charset="-128"/>
                        <a:ea typeface="Meiryo" panose="020B0604030504040204" pitchFamily="34" charset="-128"/>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474613339"/>
                  </a:ext>
                </a:extLst>
              </a:tr>
              <a:tr h="137160">
                <a:tc>
                  <a:txBody>
                    <a:bodyPr/>
                    <a:lstStyle/>
                    <a:p>
                      <a:pPr algn="r"/>
                      <a:r>
                        <a:rPr kumimoji="1" lang="ja-JP" altLang="en-US" sz="1100">
                          <a:solidFill>
                            <a:schemeClr val="tx1">
                              <a:lumMod val="75000"/>
                              <a:lumOff val="25000"/>
                            </a:schemeClr>
                          </a:solidFill>
                          <a:latin typeface="Meiryo" panose="020B0604030504040204" pitchFamily="34" charset="-128"/>
                          <a:ea typeface="Meiryo" panose="020B0604030504040204" pitchFamily="34" charset="-128"/>
                        </a:rPr>
                        <a:t>名古屋支店</a:t>
                      </a:r>
                    </a:p>
                  </a:txBody>
                  <a:tcPr anchor="ctr">
                    <a:lnL w="571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r>
                        <a:rPr kumimoji="1" lang="en-US" altLang="ja-JP" sz="1100" dirty="0">
                          <a:solidFill>
                            <a:schemeClr val="tx1">
                              <a:lumMod val="75000"/>
                              <a:lumOff val="25000"/>
                            </a:schemeClr>
                          </a:solidFill>
                          <a:latin typeface="Meiryo" panose="020B0604030504040204" pitchFamily="34" charset="-128"/>
                          <a:ea typeface="Meiryo" panose="020B0604030504040204" pitchFamily="34" charset="-128"/>
                        </a:rPr>
                        <a:t>052-253-7346</a:t>
                      </a:r>
                      <a:endParaRPr kumimoji="1" lang="ja-JP" altLang="en-US" sz="1100">
                        <a:solidFill>
                          <a:schemeClr val="tx1">
                            <a:lumMod val="75000"/>
                            <a:lumOff val="25000"/>
                          </a:schemeClr>
                        </a:solidFill>
                        <a:latin typeface="Meiryo" panose="020B0604030504040204" pitchFamily="34" charset="-128"/>
                        <a:ea typeface="Meiryo" panose="020B0604030504040204" pitchFamily="34" charset="-128"/>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873153469"/>
                  </a:ext>
                </a:extLst>
              </a:tr>
              <a:tr h="137160">
                <a:tc>
                  <a:txBody>
                    <a:bodyPr/>
                    <a:lstStyle/>
                    <a:p>
                      <a:pPr algn="r"/>
                      <a:r>
                        <a:rPr kumimoji="1" lang="ja-JP" altLang="en-US" sz="1100">
                          <a:solidFill>
                            <a:schemeClr val="tx1">
                              <a:lumMod val="75000"/>
                              <a:lumOff val="25000"/>
                            </a:schemeClr>
                          </a:solidFill>
                          <a:latin typeface="Meiryo" panose="020B0604030504040204" pitchFamily="34" charset="-128"/>
                          <a:ea typeface="Meiryo" panose="020B0604030504040204" pitchFamily="34" charset="-128"/>
                        </a:rPr>
                        <a:t>九州営業所</a:t>
                      </a:r>
                    </a:p>
                  </a:txBody>
                  <a:tcPr anchor="ctr">
                    <a:lnL w="571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r>
                        <a:rPr kumimoji="1" lang="en-US" altLang="ja-JP" sz="1100" dirty="0">
                          <a:solidFill>
                            <a:schemeClr val="tx1">
                              <a:lumMod val="75000"/>
                              <a:lumOff val="25000"/>
                            </a:schemeClr>
                          </a:solidFill>
                          <a:latin typeface="Meiryo" panose="020B0604030504040204" pitchFamily="34" charset="-128"/>
                          <a:ea typeface="Meiryo" panose="020B0604030504040204" pitchFamily="34" charset="-128"/>
                        </a:rPr>
                        <a:t>092-419-2390</a:t>
                      </a:r>
                      <a:endParaRPr kumimoji="1" lang="ja-JP" altLang="en-US" sz="1100">
                        <a:solidFill>
                          <a:schemeClr val="tx1">
                            <a:lumMod val="75000"/>
                            <a:lumOff val="25000"/>
                          </a:schemeClr>
                        </a:solidFill>
                        <a:latin typeface="Meiryo" panose="020B0604030504040204" pitchFamily="34" charset="-128"/>
                        <a:ea typeface="Meiryo" panose="020B0604030504040204" pitchFamily="34" charset="-128"/>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739528522"/>
                  </a:ext>
                </a:extLst>
              </a:tr>
              <a:tr h="137160">
                <a:tc>
                  <a:txBody>
                    <a:bodyPr/>
                    <a:lstStyle/>
                    <a:p>
                      <a:pPr algn="r"/>
                      <a:r>
                        <a:rPr kumimoji="1" lang="en-US" altLang="ja-JP" sz="1100" dirty="0">
                          <a:solidFill>
                            <a:schemeClr val="tx1">
                              <a:lumMod val="75000"/>
                              <a:lumOff val="25000"/>
                            </a:schemeClr>
                          </a:solidFill>
                          <a:latin typeface="Meiryo" panose="020B0604030504040204" pitchFamily="34" charset="-128"/>
                          <a:ea typeface="Meiryo" panose="020B0604030504040204" pitchFamily="34" charset="-128"/>
                        </a:rPr>
                        <a:t>E-mail</a:t>
                      </a:r>
                      <a:endParaRPr kumimoji="1" lang="ja-JP" altLang="en-US" sz="1100">
                        <a:solidFill>
                          <a:schemeClr val="tx1">
                            <a:lumMod val="75000"/>
                            <a:lumOff val="25000"/>
                          </a:schemeClr>
                        </a:solidFill>
                        <a:latin typeface="Meiryo" panose="020B0604030504040204" pitchFamily="34" charset="-128"/>
                        <a:ea typeface="Meiryo" panose="020B0604030504040204" pitchFamily="34" charset="-128"/>
                      </a:endParaRPr>
                    </a:p>
                  </a:txBody>
                  <a:tcPr anchor="ctr">
                    <a:lnL w="571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r>
                        <a:rPr kumimoji="1" lang="en-US" altLang="ja-JP" sz="1100" dirty="0">
                          <a:latin typeface="Meiryo" panose="020B0604030504040204" pitchFamily="34" charset="-128"/>
                          <a:ea typeface="Meiryo" panose="020B0604030504040204" pitchFamily="34" charset="-128"/>
                          <a:hlinkClick r:id="rId3"/>
                        </a:rPr>
                        <a:t>sales@motex.co.jp</a:t>
                      </a:r>
                      <a:endParaRPr kumimoji="1" lang="en-US" altLang="ja-JP" sz="1100" dirty="0">
                        <a:latin typeface="Meiryo" panose="020B0604030504040204" pitchFamily="34" charset="-128"/>
                        <a:ea typeface="Meiryo" panose="020B0604030504040204" pitchFamily="34" charset="-128"/>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23501713"/>
                  </a:ext>
                </a:extLst>
              </a:tr>
            </a:tbl>
          </a:graphicData>
        </a:graphic>
      </p:graphicFrame>
      <p:graphicFrame>
        <p:nvGraphicFramePr>
          <p:cNvPr id="15" name="表 13">
            <a:extLst>
              <a:ext uri="{FF2B5EF4-FFF2-40B4-BE49-F238E27FC236}">
                <a16:creationId xmlns:a16="http://schemas.microsoft.com/office/drawing/2014/main" id="{BD31F1FD-9E81-9245-897A-B660C1AD6B30}"/>
              </a:ext>
            </a:extLst>
          </p:cNvPr>
          <p:cNvGraphicFramePr>
            <a:graphicFrameLocks noGrp="1"/>
          </p:cNvGraphicFramePr>
          <p:nvPr>
            <p:extLst>
              <p:ext uri="{D42A27DB-BD31-4B8C-83A1-F6EECF244321}">
                <p14:modId xmlns:p14="http://schemas.microsoft.com/office/powerpoint/2010/main" val="3587183095"/>
              </p:ext>
            </p:extLst>
          </p:nvPr>
        </p:nvGraphicFramePr>
        <p:xfrm>
          <a:off x="4929350" y="4133818"/>
          <a:ext cx="5213131" cy="777240"/>
        </p:xfrm>
        <a:graphic>
          <a:graphicData uri="http://schemas.openxmlformats.org/drawingml/2006/table">
            <a:tbl>
              <a:tblPr firstRow="1" bandRow="1">
                <a:tableStyleId>{5940675A-B579-460E-94D1-54222C63F5DA}</a:tableStyleId>
              </a:tblPr>
              <a:tblGrid>
                <a:gridCol w="1587062">
                  <a:extLst>
                    <a:ext uri="{9D8B030D-6E8A-4147-A177-3AD203B41FA5}">
                      <a16:colId xmlns:a16="http://schemas.microsoft.com/office/drawing/2014/main" val="1082877658"/>
                    </a:ext>
                  </a:extLst>
                </a:gridCol>
                <a:gridCol w="3626069">
                  <a:extLst>
                    <a:ext uri="{9D8B030D-6E8A-4147-A177-3AD203B41FA5}">
                      <a16:colId xmlns:a16="http://schemas.microsoft.com/office/drawing/2014/main" val="3762983370"/>
                    </a:ext>
                  </a:extLst>
                </a:gridCol>
              </a:tblGrid>
              <a:tr h="248065">
                <a:tc>
                  <a:txBody>
                    <a:bodyPr/>
                    <a:lstStyle/>
                    <a:p>
                      <a:pPr algn="l"/>
                      <a:r>
                        <a:rPr kumimoji="1" lang="ja-JP" altLang="en-US" sz="1100">
                          <a:solidFill>
                            <a:schemeClr val="tx1">
                              <a:lumMod val="75000"/>
                              <a:lumOff val="25000"/>
                            </a:schemeClr>
                          </a:solidFill>
                          <a:latin typeface="Meiryo" panose="020B0604030504040204" pitchFamily="34" charset="-128"/>
                          <a:ea typeface="Meiryo" panose="020B0604030504040204" pitchFamily="34" charset="-128"/>
                        </a:rPr>
                        <a:t>サポートセンター</a:t>
                      </a:r>
                    </a:p>
                  </a:txBody>
                  <a:tcPr anchor="ctr">
                    <a:lnL w="571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r>
                        <a:rPr kumimoji="1" lang="en-US" altLang="ja-JP" sz="1100" dirty="0">
                          <a:solidFill>
                            <a:schemeClr val="tx1">
                              <a:lumMod val="75000"/>
                              <a:lumOff val="25000"/>
                            </a:schemeClr>
                          </a:solidFill>
                          <a:latin typeface="Meiryo" panose="020B0604030504040204" pitchFamily="34" charset="-128"/>
                          <a:ea typeface="Meiryo" panose="020B0604030504040204" pitchFamily="34" charset="-128"/>
                        </a:rPr>
                        <a:t>0120-968995</a:t>
                      </a:r>
                      <a:r>
                        <a:rPr kumimoji="1" lang="en-US" altLang="ja-JP" sz="1000" dirty="0">
                          <a:solidFill>
                            <a:schemeClr val="tx1">
                              <a:lumMod val="75000"/>
                              <a:lumOff val="25000"/>
                            </a:schemeClr>
                          </a:solidFill>
                          <a:latin typeface="Meiryo" panose="020B0604030504040204" pitchFamily="34" charset="-128"/>
                          <a:ea typeface="Meiryo" panose="020B0604030504040204" pitchFamily="34" charset="-128"/>
                        </a:rPr>
                        <a:t> </a:t>
                      </a:r>
                      <a:r>
                        <a:rPr kumimoji="1" lang="ja-JP" altLang="en-US" sz="1000">
                          <a:solidFill>
                            <a:schemeClr val="tx1">
                              <a:lumMod val="75000"/>
                              <a:lumOff val="25000"/>
                            </a:schemeClr>
                          </a:solidFill>
                          <a:latin typeface="Meiryo" panose="020B0604030504040204" pitchFamily="34" charset="-128"/>
                          <a:ea typeface="Meiryo" panose="020B0604030504040204" pitchFamily="34" charset="-128"/>
                        </a:rPr>
                        <a:t>（携帯・</a:t>
                      </a:r>
                      <a:r>
                        <a:rPr kumimoji="1" lang="en" altLang="ja-JP" sz="1000" dirty="0">
                          <a:solidFill>
                            <a:schemeClr val="tx1">
                              <a:lumMod val="75000"/>
                              <a:lumOff val="25000"/>
                            </a:schemeClr>
                          </a:solidFill>
                          <a:latin typeface="Meiryo" panose="020B0604030504040204" pitchFamily="34" charset="-128"/>
                          <a:ea typeface="Meiryo" panose="020B0604030504040204" pitchFamily="34" charset="-128"/>
                        </a:rPr>
                        <a:t>PHS</a:t>
                      </a:r>
                      <a:r>
                        <a:rPr kumimoji="1" lang="ja-JP" altLang="en-US" sz="1000">
                          <a:solidFill>
                            <a:schemeClr val="tx1">
                              <a:lumMod val="75000"/>
                              <a:lumOff val="25000"/>
                            </a:schemeClr>
                          </a:solidFill>
                          <a:latin typeface="Meiryo" panose="020B0604030504040204" pitchFamily="34" charset="-128"/>
                          <a:ea typeface="Meiryo" panose="020B0604030504040204" pitchFamily="34" charset="-128"/>
                        </a:rPr>
                        <a:t>からは</a:t>
                      </a:r>
                      <a:r>
                        <a:rPr kumimoji="1" lang="en-US" altLang="ja-JP" sz="1000" dirty="0">
                          <a:solidFill>
                            <a:schemeClr val="tx1">
                              <a:lumMod val="75000"/>
                              <a:lumOff val="25000"/>
                            </a:schemeClr>
                          </a:solidFill>
                          <a:latin typeface="Meiryo" panose="020B0604030504040204" pitchFamily="34" charset="-128"/>
                          <a:ea typeface="Meiryo" panose="020B0604030504040204" pitchFamily="34" charset="-128"/>
                        </a:rPr>
                        <a:t>06-6308-8981</a:t>
                      </a:r>
                      <a:r>
                        <a:rPr kumimoji="1" lang="ja-JP" altLang="en-US" sz="1000">
                          <a:solidFill>
                            <a:schemeClr val="tx1">
                              <a:lumMod val="75000"/>
                              <a:lumOff val="25000"/>
                            </a:schemeClr>
                          </a:solidFill>
                          <a:latin typeface="Meiryo" panose="020B0604030504040204" pitchFamily="34" charset="-128"/>
                          <a:ea typeface="Meiryo" panose="020B0604030504040204" pitchFamily="34" charset="-128"/>
                        </a:rPr>
                        <a:t>）</a:t>
                      </a:r>
                      <a:endParaRPr kumimoji="1" lang="en-US" altLang="ja-JP" sz="1100" dirty="0">
                        <a:solidFill>
                          <a:schemeClr val="tx1">
                            <a:lumMod val="75000"/>
                            <a:lumOff val="25000"/>
                          </a:schemeClr>
                        </a:solidFill>
                        <a:latin typeface="Meiryo" panose="020B0604030504040204" pitchFamily="34" charset="-128"/>
                        <a:ea typeface="Meiryo" panose="020B0604030504040204" pitchFamily="34" charset="-128"/>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822424661"/>
                  </a:ext>
                </a:extLst>
              </a:tr>
              <a:tr h="248065">
                <a:tc>
                  <a:txBody>
                    <a:bodyPr/>
                    <a:lstStyle/>
                    <a:p>
                      <a:pPr algn="l"/>
                      <a:r>
                        <a:rPr kumimoji="1" lang="ja-JP" altLang="en-US" sz="1100">
                          <a:solidFill>
                            <a:schemeClr val="tx1">
                              <a:lumMod val="75000"/>
                              <a:lumOff val="25000"/>
                            </a:schemeClr>
                          </a:solidFill>
                          <a:latin typeface="Meiryo" panose="020B0604030504040204" pitchFamily="34" charset="-128"/>
                          <a:ea typeface="Meiryo" panose="020B0604030504040204" pitchFamily="34" charset="-128"/>
                        </a:rPr>
                        <a:t>　お電話受付時間</a:t>
                      </a:r>
                    </a:p>
                  </a:txBody>
                  <a:tcPr anchor="ctr">
                    <a:lnL w="571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r>
                        <a:rPr kumimoji="1" lang="en-US" altLang="ja-JP" sz="1100" dirty="0">
                          <a:solidFill>
                            <a:schemeClr val="tx1">
                              <a:lumMod val="75000"/>
                              <a:lumOff val="25000"/>
                            </a:schemeClr>
                          </a:solidFill>
                          <a:latin typeface="Meiryo" panose="020B0604030504040204" pitchFamily="34" charset="-128"/>
                          <a:ea typeface="Meiryo" panose="020B0604030504040204" pitchFamily="34" charset="-128"/>
                        </a:rPr>
                        <a:t>9:30</a:t>
                      </a:r>
                      <a:r>
                        <a:rPr kumimoji="1" lang="ja-JP" altLang="en-US" sz="1100">
                          <a:solidFill>
                            <a:schemeClr val="tx1">
                              <a:lumMod val="75000"/>
                              <a:lumOff val="25000"/>
                            </a:schemeClr>
                          </a:solidFill>
                          <a:latin typeface="Meiryo" panose="020B0604030504040204" pitchFamily="34" charset="-128"/>
                          <a:ea typeface="Meiryo" panose="020B0604030504040204" pitchFamily="34" charset="-128"/>
                        </a:rPr>
                        <a:t>～</a:t>
                      </a:r>
                      <a:r>
                        <a:rPr kumimoji="1" lang="en-US" altLang="ja-JP" sz="1100" dirty="0">
                          <a:solidFill>
                            <a:schemeClr val="tx1">
                              <a:lumMod val="75000"/>
                              <a:lumOff val="25000"/>
                            </a:schemeClr>
                          </a:solidFill>
                          <a:latin typeface="Meiryo" panose="020B0604030504040204" pitchFamily="34" charset="-128"/>
                          <a:ea typeface="Meiryo" panose="020B0604030504040204" pitchFamily="34" charset="-128"/>
                        </a:rPr>
                        <a:t>12:00/13:00〜17:30</a:t>
                      </a:r>
                      <a:r>
                        <a:rPr kumimoji="1" lang="ja-JP" altLang="en-US" sz="1000">
                          <a:solidFill>
                            <a:schemeClr val="tx1">
                              <a:lumMod val="75000"/>
                              <a:lumOff val="25000"/>
                            </a:schemeClr>
                          </a:solidFill>
                          <a:latin typeface="Meiryo" panose="020B0604030504040204" pitchFamily="34" charset="-128"/>
                          <a:ea typeface="Meiryo" panose="020B0604030504040204" pitchFamily="34" charset="-128"/>
                        </a:rPr>
                        <a:t>（平日、祝祭日除く）</a:t>
                      </a:r>
                      <a:endParaRPr kumimoji="1" lang="ja-JP" altLang="en-US" sz="1100">
                        <a:solidFill>
                          <a:schemeClr val="tx1">
                            <a:lumMod val="75000"/>
                            <a:lumOff val="25000"/>
                          </a:schemeClr>
                        </a:solidFill>
                        <a:latin typeface="Meiryo" panose="020B0604030504040204" pitchFamily="34" charset="-128"/>
                        <a:ea typeface="Meiryo" panose="020B0604030504040204" pitchFamily="34" charset="-128"/>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474613339"/>
                  </a:ext>
                </a:extLst>
              </a:tr>
              <a:tr h="2480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dirty="0">
                          <a:solidFill>
                            <a:schemeClr val="tx1">
                              <a:lumMod val="75000"/>
                              <a:lumOff val="25000"/>
                            </a:schemeClr>
                          </a:solidFill>
                          <a:latin typeface="Meiryo" panose="020B0604030504040204" pitchFamily="34" charset="-128"/>
                          <a:ea typeface="Meiryo" panose="020B0604030504040204" pitchFamily="34" charset="-128"/>
                        </a:rPr>
                        <a:t>Email </a:t>
                      </a:r>
                      <a:r>
                        <a:rPr kumimoji="1" lang="ja-JP" altLang="en-US" sz="1100">
                          <a:solidFill>
                            <a:schemeClr val="tx1">
                              <a:lumMod val="75000"/>
                              <a:lumOff val="25000"/>
                            </a:schemeClr>
                          </a:solidFill>
                          <a:latin typeface="Meiryo" panose="020B0604030504040204" pitchFamily="34" charset="-128"/>
                          <a:ea typeface="Meiryo" panose="020B0604030504040204" pitchFamily="34" charset="-128"/>
                        </a:rPr>
                        <a:t>お問い合わせ</a:t>
                      </a:r>
                    </a:p>
                  </a:txBody>
                  <a:tcPr anchor="ctr">
                    <a:lnL w="571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r>
                        <a:rPr kumimoji="1" lang="en-US" altLang="ja-JP" sz="1100" dirty="0">
                          <a:latin typeface="Meiryo" panose="020B0604030504040204" pitchFamily="34" charset="-128"/>
                          <a:ea typeface="Meiryo" panose="020B0604030504040204" pitchFamily="34" charset="-128"/>
                          <a:hlinkClick r:id="rId4"/>
                        </a:rPr>
                        <a:t>support@motex.co.jp</a:t>
                      </a:r>
                      <a:endParaRPr kumimoji="1" lang="en-US" altLang="ja-JP" sz="1100" dirty="0">
                        <a:latin typeface="Meiryo" panose="020B0604030504040204" pitchFamily="34" charset="-128"/>
                        <a:ea typeface="Meiryo" panose="020B0604030504040204" pitchFamily="34" charset="-128"/>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873153469"/>
                  </a:ext>
                </a:extLst>
              </a:tr>
            </a:tbl>
          </a:graphicData>
        </a:graphic>
      </p:graphicFrame>
      <p:sp>
        <p:nvSpPr>
          <p:cNvPr id="16" name="AutoShape 78">
            <a:extLst>
              <a:ext uri="{FF2B5EF4-FFF2-40B4-BE49-F238E27FC236}">
                <a16:creationId xmlns:a16="http://schemas.microsoft.com/office/drawing/2014/main" id="{1EE58FEB-2635-C946-B523-C8E9FF9A8A2C}"/>
              </a:ext>
            </a:extLst>
          </p:cNvPr>
          <p:cNvSpPr>
            <a:spLocks noChangeArrowheads="1"/>
          </p:cNvSpPr>
          <p:nvPr/>
        </p:nvSpPr>
        <p:spPr bwMode="auto">
          <a:xfrm>
            <a:off x="4907141" y="3779185"/>
            <a:ext cx="4236855" cy="276417"/>
          </a:xfrm>
          <a:prstGeom prst="roundRect">
            <a:avLst>
              <a:gd name="adj" fmla="val 0"/>
            </a:avLst>
          </a:prstGeom>
          <a:noFill/>
          <a:ln>
            <a:noFill/>
          </a:ln>
          <a:effectLst/>
          <a:extLst>
            <a:ext uri="{909E8E84-426E-40DD-AFC4-6F175D3DCCD1}">
              <a14:hiddenFill xmlns:a14="http://schemas.microsoft.com/office/drawing/2010/main">
                <a:solidFill>
                  <a:srgbClr val="0071BC"/>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36000" rIns="0" bIns="0">
            <a:spAutoFit/>
          </a:bodyPr>
          <a:lstStyle>
            <a:lvl1pPr eaLnBrk="0" hangingPunct="0">
              <a:defRPr kumimoji="1" sz="2200">
                <a:solidFill>
                  <a:srgbClr val="4D4D4D"/>
                </a:solidFill>
                <a:latin typeface="Arial" charset="0"/>
                <a:ea typeface="メイリオ" pitchFamily="50" charset="-128"/>
                <a:cs typeface="メイリオ" pitchFamily="50" charset="-128"/>
              </a:defRPr>
            </a:lvl1pPr>
            <a:lvl2pPr marL="742950" indent="-285750" eaLnBrk="0" hangingPunct="0">
              <a:defRPr kumimoji="1" sz="2200">
                <a:solidFill>
                  <a:srgbClr val="4D4D4D"/>
                </a:solidFill>
                <a:latin typeface="Arial" charset="0"/>
                <a:ea typeface="メイリオ" pitchFamily="50" charset="-128"/>
                <a:cs typeface="メイリオ" pitchFamily="50" charset="-128"/>
              </a:defRPr>
            </a:lvl2pPr>
            <a:lvl3pPr marL="1143000" indent="-228600" eaLnBrk="0" hangingPunct="0">
              <a:defRPr kumimoji="1" sz="2200">
                <a:solidFill>
                  <a:srgbClr val="4D4D4D"/>
                </a:solidFill>
                <a:latin typeface="Arial" charset="0"/>
                <a:ea typeface="メイリオ" pitchFamily="50" charset="-128"/>
                <a:cs typeface="メイリオ" pitchFamily="50" charset="-128"/>
              </a:defRPr>
            </a:lvl3pPr>
            <a:lvl4pPr marL="1600200" indent="-228600" eaLnBrk="0" hangingPunct="0">
              <a:defRPr kumimoji="1" sz="2200">
                <a:solidFill>
                  <a:srgbClr val="4D4D4D"/>
                </a:solidFill>
                <a:latin typeface="Arial" charset="0"/>
                <a:ea typeface="メイリオ" pitchFamily="50" charset="-128"/>
                <a:cs typeface="メイリオ" pitchFamily="50" charset="-128"/>
              </a:defRPr>
            </a:lvl4pPr>
            <a:lvl5pPr marL="2057400" indent="-228600" eaLnBrk="0" hangingPunct="0">
              <a:defRPr kumimoji="1" sz="2200">
                <a:solidFill>
                  <a:srgbClr val="4D4D4D"/>
                </a:solidFill>
                <a:latin typeface="Arial" charset="0"/>
                <a:ea typeface="メイリオ" pitchFamily="50" charset="-128"/>
                <a:cs typeface="メイリオ" pitchFamily="50" charset="-128"/>
              </a:defRPr>
            </a:lvl5pPr>
            <a:lvl6pPr marL="2514600" indent="-228600" eaLnBrk="0" fontAlgn="base" hangingPunct="0">
              <a:lnSpc>
                <a:spcPct val="140000"/>
              </a:lnSpc>
              <a:spcBef>
                <a:spcPct val="10000"/>
              </a:spcBef>
              <a:spcAft>
                <a:spcPct val="0"/>
              </a:spcAft>
              <a:defRPr kumimoji="1" sz="2200">
                <a:solidFill>
                  <a:srgbClr val="4D4D4D"/>
                </a:solidFill>
                <a:latin typeface="Arial" charset="0"/>
                <a:ea typeface="メイリオ" pitchFamily="50" charset="-128"/>
                <a:cs typeface="メイリオ" pitchFamily="50" charset="-128"/>
              </a:defRPr>
            </a:lvl6pPr>
            <a:lvl7pPr marL="2971800" indent="-228600" eaLnBrk="0" fontAlgn="base" hangingPunct="0">
              <a:lnSpc>
                <a:spcPct val="140000"/>
              </a:lnSpc>
              <a:spcBef>
                <a:spcPct val="10000"/>
              </a:spcBef>
              <a:spcAft>
                <a:spcPct val="0"/>
              </a:spcAft>
              <a:defRPr kumimoji="1" sz="2200">
                <a:solidFill>
                  <a:srgbClr val="4D4D4D"/>
                </a:solidFill>
                <a:latin typeface="Arial" charset="0"/>
                <a:ea typeface="メイリオ" pitchFamily="50" charset="-128"/>
                <a:cs typeface="メイリオ" pitchFamily="50" charset="-128"/>
              </a:defRPr>
            </a:lvl7pPr>
            <a:lvl8pPr marL="3429000" indent="-228600" eaLnBrk="0" fontAlgn="base" hangingPunct="0">
              <a:lnSpc>
                <a:spcPct val="140000"/>
              </a:lnSpc>
              <a:spcBef>
                <a:spcPct val="10000"/>
              </a:spcBef>
              <a:spcAft>
                <a:spcPct val="0"/>
              </a:spcAft>
              <a:defRPr kumimoji="1" sz="2200">
                <a:solidFill>
                  <a:srgbClr val="4D4D4D"/>
                </a:solidFill>
                <a:latin typeface="Arial" charset="0"/>
                <a:ea typeface="メイリオ" pitchFamily="50" charset="-128"/>
                <a:cs typeface="メイリオ" pitchFamily="50" charset="-128"/>
              </a:defRPr>
            </a:lvl8pPr>
            <a:lvl9pPr marL="3886200" indent="-228600" eaLnBrk="0" fontAlgn="base" hangingPunct="0">
              <a:lnSpc>
                <a:spcPct val="140000"/>
              </a:lnSpc>
              <a:spcBef>
                <a:spcPct val="10000"/>
              </a:spcBef>
              <a:spcAft>
                <a:spcPct val="0"/>
              </a:spcAft>
              <a:defRPr kumimoji="1" sz="2200">
                <a:solidFill>
                  <a:srgbClr val="4D4D4D"/>
                </a:solidFill>
                <a:latin typeface="Arial" charset="0"/>
                <a:ea typeface="メイリオ" pitchFamily="50" charset="-128"/>
                <a:cs typeface="メイリオ" pitchFamily="50" charset="-128"/>
              </a:defRPr>
            </a:lvl9pPr>
          </a:lstStyle>
          <a:p>
            <a:pPr fontAlgn="base">
              <a:lnSpc>
                <a:spcPct val="140000"/>
              </a:lnSpc>
              <a:spcBef>
                <a:spcPct val="0"/>
              </a:spcBef>
              <a:spcAft>
                <a:spcPct val="0"/>
              </a:spcAft>
              <a:defRPr/>
            </a:pPr>
            <a:r>
              <a:rPr lang="ja-JP" altLang="en-US" sz="1200" b="1">
                <a:solidFill>
                  <a:schemeClr val="tx1">
                    <a:lumMod val="75000"/>
                    <a:lumOff val="25000"/>
                  </a:schemeClr>
                </a:solidFill>
                <a:latin typeface="メイリオ" panose="020B0604030504040204" pitchFamily="50" charset="-128"/>
              </a:rPr>
              <a:t>ご導入後の製品利用に関するお問い合わせ</a:t>
            </a:r>
            <a:endParaRPr lang="en-US" altLang="ja-JP" sz="1200" b="1" dirty="0">
              <a:solidFill>
                <a:schemeClr val="tx1">
                  <a:lumMod val="75000"/>
                  <a:lumOff val="25000"/>
                </a:schemeClr>
              </a:solidFill>
              <a:latin typeface="メイリオ" panose="020B0604030504040204" pitchFamily="50" charset="-128"/>
            </a:endParaRPr>
          </a:p>
        </p:txBody>
      </p:sp>
    </p:spTree>
    <p:extLst>
      <p:ext uri="{BB962C8B-B14F-4D97-AF65-F5344CB8AC3E}">
        <p14:creationId xmlns:p14="http://schemas.microsoft.com/office/powerpoint/2010/main" val="20270313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2_ユーザー設定レイアウト">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6F65A6C0-789B-7448-81DE-47BA54A54F2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49490" y="2433464"/>
            <a:ext cx="2693020" cy="904855"/>
          </a:xfrm>
          <a:prstGeom prst="rect">
            <a:avLst/>
          </a:prstGeom>
        </p:spPr>
      </p:pic>
      <p:sp>
        <p:nvSpPr>
          <p:cNvPr id="3" name="テキスト ボックス 2">
            <a:extLst>
              <a:ext uri="{FF2B5EF4-FFF2-40B4-BE49-F238E27FC236}">
                <a16:creationId xmlns:a16="http://schemas.microsoft.com/office/drawing/2014/main" id="{373A1F8E-1C9B-7344-BDDA-5220A4925C34}"/>
              </a:ext>
            </a:extLst>
          </p:cNvPr>
          <p:cNvSpPr txBox="1"/>
          <p:nvPr/>
        </p:nvSpPr>
        <p:spPr>
          <a:xfrm>
            <a:off x="126123" y="6154524"/>
            <a:ext cx="7020910" cy="466281"/>
          </a:xfrm>
          <a:prstGeom prst="rect">
            <a:avLst/>
          </a:prstGeom>
          <a:noFill/>
        </p:spPr>
        <p:txBody>
          <a:bodyPr wrap="square" rtlCol="0">
            <a:spAutoFit/>
          </a:bodyPr>
          <a:lstStyle/>
          <a:p>
            <a:pPr>
              <a:lnSpc>
                <a:spcPct val="140000"/>
              </a:lnSpc>
            </a:pPr>
            <a:r>
              <a:rPr kumimoji="1" lang="ja-JP" altLang="en-US" sz="900">
                <a:solidFill>
                  <a:schemeClr val="tx1">
                    <a:lumMod val="75000"/>
                    <a:lumOff val="25000"/>
                  </a:schemeClr>
                </a:solidFill>
                <a:latin typeface="Meiryo" panose="020B0604030504040204" pitchFamily="34" charset="-128"/>
                <a:ea typeface="Meiryo" panose="020B0604030504040204" pitchFamily="34" charset="-128"/>
              </a:rPr>
              <a:t>・記載の会社名および製品名・サービス名は、各社の商標または登録商標です。</a:t>
            </a:r>
            <a:endParaRPr kumimoji="1" lang="en-US" altLang="ja-JP" sz="900" dirty="0">
              <a:solidFill>
                <a:schemeClr val="tx1">
                  <a:lumMod val="75000"/>
                  <a:lumOff val="25000"/>
                </a:schemeClr>
              </a:solidFill>
              <a:latin typeface="Meiryo" panose="020B0604030504040204" pitchFamily="34" charset="-128"/>
              <a:ea typeface="Meiryo" panose="020B0604030504040204" pitchFamily="34" charset="-128"/>
            </a:endParaRPr>
          </a:p>
          <a:p>
            <a:pPr>
              <a:lnSpc>
                <a:spcPct val="140000"/>
              </a:lnSpc>
            </a:pPr>
            <a:r>
              <a:rPr kumimoji="1" lang="ja-JP" altLang="en-US" sz="900">
                <a:solidFill>
                  <a:schemeClr val="tx1">
                    <a:lumMod val="75000"/>
                    <a:lumOff val="25000"/>
                  </a:schemeClr>
                </a:solidFill>
                <a:latin typeface="Meiryo" panose="020B0604030504040204" pitchFamily="34" charset="-128"/>
                <a:ea typeface="Meiryo" panose="020B0604030504040204" pitchFamily="34" charset="-128"/>
              </a:rPr>
              <a:t>・</a:t>
            </a:r>
            <a:r>
              <a:rPr kumimoji="1" lang="en-US" altLang="ja-JP" sz="900" dirty="0">
                <a:solidFill>
                  <a:schemeClr val="tx1">
                    <a:lumMod val="75000"/>
                    <a:lumOff val="25000"/>
                  </a:schemeClr>
                </a:solidFill>
                <a:latin typeface="Meiryo" panose="020B0604030504040204" pitchFamily="34" charset="-128"/>
                <a:ea typeface="Meiryo" panose="020B0604030504040204" pitchFamily="34" charset="-128"/>
              </a:rPr>
              <a:t>MOTEX </a:t>
            </a:r>
            <a:r>
              <a:rPr kumimoji="1" lang="ja-JP" altLang="en-US" sz="900">
                <a:solidFill>
                  <a:schemeClr val="tx1">
                    <a:lumMod val="75000"/>
                    <a:lumOff val="25000"/>
                  </a:schemeClr>
                </a:solidFill>
                <a:latin typeface="Meiryo" panose="020B0604030504040204" pitchFamily="34" charset="-128"/>
                <a:ea typeface="Meiryo" panose="020B0604030504040204" pitchFamily="34" charset="-128"/>
              </a:rPr>
              <a:t>はエムオーテックス株式会社の略称です。</a:t>
            </a:r>
          </a:p>
        </p:txBody>
      </p:sp>
      <p:sp>
        <p:nvSpPr>
          <p:cNvPr id="6" name="正方形/長方形 5">
            <a:extLst>
              <a:ext uri="{FF2B5EF4-FFF2-40B4-BE49-F238E27FC236}">
                <a16:creationId xmlns:a16="http://schemas.microsoft.com/office/drawing/2014/main" id="{136B9CAE-61D0-D54D-A51F-01C7F21DFF0D}"/>
              </a:ext>
            </a:extLst>
          </p:cNvPr>
          <p:cNvSpPr/>
          <p:nvPr/>
        </p:nvSpPr>
        <p:spPr>
          <a:xfrm>
            <a:off x="1841204" y="3640006"/>
            <a:ext cx="8509592" cy="1520717"/>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AutoShape 78">
            <a:extLst>
              <a:ext uri="{FF2B5EF4-FFF2-40B4-BE49-F238E27FC236}">
                <a16:creationId xmlns:a16="http://schemas.microsoft.com/office/drawing/2014/main" id="{398E8761-AEA7-6940-8968-E5D3C165285E}"/>
              </a:ext>
            </a:extLst>
          </p:cNvPr>
          <p:cNvSpPr>
            <a:spLocks noChangeArrowheads="1"/>
          </p:cNvSpPr>
          <p:nvPr/>
        </p:nvSpPr>
        <p:spPr bwMode="auto">
          <a:xfrm>
            <a:off x="2132681" y="3769829"/>
            <a:ext cx="3132993" cy="276417"/>
          </a:xfrm>
          <a:prstGeom prst="roundRect">
            <a:avLst>
              <a:gd name="adj" fmla="val 0"/>
            </a:avLst>
          </a:prstGeom>
          <a:noFill/>
          <a:ln>
            <a:noFill/>
          </a:ln>
          <a:effectLst/>
          <a:extLst>
            <a:ext uri="{909E8E84-426E-40DD-AFC4-6F175D3DCCD1}">
              <a14:hiddenFill xmlns:a14="http://schemas.microsoft.com/office/drawing/2010/main">
                <a:solidFill>
                  <a:srgbClr val="0071BC"/>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36000" rIns="0" bIns="0">
            <a:spAutoFit/>
          </a:bodyPr>
          <a:lstStyle>
            <a:lvl1pPr eaLnBrk="0" hangingPunct="0">
              <a:defRPr kumimoji="1" sz="2200">
                <a:solidFill>
                  <a:srgbClr val="4D4D4D"/>
                </a:solidFill>
                <a:latin typeface="Arial" charset="0"/>
                <a:ea typeface="メイリオ" pitchFamily="50" charset="-128"/>
                <a:cs typeface="メイリオ" pitchFamily="50" charset="-128"/>
              </a:defRPr>
            </a:lvl1pPr>
            <a:lvl2pPr marL="742950" indent="-285750" eaLnBrk="0" hangingPunct="0">
              <a:defRPr kumimoji="1" sz="2200">
                <a:solidFill>
                  <a:srgbClr val="4D4D4D"/>
                </a:solidFill>
                <a:latin typeface="Arial" charset="0"/>
                <a:ea typeface="メイリオ" pitchFamily="50" charset="-128"/>
                <a:cs typeface="メイリオ" pitchFamily="50" charset="-128"/>
              </a:defRPr>
            </a:lvl2pPr>
            <a:lvl3pPr marL="1143000" indent="-228600" eaLnBrk="0" hangingPunct="0">
              <a:defRPr kumimoji="1" sz="2200">
                <a:solidFill>
                  <a:srgbClr val="4D4D4D"/>
                </a:solidFill>
                <a:latin typeface="Arial" charset="0"/>
                <a:ea typeface="メイリオ" pitchFamily="50" charset="-128"/>
                <a:cs typeface="メイリオ" pitchFamily="50" charset="-128"/>
              </a:defRPr>
            </a:lvl3pPr>
            <a:lvl4pPr marL="1600200" indent="-228600" eaLnBrk="0" hangingPunct="0">
              <a:defRPr kumimoji="1" sz="2200">
                <a:solidFill>
                  <a:srgbClr val="4D4D4D"/>
                </a:solidFill>
                <a:latin typeface="Arial" charset="0"/>
                <a:ea typeface="メイリオ" pitchFamily="50" charset="-128"/>
                <a:cs typeface="メイリオ" pitchFamily="50" charset="-128"/>
              </a:defRPr>
            </a:lvl4pPr>
            <a:lvl5pPr marL="2057400" indent="-228600" eaLnBrk="0" hangingPunct="0">
              <a:defRPr kumimoji="1" sz="2200">
                <a:solidFill>
                  <a:srgbClr val="4D4D4D"/>
                </a:solidFill>
                <a:latin typeface="Arial" charset="0"/>
                <a:ea typeface="メイリオ" pitchFamily="50" charset="-128"/>
                <a:cs typeface="メイリオ" pitchFamily="50" charset="-128"/>
              </a:defRPr>
            </a:lvl5pPr>
            <a:lvl6pPr marL="2514600" indent="-228600" eaLnBrk="0" fontAlgn="base" hangingPunct="0">
              <a:lnSpc>
                <a:spcPct val="140000"/>
              </a:lnSpc>
              <a:spcBef>
                <a:spcPct val="10000"/>
              </a:spcBef>
              <a:spcAft>
                <a:spcPct val="0"/>
              </a:spcAft>
              <a:defRPr kumimoji="1" sz="2200">
                <a:solidFill>
                  <a:srgbClr val="4D4D4D"/>
                </a:solidFill>
                <a:latin typeface="Arial" charset="0"/>
                <a:ea typeface="メイリオ" pitchFamily="50" charset="-128"/>
                <a:cs typeface="メイリオ" pitchFamily="50" charset="-128"/>
              </a:defRPr>
            </a:lvl6pPr>
            <a:lvl7pPr marL="2971800" indent="-228600" eaLnBrk="0" fontAlgn="base" hangingPunct="0">
              <a:lnSpc>
                <a:spcPct val="140000"/>
              </a:lnSpc>
              <a:spcBef>
                <a:spcPct val="10000"/>
              </a:spcBef>
              <a:spcAft>
                <a:spcPct val="0"/>
              </a:spcAft>
              <a:defRPr kumimoji="1" sz="2200">
                <a:solidFill>
                  <a:srgbClr val="4D4D4D"/>
                </a:solidFill>
                <a:latin typeface="Arial" charset="0"/>
                <a:ea typeface="メイリオ" pitchFamily="50" charset="-128"/>
                <a:cs typeface="メイリオ" pitchFamily="50" charset="-128"/>
              </a:defRPr>
            </a:lvl7pPr>
            <a:lvl8pPr marL="3429000" indent="-228600" eaLnBrk="0" fontAlgn="base" hangingPunct="0">
              <a:lnSpc>
                <a:spcPct val="140000"/>
              </a:lnSpc>
              <a:spcBef>
                <a:spcPct val="10000"/>
              </a:spcBef>
              <a:spcAft>
                <a:spcPct val="0"/>
              </a:spcAft>
              <a:defRPr kumimoji="1" sz="2200">
                <a:solidFill>
                  <a:srgbClr val="4D4D4D"/>
                </a:solidFill>
                <a:latin typeface="Arial" charset="0"/>
                <a:ea typeface="メイリオ" pitchFamily="50" charset="-128"/>
                <a:cs typeface="メイリオ" pitchFamily="50" charset="-128"/>
              </a:defRPr>
            </a:lvl8pPr>
            <a:lvl9pPr marL="3886200" indent="-228600" eaLnBrk="0" fontAlgn="base" hangingPunct="0">
              <a:lnSpc>
                <a:spcPct val="140000"/>
              </a:lnSpc>
              <a:spcBef>
                <a:spcPct val="10000"/>
              </a:spcBef>
              <a:spcAft>
                <a:spcPct val="0"/>
              </a:spcAft>
              <a:defRPr kumimoji="1" sz="2200">
                <a:solidFill>
                  <a:srgbClr val="4D4D4D"/>
                </a:solidFill>
                <a:latin typeface="Arial" charset="0"/>
                <a:ea typeface="メイリオ" pitchFamily="50" charset="-128"/>
                <a:cs typeface="メイリオ" pitchFamily="50" charset="-128"/>
              </a:defRPr>
            </a:lvl9pPr>
          </a:lstStyle>
          <a:p>
            <a:pPr fontAlgn="base">
              <a:lnSpc>
                <a:spcPct val="140000"/>
              </a:lnSpc>
              <a:spcBef>
                <a:spcPct val="0"/>
              </a:spcBef>
              <a:spcAft>
                <a:spcPct val="0"/>
              </a:spcAft>
              <a:defRPr/>
            </a:pPr>
            <a:r>
              <a:rPr lang="ja-JP" altLang="en-US" sz="1200" b="1">
                <a:solidFill>
                  <a:schemeClr val="tx1">
                    <a:lumMod val="75000"/>
                    <a:lumOff val="25000"/>
                  </a:schemeClr>
                </a:solidFill>
                <a:latin typeface="メイリオ" panose="020B0604030504040204" pitchFamily="50" charset="-128"/>
              </a:rPr>
              <a:t>本資料に関するお問い合わせ</a:t>
            </a:r>
            <a:endParaRPr lang="en-US" altLang="ja-JP" sz="1200" b="1" dirty="0">
              <a:solidFill>
                <a:schemeClr val="tx1">
                  <a:lumMod val="75000"/>
                  <a:lumOff val="25000"/>
                </a:schemeClr>
              </a:solidFill>
              <a:latin typeface="メイリオ" panose="020B0604030504040204" pitchFamily="50" charset="-128"/>
            </a:endParaRPr>
          </a:p>
        </p:txBody>
      </p:sp>
      <p:graphicFrame>
        <p:nvGraphicFramePr>
          <p:cNvPr id="8" name="表 13">
            <a:extLst>
              <a:ext uri="{FF2B5EF4-FFF2-40B4-BE49-F238E27FC236}">
                <a16:creationId xmlns:a16="http://schemas.microsoft.com/office/drawing/2014/main" id="{ECC98DC4-ADEE-854E-BB5D-E1EE97A7A929}"/>
              </a:ext>
            </a:extLst>
          </p:cNvPr>
          <p:cNvGraphicFramePr>
            <a:graphicFrameLocks noGrp="1"/>
          </p:cNvGraphicFramePr>
          <p:nvPr>
            <p:extLst>
              <p:ext uri="{D42A27DB-BD31-4B8C-83A1-F6EECF244321}">
                <p14:modId xmlns:p14="http://schemas.microsoft.com/office/powerpoint/2010/main" val="1740982899"/>
              </p:ext>
            </p:extLst>
          </p:nvPr>
        </p:nvGraphicFramePr>
        <p:xfrm>
          <a:off x="2124802" y="4124462"/>
          <a:ext cx="2741482" cy="777240"/>
        </p:xfrm>
        <a:graphic>
          <a:graphicData uri="http://schemas.openxmlformats.org/drawingml/2006/table">
            <a:tbl>
              <a:tblPr firstRow="1" bandRow="1">
                <a:tableStyleId>{5940675A-B579-460E-94D1-54222C63F5DA}</a:tableStyleId>
              </a:tblPr>
              <a:tblGrid>
                <a:gridCol w="1066647">
                  <a:extLst>
                    <a:ext uri="{9D8B030D-6E8A-4147-A177-3AD203B41FA5}">
                      <a16:colId xmlns:a16="http://schemas.microsoft.com/office/drawing/2014/main" val="1082877658"/>
                    </a:ext>
                  </a:extLst>
                </a:gridCol>
                <a:gridCol w="1674835">
                  <a:extLst>
                    <a:ext uri="{9D8B030D-6E8A-4147-A177-3AD203B41FA5}">
                      <a16:colId xmlns:a16="http://schemas.microsoft.com/office/drawing/2014/main" val="3762983370"/>
                    </a:ext>
                  </a:extLst>
                </a:gridCol>
              </a:tblGrid>
              <a:tr h="137160">
                <a:tc gridSpan="2">
                  <a:txBody>
                    <a:bodyPr/>
                    <a:lstStyle/>
                    <a:p>
                      <a:r>
                        <a:rPr kumimoji="1" lang="ja-JP" altLang="en-US" sz="1100">
                          <a:solidFill>
                            <a:schemeClr val="tx1">
                              <a:lumMod val="75000"/>
                              <a:lumOff val="25000"/>
                            </a:schemeClr>
                          </a:solidFill>
                          <a:latin typeface="Meiryo" panose="020B0604030504040204" pitchFamily="34" charset="-128"/>
                          <a:ea typeface="Meiryo" panose="020B0604030504040204" pitchFamily="34" charset="-128"/>
                        </a:rPr>
                        <a:t>■</a:t>
                      </a:r>
                      <a:r>
                        <a:rPr kumimoji="1" lang="en-US" altLang="ja-JP" sz="1100" dirty="0">
                          <a:solidFill>
                            <a:schemeClr val="tx1">
                              <a:lumMod val="75000"/>
                              <a:lumOff val="25000"/>
                            </a:schemeClr>
                          </a:solidFill>
                          <a:latin typeface="Meiryo" panose="020B0604030504040204" pitchFamily="34" charset="-128"/>
                          <a:ea typeface="Meiryo" panose="020B0604030504040204" pitchFamily="34" charset="-128"/>
                        </a:rPr>
                        <a:t> </a:t>
                      </a:r>
                      <a:r>
                        <a:rPr kumimoji="1" lang="ja-JP" altLang="en-US" sz="1100">
                          <a:solidFill>
                            <a:schemeClr val="tx1">
                              <a:lumMod val="75000"/>
                              <a:lumOff val="25000"/>
                            </a:schemeClr>
                          </a:solidFill>
                          <a:latin typeface="Meiryo" panose="020B0604030504040204" pitchFamily="34" charset="-128"/>
                          <a:ea typeface="Meiryo" panose="020B0604030504040204" pitchFamily="34" charset="-128"/>
                        </a:rPr>
                        <a:t>マーケティング本部</a:t>
                      </a:r>
                    </a:p>
                  </a:txBody>
                  <a:tcPr anchor="ctr">
                    <a:lnL w="571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endParaRPr kumimoji="1" lang="ja-JP" altLang="en-US" sz="1100">
                        <a:solidFill>
                          <a:schemeClr val="tx1">
                            <a:lumMod val="75000"/>
                            <a:lumOff val="25000"/>
                          </a:schemeClr>
                        </a:solidFill>
                        <a:latin typeface="Meiryo" panose="020B0604030504040204" pitchFamily="34" charset="-128"/>
                        <a:ea typeface="Meiryo" panose="020B0604030504040204" pitchFamily="34" charset="-128"/>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382375132"/>
                  </a:ext>
                </a:extLst>
              </a:tr>
              <a:tr h="137160">
                <a:tc gridSpan="2">
                  <a:txBody>
                    <a:bodyPr/>
                    <a:lstStyle/>
                    <a:p>
                      <a:pPr algn="l"/>
                      <a:r>
                        <a:rPr kumimoji="1" lang="ja-JP" altLang="en-US" sz="1100">
                          <a:solidFill>
                            <a:schemeClr val="tx1">
                              <a:lumMod val="75000"/>
                              <a:lumOff val="25000"/>
                            </a:schemeClr>
                          </a:solidFill>
                          <a:latin typeface="Meiryo" panose="020B0604030504040204" pitchFamily="34" charset="-128"/>
                          <a:ea typeface="Meiryo" panose="020B0604030504040204" pitchFamily="34" charset="-128"/>
                        </a:rPr>
                        <a:t>　</a:t>
                      </a:r>
                      <a:r>
                        <a:rPr kumimoji="1" lang="en-US" altLang="ja-JP" sz="1100" dirty="0">
                          <a:solidFill>
                            <a:schemeClr val="tx1">
                              <a:lumMod val="75000"/>
                              <a:lumOff val="25000"/>
                            </a:schemeClr>
                          </a:solidFill>
                          <a:latin typeface="Meiryo" panose="020B0604030504040204" pitchFamily="34" charset="-128"/>
                          <a:ea typeface="Meiryo" panose="020B0604030504040204" pitchFamily="34" charset="-128"/>
                        </a:rPr>
                        <a:t> </a:t>
                      </a:r>
                      <a:r>
                        <a:rPr kumimoji="1" lang="ja-JP" altLang="en-US" sz="1100">
                          <a:solidFill>
                            <a:schemeClr val="tx1">
                              <a:lumMod val="75000"/>
                              <a:lumOff val="25000"/>
                            </a:schemeClr>
                          </a:solidFill>
                          <a:latin typeface="Meiryo" panose="020B0604030504040204" pitchFamily="34" charset="-128"/>
                          <a:ea typeface="Meiryo" panose="020B0604030504040204" pitchFamily="34" charset="-128"/>
                        </a:rPr>
                        <a:t>プロダクトマーケティング部</a:t>
                      </a:r>
                    </a:p>
                  </a:txBody>
                  <a:tcPr anchor="ctr">
                    <a:lnL w="571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endParaRPr kumimoji="1" lang="ja-JP" altLang="en-US" sz="1100">
                        <a:solidFill>
                          <a:schemeClr val="tx1">
                            <a:lumMod val="75000"/>
                            <a:lumOff val="25000"/>
                          </a:schemeClr>
                        </a:solidFill>
                        <a:latin typeface="Meiryo" panose="020B0604030504040204" pitchFamily="34" charset="-128"/>
                        <a:ea typeface="Meiryo" panose="020B0604030504040204" pitchFamily="34" charset="-128"/>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822424661"/>
                  </a:ext>
                </a:extLst>
              </a:tr>
              <a:tr h="137160">
                <a:tc>
                  <a:txBody>
                    <a:bodyPr/>
                    <a:lstStyle/>
                    <a:p>
                      <a:pPr algn="r"/>
                      <a:r>
                        <a:rPr kumimoji="1" lang="en-US" altLang="ja-JP" sz="1100" dirty="0">
                          <a:solidFill>
                            <a:schemeClr val="tx1">
                              <a:lumMod val="75000"/>
                              <a:lumOff val="25000"/>
                            </a:schemeClr>
                          </a:solidFill>
                          <a:latin typeface="Meiryo" panose="020B0604030504040204" pitchFamily="34" charset="-128"/>
                          <a:ea typeface="Meiryo" panose="020B0604030504040204" pitchFamily="34" charset="-128"/>
                        </a:rPr>
                        <a:t>E-mail</a:t>
                      </a:r>
                      <a:endParaRPr kumimoji="1" lang="ja-JP" altLang="en-US" sz="1100">
                        <a:solidFill>
                          <a:schemeClr val="tx1">
                            <a:lumMod val="75000"/>
                            <a:lumOff val="25000"/>
                          </a:schemeClr>
                        </a:solidFill>
                        <a:latin typeface="Meiryo" panose="020B0604030504040204" pitchFamily="34" charset="-128"/>
                        <a:ea typeface="Meiryo" panose="020B0604030504040204" pitchFamily="34" charset="-128"/>
                      </a:endParaRPr>
                    </a:p>
                  </a:txBody>
                  <a:tcPr anchor="ctr">
                    <a:lnL w="571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r>
                        <a:rPr kumimoji="1" lang="en-US" altLang="ja-JP" sz="1100" dirty="0">
                          <a:solidFill>
                            <a:schemeClr val="tx1">
                              <a:lumMod val="75000"/>
                              <a:lumOff val="25000"/>
                            </a:schemeClr>
                          </a:solidFill>
                          <a:latin typeface="Meiryo" panose="020B0604030504040204" pitchFamily="34" charset="-128"/>
                          <a:ea typeface="Meiryo" panose="020B0604030504040204" pitchFamily="34" charset="-128"/>
                          <a:hlinkClick r:id="rId3"/>
                        </a:rPr>
                        <a:t>product@motex.co.jp</a:t>
                      </a:r>
                      <a:endParaRPr kumimoji="1" lang="en-US" altLang="ja-JP" sz="1100" dirty="0">
                        <a:solidFill>
                          <a:schemeClr val="tx1">
                            <a:lumMod val="75000"/>
                            <a:lumOff val="25000"/>
                          </a:schemeClr>
                        </a:solidFill>
                        <a:latin typeface="Meiryo" panose="020B0604030504040204" pitchFamily="34" charset="-128"/>
                        <a:ea typeface="Meiryo" panose="020B0604030504040204" pitchFamily="34" charset="-128"/>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474613339"/>
                  </a:ext>
                </a:extLst>
              </a:tr>
            </a:tbl>
          </a:graphicData>
        </a:graphic>
      </p:graphicFrame>
      <p:graphicFrame>
        <p:nvGraphicFramePr>
          <p:cNvPr id="9" name="表 13">
            <a:extLst>
              <a:ext uri="{FF2B5EF4-FFF2-40B4-BE49-F238E27FC236}">
                <a16:creationId xmlns:a16="http://schemas.microsoft.com/office/drawing/2014/main" id="{BA0107EA-8999-C64F-9262-9B571C56525D}"/>
              </a:ext>
            </a:extLst>
          </p:cNvPr>
          <p:cNvGraphicFramePr>
            <a:graphicFrameLocks noGrp="1"/>
          </p:cNvGraphicFramePr>
          <p:nvPr>
            <p:extLst>
              <p:ext uri="{D42A27DB-BD31-4B8C-83A1-F6EECF244321}">
                <p14:modId xmlns:p14="http://schemas.microsoft.com/office/powerpoint/2010/main" val="3503992035"/>
              </p:ext>
            </p:extLst>
          </p:nvPr>
        </p:nvGraphicFramePr>
        <p:xfrm>
          <a:off x="4929350" y="4133818"/>
          <a:ext cx="5213131" cy="777240"/>
        </p:xfrm>
        <a:graphic>
          <a:graphicData uri="http://schemas.openxmlformats.org/drawingml/2006/table">
            <a:tbl>
              <a:tblPr firstRow="1" bandRow="1">
                <a:tableStyleId>{5940675A-B579-460E-94D1-54222C63F5DA}</a:tableStyleId>
              </a:tblPr>
              <a:tblGrid>
                <a:gridCol w="1587062">
                  <a:extLst>
                    <a:ext uri="{9D8B030D-6E8A-4147-A177-3AD203B41FA5}">
                      <a16:colId xmlns:a16="http://schemas.microsoft.com/office/drawing/2014/main" val="1082877658"/>
                    </a:ext>
                  </a:extLst>
                </a:gridCol>
                <a:gridCol w="3626069">
                  <a:extLst>
                    <a:ext uri="{9D8B030D-6E8A-4147-A177-3AD203B41FA5}">
                      <a16:colId xmlns:a16="http://schemas.microsoft.com/office/drawing/2014/main" val="3762983370"/>
                    </a:ext>
                  </a:extLst>
                </a:gridCol>
              </a:tblGrid>
              <a:tr h="248065">
                <a:tc>
                  <a:txBody>
                    <a:bodyPr/>
                    <a:lstStyle/>
                    <a:p>
                      <a:pPr algn="l"/>
                      <a:r>
                        <a:rPr kumimoji="1" lang="ja-JP" altLang="en-US" sz="1100">
                          <a:solidFill>
                            <a:schemeClr val="tx1">
                              <a:lumMod val="75000"/>
                              <a:lumOff val="25000"/>
                            </a:schemeClr>
                          </a:solidFill>
                          <a:latin typeface="Meiryo" panose="020B0604030504040204" pitchFamily="34" charset="-128"/>
                          <a:ea typeface="Meiryo" panose="020B0604030504040204" pitchFamily="34" charset="-128"/>
                        </a:rPr>
                        <a:t>サポートセンター</a:t>
                      </a:r>
                    </a:p>
                  </a:txBody>
                  <a:tcPr anchor="ctr">
                    <a:lnL w="571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r>
                        <a:rPr kumimoji="1" lang="en-US" altLang="ja-JP" sz="1100" dirty="0">
                          <a:solidFill>
                            <a:schemeClr val="tx1">
                              <a:lumMod val="75000"/>
                              <a:lumOff val="25000"/>
                            </a:schemeClr>
                          </a:solidFill>
                          <a:latin typeface="Meiryo" panose="020B0604030504040204" pitchFamily="34" charset="-128"/>
                          <a:ea typeface="Meiryo" panose="020B0604030504040204" pitchFamily="34" charset="-128"/>
                        </a:rPr>
                        <a:t>0120-968995</a:t>
                      </a:r>
                      <a:r>
                        <a:rPr kumimoji="1" lang="en-US" altLang="ja-JP" sz="1000" dirty="0">
                          <a:solidFill>
                            <a:schemeClr val="tx1">
                              <a:lumMod val="75000"/>
                              <a:lumOff val="25000"/>
                            </a:schemeClr>
                          </a:solidFill>
                          <a:latin typeface="Meiryo" panose="020B0604030504040204" pitchFamily="34" charset="-128"/>
                          <a:ea typeface="Meiryo" panose="020B0604030504040204" pitchFamily="34" charset="-128"/>
                        </a:rPr>
                        <a:t> </a:t>
                      </a:r>
                      <a:r>
                        <a:rPr kumimoji="1" lang="ja-JP" altLang="en-US" sz="1000">
                          <a:solidFill>
                            <a:schemeClr val="tx1">
                              <a:lumMod val="75000"/>
                              <a:lumOff val="25000"/>
                            </a:schemeClr>
                          </a:solidFill>
                          <a:latin typeface="Meiryo" panose="020B0604030504040204" pitchFamily="34" charset="-128"/>
                          <a:ea typeface="Meiryo" panose="020B0604030504040204" pitchFamily="34" charset="-128"/>
                        </a:rPr>
                        <a:t>（携帯・</a:t>
                      </a:r>
                      <a:r>
                        <a:rPr kumimoji="1" lang="en" altLang="ja-JP" sz="1000" dirty="0">
                          <a:solidFill>
                            <a:schemeClr val="tx1">
                              <a:lumMod val="75000"/>
                              <a:lumOff val="25000"/>
                            </a:schemeClr>
                          </a:solidFill>
                          <a:latin typeface="Meiryo" panose="020B0604030504040204" pitchFamily="34" charset="-128"/>
                          <a:ea typeface="Meiryo" panose="020B0604030504040204" pitchFamily="34" charset="-128"/>
                        </a:rPr>
                        <a:t>PHS</a:t>
                      </a:r>
                      <a:r>
                        <a:rPr kumimoji="1" lang="ja-JP" altLang="en-US" sz="1000">
                          <a:solidFill>
                            <a:schemeClr val="tx1">
                              <a:lumMod val="75000"/>
                              <a:lumOff val="25000"/>
                            </a:schemeClr>
                          </a:solidFill>
                          <a:latin typeface="Meiryo" panose="020B0604030504040204" pitchFamily="34" charset="-128"/>
                          <a:ea typeface="Meiryo" panose="020B0604030504040204" pitchFamily="34" charset="-128"/>
                        </a:rPr>
                        <a:t>からは</a:t>
                      </a:r>
                      <a:r>
                        <a:rPr kumimoji="1" lang="en-US" altLang="ja-JP" sz="1000" dirty="0">
                          <a:solidFill>
                            <a:schemeClr val="tx1">
                              <a:lumMod val="75000"/>
                              <a:lumOff val="25000"/>
                            </a:schemeClr>
                          </a:solidFill>
                          <a:latin typeface="Meiryo" panose="020B0604030504040204" pitchFamily="34" charset="-128"/>
                          <a:ea typeface="Meiryo" panose="020B0604030504040204" pitchFamily="34" charset="-128"/>
                        </a:rPr>
                        <a:t>06-6308-8981</a:t>
                      </a:r>
                      <a:r>
                        <a:rPr kumimoji="1" lang="ja-JP" altLang="en-US" sz="1000">
                          <a:solidFill>
                            <a:schemeClr val="tx1">
                              <a:lumMod val="75000"/>
                              <a:lumOff val="25000"/>
                            </a:schemeClr>
                          </a:solidFill>
                          <a:latin typeface="Meiryo" panose="020B0604030504040204" pitchFamily="34" charset="-128"/>
                          <a:ea typeface="Meiryo" panose="020B0604030504040204" pitchFamily="34" charset="-128"/>
                        </a:rPr>
                        <a:t>）</a:t>
                      </a:r>
                      <a:endParaRPr kumimoji="1" lang="en-US" altLang="ja-JP" sz="1100" dirty="0">
                        <a:solidFill>
                          <a:schemeClr val="tx1">
                            <a:lumMod val="75000"/>
                            <a:lumOff val="25000"/>
                          </a:schemeClr>
                        </a:solidFill>
                        <a:latin typeface="Meiryo" panose="020B0604030504040204" pitchFamily="34" charset="-128"/>
                        <a:ea typeface="Meiryo" panose="020B0604030504040204" pitchFamily="34" charset="-128"/>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822424661"/>
                  </a:ext>
                </a:extLst>
              </a:tr>
              <a:tr h="248065">
                <a:tc>
                  <a:txBody>
                    <a:bodyPr/>
                    <a:lstStyle/>
                    <a:p>
                      <a:pPr algn="l"/>
                      <a:r>
                        <a:rPr kumimoji="1" lang="ja-JP" altLang="en-US" sz="1100">
                          <a:solidFill>
                            <a:schemeClr val="tx1">
                              <a:lumMod val="75000"/>
                              <a:lumOff val="25000"/>
                            </a:schemeClr>
                          </a:solidFill>
                          <a:latin typeface="Meiryo" panose="020B0604030504040204" pitchFamily="34" charset="-128"/>
                          <a:ea typeface="Meiryo" panose="020B0604030504040204" pitchFamily="34" charset="-128"/>
                        </a:rPr>
                        <a:t>　お電話受付時間</a:t>
                      </a:r>
                    </a:p>
                  </a:txBody>
                  <a:tcPr anchor="ctr">
                    <a:lnL w="571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r>
                        <a:rPr kumimoji="1" lang="en-US" altLang="ja-JP" sz="1100" dirty="0">
                          <a:solidFill>
                            <a:schemeClr val="tx1">
                              <a:lumMod val="75000"/>
                              <a:lumOff val="25000"/>
                            </a:schemeClr>
                          </a:solidFill>
                          <a:latin typeface="Meiryo" panose="020B0604030504040204" pitchFamily="34" charset="-128"/>
                          <a:ea typeface="Meiryo" panose="020B0604030504040204" pitchFamily="34" charset="-128"/>
                        </a:rPr>
                        <a:t>9:30</a:t>
                      </a:r>
                      <a:r>
                        <a:rPr kumimoji="1" lang="ja-JP" altLang="en-US" sz="1100">
                          <a:solidFill>
                            <a:schemeClr val="tx1">
                              <a:lumMod val="75000"/>
                              <a:lumOff val="25000"/>
                            </a:schemeClr>
                          </a:solidFill>
                          <a:latin typeface="Meiryo" panose="020B0604030504040204" pitchFamily="34" charset="-128"/>
                          <a:ea typeface="Meiryo" panose="020B0604030504040204" pitchFamily="34" charset="-128"/>
                        </a:rPr>
                        <a:t>～</a:t>
                      </a:r>
                      <a:r>
                        <a:rPr kumimoji="1" lang="en-US" altLang="ja-JP" sz="1100" dirty="0">
                          <a:solidFill>
                            <a:schemeClr val="tx1">
                              <a:lumMod val="75000"/>
                              <a:lumOff val="25000"/>
                            </a:schemeClr>
                          </a:solidFill>
                          <a:latin typeface="Meiryo" panose="020B0604030504040204" pitchFamily="34" charset="-128"/>
                          <a:ea typeface="Meiryo" panose="020B0604030504040204" pitchFamily="34" charset="-128"/>
                        </a:rPr>
                        <a:t>12:00/13:00〜17:30</a:t>
                      </a:r>
                      <a:r>
                        <a:rPr kumimoji="1" lang="ja-JP" altLang="en-US" sz="1000">
                          <a:solidFill>
                            <a:schemeClr val="tx1">
                              <a:lumMod val="75000"/>
                              <a:lumOff val="25000"/>
                            </a:schemeClr>
                          </a:solidFill>
                          <a:latin typeface="Meiryo" panose="020B0604030504040204" pitchFamily="34" charset="-128"/>
                          <a:ea typeface="Meiryo" panose="020B0604030504040204" pitchFamily="34" charset="-128"/>
                        </a:rPr>
                        <a:t>（平日、祝祭日除く）</a:t>
                      </a:r>
                      <a:endParaRPr kumimoji="1" lang="ja-JP" altLang="en-US" sz="1100">
                        <a:solidFill>
                          <a:schemeClr val="tx1">
                            <a:lumMod val="75000"/>
                            <a:lumOff val="25000"/>
                          </a:schemeClr>
                        </a:solidFill>
                        <a:latin typeface="Meiryo" panose="020B0604030504040204" pitchFamily="34" charset="-128"/>
                        <a:ea typeface="Meiryo" panose="020B0604030504040204" pitchFamily="34" charset="-128"/>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474613339"/>
                  </a:ext>
                </a:extLst>
              </a:tr>
              <a:tr h="2480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dirty="0">
                          <a:solidFill>
                            <a:schemeClr val="tx1">
                              <a:lumMod val="75000"/>
                              <a:lumOff val="25000"/>
                            </a:schemeClr>
                          </a:solidFill>
                          <a:latin typeface="Meiryo" panose="020B0604030504040204" pitchFamily="34" charset="-128"/>
                          <a:ea typeface="Meiryo" panose="020B0604030504040204" pitchFamily="34" charset="-128"/>
                        </a:rPr>
                        <a:t>Email </a:t>
                      </a:r>
                      <a:r>
                        <a:rPr kumimoji="1" lang="ja-JP" altLang="en-US" sz="1100">
                          <a:solidFill>
                            <a:schemeClr val="tx1">
                              <a:lumMod val="75000"/>
                              <a:lumOff val="25000"/>
                            </a:schemeClr>
                          </a:solidFill>
                          <a:latin typeface="Meiryo" panose="020B0604030504040204" pitchFamily="34" charset="-128"/>
                          <a:ea typeface="Meiryo" panose="020B0604030504040204" pitchFamily="34" charset="-128"/>
                        </a:rPr>
                        <a:t>お問い合わせ</a:t>
                      </a:r>
                    </a:p>
                  </a:txBody>
                  <a:tcPr anchor="ctr">
                    <a:lnL w="571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r>
                        <a:rPr kumimoji="1" lang="en-US" altLang="ja-JP" sz="1100" dirty="0">
                          <a:latin typeface="Meiryo" panose="020B0604030504040204" pitchFamily="34" charset="-128"/>
                          <a:ea typeface="Meiryo" panose="020B0604030504040204" pitchFamily="34" charset="-128"/>
                          <a:hlinkClick r:id="rId4"/>
                        </a:rPr>
                        <a:t>support@motex.co.jp</a:t>
                      </a:r>
                      <a:endParaRPr kumimoji="1" lang="en-US" altLang="ja-JP" sz="1100" dirty="0">
                        <a:latin typeface="Meiryo" panose="020B0604030504040204" pitchFamily="34" charset="-128"/>
                        <a:ea typeface="Meiryo" panose="020B0604030504040204" pitchFamily="34" charset="-128"/>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873153469"/>
                  </a:ext>
                </a:extLst>
              </a:tr>
            </a:tbl>
          </a:graphicData>
        </a:graphic>
      </p:graphicFrame>
      <p:sp>
        <p:nvSpPr>
          <p:cNvPr id="10" name="AutoShape 78">
            <a:extLst>
              <a:ext uri="{FF2B5EF4-FFF2-40B4-BE49-F238E27FC236}">
                <a16:creationId xmlns:a16="http://schemas.microsoft.com/office/drawing/2014/main" id="{82630660-5C6C-B34B-9D16-D0103DFC11D8}"/>
              </a:ext>
            </a:extLst>
          </p:cNvPr>
          <p:cNvSpPr>
            <a:spLocks noChangeArrowheads="1"/>
          </p:cNvSpPr>
          <p:nvPr/>
        </p:nvSpPr>
        <p:spPr bwMode="auto">
          <a:xfrm>
            <a:off x="4907141" y="3779185"/>
            <a:ext cx="4236855" cy="276417"/>
          </a:xfrm>
          <a:prstGeom prst="roundRect">
            <a:avLst>
              <a:gd name="adj" fmla="val 0"/>
            </a:avLst>
          </a:prstGeom>
          <a:noFill/>
          <a:ln>
            <a:noFill/>
          </a:ln>
          <a:effectLst/>
          <a:extLst>
            <a:ext uri="{909E8E84-426E-40DD-AFC4-6F175D3DCCD1}">
              <a14:hiddenFill xmlns:a14="http://schemas.microsoft.com/office/drawing/2010/main">
                <a:solidFill>
                  <a:srgbClr val="0071BC"/>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36000" rIns="0" bIns="0">
            <a:spAutoFit/>
          </a:bodyPr>
          <a:lstStyle>
            <a:lvl1pPr eaLnBrk="0" hangingPunct="0">
              <a:defRPr kumimoji="1" sz="2200">
                <a:solidFill>
                  <a:srgbClr val="4D4D4D"/>
                </a:solidFill>
                <a:latin typeface="Arial" charset="0"/>
                <a:ea typeface="メイリオ" pitchFamily="50" charset="-128"/>
                <a:cs typeface="メイリオ" pitchFamily="50" charset="-128"/>
              </a:defRPr>
            </a:lvl1pPr>
            <a:lvl2pPr marL="742950" indent="-285750" eaLnBrk="0" hangingPunct="0">
              <a:defRPr kumimoji="1" sz="2200">
                <a:solidFill>
                  <a:srgbClr val="4D4D4D"/>
                </a:solidFill>
                <a:latin typeface="Arial" charset="0"/>
                <a:ea typeface="メイリオ" pitchFamily="50" charset="-128"/>
                <a:cs typeface="メイリオ" pitchFamily="50" charset="-128"/>
              </a:defRPr>
            </a:lvl2pPr>
            <a:lvl3pPr marL="1143000" indent="-228600" eaLnBrk="0" hangingPunct="0">
              <a:defRPr kumimoji="1" sz="2200">
                <a:solidFill>
                  <a:srgbClr val="4D4D4D"/>
                </a:solidFill>
                <a:latin typeface="Arial" charset="0"/>
                <a:ea typeface="メイリオ" pitchFamily="50" charset="-128"/>
                <a:cs typeface="メイリオ" pitchFamily="50" charset="-128"/>
              </a:defRPr>
            </a:lvl3pPr>
            <a:lvl4pPr marL="1600200" indent="-228600" eaLnBrk="0" hangingPunct="0">
              <a:defRPr kumimoji="1" sz="2200">
                <a:solidFill>
                  <a:srgbClr val="4D4D4D"/>
                </a:solidFill>
                <a:latin typeface="Arial" charset="0"/>
                <a:ea typeface="メイリオ" pitchFamily="50" charset="-128"/>
                <a:cs typeface="メイリオ" pitchFamily="50" charset="-128"/>
              </a:defRPr>
            </a:lvl4pPr>
            <a:lvl5pPr marL="2057400" indent="-228600" eaLnBrk="0" hangingPunct="0">
              <a:defRPr kumimoji="1" sz="2200">
                <a:solidFill>
                  <a:srgbClr val="4D4D4D"/>
                </a:solidFill>
                <a:latin typeface="Arial" charset="0"/>
                <a:ea typeface="メイリオ" pitchFamily="50" charset="-128"/>
                <a:cs typeface="メイリオ" pitchFamily="50" charset="-128"/>
              </a:defRPr>
            </a:lvl5pPr>
            <a:lvl6pPr marL="2514600" indent="-228600" eaLnBrk="0" fontAlgn="base" hangingPunct="0">
              <a:lnSpc>
                <a:spcPct val="140000"/>
              </a:lnSpc>
              <a:spcBef>
                <a:spcPct val="10000"/>
              </a:spcBef>
              <a:spcAft>
                <a:spcPct val="0"/>
              </a:spcAft>
              <a:defRPr kumimoji="1" sz="2200">
                <a:solidFill>
                  <a:srgbClr val="4D4D4D"/>
                </a:solidFill>
                <a:latin typeface="Arial" charset="0"/>
                <a:ea typeface="メイリオ" pitchFamily="50" charset="-128"/>
                <a:cs typeface="メイリオ" pitchFamily="50" charset="-128"/>
              </a:defRPr>
            </a:lvl6pPr>
            <a:lvl7pPr marL="2971800" indent="-228600" eaLnBrk="0" fontAlgn="base" hangingPunct="0">
              <a:lnSpc>
                <a:spcPct val="140000"/>
              </a:lnSpc>
              <a:spcBef>
                <a:spcPct val="10000"/>
              </a:spcBef>
              <a:spcAft>
                <a:spcPct val="0"/>
              </a:spcAft>
              <a:defRPr kumimoji="1" sz="2200">
                <a:solidFill>
                  <a:srgbClr val="4D4D4D"/>
                </a:solidFill>
                <a:latin typeface="Arial" charset="0"/>
                <a:ea typeface="メイリオ" pitchFamily="50" charset="-128"/>
                <a:cs typeface="メイリオ" pitchFamily="50" charset="-128"/>
              </a:defRPr>
            </a:lvl7pPr>
            <a:lvl8pPr marL="3429000" indent="-228600" eaLnBrk="0" fontAlgn="base" hangingPunct="0">
              <a:lnSpc>
                <a:spcPct val="140000"/>
              </a:lnSpc>
              <a:spcBef>
                <a:spcPct val="10000"/>
              </a:spcBef>
              <a:spcAft>
                <a:spcPct val="0"/>
              </a:spcAft>
              <a:defRPr kumimoji="1" sz="2200">
                <a:solidFill>
                  <a:srgbClr val="4D4D4D"/>
                </a:solidFill>
                <a:latin typeface="Arial" charset="0"/>
                <a:ea typeface="メイリオ" pitchFamily="50" charset="-128"/>
                <a:cs typeface="メイリオ" pitchFamily="50" charset="-128"/>
              </a:defRPr>
            </a:lvl8pPr>
            <a:lvl9pPr marL="3886200" indent="-228600" eaLnBrk="0" fontAlgn="base" hangingPunct="0">
              <a:lnSpc>
                <a:spcPct val="140000"/>
              </a:lnSpc>
              <a:spcBef>
                <a:spcPct val="10000"/>
              </a:spcBef>
              <a:spcAft>
                <a:spcPct val="0"/>
              </a:spcAft>
              <a:defRPr kumimoji="1" sz="2200">
                <a:solidFill>
                  <a:srgbClr val="4D4D4D"/>
                </a:solidFill>
                <a:latin typeface="Arial" charset="0"/>
                <a:ea typeface="メイリオ" pitchFamily="50" charset="-128"/>
                <a:cs typeface="メイリオ" pitchFamily="50" charset="-128"/>
              </a:defRPr>
            </a:lvl9pPr>
          </a:lstStyle>
          <a:p>
            <a:pPr fontAlgn="base">
              <a:lnSpc>
                <a:spcPct val="140000"/>
              </a:lnSpc>
              <a:spcBef>
                <a:spcPct val="0"/>
              </a:spcBef>
              <a:spcAft>
                <a:spcPct val="0"/>
              </a:spcAft>
              <a:defRPr/>
            </a:pPr>
            <a:r>
              <a:rPr lang="ja-JP" altLang="en-US" sz="1200" b="1">
                <a:solidFill>
                  <a:schemeClr val="tx1">
                    <a:lumMod val="75000"/>
                    <a:lumOff val="25000"/>
                  </a:schemeClr>
                </a:solidFill>
                <a:latin typeface="メイリオ" panose="020B0604030504040204" pitchFamily="50" charset="-128"/>
              </a:rPr>
              <a:t>ご導入後の製品利用に関するお問い合わせ</a:t>
            </a:r>
            <a:endParaRPr lang="en-US" altLang="ja-JP" sz="1200" b="1" dirty="0">
              <a:solidFill>
                <a:schemeClr val="tx1">
                  <a:lumMod val="75000"/>
                  <a:lumOff val="25000"/>
                </a:schemeClr>
              </a:solidFill>
              <a:latin typeface="メイリオ" panose="020B0604030504040204" pitchFamily="50" charset="-128"/>
            </a:endParaRPr>
          </a:p>
        </p:txBody>
      </p:sp>
    </p:spTree>
    <p:extLst>
      <p:ext uri="{BB962C8B-B14F-4D97-AF65-F5344CB8AC3E}">
        <p14:creationId xmlns:p14="http://schemas.microsoft.com/office/powerpoint/2010/main" val="295348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LANSCOPE_1">
    <p:spTree>
      <p:nvGrpSpPr>
        <p:cNvPr id="1" name=""/>
        <p:cNvGrpSpPr/>
        <p:nvPr/>
      </p:nvGrpSpPr>
      <p:grpSpPr>
        <a:xfrm>
          <a:off x="0" y="0"/>
          <a:ext cx="0" cy="0"/>
          <a:chOff x="0" y="0"/>
          <a:chExt cx="0" cy="0"/>
        </a:xfrm>
      </p:grpSpPr>
      <p:sp>
        <p:nvSpPr>
          <p:cNvPr id="12" name="テキスト プレースホルダー 9">
            <a:extLst>
              <a:ext uri="{FF2B5EF4-FFF2-40B4-BE49-F238E27FC236}">
                <a16:creationId xmlns:a16="http://schemas.microsoft.com/office/drawing/2014/main" id="{025D3D52-E7A7-5844-A47B-E2F9A15EF198}"/>
              </a:ext>
            </a:extLst>
          </p:cNvPr>
          <p:cNvSpPr>
            <a:spLocks noGrp="1"/>
          </p:cNvSpPr>
          <p:nvPr>
            <p:ph type="body" sz="quarter" idx="15"/>
          </p:nvPr>
        </p:nvSpPr>
        <p:spPr>
          <a:xfrm>
            <a:off x="263132" y="700152"/>
            <a:ext cx="11665736" cy="452432"/>
          </a:xfrm>
          <a:prstGeom prst="rect">
            <a:avLst/>
          </a:prstGeom>
        </p:spPr>
        <p:txBody>
          <a:bodyPr wrap="square" anchor="ctr" anchorCtr="0">
            <a:noAutofit/>
          </a:bodyPr>
          <a:lstStyle>
            <a:lvl1pPr marL="0" indent="0" algn="ctr">
              <a:buNone/>
              <a:defRPr sz="1800" b="0" i="0">
                <a:solidFill>
                  <a:schemeClr val="tx1">
                    <a:lumMod val="75000"/>
                    <a:lumOff val="25000"/>
                  </a:schemeClr>
                </a:solidFill>
                <a:latin typeface="Meiryo" panose="020B0604030504040204" pitchFamily="34" charset="-128"/>
                <a:ea typeface="Meiryo" panose="020B0604030504040204" pitchFamily="34" charset="-128"/>
                <a:cs typeface="Meiryo" panose="020B0604030504040204" pitchFamily="34" charset="-128"/>
              </a:defRPr>
            </a:lvl1pPr>
          </a:lstStyle>
          <a:p>
            <a:pPr lvl="0"/>
            <a:r>
              <a:rPr kumimoji="1" lang="ja-JP" altLang="en-US"/>
              <a:t>マスター テキストの書式設定</a:t>
            </a:r>
          </a:p>
        </p:txBody>
      </p:sp>
      <p:sp>
        <p:nvSpPr>
          <p:cNvPr id="7" name="テキスト プレースホルダー 5">
            <a:extLst>
              <a:ext uri="{FF2B5EF4-FFF2-40B4-BE49-F238E27FC236}">
                <a16:creationId xmlns:a16="http://schemas.microsoft.com/office/drawing/2014/main" id="{32A54166-56CE-1746-AE64-0C2F73806E7F}"/>
              </a:ext>
            </a:extLst>
          </p:cNvPr>
          <p:cNvSpPr>
            <a:spLocks noGrp="1"/>
          </p:cNvSpPr>
          <p:nvPr>
            <p:ph type="body" sz="quarter" idx="13"/>
          </p:nvPr>
        </p:nvSpPr>
        <p:spPr>
          <a:xfrm>
            <a:off x="385880" y="219792"/>
            <a:ext cx="11515280" cy="372410"/>
          </a:xfrm>
          <a:prstGeom prst="rect">
            <a:avLst/>
          </a:prstGeom>
        </p:spPr>
        <p:txBody>
          <a:bodyPr wrap="square" bIns="108000" anchor="ctr" anchorCtr="0">
            <a:noAutofit/>
          </a:bodyPr>
          <a:lstStyle>
            <a:lvl1pPr marL="0" indent="0" algn="l">
              <a:lnSpc>
                <a:spcPct val="140000"/>
              </a:lnSpc>
              <a:spcBef>
                <a:spcPts val="0"/>
              </a:spcBef>
              <a:buNone/>
              <a:defRPr sz="14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457200" indent="0">
              <a:buNone/>
              <a:defRPr/>
            </a:lvl2pPr>
            <a:lvl3pPr marL="914400" indent="0">
              <a:buNone/>
              <a:defRPr/>
            </a:lvl3pPr>
            <a:lvl4pPr marL="1371600" indent="0">
              <a:buNone/>
              <a:defRPr/>
            </a:lvl4pPr>
            <a:lvl5pPr marL="1828800" indent="0">
              <a:buNone/>
              <a:defRPr/>
            </a:lvl5pPr>
          </a:lstStyle>
          <a:p>
            <a:pPr lvl="0"/>
            <a:r>
              <a:rPr kumimoji="1" lang="ja-JP" altLang="en-US"/>
              <a:t>マスター テキストの書式設定</a:t>
            </a:r>
          </a:p>
        </p:txBody>
      </p:sp>
      <p:sp>
        <p:nvSpPr>
          <p:cNvPr id="8" name="正方形/長方形 7">
            <a:extLst>
              <a:ext uri="{FF2B5EF4-FFF2-40B4-BE49-F238E27FC236}">
                <a16:creationId xmlns:a16="http://schemas.microsoft.com/office/drawing/2014/main" id="{94AAD312-20CC-6D44-93F7-4C0A289D368C}"/>
              </a:ext>
            </a:extLst>
          </p:cNvPr>
          <p:cNvSpPr/>
          <p:nvPr/>
        </p:nvSpPr>
        <p:spPr>
          <a:xfrm>
            <a:off x="336338" y="182268"/>
            <a:ext cx="45719" cy="402725"/>
          </a:xfrm>
          <a:prstGeom prst="rect">
            <a:avLst/>
          </a:prstGeom>
          <a:solidFill>
            <a:srgbClr val="E600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スライド番号プレースホルダ 4">
            <a:extLst>
              <a:ext uri="{FF2B5EF4-FFF2-40B4-BE49-F238E27FC236}">
                <a16:creationId xmlns:a16="http://schemas.microsoft.com/office/drawing/2014/main" id="{96495C4F-EBC3-3644-978C-892F0F2514A2}"/>
              </a:ext>
            </a:extLst>
          </p:cNvPr>
          <p:cNvSpPr txBox="1">
            <a:spLocks noGrp="1"/>
          </p:cNvSpPr>
          <p:nvPr/>
        </p:nvSpPr>
        <p:spPr bwMode="auto">
          <a:xfrm>
            <a:off x="5638056" y="6593935"/>
            <a:ext cx="915888" cy="269856"/>
          </a:xfrm>
          <a:prstGeom prst="rect">
            <a:avLst/>
          </a:prstGeom>
          <a:noFill/>
          <a:ln w="9525">
            <a:noFill/>
            <a:miter lim="800000"/>
            <a:headEnd/>
            <a:tailEnd/>
          </a:ln>
        </p:spPr>
        <p:txBody>
          <a:bodyPr/>
          <a:lstStyle/>
          <a:p>
            <a:pPr algn="ctr">
              <a:defRPr/>
            </a:pPr>
            <a:fld id="{7EBD4577-7447-4BE0-8850-F8C0DF856128}" type="slidenum">
              <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pPr algn="ctr">
                <a:defRPr/>
              </a:pPr>
              <a:t>‹#›</a:t>
            </a:fld>
            <a:endPar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190390216"/>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LANSCOPE_2">
    <p:spTree>
      <p:nvGrpSpPr>
        <p:cNvPr id="1" name=""/>
        <p:cNvGrpSpPr/>
        <p:nvPr/>
      </p:nvGrpSpPr>
      <p:grpSpPr>
        <a:xfrm>
          <a:off x="0" y="0"/>
          <a:ext cx="0" cy="0"/>
          <a:chOff x="0" y="0"/>
          <a:chExt cx="0" cy="0"/>
        </a:xfrm>
      </p:grpSpPr>
      <p:sp>
        <p:nvSpPr>
          <p:cNvPr id="12" name="テキスト プレースホルダー 9">
            <a:extLst>
              <a:ext uri="{FF2B5EF4-FFF2-40B4-BE49-F238E27FC236}">
                <a16:creationId xmlns:a16="http://schemas.microsoft.com/office/drawing/2014/main" id="{025D3D52-E7A7-5844-A47B-E2F9A15EF198}"/>
              </a:ext>
            </a:extLst>
          </p:cNvPr>
          <p:cNvSpPr>
            <a:spLocks noGrp="1"/>
          </p:cNvSpPr>
          <p:nvPr>
            <p:ph type="body" sz="quarter" idx="15"/>
          </p:nvPr>
        </p:nvSpPr>
        <p:spPr>
          <a:xfrm>
            <a:off x="382057" y="219792"/>
            <a:ext cx="11522925" cy="372410"/>
          </a:xfrm>
          <a:prstGeom prst="rect">
            <a:avLst/>
          </a:prstGeom>
        </p:spPr>
        <p:txBody>
          <a:bodyPr wrap="square" anchor="ctr" anchorCtr="0">
            <a:noAutofit/>
          </a:bodyPr>
          <a:lstStyle>
            <a:lvl1pPr marL="0" indent="0">
              <a:buNone/>
              <a:defRPr sz="1400" b="0" i="0">
                <a:solidFill>
                  <a:schemeClr val="tx1">
                    <a:lumMod val="75000"/>
                    <a:lumOff val="25000"/>
                  </a:schemeClr>
                </a:solidFill>
                <a:latin typeface="Meiryo" panose="020B0604030504040204" pitchFamily="34" charset="-128"/>
                <a:ea typeface="Meiryo" panose="020B0604030504040204" pitchFamily="34" charset="-128"/>
                <a:cs typeface="Meiryo" panose="020B0604030504040204" pitchFamily="34" charset="-128"/>
              </a:defRPr>
            </a:lvl1pPr>
          </a:lstStyle>
          <a:p>
            <a:pPr lvl="0"/>
            <a:r>
              <a:rPr kumimoji="1" lang="ja-JP" altLang="en-US"/>
              <a:t>マスター テキストの書式設定</a:t>
            </a:r>
          </a:p>
        </p:txBody>
      </p:sp>
      <p:sp>
        <p:nvSpPr>
          <p:cNvPr id="8" name="正方形/長方形 7">
            <a:extLst>
              <a:ext uri="{FF2B5EF4-FFF2-40B4-BE49-F238E27FC236}">
                <a16:creationId xmlns:a16="http://schemas.microsoft.com/office/drawing/2014/main" id="{94AAD312-20CC-6D44-93F7-4C0A289D368C}"/>
              </a:ext>
            </a:extLst>
          </p:cNvPr>
          <p:cNvSpPr/>
          <p:nvPr/>
        </p:nvSpPr>
        <p:spPr>
          <a:xfrm>
            <a:off x="336338" y="182268"/>
            <a:ext cx="45719" cy="402725"/>
          </a:xfrm>
          <a:prstGeom prst="rect">
            <a:avLst/>
          </a:prstGeom>
          <a:solidFill>
            <a:srgbClr val="E600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スライド番号プレースホルダ 4">
            <a:extLst>
              <a:ext uri="{FF2B5EF4-FFF2-40B4-BE49-F238E27FC236}">
                <a16:creationId xmlns:a16="http://schemas.microsoft.com/office/drawing/2014/main" id="{96495C4F-EBC3-3644-978C-892F0F2514A2}"/>
              </a:ext>
            </a:extLst>
          </p:cNvPr>
          <p:cNvSpPr txBox="1">
            <a:spLocks noGrp="1"/>
          </p:cNvSpPr>
          <p:nvPr/>
        </p:nvSpPr>
        <p:spPr bwMode="auto">
          <a:xfrm>
            <a:off x="5638056" y="6593935"/>
            <a:ext cx="915888" cy="269856"/>
          </a:xfrm>
          <a:prstGeom prst="rect">
            <a:avLst/>
          </a:prstGeom>
          <a:noFill/>
          <a:ln w="9525">
            <a:noFill/>
            <a:miter lim="800000"/>
            <a:headEnd/>
            <a:tailEnd/>
          </a:ln>
        </p:spPr>
        <p:txBody>
          <a:bodyPr/>
          <a:lstStyle/>
          <a:p>
            <a:pPr algn="ctr">
              <a:defRPr/>
            </a:pPr>
            <a:fld id="{7EBD4577-7447-4BE0-8850-F8C0DF856128}" type="slidenum">
              <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pPr algn="ctr">
                <a:defRPr/>
              </a:pPr>
              <a:t>‹#›</a:t>
            </a:fld>
            <a:endPar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 name="テキスト プレースホルダー 5">
            <a:extLst>
              <a:ext uri="{FF2B5EF4-FFF2-40B4-BE49-F238E27FC236}">
                <a16:creationId xmlns:a16="http://schemas.microsoft.com/office/drawing/2014/main" id="{6B886E7A-D055-E945-96ED-66591D0F8D31}"/>
              </a:ext>
            </a:extLst>
          </p:cNvPr>
          <p:cNvSpPr>
            <a:spLocks noGrp="1"/>
          </p:cNvSpPr>
          <p:nvPr>
            <p:ph type="body" sz="quarter" idx="16"/>
          </p:nvPr>
        </p:nvSpPr>
        <p:spPr>
          <a:xfrm>
            <a:off x="366288" y="747224"/>
            <a:ext cx="11459424" cy="332399"/>
          </a:xfrm>
          <a:prstGeom prst="rect">
            <a:avLst/>
          </a:prstGeom>
        </p:spPr>
        <p:txBody>
          <a:bodyPr wrap="square" anchor="t" anchorCtr="0">
            <a:spAutoFit/>
          </a:bodyPr>
          <a:lstStyle>
            <a:lvl1pPr marL="0" indent="0" algn="just">
              <a:lnSpc>
                <a:spcPct val="140000"/>
              </a:lnSpc>
              <a:spcBef>
                <a:spcPts val="0"/>
              </a:spcBef>
              <a:buNone/>
              <a:defRPr sz="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457200" indent="0">
              <a:buNone/>
              <a:defRPr/>
            </a:lvl2pPr>
            <a:lvl3pPr marL="914400" indent="0">
              <a:buNone/>
              <a:defRPr/>
            </a:lvl3pPr>
            <a:lvl4pPr marL="1371600" indent="0">
              <a:buNone/>
              <a:defRPr/>
            </a:lvl4pPr>
            <a:lvl5pPr marL="1828800" indent="0">
              <a:buNone/>
              <a:defRPr/>
            </a:lvl5pPr>
          </a:lstStyle>
          <a:p>
            <a:pPr lvl="0"/>
            <a:r>
              <a:rPr kumimoji="1" lang="ja-JP" altLang="en-US"/>
              <a:t>マスター テキストの書式設定</a:t>
            </a:r>
          </a:p>
        </p:txBody>
      </p:sp>
    </p:spTree>
    <p:extLst>
      <p:ext uri="{BB962C8B-B14F-4D97-AF65-F5344CB8AC3E}">
        <p14:creationId xmlns:p14="http://schemas.microsoft.com/office/powerpoint/2010/main" val="4026835859"/>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LANSCOPE_2">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94AAD312-20CC-6D44-93F7-4C0A289D368C}"/>
              </a:ext>
            </a:extLst>
          </p:cNvPr>
          <p:cNvSpPr/>
          <p:nvPr/>
        </p:nvSpPr>
        <p:spPr>
          <a:xfrm>
            <a:off x="336338" y="182268"/>
            <a:ext cx="45719" cy="402725"/>
          </a:xfrm>
          <a:prstGeom prst="rect">
            <a:avLst/>
          </a:prstGeom>
          <a:solidFill>
            <a:srgbClr val="E600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スライド番号プレースホルダ 4">
            <a:extLst>
              <a:ext uri="{FF2B5EF4-FFF2-40B4-BE49-F238E27FC236}">
                <a16:creationId xmlns:a16="http://schemas.microsoft.com/office/drawing/2014/main" id="{96495C4F-EBC3-3644-978C-892F0F2514A2}"/>
              </a:ext>
            </a:extLst>
          </p:cNvPr>
          <p:cNvSpPr txBox="1">
            <a:spLocks noGrp="1"/>
          </p:cNvSpPr>
          <p:nvPr/>
        </p:nvSpPr>
        <p:spPr bwMode="auto">
          <a:xfrm>
            <a:off x="5638056" y="6593935"/>
            <a:ext cx="915888" cy="269856"/>
          </a:xfrm>
          <a:prstGeom prst="rect">
            <a:avLst/>
          </a:prstGeom>
          <a:noFill/>
          <a:ln w="9525">
            <a:noFill/>
            <a:miter lim="800000"/>
            <a:headEnd/>
            <a:tailEnd/>
          </a:ln>
        </p:spPr>
        <p:txBody>
          <a:bodyPr/>
          <a:lstStyle/>
          <a:p>
            <a:pPr algn="ctr">
              <a:defRPr/>
            </a:pPr>
            <a:fld id="{7EBD4577-7447-4BE0-8850-F8C0DF856128}" type="slidenum">
              <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pPr algn="ctr">
                <a:defRPr/>
              </a:pPr>
              <a:t>‹#›</a:t>
            </a:fld>
            <a:endPar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テキスト プレースホルダー 9">
            <a:extLst>
              <a:ext uri="{FF2B5EF4-FFF2-40B4-BE49-F238E27FC236}">
                <a16:creationId xmlns:a16="http://schemas.microsoft.com/office/drawing/2014/main" id="{29E0655D-A3AB-426F-47B9-480F69DB13BA}"/>
              </a:ext>
            </a:extLst>
          </p:cNvPr>
          <p:cNvSpPr>
            <a:spLocks noGrp="1"/>
          </p:cNvSpPr>
          <p:nvPr>
            <p:ph type="body" sz="quarter" idx="15"/>
          </p:nvPr>
        </p:nvSpPr>
        <p:spPr>
          <a:xfrm>
            <a:off x="382057" y="219792"/>
            <a:ext cx="11522925" cy="372410"/>
          </a:xfrm>
          <a:prstGeom prst="rect">
            <a:avLst/>
          </a:prstGeom>
        </p:spPr>
        <p:txBody>
          <a:bodyPr wrap="square" anchor="ctr" anchorCtr="0">
            <a:noAutofit/>
          </a:bodyPr>
          <a:lstStyle>
            <a:lvl1pPr marL="0" indent="0">
              <a:buNone/>
              <a:defRPr sz="1400" b="0" i="0">
                <a:solidFill>
                  <a:schemeClr val="tx1">
                    <a:lumMod val="75000"/>
                    <a:lumOff val="25000"/>
                  </a:schemeClr>
                </a:solidFill>
                <a:latin typeface="Meiryo" panose="020B0604030504040204" pitchFamily="34" charset="-128"/>
                <a:ea typeface="Meiryo" panose="020B0604030504040204" pitchFamily="34" charset="-128"/>
                <a:cs typeface="Meiryo" panose="020B0604030504040204" pitchFamily="34" charset="-128"/>
              </a:defRPr>
            </a:lvl1pPr>
          </a:lstStyle>
          <a:p>
            <a:pPr lvl="0"/>
            <a:r>
              <a:rPr kumimoji="1" lang="ja-JP" altLang="en-US"/>
              <a:t>マスター テキストの書式設定</a:t>
            </a:r>
          </a:p>
        </p:txBody>
      </p:sp>
    </p:spTree>
    <p:extLst>
      <p:ext uri="{BB962C8B-B14F-4D97-AF65-F5344CB8AC3E}">
        <p14:creationId xmlns:p14="http://schemas.microsoft.com/office/powerpoint/2010/main" val="3455676632"/>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ユーザー設定レイアウト">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C485E7BA-8BA4-4873-B2C4-BC24447B425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12700" y="2137475"/>
            <a:ext cx="12179300" cy="4720525"/>
          </a:xfrm>
          <a:prstGeom prst="rect">
            <a:avLst/>
          </a:prstGeom>
        </p:spPr>
      </p:pic>
      <p:sp>
        <p:nvSpPr>
          <p:cNvPr id="4" name="テキスト プレースホルダー 9">
            <a:extLst>
              <a:ext uri="{FF2B5EF4-FFF2-40B4-BE49-F238E27FC236}">
                <a16:creationId xmlns:a16="http://schemas.microsoft.com/office/drawing/2014/main" id="{B3D781CD-EF18-418F-8351-A5DCBA35538F}"/>
              </a:ext>
            </a:extLst>
          </p:cNvPr>
          <p:cNvSpPr>
            <a:spLocks noGrp="1"/>
          </p:cNvSpPr>
          <p:nvPr>
            <p:ph type="body" sz="quarter" idx="15"/>
          </p:nvPr>
        </p:nvSpPr>
        <p:spPr>
          <a:xfrm>
            <a:off x="413588" y="269809"/>
            <a:ext cx="11074573" cy="263149"/>
          </a:xfrm>
          <a:prstGeom prst="rect">
            <a:avLst/>
          </a:prstGeom>
        </p:spPr>
        <p:txBody>
          <a:bodyPr wrap="square" anchor="t" anchorCtr="0">
            <a:spAutoFit/>
          </a:bodyPr>
          <a:lstStyle>
            <a:lvl1pPr marL="0" indent="0">
              <a:buNone/>
              <a:defRPr sz="1200" b="1" i="0">
                <a:solidFill>
                  <a:schemeClr val="tx1">
                    <a:lumMod val="75000"/>
                    <a:lumOff val="25000"/>
                  </a:schemeClr>
                </a:solidFill>
                <a:latin typeface="Meiryo" panose="020B0604030504040204" pitchFamily="34" charset="-128"/>
                <a:ea typeface="Meiryo" panose="020B0604030504040204" pitchFamily="34" charset="-128"/>
                <a:cs typeface="Meiryo" panose="020B0604030504040204" pitchFamily="34" charset="-128"/>
              </a:defRPr>
            </a:lvl1pPr>
          </a:lstStyle>
          <a:p>
            <a:pPr lvl="0"/>
            <a:r>
              <a:rPr kumimoji="1" lang="ja-JP" altLang="en-US"/>
              <a:t>マスター テキストの書式設定</a:t>
            </a:r>
          </a:p>
        </p:txBody>
      </p:sp>
      <p:sp>
        <p:nvSpPr>
          <p:cNvPr id="5" name="正方形/長方形 4">
            <a:extLst>
              <a:ext uri="{FF2B5EF4-FFF2-40B4-BE49-F238E27FC236}">
                <a16:creationId xmlns:a16="http://schemas.microsoft.com/office/drawing/2014/main" id="{1C44AE5D-FB56-4CEA-941D-C4CAA1982C3F}"/>
              </a:ext>
            </a:extLst>
          </p:cNvPr>
          <p:cNvSpPr/>
          <p:nvPr/>
        </p:nvSpPr>
        <p:spPr>
          <a:xfrm>
            <a:off x="336338" y="182268"/>
            <a:ext cx="45719" cy="402725"/>
          </a:xfrm>
          <a:prstGeom prst="rect">
            <a:avLst/>
          </a:prstGeom>
          <a:solidFill>
            <a:srgbClr val="E600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11092241"/>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EMオンプレ表紙_1">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5D0BC956-50C5-604D-BB69-D319E57CBBCD}"/>
              </a:ext>
            </a:extLst>
          </p:cNvPr>
          <p:cNvPicPr>
            <a:picLocks noChangeAspect="1"/>
          </p:cNvPicPr>
          <p:nvPr/>
        </p:nvPicPr>
        <p:blipFill>
          <a:blip r:embed="rId2"/>
          <a:stretch>
            <a:fillRect/>
          </a:stretch>
        </p:blipFill>
        <p:spPr>
          <a:xfrm>
            <a:off x="560627" y="2465142"/>
            <a:ext cx="3884747" cy="963858"/>
          </a:xfrm>
          <a:prstGeom prst="rect">
            <a:avLst/>
          </a:prstGeom>
        </p:spPr>
      </p:pic>
      <p:sp>
        <p:nvSpPr>
          <p:cNvPr id="8" name="テキスト プレースホルダー 9">
            <a:extLst>
              <a:ext uri="{FF2B5EF4-FFF2-40B4-BE49-F238E27FC236}">
                <a16:creationId xmlns:a16="http://schemas.microsoft.com/office/drawing/2014/main" id="{A20409AF-DA1C-E14E-B77E-6FBC83A7FB32}"/>
              </a:ext>
            </a:extLst>
          </p:cNvPr>
          <p:cNvSpPr>
            <a:spLocks noGrp="1"/>
          </p:cNvSpPr>
          <p:nvPr>
            <p:ph type="body" sz="quarter" idx="14"/>
          </p:nvPr>
        </p:nvSpPr>
        <p:spPr>
          <a:xfrm>
            <a:off x="659415" y="3905104"/>
            <a:ext cx="6067205" cy="377026"/>
          </a:xfrm>
          <a:prstGeom prst="rect">
            <a:avLst/>
          </a:prstGeom>
        </p:spPr>
        <p:txBody>
          <a:bodyPr wrap="square">
            <a:spAutoFit/>
          </a:bodyPr>
          <a:lstStyle>
            <a:lvl1pPr marL="0" indent="0" algn="l">
              <a:buNone/>
              <a:defRPr sz="20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a:t>マスター テキストの書式設定</a:t>
            </a:r>
          </a:p>
        </p:txBody>
      </p:sp>
      <p:sp>
        <p:nvSpPr>
          <p:cNvPr id="9" name="テキスト プレースホルダー 9">
            <a:extLst>
              <a:ext uri="{FF2B5EF4-FFF2-40B4-BE49-F238E27FC236}">
                <a16:creationId xmlns:a16="http://schemas.microsoft.com/office/drawing/2014/main" id="{CB73C5DC-AF5A-5746-9E63-EFF95B31669F}"/>
              </a:ext>
            </a:extLst>
          </p:cNvPr>
          <p:cNvSpPr>
            <a:spLocks noGrp="1"/>
          </p:cNvSpPr>
          <p:nvPr>
            <p:ph type="body" sz="quarter" idx="12"/>
          </p:nvPr>
        </p:nvSpPr>
        <p:spPr>
          <a:xfrm>
            <a:off x="659416" y="4602965"/>
            <a:ext cx="6067204" cy="263149"/>
          </a:xfrm>
          <a:prstGeom prst="rect">
            <a:avLst/>
          </a:prstGeom>
        </p:spPr>
        <p:txBody>
          <a:bodyPr wrap="square">
            <a:spAutoFit/>
          </a:bodyPr>
          <a:lstStyle>
            <a:lvl1pPr marL="0" indent="0" algn="l">
              <a:buNone/>
              <a:defRPr sz="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a:t>マスター テキストの書式設定</a:t>
            </a:r>
          </a:p>
        </p:txBody>
      </p:sp>
      <p:sp>
        <p:nvSpPr>
          <p:cNvPr id="10" name="テキスト プレースホルダー 9">
            <a:extLst>
              <a:ext uri="{FF2B5EF4-FFF2-40B4-BE49-F238E27FC236}">
                <a16:creationId xmlns:a16="http://schemas.microsoft.com/office/drawing/2014/main" id="{4185E1BD-76B4-FE46-834B-F2FDAD0A2368}"/>
              </a:ext>
            </a:extLst>
          </p:cNvPr>
          <p:cNvSpPr>
            <a:spLocks noGrp="1"/>
          </p:cNvSpPr>
          <p:nvPr>
            <p:ph type="body" sz="quarter" idx="13"/>
          </p:nvPr>
        </p:nvSpPr>
        <p:spPr>
          <a:xfrm>
            <a:off x="5297715" y="6031414"/>
            <a:ext cx="6544912" cy="248914"/>
          </a:xfrm>
          <a:prstGeom prst="rect">
            <a:avLst/>
          </a:prstGeom>
        </p:spPr>
        <p:txBody>
          <a:bodyPr lIns="90000">
            <a:spAutoFit/>
          </a:bodyPr>
          <a:lstStyle>
            <a:lvl1pPr marL="0" indent="0" algn="r">
              <a:buNone/>
              <a:defRPr sz="11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a:t>マスター テキストの書式設定</a:t>
            </a:r>
          </a:p>
        </p:txBody>
      </p:sp>
      <p:pic>
        <p:nvPicPr>
          <p:cNvPr id="11" name="図 10">
            <a:extLst>
              <a:ext uri="{FF2B5EF4-FFF2-40B4-BE49-F238E27FC236}">
                <a16:creationId xmlns:a16="http://schemas.microsoft.com/office/drawing/2014/main" id="{D5F225D3-F47F-8342-91F9-9ABE4020703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39316" r="27342"/>
          <a:stretch/>
        </p:blipFill>
        <p:spPr>
          <a:xfrm>
            <a:off x="5262498" y="0"/>
            <a:ext cx="6929502" cy="5150069"/>
          </a:xfrm>
          <a:prstGeom prst="rect">
            <a:avLst/>
          </a:prstGeom>
        </p:spPr>
      </p:pic>
    </p:spTree>
    <p:extLst>
      <p:ext uri="{BB962C8B-B14F-4D97-AF65-F5344CB8AC3E}">
        <p14:creationId xmlns:p14="http://schemas.microsoft.com/office/powerpoint/2010/main" val="17911351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EMオンプレ表紙_1">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5D0BC956-50C5-604D-BB69-D319E57CBBCD}"/>
              </a:ext>
            </a:extLst>
          </p:cNvPr>
          <p:cNvPicPr>
            <a:picLocks noChangeAspect="1"/>
          </p:cNvPicPr>
          <p:nvPr/>
        </p:nvPicPr>
        <p:blipFill>
          <a:blip r:embed="rId2"/>
          <a:srcRect/>
          <a:stretch/>
        </p:blipFill>
        <p:spPr>
          <a:xfrm>
            <a:off x="560627" y="2465143"/>
            <a:ext cx="3884747" cy="963856"/>
          </a:xfrm>
          <a:prstGeom prst="rect">
            <a:avLst/>
          </a:prstGeom>
        </p:spPr>
      </p:pic>
      <p:sp>
        <p:nvSpPr>
          <p:cNvPr id="8" name="テキスト プレースホルダー 9">
            <a:extLst>
              <a:ext uri="{FF2B5EF4-FFF2-40B4-BE49-F238E27FC236}">
                <a16:creationId xmlns:a16="http://schemas.microsoft.com/office/drawing/2014/main" id="{A20409AF-DA1C-E14E-B77E-6FBC83A7FB32}"/>
              </a:ext>
            </a:extLst>
          </p:cNvPr>
          <p:cNvSpPr>
            <a:spLocks noGrp="1"/>
          </p:cNvSpPr>
          <p:nvPr>
            <p:ph type="body" sz="quarter" idx="14"/>
          </p:nvPr>
        </p:nvSpPr>
        <p:spPr>
          <a:xfrm>
            <a:off x="659415" y="3905104"/>
            <a:ext cx="6067205" cy="377026"/>
          </a:xfrm>
          <a:prstGeom prst="rect">
            <a:avLst/>
          </a:prstGeom>
        </p:spPr>
        <p:txBody>
          <a:bodyPr wrap="square">
            <a:spAutoFit/>
          </a:bodyPr>
          <a:lstStyle>
            <a:lvl1pPr marL="0" indent="0" algn="l">
              <a:buNone/>
              <a:defRPr sz="20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a:t>マスター テキストの書式設定</a:t>
            </a:r>
          </a:p>
        </p:txBody>
      </p:sp>
      <p:sp>
        <p:nvSpPr>
          <p:cNvPr id="9" name="テキスト プレースホルダー 9">
            <a:extLst>
              <a:ext uri="{FF2B5EF4-FFF2-40B4-BE49-F238E27FC236}">
                <a16:creationId xmlns:a16="http://schemas.microsoft.com/office/drawing/2014/main" id="{CB73C5DC-AF5A-5746-9E63-EFF95B31669F}"/>
              </a:ext>
            </a:extLst>
          </p:cNvPr>
          <p:cNvSpPr>
            <a:spLocks noGrp="1"/>
          </p:cNvSpPr>
          <p:nvPr>
            <p:ph type="body" sz="quarter" idx="12"/>
          </p:nvPr>
        </p:nvSpPr>
        <p:spPr>
          <a:xfrm>
            <a:off x="659416" y="4602965"/>
            <a:ext cx="6067204" cy="263149"/>
          </a:xfrm>
          <a:prstGeom prst="rect">
            <a:avLst/>
          </a:prstGeom>
        </p:spPr>
        <p:txBody>
          <a:bodyPr wrap="square">
            <a:spAutoFit/>
          </a:bodyPr>
          <a:lstStyle>
            <a:lvl1pPr marL="0" indent="0" algn="l">
              <a:buNone/>
              <a:defRPr sz="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a:t>マスター テキストの書式設定</a:t>
            </a:r>
          </a:p>
        </p:txBody>
      </p:sp>
      <p:sp>
        <p:nvSpPr>
          <p:cNvPr id="10" name="テキスト プレースホルダー 9">
            <a:extLst>
              <a:ext uri="{FF2B5EF4-FFF2-40B4-BE49-F238E27FC236}">
                <a16:creationId xmlns:a16="http://schemas.microsoft.com/office/drawing/2014/main" id="{4185E1BD-76B4-FE46-834B-F2FDAD0A2368}"/>
              </a:ext>
            </a:extLst>
          </p:cNvPr>
          <p:cNvSpPr>
            <a:spLocks noGrp="1"/>
          </p:cNvSpPr>
          <p:nvPr>
            <p:ph type="body" sz="quarter" idx="13"/>
          </p:nvPr>
        </p:nvSpPr>
        <p:spPr>
          <a:xfrm>
            <a:off x="5297715" y="6031414"/>
            <a:ext cx="6544912" cy="248914"/>
          </a:xfrm>
          <a:prstGeom prst="rect">
            <a:avLst/>
          </a:prstGeom>
        </p:spPr>
        <p:txBody>
          <a:bodyPr lIns="90000">
            <a:spAutoFit/>
          </a:bodyPr>
          <a:lstStyle>
            <a:lvl1pPr marL="0" indent="0" algn="r">
              <a:buNone/>
              <a:defRPr sz="11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a:t>マスター テキストの書式設定</a:t>
            </a:r>
          </a:p>
        </p:txBody>
      </p:sp>
      <p:pic>
        <p:nvPicPr>
          <p:cNvPr id="11" name="図 10">
            <a:extLst>
              <a:ext uri="{FF2B5EF4-FFF2-40B4-BE49-F238E27FC236}">
                <a16:creationId xmlns:a16="http://schemas.microsoft.com/office/drawing/2014/main" id="{D5F225D3-F47F-8342-91F9-9ABE4020703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39316" r="27342"/>
          <a:stretch/>
        </p:blipFill>
        <p:spPr>
          <a:xfrm>
            <a:off x="5262498" y="0"/>
            <a:ext cx="6929502" cy="5150069"/>
          </a:xfrm>
          <a:prstGeom prst="rect">
            <a:avLst/>
          </a:prstGeom>
        </p:spPr>
      </p:pic>
    </p:spTree>
    <p:extLst>
      <p:ext uri="{BB962C8B-B14F-4D97-AF65-F5344CB8AC3E}">
        <p14:creationId xmlns:p14="http://schemas.microsoft.com/office/powerpoint/2010/main" val="31492333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EMオンプレ・クラウド タイトル">
    <p:spTree>
      <p:nvGrpSpPr>
        <p:cNvPr id="1" name=""/>
        <p:cNvGrpSpPr/>
        <p:nvPr/>
      </p:nvGrpSpPr>
      <p:grpSpPr>
        <a:xfrm>
          <a:off x="0" y="0"/>
          <a:ext cx="0" cy="0"/>
          <a:chOff x="0" y="0"/>
          <a:chExt cx="0" cy="0"/>
        </a:xfrm>
      </p:grpSpPr>
      <p:cxnSp>
        <p:nvCxnSpPr>
          <p:cNvPr id="3" name="直線コネクタ 2"/>
          <p:cNvCxnSpPr/>
          <p:nvPr/>
        </p:nvCxnSpPr>
        <p:spPr>
          <a:xfrm>
            <a:off x="560896" y="2174840"/>
            <a:ext cx="9447265" cy="0"/>
          </a:xfrm>
          <a:prstGeom prst="line">
            <a:avLst/>
          </a:prstGeom>
          <a:ln w="19050">
            <a:solidFill>
              <a:srgbClr val="E60012"/>
            </a:solidFill>
          </a:ln>
        </p:spPr>
        <p:style>
          <a:lnRef idx="1">
            <a:schemeClr val="accent1"/>
          </a:lnRef>
          <a:fillRef idx="0">
            <a:schemeClr val="accent1"/>
          </a:fillRef>
          <a:effectRef idx="0">
            <a:schemeClr val="accent1"/>
          </a:effectRef>
          <a:fontRef idx="minor">
            <a:schemeClr val="tx1"/>
          </a:fontRef>
        </p:style>
      </p:cxnSp>
      <p:sp>
        <p:nvSpPr>
          <p:cNvPr id="15" name="スライド番号プレースホルダ 4">
            <a:extLst>
              <a:ext uri="{FF2B5EF4-FFF2-40B4-BE49-F238E27FC236}">
                <a16:creationId xmlns:a16="http://schemas.microsoft.com/office/drawing/2014/main" id="{1105EC37-BD04-45CD-974A-6E592006B73F}"/>
              </a:ext>
            </a:extLst>
          </p:cNvPr>
          <p:cNvSpPr txBox="1">
            <a:spLocks noGrp="1"/>
          </p:cNvSpPr>
          <p:nvPr/>
        </p:nvSpPr>
        <p:spPr bwMode="auto">
          <a:xfrm>
            <a:off x="5638056" y="6593935"/>
            <a:ext cx="915888" cy="269856"/>
          </a:xfrm>
          <a:prstGeom prst="rect">
            <a:avLst/>
          </a:prstGeom>
          <a:noFill/>
          <a:ln w="9525">
            <a:noFill/>
            <a:miter lim="800000"/>
            <a:headEnd/>
            <a:tailEnd/>
          </a:ln>
        </p:spPr>
        <p:txBody>
          <a:bodyPr/>
          <a:lstStyle/>
          <a:p>
            <a:pPr algn="ctr">
              <a:defRPr/>
            </a:pPr>
            <a:fld id="{7EBD4577-7447-4BE0-8850-F8C0DF856128}" type="slidenum">
              <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pPr algn="ctr">
                <a:defRPr/>
              </a:pPr>
              <a:t>‹#›</a:t>
            </a:fld>
            <a:endPar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テキスト プレースホルダー 9">
            <a:extLst>
              <a:ext uri="{FF2B5EF4-FFF2-40B4-BE49-F238E27FC236}">
                <a16:creationId xmlns:a16="http://schemas.microsoft.com/office/drawing/2014/main" id="{712EC34E-B758-442D-A176-15DD86A09069}"/>
              </a:ext>
            </a:extLst>
          </p:cNvPr>
          <p:cNvSpPr>
            <a:spLocks noGrp="1"/>
          </p:cNvSpPr>
          <p:nvPr>
            <p:ph type="body" sz="quarter" idx="14"/>
          </p:nvPr>
        </p:nvSpPr>
        <p:spPr>
          <a:xfrm>
            <a:off x="643242" y="1681977"/>
            <a:ext cx="9469693" cy="348557"/>
          </a:xfrm>
          <a:prstGeom prst="rect">
            <a:avLst/>
          </a:prstGeom>
        </p:spPr>
        <p:txBody>
          <a:bodyPr wrap="square" anchor="t" anchorCtr="0">
            <a:spAutoFit/>
          </a:bodyPr>
          <a:lstStyle>
            <a:lvl1pPr marL="0" indent="0">
              <a:buNone/>
              <a:defRPr sz="18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a:t>マスター テキストの書式設定</a:t>
            </a:r>
          </a:p>
        </p:txBody>
      </p:sp>
      <p:sp>
        <p:nvSpPr>
          <p:cNvPr id="8" name="テキスト プレースホルダー 9">
            <a:extLst>
              <a:ext uri="{FF2B5EF4-FFF2-40B4-BE49-F238E27FC236}">
                <a16:creationId xmlns:a16="http://schemas.microsoft.com/office/drawing/2014/main" id="{4D2D04F7-31FD-4418-A543-BFEA53306D09}"/>
              </a:ext>
            </a:extLst>
          </p:cNvPr>
          <p:cNvSpPr>
            <a:spLocks noGrp="1"/>
          </p:cNvSpPr>
          <p:nvPr>
            <p:ph type="body" sz="quarter" idx="15"/>
          </p:nvPr>
        </p:nvSpPr>
        <p:spPr>
          <a:xfrm>
            <a:off x="643242" y="2373870"/>
            <a:ext cx="9318901" cy="372410"/>
          </a:xfrm>
          <a:prstGeom prst="rect">
            <a:avLst/>
          </a:prstGeom>
        </p:spPr>
        <p:txBody>
          <a:bodyPr wrap="square" anchor="t" anchorCtr="0">
            <a:spAutoFit/>
          </a:bodyPr>
          <a:lstStyle>
            <a:lvl1pPr marL="0" indent="0">
              <a:lnSpc>
                <a:spcPct val="140000"/>
              </a:lnSpc>
              <a:spcBef>
                <a:spcPts val="0"/>
              </a:spcBef>
              <a:buNone/>
              <a:defRPr sz="14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a:t>マスター テキストの書式設定</a:t>
            </a:r>
          </a:p>
        </p:txBody>
      </p:sp>
    </p:spTree>
    <p:extLst>
      <p:ext uri="{BB962C8B-B14F-4D97-AF65-F5344CB8AC3E}">
        <p14:creationId xmlns:p14="http://schemas.microsoft.com/office/powerpoint/2010/main" val="29984336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9_ユーザー設定レイアウト">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280526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theme" Target="../theme/theme2.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C93FF6D9-DFAD-9445-ACDE-009B203F6397}"/>
              </a:ext>
            </a:extLst>
          </p:cNvPr>
          <p:cNvSpPr/>
          <p:nvPr/>
        </p:nvSpPr>
        <p:spPr>
          <a:xfrm>
            <a:off x="131267" y="6593935"/>
            <a:ext cx="4100564" cy="215444"/>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a:ln>
                  <a:noFill/>
                </a:ln>
                <a:solidFill>
                  <a:schemeClr val="tx1">
                    <a:lumMod val="50000"/>
                    <a:lumOff val="50000"/>
                  </a:schemeClr>
                </a:solidFill>
                <a:effectLst/>
                <a:latin typeface="メイリオ" panose="020B0604030504040204" pitchFamily="50" charset="-128"/>
                <a:ea typeface="メイリオ" panose="020B0604030504040204" pitchFamily="50" charset="-128"/>
                <a:cs typeface="メイリオ" panose="020B0604030504040204" pitchFamily="50" charset="-128"/>
              </a:rPr>
              <a:t>© MOTEX Inc.</a:t>
            </a:r>
          </a:p>
        </p:txBody>
      </p:sp>
      <p:sp>
        <p:nvSpPr>
          <p:cNvPr id="2" name="正方形/長方形 1">
            <a:extLst>
              <a:ext uri="{FF2B5EF4-FFF2-40B4-BE49-F238E27FC236}">
                <a16:creationId xmlns:a16="http://schemas.microsoft.com/office/drawing/2014/main" id="{C6600A7E-7739-C5A3-BF8A-3095D7266219}"/>
              </a:ext>
            </a:extLst>
          </p:cNvPr>
          <p:cNvSpPr/>
          <p:nvPr/>
        </p:nvSpPr>
        <p:spPr>
          <a:xfrm>
            <a:off x="131267" y="6593935"/>
            <a:ext cx="4100564" cy="215444"/>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50000"/>
                    <a:lumOff val="50000"/>
                  </a:schemeClr>
                </a:solidFill>
                <a:effectLst/>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800" b="0" i="0" u="none" strike="noStrike" cap="none" normalizeH="0" baseline="0" dirty="0">
                <a:ln>
                  <a:noFill/>
                </a:ln>
                <a:solidFill>
                  <a:schemeClr val="tx1">
                    <a:lumMod val="50000"/>
                    <a:lumOff val="50000"/>
                  </a:schemeClr>
                </a:solidFill>
                <a:effectLst/>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800" b="0" i="0" u="none" strike="noStrike" cap="none" normalizeH="0" baseline="0" dirty="0">
                <a:ln>
                  <a:noFill/>
                </a:ln>
                <a:solidFill>
                  <a:schemeClr val="tx1">
                    <a:lumMod val="50000"/>
                    <a:lumOff val="50000"/>
                  </a:schemeClr>
                </a:solidFill>
                <a:effectLst/>
                <a:latin typeface="メイリオ" panose="020B0604030504040204" pitchFamily="50" charset="-128"/>
                <a:ea typeface="メイリオ" panose="020B0604030504040204" pitchFamily="50" charset="-128"/>
                <a:cs typeface="メイリオ" panose="020B0604030504040204" pitchFamily="50" charset="-128"/>
              </a:rPr>
              <a:t>MOTEX Inc. </a:t>
            </a:r>
          </a:p>
        </p:txBody>
      </p:sp>
      <p:sp>
        <p:nvSpPr>
          <p:cNvPr id="3" name="スライド番号プレースホルダ 4">
            <a:extLst>
              <a:ext uri="{FF2B5EF4-FFF2-40B4-BE49-F238E27FC236}">
                <a16:creationId xmlns:a16="http://schemas.microsoft.com/office/drawing/2014/main" id="{FD4FEDEE-D334-7722-EA37-1AA22423D71E}"/>
              </a:ext>
            </a:extLst>
          </p:cNvPr>
          <p:cNvSpPr txBox="1">
            <a:spLocks noGrp="1"/>
          </p:cNvSpPr>
          <p:nvPr/>
        </p:nvSpPr>
        <p:spPr bwMode="auto">
          <a:xfrm>
            <a:off x="5638056" y="6593935"/>
            <a:ext cx="915888" cy="269856"/>
          </a:xfrm>
          <a:prstGeom prst="rect">
            <a:avLst/>
          </a:prstGeom>
          <a:noFill/>
          <a:ln w="9525">
            <a:noFill/>
            <a:miter lim="800000"/>
            <a:headEnd/>
            <a:tailEnd/>
          </a:ln>
        </p:spPr>
        <p:txBody>
          <a:bodyPr/>
          <a:lstStyle/>
          <a:p>
            <a:pPr algn="ctr">
              <a:defRPr/>
            </a:pPr>
            <a:fld id="{7EBD4577-7447-4BE0-8850-F8C0DF856128}" type="slidenum">
              <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pPr algn="ctr">
                <a:defRPr/>
              </a:pPr>
              <a:t>‹#›</a:t>
            </a:fld>
            <a:endPar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905268515"/>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Lst>
  <p:hf sldNum="0"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80C37B00-F74E-DA40-BF3F-6AB647E421A4}"/>
              </a:ext>
            </a:extLst>
          </p:cNvPr>
          <p:cNvSpPr/>
          <p:nvPr/>
        </p:nvSpPr>
        <p:spPr>
          <a:xfrm>
            <a:off x="131267" y="6593935"/>
            <a:ext cx="4100564" cy="215444"/>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a:ln>
                  <a:noFill/>
                </a:ln>
                <a:solidFill>
                  <a:schemeClr val="tx1">
                    <a:lumMod val="50000"/>
                    <a:lumOff val="50000"/>
                  </a:schemeClr>
                </a:solidFill>
                <a:effectLst/>
                <a:latin typeface="メイリオ" panose="020B0604030504040204" pitchFamily="50" charset="-128"/>
                <a:ea typeface="メイリオ" panose="020B0604030504040204" pitchFamily="50" charset="-128"/>
                <a:cs typeface="メイリオ" panose="020B0604030504040204" pitchFamily="50" charset="-128"/>
              </a:rPr>
              <a:t>© MOTEX Inc.</a:t>
            </a:r>
          </a:p>
        </p:txBody>
      </p:sp>
    </p:spTree>
    <p:extLst>
      <p:ext uri="{BB962C8B-B14F-4D97-AF65-F5344CB8AC3E}">
        <p14:creationId xmlns:p14="http://schemas.microsoft.com/office/powerpoint/2010/main" val="876300931"/>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6" r:id="rId3"/>
    <p:sldLayoutId id="2147483767" r:id="rId4"/>
    <p:sldLayoutId id="2147483768" r:id="rId5"/>
    <p:sldLayoutId id="2147483769" r:id="rId6"/>
    <p:sldLayoutId id="2147483773" r:id="rId7"/>
    <p:sldLayoutId id="2147483770" r:id="rId8"/>
    <p:sldLayoutId id="2147483771" r:id="rId9"/>
    <p:sldLayoutId id="2147483772" r:id="rId10"/>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38.pn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46.png"/><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jp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60.png"/></Relationships>
</file>

<file path=ppt/slides/_rels/slide23.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40.png"/><Relationship Id="rId1" Type="http://schemas.openxmlformats.org/officeDocument/2006/relationships/slideLayout" Target="../slideLayouts/slideLayout13.xml"/><Relationship Id="rId6" Type="http://schemas.openxmlformats.org/officeDocument/2006/relationships/image" Target="../media/image35.png"/><Relationship Id="rId5" Type="http://schemas.openxmlformats.org/officeDocument/2006/relationships/image" Target="../media/image68.png"/><Relationship Id="rId4" Type="http://schemas.openxmlformats.org/officeDocument/2006/relationships/image" Target="../media/image67.png"/></Relationships>
</file>

<file path=ppt/slides/_rels/slide26.xml.rels><?xml version="1.0" encoding="UTF-8" standalone="yes"?>
<Relationships xmlns="http://schemas.openxmlformats.org/package/2006/relationships"><Relationship Id="rId2" Type="http://schemas.openxmlformats.org/officeDocument/2006/relationships/hyperlink" Target="https://www.mext.go.jp/content/20220304-mxt_shuukyo01-100003157_1.pdf" TargetMode="Externa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hyperlink" Target="https://www.mext.go.jp/a_menu/shotou/zyouhou/detail/mext_01798.html"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1.jpg"/><Relationship Id="rId5" Type="http://schemas.openxmlformats.org/officeDocument/2006/relationships/image" Target="../media/image20.jpeg"/><Relationship Id="rId4" Type="http://schemas.openxmlformats.org/officeDocument/2006/relationships/image" Target="../media/image19.jpeg"/></Relationships>
</file>

<file path=ppt/slides/_rels/slide5.xml.rels><?xml version="1.0" encoding="UTF-8" standalone="yes"?>
<Relationships xmlns="http://schemas.openxmlformats.org/package/2006/relationships"><Relationship Id="rId3" Type="http://schemas.openxmlformats.org/officeDocument/2006/relationships/hyperlink" Target="https://www.mext.go.jp/a_menu/shotou/zyouhou/detail/1397369.htm" TargetMode="External"/><Relationship Id="rId2" Type="http://schemas.openxmlformats.org/officeDocument/2006/relationships/image" Target="../media/image22.gif"/><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hyperlink" Target="https://www.mext.go.jp/content/20220303-mxt_shuukyo01-100003157_005.pdf" TargetMode="External"/><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7.tmp"/><Relationship Id="rId2" Type="http://schemas.openxmlformats.org/officeDocument/2006/relationships/image" Target="../media/image26.tmp"/><Relationship Id="rId1" Type="http://schemas.openxmlformats.org/officeDocument/2006/relationships/slideLayout" Target="../slideLayouts/slideLayout2.xml"/><Relationship Id="rId4" Type="http://schemas.openxmlformats.org/officeDocument/2006/relationships/hyperlink" Target="https://www.mext.go.jp/content/20220304-mxt_shuukyo01-100003157_1.pdf"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mext.go.jp/content/20210528-mxt_jogai02-000011648_001.pdf" TargetMode="External"/><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3929F2A2-B88B-C38F-E05D-883CB67F6DD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212" y="0"/>
            <a:ext cx="12165576" cy="6857999"/>
          </a:xfrm>
          <a:prstGeom prst="rect">
            <a:avLst/>
          </a:prstGeom>
        </p:spPr>
      </p:pic>
    </p:spTree>
    <p:extLst>
      <p:ext uri="{BB962C8B-B14F-4D97-AF65-F5344CB8AC3E}">
        <p14:creationId xmlns:p14="http://schemas.microsoft.com/office/powerpoint/2010/main" val="1437645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テキスト プレースホルダー 34">
            <a:extLst>
              <a:ext uri="{FF2B5EF4-FFF2-40B4-BE49-F238E27FC236}">
                <a16:creationId xmlns:a16="http://schemas.microsoft.com/office/drawing/2014/main" id="{80CA5DB4-ACF6-E94C-8E8A-CB2AC0389A6E}"/>
              </a:ext>
            </a:extLst>
          </p:cNvPr>
          <p:cNvSpPr>
            <a:spLocks noGrp="1"/>
          </p:cNvSpPr>
          <p:nvPr>
            <p:ph type="body" sz="quarter" idx="15"/>
          </p:nvPr>
        </p:nvSpPr>
        <p:spPr>
          <a:prstGeom prst="rect">
            <a:avLst/>
          </a:prstGeom>
        </p:spPr>
        <p:txBody>
          <a:bodyPr/>
          <a:lstStyle/>
          <a:p>
            <a:r>
              <a:rPr lang="ja-JP" altLang="en-US" dirty="0"/>
              <a:t>教育情報セキュリティポリシーに関するガイドライン対応を行える３つのプロダクト</a:t>
            </a:r>
          </a:p>
        </p:txBody>
      </p:sp>
      <p:sp>
        <p:nvSpPr>
          <p:cNvPr id="37" name="テキスト プレースホルダー 36">
            <a:extLst>
              <a:ext uri="{FF2B5EF4-FFF2-40B4-BE49-F238E27FC236}">
                <a16:creationId xmlns:a16="http://schemas.microsoft.com/office/drawing/2014/main" id="{08C4C2EC-331A-2D41-A422-F9C77493B1A4}"/>
              </a:ext>
            </a:extLst>
          </p:cNvPr>
          <p:cNvSpPr>
            <a:spLocks noGrp="1"/>
          </p:cNvSpPr>
          <p:nvPr>
            <p:ph type="body" sz="quarter" idx="13"/>
          </p:nvPr>
        </p:nvSpPr>
        <p:spPr>
          <a:prstGeom prst="rect">
            <a:avLst/>
          </a:prstGeom>
        </p:spPr>
        <p:txBody>
          <a:bodyPr/>
          <a:lstStyle/>
          <a:p>
            <a:r>
              <a:rPr lang="en-US" altLang="ja-JP" dirty="0"/>
              <a:t>LANSCOPE </a:t>
            </a:r>
            <a:r>
              <a:rPr lang="ja-JP" altLang="en-US" dirty="0"/>
              <a:t>で対応する情報セキュリティポリシーガイドライン</a:t>
            </a:r>
          </a:p>
        </p:txBody>
      </p:sp>
      <p:sp>
        <p:nvSpPr>
          <p:cNvPr id="7" name="四角形: 角を丸くする 43">
            <a:extLst>
              <a:ext uri="{FF2B5EF4-FFF2-40B4-BE49-F238E27FC236}">
                <a16:creationId xmlns:a16="http://schemas.microsoft.com/office/drawing/2014/main" id="{30C32285-415A-AF4D-BE9A-4E5707DF52DF}"/>
              </a:ext>
            </a:extLst>
          </p:cNvPr>
          <p:cNvSpPr/>
          <p:nvPr/>
        </p:nvSpPr>
        <p:spPr>
          <a:xfrm>
            <a:off x="419101" y="1333171"/>
            <a:ext cx="5524149" cy="2035092"/>
          </a:xfrm>
          <a:prstGeom prst="roundRect">
            <a:avLst>
              <a:gd name="adj" fmla="val 0"/>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四角形: 角を丸くする 43">
            <a:extLst>
              <a:ext uri="{FF2B5EF4-FFF2-40B4-BE49-F238E27FC236}">
                <a16:creationId xmlns:a16="http://schemas.microsoft.com/office/drawing/2014/main" id="{EF53F9AB-9CF0-604E-A5CA-0230AD3D029B}"/>
              </a:ext>
            </a:extLst>
          </p:cNvPr>
          <p:cNvSpPr/>
          <p:nvPr/>
        </p:nvSpPr>
        <p:spPr>
          <a:xfrm>
            <a:off x="571501" y="1839246"/>
            <a:ext cx="1894903" cy="1435877"/>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0BA8107D-DAAB-5F43-A9BC-5A0F6292F7A9}"/>
              </a:ext>
            </a:extLst>
          </p:cNvPr>
          <p:cNvSpPr/>
          <p:nvPr/>
        </p:nvSpPr>
        <p:spPr>
          <a:xfrm>
            <a:off x="545173" y="1486613"/>
            <a:ext cx="2381633" cy="276999"/>
          </a:xfrm>
          <a:prstGeom prst="rect">
            <a:avLst/>
          </a:prstGeom>
        </p:spPr>
        <p:txBody>
          <a:bodyPr wrap="square">
            <a:spAutoFit/>
          </a:bodyPr>
          <a:lstStyle/>
          <a:p>
            <a:r>
              <a:rPr lang="ja-JP" altLang="en-US" sz="1200" b="1">
                <a:solidFill>
                  <a:srgbClr val="E60012"/>
                </a:solidFill>
                <a:latin typeface="メイリオ" pitchFamily="50" charset="-128"/>
                <a:ea typeface="メイリオ" pitchFamily="50" charset="-128"/>
                <a:cs typeface="メイリオ" pitchFamily="50" charset="-128"/>
              </a:rPr>
              <a:t>エンドポイント管理ツール</a:t>
            </a:r>
          </a:p>
        </p:txBody>
      </p:sp>
      <p:sp>
        <p:nvSpPr>
          <p:cNvPr id="11" name="正方形/長方形 10">
            <a:extLst>
              <a:ext uri="{FF2B5EF4-FFF2-40B4-BE49-F238E27FC236}">
                <a16:creationId xmlns:a16="http://schemas.microsoft.com/office/drawing/2014/main" id="{7675B9C7-AF10-E142-B7B3-54487B0D661D}"/>
              </a:ext>
            </a:extLst>
          </p:cNvPr>
          <p:cNvSpPr/>
          <p:nvPr/>
        </p:nvSpPr>
        <p:spPr>
          <a:xfrm>
            <a:off x="2598157" y="1479777"/>
            <a:ext cx="3213339" cy="1454244"/>
          </a:xfrm>
          <a:prstGeom prst="rect">
            <a:avLst/>
          </a:prstGeom>
        </p:spPr>
        <p:txBody>
          <a:bodyPr wrap="square">
            <a:spAutoFit/>
          </a:bodyPr>
          <a:lstStyle/>
          <a:p>
            <a:pPr algn="just">
              <a:lnSpc>
                <a:spcPct val="150000"/>
              </a:lnSpc>
            </a:pP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組織の</a:t>
            </a:r>
            <a:r>
              <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rPr>
              <a:t> </a:t>
            </a:r>
            <a:r>
              <a:rPr lang="en" altLang="ja-JP" sz="1200" dirty="0">
                <a:solidFill>
                  <a:schemeClr val="tx1">
                    <a:lumMod val="75000"/>
                    <a:lumOff val="25000"/>
                  </a:schemeClr>
                </a:solidFill>
                <a:latin typeface="メイリオ" panose="020B0604030504040204" pitchFamily="50" charset="-128"/>
                <a:ea typeface="メイリオ" panose="020B0604030504040204" pitchFamily="50" charset="-128"/>
              </a:rPr>
              <a:t>IT </a:t>
            </a: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資産管理・内部不正対策・外部脅威対策をオールインワンで対応可能です。オンプレミス版、クラウド版を用意し、クラウド版では</a:t>
            </a:r>
            <a:r>
              <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rPr>
              <a:t> PC </a:t>
            </a: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管理に加えてスマホ管理も支援します。</a:t>
            </a:r>
            <a:endPar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endParaRPr>
          </a:p>
        </p:txBody>
      </p:sp>
      <p:sp>
        <p:nvSpPr>
          <p:cNvPr id="12" name="四角形: 角を丸くする 43">
            <a:extLst>
              <a:ext uri="{FF2B5EF4-FFF2-40B4-BE49-F238E27FC236}">
                <a16:creationId xmlns:a16="http://schemas.microsoft.com/office/drawing/2014/main" id="{C1DF4EF9-99D1-774B-A639-AF5D2ABE95DB}"/>
              </a:ext>
            </a:extLst>
          </p:cNvPr>
          <p:cNvSpPr/>
          <p:nvPr/>
        </p:nvSpPr>
        <p:spPr>
          <a:xfrm>
            <a:off x="6095650" y="1333171"/>
            <a:ext cx="5587298" cy="2035092"/>
          </a:xfrm>
          <a:prstGeom prst="roundRect">
            <a:avLst>
              <a:gd name="adj" fmla="val 0"/>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四角形: 角を丸くする 43">
            <a:extLst>
              <a:ext uri="{FF2B5EF4-FFF2-40B4-BE49-F238E27FC236}">
                <a16:creationId xmlns:a16="http://schemas.microsoft.com/office/drawing/2014/main" id="{E9DC2FB8-2B9E-2344-8BA8-4044E67C0D9C}"/>
              </a:ext>
            </a:extLst>
          </p:cNvPr>
          <p:cNvSpPr/>
          <p:nvPr/>
        </p:nvSpPr>
        <p:spPr>
          <a:xfrm>
            <a:off x="6248050" y="1839246"/>
            <a:ext cx="1894903" cy="1435877"/>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6CEEE093-D9F2-FB49-A415-03DF7EA188CA}"/>
              </a:ext>
            </a:extLst>
          </p:cNvPr>
          <p:cNvSpPr/>
          <p:nvPr/>
        </p:nvSpPr>
        <p:spPr>
          <a:xfrm>
            <a:off x="6248050" y="1355279"/>
            <a:ext cx="1894903" cy="526298"/>
          </a:xfrm>
          <a:prstGeom prst="rect">
            <a:avLst/>
          </a:prstGeom>
        </p:spPr>
        <p:txBody>
          <a:bodyPr wrap="square">
            <a:spAutoFit/>
          </a:bodyPr>
          <a:lstStyle/>
          <a:p>
            <a:pPr algn="ctr">
              <a:lnSpc>
                <a:spcPct val="120000"/>
              </a:lnSpc>
            </a:pPr>
            <a:r>
              <a:rPr lang="ja-JP" altLang="en-US" sz="1200" b="1">
                <a:solidFill>
                  <a:srgbClr val="479471"/>
                </a:solidFill>
                <a:latin typeface="メイリオ" pitchFamily="50" charset="-128"/>
                <a:ea typeface="メイリオ" pitchFamily="50" charset="-128"/>
                <a:cs typeface="メイリオ" pitchFamily="50" charset="-128"/>
              </a:rPr>
              <a:t>業界最高峰の </a:t>
            </a:r>
            <a:endParaRPr lang="en-US" altLang="ja-JP" sz="1200" b="1" dirty="0">
              <a:solidFill>
                <a:srgbClr val="479471"/>
              </a:solidFill>
              <a:latin typeface="メイリオ" pitchFamily="50" charset="-128"/>
              <a:ea typeface="メイリオ" pitchFamily="50" charset="-128"/>
              <a:cs typeface="メイリオ" pitchFamily="50" charset="-128"/>
            </a:endParaRPr>
          </a:p>
          <a:p>
            <a:pPr algn="ctr">
              <a:lnSpc>
                <a:spcPct val="120000"/>
              </a:lnSpc>
            </a:pPr>
            <a:r>
              <a:rPr lang="en-US" altLang="ja-JP" sz="1200" b="1" dirty="0">
                <a:solidFill>
                  <a:srgbClr val="479471"/>
                </a:solidFill>
                <a:latin typeface="メイリオ" pitchFamily="50" charset="-128"/>
                <a:ea typeface="メイリオ" pitchFamily="50" charset="-128"/>
                <a:cs typeface="メイリオ" pitchFamily="50" charset="-128"/>
              </a:rPr>
              <a:t>AI </a:t>
            </a:r>
            <a:r>
              <a:rPr lang="ja-JP" altLang="en-US" sz="1200" b="1">
                <a:solidFill>
                  <a:srgbClr val="479471"/>
                </a:solidFill>
                <a:latin typeface="メイリオ" pitchFamily="50" charset="-128"/>
                <a:ea typeface="メイリオ" pitchFamily="50" charset="-128"/>
                <a:cs typeface="メイリオ" pitchFamily="50" charset="-128"/>
              </a:rPr>
              <a:t>アンチウイルス</a:t>
            </a:r>
          </a:p>
        </p:txBody>
      </p:sp>
      <p:sp>
        <p:nvSpPr>
          <p:cNvPr id="15" name="正方形/長方形 14">
            <a:extLst>
              <a:ext uri="{FF2B5EF4-FFF2-40B4-BE49-F238E27FC236}">
                <a16:creationId xmlns:a16="http://schemas.microsoft.com/office/drawing/2014/main" id="{264DC39F-BD00-B541-BDB4-065072797A0B}"/>
              </a:ext>
            </a:extLst>
          </p:cNvPr>
          <p:cNvSpPr/>
          <p:nvPr/>
        </p:nvSpPr>
        <p:spPr>
          <a:xfrm>
            <a:off x="8295353" y="1491336"/>
            <a:ext cx="3213339" cy="1731243"/>
          </a:xfrm>
          <a:prstGeom prst="rect">
            <a:avLst/>
          </a:prstGeom>
        </p:spPr>
        <p:txBody>
          <a:bodyPr wrap="square">
            <a:spAutoFit/>
          </a:bodyPr>
          <a:lstStyle/>
          <a:p>
            <a:pPr algn="just">
              <a:lnSpc>
                <a:spcPct val="150000"/>
              </a:lnSpc>
            </a:pPr>
            <a:r>
              <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rPr>
              <a:t>AI </a:t>
            </a: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を活用したアンチウイルスで、未知・亜種のマルウェアからデバイスを防御します。</a:t>
            </a:r>
            <a:endPar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endParaRPr>
          </a:p>
          <a:p>
            <a:pPr algn="just">
              <a:lnSpc>
                <a:spcPct val="150000"/>
              </a:lnSpc>
            </a:pP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高性能なエンドポイントセキュリティ「</a:t>
            </a:r>
            <a:r>
              <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rPr>
              <a:t>CylancePROTECT</a:t>
            </a: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a:t>
            </a:r>
            <a:r>
              <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rPr>
              <a:t>Deep Instinct</a:t>
            </a: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a:t>
            </a:r>
            <a:r>
              <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rPr>
              <a:t> </a:t>
            </a: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を</a:t>
            </a:r>
            <a:r>
              <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rPr>
              <a:t> </a:t>
            </a:r>
            <a:r>
              <a:rPr lang="en" altLang="ja-JP" sz="1200" dirty="0">
                <a:solidFill>
                  <a:schemeClr val="tx1">
                    <a:lumMod val="75000"/>
                    <a:lumOff val="25000"/>
                  </a:schemeClr>
                </a:solidFill>
                <a:latin typeface="メイリオ" panose="020B0604030504040204" pitchFamily="50" charset="-128"/>
                <a:ea typeface="メイリオ" panose="020B0604030504040204" pitchFamily="50" charset="-128"/>
              </a:rPr>
              <a:t>MOTEX </a:t>
            </a: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が提供する安心サポートで導入できる</a:t>
            </a:r>
            <a:r>
              <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rPr>
              <a:t> Managed </a:t>
            </a: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サービスです。</a:t>
            </a:r>
            <a:endPar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endParaRPr>
          </a:p>
        </p:txBody>
      </p:sp>
      <p:sp>
        <p:nvSpPr>
          <p:cNvPr id="17" name="四角形: 角を丸くする 43">
            <a:extLst>
              <a:ext uri="{FF2B5EF4-FFF2-40B4-BE49-F238E27FC236}">
                <a16:creationId xmlns:a16="http://schemas.microsoft.com/office/drawing/2014/main" id="{A5DF771D-E0E1-054A-A427-E074535E5919}"/>
              </a:ext>
            </a:extLst>
          </p:cNvPr>
          <p:cNvSpPr/>
          <p:nvPr/>
        </p:nvSpPr>
        <p:spPr>
          <a:xfrm>
            <a:off x="419102" y="3492168"/>
            <a:ext cx="3653016" cy="3041782"/>
          </a:xfrm>
          <a:prstGeom prst="roundRect">
            <a:avLst>
              <a:gd name="adj" fmla="val 0"/>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四角形: 角を丸くする 43">
            <a:extLst>
              <a:ext uri="{FF2B5EF4-FFF2-40B4-BE49-F238E27FC236}">
                <a16:creationId xmlns:a16="http://schemas.microsoft.com/office/drawing/2014/main" id="{C1944C3F-A3B8-DB44-9317-0D7CFA163554}"/>
              </a:ext>
            </a:extLst>
          </p:cNvPr>
          <p:cNvSpPr/>
          <p:nvPr/>
        </p:nvSpPr>
        <p:spPr>
          <a:xfrm>
            <a:off x="571501" y="3971488"/>
            <a:ext cx="1894902" cy="1489511"/>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A883A6DE-A722-E24A-B59C-5453C881E13E}"/>
              </a:ext>
            </a:extLst>
          </p:cNvPr>
          <p:cNvSpPr/>
          <p:nvPr/>
        </p:nvSpPr>
        <p:spPr>
          <a:xfrm>
            <a:off x="517543" y="3642646"/>
            <a:ext cx="2716311" cy="276999"/>
          </a:xfrm>
          <a:prstGeom prst="rect">
            <a:avLst/>
          </a:prstGeom>
        </p:spPr>
        <p:txBody>
          <a:bodyPr wrap="square">
            <a:spAutoFit/>
          </a:bodyPr>
          <a:lstStyle/>
          <a:p>
            <a:r>
              <a:rPr lang="en-US" altLang="ja-JP" sz="1200" b="1" dirty="0">
                <a:solidFill>
                  <a:srgbClr val="3790C6"/>
                </a:solidFill>
                <a:latin typeface="メイリオ" pitchFamily="50" charset="-128"/>
                <a:ea typeface="メイリオ" pitchFamily="50" charset="-128"/>
                <a:cs typeface="メイリオ" pitchFamily="50" charset="-128"/>
              </a:rPr>
              <a:t>Microsoft </a:t>
            </a:r>
            <a:r>
              <a:rPr lang="en-US" altLang="ja-JP" sz="1200" b="1">
                <a:solidFill>
                  <a:srgbClr val="3790C6"/>
                </a:solidFill>
                <a:latin typeface="メイリオ" pitchFamily="50" charset="-128"/>
                <a:ea typeface="メイリオ" pitchFamily="50" charset="-128"/>
                <a:cs typeface="メイリオ" pitchFamily="50" charset="-128"/>
              </a:rPr>
              <a:t>365 </a:t>
            </a:r>
            <a:r>
              <a:rPr lang="ja-JP" altLang="en-US" sz="1200" b="1">
                <a:solidFill>
                  <a:srgbClr val="3790C6"/>
                </a:solidFill>
                <a:latin typeface="メイリオ" pitchFamily="50" charset="-128"/>
                <a:ea typeface="メイリオ" pitchFamily="50" charset="-128"/>
                <a:cs typeface="メイリオ" pitchFamily="50" charset="-128"/>
              </a:rPr>
              <a:t>の情報漏洩対策</a:t>
            </a:r>
            <a:endParaRPr lang="ja-JP" altLang="en-US" sz="1200" b="1" dirty="0">
              <a:solidFill>
                <a:srgbClr val="3790C6"/>
              </a:solidFill>
              <a:latin typeface="メイリオ" pitchFamily="50" charset="-128"/>
              <a:ea typeface="メイリオ" pitchFamily="50" charset="-128"/>
              <a:cs typeface="メイリオ" pitchFamily="50" charset="-128"/>
            </a:endParaRPr>
          </a:p>
        </p:txBody>
      </p:sp>
      <p:sp>
        <p:nvSpPr>
          <p:cNvPr id="20" name="正方形/長方形 19">
            <a:extLst>
              <a:ext uri="{FF2B5EF4-FFF2-40B4-BE49-F238E27FC236}">
                <a16:creationId xmlns:a16="http://schemas.microsoft.com/office/drawing/2014/main" id="{89EEE647-E0AC-9145-9E64-35BA45B255DF}"/>
              </a:ext>
            </a:extLst>
          </p:cNvPr>
          <p:cNvSpPr/>
          <p:nvPr/>
        </p:nvSpPr>
        <p:spPr>
          <a:xfrm>
            <a:off x="2531234" y="3901210"/>
            <a:ext cx="1482317" cy="1731243"/>
          </a:xfrm>
          <a:prstGeom prst="rect">
            <a:avLst/>
          </a:prstGeom>
        </p:spPr>
        <p:txBody>
          <a:bodyPr wrap="square">
            <a:spAutoFit/>
          </a:bodyPr>
          <a:lstStyle/>
          <a:p>
            <a:pPr algn="just">
              <a:lnSpc>
                <a:spcPct val="150000"/>
              </a:lnSpc>
            </a:pPr>
            <a:r>
              <a:rPr lang="en" altLang="ja-JP" sz="1200" dirty="0">
                <a:solidFill>
                  <a:schemeClr val="tx1">
                    <a:lumMod val="75000"/>
                    <a:lumOff val="25000"/>
                  </a:schemeClr>
                </a:solidFill>
                <a:latin typeface="メイリオ" panose="020B0604030504040204" pitchFamily="50" charset="-128"/>
                <a:ea typeface="メイリオ" panose="020B0604030504040204" pitchFamily="50" charset="-128"/>
              </a:rPr>
              <a:t>Microsoft 365</a:t>
            </a:r>
            <a:r>
              <a:rPr lang="ja-JP" altLang="en-US" sz="1200">
                <a:solidFill>
                  <a:schemeClr val="tx1">
                    <a:lumMod val="75000"/>
                    <a:lumOff val="25000"/>
                  </a:schemeClr>
                </a:solidFill>
                <a:latin typeface="メイリオ" panose="020B0604030504040204" pitchFamily="50" charset="-128"/>
                <a:ea typeface="メイリオ" panose="020B0604030504040204" pitchFamily="50" charset="-128"/>
              </a:rPr>
              <a:t>の監査ログを取得・整形しレポート化。情報漏洩などのインシデントに繋がる操作を把握でき</a:t>
            </a:r>
          </a:p>
        </p:txBody>
      </p:sp>
      <p:sp>
        <p:nvSpPr>
          <p:cNvPr id="22" name="テキスト ボックス 21">
            <a:extLst>
              <a:ext uri="{FF2B5EF4-FFF2-40B4-BE49-F238E27FC236}">
                <a16:creationId xmlns:a16="http://schemas.microsoft.com/office/drawing/2014/main" id="{B9057E83-9EA6-7E43-BA3A-A93942C36493}"/>
              </a:ext>
            </a:extLst>
          </p:cNvPr>
          <p:cNvSpPr txBox="1"/>
          <p:nvPr/>
        </p:nvSpPr>
        <p:spPr>
          <a:xfrm>
            <a:off x="549054" y="5546682"/>
            <a:ext cx="3464498" cy="900246"/>
          </a:xfrm>
          <a:prstGeom prst="rect">
            <a:avLst/>
          </a:prstGeom>
        </p:spPr>
        <p:txBody>
          <a:bodyPr wrap="square">
            <a:spAutoFit/>
          </a:bodyPr>
          <a:lstStyle>
            <a:defPPr>
              <a:defRPr lang="en-US"/>
            </a:defPPr>
            <a:lvl1pPr algn="just">
              <a:lnSpc>
                <a:spcPct val="150000"/>
              </a:lnSpc>
              <a:defRPr sz="1200">
                <a:solidFill>
                  <a:schemeClr val="tx1">
                    <a:lumMod val="75000"/>
                    <a:lumOff val="25000"/>
                  </a:schemeClr>
                </a:solidFill>
                <a:latin typeface="メイリオ" panose="020B0604030504040204" pitchFamily="50" charset="-128"/>
                <a:ea typeface="メイリオ" panose="020B0604030504040204" pitchFamily="50" charset="-128"/>
              </a:defRPr>
            </a:lvl1pPr>
          </a:lstStyle>
          <a:p>
            <a:r>
              <a:rPr lang="ja-JP" altLang="en-US"/>
              <a:t>ます。また、様々なクラウドサービスと連携することで複雑な業務を自動化し、ユーザー自身が課題を解決できる最適なフローを提供します。</a:t>
            </a:r>
          </a:p>
        </p:txBody>
      </p:sp>
      <p:sp>
        <p:nvSpPr>
          <p:cNvPr id="23" name="四角形: 角を丸くする 43">
            <a:extLst>
              <a:ext uri="{FF2B5EF4-FFF2-40B4-BE49-F238E27FC236}">
                <a16:creationId xmlns:a16="http://schemas.microsoft.com/office/drawing/2014/main" id="{B2115CA9-6A70-4847-B517-26B475048F60}"/>
              </a:ext>
            </a:extLst>
          </p:cNvPr>
          <p:cNvSpPr/>
          <p:nvPr/>
        </p:nvSpPr>
        <p:spPr>
          <a:xfrm>
            <a:off x="4224517" y="3492168"/>
            <a:ext cx="3653016" cy="3041782"/>
          </a:xfrm>
          <a:prstGeom prst="roundRect">
            <a:avLst>
              <a:gd name="adj" fmla="val 0"/>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四角形: 角を丸くする 43">
            <a:extLst>
              <a:ext uri="{FF2B5EF4-FFF2-40B4-BE49-F238E27FC236}">
                <a16:creationId xmlns:a16="http://schemas.microsoft.com/office/drawing/2014/main" id="{76F4D5D9-7798-504D-AB1A-7DFFC7933042}"/>
              </a:ext>
            </a:extLst>
          </p:cNvPr>
          <p:cNvSpPr/>
          <p:nvPr/>
        </p:nvSpPr>
        <p:spPr>
          <a:xfrm>
            <a:off x="4376916" y="3971488"/>
            <a:ext cx="1894902" cy="1489511"/>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a:extLst>
              <a:ext uri="{FF2B5EF4-FFF2-40B4-BE49-F238E27FC236}">
                <a16:creationId xmlns:a16="http://schemas.microsoft.com/office/drawing/2014/main" id="{15C2C0BC-683C-C248-905A-5A563A655DC1}"/>
              </a:ext>
            </a:extLst>
          </p:cNvPr>
          <p:cNvSpPr/>
          <p:nvPr/>
        </p:nvSpPr>
        <p:spPr>
          <a:xfrm>
            <a:off x="4322958" y="3642646"/>
            <a:ext cx="2687092" cy="276999"/>
          </a:xfrm>
          <a:prstGeom prst="rect">
            <a:avLst/>
          </a:prstGeom>
        </p:spPr>
        <p:txBody>
          <a:bodyPr wrap="square">
            <a:spAutoFit/>
          </a:bodyPr>
          <a:lstStyle/>
          <a:p>
            <a:r>
              <a:rPr lang="en-US" altLang="ja-JP" sz="1200" b="1" dirty="0">
                <a:solidFill>
                  <a:schemeClr val="accent4">
                    <a:lumMod val="50000"/>
                  </a:schemeClr>
                </a:solidFill>
                <a:latin typeface="メイリオ" pitchFamily="50" charset="-128"/>
                <a:ea typeface="メイリオ" pitchFamily="50" charset="-128"/>
                <a:cs typeface="メイリオ" pitchFamily="50" charset="-128"/>
              </a:rPr>
              <a:t>PC</a:t>
            </a:r>
            <a:r>
              <a:rPr lang="ja-JP" altLang="en-US" sz="1200" b="1">
                <a:solidFill>
                  <a:schemeClr val="accent4">
                    <a:lumMod val="50000"/>
                  </a:schemeClr>
                </a:solidFill>
                <a:latin typeface="メイリオ" pitchFamily="50" charset="-128"/>
                <a:ea typeface="メイリオ" pitchFamily="50" charset="-128"/>
                <a:cs typeface="メイリオ" pitchFamily="50" charset="-128"/>
              </a:rPr>
              <a:t>・スマホのリモートサポート</a:t>
            </a:r>
          </a:p>
        </p:txBody>
      </p:sp>
      <p:sp>
        <p:nvSpPr>
          <p:cNvPr id="26" name="正方形/長方形 25">
            <a:extLst>
              <a:ext uri="{FF2B5EF4-FFF2-40B4-BE49-F238E27FC236}">
                <a16:creationId xmlns:a16="http://schemas.microsoft.com/office/drawing/2014/main" id="{8B565CCA-5B3E-0F47-943F-7B3504237015}"/>
              </a:ext>
            </a:extLst>
          </p:cNvPr>
          <p:cNvSpPr/>
          <p:nvPr/>
        </p:nvSpPr>
        <p:spPr>
          <a:xfrm>
            <a:off x="6336650" y="3901210"/>
            <a:ext cx="1478436" cy="1731243"/>
          </a:xfrm>
          <a:prstGeom prst="rect">
            <a:avLst/>
          </a:prstGeom>
        </p:spPr>
        <p:txBody>
          <a:bodyPr wrap="square">
            <a:spAutoFit/>
          </a:bodyPr>
          <a:lstStyle/>
          <a:p>
            <a:pPr algn="just">
              <a:lnSpc>
                <a:spcPct val="150000"/>
              </a:lnSpc>
            </a:pP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遠隔地にあるサーバーや</a:t>
            </a:r>
            <a:r>
              <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rPr>
              <a:t> PC</a:t>
            </a: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、スマホへの「リモート操作」「画面共有」を実現する企業向けのリモート</a:t>
            </a:r>
          </a:p>
        </p:txBody>
      </p:sp>
      <p:sp>
        <p:nvSpPr>
          <p:cNvPr id="27" name="テキスト ボックス 26">
            <a:extLst>
              <a:ext uri="{FF2B5EF4-FFF2-40B4-BE49-F238E27FC236}">
                <a16:creationId xmlns:a16="http://schemas.microsoft.com/office/drawing/2014/main" id="{C3100EBF-20C3-B34B-9584-5F4D09FDDCC2}"/>
              </a:ext>
            </a:extLst>
          </p:cNvPr>
          <p:cNvSpPr txBox="1"/>
          <p:nvPr/>
        </p:nvSpPr>
        <p:spPr>
          <a:xfrm>
            <a:off x="4333117" y="5555549"/>
            <a:ext cx="3464498" cy="623248"/>
          </a:xfrm>
          <a:prstGeom prst="rect">
            <a:avLst/>
          </a:prstGeom>
        </p:spPr>
        <p:txBody>
          <a:bodyPr wrap="square">
            <a:spAutoFit/>
          </a:bodyPr>
          <a:lstStyle>
            <a:defPPr>
              <a:defRPr lang="en-US"/>
            </a:defPPr>
            <a:lvl1pPr algn="just">
              <a:lnSpc>
                <a:spcPct val="150000"/>
              </a:lnSpc>
              <a:defRPr sz="1200">
                <a:solidFill>
                  <a:schemeClr val="tx1">
                    <a:lumMod val="75000"/>
                    <a:lumOff val="25000"/>
                  </a:schemeClr>
                </a:solidFill>
                <a:latin typeface="メイリオ" panose="020B0604030504040204" pitchFamily="50" charset="-128"/>
                <a:ea typeface="メイリオ" panose="020B0604030504040204" pitchFamily="50" charset="-128"/>
              </a:defRPr>
            </a:lvl1pPr>
          </a:lstStyle>
          <a:p>
            <a:r>
              <a:rPr lang="ja-JP" altLang="en-US" dirty="0"/>
              <a:t>コントロールツールです。オンプレミス版、クラウド版から選択して導入できます。</a:t>
            </a:r>
          </a:p>
        </p:txBody>
      </p:sp>
      <p:sp>
        <p:nvSpPr>
          <p:cNvPr id="28" name="四角形: 角を丸くする 43">
            <a:extLst>
              <a:ext uri="{FF2B5EF4-FFF2-40B4-BE49-F238E27FC236}">
                <a16:creationId xmlns:a16="http://schemas.microsoft.com/office/drawing/2014/main" id="{76A86EEC-5AE1-F449-B198-FDADAD1355C5}"/>
              </a:ext>
            </a:extLst>
          </p:cNvPr>
          <p:cNvSpPr/>
          <p:nvPr/>
        </p:nvSpPr>
        <p:spPr>
          <a:xfrm>
            <a:off x="8029932" y="3479799"/>
            <a:ext cx="3653016" cy="3041782"/>
          </a:xfrm>
          <a:prstGeom prst="roundRect">
            <a:avLst>
              <a:gd name="adj" fmla="val 0"/>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四角形: 角を丸くする 43">
            <a:extLst>
              <a:ext uri="{FF2B5EF4-FFF2-40B4-BE49-F238E27FC236}">
                <a16:creationId xmlns:a16="http://schemas.microsoft.com/office/drawing/2014/main" id="{2A035D42-0A9D-9A4E-A4D1-1817170C88D2}"/>
              </a:ext>
            </a:extLst>
          </p:cNvPr>
          <p:cNvSpPr/>
          <p:nvPr/>
        </p:nvSpPr>
        <p:spPr>
          <a:xfrm>
            <a:off x="8182331" y="3959119"/>
            <a:ext cx="1894902" cy="1489511"/>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a:extLst>
              <a:ext uri="{FF2B5EF4-FFF2-40B4-BE49-F238E27FC236}">
                <a16:creationId xmlns:a16="http://schemas.microsoft.com/office/drawing/2014/main" id="{694DD508-69E6-CD42-8D04-6D4F89E31F03}"/>
              </a:ext>
            </a:extLst>
          </p:cNvPr>
          <p:cNvSpPr/>
          <p:nvPr/>
        </p:nvSpPr>
        <p:spPr>
          <a:xfrm>
            <a:off x="8128373" y="3630277"/>
            <a:ext cx="3644527" cy="253916"/>
          </a:xfrm>
          <a:prstGeom prst="rect">
            <a:avLst/>
          </a:prstGeom>
        </p:spPr>
        <p:txBody>
          <a:bodyPr wrap="square">
            <a:spAutoFit/>
          </a:bodyPr>
          <a:lstStyle/>
          <a:p>
            <a:r>
              <a:rPr lang="ja-JP" altLang="en-US" sz="1050" b="1">
                <a:solidFill>
                  <a:schemeClr val="accent5">
                    <a:lumMod val="50000"/>
                  </a:schemeClr>
                </a:solidFill>
                <a:latin typeface="メイリオ" pitchFamily="50" charset="-128"/>
                <a:ea typeface="メイリオ" pitchFamily="50" charset="-128"/>
              </a:rPr>
              <a:t>コンサルティング・ソリューション導入、運用監視支援</a:t>
            </a:r>
          </a:p>
        </p:txBody>
      </p:sp>
      <p:sp>
        <p:nvSpPr>
          <p:cNvPr id="31" name="正方形/長方形 30">
            <a:extLst>
              <a:ext uri="{FF2B5EF4-FFF2-40B4-BE49-F238E27FC236}">
                <a16:creationId xmlns:a16="http://schemas.microsoft.com/office/drawing/2014/main" id="{4BC93D52-8A95-254F-94AC-038F377242B1}"/>
              </a:ext>
            </a:extLst>
          </p:cNvPr>
          <p:cNvSpPr/>
          <p:nvPr/>
        </p:nvSpPr>
        <p:spPr>
          <a:xfrm>
            <a:off x="10142065" y="3888841"/>
            <a:ext cx="1478436" cy="1731243"/>
          </a:xfrm>
          <a:prstGeom prst="rect">
            <a:avLst/>
          </a:prstGeom>
        </p:spPr>
        <p:txBody>
          <a:bodyPr wrap="square">
            <a:spAutoFit/>
          </a:bodyPr>
          <a:lstStyle/>
          <a:p>
            <a:pPr algn="just">
              <a:lnSpc>
                <a:spcPct val="150000"/>
              </a:lnSpc>
            </a:pPr>
            <a:r>
              <a:rPr lang="ja-JP" altLang="en-US" sz="1200">
                <a:solidFill>
                  <a:schemeClr val="tx1">
                    <a:lumMod val="75000"/>
                    <a:lumOff val="25000"/>
                  </a:schemeClr>
                </a:solidFill>
                <a:latin typeface="メイリオ" panose="020B0604030504040204" pitchFamily="50" charset="-128"/>
                <a:ea typeface="メイリオ" panose="020B0604030504040204" pitchFamily="50" charset="-128"/>
              </a:rPr>
              <a:t>サイバーセキュリティのさまざまな領域に対し、 「診断・コンサルティング」「対策」「監視」という</a:t>
            </a:r>
          </a:p>
        </p:txBody>
      </p:sp>
      <p:sp>
        <p:nvSpPr>
          <p:cNvPr id="32" name="テキスト ボックス 31">
            <a:extLst>
              <a:ext uri="{FF2B5EF4-FFF2-40B4-BE49-F238E27FC236}">
                <a16:creationId xmlns:a16="http://schemas.microsoft.com/office/drawing/2014/main" id="{DAB04928-11DB-6045-8394-0DD284A9C612}"/>
              </a:ext>
            </a:extLst>
          </p:cNvPr>
          <p:cNvSpPr txBox="1"/>
          <p:nvPr/>
        </p:nvSpPr>
        <p:spPr>
          <a:xfrm>
            <a:off x="8142081" y="5558495"/>
            <a:ext cx="3464498" cy="900246"/>
          </a:xfrm>
          <a:prstGeom prst="rect">
            <a:avLst/>
          </a:prstGeom>
        </p:spPr>
        <p:txBody>
          <a:bodyPr wrap="square">
            <a:spAutoFit/>
          </a:bodyPr>
          <a:lstStyle>
            <a:defPPr>
              <a:defRPr lang="en-US"/>
            </a:defPPr>
            <a:lvl1pPr algn="just">
              <a:lnSpc>
                <a:spcPct val="150000"/>
              </a:lnSpc>
              <a:defRPr sz="1200">
                <a:solidFill>
                  <a:schemeClr val="tx1">
                    <a:lumMod val="75000"/>
                    <a:lumOff val="25000"/>
                  </a:schemeClr>
                </a:solidFill>
                <a:latin typeface="メイリオ" panose="020B0604030504040204" pitchFamily="50" charset="-128"/>
                <a:ea typeface="メイリオ" panose="020B0604030504040204" pitchFamily="50" charset="-128"/>
              </a:defRPr>
            </a:lvl1pPr>
          </a:lstStyle>
          <a:p>
            <a:r>
              <a:rPr lang="en-US" altLang="ja-JP" dirty="0"/>
              <a:t>3</a:t>
            </a:r>
            <a:r>
              <a:rPr lang="ja-JP" altLang="en-US"/>
              <a:t>つの観点で、リスクアセスメントを含むコンサルティング、対策導入、運用までのトータルセキュリティソリューションを提供します。</a:t>
            </a:r>
          </a:p>
        </p:txBody>
      </p:sp>
      <p:pic>
        <p:nvPicPr>
          <p:cNvPr id="38" name="図 37">
            <a:extLst>
              <a:ext uri="{FF2B5EF4-FFF2-40B4-BE49-F238E27FC236}">
                <a16:creationId xmlns:a16="http://schemas.microsoft.com/office/drawing/2014/main" id="{EA1E3531-763B-FD40-9F09-AF55E2D76F07}"/>
              </a:ext>
            </a:extLst>
          </p:cNvPr>
          <p:cNvPicPr>
            <a:picLocks noChangeAspect="1"/>
          </p:cNvPicPr>
          <p:nvPr/>
        </p:nvPicPr>
        <p:blipFill>
          <a:blip r:embed="rId2"/>
          <a:stretch>
            <a:fillRect/>
          </a:stretch>
        </p:blipFill>
        <p:spPr>
          <a:xfrm>
            <a:off x="770082" y="2207103"/>
            <a:ext cx="1497739" cy="717752"/>
          </a:xfrm>
          <a:prstGeom prst="rect">
            <a:avLst/>
          </a:prstGeom>
        </p:spPr>
      </p:pic>
      <p:pic>
        <p:nvPicPr>
          <p:cNvPr id="40" name="図 39">
            <a:extLst>
              <a:ext uri="{FF2B5EF4-FFF2-40B4-BE49-F238E27FC236}">
                <a16:creationId xmlns:a16="http://schemas.microsoft.com/office/drawing/2014/main" id="{31E3D32A-E012-E941-BB3B-23AEA1277EE0}"/>
              </a:ext>
            </a:extLst>
          </p:cNvPr>
          <p:cNvPicPr>
            <a:picLocks noChangeAspect="1"/>
          </p:cNvPicPr>
          <p:nvPr/>
        </p:nvPicPr>
        <p:blipFill>
          <a:blip r:embed="rId3"/>
          <a:stretch>
            <a:fillRect/>
          </a:stretch>
        </p:blipFill>
        <p:spPr>
          <a:xfrm>
            <a:off x="8515479" y="4151406"/>
            <a:ext cx="1305955" cy="1121337"/>
          </a:xfrm>
          <a:prstGeom prst="rect">
            <a:avLst/>
          </a:prstGeom>
        </p:spPr>
      </p:pic>
      <p:pic>
        <p:nvPicPr>
          <p:cNvPr id="41" name="図 40">
            <a:extLst>
              <a:ext uri="{FF2B5EF4-FFF2-40B4-BE49-F238E27FC236}">
                <a16:creationId xmlns:a16="http://schemas.microsoft.com/office/drawing/2014/main" id="{50830FAD-3AB3-B64B-8907-B87516256345}"/>
              </a:ext>
            </a:extLst>
          </p:cNvPr>
          <p:cNvPicPr>
            <a:picLocks noChangeAspect="1"/>
          </p:cNvPicPr>
          <p:nvPr/>
        </p:nvPicPr>
        <p:blipFill>
          <a:blip r:embed="rId4"/>
          <a:stretch>
            <a:fillRect/>
          </a:stretch>
        </p:blipFill>
        <p:spPr>
          <a:xfrm>
            <a:off x="6371744" y="2104776"/>
            <a:ext cx="1647513" cy="922017"/>
          </a:xfrm>
          <a:prstGeom prst="rect">
            <a:avLst/>
          </a:prstGeom>
        </p:spPr>
      </p:pic>
      <p:pic>
        <p:nvPicPr>
          <p:cNvPr id="43" name="図 42">
            <a:extLst>
              <a:ext uri="{FF2B5EF4-FFF2-40B4-BE49-F238E27FC236}">
                <a16:creationId xmlns:a16="http://schemas.microsoft.com/office/drawing/2014/main" id="{D2631500-72D6-714E-ADAA-58C1484E3B82}"/>
              </a:ext>
            </a:extLst>
          </p:cNvPr>
          <p:cNvPicPr>
            <a:picLocks noChangeAspect="1"/>
          </p:cNvPicPr>
          <p:nvPr/>
        </p:nvPicPr>
        <p:blipFill>
          <a:blip r:embed="rId5"/>
          <a:stretch>
            <a:fillRect/>
          </a:stretch>
        </p:blipFill>
        <p:spPr>
          <a:xfrm>
            <a:off x="4600699" y="4257856"/>
            <a:ext cx="1488355" cy="926725"/>
          </a:xfrm>
          <a:prstGeom prst="rect">
            <a:avLst/>
          </a:prstGeom>
        </p:spPr>
      </p:pic>
      <p:pic>
        <p:nvPicPr>
          <p:cNvPr id="44" name="図 43">
            <a:extLst>
              <a:ext uri="{FF2B5EF4-FFF2-40B4-BE49-F238E27FC236}">
                <a16:creationId xmlns:a16="http://schemas.microsoft.com/office/drawing/2014/main" id="{1A129E5B-7702-2A4F-BA3F-ACA460A8F08C}"/>
              </a:ext>
            </a:extLst>
          </p:cNvPr>
          <p:cNvPicPr>
            <a:picLocks noChangeAspect="1"/>
          </p:cNvPicPr>
          <p:nvPr/>
        </p:nvPicPr>
        <p:blipFill>
          <a:blip r:embed="rId6"/>
          <a:stretch>
            <a:fillRect/>
          </a:stretch>
        </p:blipFill>
        <p:spPr>
          <a:xfrm>
            <a:off x="697532" y="4173537"/>
            <a:ext cx="1647492" cy="1121337"/>
          </a:xfrm>
          <a:prstGeom prst="rect">
            <a:avLst/>
          </a:prstGeom>
        </p:spPr>
      </p:pic>
      <p:sp>
        <p:nvSpPr>
          <p:cNvPr id="2" name="正方形/長方形 1">
            <a:extLst>
              <a:ext uri="{FF2B5EF4-FFF2-40B4-BE49-F238E27FC236}">
                <a16:creationId xmlns:a16="http://schemas.microsoft.com/office/drawing/2014/main" id="{1B53447E-39F8-49D9-FF6C-64FDAF79279C}"/>
              </a:ext>
            </a:extLst>
          </p:cNvPr>
          <p:cNvSpPr/>
          <p:nvPr/>
        </p:nvSpPr>
        <p:spPr>
          <a:xfrm>
            <a:off x="385880" y="1333171"/>
            <a:ext cx="5535514" cy="2032661"/>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6BAC3AC3-9B7D-58C9-5603-FC8374E3A4E0}"/>
              </a:ext>
            </a:extLst>
          </p:cNvPr>
          <p:cNvSpPr/>
          <p:nvPr/>
        </p:nvSpPr>
        <p:spPr>
          <a:xfrm>
            <a:off x="6076561" y="1333171"/>
            <a:ext cx="5625476" cy="2032661"/>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6921908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4FBB218E-FE31-806C-8088-1F99B8EF5568}"/>
              </a:ext>
            </a:extLst>
          </p:cNvPr>
          <p:cNvSpPr>
            <a:spLocks noGrp="1"/>
          </p:cNvSpPr>
          <p:nvPr>
            <p:ph type="body" sz="quarter" idx="15"/>
          </p:nvPr>
        </p:nvSpPr>
        <p:spPr>
          <a:prstGeom prst="rect">
            <a:avLst/>
          </a:prstGeom>
        </p:spPr>
        <p:txBody>
          <a:bodyPr/>
          <a:lstStyle/>
          <a:p>
            <a:r>
              <a:rPr kumimoji="1" lang="en-US" altLang="ja-JP" dirty="0"/>
              <a:t>LANSCOPE </a:t>
            </a:r>
            <a:r>
              <a:rPr kumimoji="1" lang="ja-JP" altLang="en-US" dirty="0"/>
              <a:t>で支援する「教育情報セキュリティポリシーに関するガイドライン」対策</a:t>
            </a:r>
          </a:p>
        </p:txBody>
      </p:sp>
      <p:graphicFrame>
        <p:nvGraphicFramePr>
          <p:cNvPr id="18" name="表 17">
            <a:extLst>
              <a:ext uri="{FF2B5EF4-FFF2-40B4-BE49-F238E27FC236}">
                <a16:creationId xmlns:a16="http://schemas.microsoft.com/office/drawing/2014/main" id="{9473653D-1089-1E09-F545-1350C784C911}"/>
              </a:ext>
            </a:extLst>
          </p:cNvPr>
          <p:cNvGraphicFramePr>
            <a:graphicFrameLocks noGrp="1"/>
          </p:cNvGraphicFramePr>
          <p:nvPr>
            <p:extLst>
              <p:ext uri="{D42A27DB-BD31-4B8C-83A1-F6EECF244321}">
                <p14:modId xmlns:p14="http://schemas.microsoft.com/office/powerpoint/2010/main" val="605361798"/>
              </p:ext>
            </p:extLst>
          </p:nvPr>
        </p:nvGraphicFramePr>
        <p:xfrm>
          <a:off x="498763" y="669958"/>
          <a:ext cx="11074572" cy="5983683"/>
        </p:xfrm>
        <a:graphic>
          <a:graphicData uri="http://schemas.openxmlformats.org/drawingml/2006/table">
            <a:tbl>
              <a:tblPr firstRow="1" bandRow="1">
                <a:tableStyleId>{5C22544A-7EE6-4342-B048-85BDC9FD1C3A}</a:tableStyleId>
              </a:tblPr>
              <a:tblGrid>
                <a:gridCol w="1578730">
                  <a:extLst>
                    <a:ext uri="{9D8B030D-6E8A-4147-A177-3AD203B41FA5}">
                      <a16:colId xmlns:a16="http://schemas.microsoft.com/office/drawing/2014/main" val="1851276882"/>
                    </a:ext>
                  </a:extLst>
                </a:gridCol>
                <a:gridCol w="1641259">
                  <a:extLst>
                    <a:ext uri="{9D8B030D-6E8A-4147-A177-3AD203B41FA5}">
                      <a16:colId xmlns:a16="http://schemas.microsoft.com/office/drawing/2014/main" val="2738428419"/>
                    </a:ext>
                  </a:extLst>
                </a:gridCol>
                <a:gridCol w="4034193">
                  <a:extLst>
                    <a:ext uri="{9D8B030D-6E8A-4147-A177-3AD203B41FA5}">
                      <a16:colId xmlns:a16="http://schemas.microsoft.com/office/drawing/2014/main" val="2437026408"/>
                    </a:ext>
                  </a:extLst>
                </a:gridCol>
                <a:gridCol w="2276272">
                  <a:extLst>
                    <a:ext uri="{9D8B030D-6E8A-4147-A177-3AD203B41FA5}">
                      <a16:colId xmlns:a16="http://schemas.microsoft.com/office/drawing/2014/main" val="1629605234"/>
                    </a:ext>
                  </a:extLst>
                </a:gridCol>
                <a:gridCol w="1544118">
                  <a:extLst>
                    <a:ext uri="{9D8B030D-6E8A-4147-A177-3AD203B41FA5}">
                      <a16:colId xmlns:a16="http://schemas.microsoft.com/office/drawing/2014/main" val="4248001987"/>
                    </a:ext>
                  </a:extLst>
                </a:gridCol>
              </a:tblGrid>
              <a:tr h="358143">
                <a:tc gridSpan="3">
                  <a:txBody>
                    <a:bodyPr/>
                    <a:lstStyle/>
                    <a:p>
                      <a:pPr algn="ctr"/>
                      <a:r>
                        <a:rPr kumimoji="1" lang="ja-JP" altLang="en-US" sz="900" b="1" dirty="0">
                          <a:solidFill>
                            <a:schemeClr val="bg1"/>
                          </a:solidFill>
                          <a:latin typeface="メイリオ" panose="020B0604030504040204" pitchFamily="50" charset="-128"/>
                          <a:ea typeface="メイリオ" panose="020B0604030504040204" pitchFamily="50" charset="-128"/>
                        </a:rPr>
                        <a:t>情報セキュリティ対策基準</a:t>
                      </a:r>
                    </a:p>
                  </a:txBody>
                  <a:tcPr anchor="ctr">
                    <a:lnL w="9525"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9525" cap="flat" cmpd="sng" algn="ctr">
                      <a:no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4BB6C4"/>
                    </a:solidFill>
                  </a:tcPr>
                </a:tc>
                <a:tc hMerge="1">
                  <a:txBody>
                    <a:bodyPr/>
                    <a:lstStyle/>
                    <a:p>
                      <a:endParaRPr kumimoji="1" lang="ja-JP" altLang="en-US" sz="6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chemeClr val="bg1"/>
                    </a:solidFill>
                  </a:tcPr>
                </a:tc>
                <a:tc hMerge="1">
                  <a:txBody>
                    <a:bodyPr/>
                    <a:lstStyle/>
                    <a:p>
                      <a:endParaRPr kumimoji="1" lang="ja-JP" altLang="en-US" sz="6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r>
                        <a:rPr kumimoji="1" lang="ja-JP" altLang="en-US" sz="900" b="1">
                          <a:solidFill>
                            <a:schemeClr val="bg1"/>
                          </a:solidFill>
                          <a:latin typeface="メイリオ" panose="020B0604030504040204" pitchFamily="50" charset="-128"/>
                          <a:ea typeface="メイリオ" panose="020B0604030504040204" pitchFamily="50" charset="-128"/>
                        </a:rPr>
                        <a:t>対応機能</a:t>
                      </a:r>
                      <a:endParaRPr kumimoji="1" lang="ja-JP" altLang="en-US" sz="300" b="0" dirty="0">
                        <a:solidFill>
                          <a:schemeClr val="bg1"/>
                        </a:solidFill>
                        <a:latin typeface="メイリオ" panose="020B0604030504040204" pitchFamily="50" charset="-128"/>
                        <a:ea typeface="メイリオ" panose="020B0604030504040204" pitchFamily="50" charset="-128"/>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9525" cap="flat" cmpd="sng" algn="ctr">
                      <a:no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4BB6C4"/>
                    </a:solidFill>
                  </a:tcPr>
                </a:tc>
                <a:tc>
                  <a:txBody>
                    <a:bodyPr/>
                    <a:lstStyle/>
                    <a:p>
                      <a:pPr algn="ctr"/>
                      <a:r>
                        <a:rPr kumimoji="1" lang="ja-JP" altLang="en-US" sz="900" b="1" dirty="0">
                          <a:solidFill>
                            <a:schemeClr val="bg1"/>
                          </a:solidFill>
                          <a:latin typeface="メイリオ" panose="020B0604030504040204" pitchFamily="50" charset="-128"/>
                          <a:ea typeface="メイリオ" panose="020B0604030504040204" pitchFamily="50" charset="-128"/>
                        </a:rPr>
                        <a:t>対応製品</a:t>
                      </a:r>
                    </a:p>
                  </a:txBody>
                  <a:tcPr anchor="ctr">
                    <a:lnL w="6350" cap="flat" cmpd="sng" algn="ctr">
                      <a:solidFill>
                        <a:schemeClr val="bg1">
                          <a:lumMod val="50000"/>
                        </a:schemeClr>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4BB6C4"/>
                    </a:solidFill>
                  </a:tcPr>
                </a:tc>
                <a:extLst>
                  <a:ext uri="{0D108BD9-81ED-4DB2-BD59-A6C34878D82A}">
                    <a16:rowId xmlns:a16="http://schemas.microsoft.com/office/drawing/2014/main" val="1648578580"/>
                  </a:ext>
                </a:extLst>
              </a:tr>
              <a:tr h="372982">
                <a:tc rowSpan="3">
                  <a:txBody>
                    <a:bodyPr/>
                    <a:lstStyle/>
                    <a:p>
                      <a:r>
                        <a:rPr kumimoji="1" lang="en-US" altLang="ja-JP" sz="900" b="0" dirty="0">
                          <a:solidFill>
                            <a:schemeClr val="tx1"/>
                          </a:solidFill>
                          <a:latin typeface="メイリオ" panose="020B0604030504040204" pitchFamily="50" charset="-128"/>
                          <a:ea typeface="メイリオ" panose="020B0604030504040204" pitchFamily="50" charset="-128"/>
                        </a:rPr>
                        <a:t>1.4</a:t>
                      </a:r>
                    </a:p>
                    <a:p>
                      <a:r>
                        <a:rPr kumimoji="1" lang="ja-JP" altLang="en-US" sz="900" b="0" dirty="0">
                          <a:solidFill>
                            <a:schemeClr val="tx1"/>
                          </a:solidFill>
                          <a:latin typeface="メイリオ" panose="020B0604030504040204" pitchFamily="50" charset="-128"/>
                          <a:ea typeface="メイリオ" panose="020B0604030504040204" pitchFamily="50" charset="-128"/>
                        </a:rPr>
                        <a:t>物理的セキュリティ</a:t>
                      </a:r>
                    </a:p>
                  </a:txBody>
                  <a:tcPr anchor="ctr">
                    <a:lnL w="9525"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rowSpan="3">
                  <a:txBody>
                    <a:bodyPr/>
                    <a:lstStyle/>
                    <a:p>
                      <a:pPr marL="0" marR="0" lvl="0" indent="0" algn="l" defTabSz="914400" rtl="0" eaLnBrk="1" fontAlgn="auto" latinLnBrk="0" hangingPunct="1">
                        <a:lnSpc>
                          <a:spcPts val="1400"/>
                        </a:lnSpc>
                        <a:spcBef>
                          <a:spcPts val="0"/>
                        </a:spcBef>
                        <a:spcAft>
                          <a:spcPts val="0"/>
                        </a:spcAft>
                        <a:buClrTx/>
                        <a:buSzTx/>
                        <a:buFontTx/>
                        <a:buNone/>
                        <a:tabLst/>
                        <a:defRPr/>
                      </a:pPr>
                      <a:r>
                        <a:rPr lang="en-US" altLang="ja-JP" sz="900" dirty="0">
                          <a:latin typeface="メイリオ" panose="020B0604030504040204" pitchFamily="50" charset="-128"/>
                          <a:ea typeface="メイリオ" panose="020B0604030504040204" pitchFamily="50" charset="-128"/>
                        </a:rPr>
                        <a:t>1.4.4</a:t>
                      </a:r>
                      <a:r>
                        <a:rPr lang="ja-JP" altLang="en-US" sz="900" dirty="0">
                          <a:latin typeface="メイリオ" panose="020B0604030504040204" pitchFamily="50" charset="-128"/>
                          <a:ea typeface="メイリオ" panose="020B0604030504040204" pitchFamily="50" charset="-128"/>
                        </a:rPr>
                        <a:t>　教職員等の利用する端末や電磁的記録媒体等の管理</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kern="1200" dirty="0">
                          <a:solidFill>
                            <a:schemeClr val="dk1"/>
                          </a:solidFill>
                          <a:latin typeface="メイリオ" panose="020B0604030504040204" pitchFamily="50" charset="-128"/>
                          <a:ea typeface="メイリオ" panose="020B0604030504040204" pitchFamily="50" charset="-128"/>
                          <a:cs typeface="+mn-cs"/>
                        </a:rPr>
                        <a:t>⑦モバイル端末のセキュリティ</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r>
                        <a:rPr kumimoji="1" lang="ja-JP" altLang="en-US" sz="900" b="0" dirty="0">
                          <a:solidFill>
                            <a:schemeClr val="tx1"/>
                          </a:solidFill>
                          <a:latin typeface="メイリオ" panose="020B0604030504040204" pitchFamily="50" charset="-128"/>
                          <a:ea typeface="メイリオ" panose="020B0604030504040204" pitchFamily="50" charset="-128"/>
                        </a:rPr>
                        <a:t>リモートロック・ワイプ</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endParaRPr kumimoji="1" lang="ja-JP" altLang="en-US" sz="900" b="0" dirty="0">
                        <a:solidFill>
                          <a:schemeClr val="tx1"/>
                        </a:solidFill>
                        <a:latin typeface="メイリオ" panose="020B0604030504040204" pitchFamily="50" charset="-128"/>
                        <a:ea typeface="メイリオ" panose="020B0604030504040204" pitchFamily="50" charset="-128"/>
                      </a:endParaRPr>
                    </a:p>
                  </a:txBody>
                  <a:tcPr anchor="ctr">
                    <a:lnL w="6350" cap="flat" cmpd="sng" algn="ctr">
                      <a:solidFill>
                        <a:schemeClr val="bg1">
                          <a:lumMod val="50000"/>
                        </a:schemeClr>
                      </a:solid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914063794"/>
                  </a:ext>
                </a:extLst>
              </a:tr>
              <a:tr h="372982">
                <a:tc vMerge="1">
                  <a:txBody>
                    <a:bodyPr/>
                    <a:lstStyle/>
                    <a:p>
                      <a:r>
                        <a:rPr kumimoji="1" lang="en-US" altLang="ja-JP" sz="900" b="0" dirty="0">
                          <a:solidFill>
                            <a:schemeClr val="tx1"/>
                          </a:solidFill>
                          <a:latin typeface="メイリオ" panose="020B0604030504040204" pitchFamily="50" charset="-128"/>
                          <a:ea typeface="メイリオ" panose="020B0604030504040204" pitchFamily="50" charset="-128"/>
                        </a:rPr>
                        <a:t>1.4</a:t>
                      </a:r>
                    </a:p>
                    <a:p>
                      <a:r>
                        <a:rPr kumimoji="1" lang="ja-JP" altLang="en-US" sz="900" b="0" dirty="0">
                          <a:solidFill>
                            <a:schemeClr val="tx1"/>
                          </a:solidFill>
                          <a:latin typeface="メイリオ" panose="020B0604030504040204" pitchFamily="50" charset="-128"/>
                          <a:ea typeface="メイリオ" panose="020B0604030504040204" pitchFamily="50" charset="-128"/>
                        </a:rPr>
                        <a:t>物理的セキュリティ</a:t>
                      </a:r>
                    </a:p>
                  </a:txBody>
                  <a:tcPr anchor="ctr">
                    <a:lnL w="9525"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vMerge="1">
                  <a:txBody>
                    <a:bodyPr/>
                    <a:lstStyle/>
                    <a:p>
                      <a:pPr marL="0" marR="0" lvl="0" indent="0" algn="l" defTabSz="914400" rtl="0" eaLnBrk="1" fontAlgn="auto" latinLnBrk="0" hangingPunct="1">
                        <a:lnSpc>
                          <a:spcPts val="1400"/>
                        </a:lnSpc>
                        <a:spcBef>
                          <a:spcPts val="0"/>
                        </a:spcBef>
                        <a:spcAft>
                          <a:spcPts val="0"/>
                        </a:spcAft>
                        <a:buClrTx/>
                        <a:buSzTx/>
                        <a:buFontTx/>
                        <a:buNone/>
                        <a:tabLst/>
                        <a:defRPr/>
                      </a:pPr>
                      <a:r>
                        <a:rPr lang="en-US" altLang="ja-JP" sz="900" dirty="0">
                          <a:latin typeface="メイリオ" panose="020B0604030504040204" pitchFamily="50" charset="-128"/>
                          <a:ea typeface="メイリオ" panose="020B0604030504040204" pitchFamily="50" charset="-128"/>
                        </a:rPr>
                        <a:t>1.4.4</a:t>
                      </a:r>
                      <a:r>
                        <a:rPr lang="ja-JP" altLang="en-US" sz="900" dirty="0">
                          <a:latin typeface="メイリオ" panose="020B0604030504040204" pitchFamily="50" charset="-128"/>
                          <a:ea typeface="メイリオ" panose="020B0604030504040204" pitchFamily="50" charset="-128"/>
                        </a:rPr>
                        <a:t>　教職員等の利用する端末や電磁的記録媒体等の管理</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kern="1200" dirty="0">
                          <a:solidFill>
                            <a:schemeClr val="dk1"/>
                          </a:solidFill>
                          <a:latin typeface="メイリオ" panose="020B0604030504040204" pitchFamily="50" charset="-128"/>
                          <a:ea typeface="メイリオ" panose="020B0604030504040204" pitchFamily="50" charset="-128"/>
                          <a:cs typeface="+mn-cs"/>
                        </a:rPr>
                        <a:t>⑧マルウェア対策</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r>
                        <a:rPr kumimoji="1" lang="ja-JP" altLang="en-US" sz="900" b="0" dirty="0">
                          <a:solidFill>
                            <a:schemeClr val="tx1"/>
                          </a:solidFill>
                          <a:latin typeface="メイリオ" panose="020B0604030504040204" pitchFamily="50" charset="-128"/>
                          <a:ea typeface="メイリオ" panose="020B0604030504040204" pitchFamily="50" charset="-128"/>
                        </a:rPr>
                        <a:t>マルウェア対策</a:t>
                      </a:r>
                      <a:endParaRPr kumimoji="1" lang="en-US" altLang="ja-JP" sz="900" b="0" dirty="0">
                        <a:solidFill>
                          <a:schemeClr val="tx1"/>
                        </a:solidFill>
                        <a:latin typeface="メイリオ" panose="020B0604030504040204" pitchFamily="50" charset="-128"/>
                        <a:ea typeface="メイリオ" panose="020B0604030504040204" pitchFamily="50" charset="-128"/>
                      </a:endParaRPr>
                    </a:p>
                    <a:p>
                      <a:r>
                        <a:rPr kumimoji="1" lang="ja-JP" altLang="en-US" sz="900" b="0" dirty="0">
                          <a:solidFill>
                            <a:schemeClr val="tx1"/>
                          </a:solidFill>
                          <a:latin typeface="メイリオ" panose="020B0604030504040204" pitchFamily="50" charset="-128"/>
                          <a:ea typeface="メイリオ" panose="020B0604030504040204" pitchFamily="50" charset="-128"/>
                        </a:rPr>
                        <a:t>ログ取得</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endParaRPr kumimoji="1" lang="ja-JP" altLang="en-US" sz="900" b="0" dirty="0">
                        <a:solidFill>
                          <a:schemeClr val="tx1"/>
                        </a:solidFill>
                        <a:latin typeface="メイリオ" panose="020B0604030504040204" pitchFamily="50" charset="-128"/>
                        <a:ea typeface="メイリオ" panose="020B0604030504040204" pitchFamily="50" charset="-128"/>
                      </a:endParaRPr>
                    </a:p>
                  </a:txBody>
                  <a:tcPr anchor="ctr">
                    <a:lnL w="6350" cap="flat" cmpd="sng" algn="ctr">
                      <a:solidFill>
                        <a:schemeClr val="bg1">
                          <a:lumMod val="50000"/>
                        </a:schemeClr>
                      </a:solid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1455370"/>
                  </a:ext>
                </a:extLst>
              </a:tr>
              <a:tr h="432202">
                <a:tc vMerge="1">
                  <a:txBody>
                    <a:bodyPr/>
                    <a:lstStyle/>
                    <a:p>
                      <a:endParaRPr kumimoji="1" lang="ja-JP" altLang="en-US" sz="900" b="0" dirty="0">
                        <a:solidFill>
                          <a:schemeClr val="tx1"/>
                        </a:solidFill>
                        <a:latin typeface="メイリオ" panose="020B0604030504040204" pitchFamily="50" charset="-128"/>
                        <a:ea typeface="メイリオ" panose="020B0604030504040204" pitchFamily="50" charset="-128"/>
                      </a:endParaRPr>
                    </a:p>
                  </a:txBody>
                  <a:tcPr anchor="ctr">
                    <a:lnL w="9525"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ja-JP" altLang="en-US" sz="900" dirty="0">
                        <a:latin typeface="メイリオ" panose="020B0604030504040204" pitchFamily="50" charset="-128"/>
                        <a:ea typeface="メイリオ" panose="020B0604030504040204" pitchFamily="50" charset="-128"/>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r>
                        <a:rPr lang="ja-JP" altLang="en-US" sz="900" dirty="0">
                          <a:latin typeface="メイリオ" panose="020B0604030504040204" pitchFamily="50" charset="-128"/>
                          <a:ea typeface="メイリオ" panose="020B0604030504040204" pitchFamily="50" charset="-128"/>
                        </a:rPr>
                        <a:t>⑨不適切なウェブページの閲覧防止</a:t>
                      </a:r>
                      <a:endParaRPr kumimoji="1" lang="ja-JP" altLang="en-US" dirty="0"/>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r>
                        <a:rPr kumimoji="1" lang="en-US" altLang="ja-JP" sz="900" b="0" dirty="0">
                          <a:solidFill>
                            <a:schemeClr val="tx1"/>
                          </a:solidFill>
                          <a:latin typeface="メイリオ" panose="020B0604030504040204" pitchFamily="50" charset="-128"/>
                          <a:ea typeface="メイリオ" panose="020B0604030504040204" pitchFamily="50" charset="-128"/>
                        </a:rPr>
                        <a:t>Web</a:t>
                      </a:r>
                      <a:r>
                        <a:rPr kumimoji="1" lang="ja-JP" altLang="en-US" sz="900" b="0" dirty="0">
                          <a:solidFill>
                            <a:schemeClr val="tx1"/>
                          </a:solidFill>
                          <a:latin typeface="メイリオ" panose="020B0604030504040204" pitchFamily="50" charset="-128"/>
                          <a:ea typeface="メイリオ" panose="020B0604030504040204" pitchFamily="50" charset="-128"/>
                        </a:rPr>
                        <a:t>フィルタリング</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rowSpan="7">
                  <a:txBody>
                    <a:bodyPr/>
                    <a:lstStyle/>
                    <a:p>
                      <a:endParaRPr kumimoji="1" lang="ja-JP" altLang="en-US" sz="900" b="0" dirty="0">
                        <a:solidFill>
                          <a:schemeClr val="tx1"/>
                        </a:solidFill>
                        <a:latin typeface="メイリオ" panose="020B0604030504040204" pitchFamily="50" charset="-128"/>
                        <a:ea typeface="メイリオ" panose="020B0604030504040204" pitchFamily="50" charset="-128"/>
                      </a:endParaRPr>
                    </a:p>
                  </a:txBody>
                  <a:tcPr anchor="ctr">
                    <a:lnL w="6350" cap="flat" cmpd="sng" algn="ctr">
                      <a:solidFill>
                        <a:schemeClr val="bg1">
                          <a:lumMod val="50000"/>
                        </a:schemeClr>
                      </a:solid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626247537"/>
                  </a:ext>
                </a:extLst>
              </a:tr>
              <a:tr h="349843">
                <a:tc rowSpan="3">
                  <a:txBody>
                    <a:bodyPr/>
                    <a:lstStyle/>
                    <a:p>
                      <a:r>
                        <a:rPr kumimoji="1" lang="en-US" altLang="ja-JP" sz="900" b="0" dirty="0">
                          <a:solidFill>
                            <a:schemeClr val="tx1"/>
                          </a:solidFill>
                          <a:latin typeface="メイリオ" panose="020B0604030504040204" pitchFamily="50" charset="-128"/>
                          <a:ea typeface="メイリオ" panose="020B0604030504040204" pitchFamily="50" charset="-128"/>
                        </a:rPr>
                        <a:t>1.5</a:t>
                      </a:r>
                    </a:p>
                    <a:p>
                      <a:r>
                        <a:rPr kumimoji="1" lang="ja-JP" altLang="en-US" sz="900" b="0" dirty="0">
                          <a:solidFill>
                            <a:schemeClr val="tx1"/>
                          </a:solidFill>
                          <a:latin typeface="メイリオ" panose="020B0604030504040204" pitchFamily="50" charset="-128"/>
                          <a:ea typeface="メイリオ" panose="020B0604030504040204" pitchFamily="50" charset="-128"/>
                        </a:rPr>
                        <a:t>人的セキュリティ</a:t>
                      </a:r>
                    </a:p>
                  </a:txBody>
                  <a:tcPr anchor="ctr">
                    <a:lnL w="9525"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rowSpan="3">
                  <a:txBody>
                    <a:bodyPr/>
                    <a:lstStyle/>
                    <a:p>
                      <a:pPr marL="0" marR="0" lvl="0" indent="0" algn="l" defTabSz="914400" rtl="0" eaLnBrk="1" fontAlgn="auto" latinLnBrk="0" hangingPunct="1">
                        <a:lnSpc>
                          <a:spcPts val="1400"/>
                        </a:lnSpc>
                        <a:spcBef>
                          <a:spcPts val="0"/>
                        </a:spcBef>
                        <a:spcAft>
                          <a:spcPts val="0"/>
                        </a:spcAft>
                        <a:buClrTx/>
                        <a:buSzTx/>
                        <a:buFontTx/>
                        <a:buNone/>
                        <a:tabLst/>
                        <a:defRPr/>
                      </a:pPr>
                      <a:r>
                        <a:rPr lang="en-US" altLang="ja-JP" sz="900" dirty="0">
                          <a:latin typeface="メイリオ" panose="020B0604030504040204" pitchFamily="50" charset="-128"/>
                          <a:ea typeface="メイリオ" panose="020B0604030504040204" pitchFamily="50" charset="-128"/>
                        </a:rPr>
                        <a:t>1.5.1</a:t>
                      </a:r>
                      <a:r>
                        <a:rPr lang="ja-JP" altLang="en-US" sz="900" dirty="0">
                          <a:latin typeface="メイリオ" panose="020B0604030504040204" pitchFamily="50" charset="-128"/>
                          <a:ea typeface="メイリオ" panose="020B0604030504040204" pitchFamily="50" charset="-128"/>
                        </a:rPr>
                        <a:t>　</a:t>
                      </a:r>
                      <a:endParaRPr lang="en-US" altLang="ja-JP" sz="900" dirty="0">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ts val="1400"/>
                        </a:lnSpc>
                        <a:spcBef>
                          <a:spcPts val="0"/>
                        </a:spcBef>
                        <a:spcAft>
                          <a:spcPts val="0"/>
                        </a:spcAft>
                        <a:buClrTx/>
                        <a:buSzTx/>
                        <a:buFontTx/>
                        <a:buNone/>
                        <a:tabLst/>
                        <a:defRPr/>
                      </a:pPr>
                      <a:r>
                        <a:rPr lang="ja-JP" altLang="en-US" sz="900" dirty="0">
                          <a:latin typeface="メイリオ" panose="020B0604030504040204" pitchFamily="50" charset="-128"/>
                          <a:ea typeface="メイリオ" panose="020B0604030504040204" pitchFamily="50" charset="-128"/>
                        </a:rPr>
                        <a:t>教職員等の遵守事項</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900" dirty="0">
                          <a:latin typeface="メイリオ" panose="020B0604030504040204" pitchFamily="50" charset="-128"/>
                          <a:ea typeface="メイリオ" panose="020B0604030504040204" pitchFamily="50" charset="-128"/>
                        </a:rPr>
                        <a:t>②業務以外の目的でのインターネットへのアクセスの禁止</a:t>
                      </a:r>
                      <a:endParaRPr lang="ja-JP" altLang="en-US" sz="900" u="sng" dirty="0">
                        <a:latin typeface="メイリオ" panose="020B0604030504040204" pitchFamily="50" charset="-128"/>
                        <a:ea typeface="メイリオ" panose="020B0604030504040204" pitchFamily="50" charset="-128"/>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r>
                        <a:rPr kumimoji="1" lang="en-US" altLang="ja-JP" sz="900" b="0" dirty="0">
                          <a:solidFill>
                            <a:schemeClr val="tx1"/>
                          </a:solidFill>
                          <a:latin typeface="メイリオ" panose="020B0604030504040204" pitchFamily="50" charset="-128"/>
                          <a:ea typeface="メイリオ" panose="020B0604030504040204" pitchFamily="50" charset="-128"/>
                        </a:rPr>
                        <a:t>Web</a:t>
                      </a:r>
                      <a:r>
                        <a:rPr kumimoji="1" lang="ja-JP" altLang="en-US" sz="900" b="0" dirty="0">
                          <a:solidFill>
                            <a:schemeClr val="tx1"/>
                          </a:solidFill>
                          <a:latin typeface="メイリオ" panose="020B0604030504040204" pitchFamily="50" charset="-128"/>
                          <a:ea typeface="メイリオ" panose="020B0604030504040204" pitchFamily="50" charset="-128"/>
                        </a:rPr>
                        <a:t>アクセス管理</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vMerge="1">
                  <a:txBody>
                    <a:bodyPr/>
                    <a:lstStyle/>
                    <a:p>
                      <a:endParaRPr kumimoji="1" lang="ja-JP" altLang="en-US" sz="900" b="0" dirty="0">
                        <a:solidFill>
                          <a:schemeClr val="tx1"/>
                        </a:solidFill>
                        <a:latin typeface="メイリオ" panose="020B0604030504040204" pitchFamily="50" charset="-128"/>
                        <a:ea typeface="メイリオ" panose="020B0604030504040204" pitchFamily="50" charset="-128"/>
                      </a:endParaRPr>
                    </a:p>
                  </a:txBody>
                  <a:tcPr anchor="ctr">
                    <a:lnL w="6350" cap="flat" cmpd="sng" algn="ctr">
                      <a:solidFill>
                        <a:schemeClr val="bg1">
                          <a:lumMod val="50000"/>
                        </a:schemeClr>
                      </a:solid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2897971"/>
                  </a:ext>
                </a:extLst>
              </a:tr>
              <a:tr h="349843">
                <a:tc vMerge="1">
                  <a:txBody>
                    <a:bodyPr/>
                    <a:lstStyle/>
                    <a:p>
                      <a:endParaRPr kumimoji="1" lang="ja-JP" altLang="en-US" sz="1100" b="0" dirty="0">
                        <a:solidFill>
                          <a:schemeClr val="tx1"/>
                        </a:solidFill>
                        <a:latin typeface="Meiryo UI" panose="020B0604030504040204" pitchFamily="50" charset="-128"/>
                        <a:ea typeface="Meiryo UI" panose="020B0604030504040204" pitchFamily="50" charset="-128"/>
                      </a:endParaRPr>
                    </a:p>
                  </a:txBody>
                  <a:tcPr anchor="ctr">
                    <a:lnL w="9525"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ja-JP" altLang="en-US" sz="1100" dirty="0">
                        <a:latin typeface="Meiryo UI" panose="020B0604030504040204" pitchFamily="50" charset="-128"/>
                        <a:ea typeface="Meiryo UI" panose="020B0604030504040204" pitchFamily="50" charset="-128"/>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900" dirty="0">
                          <a:latin typeface="メイリオ" panose="020B0604030504040204" pitchFamily="50" charset="-128"/>
                          <a:ea typeface="メイリオ" panose="020B0604030504040204" pitchFamily="50" charset="-128"/>
                        </a:rPr>
                        <a:t>③モバイル端末の無断持出しの禁止</a:t>
                      </a:r>
                      <a:endParaRPr lang="en-US" altLang="ja-JP" sz="900" dirty="0">
                        <a:latin typeface="メイリオ" panose="020B0604030504040204" pitchFamily="50" charset="-128"/>
                        <a:ea typeface="メイリオ" panose="020B0604030504040204" pitchFamily="50" charset="-128"/>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r>
                        <a:rPr kumimoji="1" lang="ja-JP" altLang="en-US" sz="900" b="0" dirty="0">
                          <a:solidFill>
                            <a:schemeClr val="tx1"/>
                          </a:solidFill>
                          <a:latin typeface="メイリオ" panose="020B0604030504040204" pitchFamily="50" charset="-128"/>
                          <a:ea typeface="メイリオ" panose="020B0604030504040204" pitchFamily="50" charset="-128"/>
                        </a:rPr>
                        <a:t>モバイル管理</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vMerge="1">
                  <a:txBody>
                    <a:bodyPr/>
                    <a:lstStyle/>
                    <a:p>
                      <a:endParaRPr kumimoji="1" lang="ja-JP" altLang="en-US" sz="900" b="0" dirty="0">
                        <a:solidFill>
                          <a:schemeClr val="tx1"/>
                        </a:solidFill>
                        <a:latin typeface="メイリオ" panose="020B0604030504040204" pitchFamily="50" charset="-128"/>
                        <a:ea typeface="メイリオ" panose="020B0604030504040204" pitchFamily="50" charset="-128"/>
                      </a:endParaRPr>
                    </a:p>
                  </a:txBody>
                  <a:tcPr anchor="ctr">
                    <a:lnL w="6350" cap="flat" cmpd="sng" algn="ctr">
                      <a:solidFill>
                        <a:schemeClr val="bg1">
                          <a:lumMod val="50000"/>
                        </a:schemeClr>
                      </a:solid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234700894"/>
                  </a:ext>
                </a:extLst>
              </a:tr>
              <a:tr h="443538">
                <a:tc vMerge="1">
                  <a:txBody>
                    <a:bodyPr/>
                    <a:lstStyle/>
                    <a:p>
                      <a:endParaRPr kumimoji="1" lang="ja-JP" altLang="en-US" sz="1100" b="0" dirty="0">
                        <a:solidFill>
                          <a:schemeClr val="tx1"/>
                        </a:solidFill>
                        <a:latin typeface="Meiryo UI" panose="020B0604030504040204" pitchFamily="50" charset="-128"/>
                        <a:ea typeface="Meiryo UI" panose="020B0604030504040204" pitchFamily="50" charset="-128"/>
                      </a:endParaRPr>
                    </a:p>
                  </a:txBody>
                  <a:tcPr anchor="ctr">
                    <a:lnL w="9525"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ja-JP" altLang="en-US" sz="1100" dirty="0">
                        <a:latin typeface="Meiryo UI" panose="020B0604030504040204" pitchFamily="50" charset="-128"/>
                        <a:ea typeface="Meiryo UI" panose="020B0604030504040204" pitchFamily="50" charset="-128"/>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900" dirty="0">
                          <a:latin typeface="メイリオ" panose="020B0604030504040204" pitchFamily="50" charset="-128"/>
                          <a:ea typeface="メイリオ" panose="020B0604030504040204" pitchFamily="50" charset="-128"/>
                        </a:rPr>
                        <a:t>④支給以外のパソコン、モバイル端末及び</a:t>
                      </a:r>
                      <a:r>
                        <a:rPr lang="ja-JP" altLang="en-US" sz="900" u="sng" dirty="0">
                          <a:latin typeface="メイリオ" panose="020B0604030504040204" pitchFamily="50" charset="-128"/>
                          <a:ea typeface="メイリオ" panose="020B0604030504040204" pitchFamily="50" charset="-128"/>
                        </a:rPr>
                        <a:t>電磁的記録媒体等の利用禁止</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r>
                        <a:rPr kumimoji="1" lang="ja-JP" altLang="en-US" sz="900" b="0" dirty="0">
                          <a:solidFill>
                            <a:schemeClr val="tx1"/>
                          </a:solidFill>
                          <a:latin typeface="メイリオ" panose="020B0604030504040204" pitchFamily="50" charset="-128"/>
                          <a:ea typeface="メイリオ" panose="020B0604030504040204" pitchFamily="50" charset="-128"/>
                        </a:rPr>
                        <a:t>デバイスの利用制御</a:t>
                      </a:r>
                      <a:endParaRPr kumimoji="1" lang="ja-JP" altLang="en-US" sz="400" b="0" dirty="0">
                        <a:solidFill>
                          <a:schemeClr val="tx1"/>
                        </a:solidFill>
                        <a:latin typeface="メイリオ" panose="020B0604030504040204" pitchFamily="50" charset="-128"/>
                        <a:ea typeface="メイリオ" panose="020B0604030504040204" pitchFamily="50" charset="-128"/>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vMerge="1">
                  <a:txBody>
                    <a:bodyPr/>
                    <a:lstStyle/>
                    <a:p>
                      <a:endParaRPr kumimoji="1" lang="ja-JP" altLang="en-US" sz="400" b="0" dirty="0">
                        <a:solidFill>
                          <a:schemeClr val="tx1"/>
                        </a:solidFill>
                        <a:latin typeface="メイリオ" panose="020B0604030504040204" pitchFamily="50" charset="-128"/>
                        <a:ea typeface="メイリオ" panose="020B0604030504040204" pitchFamily="50" charset="-128"/>
                      </a:endParaRPr>
                    </a:p>
                  </a:txBody>
                  <a:tcPr anchor="ctr">
                    <a:lnL w="6350" cap="flat" cmpd="sng" algn="ctr">
                      <a:solidFill>
                        <a:schemeClr val="bg1">
                          <a:lumMod val="50000"/>
                        </a:schemeClr>
                      </a:solid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84497874"/>
                  </a:ext>
                </a:extLst>
              </a:tr>
              <a:tr h="349843">
                <a:tc rowSpan="5">
                  <a:txBody>
                    <a:bodyPr/>
                    <a:lstStyle/>
                    <a:p>
                      <a:r>
                        <a:rPr kumimoji="1" lang="en-US" altLang="ja-JP" sz="900" b="0" dirty="0">
                          <a:solidFill>
                            <a:schemeClr val="tx1"/>
                          </a:solidFill>
                          <a:latin typeface="メイリオ" panose="020B0604030504040204" pitchFamily="50" charset="-128"/>
                          <a:ea typeface="メイリオ" panose="020B0604030504040204" pitchFamily="50" charset="-128"/>
                        </a:rPr>
                        <a:t>1.6 </a:t>
                      </a:r>
                    </a:p>
                    <a:p>
                      <a:r>
                        <a:rPr kumimoji="1" lang="ja-JP" altLang="en-US" sz="900" b="0" dirty="0">
                          <a:solidFill>
                            <a:schemeClr val="tx1"/>
                          </a:solidFill>
                          <a:latin typeface="メイリオ" panose="020B0604030504040204" pitchFamily="50" charset="-128"/>
                          <a:ea typeface="メイリオ" panose="020B0604030504040204" pitchFamily="50" charset="-128"/>
                        </a:rPr>
                        <a:t>技術的セキュリティ</a:t>
                      </a:r>
                    </a:p>
                  </a:txBody>
                  <a:tcPr anchor="ctr">
                    <a:lnL w="9525"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rowSpan="3">
                  <a:txBody>
                    <a:bodyPr/>
                    <a:lstStyle/>
                    <a:p>
                      <a:pPr>
                        <a:lnSpc>
                          <a:spcPts val="1400"/>
                        </a:lnSpc>
                      </a:pPr>
                      <a:r>
                        <a:rPr lang="en-US" altLang="ja-JP" sz="900" dirty="0">
                          <a:latin typeface="メイリオ" panose="020B0604030504040204" pitchFamily="50" charset="-128"/>
                          <a:ea typeface="メイリオ" panose="020B0604030504040204" pitchFamily="50" charset="-128"/>
                        </a:rPr>
                        <a:t>1.6.1</a:t>
                      </a:r>
                      <a:r>
                        <a:rPr lang="ja-JP" altLang="en-US" sz="900" dirty="0">
                          <a:latin typeface="メイリオ" panose="020B0604030504040204" pitchFamily="50" charset="-128"/>
                          <a:ea typeface="メイリオ" panose="020B0604030504040204" pitchFamily="50" charset="-128"/>
                        </a:rPr>
                        <a:t>　</a:t>
                      </a:r>
                      <a:endParaRPr lang="en-US" altLang="ja-JP" sz="900" dirty="0">
                        <a:latin typeface="メイリオ" panose="020B0604030504040204" pitchFamily="50" charset="-128"/>
                        <a:ea typeface="メイリオ" panose="020B0604030504040204" pitchFamily="50" charset="-128"/>
                      </a:endParaRPr>
                    </a:p>
                    <a:p>
                      <a:pPr>
                        <a:lnSpc>
                          <a:spcPts val="1400"/>
                        </a:lnSpc>
                      </a:pPr>
                      <a:r>
                        <a:rPr lang="ja-JP" altLang="en-US" sz="900" dirty="0">
                          <a:latin typeface="メイリオ" panose="020B0604030504040204" pitchFamily="50" charset="-128"/>
                          <a:ea typeface="メイリオ" panose="020B0604030504040204" pitchFamily="50" charset="-128"/>
                        </a:rPr>
                        <a:t>コンピュータ及びネットワークの管理</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900" dirty="0">
                          <a:latin typeface="メイリオ" panose="020B0604030504040204" pitchFamily="50" charset="-128"/>
                          <a:ea typeface="メイリオ" panose="020B0604030504040204" pitchFamily="50" charset="-128"/>
                        </a:rPr>
                        <a:t>(</a:t>
                      </a:r>
                      <a:r>
                        <a:rPr lang="ja-JP" altLang="en-US" sz="900" dirty="0">
                          <a:latin typeface="メイリオ" panose="020B0604030504040204" pitchFamily="50" charset="-128"/>
                          <a:ea typeface="メイリオ" panose="020B0604030504040204" pitchFamily="50" charset="-128"/>
                        </a:rPr>
                        <a:t>６</a:t>
                      </a:r>
                      <a:r>
                        <a:rPr lang="en-US" altLang="ja-JP" sz="900" dirty="0">
                          <a:latin typeface="メイリオ" panose="020B0604030504040204" pitchFamily="50" charset="-128"/>
                          <a:ea typeface="メイリオ" panose="020B0604030504040204" pitchFamily="50" charset="-128"/>
                        </a:rPr>
                        <a:t>) </a:t>
                      </a:r>
                      <a:r>
                        <a:rPr lang="ja-JP" altLang="en-US" sz="900" dirty="0">
                          <a:latin typeface="メイリオ" panose="020B0604030504040204" pitchFamily="50" charset="-128"/>
                          <a:ea typeface="メイリオ" panose="020B0604030504040204" pitchFamily="50" charset="-128"/>
                        </a:rPr>
                        <a:t>ログの取得等</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r>
                        <a:rPr kumimoji="1" lang="ja-JP" altLang="en-US" sz="900" b="0" dirty="0">
                          <a:solidFill>
                            <a:schemeClr val="tx1"/>
                          </a:solidFill>
                          <a:latin typeface="メイリオ" panose="020B0604030504040204" pitchFamily="50" charset="-128"/>
                          <a:ea typeface="メイリオ" panose="020B0604030504040204" pitchFamily="50" charset="-128"/>
                        </a:rPr>
                        <a:t>ログ管理・サーバー監視</a:t>
                      </a:r>
                      <a:endParaRPr kumimoji="1" lang="en-US" altLang="ja-JP" sz="900" b="0" dirty="0">
                        <a:solidFill>
                          <a:schemeClr val="tx1"/>
                        </a:solidFill>
                        <a:latin typeface="メイリオ" panose="020B0604030504040204" pitchFamily="50" charset="-128"/>
                        <a:ea typeface="メイリオ" panose="020B0604030504040204" pitchFamily="50" charset="-128"/>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vMerge="1">
                  <a:txBody>
                    <a:bodyPr/>
                    <a:lstStyle/>
                    <a:p>
                      <a:endParaRPr kumimoji="1" lang="en-US" altLang="ja-JP" sz="900" b="0" dirty="0">
                        <a:solidFill>
                          <a:schemeClr val="tx1"/>
                        </a:solidFill>
                        <a:latin typeface="メイリオ" panose="020B0604030504040204" pitchFamily="50" charset="-128"/>
                        <a:ea typeface="メイリオ" panose="020B0604030504040204" pitchFamily="50" charset="-128"/>
                      </a:endParaRPr>
                    </a:p>
                  </a:txBody>
                  <a:tcPr anchor="ctr">
                    <a:lnL w="6350" cap="flat" cmpd="sng" algn="ctr">
                      <a:solidFill>
                        <a:schemeClr val="bg1">
                          <a:lumMod val="50000"/>
                        </a:schemeClr>
                      </a:solid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16092065"/>
                  </a:ext>
                </a:extLst>
              </a:tr>
              <a:tr h="349843">
                <a:tc vMerge="1">
                  <a:txBody>
                    <a:bodyPr/>
                    <a:lstStyle/>
                    <a:p>
                      <a:endParaRPr kumimoji="1" lang="ja-JP" altLang="en-US" sz="600" b="0" dirty="0">
                        <a:solidFill>
                          <a:schemeClr val="tx1"/>
                        </a:solidFill>
                        <a:latin typeface="Meiryo UI" panose="020B0604030504040204" pitchFamily="50" charset="-128"/>
                        <a:ea typeface="Meiryo UI" panose="020B0604030504040204" pitchFamily="50" charset="-128"/>
                      </a:endParaRPr>
                    </a:p>
                  </a:txBody>
                  <a:tcPr anchor="ctr">
                    <a:lnL w="9525" cap="flat" cmpd="sng" algn="ctr">
                      <a:no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chemeClr val="bg1"/>
                    </a:solidFill>
                  </a:tcPr>
                </a:tc>
                <a:tc vMerge="1">
                  <a:txBody>
                    <a:bodyPr/>
                    <a:lstStyle/>
                    <a:p>
                      <a:endParaRPr kumimoji="1" lang="ja-JP" altLang="en-US" sz="6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chemeClr val="bg1"/>
                    </a:solidFill>
                  </a:tcPr>
                </a:tc>
                <a:tc>
                  <a:txBody>
                    <a:bodyPr/>
                    <a:lstStyle/>
                    <a:p>
                      <a:r>
                        <a:rPr kumimoji="1" lang="en-US" altLang="ja-JP" sz="900" b="0" dirty="0">
                          <a:solidFill>
                            <a:schemeClr val="tx1"/>
                          </a:solidFill>
                          <a:latin typeface="メイリオ" panose="020B0604030504040204" pitchFamily="50" charset="-128"/>
                          <a:ea typeface="メイリオ" panose="020B0604030504040204" pitchFamily="50" charset="-128"/>
                        </a:rPr>
                        <a:t>(</a:t>
                      </a:r>
                      <a:r>
                        <a:rPr kumimoji="1" lang="ja-JP" altLang="en-US" sz="900" b="0" dirty="0">
                          <a:solidFill>
                            <a:schemeClr val="tx1"/>
                          </a:solidFill>
                          <a:latin typeface="メイリオ" panose="020B0604030504040204" pitchFamily="50" charset="-128"/>
                          <a:ea typeface="メイリオ" panose="020B0604030504040204" pitchFamily="50" charset="-128"/>
                        </a:rPr>
                        <a:t>１８</a:t>
                      </a:r>
                      <a:r>
                        <a:rPr kumimoji="1" lang="en-US" altLang="ja-JP" sz="900" b="0" dirty="0">
                          <a:solidFill>
                            <a:schemeClr val="tx1"/>
                          </a:solidFill>
                          <a:latin typeface="メイリオ" panose="020B0604030504040204" pitchFamily="50" charset="-128"/>
                          <a:ea typeface="メイリオ" panose="020B0604030504040204" pitchFamily="50" charset="-128"/>
                        </a:rPr>
                        <a:t>) </a:t>
                      </a:r>
                      <a:r>
                        <a:rPr kumimoji="1" lang="ja-JP" altLang="en-US" sz="900" b="0" dirty="0">
                          <a:solidFill>
                            <a:schemeClr val="tx1"/>
                          </a:solidFill>
                          <a:latin typeface="メイリオ" panose="020B0604030504040204" pitchFamily="50" charset="-128"/>
                          <a:ea typeface="メイリオ" panose="020B0604030504040204" pitchFamily="50" charset="-128"/>
                        </a:rPr>
                        <a:t>無許可ソフトウェアの導入等の禁止</a:t>
                      </a:r>
                    </a:p>
                  </a:txBody>
                  <a:tcPr anchor="ctr">
                    <a:lnL w="9525"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r>
                        <a:rPr kumimoji="1" lang="ja-JP" altLang="en-US" sz="900" b="0" dirty="0">
                          <a:solidFill>
                            <a:schemeClr val="tx1"/>
                          </a:solidFill>
                          <a:latin typeface="メイリオ" panose="020B0604030504040204" pitchFamily="50" charset="-128"/>
                          <a:ea typeface="メイリオ" panose="020B0604030504040204" pitchFamily="50" charset="-128"/>
                        </a:rPr>
                        <a:t>ソフトウェアのインストール制限</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vMerge="1">
                  <a:txBody>
                    <a:bodyPr/>
                    <a:lstStyle/>
                    <a:p>
                      <a:endParaRPr kumimoji="1" lang="ja-JP" altLang="en-US" sz="900" b="0" dirty="0">
                        <a:solidFill>
                          <a:schemeClr val="tx1"/>
                        </a:solidFill>
                        <a:latin typeface="メイリオ" panose="020B0604030504040204" pitchFamily="50" charset="-128"/>
                        <a:ea typeface="メイリオ" panose="020B0604030504040204" pitchFamily="50" charset="-128"/>
                      </a:endParaRPr>
                    </a:p>
                  </a:txBody>
                  <a:tcPr anchor="ctr">
                    <a:lnL w="6350" cap="flat" cmpd="sng" algn="ctr">
                      <a:solidFill>
                        <a:schemeClr val="bg1">
                          <a:lumMod val="50000"/>
                        </a:schemeClr>
                      </a:solid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925380932"/>
                  </a:ext>
                </a:extLst>
              </a:tr>
              <a:tr h="349843">
                <a:tc vMerge="1">
                  <a:txBody>
                    <a:bodyPr/>
                    <a:lstStyle/>
                    <a:p>
                      <a:endParaRPr kumimoji="1" lang="ja-JP" altLang="en-US" sz="600" b="0" dirty="0">
                        <a:solidFill>
                          <a:schemeClr val="tx1"/>
                        </a:solidFill>
                        <a:latin typeface="Meiryo UI" panose="020B0604030504040204" pitchFamily="50" charset="-128"/>
                        <a:ea typeface="Meiryo UI" panose="020B0604030504040204" pitchFamily="50" charset="-128"/>
                      </a:endParaRPr>
                    </a:p>
                  </a:txBody>
                  <a:tcPr anchor="ctr">
                    <a:lnL w="9525" cap="flat" cmpd="sng" algn="ctr">
                      <a:no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chemeClr val="bg1"/>
                    </a:solidFill>
                  </a:tcPr>
                </a:tc>
                <a:tc vMerge="1">
                  <a:txBody>
                    <a:bodyPr/>
                    <a:lstStyle/>
                    <a:p>
                      <a:endParaRPr kumimoji="1" lang="ja-JP" altLang="en-US" sz="6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chemeClr val="bg1"/>
                    </a:solidFill>
                  </a:tcPr>
                </a:tc>
                <a:tc>
                  <a:txBody>
                    <a:bodyPr/>
                    <a:lstStyle/>
                    <a:p>
                      <a:r>
                        <a:rPr kumimoji="1" lang="en-US" altLang="ja-JP" sz="900" b="0" dirty="0">
                          <a:solidFill>
                            <a:schemeClr val="tx1"/>
                          </a:solidFill>
                          <a:latin typeface="メイリオ" panose="020B0604030504040204" pitchFamily="50" charset="-128"/>
                          <a:ea typeface="メイリオ" panose="020B0604030504040204" pitchFamily="50" charset="-128"/>
                        </a:rPr>
                        <a:t>(</a:t>
                      </a:r>
                      <a:r>
                        <a:rPr kumimoji="1" lang="ja-JP" altLang="en-US" sz="900" b="0" dirty="0">
                          <a:solidFill>
                            <a:schemeClr val="tx1"/>
                          </a:solidFill>
                          <a:latin typeface="メイリオ" panose="020B0604030504040204" pitchFamily="50" charset="-128"/>
                          <a:ea typeface="メイリオ" panose="020B0604030504040204" pitchFamily="50" charset="-128"/>
                        </a:rPr>
                        <a:t>２０</a:t>
                      </a:r>
                      <a:r>
                        <a:rPr kumimoji="1" lang="en-US" altLang="ja-JP" sz="900" b="0" dirty="0">
                          <a:solidFill>
                            <a:schemeClr val="tx1"/>
                          </a:solidFill>
                          <a:latin typeface="メイリオ" panose="020B0604030504040204" pitchFamily="50" charset="-128"/>
                          <a:ea typeface="メイリオ" panose="020B0604030504040204" pitchFamily="50" charset="-128"/>
                        </a:rPr>
                        <a:t>) </a:t>
                      </a:r>
                      <a:r>
                        <a:rPr kumimoji="1" lang="ja-JP" altLang="en-US" sz="900" b="0" dirty="0">
                          <a:solidFill>
                            <a:schemeClr val="tx1"/>
                          </a:solidFill>
                          <a:latin typeface="メイリオ" panose="020B0604030504040204" pitchFamily="50" charset="-128"/>
                          <a:ea typeface="メイリオ" panose="020B0604030504040204" pitchFamily="50" charset="-128"/>
                        </a:rPr>
                        <a:t>無許可でのネットワーク接続の禁止</a:t>
                      </a:r>
                    </a:p>
                  </a:txBody>
                  <a:tcPr anchor="ctr">
                    <a:lnL w="9525"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r>
                        <a:rPr kumimoji="1" lang="ja-JP" altLang="en-US" sz="900" b="0" dirty="0">
                          <a:solidFill>
                            <a:schemeClr val="tx1"/>
                          </a:solidFill>
                          <a:latin typeface="メイリオ" panose="020B0604030504040204" pitchFamily="50" charset="-128"/>
                          <a:ea typeface="メイリオ" panose="020B0604030504040204" pitchFamily="50" charset="-128"/>
                        </a:rPr>
                        <a:t>不許可端末検知・遮断</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vMerge="1">
                  <a:txBody>
                    <a:bodyPr/>
                    <a:lstStyle/>
                    <a:p>
                      <a:endParaRPr kumimoji="1" lang="ja-JP" altLang="en-US" sz="900" b="0" dirty="0">
                        <a:solidFill>
                          <a:schemeClr val="tx1"/>
                        </a:solidFill>
                        <a:latin typeface="メイリオ" panose="020B0604030504040204" pitchFamily="50" charset="-128"/>
                        <a:ea typeface="メイリオ" panose="020B0604030504040204" pitchFamily="50" charset="-128"/>
                      </a:endParaRPr>
                    </a:p>
                  </a:txBody>
                  <a:tcPr anchor="ctr">
                    <a:lnL w="6350" cap="flat" cmpd="sng" algn="ctr">
                      <a:solidFill>
                        <a:schemeClr val="bg1">
                          <a:lumMod val="50000"/>
                        </a:schemeClr>
                      </a:solid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482223491"/>
                  </a:ext>
                </a:extLst>
              </a:tr>
              <a:tr h="426932">
                <a:tc vMerge="1">
                  <a:txBody>
                    <a:bodyPr/>
                    <a:lstStyle/>
                    <a:p>
                      <a:endParaRPr kumimoji="1" lang="ja-JP" altLang="en-US"/>
                    </a:p>
                  </a:txBody>
                  <a:tcPr/>
                </a:tc>
                <a:tc>
                  <a:txBody>
                    <a:bodyPr/>
                    <a:lstStyle/>
                    <a:p>
                      <a:r>
                        <a:rPr kumimoji="1" lang="en-US" altLang="ja-JP" sz="900" b="0" dirty="0">
                          <a:solidFill>
                            <a:schemeClr val="tx1"/>
                          </a:solidFill>
                          <a:latin typeface="メイリオ" panose="020B0604030504040204" pitchFamily="50" charset="-128"/>
                          <a:ea typeface="メイリオ" panose="020B0604030504040204" pitchFamily="50" charset="-128"/>
                        </a:rPr>
                        <a:t>1.6.4</a:t>
                      </a:r>
                    </a:p>
                    <a:p>
                      <a:r>
                        <a:rPr kumimoji="1" lang="ja-JP" altLang="en-US" sz="900" b="0" dirty="0">
                          <a:solidFill>
                            <a:schemeClr val="tx1"/>
                          </a:solidFill>
                          <a:latin typeface="メイリオ" panose="020B0604030504040204" pitchFamily="50" charset="-128"/>
                          <a:ea typeface="メイリオ" panose="020B0604030504040204" pitchFamily="50" charset="-128"/>
                        </a:rPr>
                        <a:t>不正プログラム対策</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r>
                        <a:rPr kumimoji="1" lang="en-US" altLang="ja-JP" sz="900" b="0" kern="1200" dirty="0">
                          <a:solidFill>
                            <a:schemeClr val="tx1"/>
                          </a:solidFill>
                          <a:latin typeface="メイリオ" panose="020B0604030504040204" pitchFamily="50" charset="-128"/>
                          <a:ea typeface="メイリオ" panose="020B0604030504040204" pitchFamily="50" charset="-128"/>
                          <a:cs typeface="+mn-cs"/>
                        </a:rPr>
                        <a:t>(</a:t>
                      </a:r>
                      <a:r>
                        <a:rPr kumimoji="1" lang="ja-JP" altLang="en-US" sz="900" b="0" kern="1200" dirty="0">
                          <a:solidFill>
                            <a:schemeClr val="tx1"/>
                          </a:solidFill>
                          <a:latin typeface="メイリオ" panose="020B0604030504040204" pitchFamily="50" charset="-128"/>
                          <a:ea typeface="メイリオ" panose="020B0604030504040204" pitchFamily="50" charset="-128"/>
                          <a:cs typeface="+mn-cs"/>
                        </a:rPr>
                        <a:t>１</a:t>
                      </a:r>
                      <a:r>
                        <a:rPr kumimoji="1" lang="en-US" altLang="ja-JP" sz="900" b="0" kern="1200" dirty="0">
                          <a:solidFill>
                            <a:schemeClr val="tx1"/>
                          </a:solidFill>
                          <a:latin typeface="メイリオ" panose="020B0604030504040204" pitchFamily="50" charset="-128"/>
                          <a:ea typeface="メイリオ" panose="020B0604030504040204" pitchFamily="50" charset="-128"/>
                          <a:cs typeface="+mn-cs"/>
                        </a:rPr>
                        <a:t>) </a:t>
                      </a:r>
                      <a:r>
                        <a:rPr kumimoji="1" lang="ja-JP" altLang="en-US" sz="900" b="0" kern="1200" dirty="0">
                          <a:solidFill>
                            <a:schemeClr val="tx1"/>
                          </a:solidFill>
                          <a:latin typeface="メイリオ" panose="020B0604030504040204" pitchFamily="50" charset="-128"/>
                          <a:ea typeface="メイリオ" panose="020B0604030504040204" pitchFamily="50" charset="-128"/>
                          <a:cs typeface="+mn-cs"/>
                        </a:rPr>
                        <a:t>統括教育情報セキュリティ責任者の措置事項</a:t>
                      </a:r>
                      <a:endParaRPr kumimoji="1" lang="en-US" altLang="ja-JP" sz="900" b="0" kern="1200" dirty="0">
                        <a:solidFill>
                          <a:schemeClr val="tx1"/>
                        </a:solidFill>
                        <a:latin typeface="メイリオ" panose="020B0604030504040204" pitchFamily="50" charset="-128"/>
                        <a:ea typeface="メイリオ" panose="020B0604030504040204" pitchFamily="50" charset="-128"/>
                        <a:cs typeface="+mn-cs"/>
                      </a:endParaRPr>
                    </a:p>
                    <a:p>
                      <a:r>
                        <a:rPr kumimoji="1" lang="ja-JP" altLang="en-US" sz="900" b="0" kern="1200" dirty="0">
                          <a:solidFill>
                            <a:schemeClr val="tx1"/>
                          </a:solidFill>
                          <a:latin typeface="メイリオ" panose="020B0604030504040204" pitchFamily="50" charset="-128"/>
                          <a:ea typeface="メイリオ" panose="020B0604030504040204" pitchFamily="50" charset="-128"/>
                          <a:cs typeface="+mn-cs"/>
                        </a:rPr>
                        <a:t>④コンピュータウイルス等の不正プログラム対策ソフトウェアの常駐</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r>
                        <a:rPr kumimoji="1" lang="ja-JP" altLang="en-US" sz="900" b="0" dirty="0">
                          <a:solidFill>
                            <a:schemeClr val="tx1"/>
                          </a:solidFill>
                          <a:latin typeface="メイリオ" panose="020B0604030504040204" pitchFamily="50" charset="-128"/>
                          <a:ea typeface="メイリオ" panose="020B0604030504040204" pitchFamily="50" charset="-128"/>
                        </a:rPr>
                        <a:t>マルウェア対策</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endParaRPr kumimoji="1" lang="ja-JP" altLang="en-US" sz="900" b="0" dirty="0">
                        <a:solidFill>
                          <a:schemeClr val="tx1"/>
                        </a:solidFill>
                        <a:latin typeface="メイリオ" panose="020B0604030504040204" pitchFamily="50" charset="-128"/>
                        <a:ea typeface="メイリオ" panose="020B0604030504040204" pitchFamily="50" charset="-128"/>
                      </a:endParaRPr>
                    </a:p>
                  </a:txBody>
                  <a:tcPr anchor="ctr">
                    <a:lnL w="6350" cap="flat" cmpd="sng" algn="ctr">
                      <a:solidFill>
                        <a:schemeClr val="bg1">
                          <a:lumMod val="50000"/>
                        </a:schemeClr>
                      </a:solid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872718764"/>
                  </a:ext>
                </a:extLst>
              </a:tr>
              <a:tr h="405178">
                <a:tc vMerge="1">
                  <a:txBody>
                    <a:bodyPr/>
                    <a:lstStyle/>
                    <a:p>
                      <a:endParaRPr kumimoji="1" lang="ja-JP" altLang="en-US" sz="600" b="0" dirty="0">
                        <a:solidFill>
                          <a:schemeClr val="tx1"/>
                        </a:solidFill>
                        <a:latin typeface="Meiryo UI" panose="020B0604030504040204" pitchFamily="50" charset="-128"/>
                        <a:ea typeface="Meiryo UI" panose="020B0604030504040204" pitchFamily="50" charset="-128"/>
                      </a:endParaRPr>
                    </a:p>
                  </a:txBody>
                  <a:tcPr anchor="ctr">
                    <a:lnL w="9525" cap="flat" cmpd="sng" algn="ctr">
                      <a:no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chemeClr val="bg1"/>
                    </a:solidFill>
                  </a:tcPr>
                </a:tc>
                <a:tc>
                  <a:txBody>
                    <a:bodyPr/>
                    <a:lstStyle/>
                    <a:p>
                      <a:r>
                        <a:rPr kumimoji="1" lang="en-US" altLang="ja-JP" sz="900" b="0" dirty="0">
                          <a:solidFill>
                            <a:schemeClr val="tx1"/>
                          </a:solidFill>
                          <a:latin typeface="メイリオ" panose="020B0604030504040204" pitchFamily="50" charset="-128"/>
                          <a:ea typeface="メイリオ" panose="020B0604030504040204" pitchFamily="50" charset="-128"/>
                        </a:rPr>
                        <a:t>1.6.6</a:t>
                      </a:r>
                      <a:r>
                        <a:rPr kumimoji="1" lang="ja-JP" altLang="en-US" sz="900" b="0" dirty="0">
                          <a:solidFill>
                            <a:schemeClr val="tx1"/>
                          </a:solidFill>
                          <a:latin typeface="メイリオ" panose="020B0604030504040204" pitchFamily="50" charset="-128"/>
                          <a:ea typeface="メイリオ" panose="020B0604030504040204" pitchFamily="50" charset="-128"/>
                        </a:rPr>
                        <a:t>　</a:t>
                      </a:r>
                      <a:endParaRPr kumimoji="1" lang="en-US" altLang="ja-JP" sz="900" b="0" dirty="0">
                        <a:solidFill>
                          <a:schemeClr val="tx1"/>
                        </a:solidFill>
                        <a:latin typeface="メイリオ" panose="020B0604030504040204" pitchFamily="50" charset="-128"/>
                        <a:ea typeface="メイリオ" panose="020B0604030504040204" pitchFamily="50" charset="-128"/>
                      </a:endParaRPr>
                    </a:p>
                    <a:p>
                      <a:r>
                        <a:rPr kumimoji="1" lang="ja-JP" altLang="en-US" sz="900" b="0" dirty="0">
                          <a:solidFill>
                            <a:schemeClr val="tx1"/>
                          </a:solidFill>
                          <a:latin typeface="メイリオ" panose="020B0604030504040204" pitchFamily="50" charset="-128"/>
                          <a:ea typeface="メイリオ" panose="020B0604030504040204" pitchFamily="50" charset="-128"/>
                        </a:rPr>
                        <a:t>セキュリティ情報の収集</a:t>
                      </a:r>
                    </a:p>
                  </a:txBody>
                  <a:tcPr anchor="ctr">
                    <a:lnL w="9525"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r>
                        <a:rPr kumimoji="1" lang="en-US" altLang="ja-JP" sz="900" b="0" kern="1200" dirty="0">
                          <a:solidFill>
                            <a:schemeClr val="tx1"/>
                          </a:solidFill>
                          <a:latin typeface="メイリオ" panose="020B0604030504040204" pitchFamily="50" charset="-128"/>
                          <a:ea typeface="メイリオ" panose="020B0604030504040204" pitchFamily="50" charset="-128"/>
                          <a:cs typeface="+mn-cs"/>
                        </a:rPr>
                        <a:t>(</a:t>
                      </a:r>
                      <a:r>
                        <a:rPr kumimoji="1" lang="ja-JP" altLang="en-US" sz="900" b="0" kern="1200" dirty="0">
                          <a:solidFill>
                            <a:schemeClr val="tx1"/>
                          </a:solidFill>
                          <a:latin typeface="メイリオ" panose="020B0604030504040204" pitchFamily="50" charset="-128"/>
                          <a:ea typeface="メイリオ" panose="020B0604030504040204" pitchFamily="50" charset="-128"/>
                          <a:cs typeface="+mn-cs"/>
                        </a:rPr>
                        <a:t>１</a:t>
                      </a:r>
                      <a:r>
                        <a:rPr kumimoji="1" lang="en-US" altLang="ja-JP" sz="900" b="0" kern="1200" dirty="0">
                          <a:solidFill>
                            <a:schemeClr val="tx1"/>
                          </a:solidFill>
                          <a:latin typeface="メイリオ" panose="020B0604030504040204" pitchFamily="50" charset="-128"/>
                          <a:ea typeface="メイリオ" panose="020B0604030504040204" pitchFamily="50" charset="-128"/>
                          <a:cs typeface="+mn-cs"/>
                        </a:rPr>
                        <a:t>) </a:t>
                      </a:r>
                      <a:r>
                        <a:rPr kumimoji="1" lang="ja-JP" altLang="en-US" sz="900" b="0" kern="1200" dirty="0">
                          <a:solidFill>
                            <a:schemeClr val="tx1"/>
                          </a:solidFill>
                          <a:latin typeface="メイリオ" panose="020B0604030504040204" pitchFamily="50" charset="-128"/>
                          <a:ea typeface="メイリオ" panose="020B0604030504040204" pitchFamily="50" charset="-128"/>
                          <a:cs typeface="+mn-cs"/>
                        </a:rPr>
                        <a:t>セキュリティホールに関する情報の収集及び共有並びにソフトウェアの更新等</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r>
                        <a:rPr kumimoji="1" lang="ja-JP" altLang="en-US" sz="900" b="0" dirty="0">
                          <a:solidFill>
                            <a:schemeClr val="tx1"/>
                          </a:solidFill>
                          <a:latin typeface="メイリオ" panose="020B0604030504040204" pitchFamily="50" charset="-128"/>
                          <a:ea typeface="メイリオ" panose="020B0604030504040204" pitchFamily="50" charset="-128"/>
                        </a:rPr>
                        <a:t>ソフトウェア配布</a:t>
                      </a:r>
                      <a:endParaRPr kumimoji="1" lang="ja-JP" altLang="en-US" sz="400" b="0" dirty="0">
                        <a:solidFill>
                          <a:schemeClr val="tx1"/>
                        </a:solidFill>
                        <a:latin typeface="メイリオ" panose="020B0604030504040204" pitchFamily="50" charset="-128"/>
                        <a:ea typeface="メイリオ" panose="020B0604030504040204" pitchFamily="50" charset="-128"/>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rowSpan="5">
                  <a:txBody>
                    <a:bodyPr/>
                    <a:lstStyle/>
                    <a:p>
                      <a:endParaRPr kumimoji="1" lang="ja-JP" altLang="en-US" sz="400" b="0" dirty="0">
                        <a:solidFill>
                          <a:schemeClr val="tx1"/>
                        </a:solidFill>
                        <a:latin typeface="メイリオ" panose="020B0604030504040204" pitchFamily="50" charset="-128"/>
                        <a:ea typeface="メイリオ" panose="020B0604030504040204" pitchFamily="50" charset="-128"/>
                      </a:endParaRPr>
                    </a:p>
                  </a:txBody>
                  <a:tcPr anchor="ctr">
                    <a:lnL w="6350" cap="flat" cmpd="sng" algn="ctr">
                      <a:solidFill>
                        <a:schemeClr val="bg1">
                          <a:lumMod val="50000"/>
                        </a:schemeClr>
                      </a:solid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630302139"/>
                  </a:ext>
                </a:extLst>
              </a:tr>
              <a:tr h="349843">
                <a:tc rowSpan="3">
                  <a:txBody>
                    <a:bodyPr/>
                    <a:lstStyle/>
                    <a:p>
                      <a:r>
                        <a:rPr kumimoji="1" lang="en-US" altLang="ja-JP" sz="900" b="0" dirty="0">
                          <a:solidFill>
                            <a:schemeClr val="tx1"/>
                          </a:solidFill>
                          <a:latin typeface="メイリオ" panose="020B0604030504040204" pitchFamily="50" charset="-128"/>
                          <a:ea typeface="メイリオ" panose="020B0604030504040204" pitchFamily="50" charset="-128"/>
                        </a:rPr>
                        <a:t>1.7 </a:t>
                      </a:r>
                      <a:r>
                        <a:rPr kumimoji="1" lang="ja-JP" altLang="en-US" sz="900" b="0" dirty="0">
                          <a:solidFill>
                            <a:schemeClr val="tx1"/>
                          </a:solidFill>
                          <a:latin typeface="メイリオ" panose="020B0604030504040204" pitchFamily="50" charset="-128"/>
                          <a:ea typeface="メイリオ" panose="020B0604030504040204" pitchFamily="50" charset="-128"/>
                        </a:rPr>
                        <a:t>運用</a:t>
                      </a:r>
                    </a:p>
                  </a:txBody>
                  <a:tcPr anchor="ctr">
                    <a:lnL w="9525"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gridSpan="2">
                  <a:txBody>
                    <a:bodyPr/>
                    <a:lstStyle/>
                    <a:p>
                      <a:r>
                        <a:rPr kumimoji="1" lang="en-US" altLang="ja-JP" sz="900" b="0" kern="1200" dirty="0">
                          <a:solidFill>
                            <a:schemeClr val="tx1"/>
                          </a:solidFill>
                          <a:latin typeface="メイリオ" panose="020B0604030504040204" pitchFamily="50" charset="-128"/>
                          <a:ea typeface="メイリオ" panose="020B0604030504040204" pitchFamily="50" charset="-128"/>
                          <a:cs typeface="+mn-cs"/>
                        </a:rPr>
                        <a:t>1.7.1</a:t>
                      </a:r>
                      <a:r>
                        <a:rPr kumimoji="1" lang="ja-JP" altLang="en-US" sz="900" b="0" kern="1200" dirty="0">
                          <a:solidFill>
                            <a:schemeClr val="tx1"/>
                          </a:solidFill>
                          <a:latin typeface="メイリオ" panose="020B0604030504040204" pitchFamily="50" charset="-128"/>
                          <a:ea typeface="メイリオ" panose="020B0604030504040204" pitchFamily="50" charset="-128"/>
                          <a:cs typeface="+mn-cs"/>
                        </a:rPr>
                        <a:t>　情報システムの監視</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hMerge="1">
                  <a:txBody>
                    <a:bodyPr/>
                    <a:lstStyle/>
                    <a:p>
                      <a:endParaRPr kumimoji="1" lang="ja-JP" altLang="en-US" sz="1100" b="0" dirty="0">
                        <a:solidFill>
                          <a:schemeClr val="tx1"/>
                        </a:solidFill>
                        <a:latin typeface="Meiryo UI" panose="020B0604030504040204" pitchFamily="50" charset="-128"/>
                        <a:ea typeface="Meiryo UI" panose="020B0604030504040204" pitchFamily="50" charset="-128"/>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r>
                        <a:rPr kumimoji="1" lang="ja-JP" altLang="en-US" sz="900" b="0" dirty="0">
                          <a:solidFill>
                            <a:schemeClr val="tx1"/>
                          </a:solidFill>
                          <a:latin typeface="メイリオ" panose="020B0604030504040204" pitchFamily="50" charset="-128"/>
                          <a:ea typeface="メイリオ" panose="020B0604030504040204" pitchFamily="50" charset="-128"/>
                        </a:rPr>
                        <a:t>レポート・アラーム管理</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vMerge="1">
                  <a:txBody>
                    <a:bodyPr/>
                    <a:lstStyle/>
                    <a:p>
                      <a:endParaRPr kumimoji="1" lang="ja-JP" altLang="en-US" sz="900" b="0" dirty="0">
                        <a:solidFill>
                          <a:schemeClr val="tx1"/>
                        </a:solidFill>
                        <a:latin typeface="メイリオ" panose="020B0604030504040204" pitchFamily="50" charset="-128"/>
                        <a:ea typeface="メイリオ" panose="020B0604030504040204" pitchFamily="50" charset="-128"/>
                      </a:endParaRPr>
                    </a:p>
                  </a:txBody>
                  <a:tcPr anchor="ctr">
                    <a:lnL w="6350" cap="flat" cmpd="sng" algn="ctr">
                      <a:solidFill>
                        <a:schemeClr val="bg1">
                          <a:lumMod val="50000"/>
                        </a:schemeClr>
                      </a:solid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019770887"/>
                  </a:ext>
                </a:extLst>
              </a:tr>
              <a:tr h="349843">
                <a:tc vMerge="1">
                  <a:txBody>
                    <a:bodyPr/>
                    <a:lstStyle/>
                    <a:p>
                      <a:endParaRPr kumimoji="1" lang="ja-JP" altLang="en-US" sz="600" b="0" dirty="0">
                        <a:solidFill>
                          <a:schemeClr val="tx1"/>
                        </a:solidFill>
                        <a:latin typeface="Meiryo UI" panose="020B0604030504040204" pitchFamily="50" charset="-128"/>
                        <a:ea typeface="Meiryo UI" panose="020B0604030504040204" pitchFamily="50" charset="-128"/>
                      </a:endParaRPr>
                    </a:p>
                  </a:txBody>
                  <a:tcPr anchor="ctr">
                    <a:lnL w="9525" cap="flat" cmpd="sng" algn="ctr">
                      <a:no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chemeClr val="bg1"/>
                    </a:solidFill>
                  </a:tcPr>
                </a:tc>
                <a:tc rowSpan="2">
                  <a:txBody>
                    <a:bodyPr/>
                    <a:lstStyle/>
                    <a:p>
                      <a:r>
                        <a:rPr kumimoji="1" lang="en-US" altLang="ja-JP" sz="900" b="0" dirty="0">
                          <a:solidFill>
                            <a:schemeClr val="tx1"/>
                          </a:solidFill>
                          <a:latin typeface="メイリオ" panose="020B0604030504040204" pitchFamily="50" charset="-128"/>
                          <a:ea typeface="メイリオ" panose="020B0604030504040204" pitchFamily="50" charset="-128"/>
                        </a:rPr>
                        <a:t>1.7.2</a:t>
                      </a:r>
                      <a:r>
                        <a:rPr kumimoji="1" lang="ja-JP" altLang="en-US" sz="900" b="0" dirty="0">
                          <a:solidFill>
                            <a:schemeClr val="tx1"/>
                          </a:solidFill>
                          <a:latin typeface="メイリオ" panose="020B0604030504040204" pitchFamily="50" charset="-128"/>
                          <a:ea typeface="メイリオ" panose="020B0604030504040204" pitchFamily="50" charset="-128"/>
                        </a:rPr>
                        <a:t>　</a:t>
                      </a:r>
                      <a:endParaRPr kumimoji="1" lang="en-US" altLang="ja-JP" sz="900" b="0" dirty="0">
                        <a:solidFill>
                          <a:schemeClr val="tx1"/>
                        </a:solidFill>
                        <a:latin typeface="メイリオ" panose="020B0604030504040204" pitchFamily="50" charset="-128"/>
                        <a:ea typeface="メイリオ" panose="020B0604030504040204" pitchFamily="50" charset="-128"/>
                      </a:endParaRPr>
                    </a:p>
                    <a:p>
                      <a:pPr>
                        <a:lnSpc>
                          <a:spcPts val="1400"/>
                        </a:lnSpc>
                      </a:pPr>
                      <a:r>
                        <a:rPr kumimoji="1" lang="ja-JP" altLang="en-US" sz="900" b="0" dirty="0">
                          <a:solidFill>
                            <a:schemeClr val="tx1"/>
                          </a:solidFill>
                          <a:latin typeface="メイリオ" panose="020B0604030504040204" pitchFamily="50" charset="-128"/>
                          <a:ea typeface="メイリオ" panose="020B0604030504040204" pitchFamily="50" charset="-128"/>
                        </a:rPr>
                        <a:t>教育情報セキュリティポシーの遵守状況確認 </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r>
                        <a:rPr kumimoji="1" lang="ja-JP" altLang="en-US" sz="900" b="0" dirty="0">
                          <a:solidFill>
                            <a:schemeClr val="tx1"/>
                          </a:solidFill>
                          <a:latin typeface="メイリオ" panose="020B0604030504040204" pitchFamily="50" charset="-128"/>
                          <a:ea typeface="メイリオ" panose="020B0604030504040204" pitchFamily="50" charset="-128"/>
                        </a:rPr>
                        <a:t>（１）遵守状況の確認及び対処</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r>
                        <a:rPr kumimoji="1" lang="ja-JP" altLang="en-US" sz="900" b="0" dirty="0">
                          <a:solidFill>
                            <a:schemeClr val="tx1"/>
                          </a:solidFill>
                          <a:latin typeface="メイリオ" panose="020B0604030504040204" pitchFamily="50" charset="-128"/>
                          <a:ea typeface="メイリオ" panose="020B0604030504040204" pitchFamily="50" charset="-128"/>
                        </a:rPr>
                        <a:t>レポート・ログ管理</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vMerge="1">
                  <a:txBody>
                    <a:bodyPr/>
                    <a:lstStyle/>
                    <a:p>
                      <a:endParaRPr kumimoji="1" lang="ja-JP" altLang="en-US" sz="900" b="0" dirty="0">
                        <a:solidFill>
                          <a:schemeClr val="tx1"/>
                        </a:solidFill>
                        <a:latin typeface="メイリオ" panose="020B0604030504040204" pitchFamily="50" charset="-128"/>
                        <a:ea typeface="メイリオ" panose="020B0604030504040204" pitchFamily="50" charset="-128"/>
                      </a:endParaRPr>
                    </a:p>
                  </a:txBody>
                  <a:tcPr anchor="ctr">
                    <a:lnL w="6350" cap="flat" cmpd="sng" algn="ctr">
                      <a:solidFill>
                        <a:schemeClr val="bg1">
                          <a:lumMod val="50000"/>
                        </a:schemeClr>
                      </a:solid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734225621"/>
                  </a:ext>
                </a:extLst>
              </a:tr>
              <a:tr h="349843">
                <a:tc vMerge="1">
                  <a:txBody>
                    <a:bodyPr/>
                    <a:lstStyle/>
                    <a:p>
                      <a:endParaRPr kumimoji="1" lang="ja-JP" altLang="en-US" sz="600" b="0" dirty="0">
                        <a:solidFill>
                          <a:schemeClr val="tx1"/>
                        </a:solidFill>
                        <a:latin typeface="Meiryo UI" panose="020B0604030504040204" pitchFamily="50" charset="-128"/>
                        <a:ea typeface="Meiryo UI" panose="020B0604030504040204" pitchFamily="50" charset="-128"/>
                      </a:endParaRPr>
                    </a:p>
                  </a:txBody>
                  <a:tcPr anchor="ctr">
                    <a:lnL w="9525" cap="flat" cmpd="sng" algn="ctr">
                      <a:no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chemeClr val="bg1"/>
                    </a:solidFill>
                  </a:tcPr>
                </a:tc>
                <a:tc vMerge="1">
                  <a:txBody>
                    <a:bodyPr/>
                    <a:lstStyle/>
                    <a:p>
                      <a:endParaRPr kumimoji="1" lang="ja-JP" altLang="en-US" sz="6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chemeClr val="bg1"/>
                    </a:solidFill>
                  </a:tcPr>
                </a:tc>
                <a:tc>
                  <a:txBody>
                    <a:bodyPr/>
                    <a:lstStyle/>
                    <a:p>
                      <a:r>
                        <a:rPr kumimoji="1" lang="ja-JP" altLang="en-US" sz="900" b="0" dirty="0">
                          <a:solidFill>
                            <a:schemeClr val="tx1"/>
                          </a:solidFill>
                          <a:latin typeface="メイリオ" panose="020B0604030504040204" pitchFamily="50" charset="-128"/>
                          <a:ea typeface="メイリオ" panose="020B0604030504040204" pitchFamily="50" charset="-128"/>
                        </a:rPr>
                        <a:t>（２）パソコン、モバイル端末及び</a:t>
                      </a:r>
                      <a:r>
                        <a:rPr kumimoji="1" lang="ja-JP" altLang="en-US" sz="900" b="0" u="sng" dirty="0">
                          <a:solidFill>
                            <a:schemeClr val="tx1"/>
                          </a:solidFill>
                          <a:latin typeface="メイリオ" panose="020B0604030504040204" pitchFamily="50" charset="-128"/>
                          <a:ea typeface="メイリオ" panose="020B0604030504040204" pitchFamily="50" charset="-128"/>
                        </a:rPr>
                        <a:t>電磁的記録媒体等の利用状況調査</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メイリオ" panose="020B0604030504040204" pitchFamily="50" charset="-128"/>
                          <a:ea typeface="メイリオ" panose="020B0604030504040204" pitchFamily="50" charset="-128"/>
                        </a:rPr>
                        <a:t>デバイスの使用制限・ログ管理</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900" b="0" dirty="0">
                        <a:solidFill>
                          <a:schemeClr val="tx1"/>
                        </a:solidFill>
                        <a:latin typeface="メイリオ" panose="020B0604030504040204" pitchFamily="50" charset="-128"/>
                        <a:ea typeface="メイリオ" panose="020B0604030504040204" pitchFamily="50" charset="-128"/>
                      </a:endParaRPr>
                    </a:p>
                  </a:txBody>
                  <a:tcPr anchor="ctr">
                    <a:lnL w="6350" cap="flat" cmpd="sng" algn="ctr">
                      <a:solidFill>
                        <a:schemeClr val="bg1">
                          <a:lumMod val="50000"/>
                        </a:schemeClr>
                      </a:solid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692055015"/>
                  </a:ext>
                </a:extLst>
              </a:tr>
              <a:tr h="372982">
                <a:tc>
                  <a:txBody>
                    <a:bodyPr/>
                    <a:lstStyle/>
                    <a:p>
                      <a:r>
                        <a:rPr kumimoji="1" lang="en-US" altLang="ja-JP" sz="900" b="0" dirty="0">
                          <a:solidFill>
                            <a:schemeClr val="tx1"/>
                          </a:solidFill>
                          <a:latin typeface="メイリオ" panose="020B0604030504040204" pitchFamily="50" charset="-128"/>
                          <a:ea typeface="メイリオ" panose="020B0604030504040204" pitchFamily="50" charset="-128"/>
                        </a:rPr>
                        <a:t>1.9 </a:t>
                      </a:r>
                    </a:p>
                    <a:p>
                      <a:r>
                        <a:rPr kumimoji="1" lang="ja-JP" altLang="en-US" sz="900" b="0" dirty="0">
                          <a:solidFill>
                            <a:schemeClr val="tx1"/>
                          </a:solidFill>
                          <a:latin typeface="メイリオ" panose="020B0604030504040204" pitchFamily="50" charset="-128"/>
                          <a:ea typeface="メイリオ" panose="020B0604030504040204" pitchFamily="50" charset="-128"/>
                        </a:rPr>
                        <a:t>クラウドサービスの活用</a:t>
                      </a:r>
                    </a:p>
                  </a:txBody>
                  <a:tcPr anchor="ctr">
                    <a:lnL w="9525"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chemeClr val="bg1"/>
                    </a:solidFill>
                  </a:tcPr>
                </a:tc>
                <a:tc gridSpan="2">
                  <a:txBody>
                    <a:bodyPr/>
                    <a:lstStyle/>
                    <a:p>
                      <a:r>
                        <a:rPr kumimoji="1" lang="en-US" altLang="ja-JP" sz="900" b="0" dirty="0">
                          <a:solidFill>
                            <a:schemeClr val="tx1"/>
                          </a:solidFill>
                          <a:latin typeface="メイリオ" panose="020B0604030504040204" pitchFamily="50" charset="-128"/>
                          <a:ea typeface="メイリオ" panose="020B0604030504040204" pitchFamily="50" charset="-128"/>
                        </a:rPr>
                        <a:t>1.9.2 </a:t>
                      </a:r>
                      <a:r>
                        <a:rPr kumimoji="1" lang="ja-JP" altLang="en-US" sz="900" b="0" dirty="0">
                          <a:solidFill>
                            <a:schemeClr val="tx1"/>
                          </a:solidFill>
                          <a:latin typeface="メイリオ" panose="020B0604030504040204" pitchFamily="50" charset="-128"/>
                          <a:ea typeface="メイリオ" panose="020B0604030504040204" pitchFamily="50" charset="-128"/>
                        </a:rPr>
                        <a:t>クラウド サービス の利用における情報セキュリティ対策</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chemeClr val="bg1"/>
                    </a:solidFill>
                  </a:tcPr>
                </a:tc>
                <a:tc hMerge="1">
                  <a:txBody>
                    <a:bodyPr/>
                    <a:lstStyle/>
                    <a:p>
                      <a:endParaRPr kumimoji="1" lang="ja-JP" altLang="en-US" sz="1100" b="0" u="sng" dirty="0">
                        <a:solidFill>
                          <a:schemeClr val="tx1"/>
                        </a:solidFill>
                        <a:latin typeface="Meiryo UI" panose="020B0604030504040204" pitchFamily="50" charset="-128"/>
                        <a:ea typeface="Meiryo UI" panose="020B0604030504040204" pitchFamily="50" charset="-128"/>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メイリオ" panose="020B0604030504040204" pitchFamily="50" charset="-128"/>
                          <a:ea typeface="メイリオ" panose="020B0604030504040204" pitchFamily="50" charset="-128"/>
                        </a:rPr>
                        <a:t>ー</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chemeClr val="bg1"/>
                    </a:solidFill>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900" b="0" dirty="0">
                        <a:solidFill>
                          <a:schemeClr val="tx1"/>
                        </a:solidFill>
                        <a:latin typeface="メイリオ" panose="020B0604030504040204" pitchFamily="50" charset="-128"/>
                        <a:ea typeface="メイリオ" panose="020B0604030504040204" pitchFamily="50" charset="-128"/>
                      </a:endParaRPr>
                    </a:p>
                  </a:txBody>
                  <a:tcPr anchor="ctr">
                    <a:lnL w="6350" cap="flat" cmpd="sng" algn="ctr">
                      <a:solidFill>
                        <a:schemeClr val="bg1">
                          <a:lumMod val="50000"/>
                        </a:schemeClr>
                      </a:solid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83974837"/>
                  </a:ext>
                </a:extLst>
              </a:tr>
            </a:tbl>
          </a:graphicData>
        </a:graphic>
      </p:graphicFrame>
      <p:sp>
        <p:nvSpPr>
          <p:cNvPr id="32" name="四角形: 角を丸くする 31">
            <a:extLst>
              <a:ext uri="{FF2B5EF4-FFF2-40B4-BE49-F238E27FC236}">
                <a16:creationId xmlns:a16="http://schemas.microsoft.com/office/drawing/2014/main" id="{5C6C0C4B-088E-65E6-D4FC-FF702E8C5D86}"/>
              </a:ext>
            </a:extLst>
          </p:cNvPr>
          <p:cNvSpPr/>
          <p:nvPr/>
        </p:nvSpPr>
        <p:spPr>
          <a:xfrm>
            <a:off x="7153275" y="1076325"/>
            <a:ext cx="523875" cy="225425"/>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900" b="1" dirty="0">
                <a:latin typeface="メイリオ" panose="020B0604030504040204" pitchFamily="50" charset="-128"/>
                <a:ea typeface="メイリオ" panose="020B0604030504040204" pitchFamily="50" charset="-128"/>
              </a:rPr>
              <a:t>NEW</a:t>
            </a:r>
            <a:endParaRPr kumimoji="1" lang="ja-JP" altLang="en-US" sz="900" b="1" dirty="0">
              <a:latin typeface="メイリオ" panose="020B0604030504040204" pitchFamily="50" charset="-128"/>
              <a:ea typeface="メイリオ" panose="020B0604030504040204" pitchFamily="50" charset="-128"/>
            </a:endParaRPr>
          </a:p>
        </p:txBody>
      </p:sp>
      <p:sp>
        <p:nvSpPr>
          <p:cNvPr id="33" name="四角形: 角を丸くする 32">
            <a:extLst>
              <a:ext uri="{FF2B5EF4-FFF2-40B4-BE49-F238E27FC236}">
                <a16:creationId xmlns:a16="http://schemas.microsoft.com/office/drawing/2014/main" id="{C272DDD9-9B31-AB2F-C7F6-44A2F91891C9}"/>
              </a:ext>
            </a:extLst>
          </p:cNvPr>
          <p:cNvSpPr/>
          <p:nvPr/>
        </p:nvSpPr>
        <p:spPr>
          <a:xfrm>
            <a:off x="7153275" y="1476375"/>
            <a:ext cx="523875" cy="225425"/>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900" b="1" dirty="0">
                <a:latin typeface="メイリオ" panose="020B0604030504040204" pitchFamily="50" charset="-128"/>
                <a:ea typeface="メイリオ" panose="020B0604030504040204" pitchFamily="50" charset="-128"/>
              </a:rPr>
              <a:t>NEW</a:t>
            </a:r>
            <a:endParaRPr kumimoji="1" lang="ja-JP" altLang="en-US" sz="900" b="1" dirty="0">
              <a:latin typeface="メイリオ" panose="020B0604030504040204" pitchFamily="50" charset="-128"/>
              <a:ea typeface="メイリオ" panose="020B0604030504040204" pitchFamily="50" charset="-128"/>
            </a:endParaRPr>
          </a:p>
        </p:txBody>
      </p:sp>
      <p:sp>
        <p:nvSpPr>
          <p:cNvPr id="34" name="四角形: 角を丸くする 33">
            <a:extLst>
              <a:ext uri="{FF2B5EF4-FFF2-40B4-BE49-F238E27FC236}">
                <a16:creationId xmlns:a16="http://schemas.microsoft.com/office/drawing/2014/main" id="{95609780-9FE4-35AB-2944-4AE8F79FF0FE}"/>
              </a:ext>
            </a:extLst>
          </p:cNvPr>
          <p:cNvSpPr/>
          <p:nvPr/>
        </p:nvSpPr>
        <p:spPr>
          <a:xfrm>
            <a:off x="7153275" y="1882775"/>
            <a:ext cx="523875" cy="225425"/>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900" b="1" dirty="0">
                <a:latin typeface="メイリオ" panose="020B0604030504040204" pitchFamily="50" charset="-128"/>
                <a:ea typeface="メイリオ" panose="020B0604030504040204" pitchFamily="50" charset="-128"/>
              </a:rPr>
              <a:t>NEW</a:t>
            </a:r>
            <a:endParaRPr kumimoji="1" lang="ja-JP" altLang="en-US" sz="900" b="1" dirty="0">
              <a:latin typeface="メイリオ" panose="020B0604030504040204" pitchFamily="50" charset="-128"/>
              <a:ea typeface="メイリオ" panose="020B0604030504040204" pitchFamily="50" charset="-128"/>
            </a:endParaRPr>
          </a:p>
        </p:txBody>
      </p:sp>
      <p:pic>
        <p:nvPicPr>
          <p:cNvPr id="3" name="図 2">
            <a:extLst>
              <a:ext uri="{FF2B5EF4-FFF2-40B4-BE49-F238E27FC236}">
                <a16:creationId xmlns:a16="http://schemas.microsoft.com/office/drawing/2014/main" id="{FE700522-8A4F-F81C-EB16-3E74D57D22B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198671" y="1103632"/>
            <a:ext cx="1177624" cy="235376"/>
          </a:xfrm>
          <a:prstGeom prst="rect">
            <a:avLst/>
          </a:prstGeom>
        </p:spPr>
      </p:pic>
      <p:pic>
        <p:nvPicPr>
          <p:cNvPr id="4" name="図 3">
            <a:extLst>
              <a:ext uri="{FF2B5EF4-FFF2-40B4-BE49-F238E27FC236}">
                <a16:creationId xmlns:a16="http://schemas.microsoft.com/office/drawing/2014/main" id="{0D3BF764-23D3-1E3F-8C91-D22E96CA3A6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202555" y="1480384"/>
            <a:ext cx="1169856" cy="251140"/>
          </a:xfrm>
          <a:prstGeom prst="rect">
            <a:avLst/>
          </a:prstGeom>
        </p:spPr>
      </p:pic>
      <p:pic>
        <p:nvPicPr>
          <p:cNvPr id="5" name="図 4">
            <a:extLst>
              <a:ext uri="{FF2B5EF4-FFF2-40B4-BE49-F238E27FC236}">
                <a16:creationId xmlns:a16="http://schemas.microsoft.com/office/drawing/2014/main" id="{F2E55E46-9D1F-7E47-53AC-269B84FCEA0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198671" y="3019981"/>
            <a:ext cx="1177624" cy="235376"/>
          </a:xfrm>
          <a:prstGeom prst="rect">
            <a:avLst/>
          </a:prstGeom>
        </p:spPr>
      </p:pic>
      <p:pic>
        <p:nvPicPr>
          <p:cNvPr id="6" name="図 5">
            <a:extLst>
              <a:ext uri="{FF2B5EF4-FFF2-40B4-BE49-F238E27FC236}">
                <a16:creationId xmlns:a16="http://schemas.microsoft.com/office/drawing/2014/main" id="{7BAF5D68-3AD2-B55F-66A3-8D3F3B7B9FE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198671" y="5626994"/>
            <a:ext cx="1177624" cy="235376"/>
          </a:xfrm>
          <a:prstGeom prst="rect">
            <a:avLst/>
          </a:prstGeom>
        </p:spPr>
      </p:pic>
      <p:pic>
        <p:nvPicPr>
          <p:cNvPr id="8" name="図 7">
            <a:extLst>
              <a:ext uri="{FF2B5EF4-FFF2-40B4-BE49-F238E27FC236}">
                <a16:creationId xmlns:a16="http://schemas.microsoft.com/office/drawing/2014/main" id="{9C4D7A4F-5639-E91B-2DC1-B85C72C7027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202555" y="4495959"/>
            <a:ext cx="1169856" cy="251140"/>
          </a:xfrm>
          <a:prstGeom prst="rect">
            <a:avLst/>
          </a:prstGeom>
        </p:spPr>
      </p:pic>
    </p:spTree>
    <p:extLst>
      <p:ext uri="{BB962C8B-B14F-4D97-AF65-F5344CB8AC3E}">
        <p14:creationId xmlns:p14="http://schemas.microsoft.com/office/powerpoint/2010/main" val="35309853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表 22">
            <a:extLst>
              <a:ext uri="{FF2B5EF4-FFF2-40B4-BE49-F238E27FC236}">
                <a16:creationId xmlns:a16="http://schemas.microsoft.com/office/drawing/2014/main" id="{5B55FD68-A745-2783-AD45-295A37917C3E}"/>
              </a:ext>
            </a:extLst>
          </p:cNvPr>
          <p:cNvGraphicFramePr>
            <a:graphicFrameLocks noGrp="1"/>
          </p:cNvGraphicFramePr>
          <p:nvPr>
            <p:extLst>
              <p:ext uri="{D42A27DB-BD31-4B8C-83A1-F6EECF244321}">
                <p14:modId xmlns:p14="http://schemas.microsoft.com/office/powerpoint/2010/main" val="3922466628"/>
              </p:ext>
            </p:extLst>
          </p:nvPr>
        </p:nvGraphicFramePr>
        <p:xfrm>
          <a:off x="503105" y="869888"/>
          <a:ext cx="11117395" cy="1215306"/>
        </p:xfrm>
        <a:graphic>
          <a:graphicData uri="http://schemas.openxmlformats.org/drawingml/2006/table">
            <a:tbl>
              <a:tblPr firstRow="1" bandRow="1">
                <a:tableStyleId>{2D5ABB26-0587-4C30-8999-92F81FD0307C}</a:tableStyleId>
              </a:tblPr>
              <a:tblGrid>
                <a:gridCol w="11117395">
                  <a:extLst>
                    <a:ext uri="{9D8B030D-6E8A-4147-A177-3AD203B41FA5}">
                      <a16:colId xmlns:a16="http://schemas.microsoft.com/office/drawing/2014/main" val="1193192979"/>
                    </a:ext>
                  </a:extLst>
                </a:gridCol>
              </a:tblGrid>
              <a:tr h="263353">
                <a:tc>
                  <a:txBody>
                    <a:bodyPr/>
                    <a:lstStyle/>
                    <a:p>
                      <a:pPr marL="0" marR="48895" algn="l">
                        <a:lnSpc>
                          <a:spcPct val="100000"/>
                        </a:lnSpc>
                        <a:spcBef>
                          <a:spcPts val="219"/>
                        </a:spcBef>
                      </a:pPr>
                      <a:r>
                        <a:rPr lang="en-US" altLang="ja-JP" sz="1000" b="1" dirty="0">
                          <a:solidFill>
                            <a:srgbClr val="FFFFFF"/>
                          </a:solidFill>
                          <a:latin typeface="メイリオ" panose="020B0604030504040204" pitchFamily="50" charset="-128"/>
                          <a:ea typeface="メイリオ" panose="020B0604030504040204" pitchFamily="50" charset="-128"/>
                          <a:cs typeface="MS UI Gothic"/>
                        </a:rPr>
                        <a:t> 1.4.4 </a:t>
                      </a:r>
                      <a:r>
                        <a:rPr lang="ja-JP" altLang="en-US" sz="1000" b="1" dirty="0">
                          <a:solidFill>
                            <a:srgbClr val="FFFFFF"/>
                          </a:solidFill>
                          <a:latin typeface="メイリオ" panose="020B0604030504040204" pitchFamily="50" charset="-128"/>
                          <a:ea typeface="メイリオ" panose="020B0604030504040204" pitchFamily="50" charset="-128"/>
                          <a:cs typeface="MS UI Gothic"/>
                        </a:rPr>
                        <a:t>教職員等の利用する端末や電磁的記録媒体等の管理</a:t>
                      </a:r>
                    </a:p>
                  </a:txBody>
                  <a:tcPr marL="0" marR="0" marT="27939"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4BB6C4"/>
                    </a:solidFill>
                  </a:tcPr>
                </a:tc>
                <a:extLst>
                  <a:ext uri="{0D108BD9-81ED-4DB2-BD59-A6C34878D82A}">
                    <a16:rowId xmlns:a16="http://schemas.microsoft.com/office/drawing/2014/main" val="384054781"/>
                  </a:ext>
                </a:extLst>
              </a:tr>
              <a:tr h="257814">
                <a:tc>
                  <a:txBody>
                    <a:bodyPr/>
                    <a:lstStyle/>
                    <a:p>
                      <a:pPr marL="85725" marR="33020" indent="0" algn="l" defTabSz="914400" rtl="0" eaLnBrk="1" latinLnBrk="0" hangingPunct="1">
                        <a:lnSpc>
                          <a:spcPct val="108000"/>
                        </a:lnSpc>
                        <a:spcBef>
                          <a:spcPts val="0"/>
                        </a:spcBef>
                      </a:pPr>
                      <a:r>
                        <a:rPr kumimoji="1" lang="ja-JP" altLang="en-US" sz="1000" kern="1200" dirty="0">
                          <a:solidFill>
                            <a:schemeClr val="tx1">
                              <a:lumMod val="75000"/>
                              <a:lumOff val="25000"/>
                            </a:schemeClr>
                          </a:solidFill>
                          <a:latin typeface="メイリオ" panose="020B0604030504040204" pitchFamily="50" charset="-128"/>
                          <a:ea typeface="メイリオ" panose="020B0604030504040204" pitchFamily="50" charset="-128"/>
                        </a:rPr>
                        <a:t>⑦モバイル端末のセキュリティ</a:t>
                      </a:r>
                      <a:endParaRPr kumimoji="1" sz="1000" kern="1200" dirty="0">
                        <a:solidFill>
                          <a:schemeClr val="tx1">
                            <a:lumMod val="75000"/>
                            <a:lumOff val="25000"/>
                          </a:schemeClr>
                        </a:solidFill>
                        <a:latin typeface="メイリオ" panose="020B0604030504040204" pitchFamily="50" charset="-128"/>
                        <a:ea typeface="メイリオ" panose="020B0604030504040204" pitchFamily="50" charset="-128"/>
                      </a:endParaRPr>
                    </a:p>
                  </a:txBody>
                  <a:tcPr marL="0" marR="0" marT="571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DFF2F5"/>
                    </a:solidFill>
                  </a:tcPr>
                </a:tc>
                <a:extLst>
                  <a:ext uri="{0D108BD9-81ED-4DB2-BD59-A6C34878D82A}">
                    <a16:rowId xmlns:a16="http://schemas.microsoft.com/office/drawing/2014/main" val="2787042598"/>
                  </a:ext>
                </a:extLst>
              </a:tr>
              <a:tr h="694139">
                <a:tc>
                  <a:txBody>
                    <a:bodyPr/>
                    <a:lstStyle/>
                    <a:p>
                      <a:pPr marL="85725" marR="33020" indent="0" algn="l" defTabSz="914400" rtl="0" eaLnBrk="1" latinLnBrk="0" hangingPunct="1">
                        <a:lnSpc>
                          <a:spcPct val="150000"/>
                        </a:lnSpc>
                        <a:spcBef>
                          <a:spcPts val="0"/>
                        </a:spcBef>
                      </a:pPr>
                      <a:r>
                        <a:rPr kumimoji="1" lang="ja-JP" altLang="en-US" sz="1000" kern="1200" dirty="0">
                          <a:solidFill>
                            <a:schemeClr val="tx1">
                              <a:lumMod val="75000"/>
                              <a:lumOff val="25000"/>
                            </a:schemeClr>
                          </a:solidFill>
                          <a:latin typeface="メイリオ" panose="020B0604030504040204" pitchFamily="50" charset="-128"/>
                          <a:ea typeface="メイリオ" panose="020B0604030504040204" pitchFamily="50" charset="-128"/>
                        </a:rPr>
                        <a:t>モバイル端末を学校外で業務利用する場合は、端末の紛失・盗難対策として、前述のように普段からパスワードによる端末ロックを設定しておくことが必要である。また、紛失・盗難に遭った際は、遠隔消去（リモートワイプ）や自己消去機能により、モバイル端末内のデータを消去する対策も有効である。</a:t>
                      </a:r>
                      <a:endParaRPr kumimoji="1" sz="1000" kern="1200" dirty="0">
                        <a:solidFill>
                          <a:schemeClr val="tx1">
                            <a:lumMod val="75000"/>
                            <a:lumOff val="25000"/>
                          </a:schemeClr>
                        </a:solidFill>
                        <a:latin typeface="メイリオ" panose="020B0604030504040204" pitchFamily="50" charset="-128"/>
                        <a:ea typeface="メイリオ" panose="020B0604030504040204" pitchFamily="50" charset="-128"/>
                      </a:endParaRPr>
                    </a:p>
                  </a:txBody>
                  <a:tcPr marL="0" marR="0" marT="571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07767402"/>
                  </a:ext>
                </a:extLst>
              </a:tr>
            </a:tbl>
          </a:graphicData>
        </a:graphic>
      </p:graphicFrame>
      <p:sp>
        <p:nvSpPr>
          <p:cNvPr id="4" name="テキスト プレースホルダー 3">
            <a:extLst>
              <a:ext uri="{FF2B5EF4-FFF2-40B4-BE49-F238E27FC236}">
                <a16:creationId xmlns:a16="http://schemas.microsoft.com/office/drawing/2014/main" id="{9971139A-C1F9-433B-93BF-8EDA144E6698}"/>
              </a:ext>
            </a:extLst>
          </p:cNvPr>
          <p:cNvSpPr>
            <a:spLocks noGrp="1"/>
          </p:cNvSpPr>
          <p:nvPr>
            <p:ph type="body" sz="quarter" idx="15"/>
          </p:nvPr>
        </p:nvSpPr>
        <p:spPr>
          <a:prstGeom prst="rect">
            <a:avLst/>
          </a:prstGeom>
        </p:spPr>
        <p:txBody>
          <a:bodyPr/>
          <a:lstStyle/>
          <a:p>
            <a:r>
              <a:rPr lang="en-US" altLang="ja-JP" dirty="0"/>
              <a:t>1.4</a:t>
            </a:r>
            <a:r>
              <a:rPr lang="ja-JP" altLang="en-US" dirty="0"/>
              <a:t>　物理的セキュリティ</a:t>
            </a:r>
          </a:p>
        </p:txBody>
      </p:sp>
      <p:sp>
        <p:nvSpPr>
          <p:cNvPr id="51" name="角丸四角形 19">
            <a:extLst>
              <a:ext uri="{FF2B5EF4-FFF2-40B4-BE49-F238E27FC236}">
                <a16:creationId xmlns:a16="http://schemas.microsoft.com/office/drawing/2014/main" id="{D9132029-A6B5-4E4A-95C8-8E1DBE9ADA5D}"/>
              </a:ext>
            </a:extLst>
          </p:cNvPr>
          <p:cNvSpPr/>
          <p:nvPr/>
        </p:nvSpPr>
        <p:spPr>
          <a:xfrm>
            <a:off x="585607" y="3197125"/>
            <a:ext cx="3890599" cy="369331"/>
          </a:xfrm>
          <a:prstGeom prst="roundRect">
            <a:avLst>
              <a:gd name="adj" fmla="val 28836"/>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リモートロック・ワイプ</a:t>
            </a:r>
          </a:p>
        </p:txBody>
      </p:sp>
      <p:sp>
        <p:nvSpPr>
          <p:cNvPr id="24" name="テキスト ボックス 23">
            <a:extLst>
              <a:ext uri="{FF2B5EF4-FFF2-40B4-BE49-F238E27FC236}">
                <a16:creationId xmlns:a16="http://schemas.microsoft.com/office/drawing/2014/main" id="{416F5501-36A2-95D7-818E-EF8150423729}"/>
              </a:ext>
            </a:extLst>
          </p:cNvPr>
          <p:cNvSpPr txBox="1"/>
          <p:nvPr/>
        </p:nvSpPr>
        <p:spPr>
          <a:xfrm>
            <a:off x="620862" y="3670563"/>
            <a:ext cx="3812222" cy="711733"/>
          </a:xfrm>
          <a:prstGeom prst="rect">
            <a:avLst/>
          </a:prstGeom>
          <a:noFill/>
        </p:spPr>
        <p:txBody>
          <a:bodyPr wrap="square" rtlCol="0">
            <a:spAutoFit/>
          </a:bodyPr>
          <a:lstStyle/>
          <a:p>
            <a:pPr>
              <a:lnSpc>
                <a:spcPct val="150000"/>
              </a:lnSpc>
            </a:pPr>
            <a:r>
              <a:rPr lang="ja-JP" altLang="en-US" sz="1400" b="1" dirty="0">
                <a:solidFill>
                  <a:schemeClr val="tx1">
                    <a:lumMod val="75000"/>
                    <a:lumOff val="25000"/>
                  </a:schemeClr>
                </a:solidFill>
                <a:latin typeface="メイリオ" panose="020B0604030504040204" pitchFamily="50" charset="-128"/>
                <a:ea typeface="メイリオ" panose="020B0604030504040204" pitchFamily="50" charset="-128"/>
              </a:rPr>
              <a:t>位置情報・移動履歴の取得が可能で</a:t>
            </a:r>
            <a:endParaRPr lang="en-US" altLang="ja-JP" sz="1400" b="1" dirty="0">
              <a:solidFill>
                <a:schemeClr val="tx1">
                  <a:lumMod val="75000"/>
                  <a:lumOff val="25000"/>
                </a:schemeClr>
              </a:solidFill>
              <a:latin typeface="メイリオ" panose="020B0604030504040204" pitchFamily="50" charset="-128"/>
              <a:ea typeface="メイリオ" panose="020B0604030504040204" pitchFamily="50" charset="-128"/>
            </a:endParaRPr>
          </a:p>
          <a:p>
            <a:pPr>
              <a:lnSpc>
                <a:spcPct val="150000"/>
              </a:lnSpc>
            </a:pPr>
            <a:r>
              <a:rPr lang="ja-JP" altLang="en-US" sz="1400" b="1" dirty="0">
                <a:solidFill>
                  <a:schemeClr val="tx1">
                    <a:lumMod val="75000"/>
                    <a:lumOff val="25000"/>
                  </a:schemeClr>
                </a:solidFill>
                <a:latin typeface="メイリオ" panose="020B0604030504040204" pitchFamily="50" charset="-128"/>
                <a:ea typeface="メイリオ" panose="020B0604030504040204" pitchFamily="50" charset="-128"/>
              </a:rPr>
              <a:t>有事の際にはリモートでロックワイプ</a:t>
            </a:r>
          </a:p>
        </p:txBody>
      </p:sp>
      <p:sp>
        <p:nvSpPr>
          <p:cNvPr id="25" name="テキスト ボックス 24">
            <a:extLst>
              <a:ext uri="{FF2B5EF4-FFF2-40B4-BE49-F238E27FC236}">
                <a16:creationId xmlns:a16="http://schemas.microsoft.com/office/drawing/2014/main" id="{EDEC709C-227A-960B-77E2-C38C31C65816}"/>
              </a:ext>
            </a:extLst>
          </p:cNvPr>
          <p:cNvSpPr txBox="1"/>
          <p:nvPr/>
        </p:nvSpPr>
        <p:spPr>
          <a:xfrm>
            <a:off x="585607" y="4533247"/>
            <a:ext cx="3858433" cy="1392048"/>
          </a:xfrm>
          <a:prstGeom prst="rect">
            <a:avLst/>
          </a:prstGeom>
          <a:noFill/>
          <a:ln>
            <a:noFill/>
          </a:ln>
        </p:spPr>
        <p:txBody>
          <a:bodyPr wrap="square" rtlCol="0">
            <a:spAutoFit/>
          </a:bodyPr>
          <a:lstStyle/>
          <a:p>
            <a:pPr>
              <a:lnSpc>
                <a:spcPts val="1700"/>
              </a:lnSpc>
            </a:pPr>
            <a:r>
              <a:rPr lang="ja-JP" altLang="en-US" sz="1200" dirty="0">
                <a:latin typeface="メイリオ" panose="020B0604030504040204" pitchFamily="50" charset="-128"/>
                <a:ea typeface="メイリオ" panose="020B0604030504040204" pitchFamily="50" charset="-128"/>
              </a:rPr>
              <a:t>位置情報を取得し、端末がどこにあるのかを可視化することができます。さらに移動履歴も追えるため、盗難紛失時には早急に対応を取る事が可能です。</a:t>
            </a:r>
            <a:endParaRPr lang="en-US" altLang="ja-JP" sz="1200" dirty="0">
              <a:latin typeface="メイリオ" panose="020B0604030504040204" pitchFamily="50" charset="-128"/>
              <a:ea typeface="メイリオ" panose="020B0604030504040204" pitchFamily="50" charset="-128"/>
            </a:endParaRPr>
          </a:p>
          <a:p>
            <a:pPr>
              <a:lnSpc>
                <a:spcPts val="1700"/>
              </a:lnSpc>
            </a:pPr>
            <a:endParaRPr lang="en-US" altLang="ja-JP" sz="1200" dirty="0">
              <a:latin typeface="メイリオ" panose="020B0604030504040204" pitchFamily="50" charset="-128"/>
              <a:ea typeface="メイリオ" panose="020B0604030504040204" pitchFamily="50" charset="-128"/>
            </a:endParaRPr>
          </a:p>
          <a:p>
            <a:pPr>
              <a:lnSpc>
                <a:spcPts val="1700"/>
              </a:lnSpc>
            </a:pPr>
            <a:r>
              <a:rPr lang="ja-JP" altLang="en-US" sz="1200" dirty="0">
                <a:latin typeface="メイリオ" panose="020B0604030504040204" pitchFamily="50" charset="-128"/>
                <a:ea typeface="メイリオ" panose="020B0604030504040204" pitchFamily="50" charset="-128"/>
              </a:rPr>
              <a:t>万が一の場合は、そのまま遠隔でリモートロックワイプが迅速に行えます。</a:t>
            </a:r>
          </a:p>
        </p:txBody>
      </p:sp>
      <p:cxnSp>
        <p:nvCxnSpPr>
          <p:cNvPr id="27" name="直線コネクタ 26">
            <a:extLst>
              <a:ext uri="{FF2B5EF4-FFF2-40B4-BE49-F238E27FC236}">
                <a16:creationId xmlns:a16="http://schemas.microsoft.com/office/drawing/2014/main" id="{606041E4-7872-243E-EBD6-89BEB11228A9}"/>
              </a:ext>
            </a:extLst>
          </p:cNvPr>
          <p:cNvCxnSpPr>
            <a:cxnSpLocks/>
          </p:cNvCxnSpPr>
          <p:nvPr/>
        </p:nvCxnSpPr>
        <p:spPr>
          <a:xfrm flipV="1">
            <a:off x="5054523" y="4868253"/>
            <a:ext cx="4705787" cy="1"/>
          </a:xfrm>
          <a:prstGeom prst="line">
            <a:avLst/>
          </a:prstGeom>
          <a:ln w="0"/>
        </p:spPr>
        <p:style>
          <a:lnRef idx="1">
            <a:schemeClr val="dk1"/>
          </a:lnRef>
          <a:fillRef idx="0">
            <a:schemeClr val="dk1"/>
          </a:fillRef>
          <a:effectRef idx="0">
            <a:schemeClr val="dk1"/>
          </a:effectRef>
          <a:fontRef idx="minor">
            <a:schemeClr val="tx1"/>
          </a:fontRef>
        </p:style>
      </p:cxnSp>
      <p:pic>
        <p:nvPicPr>
          <p:cNvPr id="28" name="図 27">
            <a:extLst>
              <a:ext uri="{FF2B5EF4-FFF2-40B4-BE49-F238E27FC236}">
                <a16:creationId xmlns:a16="http://schemas.microsoft.com/office/drawing/2014/main" id="{69A4E21E-875D-2127-4E8B-361FF287EDF1}"/>
              </a:ext>
            </a:extLst>
          </p:cNvPr>
          <p:cNvPicPr>
            <a:picLocks noChangeAspect="1"/>
          </p:cNvPicPr>
          <p:nvPr/>
        </p:nvPicPr>
        <p:blipFill rotWithShape="1">
          <a:blip r:embed="rId3"/>
          <a:srcRect t="10000" r="13007" b="16930"/>
          <a:stretch/>
        </p:blipFill>
        <p:spPr>
          <a:xfrm>
            <a:off x="4819149" y="3263291"/>
            <a:ext cx="6259543" cy="2847949"/>
          </a:xfrm>
          <a:prstGeom prst="rect">
            <a:avLst/>
          </a:prstGeom>
          <a:ln w="6350">
            <a:solidFill>
              <a:schemeClr val="bg1">
                <a:lumMod val="65000"/>
              </a:schemeClr>
            </a:solidFill>
          </a:ln>
        </p:spPr>
      </p:pic>
      <p:sp>
        <p:nvSpPr>
          <p:cNvPr id="29" name="楕円 28">
            <a:extLst>
              <a:ext uri="{FF2B5EF4-FFF2-40B4-BE49-F238E27FC236}">
                <a16:creationId xmlns:a16="http://schemas.microsoft.com/office/drawing/2014/main" id="{F57A2926-51BB-401A-B307-06A2EA179553}"/>
              </a:ext>
            </a:extLst>
          </p:cNvPr>
          <p:cNvSpPr/>
          <p:nvPr/>
        </p:nvSpPr>
        <p:spPr>
          <a:xfrm>
            <a:off x="6242188" y="3848748"/>
            <a:ext cx="430281" cy="430281"/>
          </a:xfrm>
          <a:prstGeom prst="ellipse">
            <a:avLst/>
          </a:prstGeom>
          <a:noFill/>
          <a:ln w="412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フリーフォーム: 図形 29">
            <a:extLst>
              <a:ext uri="{FF2B5EF4-FFF2-40B4-BE49-F238E27FC236}">
                <a16:creationId xmlns:a16="http://schemas.microsoft.com/office/drawing/2014/main" id="{D6654C5D-58A0-AED1-F7BB-6B2A12678A69}"/>
              </a:ext>
            </a:extLst>
          </p:cNvPr>
          <p:cNvSpPr/>
          <p:nvPr/>
        </p:nvSpPr>
        <p:spPr>
          <a:xfrm rot="10800000">
            <a:off x="6059260" y="3030356"/>
            <a:ext cx="1435194" cy="653957"/>
          </a:xfrm>
          <a:custGeom>
            <a:avLst/>
            <a:gdLst>
              <a:gd name="connsiteX0" fmla="*/ 2587034 w 2700912"/>
              <a:gd name="connsiteY0" fmla="*/ 858863 h 858863"/>
              <a:gd name="connsiteX1" fmla="*/ 113878 w 2700912"/>
              <a:gd name="connsiteY1" fmla="*/ 858863 h 858863"/>
              <a:gd name="connsiteX2" fmla="*/ 0 w 2700912"/>
              <a:gd name="connsiteY2" fmla="*/ 744985 h 858863"/>
              <a:gd name="connsiteX3" fmla="*/ 0 w 2700912"/>
              <a:gd name="connsiteY3" fmla="*/ 289487 h 858863"/>
              <a:gd name="connsiteX4" fmla="*/ 113878 w 2700912"/>
              <a:gd name="connsiteY4" fmla="*/ 175609 h 858863"/>
              <a:gd name="connsiteX5" fmla="*/ 1943383 w 2700912"/>
              <a:gd name="connsiteY5" fmla="*/ 175609 h 858863"/>
              <a:gd name="connsiteX6" fmla="*/ 2094817 w 2700912"/>
              <a:gd name="connsiteY6" fmla="*/ 0 h 858863"/>
              <a:gd name="connsiteX7" fmla="*/ 2246251 w 2700912"/>
              <a:gd name="connsiteY7" fmla="*/ 175609 h 858863"/>
              <a:gd name="connsiteX8" fmla="*/ 2587034 w 2700912"/>
              <a:gd name="connsiteY8" fmla="*/ 175609 h 858863"/>
              <a:gd name="connsiteX9" fmla="*/ 2700912 w 2700912"/>
              <a:gd name="connsiteY9" fmla="*/ 289487 h 858863"/>
              <a:gd name="connsiteX10" fmla="*/ 2700912 w 2700912"/>
              <a:gd name="connsiteY10" fmla="*/ 744985 h 858863"/>
              <a:gd name="connsiteX11" fmla="*/ 2587034 w 2700912"/>
              <a:gd name="connsiteY11" fmla="*/ 858863 h 858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00912" h="858863">
                <a:moveTo>
                  <a:pt x="2587034" y="858863"/>
                </a:moveTo>
                <a:lnTo>
                  <a:pt x="113878" y="858863"/>
                </a:lnTo>
                <a:cubicBezTo>
                  <a:pt x="50985" y="858863"/>
                  <a:pt x="0" y="807878"/>
                  <a:pt x="0" y="744985"/>
                </a:cubicBezTo>
                <a:lnTo>
                  <a:pt x="0" y="289487"/>
                </a:lnTo>
                <a:cubicBezTo>
                  <a:pt x="0" y="226594"/>
                  <a:pt x="50985" y="175609"/>
                  <a:pt x="113878" y="175609"/>
                </a:cubicBezTo>
                <a:lnTo>
                  <a:pt x="1943383" y="175609"/>
                </a:lnTo>
                <a:lnTo>
                  <a:pt x="2094817" y="0"/>
                </a:lnTo>
                <a:lnTo>
                  <a:pt x="2246251" y="175609"/>
                </a:lnTo>
                <a:lnTo>
                  <a:pt x="2587034" y="175609"/>
                </a:lnTo>
                <a:cubicBezTo>
                  <a:pt x="2649927" y="175609"/>
                  <a:pt x="2700912" y="226594"/>
                  <a:pt x="2700912" y="289487"/>
                </a:cubicBezTo>
                <a:lnTo>
                  <a:pt x="2700912" y="744985"/>
                </a:lnTo>
                <a:cubicBezTo>
                  <a:pt x="2700912" y="807878"/>
                  <a:pt x="2649927" y="858863"/>
                  <a:pt x="2587034" y="858863"/>
                </a:cubicBezTo>
                <a:close/>
              </a:path>
            </a:pathLst>
          </a:custGeom>
          <a:solidFill>
            <a:schemeClr val="bg1">
              <a:alpha val="7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1" name="テキスト ボックス 30">
            <a:extLst>
              <a:ext uri="{FF2B5EF4-FFF2-40B4-BE49-F238E27FC236}">
                <a16:creationId xmlns:a16="http://schemas.microsoft.com/office/drawing/2014/main" id="{08F4E10B-7B28-1BCE-230E-BBA2E301B095}"/>
              </a:ext>
            </a:extLst>
          </p:cNvPr>
          <p:cNvSpPr txBox="1"/>
          <p:nvPr/>
        </p:nvSpPr>
        <p:spPr>
          <a:xfrm>
            <a:off x="6018750" y="3002693"/>
            <a:ext cx="1475704" cy="556884"/>
          </a:xfrm>
          <a:prstGeom prst="rect">
            <a:avLst/>
          </a:prstGeom>
          <a:noFill/>
        </p:spPr>
        <p:txBody>
          <a:bodyPr wrap="square">
            <a:spAutoFit/>
          </a:bodyPr>
          <a:lstStyle/>
          <a:p>
            <a:pPr algn="ctr">
              <a:lnSpc>
                <a:spcPct val="150000"/>
              </a:lnSpc>
            </a:pPr>
            <a:r>
              <a:rPr lang="en-US" altLang="ja-JP" sz="1050" b="1" dirty="0">
                <a:solidFill>
                  <a:srgbClr val="C00000"/>
                </a:solidFill>
                <a:latin typeface="メイリオ" panose="020B0604030504040204" pitchFamily="50" charset="-128"/>
                <a:ea typeface="メイリオ" panose="020B0604030504040204" pitchFamily="50" charset="-128"/>
              </a:rPr>
              <a:t>MAP</a:t>
            </a:r>
            <a:r>
              <a:rPr lang="ja-JP" altLang="en-US" sz="1050" b="1" dirty="0">
                <a:solidFill>
                  <a:srgbClr val="C00000"/>
                </a:solidFill>
                <a:latin typeface="メイリオ" panose="020B0604030504040204" pitchFamily="50" charset="-128"/>
                <a:ea typeface="メイリオ" panose="020B0604030504040204" pitchFamily="50" charset="-128"/>
              </a:rPr>
              <a:t>上に対象者の</a:t>
            </a:r>
          </a:p>
          <a:p>
            <a:pPr algn="ctr">
              <a:lnSpc>
                <a:spcPct val="150000"/>
              </a:lnSpc>
            </a:pPr>
            <a:r>
              <a:rPr lang="ja-JP" altLang="en-US" sz="1050" b="1" dirty="0">
                <a:solidFill>
                  <a:srgbClr val="C00000"/>
                </a:solidFill>
                <a:latin typeface="メイリオ" panose="020B0604030504040204" pitchFamily="50" charset="-128"/>
                <a:ea typeface="メイリオ" panose="020B0604030504040204" pitchFamily="50" charset="-128"/>
              </a:rPr>
              <a:t>位置情報を表示</a:t>
            </a:r>
          </a:p>
        </p:txBody>
      </p:sp>
      <p:pic>
        <p:nvPicPr>
          <p:cNvPr id="32" name="図 31">
            <a:extLst>
              <a:ext uri="{FF2B5EF4-FFF2-40B4-BE49-F238E27FC236}">
                <a16:creationId xmlns:a16="http://schemas.microsoft.com/office/drawing/2014/main" id="{1C6CA9A5-A290-C527-7B60-ACD40699B3E4}"/>
              </a:ext>
            </a:extLst>
          </p:cNvPr>
          <p:cNvPicPr>
            <a:picLocks noChangeAspect="1"/>
          </p:cNvPicPr>
          <p:nvPr/>
        </p:nvPicPr>
        <p:blipFill rotWithShape="1">
          <a:blip r:embed="rId4"/>
          <a:srcRect l="4887" t="15330" r="66222" b="22861"/>
          <a:stretch/>
        </p:blipFill>
        <p:spPr>
          <a:xfrm>
            <a:off x="9400162" y="3859136"/>
            <a:ext cx="2395580" cy="2570212"/>
          </a:xfrm>
          <a:prstGeom prst="rect">
            <a:avLst/>
          </a:prstGeom>
          <a:ln w="6350">
            <a:solidFill>
              <a:schemeClr val="bg1">
                <a:lumMod val="65000"/>
              </a:schemeClr>
            </a:solidFill>
          </a:ln>
        </p:spPr>
      </p:pic>
      <p:sp>
        <p:nvSpPr>
          <p:cNvPr id="33" name="フリーフォーム: 図形 32">
            <a:extLst>
              <a:ext uri="{FF2B5EF4-FFF2-40B4-BE49-F238E27FC236}">
                <a16:creationId xmlns:a16="http://schemas.microsoft.com/office/drawing/2014/main" id="{E4F112A9-1BAE-E2EF-E505-918F0439A039}"/>
              </a:ext>
            </a:extLst>
          </p:cNvPr>
          <p:cNvSpPr/>
          <p:nvPr/>
        </p:nvSpPr>
        <p:spPr>
          <a:xfrm>
            <a:off x="6461760" y="4274820"/>
            <a:ext cx="974090" cy="624840"/>
          </a:xfrm>
          <a:custGeom>
            <a:avLst/>
            <a:gdLst>
              <a:gd name="connsiteX0" fmla="*/ 0 w 2118360"/>
              <a:gd name="connsiteY0" fmla="*/ 0 h 624840"/>
              <a:gd name="connsiteX1" fmla="*/ 0 w 2118360"/>
              <a:gd name="connsiteY1" fmla="*/ 624840 h 624840"/>
              <a:gd name="connsiteX2" fmla="*/ 2118360 w 2118360"/>
              <a:gd name="connsiteY2" fmla="*/ 624840 h 624840"/>
            </a:gdLst>
            <a:ahLst/>
            <a:cxnLst>
              <a:cxn ang="0">
                <a:pos x="connsiteX0" y="connsiteY0"/>
              </a:cxn>
              <a:cxn ang="0">
                <a:pos x="connsiteX1" y="connsiteY1"/>
              </a:cxn>
              <a:cxn ang="0">
                <a:pos x="connsiteX2" y="connsiteY2"/>
              </a:cxn>
            </a:cxnLst>
            <a:rect l="l" t="t" r="r" b="b"/>
            <a:pathLst>
              <a:path w="2118360" h="624840">
                <a:moveTo>
                  <a:pt x="0" y="0"/>
                </a:moveTo>
                <a:lnTo>
                  <a:pt x="0" y="624840"/>
                </a:lnTo>
                <a:lnTo>
                  <a:pt x="2118360" y="624840"/>
                </a:lnTo>
              </a:path>
            </a:pathLst>
          </a:custGeom>
          <a:noFill/>
          <a:ln w="41275">
            <a:solidFill>
              <a:srgbClr val="C0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正方形/長方形 33">
            <a:extLst>
              <a:ext uri="{FF2B5EF4-FFF2-40B4-BE49-F238E27FC236}">
                <a16:creationId xmlns:a16="http://schemas.microsoft.com/office/drawing/2014/main" id="{427E74B2-49DE-D206-8F83-703EA1339956}"/>
              </a:ext>
            </a:extLst>
          </p:cNvPr>
          <p:cNvSpPr/>
          <p:nvPr/>
        </p:nvSpPr>
        <p:spPr>
          <a:xfrm>
            <a:off x="10465018" y="4105693"/>
            <a:ext cx="850291" cy="624840"/>
          </a:xfrm>
          <a:prstGeom prst="rect">
            <a:avLst/>
          </a:prstGeom>
          <a:noFill/>
          <a:ln w="412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6" name="図 35">
            <a:extLst>
              <a:ext uri="{FF2B5EF4-FFF2-40B4-BE49-F238E27FC236}">
                <a16:creationId xmlns:a16="http://schemas.microsoft.com/office/drawing/2014/main" id="{0BA2871A-24C7-0ABA-92B8-6742757D72C6}"/>
              </a:ext>
            </a:extLst>
          </p:cNvPr>
          <p:cNvPicPr>
            <a:picLocks noChangeAspect="1"/>
          </p:cNvPicPr>
          <p:nvPr/>
        </p:nvPicPr>
        <p:blipFill rotWithShape="1">
          <a:blip r:embed="rId5"/>
          <a:srcRect l="40547" t="24904" r="33651" b="4725"/>
          <a:stretch/>
        </p:blipFill>
        <p:spPr>
          <a:xfrm>
            <a:off x="7494454" y="3848748"/>
            <a:ext cx="1746829" cy="2580600"/>
          </a:xfrm>
          <a:prstGeom prst="rect">
            <a:avLst/>
          </a:prstGeom>
          <a:ln w="19050">
            <a:solidFill>
              <a:srgbClr val="C00000"/>
            </a:solidFill>
          </a:ln>
        </p:spPr>
      </p:pic>
      <p:grpSp>
        <p:nvGrpSpPr>
          <p:cNvPr id="38" name="グループ化 37">
            <a:extLst>
              <a:ext uri="{FF2B5EF4-FFF2-40B4-BE49-F238E27FC236}">
                <a16:creationId xmlns:a16="http://schemas.microsoft.com/office/drawing/2014/main" id="{095767CD-620F-410B-A241-C5E19CE8A6C4}"/>
              </a:ext>
            </a:extLst>
          </p:cNvPr>
          <p:cNvGrpSpPr/>
          <p:nvPr/>
        </p:nvGrpSpPr>
        <p:grpSpPr>
          <a:xfrm>
            <a:off x="7003089" y="5823929"/>
            <a:ext cx="1309402" cy="501593"/>
            <a:chOff x="5004295" y="2551962"/>
            <a:chExt cx="1307343" cy="501593"/>
          </a:xfrm>
        </p:grpSpPr>
        <p:sp>
          <p:nvSpPr>
            <p:cNvPr id="55" name="フリーフォーム: 図形 54">
              <a:extLst>
                <a:ext uri="{FF2B5EF4-FFF2-40B4-BE49-F238E27FC236}">
                  <a16:creationId xmlns:a16="http://schemas.microsoft.com/office/drawing/2014/main" id="{67C29CC2-CE7D-3D08-6FE5-41D6E78E3F4C}"/>
                </a:ext>
              </a:extLst>
            </p:cNvPr>
            <p:cNvSpPr/>
            <p:nvPr/>
          </p:nvSpPr>
          <p:spPr>
            <a:xfrm rot="10800000">
              <a:off x="5048749" y="2551962"/>
              <a:ext cx="1206790" cy="501592"/>
            </a:xfrm>
            <a:custGeom>
              <a:avLst/>
              <a:gdLst>
                <a:gd name="connsiteX0" fmla="*/ 2587034 w 2700912"/>
                <a:gd name="connsiteY0" fmla="*/ 858863 h 858863"/>
                <a:gd name="connsiteX1" fmla="*/ 113878 w 2700912"/>
                <a:gd name="connsiteY1" fmla="*/ 858863 h 858863"/>
                <a:gd name="connsiteX2" fmla="*/ 0 w 2700912"/>
                <a:gd name="connsiteY2" fmla="*/ 744985 h 858863"/>
                <a:gd name="connsiteX3" fmla="*/ 0 w 2700912"/>
                <a:gd name="connsiteY3" fmla="*/ 289487 h 858863"/>
                <a:gd name="connsiteX4" fmla="*/ 113878 w 2700912"/>
                <a:gd name="connsiteY4" fmla="*/ 175609 h 858863"/>
                <a:gd name="connsiteX5" fmla="*/ 1943383 w 2700912"/>
                <a:gd name="connsiteY5" fmla="*/ 175609 h 858863"/>
                <a:gd name="connsiteX6" fmla="*/ 2094817 w 2700912"/>
                <a:gd name="connsiteY6" fmla="*/ 0 h 858863"/>
                <a:gd name="connsiteX7" fmla="*/ 2246251 w 2700912"/>
                <a:gd name="connsiteY7" fmla="*/ 175609 h 858863"/>
                <a:gd name="connsiteX8" fmla="*/ 2587034 w 2700912"/>
                <a:gd name="connsiteY8" fmla="*/ 175609 h 858863"/>
                <a:gd name="connsiteX9" fmla="*/ 2700912 w 2700912"/>
                <a:gd name="connsiteY9" fmla="*/ 289487 h 858863"/>
                <a:gd name="connsiteX10" fmla="*/ 2700912 w 2700912"/>
                <a:gd name="connsiteY10" fmla="*/ 744985 h 858863"/>
                <a:gd name="connsiteX11" fmla="*/ 2587034 w 2700912"/>
                <a:gd name="connsiteY11" fmla="*/ 858863 h 858863"/>
                <a:gd name="connsiteX0" fmla="*/ 2587034 w 2700912"/>
                <a:gd name="connsiteY0" fmla="*/ 683253 h 683253"/>
                <a:gd name="connsiteX1" fmla="*/ 113878 w 2700912"/>
                <a:gd name="connsiteY1" fmla="*/ 683253 h 683253"/>
                <a:gd name="connsiteX2" fmla="*/ 0 w 2700912"/>
                <a:gd name="connsiteY2" fmla="*/ 569375 h 683253"/>
                <a:gd name="connsiteX3" fmla="*/ 0 w 2700912"/>
                <a:gd name="connsiteY3" fmla="*/ 113877 h 683253"/>
                <a:gd name="connsiteX4" fmla="*/ 113878 w 2700912"/>
                <a:gd name="connsiteY4" fmla="*/ -1 h 683253"/>
                <a:gd name="connsiteX5" fmla="*/ 1943383 w 2700912"/>
                <a:gd name="connsiteY5" fmla="*/ -1 h 683253"/>
                <a:gd name="connsiteX6" fmla="*/ 2246251 w 2700912"/>
                <a:gd name="connsiteY6" fmla="*/ -1 h 683253"/>
                <a:gd name="connsiteX7" fmla="*/ 2587034 w 2700912"/>
                <a:gd name="connsiteY7" fmla="*/ -1 h 683253"/>
                <a:gd name="connsiteX8" fmla="*/ 2700912 w 2700912"/>
                <a:gd name="connsiteY8" fmla="*/ 113877 h 683253"/>
                <a:gd name="connsiteX9" fmla="*/ 2700912 w 2700912"/>
                <a:gd name="connsiteY9" fmla="*/ 569375 h 683253"/>
                <a:gd name="connsiteX10" fmla="*/ 2587034 w 2700912"/>
                <a:gd name="connsiteY10" fmla="*/ 683253 h 68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00912" h="683253">
                  <a:moveTo>
                    <a:pt x="2587034" y="683253"/>
                  </a:moveTo>
                  <a:lnTo>
                    <a:pt x="113878" y="683253"/>
                  </a:lnTo>
                  <a:cubicBezTo>
                    <a:pt x="50985" y="683253"/>
                    <a:pt x="0" y="632268"/>
                    <a:pt x="0" y="569375"/>
                  </a:cubicBezTo>
                  <a:lnTo>
                    <a:pt x="0" y="113877"/>
                  </a:lnTo>
                  <a:cubicBezTo>
                    <a:pt x="0" y="50984"/>
                    <a:pt x="50985" y="-1"/>
                    <a:pt x="113878" y="-1"/>
                  </a:cubicBezTo>
                  <a:lnTo>
                    <a:pt x="1943383" y="-1"/>
                  </a:lnTo>
                  <a:lnTo>
                    <a:pt x="2246251" y="-1"/>
                  </a:lnTo>
                  <a:lnTo>
                    <a:pt x="2587034" y="-1"/>
                  </a:lnTo>
                  <a:cubicBezTo>
                    <a:pt x="2649927" y="-1"/>
                    <a:pt x="2700912" y="50984"/>
                    <a:pt x="2700912" y="113877"/>
                  </a:cubicBezTo>
                  <a:lnTo>
                    <a:pt x="2700912" y="569375"/>
                  </a:lnTo>
                  <a:cubicBezTo>
                    <a:pt x="2700912" y="632268"/>
                    <a:pt x="2649927" y="683253"/>
                    <a:pt x="2587034" y="683253"/>
                  </a:cubicBezTo>
                  <a:close/>
                </a:path>
              </a:pathLst>
            </a:custGeom>
            <a:solidFill>
              <a:schemeClr val="bg1">
                <a:alpha val="7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6" name="テキスト ボックス 55">
              <a:extLst>
                <a:ext uri="{FF2B5EF4-FFF2-40B4-BE49-F238E27FC236}">
                  <a16:creationId xmlns:a16="http://schemas.microsoft.com/office/drawing/2014/main" id="{DBE554C4-247A-213D-0293-04654614F049}"/>
                </a:ext>
              </a:extLst>
            </p:cNvPr>
            <p:cNvSpPr txBox="1"/>
            <p:nvPr/>
          </p:nvSpPr>
          <p:spPr>
            <a:xfrm>
              <a:off x="5004295" y="2622668"/>
              <a:ext cx="1307343" cy="430887"/>
            </a:xfrm>
            <a:prstGeom prst="rect">
              <a:avLst/>
            </a:prstGeom>
            <a:noFill/>
          </p:spPr>
          <p:txBody>
            <a:bodyPr wrap="square" rtlCol="0">
              <a:spAutoFit/>
            </a:bodyPr>
            <a:lstStyle/>
            <a:p>
              <a:pPr algn="ctr"/>
              <a:r>
                <a:rPr kumimoji="1" lang="ja-JP" altLang="en-US" sz="1100" b="1" dirty="0">
                  <a:solidFill>
                    <a:srgbClr val="C00000"/>
                  </a:solidFill>
                  <a:latin typeface="メイリオ" panose="020B0604030504040204" pitchFamily="50" charset="-128"/>
                  <a:ea typeface="メイリオ" panose="020B0604030504040204" pitchFamily="50" charset="-128"/>
                </a:rPr>
                <a:t>移動履歴も</a:t>
              </a:r>
              <a:endParaRPr kumimoji="1" lang="en-US" altLang="ja-JP" sz="1100" b="1" dirty="0">
                <a:solidFill>
                  <a:srgbClr val="C00000"/>
                </a:solidFill>
                <a:latin typeface="メイリオ" panose="020B0604030504040204" pitchFamily="50" charset="-128"/>
                <a:ea typeface="メイリオ" panose="020B0604030504040204" pitchFamily="50" charset="-128"/>
              </a:endParaRPr>
            </a:p>
            <a:p>
              <a:pPr algn="ctr"/>
              <a:r>
                <a:rPr kumimoji="1" lang="ja-JP" altLang="en-US" sz="1100" b="1" dirty="0">
                  <a:solidFill>
                    <a:srgbClr val="C00000"/>
                  </a:solidFill>
                  <a:latin typeface="メイリオ" panose="020B0604030504040204" pitchFamily="50" charset="-128"/>
                  <a:ea typeface="メイリオ" panose="020B0604030504040204" pitchFamily="50" charset="-128"/>
                </a:rPr>
                <a:t>確認可能</a:t>
              </a:r>
              <a:endParaRPr kumimoji="1" lang="en-US" altLang="ja-JP" sz="1100" b="1" dirty="0">
                <a:solidFill>
                  <a:srgbClr val="C00000"/>
                </a:solidFill>
                <a:latin typeface="メイリオ" panose="020B0604030504040204" pitchFamily="50" charset="-128"/>
                <a:ea typeface="メイリオ" panose="020B0604030504040204" pitchFamily="50" charset="-128"/>
              </a:endParaRPr>
            </a:p>
          </p:txBody>
        </p:sp>
      </p:grpSp>
      <p:cxnSp>
        <p:nvCxnSpPr>
          <p:cNvPr id="57" name="直線矢印コネクタ 56">
            <a:extLst>
              <a:ext uri="{FF2B5EF4-FFF2-40B4-BE49-F238E27FC236}">
                <a16:creationId xmlns:a16="http://schemas.microsoft.com/office/drawing/2014/main" id="{781A9796-3D0A-0CFC-08C7-588099BCD5D2}"/>
              </a:ext>
            </a:extLst>
          </p:cNvPr>
          <p:cNvCxnSpPr>
            <a:cxnSpLocks/>
          </p:cNvCxnSpPr>
          <p:nvPr/>
        </p:nvCxnSpPr>
        <p:spPr>
          <a:xfrm>
            <a:off x="9241283" y="4899660"/>
            <a:ext cx="398017" cy="0"/>
          </a:xfrm>
          <a:prstGeom prst="straightConnector1">
            <a:avLst/>
          </a:prstGeom>
          <a:noFill/>
          <a:ln w="41275">
            <a:solidFill>
              <a:srgbClr val="C00000"/>
            </a:solidFill>
            <a:tailEnd type="triangle"/>
          </a:ln>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42114568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表 22">
            <a:extLst>
              <a:ext uri="{FF2B5EF4-FFF2-40B4-BE49-F238E27FC236}">
                <a16:creationId xmlns:a16="http://schemas.microsoft.com/office/drawing/2014/main" id="{5B55FD68-A745-2783-AD45-295A37917C3E}"/>
              </a:ext>
            </a:extLst>
          </p:cNvPr>
          <p:cNvGraphicFramePr>
            <a:graphicFrameLocks noGrp="1"/>
          </p:cNvGraphicFramePr>
          <p:nvPr>
            <p:extLst>
              <p:ext uri="{D42A27DB-BD31-4B8C-83A1-F6EECF244321}">
                <p14:modId xmlns:p14="http://schemas.microsoft.com/office/powerpoint/2010/main" val="1289626821"/>
              </p:ext>
            </p:extLst>
          </p:nvPr>
        </p:nvGraphicFramePr>
        <p:xfrm>
          <a:off x="503105" y="869888"/>
          <a:ext cx="11117395" cy="1951133"/>
        </p:xfrm>
        <a:graphic>
          <a:graphicData uri="http://schemas.openxmlformats.org/drawingml/2006/table">
            <a:tbl>
              <a:tblPr firstRow="1" bandRow="1">
                <a:tableStyleId>{2D5ABB26-0587-4C30-8999-92F81FD0307C}</a:tableStyleId>
              </a:tblPr>
              <a:tblGrid>
                <a:gridCol w="11117395">
                  <a:extLst>
                    <a:ext uri="{9D8B030D-6E8A-4147-A177-3AD203B41FA5}">
                      <a16:colId xmlns:a16="http://schemas.microsoft.com/office/drawing/2014/main" val="1193192979"/>
                    </a:ext>
                  </a:extLst>
                </a:gridCol>
              </a:tblGrid>
              <a:tr h="297431">
                <a:tc>
                  <a:txBody>
                    <a:bodyPr/>
                    <a:lstStyle/>
                    <a:p>
                      <a:pPr marL="0" marR="48895" algn="l">
                        <a:lnSpc>
                          <a:spcPct val="100000"/>
                        </a:lnSpc>
                        <a:spcBef>
                          <a:spcPts val="219"/>
                        </a:spcBef>
                      </a:pPr>
                      <a:r>
                        <a:rPr lang="en-US" altLang="ja-JP" sz="1000" b="1" dirty="0">
                          <a:solidFill>
                            <a:srgbClr val="FFFFFF"/>
                          </a:solidFill>
                          <a:latin typeface="メイリオ" panose="020B0604030504040204" pitchFamily="50" charset="-128"/>
                          <a:ea typeface="メイリオ" panose="020B0604030504040204" pitchFamily="50" charset="-128"/>
                          <a:cs typeface="MS UI Gothic"/>
                        </a:rPr>
                        <a:t> 1.4.4 </a:t>
                      </a:r>
                      <a:r>
                        <a:rPr lang="ja-JP" altLang="en-US" sz="1000" b="1" dirty="0">
                          <a:solidFill>
                            <a:srgbClr val="FFFFFF"/>
                          </a:solidFill>
                          <a:latin typeface="メイリオ" panose="020B0604030504040204" pitchFamily="50" charset="-128"/>
                          <a:ea typeface="メイリオ" panose="020B0604030504040204" pitchFamily="50" charset="-128"/>
                          <a:cs typeface="MS UI Gothic"/>
                        </a:rPr>
                        <a:t>教職員等の利用する端末や電磁的記録媒体等の管理</a:t>
                      </a:r>
                    </a:p>
                  </a:txBody>
                  <a:tcPr marL="0" marR="0" marT="27939"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4BB6C4"/>
                    </a:solidFill>
                  </a:tcPr>
                </a:tc>
                <a:extLst>
                  <a:ext uri="{0D108BD9-81ED-4DB2-BD59-A6C34878D82A}">
                    <a16:rowId xmlns:a16="http://schemas.microsoft.com/office/drawing/2014/main" val="384054781"/>
                  </a:ext>
                </a:extLst>
              </a:tr>
              <a:tr h="272375">
                <a:tc>
                  <a:txBody>
                    <a:bodyPr/>
                    <a:lstStyle/>
                    <a:p>
                      <a:pPr marL="85725" marR="33020" indent="0" algn="l" defTabSz="914400" rtl="0" eaLnBrk="1" latinLnBrk="0" hangingPunct="1">
                        <a:lnSpc>
                          <a:spcPct val="108000"/>
                        </a:lnSpc>
                        <a:spcBef>
                          <a:spcPts val="0"/>
                        </a:spcBef>
                      </a:pPr>
                      <a:r>
                        <a:rPr kumimoji="1" lang="ja-JP" altLang="en-US" sz="1000" kern="1200" dirty="0">
                          <a:solidFill>
                            <a:schemeClr val="tx1">
                              <a:lumMod val="75000"/>
                              <a:lumOff val="25000"/>
                            </a:schemeClr>
                          </a:solidFill>
                          <a:latin typeface="メイリオ" panose="020B0604030504040204" pitchFamily="50" charset="-128"/>
                          <a:ea typeface="メイリオ" panose="020B0604030504040204" pitchFamily="50" charset="-128"/>
                        </a:rPr>
                        <a:t>⑧マルウェア対策</a:t>
                      </a:r>
                    </a:p>
                  </a:txBody>
                  <a:tcPr marL="0" marR="0" marT="571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DFF2F5"/>
                    </a:solidFill>
                  </a:tcPr>
                </a:tc>
                <a:extLst>
                  <a:ext uri="{0D108BD9-81ED-4DB2-BD59-A6C34878D82A}">
                    <a16:rowId xmlns:a16="http://schemas.microsoft.com/office/drawing/2014/main" val="2787042598"/>
                  </a:ext>
                </a:extLst>
              </a:tr>
              <a:tr h="1381327">
                <a:tc>
                  <a:txBody>
                    <a:bodyPr/>
                    <a:lstStyle/>
                    <a:p>
                      <a:pPr marL="85725" marR="33020" indent="0" algn="l" defTabSz="914400" rtl="0" eaLnBrk="1" latinLnBrk="0" hangingPunct="1">
                        <a:lnSpc>
                          <a:spcPts val="1700"/>
                        </a:lnSpc>
                        <a:spcBef>
                          <a:spcPts val="0"/>
                        </a:spcBef>
                      </a:pPr>
                      <a:r>
                        <a:rPr kumimoji="1" lang="ja-JP" altLang="en-US" sz="1000" kern="1200" dirty="0">
                          <a:solidFill>
                            <a:schemeClr val="tx1">
                              <a:lumMod val="75000"/>
                              <a:lumOff val="25000"/>
                            </a:schemeClr>
                          </a:solidFill>
                          <a:latin typeface="メイリオ" panose="020B0604030504040204" pitchFamily="50" charset="-128"/>
                          <a:ea typeface="メイリオ" panose="020B0604030504040204" pitchFamily="50" charset="-128"/>
                        </a:rPr>
                        <a:t>近年のサイバー攻撃は複雑、巧妙化しており、パターンファイルによる不正プログラム対策ソフトウェアでは検知出来ない攻撃が頻発している状況である。こうしたマルウェアを検知するためには、既存のパターンファイルから検出する手法に加え、ふるまい検知が有効である。ふるまい検知とは、既存のパターンファイル情報に依存することなく、各端末における通常時の通信傾向を学習し、そこから逸脱する不審な通信について検知する仕組み。隔離された安全な領域（サンドボックス）で不審なプログラムの挙動を検知することにより、未知の攻撃にも有効である。 なお、マルウェアに感染し攻撃を検知した場合には、その根本原因や感染した端末の特定と隔離、影響範囲の関係や時系列での不正なふるまいの状況を一元的に把握することができる</a:t>
                      </a:r>
                      <a:r>
                        <a:rPr kumimoji="1" lang="en-US" altLang="ja-JP" sz="1000" kern="1200" dirty="0">
                          <a:solidFill>
                            <a:schemeClr val="tx1">
                              <a:lumMod val="75000"/>
                              <a:lumOff val="25000"/>
                            </a:schemeClr>
                          </a:solidFill>
                          <a:latin typeface="メイリオ" panose="020B0604030504040204" pitchFamily="50" charset="-128"/>
                          <a:ea typeface="メイリオ" panose="020B0604030504040204" pitchFamily="50" charset="-128"/>
                        </a:rPr>
                        <a:t>EDR</a:t>
                      </a:r>
                      <a:r>
                        <a:rPr kumimoji="1" lang="ja-JP" altLang="en-US" sz="1000" kern="1200" dirty="0">
                          <a:solidFill>
                            <a:schemeClr val="tx1">
                              <a:lumMod val="75000"/>
                              <a:lumOff val="25000"/>
                            </a:schemeClr>
                          </a:solidFill>
                          <a:latin typeface="メイリオ" panose="020B0604030504040204" pitchFamily="50" charset="-128"/>
                          <a:ea typeface="メイリオ" panose="020B0604030504040204" pitchFamily="50" charset="-128"/>
                        </a:rPr>
                        <a:t>（</a:t>
                      </a:r>
                      <a:r>
                        <a:rPr kumimoji="1" lang="en-US" altLang="ja-JP" sz="1000" kern="1200" dirty="0">
                          <a:solidFill>
                            <a:schemeClr val="tx1">
                              <a:lumMod val="75000"/>
                              <a:lumOff val="25000"/>
                            </a:schemeClr>
                          </a:solidFill>
                          <a:latin typeface="メイリオ" panose="020B0604030504040204" pitchFamily="50" charset="-128"/>
                          <a:ea typeface="メイリオ" panose="020B0604030504040204" pitchFamily="50" charset="-128"/>
                        </a:rPr>
                        <a:t>Endpoint Detection and Response</a:t>
                      </a:r>
                      <a:r>
                        <a:rPr kumimoji="1" lang="ja-JP" altLang="en-US" sz="1000" kern="1200" dirty="0">
                          <a:solidFill>
                            <a:schemeClr val="tx1">
                              <a:lumMod val="75000"/>
                              <a:lumOff val="25000"/>
                            </a:schemeClr>
                          </a:solidFill>
                          <a:latin typeface="メイリオ" panose="020B0604030504040204" pitchFamily="50" charset="-128"/>
                          <a:ea typeface="メイリオ" panose="020B0604030504040204" pitchFamily="50" charset="-128"/>
                        </a:rPr>
                        <a:t>）も有効である。運用体制・端末のリソース状況・実現したい機能・コストを鑑みて検討すること。 </a:t>
                      </a:r>
                      <a:endParaRPr kumimoji="1" sz="1000" kern="1200" dirty="0">
                        <a:solidFill>
                          <a:schemeClr val="tx1">
                            <a:lumMod val="75000"/>
                            <a:lumOff val="25000"/>
                          </a:schemeClr>
                        </a:solidFill>
                        <a:latin typeface="メイリオ" panose="020B0604030504040204" pitchFamily="50" charset="-128"/>
                        <a:ea typeface="メイリオ" panose="020B0604030504040204" pitchFamily="50" charset="-128"/>
                      </a:endParaRPr>
                    </a:p>
                  </a:txBody>
                  <a:tcPr marL="0" marR="0" marT="571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07767402"/>
                  </a:ext>
                </a:extLst>
              </a:tr>
            </a:tbl>
          </a:graphicData>
        </a:graphic>
      </p:graphicFrame>
      <p:sp>
        <p:nvSpPr>
          <p:cNvPr id="4" name="テキスト プレースホルダー 3">
            <a:extLst>
              <a:ext uri="{FF2B5EF4-FFF2-40B4-BE49-F238E27FC236}">
                <a16:creationId xmlns:a16="http://schemas.microsoft.com/office/drawing/2014/main" id="{9971139A-C1F9-433B-93BF-8EDA144E6698}"/>
              </a:ext>
            </a:extLst>
          </p:cNvPr>
          <p:cNvSpPr>
            <a:spLocks noGrp="1"/>
          </p:cNvSpPr>
          <p:nvPr>
            <p:ph type="body" sz="quarter" idx="15"/>
          </p:nvPr>
        </p:nvSpPr>
        <p:spPr>
          <a:prstGeom prst="rect">
            <a:avLst/>
          </a:prstGeom>
        </p:spPr>
        <p:txBody>
          <a:bodyPr/>
          <a:lstStyle/>
          <a:p>
            <a:r>
              <a:rPr lang="en-US" altLang="ja-JP" dirty="0"/>
              <a:t>1.4</a:t>
            </a:r>
            <a:r>
              <a:rPr lang="ja-JP" altLang="en-US" dirty="0"/>
              <a:t>　物理的セキュリティ</a:t>
            </a:r>
          </a:p>
        </p:txBody>
      </p:sp>
      <p:sp>
        <p:nvSpPr>
          <p:cNvPr id="20" name="テキスト ボックス 19">
            <a:extLst>
              <a:ext uri="{FF2B5EF4-FFF2-40B4-BE49-F238E27FC236}">
                <a16:creationId xmlns:a16="http://schemas.microsoft.com/office/drawing/2014/main" id="{CB9BA75B-3010-60D4-0C7B-6E91C0E97CAD}"/>
              </a:ext>
            </a:extLst>
          </p:cNvPr>
          <p:cNvSpPr txBox="1"/>
          <p:nvPr/>
        </p:nvSpPr>
        <p:spPr>
          <a:xfrm>
            <a:off x="620862" y="3670563"/>
            <a:ext cx="3823178" cy="711733"/>
          </a:xfrm>
          <a:prstGeom prst="rect">
            <a:avLst/>
          </a:prstGeom>
          <a:noFill/>
        </p:spPr>
        <p:txBody>
          <a:bodyPr wrap="square" rtlCol="0">
            <a:spAutoFit/>
          </a:bodyPr>
          <a:lstStyle/>
          <a:p>
            <a:pPr>
              <a:lnSpc>
                <a:spcPct val="150000"/>
              </a:lnSpc>
            </a:pPr>
            <a:r>
              <a:rPr lang="ja-JP" altLang="en-US" sz="1400" b="1" dirty="0">
                <a:solidFill>
                  <a:schemeClr val="tx1">
                    <a:lumMod val="75000"/>
                    <a:lumOff val="25000"/>
                  </a:schemeClr>
                </a:solidFill>
                <a:latin typeface="メイリオ" panose="020B0604030504040204" pitchFamily="50" charset="-128"/>
                <a:ea typeface="メイリオ" panose="020B0604030504040204" pitchFamily="50" charset="-128"/>
              </a:rPr>
              <a:t>マルウェア以外の脅威を未然に発見</a:t>
            </a:r>
            <a:endParaRPr lang="en-US" altLang="ja-JP" sz="1400" b="1" dirty="0">
              <a:solidFill>
                <a:schemeClr val="tx1">
                  <a:lumMod val="75000"/>
                  <a:lumOff val="25000"/>
                </a:schemeClr>
              </a:solidFill>
              <a:latin typeface="メイリオ" panose="020B0604030504040204" pitchFamily="50" charset="-128"/>
              <a:ea typeface="メイリオ" panose="020B0604030504040204" pitchFamily="50" charset="-128"/>
            </a:endParaRPr>
          </a:p>
          <a:p>
            <a:pPr>
              <a:lnSpc>
                <a:spcPct val="150000"/>
              </a:lnSpc>
            </a:pPr>
            <a:r>
              <a:rPr lang="ja-JP" altLang="en-US" sz="1400" b="1" dirty="0">
                <a:solidFill>
                  <a:schemeClr val="tx1">
                    <a:lumMod val="75000"/>
                    <a:lumOff val="25000"/>
                  </a:schemeClr>
                </a:solidFill>
                <a:latin typeface="メイリオ" panose="020B0604030504040204" pitchFamily="50" charset="-128"/>
                <a:ea typeface="メイリオ" panose="020B0604030504040204" pitchFamily="50" charset="-128"/>
              </a:rPr>
              <a:t>調査・封じ込め・復旧まで一連の対応が可能</a:t>
            </a:r>
          </a:p>
        </p:txBody>
      </p:sp>
      <p:sp>
        <p:nvSpPr>
          <p:cNvPr id="21" name="テキスト ボックス 20">
            <a:extLst>
              <a:ext uri="{FF2B5EF4-FFF2-40B4-BE49-F238E27FC236}">
                <a16:creationId xmlns:a16="http://schemas.microsoft.com/office/drawing/2014/main" id="{EA68324D-808B-0261-BC72-9510B5F28AE7}"/>
              </a:ext>
            </a:extLst>
          </p:cNvPr>
          <p:cNvSpPr txBox="1"/>
          <p:nvPr/>
        </p:nvSpPr>
        <p:spPr>
          <a:xfrm>
            <a:off x="585607" y="4533247"/>
            <a:ext cx="3858433" cy="1100301"/>
          </a:xfrm>
          <a:prstGeom prst="rect">
            <a:avLst/>
          </a:prstGeom>
          <a:noFill/>
          <a:ln>
            <a:noFill/>
          </a:ln>
        </p:spPr>
        <p:txBody>
          <a:bodyPr wrap="square" rtlCol="0">
            <a:spAutoFit/>
          </a:bodyPr>
          <a:lstStyle/>
          <a:p>
            <a:pPr>
              <a:lnSpc>
                <a:spcPts val="2000"/>
              </a:lnSpc>
            </a:pPr>
            <a:r>
              <a:rPr lang="ja-JP" altLang="en-US" sz="1200" dirty="0">
                <a:latin typeface="メイリオ" panose="020B0604030504040204" pitchFamily="50" charset="-128"/>
                <a:ea typeface="メイリオ" panose="020B0604030504040204" pitchFamily="50" charset="-128"/>
              </a:rPr>
              <a:t>検知したマルウェア以外の「危険なプロセス」や「コマンドの実行」など「端末に潜む脅威」を発見、攻撃の流れを操作を紐づけて可視化することで、未然に脅威を察知し、対策することが可能です。</a:t>
            </a:r>
            <a:endParaRPr lang="en-US" altLang="ja-JP" sz="1200" dirty="0">
              <a:latin typeface="メイリオ" panose="020B0604030504040204" pitchFamily="50" charset="-128"/>
              <a:ea typeface="メイリオ" panose="020B0604030504040204" pitchFamily="50" charset="-128"/>
            </a:endParaRPr>
          </a:p>
        </p:txBody>
      </p:sp>
      <p:sp>
        <p:nvSpPr>
          <p:cNvPr id="22" name="角丸四角形 19">
            <a:extLst>
              <a:ext uri="{FF2B5EF4-FFF2-40B4-BE49-F238E27FC236}">
                <a16:creationId xmlns:a16="http://schemas.microsoft.com/office/drawing/2014/main" id="{B8C2085D-DC75-A628-FB59-93B412D4FC51}"/>
              </a:ext>
            </a:extLst>
          </p:cNvPr>
          <p:cNvSpPr/>
          <p:nvPr/>
        </p:nvSpPr>
        <p:spPr>
          <a:xfrm>
            <a:off x="585607" y="3197125"/>
            <a:ext cx="3890599" cy="369331"/>
          </a:xfrm>
          <a:prstGeom prst="roundRect">
            <a:avLst>
              <a:gd name="adj" fmla="val 28836"/>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latin typeface="メイリオ" panose="020B0604030504040204" pitchFamily="50" charset="-128"/>
                <a:ea typeface="メイリオ" panose="020B0604030504040204" pitchFamily="50" charset="-128"/>
                <a:cs typeface="メイリオ" panose="020B0604030504040204" pitchFamily="50" charset="-128"/>
              </a:rPr>
              <a:t>マルウェア対策</a:t>
            </a:r>
          </a:p>
        </p:txBody>
      </p:sp>
      <p:sp>
        <p:nvSpPr>
          <p:cNvPr id="26" name="テキスト ボックス 25">
            <a:extLst>
              <a:ext uri="{FF2B5EF4-FFF2-40B4-BE49-F238E27FC236}">
                <a16:creationId xmlns:a16="http://schemas.microsoft.com/office/drawing/2014/main" id="{6FA96FA3-B781-796D-11C6-6C777115F2EC}"/>
              </a:ext>
            </a:extLst>
          </p:cNvPr>
          <p:cNvSpPr txBox="1"/>
          <p:nvPr/>
        </p:nvSpPr>
        <p:spPr>
          <a:xfrm>
            <a:off x="4885713" y="3283906"/>
            <a:ext cx="6713388" cy="310341"/>
          </a:xfrm>
          <a:prstGeom prst="rect">
            <a:avLst/>
          </a:prstGeom>
          <a:noFill/>
        </p:spPr>
        <p:txBody>
          <a:bodyPr wrap="square">
            <a:spAutoFit/>
          </a:bodyPr>
          <a:lstStyle/>
          <a:p>
            <a:pPr algn="ctr">
              <a:lnSpc>
                <a:spcPts val="1700"/>
              </a:lnSpc>
            </a:pPr>
            <a:r>
              <a:rPr lang="ja-JP" altLang="en-US" sz="1400" b="1" dirty="0">
                <a:solidFill>
                  <a:srgbClr val="00B050"/>
                </a:solidFill>
                <a:latin typeface="メイリオ" panose="020B0604030504040204" pitchFamily="50" charset="-128"/>
                <a:ea typeface="メイリオ" panose="020B0604030504040204" pitchFamily="50" charset="-128"/>
              </a:rPr>
              <a:t>＜</a:t>
            </a:r>
            <a:r>
              <a:rPr lang="en-US" altLang="ja-JP" sz="1400" b="1" dirty="0">
                <a:solidFill>
                  <a:srgbClr val="00B050"/>
                </a:solidFill>
                <a:latin typeface="メイリオ" panose="020B0604030504040204" pitchFamily="50" charset="-128"/>
                <a:ea typeface="メイリオ" panose="020B0604030504040204" pitchFamily="50" charset="-128"/>
              </a:rPr>
              <a:t>LANSCOPE Cyber Protection</a:t>
            </a:r>
            <a:r>
              <a:rPr lang="ja-JP" altLang="en-US" sz="1400" b="1" dirty="0">
                <a:solidFill>
                  <a:srgbClr val="00B050"/>
                </a:solidFill>
                <a:latin typeface="メイリオ" panose="020B0604030504040204" pitchFamily="50" charset="-128"/>
                <a:ea typeface="メイリオ" panose="020B0604030504040204" pitchFamily="50" charset="-128"/>
              </a:rPr>
              <a:t>は予防にフォーカスした</a:t>
            </a:r>
            <a:r>
              <a:rPr lang="en-US" altLang="ja-JP" sz="1400" b="1" dirty="0">
                <a:solidFill>
                  <a:srgbClr val="00B050"/>
                </a:solidFill>
                <a:latin typeface="メイリオ" panose="020B0604030504040204" pitchFamily="50" charset="-128"/>
                <a:ea typeface="メイリオ" panose="020B0604030504040204" pitchFamily="50" charset="-128"/>
              </a:rPr>
              <a:t>EDR</a:t>
            </a:r>
            <a:r>
              <a:rPr lang="ja-JP" altLang="en-US" sz="1400" b="1" dirty="0">
                <a:solidFill>
                  <a:srgbClr val="00B050"/>
                </a:solidFill>
                <a:latin typeface="メイリオ" panose="020B0604030504040204" pitchFamily="50" charset="-128"/>
                <a:ea typeface="メイリオ" panose="020B0604030504040204" pitchFamily="50" charset="-128"/>
              </a:rPr>
              <a:t>機能を保有＞</a:t>
            </a:r>
          </a:p>
        </p:txBody>
      </p:sp>
      <p:sp>
        <p:nvSpPr>
          <p:cNvPr id="35" name="正方形/長方形 34">
            <a:extLst>
              <a:ext uri="{FF2B5EF4-FFF2-40B4-BE49-F238E27FC236}">
                <a16:creationId xmlns:a16="http://schemas.microsoft.com/office/drawing/2014/main" id="{ABE581C3-0388-9FFA-4AFA-51660311AFA5}"/>
              </a:ext>
            </a:extLst>
          </p:cNvPr>
          <p:cNvSpPr/>
          <p:nvPr/>
        </p:nvSpPr>
        <p:spPr>
          <a:xfrm>
            <a:off x="5091653" y="5591887"/>
            <a:ext cx="3294071" cy="534762"/>
          </a:xfrm>
          <a:prstGeom prst="rect">
            <a:avLst/>
          </a:prstGeom>
        </p:spPr>
        <p:txBody>
          <a:bodyPr wrap="square">
            <a:spAutoFit/>
          </a:bodyPr>
          <a:lstStyle/>
          <a:p>
            <a:pPr>
              <a:lnSpc>
                <a:spcPct val="150000"/>
              </a:lnSpc>
            </a:pPr>
            <a:r>
              <a:rPr lang="ja-JP" altLang="en-US" sz="1000" dirty="0">
                <a:solidFill>
                  <a:schemeClr val="tx1">
                    <a:lumMod val="75000"/>
                    <a:lumOff val="25000"/>
                  </a:schemeClr>
                </a:solidFill>
                <a:latin typeface="メイリオ" panose="020B0604030504040204" pitchFamily="50" charset="-128"/>
                <a:ea typeface="メイリオ" panose="020B0604030504040204" pitchFamily="50" charset="-128"/>
                <a:cs typeface="ZWAdobeF" pitchFamily="2" charset="0"/>
              </a:rPr>
              <a:t>・オプション機能として提供（</a:t>
            </a:r>
            <a:r>
              <a:rPr lang="en-US" altLang="ja-JP" sz="1000" dirty="0">
                <a:solidFill>
                  <a:schemeClr val="tx1">
                    <a:lumMod val="75000"/>
                    <a:lumOff val="25000"/>
                  </a:schemeClr>
                </a:solidFill>
                <a:latin typeface="メイリオ" panose="020B0604030504040204" pitchFamily="50" charset="-128"/>
                <a:ea typeface="メイリオ" panose="020B0604030504040204" pitchFamily="50" charset="-128"/>
                <a:cs typeface="ZWAdobeF" pitchFamily="2" charset="0"/>
              </a:rPr>
              <a:t>BlackBerry Optics</a:t>
            </a:r>
            <a:r>
              <a:rPr lang="ja-JP" altLang="en-US" sz="1000" dirty="0">
                <a:solidFill>
                  <a:schemeClr val="tx1">
                    <a:lumMod val="75000"/>
                    <a:lumOff val="25000"/>
                  </a:schemeClr>
                </a:solidFill>
                <a:latin typeface="メイリオ" panose="020B0604030504040204" pitchFamily="50" charset="-128"/>
                <a:ea typeface="メイリオ" panose="020B0604030504040204" pitchFamily="50" charset="-128"/>
                <a:cs typeface="ZWAdobeF" pitchFamily="2" charset="0"/>
              </a:rPr>
              <a:t>）</a:t>
            </a:r>
            <a:endParaRPr lang="en-US" altLang="ja-JP" sz="1000" dirty="0">
              <a:solidFill>
                <a:schemeClr val="tx1">
                  <a:lumMod val="75000"/>
                  <a:lumOff val="25000"/>
                </a:schemeClr>
              </a:solidFill>
              <a:latin typeface="メイリオ" panose="020B0604030504040204" pitchFamily="50" charset="-128"/>
              <a:ea typeface="メイリオ" panose="020B0604030504040204" pitchFamily="50" charset="-128"/>
              <a:cs typeface="ZWAdobeF" pitchFamily="2" charset="0"/>
            </a:endParaRPr>
          </a:p>
          <a:p>
            <a:pPr>
              <a:lnSpc>
                <a:spcPct val="150000"/>
              </a:lnSpc>
            </a:pPr>
            <a:r>
              <a:rPr lang="ja-JP" altLang="en-US" sz="1000" dirty="0">
                <a:solidFill>
                  <a:schemeClr val="tx1">
                    <a:lumMod val="75000"/>
                    <a:lumOff val="25000"/>
                  </a:schemeClr>
                </a:solidFill>
                <a:latin typeface="メイリオ" panose="020B0604030504040204" pitchFamily="50" charset="-128"/>
                <a:ea typeface="メイリオ" panose="020B0604030504040204" pitchFamily="50" charset="-128"/>
                <a:cs typeface="ZWAdobeF" pitchFamily="2" charset="0"/>
              </a:rPr>
              <a:t>・定期レポートなどサービスが充実</a:t>
            </a:r>
            <a:endParaRPr lang="en-US" altLang="ja-JP" sz="1000" dirty="0">
              <a:solidFill>
                <a:schemeClr val="tx1">
                  <a:lumMod val="75000"/>
                  <a:lumOff val="25000"/>
                </a:schemeClr>
              </a:solidFill>
              <a:latin typeface="メイリオ" panose="020B0604030504040204" pitchFamily="50" charset="-128"/>
              <a:ea typeface="メイリオ" panose="020B0604030504040204" pitchFamily="50" charset="-128"/>
              <a:cs typeface="ZWAdobeF" pitchFamily="2" charset="0"/>
            </a:endParaRPr>
          </a:p>
        </p:txBody>
      </p:sp>
      <p:sp>
        <p:nvSpPr>
          <p:cNvPr id="37" name="Rectangle 26">
            <a:extLst>
              <a:ext uri="{FF2B5EF4-FFF2-40B4-BE49-F238E27FC236}">
                <a16:creationId xmlns:a16="http://schemas.microsoft.com/office/drawing/2014/main" id="{8DD3BE6F-F491-8FCA-D3F1-DCCA5B01E94A}"/>
              </a:ext>
            </a:extLst>
          </p:cNvPr>
          <p:cNvSpPr/>
          <p:nvPr/>
        </p:nvSpPr>
        <p:spPr>
          <a:xfrm>
            <a:off x="5091653" y="3781233"/>
            <a:ext cx="1048446" cy="641304"/>
          </a:xfrm>
          <a:prstGeom prst="rect">
            <a:avLst/>
          </a:prstGeom>
          <a:noFill/>
          <a:ln w="19050">
            <a:solidFill>
              <a:srgbClr val="00B050"/>
            </a:solidFill>
          </a:ln>
        </p:spPr>
        <p:txBody>
          <a:bodyPr wrap="none" lIns="0" tIns="0" rIns="0" bIns="0" anchor="ctr" anchorCtr="0">
            <a:noAutofit/>
          </a:bodyPr>
          <a:lstStyle/>
          <a:p>
            <a:pPr algn="ctr"/>
            <a:r>
              <a:rPr lang="ja-JP" altLang="en-US" sz="12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攻撃防御</a:t>
            </a:r>
            <a:endParaRPr lang="en-US" altLang="ja-JP" sz="12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9" name="Rectangle 28">
            <a:extLst>
              <a:ext uri="{FF2B5EF4-FFF2-40B4-BE49-F238E27FC236}">
                <a16:creationId xmlns:a16="http://schemas.microsoft.com/office/drawing/2014/main" id="{F1CD1E88-6B3D-6017-959D-4EC91DDE09DE}"/>
              </a:ext>
            </a:extLst>
          </p:cNvPr>
          <p:cNvSpPr/>
          <p:nvPr/>
        </p:nvSpPr>
        <p:spPr>
          <a:xfrm>
            <a:off x="6451806" y="3792877"/>
            <a:ext cx="1048446" cy="641304"/>
          </a:xfrm>
          <a:prstGeom prst="rect">
            <a:avLst/>
          </a:prstGeom>
          <a:noFill/>
          <a:ln w="19050">
            <a:solidFill>
              <a:srgbClr val="00B050"/>
            </a:solidFill>
          </a:ln>
        </p:spPr>
        <p:txBody>
          <a:bodyPr wrap="none" lIns="0" tIns="0" rIns="0" bIns="0" anchor="ctr" anchorCtr="0">
            <a:noAutofit/>
          </a:bodyPr>
          <a:lstStyle/>
          <a:p>
            <a:pPr algn="ctr"/>
            <a:r>
              <a:rPr lang="ja-JP" altLang="en-US" sz="12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検知</a:t>
            </a:r>
            <a:endParaRPr lang="en-US" sz="12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0" name="Rectangle 30">
            <a:extLst>
              <a:ext uri="{FF2B5EF4-FFF2-40B4-BE49-F238E27FC236}">
                <a16:creationId xmlns:a16="http://schemas.microsoft.com/office/drawing/2014/main" id="{7DD0D1E8-2B95-CB54-722F-614FC37F6D71}"/>
              </a:ext>
            </a:extLst>
          </p:cNvPr>
          <p:cNvSpPr/>
          <p:nvPr/>
        </p:nvSpPr>
        <p:spPr>
          <a:xfrm>
            <a:off x="7811959" y="3795802"/>
            <a:ext cx="1048446" cy="641304"/>
          </a:xfrm>
          <a:prstGeom prst="rect">
            <a:avLst/>
          </a:prstGeom>
          <a:noFill/>
          <a:ln w="19050">
            <a:solidFill>
              <a:srgbClr val="00B050"/>
            </a:solidFill>
          </a:ln>
        </p:spPr>
        <p:txBody>
          <a:bodyPr wrap="none" lIns="0" tIns="0" rIns="0" bIns="0" anchor="ctr" anchorCtr="0">
            <a:noAutofit/>
          </a:bodyPr>
          <a:lstStyle/>
          <a:p>
            <a:pPr algn="ctr"/>
            <a:r>
              <a:rPr lang="ja-JP" altLang="en-US" sz="12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調査</a:t>
            </a:r>
            <a:endParaRPr lang="en-US" sz="12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1" name="Rectangle 32">
            <a:extLst>
              <a:ext uri="{FF2B5EF4-FFF2-40B4-BE49-F238E27FC236}">
                <a16:creationId xmlns:a16="http://schemas.microsoft.com/office/drawing/2014/main" id="{97B2F207-09E2-4FA1-7D45-7BD34A134041}"/>
              </a:ext>
            </a:extLst>
          </p:cNvPr>
          <p:cNvSpPr/>
          <p:nvPr/>
        </p:nvSpPr>
        <p:spPr>
          <a:xfrm>
            <a:off x="9167326" y="3792877"/>
            <a:ext cx="1048446" cy="629660"/>
          </a:xfrm>
          <a:prstGeom prst="rect">
            <a:avLst/>
          </a:prstGeom>
          <a:noFill/>
          <a:ln w="19050">
            <a:solidFill>
              <a:srgbClr val="00B050"/>
            </a:solidFill>
          </a:ln>
        </p:spPr>
        <p:txBody>
          <a:bodyPr wrap="none" lIns="0" tIns="36576" rIns="0" bIns="0" anchor="ctr" anchorCtr="0">
            <a:noAutofit/>
          </a:bodyPr>
          <a:lstStyle/>
          <a:p>
            <a:pPr algn="ctr"/>
            <a:r>
              <a:rPr lang="ja-JP" altLang="en-US" sz="12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封じ込め</a:t>
            </a:r>
            <a:endParaRPr lang="en-US" sz="12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2" name="Chevron 7">
            <a:extLst>
              <a:ext uri="{FF2B5EF4-FFF2-40B4-BE49-F238E27FC236}">
                <a16:creationId xmlns:a16="http://schemas.microsoft.com/office/drawing/2014/main" id="{305B8BC7-6222-47FC-A3B8-5DAF5918C158}"/>
              </a:ext>
            </a:extLst>
          </p:cNvPr>
          <p:cNvSpPr/>
          <p:nvPr/>
        </p:nvSpPr>
        <p:spPr>
          <a:xfrm>
            <a:off x="6209994" y="3961677"/>
            <a:ext cx="171917" cy="280418"/>
          </a:xfrm>
          <a:prstGeom prst="chevron">
            <a:avLst/>
          </a:prstGeom>
          <a:gradFill flip="none" rotWithShape="1">
            <a:gsLst>
              <a:gs pos="0">
                <a:srgbClr val="00B050"/>
              </a:gs>
              <a:gs pos="79000">
                <a:srgbClr val="92D050"/>
              </a:gs>
              <a:gs pos="100000">
                <a:schemeClr val="accent6">
                  <a:lumMod val="40000"/>
                  <a:lumOff val="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3" name="Chevron 42">
            <a:extLst>
              <a:ext uri="{FF2B5EF4-FFF2-40B4-BE49-F238E27FC236}">
                <a16:creationId xmlns:a16="http://schemas.microsoft.com/office/drawing/2014/main" id="{1DA9D696-C534-565D-B47D-41A5D993D446}"/>
              </a:ext>
            </a:extLst>
          </p:cNvPr>
          <p:cNvSpPr/>
          <p:nvPr/>
        </p:nvSpPr>
        <p:spPr>
          <a:xfrm>
            <a:off x="7571182" y="3973321"/>
            <a:ext cx="171917" cy="280418"/>
          </a:xfrm>
          <a:prstGeom prst="chevron">
            <a:avLst/>
          </a:prstGeom>
          <a:gradFill flip="none" rotWithShape="1">
            <a:gsLst>
              <a:gs pos="0">
                <a:srgbClr val="00B050"/>
              </a:gs>
              <a:gs pos="79000">
                <a:srgbClr val="92D050"/>
              </a:gs>
              <a:gs pos="100000">
                <a:schemeClr val="accent6">
                  <a:lumMod val="40000"/>
                  <a:lumOff val="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4" name="Chevron 44">
            <a:extLst>
              <a:ext uri="{FF2B5EF4-FFF2-40B4-BE49-F238E27FC236}">
                <a16:creationId xmlns:a16="http://schemas.microsoft.com/office/drawing/2014/main" id="{EFA0642D-B61F-3528-8762-7853ACB0ADC2}"/>
              </a:ext>
            </a:extLst>
          </p:cNvPr>
          <p:cNvSpPr/>
          <p:nvPr/>
        </p:nvSpPr>
        <p:spPr>
          <a:xfrm>
            <a:off x="8929264" y="3973321"/>
            <a:ext cx="171917" cy="280418"/>
          </a:xfrm>
          <a:prstGeom prst="chevron">
            <a:avLst/>
          </a:prstGeom>
          <a:gradFill flip="none" rotWithShape="1">
            <a:gsLst>
              <a:gs pos="0">
                <a:srgbClr val="00B050"/>
              </a:gs>
              <a:gs pos="79000">
                <a:srgbClr val="92D050"/>
              </a:gs>
              <a:gs pos="100000">
                <a:schemeClr val="accent6">
                  <a:lumMod val="40000"/>
                  <a:lumOff val="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5" name="Rectangle 23">
            <a:extLst>
              <a:ext uri="{FF2B5EF4-FFF2-40B4-BE49-F238E27FC236}">
                <a16:creationId xmlns:a16="http://schemas.microsoft.com/office/drawing/2014/main" id="{7F3F040F-5A71-AB3B-5D82-629DFB559DB9}"/>
              </a:ext>
            </a:extLst>
          </p:cNvPr>
          <p:cNvSpPr/>
          <p:nvPr/>
        </p:nvSpPr>
        <p:spPr>
          <a:xfrm>
            <a:off x="10522692" y="3792877"/>
            <a:ext cx="1048446" cy="629660"/>
          </a:xfrm>
          <a:prstGeom prst="rect">
            <a:avLst/>
          </a:prstGeom>
          <a:noFill/>
          <a:ln w="19050">
            <a:solidFill>
              <a:srgbClr val="00B050"/>
            </a:solidFill>
          </a:ln>
        </p:spPr>
        <p:txBody>
          <a:bodyPr wrap="none" lIns="0" tIns="36576" rIns="0" bIns="0" anchor="ctr" anchorCtr="0">
            <a:noAutofit/>
          </a:bodyPr>
          <a:lstStyle/>
          <a:p>
            <a:pPr algn="ctr"/>
            <a:r>
              <a:rPr lang="ja-JP" altLang="en-US" sz="12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復旧</a:t>
            </a:r>
            <a:endParaRPr lang="en-US" sz="12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6" name="Chevron 24">
            <a:extLst>
              <a:ext uri="{FF2B5EF4-FFF2-40B4-BE49-F238E27FC236}">
                <a16:creationId xmlns:a16="http://schemas.microsoft.com/office/drawing/2014/main" id="{4482BBD3-894A-9571-6CA2-9D4154964F7D}"/>
              </a:ext>
            </a:extLst>
          </p:cNvPr>
          <p:cNvSpPr/>
          <p:nvPr/>
        </p:nvSpPr>
        <p:spPr>
          <a:xfrm>
            <a:off x="10284631" y="3973321"/>
            <a:ext cx="171917" cy="280418"/>
          </a:xfrm>
          <a:prstGeom prst="chevron">
            <a:avLst/>
          </a:prstGeom>
          <a:gradFill flip="none" rotWithShape="1">
            <a:gsLst>
              <a:gs pos="0">
                <a:srgbClr val="00B050"/>
              </a:gs>
              <a:gs pos="79000">
                <a:srgbClr val="92D050"/>
              </a:gs>
              <a:gs pos="100000">
                <a:schemeClr val="accent6">
                  <a:lumMod val="40000"/>
                  <a:lumOff val="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47" name="Picture 4">
            <a:extLst>
              <a:ext uri="{FF2B5EF4-FFF2-40B4-BE49-F238E27FC236}">
                <a16:creationId xmlns:a16="http://schemas.microsoft.com/office/drawing/2014/main" id="{3C8690DF-31D7-6BE0-0B95-9483739F0D69}"/>
              </a:ext>
            </a:extLst>
          </p:cNvPr>
          <p:cNvPicPr>
            <a:picLocks noChangeAspect="1" noChangeArrowheads="1"/>
          </p:cNvPicPr>
          <p:nvPr/>
        </p:nvPicPr>
        <p:blipFill>
          <a:blip r:embed="rId3">
            <a:clrChange>
              <a:clrFrom>
                <a:srgbClr val="FEFEFE"/>
              </a:clrFrom>
              <a:clrTo>
                <a:srgbClr val="FEFEFE">
                  <a:alpha val="0"/>
                </a:srgbClr>
              </a:clrTo>
            </a:clrChange>
          </a:blip>
          <a:srcRect/>
          <a:stretch/>
        </p:blipFill>
        <p:spPr bwMode="auto">
          <a:xfrm>
            <a:off x="8683918" y="5009758"/>
            <a:ext cx="1686671" cy="489644"/>
          </a:xfrm>
          <a:prstGeom prst="rect">
            <a:avLst/>
          </a:prstGeom>
          <a:noFill/>
          <a:extLst>
            <a:ext uri="{909E8E84-426E-40DD-AFC4-6F175D3DCCD1}">
              <a14:hiddenFill xmlns:a14="http://schemas.microsoft.com/office/drawing/2010/main">
                <a:solidFill>
                  <a:srgbClr val="FFFFFF"/>
                </a:solidFill>
              </a14:hiddenFill>
            </a:ext>
          </a:extLst>
        </p:spPr>
      </p:pic>
      <p:pic>
        <p:nvPicPr>
          <p:cNvPr id="48" name="図 47">
            <a:extLst>
              <a:ext uri="{FF2B5EF4-FFF2-40B4-BE49-F238E27FC236}">
                <a16:creationId xmlns:a16="http://schemas.microsoft.com/office/drawing/2014/main" id="{01A87A05-F71F-8090-29AC-F1B28151F40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253128" y="5078105"/>
            <a:ext cx="2085648" cy="436531"/>
          </a:xfrm>
          <a:prstGeom prst="rect">
            <a:avLst/>
          </a:prstGeom>
        </p:spPr>
      </p:pic>
      <p:sp>
        <p:nvSpPr>
          <p:cNvPr id="49" name="正方形/長方形 48">
            <a:extLst>
              <a:ext uri="{FF2B5EF4-FFF2-40B4-BE49-F238E27FC236}">
                <a16:creationId xmlns:a16="http://schemas.microsoft.com/office/drawing/2014/main" id="{2DDC3459-EFE9-6BBF-655E-4F246A23D83F}"/>
              </a:ext>
            </a:extLst>
          </p:cNvPr>
          <p:cNvSpPr/>
          <p:nvPr/>
        </p:nvSpPr>
        <p:spPr>
          <a:xfrm>
            <a:off x="5162871" y="4847273"/>
            <a:ext cx="3149193" cy="230832"/>
          </a:xfrm>
          <a:prstGeom prst="rect">
            <a:avLst/>
          </a:prstGeom>
        </p:spPr>
        <p:txBody>
          <a:bodyPr wrap="square">
            <a:spAutoFit/>
          </a:bodyPr>
          <a:lstStyle/>
          <a:p>
            <a:r>
              <a:rPr lang="en-US" altLang="ja-JP" sz="900" b="1" i="0" dirty="0">
                <a:solidFill>
                  <a:srgbClr val="5F6368"/>
                </a:solidFill>
                <a:effectLst/>
                <a:latin typeface="arial" panose="020B0604020202020204" pitchFamily="34" charset="0"/>
              </a:rPr>
              <a:t>Powered by</a:t>
            </a:r>
            <a:endParaRPr lang="ja-JP" altLang="en-US" sz="900" dirty="0">
              <a:solidFill>
                <a:schemeClr val="tx1">
                  <a:lumMod val="75000"/>
                  <a:lumOff val="25000"/>
                </a:schemeClr>
              </a:solidFill>
              <a:latin typeface="メイリオ" panose="020B0604030504040204" pitchFamily="50" charset="-128"/>
              <a:ea typeface="メイリオ" panose="020B0604030504040204" pitchFamily="50" charset="-128"/>
              <a:cs typeface="ZWAdobeF" pitchFamily="2" charset="0"/>
            </a:endParaRPr>
          </a:p>
        </p:txBody>
      </p:sp>
      <p:sp>
        <p:nvSpPr>
          <p:cNvPr id="50" name="正方形/長方形 49">
            <a:extLst>
              <a:ext uri="{FF2B5EF4-FFF2-40B4-BE49-F238E27FC236}">
                <a16:creationId xmlns:a16="http://schemas.microsoft.com/office/drawing/2014/main" id="{716EBF8D-F048-D0C3-1E04-9205B248C3C6}"/>
              </a:ext>
            </a:extLst>
          </p:cNvPr>
          <p:cNvSpPr/>
          <p:nvPr/>
        </p:nvSpPr>
        <p:spPr>
          <a:xfrm>
            <a:off x="8580527" y="4841046"/>
            <a:ext cx="3149193" cy="230832"/>
          </a:xfrm>
          <a:prstGeom prst="rect">
            <a:avLst/>
          </a:prstGeom>
        </p:spPr>
        <p:txBody>
          <a:bodyPr wrap="square">
            <a:spAutoFit/>
          </a:bodyPr>
          <a:lstStyle/>
          <a:p>
            <a:r>
              <a:rPr lang="en-US" altLang="ja-JP" sz="900" b="1" i="0" dirty="0">
                <a:solidFill>
                  <a:srgbClr val="5F6368"/>
                </a:solidFill>
                <a:effectLst/>
                <a:latin typeface="arial" panose="020B0604020202020204" pitchFamily="34" charset="0"/>
              </a:rPr>
              <a:t>Powered by</a:t>
            </a:r>
            <a:endParaRPr lang="ja-JP" altLang="en-US" sz="900" dirty="0">
              <a:solidFill>
                <a:schemeClr val="tx1">
                  <a:lumMod val="75000"/>
                  <a:lumOff val="25000"/>
                </a:schemeClr>
              </a:solidFill>
              <a:latin typeface="メイリオ" panose="020B0604030504040204" pitchFamily="50" charset="-128"/>
              <a:ea typeface="メイリオ" panose="020B0604030504040204" pitchFamily="50" charset="-128"/>
              <a:cs typeface="ZWAdobeF" pitchFamily="2" charset="0"/>
            </a:endParaRPr>
          </a:p>
        </p:txBody>
      </p:sp>
      <p:sp>
        <p:nvSpPr>
          <p:cNvPr id="52" name="正方形/長方形 51">
            <a:extLst>
              <a:ext uri="{FF2B5EF4-FFF2-40B4-BE49-F238E27FC236}">
                <a16:creationId xmlns:a16="http://schemas.microsoft.com/office/drawing/2014/main" id="{AAE4ED81-05C2-E493-F63A-CB6F998AB2C7}"/>
              </a:ext>
            </a:extLst>
          </p:cNvPr>
          <p:cNvSpPr/>
          <p:nvPr/>
        </p:nvSpPr>
        <p:spPr>
          <a:xfrm>
            <a:off x="8571241" y="5591887"/>
            <a:ext cx="3535034" cy="534762"/>
          </a:xfrm>
          <a:prstGeom prst="rect">
            <a:avLst/>
          </a:prstGeom>
        </p:spPr>
        <p:txBody>
          <a:bodyPr wrap="square">
            <a:spAutoFit/>
          </a:bodyPr>
          <a:lstStyle/>
          <a:p>
            <a:pPr>
              <a:lnSpc>
                <a:spcPct val="150000"/>
              </a:lnSpc>
            </a:pPr>
            <a:r>
              <a:rPr lang="ja-JP" altLang="en-US" sz="1000" dirty="0">
                <a:solidFill>
                  <a:schemeClr val="tx1">
                    <a:lumMod val="75000"/>
                    <a:lumOff val="25000"/>
                  </a:schemeClr>
                </a:solidFill>
                <a:latin typeface="メイリオ" panose="020B0604030504040204" pitchFamily="50" charset="-128"/>
                <a:ea typeface="メイリオ" panose="020B0604030504040204" pitchFamily="50" charset="-128"/>
                <a:cs typeface="ZWAdobeF" pitchFamily="2" charset="0"/>
              </a:rPr>
              <a:t>・簡易的な</a:t>
            </a:r>
            <a:r>
              <a:rPr lang="en-US" altLang="ja-JP" sz="1000" dirty="0">
                <a:solidFill>
                  <a:schemeClr val="tx1">
                    <a:lumMod val="75000"/>
                    <a:lumOff val="25000"/>
                  </a:schemeClr>
                </a:solidFill>
                <a:latin typeface="メイリオ" panose="020B0604030504040204" pitchFamily="50" charset="-128"/>
                <a:ea typeface="メイリオ" panose="020B0604030504040204" pitchFamily="50" charset="-128"/>
                <a:cs typeface="ZWAdobeF" pitchFamily="2" charset="0"/>
              </a:rPr>
              <a:t>EDR</a:t>
            </a:r>
            <a:r>
              <a:rPr lang="ja-JP" altLang="en-US" sz="1000" dirty="0">
                <a:solidFill>
                  <a:schemeClr val="tx1">
                    <a:lumMod val="75000"/>
                    <a:lumOff val="25000"/>
                  </a:schemeClr>
                </a:solidFill>
                <a:latin typeface="メイリオ" panose="020B0604030504040204" pitchFamily="50" charset="-128"/>
                <a:ea typeface="メイリオ" panose="020B0604030504040204" pitchFamily="50" charset="-128"/>
                <a:cs typeface="ZWAdobeF" pitchFamily="2" charset="0"/>
              </a:rPr>
              <a:t>機能を標準機能として実装</a:t>
            </a:r>
            <a:endParaRPr lang="en-US" altLang="ja-JP" sz="1000" dirty="0">
              <a:solidFill>
                <a:schemeClr val="tx1">
                  <a:lumMod val="75000"/>
                  <a:lumOff val="25000"/>
                </a:schemeClr>
              </a:solidFill>
              <a:latin typeface="メイリオ" panose="020B0604030504040204" pitchFamily="50" charset="-128"/>
              <a:ea typeface="メイリオ" panose="020B0604030504040204" pitchFamily="50" charset="-128"/>
              <a:cs typeface="ZWAdobeF" pitchFamily="2" charset="0"/>
            </a:endParaRPr>
          </a:p>
          <a:p>
            <a:pPr>
              <a:lnSpc>
                <a:spcPct val="150000"/>
              </a:lnSpc>
            </a:pPr>
            <a:r>
              <a:rPr lang="ja-JP" altLang="en-US" sz="1000" dirty="0">
                <a:solidFill>
                  <a:schemeClr val="tx1">
                    <a:lumMod val="75000"/>
                    <a:lumOff val="25000"/>
                  </a:schemeClr>
                </a:solidFill>
                <a:latin typeface="メイリオ" panose="020B0604030504040204" pitchFamily="50" charset="-128"/>
                <a:ea typeface="メイリオ" panose="020B0604030504040204" pitchFamily="50" charset="-128"/>
                <a:cs typeface="ZWAdobeF" pitchFamily="2" charset="0"/>
              </a:rPr>
              <a:t>・事前防御にフォーカス・根本対策のための</a:t>
            </a:r>
            <a:r>
              <a:rPr lang="en-US" altLang="ja-JP" sz="1000" dirty="0">
                <a:solidFill>
                  <a:schemeClr val="tx1">
                    <a:lumMod val="75000"/>
                    <a:lumOff val="25000"/>
                  </a:schemeClr>
                </a:solidFill>
                <a:latin typeface="メイリオ" panose="020B0604030504040204" pitchFamily="50" charset="-128"/>
                <a:ea typeface="メイリオ" panose="020B0604030504040204" pitchFamily="50" charset="-128"/>
                <a:cs typeface="ZWAdobeF" pitchFamily="2" charset="0"/>
              </a:rPr>
              <a:t>EDR</a:t>
            </a:r>
            <a:r>
              <a:rPr lang="ja-JP" altLang="en-US" sz="1000" dirty="0">
                <a:solidFill>
                  <a:schemeClr val="tx1">
                    <a:lumMod val="75000"/>
                    <a:lumOff val="25000"/>
                  </a:schemeClr>
                </a:solidFill>
                <a:latin typeface="メイリオ" panose="020B0604030504040204" pitchFamily="50" charset="-128"/>
                <a:ea typeface="メイリオ" panose="020B0604030504040204" pitchFamily="50" charset="-128"/>
                <a:cs typeface="ZWAdobeF" pitchFamily="2" charset="0"/>
              </a:rPr>
              <a:t>機能​</a:t>
            </a:r>
          </a:p>
        </p:txBody>
      </p:sp>
    </p:spTree>
    <p:extLst>
      <p:ext uri="{BB962C8B-B14F-4D97-AF65-F5344CB8AC3E}">
        <p14:creationId xmlns:p14="http://schemas.microsoft.com/office/powerpoint/2010/main" val="42208451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表 22">
            <a:extLst>
              <a:ext uri="{FF2B5EF4-FFF2-40B4-BE49-F238E27FC236}">
                <a16:creationId xmlns:a16="http://schemas.microsoft.com/office/drawing/2014/main" id="{5B55FD68-A745-2783-AD45-295A37917C3E}"/>
              </a:ext>
            </a:extLst>
          </p:cNvPr>
          <p:cNvGraphicFramePr>
            <a:graphicFrameLocks noGrp="1"/>
          </p:cNvGraphicFramePr>
          <p:nvPr>
            <p:extLst>
              <p:ext uri="{D42A27DB-BD31-4B8C-83A1-F6EECF244321}">
                <p14:modId xmlns:p14="http://schemas.microsoft.com/office/powerpoint/2010/main" val="2123074040"/>
              </p:ext>
            </p:extLst>
          </p:nvPr>
        </p:nvGraphicFramePr>
        <p:xfrm>
          <a:off x="503105" y="869888"/>
          <a:ext cx="11117395" cy="1215306"/>
        </p:xfrm>
        <a:graphic>
          <a:graphicData uri="http://schemas.openxmlformats.org/drawingml/2006/table">
            <a:tbl>
              <a:tblPr firstRow="1" bandRow="1">
                <a:tableStyleId>{2D5ABB26-0587-4C30-8999-92F81FD0307C}</a:tableStyleId>
              </a:tblPr>
              <a:tblGrid>
                <a:gridCol w="11117395">
                  <a:extLst>
                    <a:ext uri="{9D8B030D-6E8A-4147-A177-3AD203B41FA5}">
                      <a16:colId xmlns:a16="http://schemas.microsoft.com/office/drawing/2014/main" val="1193192979"/>
                    </a:ext>
                  </a:extLst>
                </a:gridCol>
              </a:tblGrid>
              <a:tr h="263353">
                <a:tc>
                  <a:txBody>
                    <a:bodyPr/>
                    <a:lstStyle/>
                    <a:p>
                      <a:pPr marL="0" marR="48895" algn="l">
                        <a:lnSpc>
                          <a:spcPct val="100000"/>
                        </a:lnSpc>
                        <a:spcBef>
                          <a:spcPts val="219"/>
                        </a:spcBef>
                      </a:pPr>
                      <a:r>
                        <a:rPr lang="en-US" altLang="ja-JP" sz="1000" b="1" dirty="0">
                          <a:solidFill>
                            <a:srgbClr val="FFFFFF"/>
                          </a:solidFill>
                          <a:latin typeface="メイリオ" panose="020B0604030504040204" pitchFamily="50" charset="-128"/>
                          <a:ea typeface="メイリオ" panose="020B0604030504040204" pitchFamily="50" charset="-128"/>
                          <a:cs typeface="MS UI Gothic"/>
                        </a:rPr>
                        <a:t> 1.4.4 </a:t>
                      </a:r>
                      <a:r>
                        <a:rPr lang="ja-JP" altLang="en-US" sz="1000" b="1" dirty="0">
                          <a:solidFill>
                            <a:srgbClr val="FFFFFF"/>
                          </a:solidFill>
                          <a:latin typeface="メイリオ" panose="020B0604030504040204" pitchFamily="50" charset="-128"/>
                          <a:ea typeface="メイリオ" panose="020B0604030504040204" pitchFamily="50" charset="-128"/>
                          <a:cs typeface="MS UI Gothic"/>
                        </a:rPr>
                        <a:t>教職員等の利用する端末や電磁的記録媒体等の管理</a:t>
                      </a:r>
                    </a:p>
                  </a:txBody>
                  <a:tcPr marL="0" marR="0" marT="27939"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4BB6C4"/>
                    </a:solidFill>
                  </a:tcPr>
                </a:tc>
                <a:extLst>
                  <a:ext uri="{0D108BD9-81ED-4DB2-BD59-A6C34878D82A}">
                    <a16:rowId xmlns:a16="http://schemas.microsoft.com/office/drawing/2014/main" val="384054781"/>
                  </a:ext>
                </a:extLst>
              </a:tr>
              <a:tr h="257814">
                <a:tc>
                  <a:txBody>
                    <a:bodyPr/>
                    <a:lstStyle/>
                    <a:p>
                      <a:pPr marL="85725" marR="33020" indent="0" algn="l" defTabSz="914400" rtl="0" eaLnBrk="1" latinLnBrk="0" hangingPunct="1">
                        <a:lnSpc>
                          <a:spcPct val="108000"/>
                        </a:lnSpc>
                        <a:spcBef>
                          <a:spcPts val="0"/>
                        </a:spcBef>
                      </a:pPr>
                      <a:r>
                        <a:rPr kumimoji="1" lang="ja-JP" altLang="en-US" sz="1000" kern="1200" dirty="0">
                          <a:solidFill>
                            <a:schemeClr val="tx1">
                              <a:lumMod val="75000"/>
                              <a:lumOff val="25000"/>
                            </a:schemeClr>
                          </a:solidFill>
                          <a:latin typeface="メイリオ" panose="020B0604030504040204" pitchFamily="50" charset="-128"/>
                          <a:ea typeface="メイリオ" panose="020B0604030504040204" pitchFamily="50" charset="-128"/>
                        </a:rPr>
                        <a:t>⑨不適切なウェブページの閲覧防止</a:t>
                      </a:r>
                      <a:endParaRPr kumimoji="1" sz="1000" kern="1200" dirty="0">
                        <a:solidFill>
                          <a:schemeClr val="tx1">
                            <a:lumMod val="75000"/>
                            <a:lumOff val="25000"/>
                          </a:schemeClr>
                        </a:solidFill>
                        <a:latin typeface="メイリオ" panose="020B0604030504040204" pitchFamily="50" charset="-128"/>
                        <a:ea typeface="メイリオ" panose="020B0604030504040204" pitchFamily="50" charset="-128"/>
                      </a:endParaRPr>
                    </a:p>
                  </a:txBody>
                  <a:tcPr marL="0" marR="0" marT="571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DFF2F5"/>
                    </a:solidFill>
                  </a:tcPr>
                </a:tc>
                <a:extLst>
                  <a:ext uri="{0D108BD9-81ED-4DB2-BD59-A6C34878D82A}">
                    <a16:rowId xmlns:a16="http://schemas.microsoft.com/office/drawing/2014/main" val="2787042598"/>
                  </a:ext>
                </a:extLst>
              </a:tr>
              <a:tr h="694139">
                <a:tc>
                  <a:txBody>
                    <a:bodyPr/>
                    <a:lstStyle/>
                    <a:p>
                      <a:pPr marL="85725" marR="33020" indent="0" algn="l" defTabSz="914400" rtl="0" eaLnBrk="1" latinLnBrk="0" hangingPunct="1">
                        <a:lnSpc>
                          <a:spcPct val="150000"/>
                        </a:lnSpc>
                        <a:spcBef>
                          <a:spcPts val="0"/>
                        </a:spcBef>
                      </a:pPr>
                      <a:r>
                        <a:rPr kumimoji="1" lang="ja-JP" altLang="en-US" sz="1000" kern="1200" dirty="0">
                          <a:solidFill>
                            <a:schemeClr val="tx1">
                              <a:lumMod val="75000"/>
                              <a:lumOff val="25000"/>
                            </a:schemeClr>
                          </a:solidFill>
                          <a:latin typeface="メイリオ" panose="020B0604030504040204" pitchFamily="50" charset="-128"/>
                          <a:ea typeface="メイリオ" panose="020B0604030504040204" pitchFamily="50" charset="-128"/>
                        </a:rPr>
                        <a:t>アクセス制御による対策を講じたシステム構成の場合、不適切なウェブページへの閲覧を防止する対策として「フィルタリングソフト」、「検索エンジンのセーフサーチ」、「セーフブラウジング」等がある。実現したい機能や実際の運用に応じて適切に整備することが重要である。 </a:t>
                      </a:r>
                      <a:endParaRPr kumimoji="1" sz="1000" kern="1200" dirty="0">
                        <a:solidFill>
                          <a:schemeClr val="tx1">
                            <a:lumMod val="75000"/>
                            <a:lumOff val="25000"/>
                          </a:schemeClr>
                        </a:solidFill>
                        <a:latin typeface="メイリオ" panose="020B0604030504040204" pitchFamily="50" charset="-128"/>
                        <a:ea typeface="メイリオ" panose="020B0604030504040204" pitchFamily="50" charset="-128"/>
                      </a:endParaRPr>
                    </a:p>
                  </a:txBody>
                  <a:tcPr marL="0" marR="0" marT="571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07767402"/>
                  </a:ext>
                </a:extLst>
              </a:tr>
            </a:tbl>
          </a:graphicData>
        </a:graphic>
      </p:graphicFrame>
      <p:sp>
        <p:nvSpPr>
          <p:cNvPr id="4" name="テキスト プレースホルダー 3">
            <a:extLst>
              <a:ext uri="{FF2B5EF4-FFF2-40B4-BE49-F238E27FC236}">
                <a16:creationId xmlns:a16="http://schemas.microsoft.com/office/drawing/2014/main" id="{9971139A-C1F9-433B-93BF-8EDA144E6698}"/>
              </a:ext>
            </a:extLst>
          </p:cNvPr>
          <p:cNvSpPr>
            <a:spLocks noGrp="1"/>
          </p:cNvSpPr>
          <p:nvPr>
            <p:ph type="body" sz="quarter" idx="15"/>
          </p:nvPr>
        </p:nvSpPr>
        <p:spPr>
          <a:prstGeom prst="rect">
            <a:avLst/>
          </a:prstGeom>
        </p:spPr>
        <p:txBody>
          <a:bodyPr/>
          <a:lstStyle/>
          <a:p>
            <a:r>
              <a:rPr lang="en-US" altLang="ja-JP" dirty="0"/>
              <a:t>1.4</a:t>
            </a:r>
            <a:r>
              <a:rPr lang="ja-JP" altLang="en-US" dirty="0"/>
              <a:t>　物理的セキュリティ</a:t>
            </a:r>
          </a:p>
        </p:txBody>
      </p:sp>
      <p:sp>
        <p:nvSpPr>
          <p:cNvPr id="51" name="角丸四角形 19">
            <a:extLst>
              <a:ext uri="{FF2B5EF4-FFF2-40B4-BE49-F238E27FC236}">
                <a16:creationId xmlns:a16="http://schemas.microsoft.com/office/drawing/2014/main" id="{D9132029-A6B5-4E4A-95C8-8E1DBE9ADA5D}"/>
              </a:ext>
            </a:extLst>
          </p:cNvPr>
          <p:cNvSpPr/>
          <p:nvPr/>
        </p:nvSpPr>
        <p:spPr>
          <a:xfrm>
            <a:off x="585607" y="3197125"/>
            <a:ext cx="3890599" cy="369331"/>
          </a:xfrm>
          <a:prstGeom prst="roundRect">
            <a:avLst>
              <a:gd name="adj" fmla="val 28836"/>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b="1" dirty="0">
                <a:latin typeface="メイリオ" panose="020B0604030504040204" pitchFamily="50" charset="-128"/>
                <a:ea typeface="メイリオ" panose="020B0604030504040204" pitchFamily="50" charset="-128"/>
                <a:cs typeface="メイリオ" panose="020B0604030504040204" pitchFamily="50" charset="-128"/>
              </a:rPr>
              <a:t>Web</a:t>
            </a:r>
            <a:r>
              <a:rPr kumimoji="1"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フィルタリング</a:t>
            </a:r>
          </a:p>
        </p:txBody>
      </p:sp>
      <p:sp>
        <p:nvSpPr>
          <p:cNvPr id="41" name="テキスト ボックス 40">
            <a:extLst>
              <a:ext uri="{FF2B5EF4-FFF2-40B4-BE49-F238E27FC236}">
                <a16:creationId xmlns:a16="http://schemas.microsoft.com/office/drawing/2014/main" id="{4F8A359E-862C-3777-E1A1-BA643F4734E0}"/>
              </a:ext>
            </a:extLst>
          </p:cNvPr>
          <p:cNvSpPr txBox="1"/>
          <p:nvPr/>
        </p:nvSpPr>
        <p:spPr>
          <a:xfrm>
            <a:off x="4732215" y="2980689"/>
            <a:ext cx="2518638" cy="253916"/>
          </a:xfrm>
          <a:prstGeom prst="rect">
            <a:avLst/>
          </a:prstGeom>
          <a:noFill/>
        </p:spPr>
        <p:txBody>
          <a:bodyPr wrap="none" rtlCol="0">
            <a:spAutoFit/>
          </a:bodyPr>
          <a:lstStyle/>
          <a:p>
            <a:r>
              <a:rPr lang="ja-JP" altLang="en-US" sz="1050" b="1" dirty="0">
                <a:solidFill>
                  <a:schemeClr val="tx1">
                    <a:lumMod val="75000"/>
                    <a:lumOff val="25000"/>
                  </a:schemeClr>
                </a:solidFill>
                <a:latin typeface="メイリオ" panose="020B0604030504040204" pitchFamily="50" charset="-128"/>
                <a:ea typeface="メイリオ" panose="020B0604030504040204" pitchFamily="50" charset="-128"/>
              </a:rPr>
              <a:t>●クライアント型</a:t>
            </a:r>
            <a:r>
              <a:rPr lang="en-US" altLang="ja-JP" sz="1050" b="1" dirty="0">
                <a:solidFill>
                  <a:schemeClr val="tx1">
                    <a:lumMod val="75000"/>
                    <a:lumOff val="25000"/>
                  </a:schemeClr>
                </a:solidFill>
                <a:latin typeface="メイリオ" panose="020B0604030504040204" pitchFamily="50" charset="-128"/>
                <a:ea typeface="メイリオ" panose="020B0604030504040204" pitchFamily="50" charset="-128"/>
              </a:rPr>
              <a:t>Web</a:t>
            </a:r>
            <a:r>
              <a:rPr lang="ja-JP" altLang="en-US" sz="1050" b="1" dirty="0">
                <a:solidFill>
                  <a:schemeClr val="tx1">
                    <a:lumMod val="75000"/>
                    <a:lumOff val="25000"/>
                  </a:schemeClr>
                </a:solidFill>
                <a:latin typeface="メイリオ" panose="020B0604030504040204" pitchFamily="50" charset="-128"/>
                <a:ea typeface="メイリオ" panose="020B0604030504040204" pitchFamily="50" charset="-128"/>
              </a:rPr>
              <a:t>フィルタリング</a:t>
            </a:r>
          </a:p>
        </p:txBody>
      </p:sp>
      <p:sp>
        <p:nvSpPr>
          <p:cNvPr id="43" name="テキスト ボックス 42">
            <a:extLst>
              <a:ext uri="{FF2B5EF4-FFF2-40B4-BE49-F238E27FC236}">
                <a16:creationId xmlns:a16="http://schemas.microsoft.com/office/drawing/2014/main" id="{4253202D-B1B8-A165-C582-42B39D090D33}"/>
              </a:ext>
            </a:extLst>
          </p:cNvPr>
          <p:cNvSpPr txBox="1"/>
          <p:nvPr/>
        </p:nvSpPr>
        <p:spPr>
          <a:xfrm>
            <a:off x="620862" y="3670563"/>
            <a:ext cx="3931571" cy="711733"/>
          </a:xfrm>
          <a:prstGeom prst="rect">
            <a:avLst/>
          </a:prstGeom>
          <a:noFill/>
        </p:spPr>
        <p:txBody>
          <a:bodyPr wrap="square" lIns="91440" tIns="45720" rIns="91440" bIns="45720" rtlCol="0" anchor="t">
            <a:spAutoFit/>
          </a:bodyPr>
          <a:lstStyle/>
          <a:p>
            <a:pPr>
              <a:lnSpc>
                <a:spcPct val="150000"/>
              </a:lnSpc>
            </a:pPr>
            <a:r>
              <a:rPr lang="ja-JP" altLang="en-US" sz="1400" b="1" dirty="0">
                <a:solidFill>
                  <a:schemeClr val="tx1">
                    <a:lumMod val="75000"/>
                    <a:lumOff val="25000"/>
                  </a:schemeClr>
                </a:solidFill>
                <a:latin typeface="メイリオ"/>
                <a:ea typeface="メイリオ"/>
              </a:rPr>
              <a:t>クラウドサービスや </a:t>
            </a:r>
            <a:r>
              <a:rPr lang="en-US" altLang="ja-JP" sz="1400" b="1" dirty="0">
                <a:solidFill>
                  <a:schemeClr val="tx1">
                    <a:lumMod val="75000"/>
                    <a:lumOff val="25000"/>
                  </a:schemeClr>
                </a:solidFill>
                <a:latin typeface="メイリオ"/>
                <a:ea typeface="メイリオ"/>
              </a:rPr>
              <a:t>Web </a:t>
            </a:r>
            <a:r>
              <a:rPr lang="ja-JP" altLang="en-US" sz="1400" b="1" dirty="0">
                <a:solidFill>
                  <a:schemeClr val="tx1">
                    <a:lumMod val="75000"/>
                    <a:lumOff val="25000"/>
                  </a:schemeClr>
                </a:solidFill>
                <a:latin typeface="メイリオ"/>
                <a:ea typeface="メイリオ"/>
              </a:rPr>
              <a:t>メールのログを取得リスクのあるサイトアクセスを制御できます</a:t>
            </a:r>
            <a:endParaRPr lang="en-US" altLang="ja-JP" dirty="0">
              <a:solidFill>
                <a:schemeClr val="tx1">
                  <a:lumMod val="75000"/>
                  <a:lumOff val="25000"/>
                </a:schemeClr>
              </a:solidFill>
              <a:latin typeface="メイリオ"/>
              <a:ea typeface="メイリオ"/>
            </a:endParaRPr>
          </a:p>
        </p:txBody>
      </p:sp>
      <p:sp>
        <p:nvSpPr>
          <p:cNvPr id="44" name="テキスト ボックス 43">
            <a:extLst>
              <a:ext uri="{FF2B5EF4-FFF2-40B4-BE49-F238E27FC236}">
                <a16:creationId xmlns:a16="http://schemas.microsoft.com/office/drawing/2014/main" id="{973F31DD-FED4-23FE-C7FA-1E5E460E04F3}"/>
              </a:ext>
            </a:extLst>
          </p:cNvPr>
          <p:cNvSpPr txBox="1"/>
          <p:nvPr/>
        </p:nvSpPr>
        <p:spPr>
          <a:xfrm>
            <a:off x="620862" y="4572729"/>
            <a:ext cx="3858433" cy="1610056"/>
          </a:xfrm>
          <a:prstGeom prst="rect">
            <a:avLst/>
          </a:prstGeom>
          <a:noFill/>
          <a:ln>
            <a:noFill/>
          </a:ln>
        </p:spPr>
        <p:txBody>
          <a:bodyPr wrap="square" lIns="91440" tIns="45720" rIns="91440" bIns="45720" rtlCol="0" anchor="t">
            <a:spAutoFit/>
          </a:bodyPr>
          <a:lstStyle/>
          <a:p>
            <a:pPr>
              <a:lnSpc>
                <a:spcPts val="1700"/>
              </a:lnSpc>
            </a:pPr>
            <a:r>
              <a:rPr lang="en-US" altLang="ja-JP" sz="1200" dirty="0">
                <a:latin typeface="メイリオ"/>
                <a:ea typeface="メイリオ"/>
              </a:rPr>
              <a:t>Web</a:t>
            </a:r>
            <a:r>
              <a:rPr lang="ja-JP" altLang="en-US" sz="1200" dirty="0">
                <a:latin typeface="メイリオ"/>
                <a:ea typeface="メイリオ"/>
              </a:rPr>
              <a:t> アクセスの閲覧記録、特定 </a:t>
            </a:r>
            <a:r>
              <a:rPr lang="en-US" altLang="ja-JP" sz="1200" dirty="0">
                <a:latin typeface="メイリオ"/>
                <a:ea typeface="メイリオ"/>
              </a:rPr>
              <a:t>Web </a:t>
            </a:r>
            <a:r>
              <a:rPr lang="ja-JP" altLang="en-US" sz="1200" dirty="0">
                <a:latin typeface="メイリオ"/>
                <a:ea typeface="メイリオ"/>
              </a:rPr>
              <a:t>サイトやカテゴリごとの閲覧制御ができます。ユーザーの適切な</a:t>
            </a:r>
            <a:r>
              <a:rPr lang="en-US" altLang="ja-JP" sz="1200" dirty="0">
                <a:latin typeface="メイリオ"/>
                <a:ea typeface="メイリオ"/>
              </a:rPr>
              <a:t>Web </a:t>
            </a:r>
            <a:r>
              <a:rPr lang="ja-JP" altLang="en-US" sz="1200" dirty="0">
                <a:latin typeface="メイリオ"/>
                <a:ea typeface="メイリオ"/>
              </a:rPr>
              <a:t>利用を促進し、有害サイトへのアクセスを防ぎます。</a:t>
            </a:r>
            <a:endParaRPr lang="en-US" dirty="0">
              <a:latin typeface="メイリオ"/>
              <a:ea typeface="メイリオ"/>
            </a:endParaRPr>
          </a:p>
          <a:p>
            <a:pPr>
              <a:lnSpc>
                <a:spcPts val="1700"/>
              </a:lnSpc>
            </a:pPr>
            <a:endParaRPr lang="ja-JP" altLang="en-US" sz="1200" dirty="0">
              <a:latin typeface="メイリオ" panose="020B0604030504040204" pitchFamily="50" charset="-128"/>
              <a:ea typeface="メイリオ" panose="020B0604030504040204" pitchFamily="50" charset="-128"/>
            </a:endParaRPr>
          </a:p>
          <a:p>
            <a:pPr>
              <a:lnSpc>
                <a:spcPts val="1700"/>
              </a:lnSpc>
            </a:pPr>
            <a:r>
              <a:rPr lang="ja-JP" altLang="en-US" sz="1200" dirty="0">
                <a:latin typeface="メイリオ"/>
                <a:ea typeface="メイリオ"/>
              </a:rPr>
              <a:t>クライアント型のため接続するネットワーク環境などに左右されず、監視や制御ができます。</a:t>
            </a:r>
            <a:endParaRPr lang="ja-JP" dirty="0">
              <a:latin typeface="メイリオ"/>
              <a:ea typeface="メイリオ"/>
            </a:endParaRPr>
          </a:p>
        </p:txBody>
      </p:sp>
      <p:pic>
        <p:nvPicPr>
          <p:cNvPr id="3" name="図 2" descr="カレンダー&#10;&#10;低い精度で自動的に生成された説明">
            <a:extLst>
              <a:ext uri="{FF2B5EF4-FFF2-40B4-BE49-F238E27FC236}">
                <a16:creationId xmlns:a16="http://schemas.microsoft.com/office/drawing/2014/main" id="{16FD4699-467C-8690-99A9-A4258BD4D6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26015" y="3615034"/>
            <a:ext cx="1784985" cy="1135900"/>
          </a:xfrm>
          <a:prstGeom prst="rect">
            <a:avLst/>
          </a:prstGeom>
        </p:spPr>
      </p:pic>
      <p:pic>
        <p:nvPicPr>
          <p:cNvPr id="5" name="図 4" descr="グラフィカル ユーザー インターフェイス, アプリケーション, テーブル, Excel&#10;&#10;自動的に生成された説明">
            <a:extLst>
              <a:ext uri="{FF2B5EF4-FFF2-40B4-BE49-F238E27FC236}">
                <a16:creationId xmlns:a16="http://schemas.microsoft.com/office/drawing/2014/main" id="{DFBD4393-00BD-3B52-A31E-A49E46A8F1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32215" y="3230499"/>
            <a:ext cx="6467475" cy="3455933"/>
          </a:xfrm>
          <a:prstGeom prst="rect">
            <a:avLst/>
          </a:prstGeom>
        </p:spPr>
      </p:pic>
    </p:spTree>
    <p:extLst>
      <p:ext uri="{BB962C8B-B14F-4D97-AF65-F5344CB8AC3E}">
        <p14:creationId xmlns:p14="http://schemas.microsoft.com/office/powerpoint/2010/main" val="42416519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48BAEED2-2F16-CC7B-064F-7073A1269F3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784631" y="3197125"/>
            <a:ext cx="7114161" cy="3479191"/>
          </a:xfrm>
          <a:prstGeom prst="rect">
            <a:avLst/>
          </a:prstGeom>
        </p:spPr>
      </p:pic>
      <p:sp>
        <p:nvSpPr>
          <p:cNvPr id="19" name="テキスト ボックス 18">
            <a:extLst>
              <a:ext uri="{FF2B5EF4-FFF2-40B4-BE49-F238E27FC236}">
                <a16:creationId xmlns:a16="http://schemas.microsoft.com/office/drawing/2014/main" id="{F4699F8F-212D-4E6D-B710-33AAC3C26EA6}"/>
              </a:ext>
            </a:extLst>
          </p:cNvPr>
          <p:cNvSpPr txBox="1"/>
          <p:nvPr/>
        </p:nvSpPr>
        <p:spPr>
          <a:xfrm>
            <a:off x="585607" y="3780553"/>
            <a:ext cx="3776843" cy="626775"/>
          </a:xfrm>
          <a:prstGeom prst="rect">
            <a:avLst/>
          </a:prstGeom>
          <a:noFill/>
        </p:spPr>
        <p:txBody>
          <a:bodyPr wrap="square" rtlCol="0">
            <a:spAutoFit/>
          </a:bodyPr>
          <a:lstStyle/>
          <a:p>
            <a:pPr>
              <a:lnSpc>
                <a:spcPts val="2200"/>
              </a:lnSpc>
            </a:pPr>
            <a:r>
              <a:rPr lang="ja-JP" altLang="en-US" sz="1600" b="1" dirty="0">
                <a:solidFill>
                  <a:schemeClr val="tx1">
                    <a:lumMod val="75000"/>
                    <a:lumOff val="25000"/>
                  </a:schemeClr>
                </a:solidFill>
                <a:latin typeface="Meiryo UI" panose="020B0604030504040204" pitchFamily="50" charset="-128"/>
                <a:ea typeface="Meiryo UI" panose="020B0604030504040204" pitchFamily="50" charset="-128"/>
              </a:rPr>
              <a:t>インターネットアクセス履歴をログ化し収集</a:t>
            </a:r>
            <a:endParaRPr lang="en-US" altLang="ja-JP" sz="1600" b="1" dirty="0">
              <a:solidFill>
                <a:schemeClr val="tx1">
                  <a:lumMod val="75000"/>
                  <a:lumOff val="25000"/>
                </a:schemeClr>
              </a:solidFill>
              <a:latin typeface="Meiryo UI" panose="020B0604030504040204" pitchFamily="50" charset="-128"/>
              <a:ea typeface="Meiryo UI" panose="020B0604030504040204" pitchFamily="50" charset="-128"/>
            </a:endParaRPr>
          </a:p>
          <a:p>
            <a:pPr>
              <a:lnSpc>
                <a:spcPts val="2200"/>
              </a:lnSpc>
            </a:pPr>
            <a:r>
              <a:rPr lang="ja-JP" altLang="en-US" sz="1600" b="1" dirty="0">
                <a:solidFill>
                  <a:schemeClr val="tx1">
                    <a:lumMod val="75000"/>
                    <a:lumOff val="25000"/>
                  </a:schemeClr>
                </a:solidFill>
                <a:latin typeface="Meiryo UI" panose="020B0604030504040204" pitchFamily="50" charset="-128"/>
                <a:ea typeface="Meiryo UI" panose="020B0604030504040204" pitchFamily="50" charset="-128"/>
              </a:rPr>
              <a:t>カテゴリごとにフィルタリングできます</a:t>
            </a:r>
          </a:p>
        </p:txBody>
      </p:sp>
      <p:sp>
        <p:nvSpPr>
          <p:cNvPr id="20" name="テキスト ボックス 19">
            <a:extLst>
              <a:ext uri="{FF2B5EF4-FFF2-40B4-BE49-F238E27FC236}">
                <a16:creationId xmlns:a16="http://schemas.microsoft.com/office/drawing/2014/main" id="{F613EC31-0A41-4592-9EA9-E293AA825E41}"/>
              </a:ext>
            </a:extLst>
          </p:cNvPr>
          <p:cNvSpPr txBox="1"/>
          <p:nvPr/>
        </p:nvSpPr>
        <p:spPr>
          <a:xfrm>
            <a:off x="585607" y="4569571"/>
            <a:ext cx="3700643" cy="1402050"/>
          </a:xfrm>
          <a:prstGeom prst="rect">
            <a:avLst/>
          </a:prstGeom>
          <a:noFill/>
        </p:spPr>
        <p:txBody>
          <a:bodyPr wrap="square" rtlCol="0">
            <a:spAutoFit/>
          </a:bodyPr>
          <a:lstStyle/>
          <a:p>
            <a:pPr>
              <a:lnSpc>
                <a:spcPts val="2100"/>
              </a:lnSpc>
            </a:pPr>
            <a:r>
              <a:rPr lang="en-US" altLang="ja-JP" sz="1200" dirty="0">
                <a:latin typeface="Meiryo UI" panose="020B0604030504040204" pitchFamily="50" charset="-128"/>
                <a:ea typeface="Meiryo UI" panose="020B0604030504040204" pitchFamily="50" charset="-128"/>
              </a:rPr>
              <a:t>Web </a:t>
            </a:r>
            <a:r>
              <a:rPr lang="ja-JP" altLang="en-US" sz="1200" dirty="0">
                <a:latin typeface="Meiryo UI" panose="020B0604030504040204" pitchFamily="50" charset="-128"/>
                <a:ea typeface="Meiryo UI" panose="020B0604030504040204" pitchFamily="50" charset="-128"/>
              </a:rPr>
              <a:t>サイトの閲覧記録、特定</a:t>
            </a:r>
            <a:r>
              <a:rPr lang="en-US" altLang="ja-JP" sz="1200" dirty="0">
                <a:latin typeface="Meiryo UI" panose="020B0604030504040204" pitchFamily="50" charset="-128"/>
                <a:ea typeface="Meiryo UI" panose="020B0604030504040204" pitchFamily="50" charset="-128"/>
              </a:rPr>
              <a:t>Web </a:t>
            </a:r>
            <a:r>
              <a:rPr lang="ja-JP" altLang="en-US" sz="1200" dirty="0">
                <a:latin typeface="Meiryo UI" panose="020B0604030504040204" pitchFamily="50" charset="-128"/>
                <a:ea typeface="Meiryo UI" panose="020B0604030504040204" pitchFamily="50" charset="-128"/>
              </a:rPr>
              <a:t>サイトやカテゴリごとの閲覧制御ができます。ユーザーの適切な</a:t>
            </a:r>
            <a:r>
              <a:rPr lang="en-US" altLang="ja-JP" sz="1200" dirty="0">
                <a:latin typeface="Meiryo UI" panose="020B0604030504040204" pitchFamily="50" charset="-128"/>
                <a:ea typeface="Meiryo UI" panose="020B0604030504040204" pitchFamily="50" charset="-128"/>
              </a:rPr>
              <a:t>Web </a:t>
            </a:r>
            <a:r>
              <a:rPr lang="ja-JP" altLang="en-US" sz="1200" dirty="0">
                <a:latin typeface="Meiryo UI" panose="020B0604030504040204" pitchFamily="50" charset="-128"/>
                <a:ea typeface="Meiryo UI" panose="020B0604030504040204" pitchFamily="50" charset="-128"/>
              </a:rPr>
              <a:t>利用を促進し、有害サイトへのアクセスを防ぎます。</a:t>
            </a:r>
            <a:endParaRPr lang="en-US" altLang="ja-JP" sz="1200" dirty="0">
              <a:latin typeface="Meiryo UI" panose="020B0604030504040204" pitchFamily="50" charset="-128"/>
              <a:ea typeface="Meiryo UI" panose="020B0604030504040204" pitchFamily="50" charset="-128"/>
            </a:endParaRPr>
          </a:p>
          <a:p>
            <a:pPr>
              <a:lnSpc>
                <a:spcPts val="2100"/>
              </a:lnSpc>
            </a:pPr>
            <a:endParaRPr lang="en-US" altLang="ja-JP" sz="1200" dirty="0">
              <a:latin typeface="Meiryo UI" panose="020B0604030504040204" pitchFamily="50" charset="-128"/>
              <a:ea typeface="Meiryo UI" panose="020B0604030504040204" pitchFamily="50" charset="-128"/>
            </a:endParaRPr>
          </a:p>
          <a:p>
            <a:pPr>
              <a:lnSpc>
                <a:spcPts val="2100"/>
              </a:lnSpc>
            </a:pPr>
            <a:r>
              <a:rPr lang="ja-JP" altLang="en-US" sz="1200" dirty="0">
                <a:latin typeface="Meiryo UI" panose="020B0604030504040204" pitchFamily="50" charset="-128"/>
                <a:ea typeface="Meiryo UI" panose="020B0604030504040204" pitchFamily="50" charset="-128"/>
              </a:rPr>
              <a:t>公衆ネットワークでの</a:t>
            </a:r>
            <a:r>
              <a:rPr lang="en-US" altLang="ja-JP" sz="1200" dirty="0">
                <a:latin typeface="Meiryo UI" panose="020B0604030504040204" pitchFamily="50" charset="-128"/>
                <a:ea typeface="Meiryo UI" panose="020B0604030504040204" pitchFamily="50" charset="-128"/>
              </a:rPr>
              <a:t>Web </a:t>
            </a:r>
            <a:r>
              <a:rPr lang="ja-JP" altLang="en-US" sz="1200" dirty="0">
                <a:latin typeface="Meiryo UI" panose="020B0604030504040204" pitchFamily="50" charset="-128"/>
                <a:ea typeface="Meiryo UI" panose="020B0604030504040204" pitchFamily="50" charset="-128"/>
              </a:rPr>
              <a:t>利用も監視や制御ができます。</a:t>
            </a:r>
            <a:endParaRPr kumimoji="1" lang="ja-JP" altLang="en-US" sz="1200" dirty="0">
              <a:latin typeface="Meiryo UI" panose="020B0604030504040204" pitchFamily="50" charset="-128"/>
              <a:ea typeface="Meiryo UI" panose="020B0604030504040204" pitchFamily="50" charset="-128"/>
            </a:endParaRPr>
          </a:p>
        </p:txBody>
      </p:sp>
      <p:sp>
        <p:nvSpPr>
          <p:cNvPr id="6" name="テキスト プレースホルダー 5">
            <a:extLst>
              <a:ext uri="{FF2B5EF4-FFF2-40B4-BE49-F238E27FC236}">
                <a16:creationId xmlns:a16="http://schemas.microsoft.com/office/drawing/2014/main" id="{4137326D-7008-4F3E-926C-83478888BB48}"/>
              </a:ext>
            </a:extLst>
          </p:cNvPr>
          <p:cNvSpPr>
            <a:spLocks noGrp="1"/>
          </p:cNvSpPr>
          <p:nvPr>
            <p:ph type="body" sz="quarter" idx="15"/>
          </p:nvPr>
        </p:nvSpPr>
        <p:spPr>
          <a:prstGeom prst="rect">
            <a:avLst/>
          </a:prstGeom>
        </p:spPr>
        <p:txBody>
          <a:bodyPr/>
          <a:lstStyle/>
          <a:p>
            <a:r>
              <a:rPr lang="en-US" altLang="ja-JP" dirty="0"/>
              <a:t>1.5</a:t>
            </a:r>
            <a:r>
              <a:rPr lang="ja-JP" altLang="en-US" dirty="0"/>
              <a:t>　人的セキュリティ</a:t>
            </a:r>
          </a:p>
        </p:txBody>
      </p:sp>
      <p:sp>
        <p:nvSpPr>
          <p:cNvPr id="17" name="フリーフォーム: 図形 16">
            <a:extLst>
              <a:ext uri="{FF2B5EF4-FFF2-40B4-BE49-F238E27FC236}">
                <a16:creationId xmlns:a16="http://schemas.microsoft.com/office/drawing/2014/main" id="{25D51043-0C13-42D8-93D5-A4DAE0246AFB}"/>
              </a:ext>
            </a:extLst>
          </p:cNvPr>
          <p:cNvSpPr/>
          <p:nvPr/>
        </p:nvSpPr>
        <p:spPr>
          <a:xfrm rot="10800000">
            <a:off x="6087171" y="3139497"/>
            <a:ext cx="3061027" cy="921252"/>
          </a:xfrm>
          <a:custGeom>
            <a:avLst/>
            <a:gdLst>
              <a:gd name="connsiteX0" fmla="*/ 2587034 w 2700912"/>
              <a:gd name="connsiteY0" fmla="*/ 858863 h 858863"/>
              <a:gd name="connsiteX1" fmla="*/ 113878 w 2700912"/>
              <a:gd name="connsiteY1" fmla="*/ 858863 h 858863"/>
              <a:gd name="connsiteX2" fmla="*/ 0 w 2700912"/>
              <a:gd name="connsiteY2" fmla="*/ 744985 h 858863"/>
              <a:gd name="connsiteX3" fmla="*/ 0 w 2700912"/>
              <a:gd name="connsiteY3" fmla="*/ 289487 h 858863"/>
              <a:gd name="connsiteX4" fmla="*/ 113878 w 2700912"/>
              <a:gd name="connsiteY4" fmla="*/ 175609 h 858863"/>
              <a:gd name="connsiteX5" fmla="*/ 1943383 w 2700912"/>
              <a:gd name="connsiteY5" fmla="*/ 175609 h 858863"/>
              <a:gd name="connsiteX6" fmla="*/ 2094817 w 2700912"/>
              <a:gd name="connsiteY6" fmla="*/ 0 h 858863"/>
              <a:gd name="connsiteX7" fmla="*/ 2246251 w 2700912"/>
              <a:gd name="connsiteY7" fmla="*/ 175609 h 858863"/>
              <a:gd name="connsiteX8" fmla="*/ 2587034 w 2700912"/>
              <a:gd name="connsiteY8" fmla="*/ 175609 h 858863"/>
              <a:gd name="connsiteX9" fmla="*/ 2700912 w 2700912"/>
              <a:gd name="connsiteY9" fmla="*/ 289487 h 858863"/>
              <a:gd name="connsiteX10" fmla="*/ 2700912 w 2700912"/>
              <a:gd name="connsiteY10" fmla="*/ 744985 h 858863"/>
              <a:gd name="connsiteX11" fmla="*/ 2587034 w 2700912"/>
              <a:gd name="connsiteY11" fmla="*/ 858863 h 858863"/>
              <a:gd name="connsiteX0" fmla="*/ 2587034 w 2700912"/>
              <a:gd name="connsiteY0" fmla="*/ 985442 h 985442"/>
              <a:gd name="connsiteX1" fmla="*/ 113878 w 2700912"/>
              <a:gd name="connsiteY1" fmla="*/ 985442 h 985442"/>
              <a:gd name="connsiteX2" fmla="*/ 0 w 2700912"/>
              <a:gd name="connsiteY2" fmla="*/ 871564 h 985442"/>
              <a:gd name="connsiteX3" fmla="*/ 0 w 2700912"/>
              <a:gd name="connsiteY3" fmla="*/ 416066 h 985442"/>
              <a:gd name="connsiteX4" fmla="*/ 113878 w 2700912"/>
              <a:gd name="connsiteY4" fmla="*/ 302188 h 985442"/>
              <a:gd name="connsiteX5" fmla="*/ 1943383 w 2700912"/>
              <a:gd name="connsiteY5" fmla="*/ 302188 h 985442"/>
              <a:gd name="connsiteX6" fmla="*/ 2094817 w 2700912"/>
              <a:gd name="connsiteY6" fmla="*/ 0 h 985442"/>
              <a:gd name="connsiteX7" fmla="*/ 2246251 w 2700912"/>
              <a:gd name="connsiteY7" fmla="*/ 302188 h 985442"/>
              <a:gd name="connsiteX8" fmla="*/ 2587034 w 2700912"/>
              <a:gd name="connsiteY8" fmla="*/ 302188 h 985442"/>
              <a:gd name="connsiteX9" fmla="*/ 2700912 w 2700912"/>
              <a:gd name="connsiteY9" fmla="*/ 416066 h 985442"/>
              <a:gd name="connsiteX10" fmla="*/ 2700912 w 2700912"/>
              <a:gd name="connsiteY10" fmla="*/ 871564 h 985442"/>
              <a:gd name="connsiteX11" fmla="*/ 2587034 w 2700912"/>
              <a:gd name="connsiteY11" fmla="*/ 985442 h 98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00912" h="985442">
                <a:moveTo>
                  <a:pt x="2587034" y="985442"/>
                </a:moveTo>
                <a:lnTo>
                  <a:pt x="113878" y="985442"/>
                </a:lnTo>
                <a:cubicBezTo>
                  <a:pt x="50985" y="985442"/>
                  <a:pt x="0" y="934457"/>
                  <a:pt x="0" y="871564"/>
                </a:cubicBezTo>
                <a:lnTo>
                  <a:pt x="0" y="416066"/>
                </a:lnTo>
                <a:cubicBezTo>
                  <a:pt x="0" y="353173"/>
                  <a:pt x="50985" y="302188"/>
                  <a:pt x="113878" y="302188"/>
                </a:cubicBezTo>
                <a:lnTo>
                  <a:pt x="1943383" y="302188"/>
                </a:lnTo>
                <a:lnTo>
                  <a:pt x="2094817" y="0"/>
                </a:lnTo>
                <a:lnTo>
                  <a:pt x="2246251" y="302188"/>
                </a:lnTo>
                <a:lnTo>
                  <a:pt x="2587034" y="302188"/>
                </a:lnTo>
                <a:cubicBezTo>
                  <a:pt x="2649927" y="302188"/>
                  <a:pt x="2700912" y="353173"/>
                  <a:pt x="2700912" y="416066"/>
                </a:cubicBezTo>
                <a:lnTo>
                  <a:pt x="2700912" y="871564"/>
                </a:lnTo>
                <a:cubicBezTo>
                  <a:pt x="2700912" y="934457"/>
                  <a:pt x="2649927" y="985442"/>
                  <a:pt x="2587034" y="985442"/>
                </a:cubicBezTo>
                <a:close/>
              </a:path>
            </a:pathLst>
          </a:custGeom>
          <a:solidFill>
            <a:schemeClr val="bg1">
              <a:alpha val="7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 name="テキスト ボックス 17">
            <a:extLst>
              <a:ext uri="{FF2B5EF4-FFF2-40B4-BE49-F238E27FC236}">
                <a16:creationId xmlns:a16="http://schemas.microsoft.com/office/drawing/2014/main" id="{DA60B3A8-A8ED-4492-B3C8-0E28AEA772DF}"/>
              </a:ext>
            </a:extLst>
          </p:cNvPr>
          <p:cNvSpPr txBox="1"/>
          <p:nvPr/>
        </p:nvSpPr>
        <p:spPr>
          <a:xfrm>
            <a:off x="6096000" y="3139497"/>
            <a:ext cx="3061028" cy="579005"/>
          </a:xfrm>
          <a:prstGeom prst="rect">
            <a:avLst/>
          </a:prstGeom>
          <a:noFill/>
        </p:spPr>
        <p:txBody>
          <a:bodyPr wrap="square" rtlCol="0">
            <a:spAutoFit/>
          </a:bodyPr>
          <a:lstStyle/>
          <a:p>
            <a:pPr algn="ctr">
              <a:lnSpc>
                <a:spcPct val="150000"/>
              </a:lnSpc>
            </a:pPr>
            <a:r>
              <a:rPr kumimoji="1" lang="ja-JP" altLang="en-US" sz="1100" b="1" dirty="0">
                <a:solidFill>
                  <a:srgbClr val="C00000"/>
                </a:solidFill>
                <a:latin typeface="メイリオ" panose="020B0604030504040204" pitchFamily="50" charset="-128"/>
                <a:ea typeface="メイリオ" panose="020B0604030504040204" pitchFamily="50" charset="-128"/>
              </a:rPr>
              <a:t>どこの・誰が・いつ・どんなサイトを</a:t>
            </a:r>
            <a:endParaRPr kumimoji="1" lang="en-US" altLang="ja-JP" sz="1100" b="1" dirty="0">
              <a:solidFill>
                <a:srgbClr val="C00000"/>
              </a:solidFill>
              <a:latin typeface="メイリオ" panose="020B0604030504040204" pitchFamily="50" charset="-128"/>
              <a:ea typeface="メイリオ" panose="020B0604030504040204" pitchFamily="50" charset="-128"/>
            </a:endParaRPr>
          </a:p>
          <a:p>
            <a:pPr algn="ctr">
              <a:lnSpc>
                <a:spcPct val="150000"/>
              </a:lnSpc>
            </a:pPr>
            <a:r>
              <a:rPr kumimoji="1" lang="ja-JP" altLang="en-US" sz="1100" b="1" dirty="0">
                <a:solidFill>
                  <a:srgbClr val="C00000"/>
                </a:solidFill>
                <a:latin typeface="メイリオ" panose="020B0604030504040204" pitchFamily="50" charset="-128"/>
                <a:ea typeface="メイリオ" panose="020B0604030504040204" pitchFamily="50" charset="-128"/>
              </a:rPr>
              <a:t>どのくらい閲覧したかが分かります</a:t>
            </a:r>
          </a:p>
        </p:txBody>
      </p:sp>
      <p:sp>
        <p:nvSpPr>
          <p:cNvPr id="21" name="フリーフォーム: 図形 20">
            <a:extLst>
              <a:ext uri="{FF2B5EF4-FFF2-40B4-BE49-F238E27FC236}">
                <a16:creationId xmlns:a16="http://schemas.microsoft.com/office/drawing/2014/main" id="{30FB7160-3936-487C-A0CD-E68AFA5F9C6E}"/>
              </a:ext>
            </a:extLst>
          </p:cNvPr>
          <p:cNvSpPr/>
          <p:nvPr/>
        </p:nvSpPr>
        <p:spPr>
          <a:xfrm rot="10800000" flipH="1">
            <a:off x="9650045" y="3142127"/>
            <a:ext cx="1746058" cy="921252"/>
          </a:xfrm>
          <a:custGeom>
            <a:avLst/>
            <a:gdLst>
              <a:gd name="connsiteX0" fmla="*/ 2587034 w 2700912"/>
              <a:gd name="connsiteY0" fmla="*/ 858863 h 858863"/>
              <a:gd name="connsiteX1" fmla="*/ 113878 w 2700912"/>
              <a:gd name="connsiteY1" fmla="*/ 858863 h 858863"/>
              <a:gd name="connsiteX2" fmla="*/ 0 w 2700912"/>
              <a:gd name="connsiteY2" fmla="*/ 744985 h 858863"/>
              <a:gd name="connsiteX3" fmla="*/ 0 w 2700912"/>
              <a:gd name="connsiteY3" fmla="*/ 289487 h 858863"/>
              <a:gd name="connsiteX4" fmla="*/ 113878 w 2700912"/>
              <a:gd name="connsiteY4" fmla="*/ 175609 h 858863"/>
              <a:gd name="connsiteX5" fmla="*/ 1943383 w 2700912"/>
              <a:gd name="connsiteY5" fmla="*/ 175609 h 858863"/>
              <a:gd name="connsiteX6" fmla="*/ 2094817 w 2700912"/>
              <a:gd name="connsiteY6" fmla="*/ 0 h 858863"/>
              <a:gd name="connsiteX7" fmla="*/ 2246251 w 2700912"/>
              <a:gd name="connsiteY7" fmla="*/ 175609 h 858863"/>
              <a:gd name="connsiteX8" fmla="*/ 2587034 w 2700912"/>
              <a:gd name="connsiteY8" fmla="*/ 175609 h 858863"/>
              <a:gd name="connsiteX9" fmla="*/ 2700912 w 2700912"/>
              <a:gd name="connsiteY9" fmla="*/ 289487 h 858863"/>
              <a:gd name="connsiteX10" fmla="*/ 2700912 w 2700912"/>
              <a:gd name="connsiteY10" fmla="*/ 744985 h 858863"/>
              <a:gd name="connsiteX11" fmla="*/ 2587034 w 2700912"/>
              <a:gd name="connsiteY11" fmla="*/ 858863 h 858863"/>
              <a:gd name="connsiteX0" fmla="*/ 2587034 w 2700912"/>
              <a:gd name="connsiteY0" fmla="*/ 985442 h 985442"/>
              <a:gd name="connsiteX1" fmla="*/ 113878 w 2700912"/>
              <a:gd name="connsiteY1" fmla="*/ 985442 h 985442"/>
              <a:gd name="connsiteX2" fmla="*/ 0 w 2700912"/>
              <a:gd name="connsiteY2" fmla="*/ 871564 h 985442"/>
              <a:gd name="connsiteX3" fmla="*/ 0 w 2700912"/>
              <a:gd name="connsiteY3" fmla="*/ 416066 h 985442"/>
              <a:gd name="connsiteX4" fmla="*/ 113878 w 2700912"/>
              <a:gd name="connsiteY4" fmla="*/ 302188 h 985442"/>
              <a:gd name="connsiteX5" fmla="*/ 1943383 w 2700912"/>
              <a:gd name="connsiteY5" fmla="*/ 302188 h 985442"/>
              <a:gd name="connsiteX6" fmla="*/ 2094817 w 2700912"/>
              <a:gd name="connsiteY6" fmla="*/ 0 h 985442"/>
              <a:gd name="connsiteX7" fmla="*/ 2246251 w 2700912"/>
              <a:gd name="connsiteY7" fmla="*/ 302188 h 985442"/>
              <a:gd name="connsiteX8" fmla="*/ 2587034 w 2700912"/>
              <a:gd name="connsiteY8" fmla="*/ 302188 h 985442"/>
              <a:gd name="connsiteX9" fmla="*/ 2700912 w 2700912"/>
              <a:gd name="connsiteY9" fmla="*/ 416066 h 985442"/>
              <a:gd name="connsiteX10" fmla="*/ 2700912 w 2700912"/>
              <a:gd name="connsiteY10" fmla="*/ 871564 h 985442"/>
              <a:gd name="connsiteX11" fmla="*/ 2587034 w 2700912"/>
              <a:gd name="connsiteY11" fmla="*/ 985442 h 98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00912" h="985442">
                <a:moveTo>
                  <a:pt x="2587034" y="985442"/>
                </a:moveTo>
                <a:lnTo>
                  <a:pt x="113878" y="985442"/>
                </a:lnTo>
                <a:cubicBezTo>
                  <a:pt x="50985" y="985442"/>
                  <a:pt x="0" y="934457"/>
                  <a:pt x="0" y="871564"/>
                </a:cubicBezTo>
                <a:lnTo>
                  <a:pt x="0" y="416066"/>
                </a:lnTo>
                <a:cubicBezTo>
                  <a:pt x="0" y="353173"/>
                  <a:pt x="50985" y="302188"/>
                  <a:pt x="113878" y="302188"/>
                </a:cubicBezTo>
                <a:lnTo>
                  <a:pt x="1943383" y="302188"/>
                </a:lnTo>
                <a:lnTo>
                  <a:pt x="2094817" y="0"/>
                </a:lnTo>
                <a:lnTo>
                  <a:pt x="2246251" y="302188"/>
                </a:lnTo>
                <a:lnTo>
                  <a:pt x="2587034" y="302188"/>
                </a:lnTo>
                <a:cubicBezTo>
                  <a:pt x="2649927" y="302188"/>
                  <a:pt x="2700912" y="353173"/>
                  <a:pt x="2700912" y="416066"/>
                </a:cubicBezTo>
                <a:lnTo>
                  <a:pt x="2700912" y="871564"/>
                </a:lnTo>
                <a:cubicBezTo>
                  <a:pt x="2700912" y="934457"/>
                  <a:pt x="2649927" y="985442"/>
                  <a:pt x="2587034" y="985442"/>
                </a:cubicBezTo>
                <a:close/>
              </a:path>
            </a:pathLst>
          </a:custGeom>
          <a:solidFill>
            <a:schemeClr val="bg1">
              <a:alpha val="7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2" name="テキスト ボックス 21">
            <a:extLst>
              <a:ext uri="{FF2B5EF4-FFF2-40B4-BE49-F238E27FC236}">
                <a16:creationId xmlns:a16="http://schemas.microsoft.com/office/drawing/2014/main" id="{61A96972-3D53-48AA-8CA5-CDA6C6850172}"/>
              </a:ext>
            </a:extLst>
          </p:cNvPr>
          <p:cNvSpPr txBox="1"/>
          <p:nvPr/>
        </p:nvSpPr>
        <p:spPr>
          <a:xfrm>
            <a:off x="9658874" y="3142127"/>
            <a:ext cx="1746059" cy="579005"/>
          </a:xfrm>
          <a:prstGeom prst="rect">
            <a:avLst/>
          </a:prstGeom>
          <a:noFill/>
        </p:spPr>
        <p:txBody>
          <a:bodyPr wrap="square" rtlCol="0">
            <a:spAutoFit/>
          </a:bodyPr>
          <a:lstStyle/>
          <a:p>
            <a:pPr algn="ctr">
              <a:lnSpc>
                <a:spcPct val="150000"/>
              </a:lnSpc>
            </a:pPr>
            <a:r>
              <a:rPr kumimoji="1" lang="en-US" altLang="ja-JP" sz="1100" b="1" dirty="0">
                <a:solidFill>
                  <a:srgbClr val="C00000"/>
                </a:solidFill>
                <a:latin typeface="メイリオ" panose="020B0604030504040204" pitchFamily="50" charset="-128"/>
                <a:ea typeface="メイリオ" panose="020B0604030504040204" pitchFamily="50" charset="-128"/>
              </a:rPr>
              <a:t>URL</a:t>
            </a:r>
            <a:r>
              <a:rPr kumimoji="1" lang="ja-JP" altLang="en-US" sz="1100" b="1" dirty="0">
                <a:solidFill>
                  <a:srgbClr val="C00000"/>
                </a:solidFill>
                <a:latin typeface="メイリオ" panose="020B0604030504040204" pitchFamily="50" charset="-128"/>
                <a:ea typeface="メイリオ" panose="020B0604030504040204" pitchFamily="50" charset="-128"/>
              </a:rPr>
              <a:t>も取得でき</a:t>
            </a:r>
            <a:endParaRPr kumimoji="1" lang="en-US" altLang="ja-JP" sz="1100" b="1" dirty="0">
              <a:solidFill>
                <a:srgbClr val="C00000"/>
              </a:solidFill>
              <a:latin typeface="メイリオ" panose="020B0604030504040204" pitchFamily="50" charset="-128"/>
              <a:ea typeface="メイリオ" panose="020B0604030504040204" pitchFamily="50" charset="-128"/>
            </a:endParaRPr>
          </a:p>
          <a:p>
            <a:pPr algn="ctr">
              <a:lnSpc>
                <a:spcPct val="150000"/>
              </a:lnSpc>
            </a:pPr>
            <a:r>
              <a:rPr kumimoji="1" lang="ja-JP" altLang="en-US" sz="1100" b="1" dirty="0">
                <a:solidFill>
                  <a:srgbClr val="C00000"/>
                </a:solidFill>
                <a:latin typeface="メイリオ" panose="020B0604030504040204" pitchFamily="50" charset="-128"/>
                <a:ea typeface="メイリオ" panose="020B0604030504040204" pitchFamily="50" charset="-128"/>
              </a:rPr>
              <a:t>直接確認も可能</a:t>
            </a:r>
          </a:p>
        </p:txBody>
      </p:sp>
      <p:sp>
        <p:nvSpPr>
          <p:cNvPr id="23" name="角丸四角形 19">
            <a:extLst>
              <a:ext uri="{FF2B5EF4-FFF2-40B4-BE49-F238E27FC236}">
                <a16:creationId xmlns:a16="http://schemas.microsoft.com/office/drawing/2014/main" id="{4BB6F247-58D3-42CD-B58A-33163ED0984B}"/>
              </a:ext>
            </a:extLst>
          </p:cNvPr>
          <p:cNvSpPr/>
          <p:nvPr/>
        </p:nvSpPr>
        <p:spPr>
          <a:xfrm>
            <a:off x="585607" y="3197125"/>
            <a:ext cx="3890599" cy="369331"/>
          </a:xfrm>
          <a:prstGeom prst="roundRect">
            <a:avLst>
              <a:gd name="adj" fmla="val 28836"/>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b="1" dirty="0">
                <a:latin typeface="メイリオ" panose="020B0604030504040204" pitchFamily="50" charset="-128"/>
                <a:ea typeface="メイリオ" panose="020B0604030504040204" pitchFamily="50" charset="-128"/>
                <a:cs typeface="メイリオ" panose="020B0604030504040204" pitchFamily="50" charset="-128"/>
              </a:rPr>
              <a:t>Web</a:t>
            </a:r>
            <a:r>
              <a:rPr kumimoji="1"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アクセス管理</a:t>
            </a:r>
          </a:p>
        </p:txBody>
      </p:sp>
      <p:graphicFrame>
        <p:nvGraphicFramePr>
          <p:cNvPr id="13" name="表 12">
            <a:extLst>
              <a:ext uri="{FF2B5EF4-FFF2-40B4-BE49-F238E27FC236}">
                <a16:creationId xmlns:a16="http://schemas.microsoft.com/office/drawing/2014/main" id="{8A8EC134-243C-8ED3-F376-54B6D8171B08}"/>
              </a:ext>
            </a:extLst>
          </p:cNvPr>
          <p:cNvGraphicFramePr>
            <a:graphicFrameLocks noGrp="1"/>
          </p:cNvGraphicFramePr>
          <p:nvPr>
            <p:extLst>
              <p:ext uri="{D42A27DB-BD31-4B8C-83A1-F6EECF244321}">
                <p14:modId xmlns:p14="http://schemas.microsoft.com/office/powerpoint/2010/main" val="3671666236"/>
              </p:ext>
            </p:extLst>
          </p:nvPr>
        </p:nvGraphicFramePr>
        <p:xfrm>
          <a:off x="503105" y="869888"/>
          <a:ext cx="11117395" cy="1215306"/>
        </p:xfrm>
        <a:graphic>
          <a:graphicData uri="http://schemas.openxmlformats.org/drawingml/2006/table">
            <a:tbl>
              <a:tblPr firstRow="1" bandRow="1">
                <a:tableStyleId>{2D5ABB26-0587-4C30-8999-92F81FD0307C}</a:tableStyleId>
              </a:tblPr>
              <a:tblGrid>
                <a:gridCol w="11117395">
                  <a:extLst>
                    <a:ext uri="{9D8B030D-6E8A-4147-A177-3AD203B41FA5}">
                      <a16:colId xmlns:a16="http://schemas.microsoft.com/office/drawing/2014/main" val="1193192979"/>
                    </a:ext>
                  </a:extLst>
                </a:gridCol>
              </a:tblGrid>
              <a:tr h="263353">
                <a:tc>
                  <a:txBody>
                    <a:bodyPr/>
                    <a:lstStyle/>
                    <a:p>
                      <a:pPr marL="0" marR="48895" algn="l">
                        <a:lnSpc>
                          <a:spcPct val="100000"/>
                        </a:lnSpc>
                        <a:spcBef>
                          <a:spcPts val="219"/>
                        </a:spcBef>
                      </a:pPr>
                      <a:r>
                        <a:rPr lang="en-US" altLang="ja-JP" sz="1000" b="1">
                          <a:solidFill>
                            <a:srgbClr val="FFFFFF"/>
                          </a:solidFill>
                          <a:latin typeface="メイリオ" panose="020B0604030504040204" pitchFamily="50" charset="-128"/>
                          <a:ea typeface="メイリオ" panose="020B0604030504040204" pitchFamily="50" charset="-128"/>
                          <a:cs typeface="MS UI Gothic"/>
                        </a:rPr>
                        <a:t>1.5.1 </a:t>
                      </a:r>
                      <a:r>
                        <a:rPr lang="ja-JP" altLang="en-US" sz="1000" b="1">
                          <a:solidFill>
                            <a:srgbClr val="FFFFFF"/>
                          </a:solidFill>
                          <a:latin typeface="メイリオ" panose="020B0604030504040204" pitchFamily="50" charset="-128"/>
                          <a:ea typeface="メイリオ" panose="020B0604030504040204" pitchFamily="50" charset="-128"/>
                          <a:cs typeface="MS UI Gothic"/>
                        </a:rPr>
                        <a:t>（１）教職員等の遵守事項</a:t>
                      </a:r>
                      <a:endParaRPr lang="ja-JP" altLang="en-US" sz="1000" b="1" dirty="0">
                        <a:solidFill>
                          <a:srgbClr val="FFFFFF"/>
                        </a:solidFill>
                        <a:latin typeface="メイリオ" panose="020B0604030504040204" pitchFamily="50" charset="-128"/>
                        <a:ea typeface="メイリオ" panose="020B0604030504040204" pitchFamily="50" charset="-128"/>
                        <a:cs typeface="MS UI Gothic"/>
                      </a:endParaRPr>
                    </a:p>
                  </a:txBody>
                  <a:tcPr marL="0" marR="0" marT="27939"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4BB6C4"/>
                    </a:solidFill>
                  </a:tcPr>
                </a:tc>
                <a:extLst>
                  <a:ext uri="{0D108BD9-81ED-4DB2-BD59-A6C34878D82A}">
                    <a16:rowId xmlns:a16="http://schemas.microsoft.com/office/drawing/2014/main" val="384054781"/>
                  </a:ext>
                </a:extLst>
              </a:tr>
              <a:tr h="257814">
                <a:tc>
                  <a:txBody>
                    <a:bodyPr/>
                    <a:lstStyle/>
                    <a:p>
                      <a:pPr marL="85725" marR="33020" indent="0" algn="l" defTabSz="914400" rtl="0" eaLnBrk="1" latinLnBrk="0" hangingPunct="1">
                        <a:lnSpc>
                          <a:spcPct val="108000"/>
                        </a:lnSpc>
                        <a:spcBef>
                          <a:spcPts val="0"/>
                        </a:spcBef>
                      </a:pPr>
                      <a:r>
                        <a:rPr kumimoji="1" lang="ja-JP" altLang="en-US" sz="1000" kern="1200" dirty="0">
                          <a:solidFill>
                            <a:schemeClr val="tx1">
                              <a:lumMod val="75000"/>
                              <a:lumOff val="25000"/>
                            </a:schemeClr>
                          </a:solidFill>
                          <a:latin typeface="メイリオ" panose="020B0604030504040204" pitchFamily="50" charset="-128"/>
                          <a:ea typeface="メイリオ" panose="020B0604030504040204" pitchFamily="50" charset="-128"/>
                        </a:rPr>
                        <a:t>②業務以外の目的での使用の禁止</a:t>
                      </a:r>
                    </a:p>
                  </a:txBody>
                  <a:tcPr marL="0" marR="0" marT="571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DFF2F5"/>
                    </a:solidFill>
                  </a:tcPr>
                </a:tc>
                <a:extLst>
                  <a:ext uri="{0D108BD9-81ED-4DB2-BD59-A6C34878D82A}">
                    <a16:rowId xmlns:a16="http://schemas.microsoft.com/office/drawing/2014/main" val="2787042598"/>
                  </a:ext>
                </a:extLst>
              </a:tr>
              <a:tr h="694139">
                <a:tc>
                  <a:txBody>
                    <a:bodyPr/>
                    <a:lstStyle/>
                    <a:p>
                      <a:pPr marL="85725" marR="33020" indent="0" algn="l" defTabSz="914400" rtl="0" eaLnBrk="1" latinLnBrk="0" hangingPunct="1">
                        <a:lnSpc>
                          <a:spcPct val="150000"/>
                        </a:lnSpc>
                        <a:spcBef>
                          <a:spcPts val="0"/>
                        </a:spcBef>
                      </a:pPr>
                      <a:r>
                        <a:rPr kumimoji="1" lang="ja-JP" altLang="en-US" sz="1000" kern="1200" dirty="0">
                          <a:solidFill>
                            <a:schemeClr val="tx1">
                              <a:lumMod val="75000"/>
                              <a:lumOff val="25000"/>
                            </a:schemeClr>
                          </a:solidFill>
                          <a:latin typeface="メイリオ" panose="020B0604030504040204" pitchFamily="50" charset="-128"/>
                          <a:ea typeface="メイリオ" panose="020B0604030504040204" pitchFamily="50" charset="-128"/>
                        </a:rPr>
                        <a:t>教職員等は、業務以外の目的で情報資産の外部への持ち出し、教育情報システムへのアクセス、電子メールアドレスの使用及びインターネットへのアクセスを行ってはならない。</a:t>
                      </a:r>
                    </a:p>
                  </a:txBody>
                  <a:tcPr marL="0" marR="0" marT="571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07767402"/>
                  </a:ext>
                </a:extLst>
              </a:tr>
            </a:tbl>
          </a:graphicData>
        </a:graphic>
      </p:graphicFrame>
    </p:spTree>
    <p:extLst>
      <p:ext uri="{BB962C8B-B14F-4D97-AF65-F5344CB8AC3E}">
        <p14:creationId xmlns:p14="http://schemas.microsoft.com/office/powerpoint/2010/main" val="8773179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2B8ECEC7-8FA8-4A75-A657-89F1BBB4A17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776724" y="3216651"/>
            <a:ext cx="5957212" cy="3204497"/>
          </a:xfrm>
          <a:prstGeom prst="rect">
            <a:avLst/>
          </a:prstGeom>
        </p:spPr>
      </p:pic>
      <p:sp>
        <p:nvSpPr>
          <p:cNvPr id="3" name="テキスト プレースホルダー 2">
            <a:extLst>
              <a:ext uri="{FF2B5EF4-FFF2-40B4-BE49-F238E27FC236}">
                <a16:creationId xmlns:a16="http://schemas.microsoft.com/office/drawing/2014/main" id="{2A9476F0-D5D5-43B7-A048-3C0DCE46D54F}"/>
              </a:ext>
            </a:extLst>
          </p:cNvPr>
          <p:cNvSpPr>
            <a:spLocks noGrp="1"/>
          </p:cNvSpPr>
          <p:nvPr>
            <p:ph type="body" sz="quarter" idx="15"/>
          </p:nvPr>
        </p:nvSpPr>
        <p:spPr>
          <a:prstGeom prst="rect">
            <a:avLst/>
          </a:prstGeom>
        </p:spPr>
        <p:txBody>
          <a:bodyPr/>
          <a:lstStyle/>
          <a:p>
            <a:r>
              <a:rPr lang="en-US" altLang="ja-JP" dirty="0"/>
              <a:t>1.5</a:t>
            </a:r>
            <a:r>
              <a:rPr lang="ja-JP" altLang="en-US" dirty="0"/>
              <a:t>　人的セキュリティ</a:t>
            </a:r>
          </a:p>
        </p:txBody>
      </p:sp>
      <p:sp>
        <p:nvSpPr>
          <p:cNvPr id="32" name="テキスト ボックス 31">
            <a:extLst>
              <a:ext uri="{FF2B5EF4-FFF2-40B4-BE49-F238E27FC236}">
                <a16:creationId xmlns:a16="http://schemas.microsoft.com/office/drawing/2014/main" id="{D702D397-6124-4C25-AAE0-811270B35C7D}"/>
              </a:ext>
            </a:extLst>
          </p:cNvPr>
          <p:cNvSpPr txBox="1"/>
          <p:nvPr/>
        </p:nvSpPr>
        <p:spPr>
          <a:xfrm>
            <a:off x="585607" y="3780553"/>
            <a:ext cx="3776843" cy="344646"/>
          </a:xfrm>
          <a:prstGeom prst="rect">
            <a:avLst/>
          </a:prstGeom>
          <a:noFill/>
        </p:spPr>
        <p:txBody>
          <a:bodyPr wrap="square" rtlCol="0">
            <a:spAutoFit/>
          </a:bodyPr>
          <a:lstStyle/>
          <a:p>
            <a:pPr>
              <a:lnSpc>
                <a:spcPts val="2200"/>
              </a:lnSpc>
            </a:pPr>
            <a:r>
              <a:rPr lang="ja-JP" altLang="en-US" sz="1600" b="1" dirty="0">
                <a:solidFill>
                  <a:schemeClr val="tx1">
                    <a:lumMod val="75000"/>
                    <a:lumOff val="25000"/>
                  </a:schemeClr>
                </a:solidFill>
                <a:latin typeface="Meiryo UI" panose="020B0604030504040204" pitchFamily="50" charset="-128"/>
                <a:ea typeface="Meiryo UI" panose="020B0604030504040204" pitchFamily="50" charset="-128"/>
              </a:rPr>
              <a:t>端末の現在地・移動履歴を把握できます</a:t>
            </a:r>
            <a:endParaRPr lang="en-US" altLang="ja-JP" sz="1600" b="1" dirty="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33" name="テキスト ボックス 32">
            <a:extLst>
              <a:ext uri="{FF2B5EF4-FFF2-40B4-BE49-F238E27FC236}">
                <a16:creationId xmlns:a16="http://schemas.microsoft.com/office/drawing/2014/main" id="{09D615AE-6EB6-4464-AC15-F2FA997FC4D9}"/>
              </a:ext>
            </a:extLst>
          </p:cNvPr>
          <p:cNvSpPr txBox="1"/>
          <p:nvPr/>
        </p:nvSpPr>
        <p:spPr>
          <a:xfrm>
            <a:off x="585607" y="4335640"/>
            <a:ext cx="3700643" cy="863441"/>
          </a:xfrm>
          <a:prstGeom prst="rect">
            <a:avLst/>
          </a:prstGeom>
          <a:noFill/>
        </p:spPr>
        <p:txBody>
          <a:bodyPr wrap="square" rtlCol="0">
            <a:spAutoFit/>
          </a:bodyPr>
          <a:lstStyle/>
          <a:p>
            <a:pPr>
              <a:lnSpc>
                <a:spcPts val="2100"/>
              </a:lnSpc>
            </a:pPr>
            <a:r>
              <a:rPr lang="ja-JP" altLang="en-US" sz="1200" dirty="0">
                <a:latin typeface="Meiryo UI" panose="020B0604030504040204" pitchFamily="50" charset="-128"/>
                <a:ea typeface="Meiryo UI" panose="020B0604030504040204" pitchFamily="50" charset="-128"/>
              </a:rPr>
              <a:t>端末の現在地を確認し、不正持ち出しが無いかを確認できます。万が一の場合は、</a:t>
            </a:r>
            <a:r>
              <a:rPr lang="en-US" altLang="ja-JP" sz="1200" dirty="0">
                <a:latin typeface="Meiryo UI" panose="020B0604030504040204" pitchFamily="50" charset="-128"/>
                <a:ea typeface="Meiryo UI" panose="020B0604030504040204" pitchFamily="50" charset="-128"/>
              </a:rPr>
              <a:t>1</a:t>
            </a:r>
            <a:r>
              <a:rPr lang="ja-JP" altLang="en-US" sz="1200" dirty="0">
                <a:latin typeface="Meiryo UI" panose="020B0604030504040204" pitchFamily="50" charset="-128"/>
                <a:ea typeface="Meiryo UI" panose="020B0604030504040204" pitchFamily="50" charset="-128"/>
              </a:rPr>
              <a:t>日の移動履歴を確認し、どのくらいの間、どこに持ち出されていたかを確認できます。</a:t>
            </a:r>
          </a:p>
        </p:txBody>
      </p:sp>
      <p:sp>
        <p:nvSpPr>
          <p:cNvPr id="34" name="角丸四角形 19">
            <a:extLst>
              <a:ext uri="{FF2B5EF4-FFF2-40B4-BE49-F238E27FC236}">
                <a16:creationId xmlns:a16="http://schemas.microsoft.com/office/drawing/2014/main" id="{E8CFCABD-281E-44EF-9580-556284C13306}"/>
              </a:ext>
            </a:extLst>
          </p:cNvPr>
          <p:cNvSpPr/>
          <p:nvPr/>
        </p:nvSpPr>
        <p:spPr>
          <a:xfrm>
            <a:off x="585607" y="3197125"/>
            <a:ext cx="3890599" cy="369331"/>
          </a:xfrm>
          <a:prstGeom prst="roundRect">
            <a:avLst>
              <a:gd name="adj" fmla="val 28836"/>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持ち出し対策</a:t>
            </a:r>
          </a:p>
        </p:txBody>
      </p:sp>
      <p:sp>
        <p:nvSpPr>
          <p:cNvPr id="36" name="正方形/長方形 35">
            <a:extLst>
              <a:ext uri="{FF2B5EF4-FFF2-40B4-BE49-F238E27FC236}">
                <a16:creationId xmlns:a16="http://schemas.microsoft.com/office/drawing/2014/main" id="{D88631F3-980A-4425-861C-166106BF5F11}"/>
              </a:ext>
            </a:extLst>
          </p:cNvPr>
          <p:cNvSpPr/>
          <p:nvPr/>
        </p:nvSpPr>
        <p:spPr>
          <a:xfrm>
            <a:off x="4778728" y="4620592"/>
            <a:ext cx="1583972" cy="690548"/>
          </a:xfrm>
          <a:prstGeom prst="rect">
            <a:avLst/>
          </a:prstGeom>
          <a:noFill/>
          <a:ln w="28575">
            <a:solidFill>
              <a:srgbClr val="C00000"/>
            </a:solidFill>
            <a:prstDash val="sysDash"/>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pic>
        <p:nvPicPr>
          <p:cNvPr id="8" name="図 7">
            <a:extLst>
              <a:ext uri="{FF2B5EF4-FFF2-40B4-BE49-F238E27FC236}">
                <a16:creationId xmlns:a16="http://schemas.microsoft.com/office/drawing/2014/main" id="{0EE2840D-C775-47C7-B080-C7FCA0BA0A4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991600" y="4490157"/>
            <a:ext cx="2707357" cy="2101728"/>
          </a:xfrm>
          <a:prstGeom prst="rect">
            <a:avLst/>
          </a:prstGeom>
        </p:spPr>
      </p:pic>
      <p:sp>
        <p:nvSpPr>
          <p:cNvPr id="18" name="四角形吹き出し 18">
            <a:extLst>
              <a:ext uri="{FF2B5EF4-FFF2-40B4-BE49-F238E27FC236}">
                <a16:creationId xmlns:a16="http://schemas.microsoft.com/office/drawing/2014/main" id="{FA74B264-B01B-4402-A7BB-B0A0968A5058}"/>
              </a:ext>
            </a:extLst>
          </p:cNvPr>
          <p:cNvSpPr/>
          <p:nvPr/>
        </p:nvSpPr>
        <p:spPr>
          <a:xfrm>
            <a:off x="9957008" y="4368398"/>
            <a:ext cx="1566962" cy="474891"/>
          </a:xfrm>
          <a:prstGeom prst="wedgeRectCallout">
            <a:avLst>
              <a:gd name="adj1" fmla="val -21299"/>
              <a:gd name="adj2" fmla="val 87589"/>
            </a:avLst>
          </a:prstGeom>
          <a:solidFill>
            <a:srgbClr val="FFFFFF">
              <a:alpha val="80000"/>
            </a:srgbClr>
          </a:solid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1" name="テキスト ボックス 20">
            <a:extLst>
              <a:ext uri="{FF2B5EF4-FFF2-40B4-BE49-F238E27FC236}">
                <a16:creationId xmlns:a16="http://schemas.microsoft.com/office/drawing/2014/main" id="{697B5D55-E8C9-4A1E-A233-87C0E269DB7C}"/>
              </a:ext>
            </a:extLst>
          </p:cNvPr>
          <p:cNvSpPr txBox="1"/>
          <p:nvPr/>
        </p:nvSpPr>
        <p:spPr>
          <a:xfrm>
            <a:off x="9955694" y="4395557"/>
            <a:ext cx="1547218" cy="417807"/>
          </a:xfrm>
          <a:prstGeom prst="rect">
            <a:avLst/>
          </a:prstGeom>
          <a:noFill/>
        </p:spPr>
        <p:txBody>
          <a:bodyPr wrap="none" rtlCol="0">
            <a:spAutoFit/>
          </a:bodyPr>
          <a:lstStyle/>
          <a:p>
            <a:pPr algn="ctr">
              <a:lnSpc>
                <a:spcPct val="120000"/>
              </a:lnSpc>
            </a:pPr>
            <a:r>
              <a:rPr lang="en-US" altLang="ja-JP" sz="900" dirty="0">
                <a:solidFill>
                  <a:srgbClr val="C00000"/>
                </a:solidFill>
                <a:latin typeface="Meiryo" charset="-128"/>
                <a:ea typeface="Meiryo" charset="-128"/>
                <a:cs typeface="Meiryo" charset="-128"/>
              </a:rPr>
              <a:t>1Click </a:t>
            </a:r>
            <a:r>
              <a:rPr lang="ja-JP" altLang="en-US" sz="900" dirty="0">
                <a:solidFill>
                  <a:srgbClr val="C00000"/>
                </a:solidFill>
                <a:latin typeface="Meiryo" charset="-128"/>
                <a:ea typeface="Meiryo" charset="-128"/>
                <a:cs typeface="Meiryo" charset="-128"/>
              </a:rPr>
              <a:t>で</a:t>
            </a:r>
            <a:r>
              <a:rPr lang="en-US" altLang="ja-JP" sz="900" dirty="0">
                <a:solidFill>
                  <a:srgbClr val="C00000"/>
                </a:solidFill>
                <a:latin typeface="Meiryo" charset="-128"/>
                <a:ea typeface="Meiryo" charset="-128"/>
                <a:cs typeface="Meiryo" charset="-128"/>
              </a:rPr>
              <a:t>1</a:t>
            </a:r>
            <a:r>
              <a:rPr lang="ja-JP" altLang="en-US" sz="900" dirty="0">
                <a:solidFill>
                  <a:srgbClr val="C00000"/>
                </a:solidFill>
                <a:latin typeface="Meiryo" charset="-128"/>
                <a:ea typeface="Meiryo" charset="-128"/>
                <a:cs typeface="Meiryo" charset="-128"/>
              </a:rPr>
              <a:t>日の移動履歴や</a:t>
            </a:r>
            <a:endParaRPr lang="en-US" altLang="ja-JP" sz="900" dirty="0">
              <a:solidFill>
                <a:srgbClr val="C00000"/>
              </a:solidFill>
              <a:latin typeface="Meiryo" charset="-128"/>
              <a:ea typeface="Meiryo" charset="-128"/>
              <a:cs typeface="Meiryo" charset="-128"/>
            </a:endParaRPr>
          </a:p>
          <a:p>
            <a:pPr algn="ctr">
              <a:lnSpc>
                <a:spcPct val="120000"/>
              </a:lnSpc>
            </a:pPr>
            <a:r>
              <a:rPr lang="ja-JP" altLang="en-US" sz="900" dirty="0">
                <a:solidFill>
                  <a:srgbClr val="C00000"/>
                </a:solidFill>
                <a:latin typeface="Meiryo" charset="-128"/>
                <a:ea typeface="Meiryo" charset="-128"/>
                <a:cs typeface="Meiryo" charset="-128"/>
              </a:rPr>
              <a:t>デバイス情報を確認！</a:t>
            </a:r>
            <a:endParaRPr lang="en-US" altLang="ja-JP" sz="900" dirty="0">
              <a:solidFill>
                <a:srgbClr val="C00000"/>
              </a:solidFill>
              <a:latin typeface="Meiryo" charset="-128"/>
              <a:ea typeface="Meiryo" charset="-128"/>
              <a:cs typeface="Meiryo" charset="-128"/>
            </a:endParaRPr>
          </a:p>
        </p:txBody>
      </p:sp>
      <p:cxnSp>
        <p:nvCxnSpPr>
          <p:cNvPr id="37" name="直線矢印コネクタ 36">
            <a:extLst>
              <a:ext uri="{FF2B5EF4-FFF2-40B4-BE49-F238E27FC236}">
                <a16:creationId xmlns:a16="http://schemas.microsoft.com/office/drawing/2014/main" id="{F820DCDE-6AEE-418C-B036-75111F84ABC9}"/>
              </a:ext>
            </a:extLst>
          </p:cNvPr>
          <p:cNvCxnSpPr>
            <a:cxnSpLocks/>
          </p:cNvCxnSpPr>
          <p:nvPr/>
        </p:nvCxnSpPr>
        <p:spPr>
          <a:xfrm>
            <a:off x="6377120" y="5130858"/>
            <a:ext cx="3510790" cy="0"/>
          </a:xfrm>
          <a:prstGeom prst="straightConnector1">
            <a:avLst/>
          </a:prstGeom>
          <a:ln w="28575">
            <a:solidFill>
              <a:srgbClr val="C00000"/>
            </a:solidFill>
            <a:prstDash val="sysDash"/>
            <a:tailEnd type="triangle"/>
          </a:ln>
          <a:effectLst>
            <a:glow rad="25400">
              <a:schemeClr val="bg1"/>
            </a:glow>
          </a:effectLst>
        </p:spPr>
        <p:style>
          <a:lnRef idx="1">
            <a:schemeClr val="accent1"/>
          </a:lnRef>
          <a:fillRef idx="0">
            <a:schemeClr val="accent1"/>
          </a:fillRef>
          <a:effectRef idx="0">
            <a:schemeClr val="accent1"/>
          </a:effectRef>
          <a:fontRef idx="minor">
            <a:schemeClr val="tx1"/>
          </a:fontRef>
        </p:style>
      </p:cxnSp>
      <p:grpSp>
        <p:nvGrpSpPr>
          <p:cNvPr id="12" name="グループ化 15">
            <a:extLst>
              <a:ext uri="{FF2B5EF4-FFF2-40B4-BE49-F238E27FC236}">
                <a16:creationId xmlns:a16="http://schemas.microsoft.com/office/drawing/2014/main" id="{434ADDB3-E10B-4831-8FB9-9DD473BCAEEB}"/>
              </a:ext>
            </a:extLst>
          </p:cNvPr>
          <p:cNvGrpSpPr/>
          <p:nvPr/>
        </p:nvGrpSpPr>
        <p:grpSpPr>
          <a:xfrm>
            <a:off x="4634313" y="5096596"/>
            <a:ext cx="644258" cy="743580"/>
            <a:chOff x="2051721" y="-616790"/>
            <a:chExt cx="756084" cy="860438"/>
          </a:xfrm>
        </p:grpSpPr>
        <p:sp>
          <p:nvSpPr>
            <p:cNvPr id="14" name="円/楕円 14">
              <a:extLst>
                <a:ext uri="{FF2B5EF4-FFF2-40B4-BE49-F238E27FC236}">
                  <a16:creationId xmlns:a16="http://schemas.microsoft.com/office/drawing/2014/main" id="{30C81D56-B6E6-45AE-AF8B-258C60FDDB41}"/>
                </a:ext>
              </a:extLst>
            </p:cNvPr>
            <p:cNvSpPr/>
            <p:nvPr/>
          </p:nvSpPr>
          <p:spPr>
            <a:xfrm>
              <a:off x="2051721" y="-482496"/>
              <a:ext cx="756084" cy="720080"/>
            </a:xfrm>
            <a:prstGeom prst="ellipse">
              <a:avLst/>
            </a:prstGeom>
            <a:solidFill>
              <a:srgbClr val="C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00">
                <a:solidFill>
                  <a:prstClr val="white"/>
                </a:solidFill>
              </a:endParaRPr>
            </a:p>
          </p:txBody>
        </p:sp>
        <p:pic>
          <p:nvPicPr>
            <p:cNvPr id="15" name="Picture 2" descr="PCのマウスアイコン素材">
              <a:extLst>
                <a:ext uri="{FF2B5EF4-FFF2-40B4-BE49-F238E27FC236}">
                  <a16:creationId xmlns:a16="http://schemas.microsoft.com/office/drawing/2014/main" id="{C4B6FFBC-5090-4C57-BE2C-9BED9D84B77F}"/>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312432" y="-443248"/>
              <a:ext cx="242523" cy="458199"/>
            </a:xfrm>
            <a:prstGeom prst="rect">
              <a:avLst/>
            </a:prstGeom>
            <a:noFill/>
            <a:extLst>
              <a:ext uri="{909E8E84-426E-40DD-AFC4-6F175D3DCCD1}">
                <a14:hiddenFill xmlns:a14="http://schemas.microsoft.com/office/drawing/2010/main">
                  <a:solidFill>
                    <a:srgbClr val="FFFFFF"/>
                  </a:solidFill>
                </a14:hiddenFill>
              </a:ext>
            </a:extLst>
          </p:spPr>
        </p:pic>
        <p:sp>
          <p:nvSpPr>
            <p:cNvPr id="16" name="テキスト ボックス 15">
              <a:extLst>
                <a:ext uri="{FF2B5EF4-FFF2-40B4-BE49-F238E27FC236}">
                  <a16:creationId xmlns:a16="http://schemas.microsoft.com/office/drawing/2014/main" id="{0437BFB2-04E3-4FB3-A0EE-8244BFD3F2F2}"/>
                </a:ext>
              </a:extLst>
            </p:cNvPr>
            <p:cNvSpPr txBox="1"/>
            <p:nvPr/>
          </p:nvSpPr>
          <p:spPr>
            <a:xfrm>
              <a:off x="2103142" y="-23459"/>
              <a:ext cx="656930" cy="267107"/>
            </a:xfrm>
            <a:prstGeom prst="rect">
              <a:avLst/>
            </a:prstGeom>
            <a:noFill/>
          </p:spPr>
          <p:txBody>
            <a:bodyPr wrap="none" rtlCol="0">
              <a:spAutoFit/>
            </a:bodyPr>
            <a:lstStyle/>
            <a:p>
              <a:r>
                <a:rPr lang="en-US" altLang="ja-JP" sz="900"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Click!!</a:t>
              </a:r>
              <a:endParaRPr lang="ja-JP" altLang="en-US" sz="900"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 name="二等辺三角形 21">
              <a:extLst>
                <a:ext uri="{FF2B5EF4-FFF2-40B4-BE49-F238E27FC236}">
                  <a16:creationId xmlns:a16="http://schemas.microsoft.com/office/drawing/2014/main" id="{1057B34A-1039-4896-83A5-BBC81106860A}"/>
                </a:ext>
              </a:extLst>
            </p:cNvPr>
            <p:cNvSpPr/>
            <p:nvPr/>
          </p:nvSpPr>
          <p:spPr>
            <a:xfrm>
              <a:off x="2368049" y="-616790"/>
              <a:ext cx="123425" cy="144016"/>
            </a:xfrm>
            <a:prstGeom prst="triangle">
              <a:avLst/>
            </a:prstGeom>
            <a:solidFill>
              <a:srgbClr val="C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00">
                <a:solidFill>
                  <a:prstClr val="white"/>
                </a:solidFill>
              </a:endParaRPr>
            </a:p>
          </p:txBody>
        </p:sp>
      </p:grpSp>
      <p:graphicFrame>
        <p:nvGraphicFramePr>
          <p:cNvPr id="19" name="表 18">
            <a:extLst>
              <a:ext uri="{FF2B5EF4-FFF2-40B4-BE49-F238E27FC236}">
                <a16:creationId xmlns:a16="http://schemas.microsoft.com/office/drawing/2014/main" id="{ECE32EA8-37D3-FEB3-5F00-7710F51C6D23}"/>
              </a:ext>
            </a:extLst>
          </p:cNvPr>
          <p:cNvGraphicFramePr>
            <a:graphicFrameLocks noGrp="1"/>
          </p:cNvGraphicFramePr>
          <p:nvPr>
            <p:extLst>
              <p:ext uri="{D42A27DB-BD31-4B8C-83A1-F6EECF244321}">
                <p14:modId xmlns:p14="http://schemas.microsoft.com/office/powerpoint/2010/main" val="2615843577"/>
              </p:ext>
            </p:extLst>
          </p:nvPr>
        </p:nvGraphicFramePr>
        <p:xfrm>
          <a:off x="503105" y="869888"/>
          <a:ext cx="11117395" cy="1530412"/>
        </p:xfrm>
        <a:graphic>
          <a:graphicData uri="http://schemas.openxmlformats.org/drawingml/2006/table">
            <a:tbl>
              <a:tblPr firstRow="1" bandRow="1">
                <a:tableStyleId>{2D5ABB26-0587-4C30-8999-92F81FD0307C}</a:tableStyleId>
              </a:tblPr>
              <a:tblGrid>
                <a:gridCol w="11117395">
                  <a:extLst>
                    <a:ext uri="{9D8B030D-6E8A-4147-A177-3AD203B41FA5}">
                      <a16:colId xmlns:a16="http://schemas.microsoft.com/office/drawing/2014/main" val="1193192979"/>
                    </a:ext>
                  </a:extLst>
                </a:gridCol>
              </a:tblGrid>
              <a:tr h="263353">
                <a:tc>
                  <a:txBody>
                    <a:bodyPr/>
                    <a:lstStyle/>
                    <a:p>
                      <a:pPr marL="0" marR="48895" algn="l">
                        <a:lnSpc>
                          <a:spcPct val="100000"/>
                        </a:lnSpc>
                        <a:spcBef>
                          <a:spcPts val="219"/>
                        </a:spcBef>
                      </a:pPr>
                      <a:r>
                        <a:rPr lang="en-US" altLang="ja-JP" sz="1000" b="1" dirty="0">
                          <a:solidFill>
                            <a:srgbClr val="FFFFFF"/>
                          </a:solidFill>
                          <a:latin typeface="メイリオ" panose="020B0604030504040204" pitchFamily="50" charset="-128"/>
                          <a:ea typeface="メイリオ" panose="020B0604030504040204" pitchFamily="50" charset="-128"/>
                          <a:cs typeface="MS UI Gothic"/>
                        </a:rPr>
                        <a:t>1.5.1 </a:t>
                      </a:r>
                      <a:r>
                        <a:rPr lang="ja-JP" altLang="en-US" sz="1000" b="1" dirty="0">
                          <a:solidFill>
                            <a:srgbClr val="FFFFFF"/>
                          </a:solidFill>
                          <a:latin typeface="メイリオ" panose="020B0604030504040204" pitchFamily="50" charset="-128"/>
                          <a:ea typeface="メイリオ" panose="020B0604030504040204" pitchFamily="50" charset="-128"/>
                          <a:cs typeface="MS UI Gothic"/>
                        </a:rPr>
                        <a:t>（１）教職員等の遵守事項</a:t>
                      </a:r>
                    </a:p>
                  </a:txBody>
                  <a:tcPr marL="0" marR="0" marT="27939"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4BB6C4"/>
                    </a:solidFill>
                  </a:tcPr>
                </a:tc>
                <a:extLst>
                  <a:ext uri="{0D108BD9-81ED-4DB2-BD59-A6C34878D82A}">
                    <a16:rowId xmlns:a16="http://schemas.microsoft.com/office/drawing/2014/main" val="384054781"/>
                  </a:ext>
                </a:extLst>
              </a:tr>
              <a:tr h="257814">
                <a:tc>
                  <a:txBody>
                    <a:bodyPr/>
                    <a:lstStyle/>
                    <a:p>
                      <a:pPr marL="85725" marR="33020" indent="0" algn="l" defTabSz="914400" rtl="0" eaLnBrk="1" latinLnBrk="0" hangingPunct="1">
                        <a:lnSpc>
                          <a:spcPct val="108000"/>
                        </a:lnSpc>
                        <a:spcBef>
                          <a:spcPts val="0"/>
                        </a:spcBef>
                      </a:pPr>
                      <a:r>
                        <a:rPr kumimoji="1" lang="ja-JP" altLang="en-US" sz="1000" kern="1200" dirty="0">
                          <a:solidFill>
                            <a:schemeClr val="tx1">
                              <a:lumMod val="75000"/>
                              <a:lumOff val="25000"/>
                            </a:schemeClr>
                          </a:solidFill>
                          <a:latin typeface="メイリオ" panose="020B0604030504040204" pitchFamily="50" charset="-128"/>
                          <a:ea typeface="メイリオ" panose="020B0604030504040204" pitchFamily="50" charset="-128"/>
                        </a:rPr>
                        <a:t>③モバイル端末の無断持出しの禁止</a:t>
                      </a:r>
                    </a:p>
                  </a:txBody>
                  <a:tcPr marL="0" marR="0" marT="571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DFF2F5"/>
                    </a:solidFill>
                  </a:tcPr>
                </a:tc>
                <a:extLst>
                  <a:ext uri="{0D108BD9-81ED-4DB2-BD59-A6C34878D82A}">
                    <a16:rowId xmlns:a16="http://schemas.microsoft.com/office/drawing/2014/main" val="2787042598"/>
                  </a:ext>
                </a:extLst>
              </a:tr>
              <a:tr h="1009245">
                <a:tc>
                  <a:txBody>
                    <a:bodyPr/>
                    <a:lstStyle/>
                    <a:p>
                      <a:pPr marL="85725" marR="33020" indent="0" algn="l" defTabSz="914400" rtl="0" eaLnBrk="1" latinLnBrk="0" hangingPunct="1">
                        <a:lnSpc>
                          <a:spcPct val="150000"/>
                        </a:lnSpc>
                        <a:spcBef>
                          <a:spcPts val="0"/>
                        </a:spcBef>
                      </a:pPr>
                      <a:r>
                        <a:rPr kumimoji="1" lang="ja-JP" altLang="en-US" sz="1000" kern="1200" dirty="0">
                          <a:solidFill>
                            <a:schemeClr val="tx1">
                              <a:lumMod val="75000"/>
                              <a:lumOff val="25000"/>
                            </a:schemeClr>
                          </a:solidFill>
                          <a:latin typeface="メイリオ" panose="020B0604030504040204" pitchFamily="50" charset="-128"/>
                          <a:ea typeface="メイリオ" panose="020B0604030504040204" pitchFamily="50" charset="-128"/>
                        </a:rPr>
                        <a:t>モバイル端末や電磁的記録媒体等の持ち出し及び教育委員会・学校が構築・管理している環境</a:t>
                      </a:r>
                      <a:r>
                        <a:rPr kumimoji="1" lang="en-US" altLang="ja-JP" sz="1000" kern="1200" dirty="0">
                          <a:solidFill>
                            <a:schemeClr val="tx1">
                              <a:lumMod val="75000"/>
                              <a:lumOff val="25000"/>
                            </a:schemeClr>
                          </a:solidFill>
                          <a:latin typeface="メイリオ" panose="020B0604030504040204" pitchFamily="50" charset="-128"/>
                          <a:ea typeface="メイリオ" panose="020B0604030504040204" pitchFamily="50" charset="-128"/>
                        </a:rPr>
                        <a:t>(</a:t>
                      </a:r>
                      <a:r>
                        <a:rPr kumimoji="1" lang="ja-JP" altLang="en-US" sz="1000" kern="1200" dirty="0">
                          <a:solidFill>
                            <a:schemeClr val="tx1">
                              <a:lumMod val="75000"/>
                              <a:lumOff val="25000"/>
                            </a:schemeClr>
                          </a:solidFill>
                          <a:latin typeface="メイリオ" panose="020B0604030504040204" pitchFamily="50" charset="-128"/>
                          <a:ea typeface="メイリオ" panose="020B0604030504040204" pitchFamily="50" charset="-128"/>
                        </a:rPr>
                        <a:t>本ガイドラインが適用されているクラウドサービスや学校外での利用が認められている情報端末等を含む環境</a:t>
                      </a:r>
                      <a:r>
                        <a:rPr kumimoji="1" lang="en-US" altLang="ja-JP" sz="1000" kern="1200" dirty="0">
                          <a:solidFill>
                            <a:schemeClr val="tx1">
                              <a:lumMod val="75000"/>
                              <a:lumOff val="25000"/>
                            </a:schemeClr>
                          </a:solidFill>
                          <a:latin typeface="メイリオ" panose="020B0604030504040204" pitchFamily="50" charset="-128"/>
                          <a:ea typeface="メイリオ" panose="020B0604030504040204" pitchFamily="50" charset="-128"/>
                        </a:rPr>
                        <a:t>)</a:t>
                      </a:r>
                      <a:r>
                        <a:rPr kumimoji="1" lang="ja-JP" altLang="en-US" sz="1000" kern="1200" dirty="0">
                          <a:solidFill>
                            <a:schemeClr val="tx1">
                              <a:lumMod val="75000"/>
                              <a:lumOff val="25000"/>
                            </a:schemeClr>
                          </a:solidFill>
                          <a:latin typeface="メイリオ" panose="020B0604030504040204" pitchFamily="50" charset="-128"/>
                          <a:ea typeface="メイリオ" panose="020B0604030504040204" pitchFamily="50" charset="-128"/>
                        </a:rPr>
                        <a:t>の外部における情報処理作業の制限 </a:t>
                      </a:r>
                      <a:endParaRPr kumimoji="1" lang="en-US" altLang="ja-JP" sz="1000" kern="1200" dirty="0">
                        <a:solidFill>
                          <a:schemeClr val="tx1">
                            <a:lumMod val="75000"/>
                            <a:lumOff val="25000"/>
                          </a:schemeClr>
                        </a:solidFill>
                        <a:latin typeface="メイリオ" panose="020B0604030504040204" pitchFamily="50" charset="-128"/>
                        <a:ea typeface="メイリオ" panose="020B0604030504040204" pitchFamily="50" charset="-128"/>
                      </a:endParaRPr>
                    </a:p>
                    <a:p>
                      <a:pPr marL="85725" marR="33020" indent="0" algn="l" defTabSz="914400" rtl="0" eaLnBrk="1" latinLnBrk="0" hangingPunct="1">
                        <a:lnSpc>
                          <a:spcPct val="150000"/>
                        </a:lnSpc>
                        <a:spcBef>
                          <a:spcPts val="0"/>
                        </a:spcBef>
                      </a:pPr>
                      <a:r>
                        <a:rPr kumimoji="1" lang="en-US" altLang="ja-JP" sz="1000" kern="1200" dirty="0">
                          <a:solidFill>
                            <a:schemeClr val="tx1">
                              <a:lumMod val="75000"/>
                              <a:lumOff val="25000"/>
                            </a:schemeClr>
                          </a:solidFill>
                          <a:latin typeface="メイリオ" panose="020B0604030504040204" pitchFamily="50" charset="-128"/>
                          <a:ea typeface="メイリオ" panose="020B0604030504040204" pitchFamily="50" charset="-128"/>
                        </a:rPr>
                        <a:t>(</a:t>
                      </a:r>
                      <a:r>
                        <a:rPr kumimoji="1" lang="ja-JP" altLang="en-US" sz="1000" kern="1200" dirty="0">
                          <a:solidFill>
                            <a:schemeClr val="tx1">
                              <a:lumMod val="75000"/>
                              <a:lumOff val="25000"/>
                            </a:schemeClr>
                          </a:solidFill>
                          <a:latin typeface="メイリオ" panose="020B0604030504040204" pitchFamily="50" charset="-128"/>
                          <a:ea typeface="メイリオ" panose="020B0604030504040204" pitchFamily="50" charset="-128"/>
                        </a:rPr>
                        <a:t>イ</a:t>
                      </a:r>
                      <a:r>
                        <a:rPr kumimoji="1" lang="en-US" altLang="ja-JP" sz="1000" kern="1200" dirty="0">
                          <a:solidFill>
                            <a:schemeClr val="tx1">
                              <a:lumMod val="75000"/>
                              <a:lumOff val="25000"/>
                            </a:schemeClr>
                          </a:solidFill>
                          <a:latin typeface="メイリオ" panose="020B0604030504040204" pitchFamily="50" charset="-128"/>
                          <a:ea typeface="メイリオ" panose="020B0604030504040204" pitchFamily="50" charset="-128"/>
                        </a:rPr>
                        <a:t>)</a:t>
                      </a:r>
                      <a:r>
                        <a:rPr kumimoji="1" lang="ja-JP" altLang="en-US" sz="1000" kern="1200" dirty="0">
                          <a:solidFill>
                            <a:schemeClr val="tx1">
                              <a:lumMod val="75000"/>
                              <a:lumOff val="25000"/>
                            </a:schemeClr>
                          </a:solidFill>
                          <a:latin typeface="メイリオ" panose="020B0604030504040204" pitchFamily="50" charset="-128"/>
                          <a:ea typeface="メイリオ" panose="020B0604030504040204" pitchFamily="50" charset="-128"/>
                        </a:rPr>
                        <a:t>教職員等は、学校のモバイル端末、電磁的記録媒体、情報資産及びソフトウェアを外部に持ち出す場合には、教育情報セキュリティ管理者の許可を得なければならない。</a:t>
                      </a:r>
                    </a:p>
                  </a:txBody>
                  <a:tcPr marL="0" marR="0" marT="571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07767402"/>
                  </a:ext>
                </a:extLst>
              </a:tr>
            </a:tbl>
          </a:graphicData>
        </a:graphic>
      </p:graphicFrame>
    </p:spTree>
    <p:extLst>
      <p:ext uri="{BB962C8B-B14F-4D97-AF65-F5344CB8AC3E}">
        <p14:creationId xmlns:p14="http://schemas.microsoft.com/office/powerpoint/2010/main" val="34595511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プレースホルダー 3">
            <a:extLst>
              <a:ext uri="{FF2B5EF4-FFF2-40B4-BE49-F238E27FC236}">
                <a16:creationId xmlns:a16="http://schemas.microsoft.com/office/drawing/2014/main" id="{8AF8960B-884A-4296-B3A0-F93345A15C13}"/>
              </a:ext>
            </a:extLst>
          </p:cNvPr>
          <p:cNvSpPr>
            <a:spLocks noGrp="1"/>
          </p:cNvSpPr>
          <p:nvPr>
            <p:ph type="body" sz="quarter" idx="15"/>
          </p:nvPr>
        </p:nvSpPr>
        <p:spPr>
          <a:prstGeom prst="rect">
            <a:avLst/>
          </a:prstGeom>
        </p:spPr>
        <p:txBody>
          <a:bodyPr/>
          <a:lstStyle/>
          <a:p>
            <a:r>
              <a:rPr lang="en-US" altLang="ja-JP" dirty="0"/>
              <a:t>1.5</a:t>
            </a:r>
            <a:r>
              <a:rPr lang="ja-JP" altLang="en-US" dirty="0"/>
              <a:t>　人的セキュリティ</a:t>
            </a:r>
            <a:endParaRPr kumimoji="1" lang="ja-JP" altLang="en-US" dirty="0"/>
          </a:p>
        </p:txBody>
      </p:sp>
      <p:sp>
        <p:nvSpPr>
          <p:cNvPr id="15" name="テキスト ボックス 14">
            <a:extLst>
              <a:ext uri="{FF2B5EF4-FFF2-40B4-BE49-F238E27FC236}">
                <a16:creationId xmlns:a16="http://schemas.microsoft.com/office/drawing/2014/main" id="{1835B8AC-9D08-4FFB-8DAA-EF02CF35A2BF}"/>
              </a:ext>
            </a:extLst>
          </p:cNvPr>
          <p:cNvSpPr txBox="1"/>
          <p:nvPr/>
        </p:nvSpPr>
        <p:spPr>
          <a:xfrm>
            <a:off x="585607" y="3753201"/>
            <a:ext cx="3776843" cy="626775"/>
          </a:xfrm>
          <a:prstGeom prst="rect">
            <a:avLst/>
          </a:prstGeom>
          <a:noFill/>
        </p:spPr>
        <p:txBody>
          <a:bodyPr wrap="square" rtlCol="0">
            <a:spAutoFit/>
          </a:bodyPr>
          <a:lstStyle/>
          <a:p>
            <a:pPr>
              <a:lnSpc>
                <a:spcPts val="2200"/>
              </a:lnSpc>
            </a:pPr>
            <a:r>
              <a:rPr lang="ja-JP" altLang="en-US" sz="1600" b="1" dirty="0">
                <a:solidFill>
                  <a:schemeClr val="tx1">
                    <a:lumMod val="75000"/>
                    <a:lumOff val="25000"/>
                  </a:schemeClr>
                </a:solidFill>
                <a:latin typeface="Meiryo UI" panose="020B0604030504040204" pitchFamily="50" charset="-128"/>
                <a:ea typeface="Meiryo UI" panose="020B0604030504040204" pitchFamily="50" charset="-128"/>
              </a:rPr>
              <a:t>会社支給以外の電磁的記録媒体の利用を制御（禁止）できます</a:t>
            </a:r>
          </a:p>
        </p:txBody>
      </p:sp>
      <p:sp>
        <p:nvSpPr>
          <p:cNvPr id="16" name="テキスト ボックス 15">
            <a:extLst>
              <a:ext uri="{FF2B5EF4-FFF2-40B4-BE49-F238E27FC236}">
                <a16:creationId xmlns:a16="http://schemas.microsoft.com/office/drawing/2014/main" id="{ABDC816C-3EB7-4599-B3C9-E51FA48CBC28}"/>
              </a:ext>
            </a:extLst>
          </p:cNvPr>
          <p:cNvSpPr txBox="1"/>
          <p:nvPr/>
        </p:nvSpPr>
        <p:spPr>
          <a:xfrm>
            <a:off x="585607" y="4566721"/>
            <a:ext cx="3700643" cy="1402050"/>
          </a:xfrm>
          <a:prstGeom prst="rect">
            <a:avLst/>
          </a:prstGeom>
          <a:noFill/>
        </p:spPr>
        <p:txBody>
          <a:bodyPr wrap="square" rtlCol="0">
            <a:spAutoFit/>
          </a:bodyPr>
          <a:lstStyle/>
          <a:p>
            <a:pPr>
              <a:lnSpc>
                <a:spcPts val="2100"/>
              </a:lnSpc>
            </a:pPr>
            <a:r>
              <a:rPr lang="ja-JP" altLang="en-US" sz="1200" dirty="0">
                <a:latin typeface="Meiryo UI" panose="020B0604030504040204" pitchFamily="50" charset="-128"/>
                <a:ea typeface="Meiryo UI" panose="020B0604030504040204" pitchFamily="50" charset="-128"/>
              </a:rPr>
              <a:t>社内のデバイスの一元管理・利用を制御が可能。支給禁止デバイスが接続されると、ユーザーに禁止通知し、不正利用を抑制できます。</a:t>
            </a:r>
          </a:p>
          <a:p>
            <a:pPr>
              <a:lnSpc>
                <a:spcPts val="2100"/>
              </a:lnSpc>
            </a:pPr>
            <a:r>
              <a:rPr lang="ja-JP" altLang="en-US" sz="1200" dirty="0">
                <a:latin typeface="Meiryo UI" panose="020B0604030504040204" pitchFamily="50" charset="-128"/>
                <a:ea typeface="Meiryo UI" panose="020B0604030504040204" pitchFamily="50" charset="-128"/>
              </a:rPr>
              <a:t>また、</a:t>
            </a:r>
            <a:r>
              <a:rPr lang="en-US" altLang="ja-JP" sz="1200" dirty="0">
                <a:latin typeface="Meiryo UI" panose="020B0604030504040204" pitchFamily="50" charset="-128"/>
                <a:ea typeface="Meiryo UI" panose="020B0604030504040204" pitchFamily="50" charset="-128"/>
              </a:rPr>
              <a:t>PC</a:t>
            </a:r>
            <a:r>
              <a:rPr lang="ja-JP" altLang="en-US" sz="1200" dirty="0">
                <a:latin typeface="Meiryo UI" panose="020B0604030504040204" pitchFamily="50" charset="-128"/>
                <a:ea typeface="Meiryo UI" panose="020B0604030504040204" pitchFamily="50" charset="-128"/>
              </a:rPr>
              <a:t> ごとデバイスごとの詳細な条件で限定的にデバイス利用を許可し、現場に即した運用が可能です。</a:t>
            </a:r>
          </a:p>
        </p:txBody>
      </p:sp>
      <p:sp>
        <p:nvSpPr>
          <p:cNvPr id="17" name="角丸四角形 19">
            <a:extLst>
              <a:ext uri="{FF2B5EF4-FFF2-40B4-BE49-F238E27FC236}">
                <a16:creationId xmlns:a16="http://schemas.microsoft.com/office/drawing/2014/main" id="{5249A4EF-8339-4FFC-80A9-9D1B1F876103}"/>
              </a:ext>
            </a:extLst>
          </p:cNvPr>
          <p:cNvSpPr/>
          <p:nvPr/>
        </p:nvSpPr>
        <p:spPr>
          <a:xfrm>
            <a:off x="585607" y="3197125"/>
            <a:ext cx="3890599" cy="369331"/>
          </a:xfrm>
          <a:prstGeom prst="roundRect">
            <a:avLst>
              <a:gd name="adj" fmla="val 28836"/>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デバイス制御</a:t>
            </a:r>
          </a:p>
        </p:txBody>
      </p:sp>
      <p:graphicFrame>
        <p:nvGraphicFramePr>
          <p:cNvPr id="11" name="表 10">
            <a:extLst>
              <a:ext uri="{FF2B5EF4-FFF2-40B4-BE49-F238E27FC236}">
                <a16:creationId xmlns:a16="http://schemas.microsoft.com/office/drawing/2014/main" id="{5A160010-9C23-01E2-735D-97107084E2B4}"/>
              </a:ext>
            </a:extLst>
          </p:cNvPr>
          <p:cNvGraphicFramePr>
            <a:graphicFrameLocks noGrp="1"/>
          </p:cNvGraphicFramePr>
          <p:nvPr>
            <p:extLst>
              <p:ext uri="{D42A27DB-BD31-4B8C-83A1-F6EECF244321}">
                <p14:modId xmlns:p14="http://schemas.microsoft.com/office/powerpoint/2010/main" val="2442017792"/>
              </p:ext>
            </p:extLst>
          </p:nvPr>
        </p:nvGraphicFramePr>
        <p:xfrm>
          <a:off x="503105" y="869888"/>
          <a:ext cx="11117395" cy="1216087"/>
        </p:xfrm>
        <a:graphic>
          <a:graphicData uri="http://schemas.openxmlformats.org/drawingml/2006/table">
            <a:tbl>
              <a:tblPr firstRow="1" bandRow="1">
                <a:tableStyleId>{2D5ABB26-0587-4C30-8999-92F81FD0307C}</a:tableStyleId>
              </a:tblPr>
              <a:tblGrid>
                <a:gridCol w="11117395">
                  <a:extLst>
                    <a:ext uri="{9D8B030D-6E8A-4147-A177-3AD203B41FA5}">
                      <a16:colId xmlns:a16="http://schemas.microsoft.com/office/drawing/2014/main" val="1193192979"/>
                    </a:ext>
                  </a:extLst>
                </a:gridCol>
              </a:tblGrid>
              <a:tr h="263353">
                <a:tc>
                  <a:txBody>
                    <a:bodyPr/>
                    <a:lstStyle/>
                    <a:p>
                      <a:pPr marL="0" marR="48895" algn="l">
                        <a:lnSpc>
                          <a:spcPct val="100000"/>
                        </a:lnSpc>
                        <a:spcBef>
                          <a:spcPts val="219"/>
                        </a:spcBef>
                      </a:pPr>
                      <a:r>
                        <a:rPr lang="en-US" altLang="ja-JP" sz="1000" b="1" dirty="0">
                          <a:solidFill>
                            <a:srgbClr val="FFFFFF"/>
                          </a:solidFill>
                          <a:latin typeface="メイリオ" panose="020B0604030504040204" pitchFamily="50" charset="-128"/>
                          <a:ea typeface="メイリオ" panose="020B0604030504040204" pitchFamily="50" charset="-128"/>
                          <a:cs typeface="MS UI Gothic"/>
                        </a:rPr>
                        <a:t>1.5.1 </a:t>
                      </a:r>
                      <a:r>
                        <a:rPr lang="ja-JP" altLang="en-US" sz="1000" b="1" dirty="0">
                          <a:solidFill>
                            <a:srgbClr val="FFFFFF"/>
                          </a:solidFill>
                          <a:latin typeface="メイリオ" panose="020B0604030504040204" pitchFamily="50" charset="-128"/>
                          <a:ea typeface="メイリオ" panose="020B0604030504040204" pitchFamily="50" charset="-128"/>
                          <a:cs typeface="MS UI Gothic"/>
                        </a:rPr>
                        <a:t>（１）教職員等の遵守事項</a:t>
                      </a:r>
                    </a:p>
                  </a:txBody>
                  <a:tcPr marL="0" marR="0" marT="27939"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4BB6C4"/>
                    </a:solidFill>
                  </a:tcPr>
                </a:tc>
                <a:extLst>
                  <a:ext uri="{0D108BD9-81ED-4DB2-BD59-A6C34878D82A}">
                    <a16:rowId xmlns:a16="http://schemas.microsoft.com/office/drawing/2014/main" val="384054781"/>
                  </a:ext>
                </a:extLst>
              </a:tr>
              <a:tr h="257814">
                <a:tc>
                  <a:txBody>
                    <a:bodyPr/>
                    <a:lstStyle/>
                    <a:p>
                      <a:pPr marL="85725" marR="33020" indent="0" algn="l" defTabSz="914400" rtl="0" eaLnBrk="1" latinLnBrk="0" hangingPunct="1">
                        <a:lnSpc>
                          <a:spcPct val="108000"/>
                        </a:lnSpc>
                        <a:spcBef>
                          <a:spcPts val="0"/>
                        </a:spcBef>
                      </a:pPr>
                      <a:r>
                        <a:rPr kumimoji="1" lang="ja-JP" altLang="en-US" sz="1000" kern="1200" dirty="0">
                          <a:solidFill>
                            <a:schemeClr val="tx1">
                              <a:lumMod val="75000"/>
                              <a:lumOff val="25000"/>
                            </a:schemeClr>
                          </a:solidFill>
                          <a:latin typeface="メイリオ" panose="020B0604030504040204" pitchFamily="50" charset="-128"/>
                          <a:ea typeface="メイリオ" panose="020B0604030504040204" pitchFamily="50" charset="-128"/>
                        </a:rPr>
                        <a:t>④支給以外のパソコン、モバイル端末及び電磁的記録媒体等の業務利用</a:t>
                      </a:r>
                    </a:p>
                  </a:txBody>
                  <a:tcPr marL="0" marR="0" marT="571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DFF2F5"/>
                    </a:solidFill>
                  </a:tcPr>
                </a:tc>
                <a:extLst>
                  <a:ext uri="{0D108BD9-81ED-4DB2-BD59-A6C34878D82A}">
                    <a16:rowId xmlns:a16="http://schemas.microsoft.com/office/drawing/2014/main" val="2787042598"/>
                  </a:ext>
                </a:extLst>
              </a:tr>
              <a:tr h="694920">
                <a:tc>
                  <a:txBody>
                    <a:bodyPr/>
                    <a:lstStyle/>
                    <a:p>
                      <a:pPr marL="85725" marR="33020" indent="0" algn="l" defTabSz="914400" rtl="0" eaLnBrk="1" latinLnBrk="0" hangingPunct="1">
                        <a:lnSpc>
                          <a:spcPct val="150000"/>
                        </a:lnSpc>
                        <a:spcBef>
                          <a:spcPts val="0"/>
                        </a:spcBef>
                      </a:pPr>
                      <a:r>
                        <a:rPr kumimoji="1" lang="en-US" altLang="ja-JP" sz="1000" kern="1200" dirty="0">
                          <a:solidFill>
                            <a:schemeClr val="tx1">
                              <a:lumMod val="75000"/>
                              <a:lumOff val="25000"/>
                            </a:schemeClr>
                          </a:solidFill>
                          <a:latin typeface="メイリオ" panose="020B0604030504040204" pitchFamily="50" charset="-128"/>
                          <a:ea typeface="メイリオ" panose="020B0604030504040204" pitchFamily="50" charset="-128"/>
                        </a:rPr>
                        <a:t>(</a:t>
                      </a:r>
                      <a:r>
                        <a:rPr kumimoji="1" lang="ja-JP" altLang="en-US" sz="1000" kern="1200" dirty="0">
                          <a:solidFill>
                            <a:schemeClr val="tx1">
                              <a:lumMod val="75000"/>
                              <a:lumOff val="25000"/>
                            </a:schemeClr>
                          </a:solidFill>
                          <a:latin typeface="メイリオ" panose="020B0604030504040204" pitchFamily="50" charset="-128"/>
                          <a:ea typeface="メイリオ" panose="020B0604030504040204" pitchFamily="50" charset="-128"/>
                        </a:rPr>
                        <a:t>ア</a:t>
                      </a:r>
                      <a:r>
                        <a:rPr kumimoji="1" lang="en-US" altLang="ja-JP" sz="1000" kern="1200" dirty="0">
                          <a:solidFill>
                            <a:schemeClr val="tx1">
                              <a:lumMod val="75000"/>
                              <a:lumOff val="25000"/>
                            </a:schemeClr>
                          </a:solidFill>
                          <a:latin typeface="メイリオ" panose="020B0604030504040204" pitchFamily="50" charset="-128"/>
                          <a:ea typeface="メイリオ" panose="020B0604030504040204" pitchFamily="50" charset="-128"/>
                        </a:rPr>
                        <a:t>)</a:t>
                      </a:r>
                      <a:r>
                        <a:rPr kumimoji="1" lang="ja-JP" altLang="en-US" sz="1000" kern="1200" dirty="0">
                          <a:solidFill>
                            <a:schemeClr val="tx1">
                              <a:lumMod val="75000"/>
                              <a:lumOff val="25000"/>
                            </a:schemeClr>
                          </a:solidFill>
                          <a:latin typeface="メイリオ" panose="020B0604030504040204" pitchFamily="50" charset="-128"/>
                          <a:ea typeface="メイリオ" panose="020B0604030504040204" pitchFamily="50" charset="-128"/>
                        </a:rPr>
                        <a:t>教職員等は、支給以外のパソコン、モバイル端末及び電磁的記録媒体等を原則業務に利用してはならない。ただし、業務上必要な場合は、教育情報セキュリティ管理者の許可を得て利用することができる。</a:t>
                      </a:r>
                    </a:p>
                  </a:txBody>
                  <a:tcPr marL="0" marR="0" marT="571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07767402"/>
                  </a:ext>
                </a:extLst>
              </a:tr>
            </a:tbl>
          </a:graphicData>
        </a:graphic>
      </p:graphicFrame>
      <p:grpSp>
        <p:nvGrpSpPr>
          <p:cNvPr id="2" name="グループ化 1">
            <a:extLst>
              <a:ext uri="{FF2B5EF4-FFF2-40B4-BE49-F238E27FC236}">
                <a16:creationId xmlns:a16="http://schemas.microsoft.com/office/drawing/2014/main" id="{7A9453EB-EF33-15A8-0C3D-3EF457435900}"/>
              </a:ext>
            </a:extLst>
          </p:cNvPr>
          <p:cNvGrpSpPr/>
          <p:nvPr/>
        </p:nvGrpSpPr>
        <p:grpSpPr>
          <a:xfrm>
            <a:off x="4803700" y="3197126"/>
            <a:ext cx="3299735" cy="3323170"/>
            <a:chOff x="4673961" y="3197125"/>
            <a:chExt cx="4807830" cy="4841975"/>
          </a:xfrm>
        </p:grpSpPr>
        <p:pic>
          <p:nvPicPr>
            <p:cNvPr id="12" name="図 11">
              <a:extLst>
                <a:ext uri="{FF2B5EF4-FFF2-40B4-BE49-F238E27FC236}">
                  <a16:creationId xmlns:a16="http://schemas.microsoft.com/office/drawing/2014/main" id="{C82939B1-A8DF-2919-4411-BF6F8B8FDD1D}"/>
                </a:ext>
              </a:extLst>
            </p:cNvPr>
            <p:cNvPicPr>
              <a:picLocks noChangeAspect="1"/>
            </p:cNvPicPr>
            <p:nvPr/>
          </p:nvPicPr>
          <p:blipFill rotWithShape="1">
            <a:blip r:embed="rId3"/>
            <a:srcRect r="41001" b="4930"/>
            <a:stretch/>
          </p:blipFill>
          <p:spPr>
            <a:xfrm>
              <a:off x="4673961" y="3197125"/>
              <a:ext cx="4807830" cy="4841975"/>
            </a:xfrm>
            <a:prstGeom prst="rect">
              <a:avLst/>
            </a:prstGeom>
            <a:ln w="6350">
              <a:solidFill>
                <a:schemeClr val="bg1">
                  <a:lumMod val="65000"/>
                </a:schemeClr>
              </a:solidFill>
            </a:ln>
          </p:spPr>
        </p:pic>
        <p:sp>
          <p:nvSpPr>
            <p:cNvPr id="14" name="正方形/長方形 13">
              <a:extLst>
                <a:ext uri="{FF2B5EF4-FFF2-40B4-BE49-F238E27FC236}">
                  <a16:creationId xmlns:a16="http://schemas.microsoft.com/office/drawing/2014/main" id="{1AF4661F-75A0-66A3-128C-41C515577D10}"/>
                </a:ext>
              </a:extLst>
            </p:cNvPr>
            <p:cNvSpPr/>
            <p:nvPr/>
          </p:nvSpPr>
          <p:spPr>
            <a:xfrm>
              <a:off x="6657773" y="5115411"/>
              <a:ext cx="1678428" cy="439013"/>
            </a:xfrm>
            <a:prstGeom prst="rect">
              <a:avLst/>
            </a:prstGeom>
            <a:noFill/>
            <a:ln w="19050">
              <a:solidFill>
                <a:srgbClr val="C00000"/>
              </a:solidFill>
              <a:prstDash val="sysDash"/>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5" name="正方形/長方形 24">
              <a:extLst>
                <a:ext uri="{FF2B5EF4-FFF2-40B4-BE49-F238E27FC236}">
                  <a16:creationId xmlns:a16="http://schemas.microsoft.com/office/drawing/2014/main" id="{96B67FDF-4A9E-2642-B2A7-9AE0C3C65441}"/>
                </a:ext>
              </a:extLst>
            </p:cNvPr>
            <p:cNvSpPr/>
            <p:nvPr/>
          </p:nvSpPr>
          <p:spPr>
            <a:xfrm>
              <a:off x="6533726" y="6335232"/>
              <a:ext cx="2496167" cy="1586499"/>
            </a:xfrm>
            <a:prstGeom prst="rect">
              <a:avLst/>
            </a:prstGeom>
            <a:noFill/>
            <a:ln w="19050">
              <a:solidFill>
                <a:srgbClr val="C00000"/>
              </a:solidFill>
              <a:prstDash val="sysDash"/>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pic>
        <p:nvPicPr>
          <p:cNvPr id="13" name="図 12">
            <a:extLst>
              <a:ext uri="{FF2B5EF4-FFF2-40B4-BE49-F238E27FC236}">
                <a16:creationId xmlns:a16="http://schemas.microsoft.com/office/drawing/2014/main" id="{54AB0212-88B9-7564-0DB1-3607C38C5C66}"/>
              </a:ext>
            </a:extLst>
          </p:cNvPr>
          <p:cNvPicPr>
            <a:picLocks noChangeAspect="1"/>
          </p:cNvPicPr>
          <p:nvPr/>
        </p:nvPicPr>
        <p:blipFill>
          <a:blip r:embed="rId4"/>
          <a:stretch>
            <a:fillRect/>
          </a:stretch>
        </p:blipFill>
        <p:spPr>
          <a:xfrm>
            <a:off x="8362952" y="3753201"/>
            <a:ext cx="2948173" cy="1226672"/>
          </a:xfrm>
          <a:prstGeom prst="rect">
            <a:avLst/>
          </a:prstGeom>
          <a:ln w="6350">
            <a:solidFill>
              <a:schemeClr val="bg1">
                <a:lumMod val="65000"/>
              </a:schemeClr>
            </a:solidFill>
          </a:ln>
        </p:spPr>
      </p:pic>
      <p:cxnSp>
        <p:nvCxnSpPr>
          <p:cNvPr id="18" name="直線矢印コネクタ 17">
            <a:extLst>
              <a:ext uri="{FF2B5EF4-FFF2-40B4-BE49-F238E27FC236}">
                <a16:creationId xmlns:a16="http://schemas.microsoft.com/office/drawing/2014/main" id="{F1659F1A-9A10-7C89-027A-5CD1C2EF5936}"/>
              </a:ext>
            </a:extLst>
          </p:cNvPr>
          <p:cNvCxnSpPr>
            <a:cxnSpLocks/>
          </p:cNvCxnSpPr>
          <p:nvPr/>
        </p:nvCxnSpPr>
        <p:spPr>
          <a:xfrm>
            <a:off x="7314029" y="4657105"/>
            <a:ext cx="972721" cy="0"/>
          </a:xfrm>
          <a:prstGeom prst="straightConnector1">
            <a:avLst/>
          </a:prstGeom>
          <a:ln w="28575">
            <a:solidFill>
              <a:srgbClr val="C00000"/>
            </a:solidFill>
            <a:tailEnd type="triangle"/>
          </a:ln>
          <a:effectLst>
            <a:glow rad="25400">
              <a:schemeClr val="bg1"/>
            </a:glow>
          </a:effectLst>
        </p:spPr>
        <p:style>
          <a:lnRef idx="1">
            <a:schemeClr val="accent1"/>
          </a:lnRef>
          <a:fillRef idx="0">
            <a:schemeClr val="accent1"/>
          </a:fillRef>
          <a:effectRef idx="0">
            <a:schemeClr val="accent1"/>
          </a:effectRef>
          <a:fontRef idx="minor">
            <a:schemeClr val="tx1"/>
          </a:fontRef>
        </p:style>
      </p:cxnSp>
      <p:sp>
        <p:nvSpPr>
          <p:cNvPr id="19" name="角丸四角形 88">
            <a:extLst>
              <a:ext uri="{FF2B5EF4-FFF2-40B4-BE49-F238E27FC236}">
                <a16:creationId xmlns:a16="http://schemas.microsoft.com/office/drawing/2014/main" id="{4F1205A3-FFFF-821A-2AB0-F5BDB39F6C28}"/>
              </a:ext>
            </a:extLst>
          </p:cNvPr>
          <p:cNvSpPr/>
          <p:nvPr/>
        </p:nvSpPr>
        <p:spPr>
          <a:xfrm>
            <a:off x="8567523" y="5069874"/>
            <a:ext cx="2469450" cy="369764"/>
          </a:xfrm>
          <a:prstGeom prst="roundRect">
            <a:avLst>
              <a:gd name="adj" fmla="val 3602"/>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三角形 89">
            <a:extLst>
              <a:ext uri="{FF2B5EF4-FFF2-40B4-BE49-F238E27FC236}">
                <a16:creationId xmlns:a16="http://schemas.microsoft.com/office/drawing/2014/main" id="{86C70A04-FD2D-45FE-EC8C-1E89DAE2CFCB}"/>
              </a:ext>
            </a:extLst>
          </p:cNvPr>
          <p:cNvSpPr/>
          <p:nvPr/>
        </p:nvSpPr>
        <p:spPr>
          <a:xfrm>
            <a:off x="9729627" y="4979882"/>
            <a:ext cx="156353" cy="130294"/>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D2DA21C0-40FB-A823-2C8A-7F1B9EB87B1A}"/>
              </a:ext>
            </a:extLst>
          </p:cNvPr>
          <p:cNvSpPr txBox="1"/>
          <p:nvPr/>
        </p:nvSpPr>
        <p:spPr>
          <a:xfrm>
            <a:off x="8811174" y="5121408"/>
            <a:ext cx="1985094" cy="278153"/>
          </a:xfrm>
          <a:prstGeom prst="rect">
            <a:avLst/>
          </a:prstGeom>
          <a:noFill/>
        </p:spPr>
        <p:txBody>
          <a:bodyPr wrap="square" rtlCol="0">
            <a:spAutoFit/>
          </a:bodyPr>
          <a:lstStyle/>
          <a:p>
            <a:pPr algn="ctr">
              <a:lnSpc>
                <a:spcPct val="120000"/>
              </a:lnSpc>
            </a:pPr>
            <a:r>
              <a:rPr lang="ja-JP" altLang="en-US" sz="1050" b="1">
                <a:solidFill>
                  <a:schemeClr val="bg1"/>
                </a:solidFill>
                <a:latin typeface="Meiryo" charset="-128"/>
                <a:ea typeface="Meiryo" charset="-128"/>
                <a:cs typeface="Meiryo" charset="-128"/>
              </a:rPr>
              <a:t>特定の記録メディアを許可</a:t>
            </a:r>
            <a:endParaRPr lang="en-US" altLang="ja-JP" sz="1050" b="1" dirty="0">
              <a:solidFill>
                <a:schemeClr val="bg1"/>
              </a:solidFill>
              <a:latin typeface="Meiryo" charset="-128"/>
              <a:ea typeface="Meiryo" charset="-128"/>
              <a:cs typeface="Meiryo" charset="-128"/>
            </a:endParaRPr>
          </a:p>
        </p:txBody>
      </p:sp>
      <p:grpSp>
        <p:nvGrpSpPr>
          <p:cNvPr id="6" name="グループ化 5">
            <a:extLst>
              <a:ext uri="{FF2B5EF4-FFF2-40B4-BE49-F238E27FC236}">
                <a16:creationId xmlns:a16="http://schemas.microsoft.com/office/drawing/2014/main" id="{1714AF10-6404-BF89-38BC-680921A0DBA8}"/>
              </a:ext>
            </a:extLst>
          </p:cNvPr>
          <p:cNvGrpSpPr/>
          <p:nvPr/>
        </p:nvGrpSpPr>
        <p:grpSpPr>
          <a:xfrm>
            <a:off x="7599257" y="5772156"/>
            <a:ext cx="2707466" cy="406740"/>
            <a:chOff x="8335287" y="6051046"/>
            <a:chExt cx="2707466" cy="406740"/>
          </a:xfrm>
        </p:grpSpPr>
        <p:grpSp>
          <p:nvGrpSpPr>
            <p:cNvPr id="3" name="グループ化 2">
              <a:extLst>
                <a:ext uri="{FF2B5EF4-FFF2-40B4-BE49-F238E27FC236}">
                  <a16:creationId xmlns:a16="http://schemas.microsoft.com/office/drawing/2014/main" id="{2380A7F5-9230-B050-3576-88F21D2340FE}"/>
                </a:ext>
              </a:extLst>
            </p:cNvPr>
            <p:cNvGrpSpPr/>
            <p:nvPr/>
          </p:nvGrpSpPr>
          <p:grpSpPr>
            <a:xfrm>
              <a:off x="8362983" y="6051046"/>
              <a:ext cx="2679770" cy="406740"/>
              <a:chOff x="9131302" y="7446801"/>
              <a:chExt cx="2679770" cy="406740"/>
            </a:xfrm>
          </p:grpSpPr>
          <p:sp>
            <p:nvSpPr>
              <p:cNvPr id="22" name="角丸四角形 91">
                <a:extLst>
                  <a:ext uri="{FF2B5EF4-FFF2-40B4-BE49-F238E27FC236}">
                    <a16:creationId xmlns:a16="http://schemas.microsoft.com/office/drawing/2014/main" id="{C87D5BF3-90C6-5F03-1261-A47289FF065D}"/>
                  </a:ext>
                </a:extLst>
              </p:cNvPr>
              <p:cNvSpPr/>
              <p:nvPr/>
            </p:nvSpPr>
            <p:spPr>
              <a:xfrm>
                <a:off x="9184284" y="7446801"/>
                <a:ext cx="2626788" cy="406740"/>
              </a:xfrm>
              <a:prstGeom prst="roundRect">
                <a:avLst>
                  <a:gd name="adj" fmla="val 3602"/>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id="{5C950B96-AED5-4CBF-D758-1A7EBAE2E4F8}"/>
                  </a:ext>
                </a:extLst>
              </p:cNvPr>
              <p:cNvSpPr txBox="1"/>
              <p:nvPr/>
            </p:nvSpPr>
            <p:spPr>
              <a:xfrm>
                <a:off x="9131302" y="7495944"/>
                <a:ext cx="2642159" cy="322417"/>
              </a:xfrm>
              <a:prstGeom prst="rect">
                <a:avLst/>
              </a:prstGeom>
              <a:noFill/>
            </p:spPr>
            <p:txBody>
              <a:bodyPr wrap="square" rtlCol="0">
                <a:spAutoFit/>
              </a:bodyPr>
              <a:lstStyle/>
              <a:p>
                <a:pPr algn="ctr">
                  <a:lnSpc>
                    <a:spcPct val="120000"/>
                  </a:lnSpc>
                </a:pPr>
                <a:r>
                  <a:rPr lang="ja-JP" altLang="en-US" sz="1050" b="1" dirty="0">
                    <a:solidFill>
                      <a:schemeClr val="bg1"/>
                    </a:solidFill>
                    <a:latin typeface="Meiryo" charset="-128"/>
                    <a:ea typeface="Meiryo" charset="-128"/>
                    <a:cs typeface="Meiryo" charset="-128"/>
                  </a:rPr>
                  <a:t>禁止時には利用者にメッセージを表示</a:t>
                </a:r>
                <a:endParaRPr lang="en-US" altLang="ja-JP" sz="1050" b="1" dirty="0">
                  <a:solidFill>
                    <a:schemeClr val="bg1"/>
                  </a:solidFill>
                  <a:latin typeface="Meiryo" charset="-128"/>
                  <a:ea typeface="Meiryo" charset="-128"/>
                  <a:cs typeface="Meiryo" charset="-128"/>
                </a:endParaRPr>
              </a:p>
            </p:txBody>
          </p:sp>
        </p:grpSp>
        <p:sp>
          <p:nvSpPr>
            <p:cNvPr id="39" name="三角形 93">
              <a:extLst>
                <a:ext uri="{FF2B5EF4-FFF2-40B4-BE49-F238E27FC236}">
                  <a16:creationId xmlns:a16="http://schemas.microsoft.com/office/drawing/2014/main" id="{E4636B48-E4C4-E1D9-2B72-2FB886BB3175}"/>
                </a:ext>
              </a:extLst>
            </p:cNvPr>
            <p:cNvSpPr/>
            <p:nvPr/>
          </p:nvSpPr>
          <p:spPr>
            <a:xfrm rot="16200000">
              <a:off x="8324467" y="6207817"/>
              <a:ext cx="129844" cy="108203"/>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20013022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B76E14CC-72A9-2B6A-D2C5-75EBF4107397}"/>
              </a:ext>
            </a:extLst>
          </p:cNvPr>
          <p:cNvPicPr>
            <a:picLocks noChangeAspect="1"/>
          </p:cNvPicPr>
          <p:nvPr/>
        </p:nvPicPr>
        <p:blipFill rotWithShape="1">
          <a:blip r:embed="rId3"/>
          <a:srcRect t="11111"/>
          <a:stretch/>
        </p:blipFill>
        <p:spPr>
          <a:xfrm>
            <a:off x="4794806" y="3240071"/>
            <a:ext cx="5785859" cy="2922603"/>
          </a:xfrm>
          <a:prstGeom prst="rect">
            <a:avLst/>
          </a:prstGeom>
        </p:spPr>
      </p:pic>
      <p:sp>
        <p:nvSpPr>
          <p:cNvPr id="4" name="テキスト プレースホルダー 3">
            <a:extLst>
              <a:ext uri="{FF2B5EF4-FFF2-40B4-BE49-F238E27FC236}">
                <a16:creationId xmlns:a16="http://schemas.microsoft.com/office/drawing/2014/main" id="{911C3E1F-803D-4502-9244-37524FAFF945}"/>
              </a:ext>
            </a:extLst>
          </p:cNvPr>
          <p:cNvSpPr>
            <a:spLocks noGrp="1"/>
          </p:cNvSpPr>
          <p:nvPr>
            <p:ph type="body" sz="quarter" idx="15"/>
          </p:nvPr>
        </p:nvSpPr>
        <p:spPr>
          <a:prstGeom prst="rect">
            <a:avLst/>
          </a:prstGeom>
        </p:spPr>
        <p:txBody>
          <a:bodyPr/>
          <a:lstStyle/>
          <a:p>
            <a:r>
              <a:rPr lang="en-US" altLang="ja-JP" dirty="0"/>
              <a:t>1.6</a:t>
            </a:r>
            <a:r>
              <a:rPr lang="ja-JP" altLang="en-US" dirty="0"/>
              <a:t>　技術的セキュリティ</a:t>
            </a:r>
          </a:p>
        </p:txBody>
      </p:sp>
      <p:sp>
        <p:nvSpPr>
          <p:cNvPr id="14" name="テキスト ボックス 13">
            <a:extLst>
              <a:ext uri="{FF2B5EF4-FFF2-40B4-BE49-F238E27FC236}">
                <a16:creationId xmlns:a16="http://schemas.microsoft.com/office/drawing/2014/main" id="{51B44043-D182-4116-BB97-D94BE600C3F8}"/>
              </a:ext>
            </a:extLst>
          </p:cNvPr>
          <p:cNvSpPr txBox="1"/>
          <p:nvPr/>
        </p:nvSpPr>
        <p:spPr>
          <a:xfrm>
            <a:off x="585607" y="3753201"/>
            <a:ext cx="3776843" cy="626775"/>
          </a:xfrm>
          <a:prstGeom prst="rect">
            <a:avLst/>
          </a:prstGeom>
          <a:noFill/>
        </p:spPr>
        <p:txBody>
          <a:bodyPr wrap="square" rtlCol="0">
            <a:spAutoFit/>
          </a:bodyPr>
          <a:lstStyle/>
          <a:p>
            <a:pPr>
              <a:lnSpc>
                <a:spcPts val="2200"/>
              </a:lnSpc>
            </a:pPr>
            <a:r>
              <a:rPr lang="en-US" altLang="ja-JP" sz="1600" b="1" dirty="0">
                <a:solidFill>
                  <a:schemeClr val="tx1">
                    <a:lumMod val="75000"/>
                    <a:lumOff val="25000"/>
                  </a:schemeClr>
                </a:solidFill>
                <a:latin typeface="Meiryo UI" panose="020B0604030504040204" pitchFamily="50" charset="-128"/>
                <a:ea typeface="Meiryo UI" panose="020B0604030504040204" pitchFamily="50" charset="-128"/>
              </a:rPr>
              <a:t>PC </a:t>
            </a:r>
            <a:r>
              <a:rPr lang="ja-JP" altLang="en-US" sz="1600" b="1" dirty="0">
                <a:solidFill>
                  <a:schemeClr val="tx1">
                    <a:lumMod val="75000"/>
                    <a:lumOff val="25000"/>
                  </a:schemeClr>
                </a:solidFill>
                <a:latin typeface="Meiryo UI" panose="020B0604030504040204" pitchFamily="50" charset="-128"/>
                <a:ea typeface="Meiryo UI" panose="020B0604030504040204" pitchFamily="50" charset="-128"/>
              </a:rPr>
              <a:t>操作を記録し、問題の有無を把握。</a:t>
            </a:r>
            <a:endParaRPr lang="en-US" altLang="ja-JP" sz="1600" b="1" dirty="0">
              <a:solidFill>
                <a:schemeClr val="tx1">
                  <a:lumMod val="75000"/>
                  <a:lumOff val="25000"/>
                </a:schemeClr>
              </a:solidFill>
              <a:latin typeface="Meiryo UI" panose="020B0604030504040204" pitchFamily="50" charset="-128"/>
              <a:ea typeface="Meiryo UI" panose="020B0604030504040204" pitchFamily="50" charset="-128"/>
            </a:endParaRPr>
          </a:p>
          <a:p>
            <a:pPr>
              <a:lnSpc>
                <a:spcPts val="2200"/>
              </a:lnSpc>
            </a:pPr>
            <a:r>
              <a:rPr lang="ja-JP" altLang="en-US" sz="1600" b="1" dirty="0">
                <a:solidFill>
                  <a:schemeClr val="tx1">
                    <a:lumMod val="75000"/>
                    <a:lumOff val="25000"/>
                  </a:schemeClr>
                </a:solidFill>
                <a:latin typeface="Meiryo UI" panose="020B0604030504040204" pitchFamily="50" charset="-128"/>
                <a:ea typeface="Meiryo UI" panose="020B0604030504040204" pitchFamily="50" charset="-128"/>
              </a:rPr>
              <a:t>さらに問題発生時の詳細調査ができます</a:t>
            </a:r>
          </a:p>
        </p:txBody>
      </p:sp>
      <p:sp>
        <p:nvSpPr>
          <p:cNvPr id="15" name="テキスト ボックス 14">
            <a:extLst>
              <a:ext uri="{FF2B5EF4-FFF2-40B4-BE49-F238E27FC236}">
                <a16:creationId xmlns:a16="http://schemas.microsoft.com/office/drawing/2014/main" id="{C0C1632C-6550-4F0D-929A-534A883011EA}"/>
              </a:ext>
            </a:extLst>
          </p:cNvPr>
          <p:cNvSpPr txBox="1"/>
          <p:nvPr/>
        </p:nvSpPr>
        <p:spPr>
          <a:xfrm>
            <a:off x="585607" y="4566721"/>
            <a:ext cx="3700643" cy="1671355"/>
          </a:xfrm>
          <a:prstGeom prst="rect">
            <a:avLst/>
          </a:prstGeom>
          <a:noFill/>
        </p:spPr>
        <p:txBody>
          <a:bodyPr wrap="square" rtlCol="0">
            <a:spAutoFit/>
          </a:bodyPr>
          <a:lstStyle/>
          <a:p>
            <a:pPr>
              <a:lnSpc>
                <a:spcPts val="2100"/>
              </a:lnSpc>
            </a:pPr>
            <a:r>
              <a:rPr lang="ja-JP" altLang="en-US" sz="1200" dirty="0">
                <a:latin typeface="Meiryo UI" panose="020B0604030504040204" pitchFamily="50" charset="-128"/>
                <a:ea typeface="Meiryo UI" panose="020B0604030504040204" pitchFamily="50" charset="-128"/>
              </a:rPr>
              <a:t>パソコンの操作履歴をログ化し収集可能です。問題操作が発生した場合、赤字で問題操作をお知らせします。気になる操作はクリックし周辺操作を確認できます。</a:t>
            </a:r>
            <a:endParaRPr lang="en-US" altLang="ja-JP" sz="1200" dirty="0">
              <a:latin typeface="Meiryo UI" panose="020B0604030504040204" pitchFamily="50" charset="-128"/>
              <a:ea typeface="Meiryo UI" panose="020B0604030504040204" pitchFamily="50" charset="-128"/>
            </a:endParaRPr>
          </a:p>
          <a:p>
            <a:pPr>
              <a:lnSpc>
                <a:spcPts val="2100"/>
              </a:lnSpc>
            </a:pPr>
            <a:endParaRPr lang="en-US" altLang="ja-JP" sz="1200" dirty="0">
              <a:latin typeface="Meiryo UI" panose="020B0604030504040204" pitchFamily="50" charset="-128"/>
              <a:ea typeface="Meiryo UI" panose="020B0604030504040204" pitchFamily="50" charset="-128"/>
            </a:endParaRPr>
          </a:p>
          <a:p>
            <a:pPr>
              <a:lnSpc>
                <a:spcPts val="2100"/>
              </a:lnSpc>
            </a:pPr>
            <a:r>
              <a:rPr lang="ja-JP" altLang="en-US" sz="1200" dirty="0">
                <a:latin typeface="Meiryo UI" panose="020B0604030504040204" pitchFamily="50" charset="-128"/>
                <a:ea typeface="Meiryo UI" panose="020B0604030504040204" pitchFamily="50" charset="-128"/>
              </a:rPr>
              <a:t>「退職者の操作を把握する」などよく調査する条件は保存が可能です</a:t>
            </a:r>
            <a:endParaRPr lang="en-US" altLang="ja-JP" sz="1200" dirty="0">
              <a:latin typeface="Meiryo UI" panose="020B0604030504040204" pitchFamily="50" charset="-128"/>
              <a:ea typeface="Meiryo UI" panose="020B0604030504040204" pitchFamily="50" charset="-128"/>
            </a:endParaRPr>
          </a:p>
        </p:txBody>
      </p:sp>
      <p:sp>
        <p:nvSpPr>
          <p:cNvPr id="16" name="角丸四角形 19">
            <a:extLst>
              <a:ext uri="{FF2B5EF4-FFF2-40B4-BE49-F238E27FC236}">
                <a16:creationId xmlns:a16="http://schemas.microsoft.com/office/drawing/2014/main" id="{FFD09F57-1E22-4B36-9611-2DFCB2531B91}"/>
              </a:ext>
            </a:extLst>
          </p:cNvPr>
          <p:cNvSpPr/>
          <p:nvPr/>
        </p:nvSpPr>
        <p:spPr>
          <a:xfrm>
            <a:off x="585607" y="3197125"/>
            <a:ext cx="3890599" cy="369331"/>
          </a:xfrm>
          <a:prstGeom prst="roundRect">
            <a:avLst>
              <a:gd name="adj" fmla="val 28836"/>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ログ管理</a:t>
            </a:r>
          </a:p>
        </p:txBody>
      </p:sp>
      <p:grpSp>
        <p:nvGrpSpPr>
          <p:cNvPr id="25" name="グループ化 24">
            <a:extLst>
              <a:ext uri="{FF2B5EF4-FFF2-40B4-BE49-F238E27FC236}">
                <a16:creationId xmlns:a16="http://schemas.microsoft.com/office/drawing/2014/main" id="{24934DB0-D25C-43F6-887B-584A78D8639B}"/>
              </a:ext>
            </a:extLst>
          </p:cNvPr>
          <p:cNvGrpSpPr/>
          <p:nvPr/>
        </p:nvGrpSpPr>
        <p:grpSpPr>
          <a:xfrm>
            <a:off x="7071333" y="3364788"/>
            <a:ext cx="1828880" cy="653957"/>
            <a:chOff x="4948195" y="2551964"/>
            <a:chExt cx="1407900" cy="653957"/>
          </a:xfrm>
        </p:grpSpPr>
        <p:sp>
          <p:nvSpPr>
            <p:cNvPr id="26" name="フリーフォーム: 図形 25">
              <a:extLst>
                <a:ext uri="{FF2B5EF4-FFF2-40B4-BE49-F238E27FC236}">
                  <a16:creationId xmlns:a16="http://schemas.microsoft.com/office/drawing/2014/main" id="{7CAEF2A2-E245-4B83-BA47-20335D4C70FC}"/>
                </a:ext>
              </a:extLst>
            </p:cNvPr>
            <p:cNvSpPr/>
            <p:nvPr/>
          </p:nvSpPr>
          <p:spPr>
            <a:xfrm rot="10800000">
              <a:off x="4948195" y="2551964"/>
              <a:ext cx="1407900" cy="653957"/>
            </a:xfrm>
            <a:custGeom>
              <a:avLst/>
              <a:gdLst>
                <a:gd name="connsiteX0" fmla="*/ 2587034 w 2700912"/>
                <a:gd name="connsiteY0" fmla="*/ 858863 h 858863"/>
                <a:gd name="connsiteX1" fmla="*/ 113878 w 2700912"/>
                <a:gd name="connsiteY1" fmla="*/ 858863 h 858863"/>
                <a:gd name="connsiteX2" fmla="*/ 0 w 2700912"/>
                <a:gd name="connsiteY2" fmla="*/ 744985 h 858863"/>
                <a:gd name="connsiteX3" fmla="*/ 0 w 2700912"/>
                <a:gd name="connsiteY3" fmla="*/ 289487 h 858863"/>
                <a:gd name="connsiteX4" fmla="*/ 113878 w 2700912"/>
                <a:gd name="connsiteY4" fmla="*/ 175609 h 858863"/>
                <a:gd name="connsiteX5" fmla="*/ 1943383 w 2700912"/>
                <a:gd name="connsiteY5" fmla="*/ 175609 h 858863"/>
                <a:gd name="connsiteX6" fmla="*/ 2094817 w 2700912"/>
                <a:gd name="connsiteY6" fmla="*/ 0 h 858863"/>
                <a:gd name="connsiteX7" fmla="*/ 2246251 w 2700912"/>
                <a:gd name="connsiteY7" fmla="*/ 175609 h 858863"/>
                <a:gd name="connsiteX8" fmla="*/ 2587034 w 2700912"/>
                <a:gd name="connsiteY8" fmla="*/ 175609 h 858863"/>
                <a:gd name="connsiteX9" fmla="*/ 2700912 w 2700912"/>
                <a:gd name="connsiteY9" fmla="*/ 289487 h 858863"/>
                <a:gd name="connsiteX10" fmla="*/ 2700912 w 2700912"/>
                <a:gd name="connsiteY10" fmla="*/ 744985 h 858863"/>
                <a:gd name="connsiteX11" fmla="*/ 2587034 w 2700912"/>
                <a:gd name="connsiteY11" fmla="*/ 858863 h 858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00912" h="858863">
                  <a:moveTo>
                    <a:pt x="2587034" y="858863"/>
                  </a:moveTo>
                  <a:lnTo>
                    <a:pt x="113878" y="858863"/>
                  </a:lnTo>
                  <a:cubicBezTo>
                    <a:pt x="50985" y="858863"/>
                    <a:pt x="0" y="807878"/>
                    <a:pt x="0" y="744985"/>
                  </a:cubicBezTo>
                  <a:lnTo>
                    <a:pt x="0" y="289487"/>
                  </a:lnTo>
                  <a:cubicBezTo>
                    <a:pt x="0" y="226594"/>
                    <a:pt x="50985" y="175609"/>
                    <a:pt x="113878" y="175609"/>
                  </a:cubicBezTo>
                  <a:lnTo>
                    <a:pt x="1943383" y="175609"/>
                  </a:lnTo>
                  <a:lnTo>
                    <a:pt x="2094817" y="0"/>
                  </a:lnTo>
                  <a:lnTo>
                    <a:pt x="2246251" y="175609"/>
                  </a:lnTo>
                  <a:lnTo>
                    <a:pt x="2587034" y="175609"/>
                  </a:lnTo>
                  <a:cubicBezTo>
                    <a:pt x="2649927" y="175609"/>
                    <a:pt x="2700912" y="226594"/>
                    <a:pt x="2700912" y="289487"/>
                  </a:cubicBezTo>
                  <a:lnTo>
                    <a:pt x="2700912" y="744985"/>
                  </a:lnTo>
                  <a:cubicBezTo>
                    <a:pt x="2700912" y="807878"/>
                    <a:pt x="2649927" y="858863"/>
                    <a:pt x="2587034" y="858863"/>
                  </a:cubicBezTo>
                  <a:close/>
                </a:path>
              </a:pathLst>
            </a:custGeom>
            <a:solidFill>
              <a:schemeClr val="bg1">
                <a:alpha val="7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7" name="テキスト ボックス 26">
              <a:extLst>
                <a:ext uri="{FF2B5EF4-FFF2-40B4-BE49-F238E27FC236}">
                  <a16:creationId xmlns:a16="http://schemas.microsoft.com/office/drawing/2014/main" id="{8D63A7DC-D2AE-4D66-B4E8-097431A58FE2}"/>
                </a:ext>
              </a:extLst>
            </p:cNvPr>
            <p:cNvSpPr txBox="1"/>
            <p:nvPr/>
          </p:nvSpPr>
          <p:spPr>
            <a:xfrm>
              <a:off x="5011705" y="2632293"/>
              <a:ext cx="1307343" cy="430887"/>
            </a:xfrm>
            <a:prstGeom prst="rect">
              <a:avLst/>
            </a:prstGeom>
            <a:noFill/>
          </p:spPr>
          <p:txBody>
            <a:bodyPr wrap="square" rtlCol="0">
              <a:spAutoFit/>
            </a:bodyPr>
            <a:lstStyle/>
            <a:p>
              <a:pPr algn="ctr"/>
              <a:r>
                <a:rPr kumimoji="1" lang="ja-JP" altLang="en-US" sz="1100" b="1" dirty="0">
                  <a:solidFill>
                    <a:srgbClr val="C00000"/>
                  </a:solidFill>
                  <a:latin typeface="メイリオ" panose="020B0604030504040204" pitchFamily="50" charset="-128"/>
                  <a:ea typeface="メイリオ" panose="020B0604030504040204" pitchFamily="50" charset="-128"/>
                </a:rPr>
                <a:t>問題操作は</a:t>
              </a:r>
              <a:endParaRPr kumimoji="1" lang="en-US" altLang="ja-JP" sz="1100" b="1" dirty="0">
                <a:solidFill>
                  <a:srgbClr val="C00000"/>
                </a:solidFill>
                <a:latin typeface="メイリオ" panose="020B0604030504040204" pitchFamily="50" charset="-128"/>
                <a:ea typeface="メイリオ" panose="020B0604030504040204" pitchFamily="50" charset="-128"/>
              </a:endParaRPr>
            </a:p>
            <a:p>
              <a:pPr algn="ctr"/>
              <a:r>
                <a:rPr kumimoji="1" lang="ja-JP" altLang="en-US" sz="1100" b="1" dirty="0">
                  <a:solidFill>
                    <a:srgbClr val="C00000"/>
                  </a:solidFill>
                  <a:latin typeface="メイリオ" panose="020B0604030504040204" pitchFamily="50" charset="-128"/>
                  <a:ea typeface="メイリオ" panose="020B0604030504040204" pitchFamily="50" charset="-128"/>
                </a:rPr>
                <a:t>赤で表示</a:t>
              </a:r>
            </a:p>
          </p:txBody>
        </p:sp>
      </p:grpSp>
      <p:graphicFrame>
        <p:nvGraphicFramePr>
          <p:cNvPr id="18" name="表 17">
            <a:extLst>
              <a:ext uri="{FF2B5EF4-FFF2-40B4-BE49-F238E27FC236}">
                <a16:creationId xmlns:a16="http://schemas.microsoft.com/office/drawing/2014/main" id="{C123C903-B0F2-976F-9E65-EAFD4B79F1F3}"/>
              </a:ext>
            </a:extLst>
          </p:cNvPr>
          <p:cNvGraphicFramePr>
            <a:graphicFrameLocks noGrp="1"/>
          </p:cNvGraphicFramePr>
          <p:nvPr>
            <p:extLst>
              <p:ext uri="{D42A27DB-BD31-4B8C-83A1-F6EECF244321}">
                <p14:modId xmlns:p14="http://schemas.microsoft.com/office/powerpoint/2010/main" val="2751062470"/>
              </p:ext>
            </p:extLst>
          </p:nvPr>
        </p:nvGraphicFramePr>
        <p:xfrm>
          <a:off x="503105" y="869888"/>
          <a:ext cx="11117395" cy="1486192"/>
        </p:xfrm>
        <a:graphic>
          <a:graphicData uri="http://schemas.openxmlformats.org/drawingml/2006/table">
            <a:tbl>
              <a:tblPr firstRow="1" bandRow="1">
                <a:tableStyleId>{2D5ABB26-0587-4C30-8999-92F81FD0307C}</a:tableStyleId>
              </a:tblPr>
              <a:tblGrid>
                <a:gridCol w="11117395">
                  <a:extLst>
                    <a:ext uri="{9D8B030D-6E8A-4147-A177-3AD203B41FA5}">
                      <a16:colId xmlns:a16="http://schemas.microsoft.com/office/drawing/2014/main" val="1193192979"/>
                    </a:ext>
                  </a:extLst>
                </a:gridCol>
              </a:tblGrid>
              <a:tr h="263353">
                <a:tc>
                  <a:txBody>
                    <a:bodyPr/>
                    <a:lstStyle/>
                    <a:p>
                      <a:pPr marL="0" marR="48895" algn="l">
                        <a:lnSpc>
                          <a:spcPct val="100000"/>
                        </a:lnSpc>
                        <a:spcBef>
                          <a:spcPts val="219"/>
                        </a:spcBef>
                      </a:pPr>
                      <a:r>
                        <a:rPr lang="en-US" altLang="ja-JP" sz="1000" b="1" dirty="0">
                          <a:solidFill>
                            <a:srgbClr val="FFFFFF"/>
                          </a:solidFill>
                          <a:latin typeface="メイリオ" panose="020B0604030504040204" pitchFamily="50" charset="-128"/>
                          <a:ea typeface="メイリオ" panose="020B0604030504040204" pitchFamily="50" charset="-128"/>
                          <a:cs typeface="MS UI Gothic"/>
                        </a:rPr>
                        <a:t>1.6.1. </a:t>
                      </a:r>
                      <a:r>
                        <a:rPr lang="ja-JP" altLang="en-US" sz="1000" b="1" dirty="0">
                          <a:solidFill>
                            <a:srgbClr val="FFFFFF"/>
                          </a:solidFill>
                          <a:latin typeface="メイリオ" panose="020B0604030504040204" pitchFamily="50" charset="-128"/>
                          <a:ea typeface="メイリオ" panose="020B0604030504040204" pitchFamily="50" charset="-128"/>
                          <a:cs typeface="MS UI Gothic"/>
                        </a:rPr>
                        <a:t>コンピュータ及びネットワークの管理 </a:t>
                      </a:r>
                    </a:p>
                  </a:txBody>
                  <a:tcPr marL="0" marR="0" marT="27939"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4BB6C4"/>
                    </a:solidFill>
                  </a:tcPr>
                </a:tc>
                <a:extLst>
                  <a:ext uri="{0D108BD9-81ED-4DB2-BD59-A6C34878D82A}">
                    <a16:rowId xmlns:a16="http://schemas.microsoft.com/office/drawing/2014/main" val="384054781"/>
                  </a:ext>
                </a:extLst>
              </a:tr>
              <a:tr h="257814">
                <a:tc>
                  <a:txBody>
                    <a:bodyPr/>
                    <a:lstStyle/>
                    <a:p>
                      <a:pPr marL="85725" marR="33020" indent="0" algn="l" defTabSz="914400" rtl="0" eaLnBrk="1" latinLnBrk="0" hangingPunct="1">
                        <a:lnSpc>
                          <a:spcPct val="108000"/>
                        </a:lnSpc>
                        <a:spcBef>
                          <a:spcPts val="0"/>
                        </a:spcBef>
                      </a:pPr>
                      <a:r>
                        <a:rPr kumimoji="1" lang="ja-JP" altLang="en-US" sz="1000" kern="1200" dirty="0">
                          <a:solidFill>
                            <a:schemeClr val="tx1">
                              <a:lumMod val="75000"/>
                              <a:lumOff val="25000"/>
                            </a:schemeClr>
                          </a:solidFill>
                          <a:latin typeface="メイリオ" panose="020B0604030504040204" pitchFamily="50" charset="-128"/>
                          <a:ea typeface="メイリオ" panose="020B0604030504040204" pitchFamily="50" charset="-128"/>
                        </a:rPr>
                        <a:t> </a:t>
                      </a:r>
                      <a:r>
                        <a:rPr kumimoji="1" lang="en-US" altLang="ja-JP" sz="1000" kern="1200" dirty="0">
                          <a:solidFill>
                            <a:schemeClr val="tx1">
                              <a:lumMod val="75000"/>
                              <a:lumOff val="25000"/>
                            </a:schemeClr>
                          </a:solidFill>
                          <a:latin typeface="メイリオ" panose="020B0604030504040204" pitchFamily="50" charset="-128"/>
                          <a:ea typeface="メイリオ" panose="020B0604030504040204" pitchFamily="50" charset="-128"/>
                        </a:rPr>
                        <a:t>(</a:t>
                      </a:r>
                      <a:r>
                        <a:rPr kumimoji="1" lang="ja-JP" altLang="en-US" sz="1000" kern="1200" dirty="0">
                          <a:solidFill>
                            <a:schemeClr val="tx1">
                              <a:lumMod val="75000"/>
                              <a:lumOff val="25000"/>
                            </a:schemeClr>
                          </a:solidFill>
                          <a:latin typeface="メイリオ" panose="020B0604030504040204" pitchFamily="50" charset="-128"/>
                          <a:ea typeface="メイリオ" panose="020B0604030504040204" pitchFamily="50" charset="-128"/>
                        </a:rPr>
                        <a:t>６</a:t>
                      </a:r>
                      <a:r>
                        <a:rPr kumimoji="1" lang="en-US" altLang="ja-JP" sz="1000" kern="1200" dirty="0">
                          <a:solidFill>
                            <a:schemeClr val="tx1">
                              <a:lumMod val="75000"/>
                              <a:lumOff val="25000"/>
                            </a:schemeClr>
                          </a:solidFill>
                          <a:latin typeface="メイリオ" panose="020B0604030504040204" pitchFamily="50" charset="-128"/>
                          <a:ea typeface="メイリオ" panose="020B0604030504040204" pitchFamily="50" charset="-128"/>
                        </a:rPr>
                        <a:t>) </a:t>
                      </a:r>
                      <a:r>
                        <a:rPr kumimoji="1" lang="ja-JP" altLang="en-US" sz="1000" kern="1200" dirty="0">
                          <a:solidFill>
                            <a:schemeClr val="tx1">
                              <a:lumMod val="75000"/>
                              <a:lumOff val="25000"/>
                            </a:schemeClr>
                          </a:solidFill>
                          <a:latin typeface="メイリオ" panose="020B0604030504040204" pitchFamily="50" charset="-128"/>
                          <a:ea typeface="メイリオ" panose="020B0604030504040204" pitchFamily="50" charset="-128"/>
                        </a:rPr>
                        <a:t>ログの取得等 </a:t>
                      </a:r>
                    </a:p>
                  </a:txBody>
                  <a:tcPr marL="0" marR="0" marT="571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DFF2F5"/>
                    </a:solidFill>
                  </a:tcPr>
                </a:tc>
                <a:extLst>
                  <a:ext uri="{0D108BD9-81ED-4DB2-BD59-A6C34878D82A}">
                    <a16:rowId xmlns:a16="http://schemas.microsoft.com/office/drawing/2014/main" val="2787042598"/>
                  </a:ext>
                </a:extLst>
              </a:tr>
              <a:tr h="965025">
                <a:tc>
                  <a:txBody>
                    <a:bodyPr/>
                    <a:lstStyle/>
                    <a:p>
                      <a:pPr marL="85725" marR="33020" indent="0" algn="l" defTabSz="914400" rtl="0" eaLnBrk="1" latinLnBrk="0" hangingPunct="1">
                        <a:lnSpc>
                          <a:spcPct val="150000"/>
                        </a:lnSpc>
                        <a:spcBef>
                          <a:spcPts val="0"/>
                        </a:spcBef>
                      </a:pPr>
                      <a:r>
                        <a:rPr kumimoji="1" lang="ja-JP" altLang="en-US" sz="1000" kern="1200" dirty="0">
                          <a:solidFill>
                            <a:schemeClr val="tx1">
                              <a:lumMod val="75000"/>
                              <a:lumOff val="25000"/>
                            </a:schemeClr>
                          </a:solidFill>
                          <a:latin typeface="メイリオ" panose="020B0604030504040204" pitchFamily="50" charset="-128"/>
                          <a:ea typeface="メイリオ" panose="020B0604030504040204" pitchFamily="50" charset="-128"/>
                        </a:rPr>
                        <a:t>①統括教育情報セキュリティ責任者及び教育情報システム管理者は、各種ログ及び情報セキュリティの確保に必要な記録を取得し、一定の期間保存しなければならない。</a:t>
                      </a:r>
                      <a:endParaRPr kumimoji="1" lang="en-US" altLang="ja-JP" sz="1000" kern="1200" dirty="0">
                        <a:solidFill>
                          <a:schemeClr val="tx1">
                            <a:lumMod val="75000"/>
                            <a:lumOff val="25000"/>
                          </a:schemeClr>
                        </a:solidFill>
                        <a:latin typeface="メイリオ" panose="020B0604030504040204" pitchFamily="50" charset="-128"/>
                        <a:ea typeface="メイリオ" panose="020B0604030504040204" pitchFamily="50" charset="-128"/>
                      </a:endParaRPr>
                    </a:p>
                    <a:p>
                      <a:pPr marL="85725" marR="33020" indent="0" algn="l" defTabSz="914400" rtl="0" eaLnBrk="1" latinLnBrk="0" hangingPunct="1">
                        <a:lnSpc>
                          <a:spcPct val="150000"/>
                        </a:lnSpc>
                        <a:spcBef>
                          <a:spcPts val="0"/>
                        </a:spcBef>
                      </a:pPr>
                      <a:r>
                        <a:rPr kumimoji="1" lang="ja-JP" altLang="en-US" sz="1000" kern="1200" dirty="0">
                          <a:solidFill>
                            <a:schemeClr val="tx1">
                              <a:lumMod val="75000"/>
                              <a:lumOff val="25000"/>
                            </a:schemeClr>
                          </a:solidFill>
                          <a:latin typeface="メイリオ" panose="020B0604030504040204" pitchFamily="50" charset="-128"/>
                          <a:ea typeface="メイリオ" panose="020B0604030504040204" pitchFamily="50" charset="-128"/>
                        </a:rPr>
                        <a:t>③統括教育情報セキュリティ責任者及び教育情報システム管理者は、取得したログを定期的に点検又は分析する機能を設け、必要に応じて悪意ある第三者等からの不正侵入、不正操作等の有無について点検又は分析を実施しなければならない。 </a:t>
                      </a:r>
                    </a:p>
                  </a:txBody>
                  <a:tcPr marL="0" marR="0" marT="571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07767402"/>
                  </a:ext>
                </a:extLst>
              </a:tr>
            </a:tbl>
          </a:graphicData>
        </a:graphic>
      </p:graphicFrame>
      <p:pic>
        <p:nvPicPr>
          <p:cNvPr id="8" name="図 7">
            <a:extLst>
              <a:ext uri="{FF2B5EF4-FFF2-40B4-BE49-F238E27FC236}">
                <a16:creationId xmlns:a16="http://schemas.microsoft.com/office/drawing/2014/main" id="{ED1D3766-36BE-0D8A-E1A3-822A41C059F7}"/>
              </a:ext>
            </a:extLst>
          </p:cNvPr>
          <p:cNvPicPr>
            <a:picLocks noChangeAspect="1"/>
          </p:cNvPicPr>
          <p:nvPr/>
        </p:nvPicPr>
        <p:blipFill rotWithShape="1">
          <a:blip r:embed="rId4"/>
          <a:srcRect l="26954" t="11667" r="26764" b="41401"/>
          <a:stretch/>
        </p:blipFill>
        <p:spPr>
          <a:xfrm>
            <a:off x="8534400" y="4799684"/>
            <a:ext cx="3086100" cy="1778362"/>
          </a:xfrm>
          <a:prstGeom prst="rect">
            <a:avLst/>
          </a:prstGeom>
        </p:spPr>
      </p:pic>
      <p:grpSp>
        <p:nvGrpSpPr>
          <p:cNvPr id="21" name="グループ化 20">
            <a:extLst>
              <a:ext uri="{FF2B5EF4-FFF2-40B4-BE49-F238E27FC236}">
                <a16:creationId xmlns:a16="http://schemas.microsoft.com/office/drawing/2014/main" id="{D36AAE1B-93EC-9588-1E34-D2B0ACCA091A}"/>
              </a:ext>
            </a:extLst>
          </p:cNvPr>
          <p:cNvGrpSpPr/>
          <p:nvPr/>
        </p:nvGrpSpPr>
        <p:grpSpPr>
          <a:xfrm>
            <a:off x="9163010" y="6057802"/>
            <a:ext cx="1828880" cy="520244"/>
            <a:chOff x="4948195" y="2551964"/>
            <a:chExt cx="1407900" cy="520244"/>
          </a:xfrm>
        </p:grpSpPr>
        <p:sp>
          <p:nvSpPr>
            <p:cNvPr id="28" name="フリーフォーム: 図形 27">
              <a:extLst>
                <a:ext uri="{FF2B5EF4-FFF2-40B4-BE49-F238E27FC236}">
                  <a16:creationId xmlns:a16="http://schemas.microsoft.com/office/drawing/2014/main" id="{CCC17574-2865-19DC-C8DE-8481D069B4B9}"/>
                </a:ext>
              </a:extLst>
            </p:cNvPr>
            <p:cNvSpPr/>
            <p:nvPr/>
          </p:nvSpPr>
          <p:spPr>
            <a:xfrm rot="10800000">
              <a:off x="4948195" y="2551964"/>
              <a:ext cx="1407900" cy="520244"/>
            </a:xfrm>
            <a:custGeom>
              <a:avLst/>
              <a:gdLst>
                <a:gd name="connsiteX0" fmla="*/ 2587034 w 2700912"/>
                <a:gd name="connsiteY0" fmla="*/ 858863 h 858863"/>
                <a:gd name="connsiteX1" fmla="*/ 113878 w 2700912"/>
                <a:gd name="connsiteY1" fmla="*/ 858863 h 858863"/>
                <a:gd name="connsiteX2" fmla="*/ 0 w 2700912"/>
                <a:gd name="connsiteY2" fmla="*/ 744985 h 858863"/>
                <a:gd name="connsiteX3" fmla="*/ 0 w 2700912"/>
                <a:gd name="connsiteY3" fmla="*/ 289487 h 858863"/>
                <a:gd name="connsiteX4" fmla="*/ 113878 w 2700912"/>
                <a:gd name="connsiteY4" fmla="*/ 175609 h 858863"/>
                <a:gd name="connsiteX5" fmla="*/ 1943383 w 2700912"/>
                <a:gd name="connsiteY5" fmla="*/ 175609 h 858863"/>
                <a:gd name="connsiteX6" fmla="*/ 2094817 w 2700912"/>
                <a:gd name="connsiteY6" fmla="*/ 0 h 858863"/>
                <a:gd name="connsiteX7" fmla="*/ 2246251 w 2700912"/>
                <a:gd name="connsiteY7" fmla="*/ 175609 h 858863"/>
                <a:gd name="connsiteX8" fmla="*/ 2587034 w 2700912"/>
                <a:gd name="connsiteY8" fmla="*/ 175609 h 858863"/>
                <a:gd name="connsiteX9" fmla="*/ 2700912 w 2700912"/>
                <a:gd name="connsiteY9" fmla="*/ 289487 h 858863"/>
                <a:gd name="connsiteX10" fmla="*/ 2700912 w 2700912"/>
                <a:gd name="connsiteY10" fmla="*/ 744985 h 858863"/>
                <a:gd name="connsiteX11" fmla="*/ 2587034 w 2700912"/>
                <a:gd name="connsiteY11" fmla="*/ 858863 h 858863"/>
                <a:gd name="connsiteX0" fmla="*/ 2587034 w 2700912"/>
                <a:gd name="connsiteY0" fmla="*/ 683253 h 683253"/>
                <a:gd name="connsiteX1" fmla="*/ 113878 w 2700912"/>
                <a:gd name="connsiteY1" fmla="*/ 683253 h 683253"/>
                <a:gd name="connsiteX2" fmla="*/ 0 w 2700912"/>
                <a:gd name="connsiteY2" fmla="*/ 569375 h 683253"/>
                <a:gd name="connsiteX3" fmla="*/ 0 w 2700912"/>
                <a:gd name="connsiteY3" fmla="*/ 113877 h 683253"/>
                <a:gd name="connsiteX4" fmla="*/ 113878 w 2700912"/>
                <a:gd name="connsiteY4" fmla="*/ -1 h 683253"/>
                <a:gd name="connsiteX5" fmla="*/ 1943383 w 2700912"/>
                <a:gd name="connsiteY5" fmla="*/ -1 h 683253"/>
                <a:gd name="connsiteX6" fmla="*/ 2246251 w 2700912"/>
                <a:gd name="connsiteY6" fmla="*/ -1 h 683253"/>
                <a:gd name="connsiteX7" fmla="*/ 2587034 w 2700912"/>
                <a:gd name="connsiteY7" fmla="*/ -1 h 683253"/>
                <a:gd name="connsiteX8" fmla="*/ 2700912 w 2700912"/>
                <a:gd name="connsiteY8" fmla="*/ 113877 h 683253"/>
                <a:gd name="connsiteX9" fmla="*/ 2700912 w 2700912"/>
                <a:gd name="connsiteY9" fmla="*/ 569375 h 683253"/>
                <a:gd name="connsiteX10" fmla="*/ 2587034 w 2700912"/>
                <a:gd name="connsiteY10" fmla="*/ 683253 h 68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00912" h="683253">
                  <a:moveTo>
                    <a:pt x="2587034" y="683253"/>
                  </a:moveTo>
                  <a:lnTo>
                    <a:pt x="113878" y="683253"/>
                  </a:lnTo>
                  <a:cubicBezTo>
                    <a:pt x="50985" y="683253"/>
                    <a:pt x="0" y="632268"/>
                    <a:pt x="0" y="569375"/>
                  </a:cubicBezTo>
                  <a:lnTo>
                    <a:pt x="0" y="113877"/>
                  </a:lnTo>
                  <a:cubicBezTo>
                    <a:pt x="0" y="50984"/>
                    <a:pt x="50985" y="-1"/>
                    <a:pt x="113878" y="-1"/>
                  </a:cubicBezTo>
                  <a:lnTo>
                    <a:pt x="1943383" y="-1"/>
                  </a:lnTo>
                  <a:lnTo>
                    <a:pt x="2246251" y="-1"/>
                  </a:lnTo>
                  <a:lnTo>
                    <a:pt x="2587034" y="-1"/>
                  </a:lnTo>
                  <a:cubicBezTo>
                    <a:pt x="2649927" y="-1"/>
                    <a:pt x="2700912" y="50984"/>
                    <a:pt x="2700912" y="113877"/>
                  </a:cubicBezTo>
                  <a:lnTo>
                    <a:pt x="2700912" y="569375"/>
                  </a:lnTo>
                  <a:cubicBezTo>
                    <a:pt x="2700912" y="632268"/>
                    <a:pt x="2649927" y="683253"/>
                    <a:pt x="2587034" y="683253"/>
                  </a:cubicBezTo>
                  <a:close/>
                </a:path>
              </a:pathLst>
            </a:custGeom>
            <a:solidFill>
              <a:srgbClr val="C0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9" name="テキスト ボックス 28">
              <a:extLst>
                <a:ext uri="{FF2B5EF4-FFF2-40B4-BE49-F238E27FC236}">
                  <a16:creationId xmlns:a16="http://schemas.microsoft.com/office/drawing/2014/main" id="{D3E3CB95-156A-7EF3-6C6E-CB2D691931A4}"/>
                </a:ext>
              </a:extLst>
            </p:cNvPr>
            <p:cNvSpPr txBox="1"/>
            <p:nvPr/>
          </p:nvSpPr>
          <p:spPr>
            <a:xfrm>
              <a:off x="5004295" y="2622668"/>
              <a:ext cx="1307343" cy="430887"/>
            </a:xfrm>
            <a:prstGeom prst="rect">
              <a:avLst/>
            </a:prstGeom>
            <a:noFill/>
          </p:spPr>
          <p:txBody>
            <a:bodyPr wrap="square" rtlCol="0">
              <a:spAutoFit/>
            </a:bodyPr>
            <a:lstStyle/>
            <a:p>
              <a:pPr algn="ctr"/>
              <a:r>
                <a:rPr kumimoji="1" lang="ja-JP" altLang="en-US" sz="1100" b="1" dirty="0">
                  <a:solidFill>
                    <a:schemeClr val="bg1"/>
                  </a:solidFill>
                  <a:latin typeface="メイリオ" panose="020B0604030504040204" pitchFamily="50" charset="-128"/>
                  <a:ea typeface="メイリオ" panose="020B0604030504040204" pitchFamily="50" charset="-128"/>
                </a:rPr>
                <a:t>よく調査する条件は</a:t>
              </a:r>
              <a:endParaRPr kumimoji="1" lang="en-US" altLang="ja-JP" sz="1100" b="1" dirty="0">
                <a:solidFill>
                  <a:schemeClr val="bg1"/>
                </a:solidFill>
                <a:latin typeface="メイリオ" panose="020B0604030504040204" pitchFamily="50" charset="-128"/>
                <a:ea typeface="メイリオ" panose="020B0604030504040204" pitchFamily="50" charset="-128"/>
              </a:endParaRPr>
            </a:p>
            <a:p>
              <a:pPr algn="ctr"/>
              <a:r>
                <a:rPr kumimoji="1" lang="ja-JP" altLang="en-US" sz="1100" b="1" dirty="0">
                  <a:solidFill>
                    <a:schemeClr val="bg1"/>
                  </a:solidFill>
                  <a:latin typeface="メイリオ" panose="020B0604030504040204" pitchFamily="50" charset="-128"/>
                  <a:ea typeface="メイリオ" panose="020B0604030504040204" pitchFamily="50" charset="-128"/>
                </a:rPr>
                <a:t>保存が可能</a:t>
              </a:r>
              <a:endParaRPr kumimoji="1" lang="en-US" altLang="ja-JP" sz="1100" b="1" dirty="0">
                <a:solidFill>
                  <a:schemeClr val="bg1"/>
                </a:solidFill>
                <a:latin typeface="メイリオ" panose="020B0604030504040204" pitchFamily="50" charset="-128"/>
                <a:ea typeface="メイリオ" panose="020B0604030504040204" pitchFamily="50" charset="-128"/>
              </a:endParaRPr>
            </a:p>
          </p:txBody>
        </p:sp>
      </p:grpSp>
    </p:spTree>
    <p:extLst>
      <p:ext uri="{BB962C8B-B14F-4D97-AF65-F5344CB8AC3E}">
        <p14:creationId xmlns:p14="http://schemas.microsoft.com/office/powerpoint/2010/main" val="5362418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プレースホルダー 4">
            <a:extLst>
              <a:ext uri="{FF2B5EF4-FFF2-40B4-BE49-F238E27FC236}">
                <a16:creationId xmlns:a16="http://schemas.microsoft.com/office/drawing/2014/main" id="{BA22466F-06C6-428F-859C-2E4D99F1FAC2}"/>
              </a:ext>
            </a:extLst>
          </p:cNvPr>
          <p:cNvSpPr>
            <a:spLocks noGrp="1"/>
          </p:cNvSpPr>
          <p:nvPr>
            <p:ph type="body" sz="quarter" idx="15"/>
          </p:nvPr>
        </p:nvSpPr>
        <p:spPr>
          <a:prstGeom prst="rect">
            <a:avLst/>
          </a:prstGeom>
        </p:spPr>
        <p:txBody>
          <a:bodyPr/>
          <a:lstStyle/>
          <a:p>
            <a:r>
              <a:rPr lang="en-US" altLang="ja-JP" dirty="0"/>
              <a:t>1.6</a:t>
            </a:r>
            <a:r>
              <a:rPr lang="ja-JP" altLang="en-US" dirty="0"/>
              <a:t>　技術的セキュリティ</a:t>
            </a:r>
          </a:p>
        </p:txBody>
      </p:sp>
      <p:sp>
        <p:nvSpPr>
          <p:cNvPr id="13" name="テキスト ボックス 12">
            <a:extLst>
              <a:ext uri="{FF2B5EF4-FFF2-40B4-BE49-F238E27FC236}">
                <a16:creationId xmlns:a16="http://schemas.microsoft.com/office/drawing/2014/main" id="{50067CED-5AD5-40D9-92B8-BE9E298A6C7E}"/>
              </a:ext>
            </a:extLst>
          </p:cNvPr>
          <p:cNvSpPr txBox="1"/>
          <p:nvPr/>
        </p:nvSpPr>
        <p:spPr>
          <a:xfrm>
            <a:off x="585607" y="3753201"/>
            <a:ext cx="3776843" cy="626775"/>
          </a:xfrm>
          <a:prstGeom prst="rect">
            <a:avLst/>
          </a:prstGeom>
          <a:noFill/>
        </p:spPr>
        <p:txBody>
          <a:bodyPr wrap="square" rtlCol="0">
            <a:spAutoFit/>
          </a:bodyPr>
          <a:lstStyle/>
          <a:p>
            <a:pPr>
              <a:lnSpc>
                <a:spcPts val="2200"/>
              </a:lnSpc>
            </a:pPr>
            <a:r>
              <a:rPr lang="ja-JP" altLang="en-US" sz="1600" b="1" dirty="0">
                <a:solidFill>
                  <a:schemeClr val="tx1">
                    <a:lumMod val="75000"/>
                    <a:lumOff val="25000"/>
                  </a:schemeClr>
                </a:solidFill>
                <a:latin typeface="Meiryo UI" panose="020B0604030504040204" pitchFamily="50" charset="-128"/>
                <a:ea typeface="Meiryo UI" panose="020B0604030504040204" pitchFamily="50" charset="-128"/>
              </a:rPr>
              <a:t>許可なくパソコンにソフトウェアを</a:t>
            </a:r>
          </a:p>
          <a:p>
            <a:pPr>
              <a:lnSpc>
                <a:spcPts val="2200"/>
              </a:lnSpc>
            </a:pPr>
            <a:r>
              <a:rPr lang="ja-JP" altLang="en-US" sz="1600" b="1" dirty="0">
                <a:solidFill>
                  <a:schemeClr val="tx1">
                    <a:lumMod val="75000"/>
                    <a:lumOff val="25000"/>
                  </a:schemeClr>
                </a:solidFill>
                <a:latin typeface="Meiryo UI" panose="020B0604030504040204" pitchFamily="50" charset="-128"/>
                <a:ea typeface="Meiryo UI" panose="020B0604030504040204" pitchFamily="50" charset="-128"/>
              </a:rPr>
              <a:t>インストールできないように禁止できます</a:t>
            </a:r>
          </a:p>
        </p:txBody>
      </p:sp>
      <p:sp>
        <p:nvSpPr>
          <p:cNvPr id="14" name="テキスト ボックス 13">
            <a:extLst>
              <a:ext uri="{FF2B5EF4-FFF2-40B4-BE49-F238E27FC236}">
                <a16:creationId xmlns:a16="http://schemas.microsoft.com/office/drawing/2014/main" id="{71CCFC15-25E2-491C-9535-EC91C6FD2171}"/>
              </a:ext>
            </a:extLst>
          </p:cNvPr>
          <p:cNvSpPr txBox="1"/>
          <p:nvPr/>
        </p:nvSpPr>
        <p:spPr>
          <a:xfrm>
            <a:off x="585607" y="4566721"/>
            <a:ext cx="3700643" cy="1402050"/>
          </a:xfrm>
          <a:prstGeom prst="rect">
            <a:avLst/>
          </a:prstGeom>
          <a:noFill/>
        </p:spPr>
        <p:txBody>
          <a:bodyPr wrap="square" rtlCol="0">
            <a:spAutoFit/>
          </a:bodyPr>
          <a:lstStyle/>
          <a:p>
            <a:pPr>
              <a:lnSpc>
                <a:spcPts val="2100"/>
              </a:lnSpc>
            </a:pPr>
            <a:r>
              <a:rPr lang="ja-JP" altLang="en-US" sz="1200" dirty="0">
                <a:latin typeface="Meiryo UI" panose="020B0604030504040204" pitchFamily="50" charset="-128"/>
                <a:ea typeface="Meiryo UI" panose="020B0604030504040204" pitchFamily="50" charset="-128"/>
              </a:rPr>
              <a:t>インターネットからソフトウェアをダウンロードしてパソコンにインストールすると不正プログラムに感染するといった可能性があります。</a:t>
            </a:r>
          </a:p>
          <a:p>
            <a:pPr>
              <a:lnSpc>
                <a:spcPts val="2100"/>
              </a:lnSpc>
            </a:pPr>
            <a:r>
              <a:rPr lang="ja-JP" altLang="en-US" sz="1200" dirty="0">
                <a:latin typeface="Meiryo UI" panose="020B0604030504040204" pitchFamily="50" charset="-128"/>
                <a:ea typeface="Meiryo UI" panose="020B0604030504040204" pitchFamily="50" charset="-128"/>
              </a:rPr>
              <a:t>そのため、教職員が勝手にソフトウェアをインストールできないようパソコンを制限する対策が必要です。</a:t>
            </a:r>
          </a:p>
        </p:txBody>
      </p:sp>
      <p:sp>
        <p:nvSpPr>
          <p:cNvPr id="15" name="角丸四角形 19">
            <a:extLst>
              <a:ext uri="{FF2B5EF4-FFF2-40B4-BE49-F238E27FC236}">
                <a16:creationId xmlns:a16="http://schemas.microsoft.com/office/drawing/2014/main" id="{882E4807-8A6A-4656-823B-8BA2BF27A946}"/>
              </a:ext>
            </a:extLst>
          </p:cNvPr>
          <p:cNvSpPr/>
          <p:nvPr/>
        </p:nvSpPr>
        <p:spPr>
          <a:xfrm>
            <a:off x="585607" y="3197125"/>
            <a:ext cx="3890599" cy="369331"/>
          </a:xfrm>
          <a:prstGeom prst="roundRect">
            <a:avLst>
              <a:gd name="adj" fmla="val 28836"/>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アプリ管理</a:t>
            </a:r>
          </a:p>
        </p:txBody>
      </p:sp>
      <p:graphicFrame>
        <p:nvGraphicFramePr>
          <p:cNvPr id="10" name="表 9">
            <a:extLst>
              <a:ext uri="{FF2B5EF4-FFF2-40B4-BE49-F238E27FC236}">
                <a16:creationId xmlns:a16="http://schemas.microsoft.com/office/drawing/2014/main" id="{BFC201EF-C271-03B3-2080-2A324EC72550}"/>
              </a:ext>
            </a:extLst>
          </p:cNvPr>
          <p:cNvGraphicFramePr>
            <a:graphicFrameLocks noGrp="1"/>
          </p:cNvGraphicFramePr>
          <p:nvPr>
            <p:extLst>
              <p:ext uri="{D42A27DB-BD31-4B8C-83A1-F6EECF244321}">
                <p14:modId xmlns:p14="http://schemas.microsoft.com/office/powerpoint/2010/main" val="3302023783"/>
              </p:ext>
            </p:extLst>
          </p:nvPr>
        </p:nvGraphicFramePr>
        <p:xfrm>
          <a:off x="503105" y="869888"/>
          <a:ext cx="11117395" cy="1073212"/>
        </p:xfrm>
        <a:graphic>
          <a:graphicData uri="http://schemas.openxmlformats.org/drawingml/2006/table">
            <a:tbl>
              <a:tblPr firstRow="1" bandRow="1">
                <a:tableStyleId>{2D5ABB26-0587-4C30-8999-92F81FD0307C}</a:tableStyleId>
              </a:tblPr>
              <a:tblGrid>
                <a:gridCol w="11117395">
                  <a:extLst>
                    <a:ext uri="{9D8B030D-6E8A-4147-A177-3AD203B41FA5}">
                      <a16:colId xmlns:a16="http://schemas.microsoft.com/office/drawing/2014/main" val="1193192979"/>
                    </a:ext>
                  </a:extLst>
                </a:gridCol>
              </a:tblGrid>
              <a:tr h="263353">
                <a:tc>
                  <a:txBody>
                    <a:bodyPr/>
                    <a:lstStyle/>
                    <a:p>
                      <a:pPr marL="0" marR="48895" algn="l">
                        <a:lnSpc>
                          <a:spcPct val="100000"/>
                        </a:lnSpc>
                        <a:spcBef>
                          <a:spcPts val="219"/>
                        </a:spcBef>
                      </a:pPr>
                      <a:r>
                        <a:rPr lang="en-US" altLang="ja-JP" sz="1000" b="1" dirty="0">
                          <a:solidFill>
                            <a:srgbClr val="FFFFFF"/>
                          </a:solidFill>
                          <a:latin typeface="メイリオ" panose="020B0604030504040204" pitchFamily="50" charset="-128"/>
                          <a:ea typeface="メイリオ" panose="020B0604030504040204" pitchFamily="50" charset="-128"/>
                          <a:cs typeface="MS UI Gothic"/>
                        </a:rPr>
                        <a:t>1.6.1. </a:t>
                      </a:r>
                      <a:r>
                        <a:rPr lang="ja-JP" altLang="en-US" sz="1000" b="1" dirty="0">
                          <a:solidFill>
                            <a:srgbClr val="FFFFFF"/>
                          </a:solidFill>
                          <a:latin typeface="メイリオ" panose="020B0604030504040204" pitchFamily="50" charset="-128"/>
                          <a:ea typeface="メイリオ" panose="020B0604030504040204" pitchFamily="50" charset="-128"/>
                          <a:cs typeface="MS UI Gothic"/>
                        </a:rPr>
                        <a:t>コンピュータ及びネットワークの管理 </a:t>
                      </a:r>
                    </a:p>
                  </a:txBody>
                  <a:tcPr marL="0" marR="0" marT="27939"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4BB6C4"/>
                    </a:solidFill>
                  </a:tcPr>
                </a:tc>
                <a:extLst>
                  <a:ext uri="{0D108BD9-81ED-4DB2-BD59-A6C34878D82A}">
                    <a16:rowId xmlns:a16="http://schemas.microsoft.com/office/drawing/2014/main" val="384054781"/>
                  </a:ext>
                </a:extLst>
              </a:tr>
              <a:tr h="257814">
                <a:tc>
                  <a:txBody>
                    <a:bodyPr/>
                    <a:lstStyle/>
                    <a:p>
                      <a:pPr marL="85725" marR="33020" indent="0" algn="l" defTabSz="914400" rtl="0" eaLnBrk="1" latinLnBrk="0" hangingPunct="1">
                        <a:lnSpc>
                          <a:spcPct val="108000"/>
                        </a:lnSpc>
                        <a:spcBef>
                          <a:spcPts val="0"/>
                        </a:spcBef>
                      </a:pPr>
                      <a:r>
                        <a:rPr kumimoji="1" lang="en-US" altLang="ja-JP" sz="1000" kern="1200" dirty="0">
                          <a:solidFill>
                            <a:schemeClr val="tx1">
                              <a:lumMod val="75000"/>
                              <a:lumOff val="25000"/>
                            </a:schemeClr>
                          </a:solidFill>
                          <a:latin typeface="メイリオ" panose="020B0604030504040204" pitchFamily="50" charset="-128"/>
                          <a:ea typeface="メイリオ" panose="020B0604030504040204" pitchFamily="50" charset="-128"/>
                        </a:rPr>
                        <a:t>(</a:t>
                      </a:r>
                      <a:r>
                        <a:rPr kumimoji="1" lang="ja-JP" altLang="en-US" sz="1000" kern="1200" dirty="0">
                          <a:solidFill>
                            <a:schemeClr val="tx1">
                              <a:lumMod val="75000"/>
                              <a:lumOff val="25000"/>
                            </a:schemeClr>
                          </a:solidFill>
                          <a:latin typeface="メイリオ" panose="020B0604030504040204" pitchFamily="50" charset="-128"/>
                          <a:ea typeface="メイリオ" panose="020B0604030504040204" pitchFamily="50" charset="-128"/>
                        </a:rPr>
                        <a:t>１８</a:t>
                      </a:r>
                      <a:r>
                        <a:rPr kumimoji="1" lang="en-US" altLang="ja-JP" sz="1000" kern="1200" dirty="0">
                          <a:solidFill>
                            <a:schemeClr val="tx1">
                              <a:lumMod val="75000"/>
                              <a:lumOff val="25000"/>
                            </a:schemeClr>
                          </a:solidFill>
                          <a:latin typeface="メイリオ" panose="020B0604030504040204" pitchFamily="50" charset="-128"/>
                          <a:ea typeface="メイリオ" panose="020B0604030504040204" pitchFamily="50" charset="-128"/>
                        </a:rPr>
                        <a:t>) </a:t>
                      </a:r>
                      <a:r>
                        <a:rPr kumimoji="1" lang="ja-JP" altLang="en-US" sz="1000" kern="1200" dirty="0">
                          <a:solidFill>
                            <a:schemeClr val="tx1">
                              <a:lumMod val="75000"/>
                              <a:lumOff val="25000"/>
                            </a:schemeClr>
                          </a:solidFill>
                          <a:latin typeface="メイリオ" panose="020B0604030504040204" pitchFamily="50" charset="-128"/>
                          <a:ea typeface="メイリオ" panose="020B0604030504040204" pitchFamily="50" charset="-128"/>
                        </a:rPr>
                        <a:t>無許可ソフトウェアの導入等の禁止</a:t>
                      </a:r>
                    </a:p>
                  </a:txBody>
                  <a:tcPr marL="0" marR="0" marT="571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DFF2F5"/>
                    </a:solidFill>
                  </a:tcPr>
                </a:tc>
                <a:extLst>
                  <a:ext uri="{0D108BD9-81ED-4DB2-BD59-A6C34878D82A}">
                    <a16:rowId xmlns:a16="http://schemas.microsoft.com/office/drawing/2014/main" val="2787042598"/>
                  </a:ext>
                </a:extLst>
              </a:tr>
              <a:tr h="552045">
                <a:tc>
                  <a:txBody>
                    <a:bodyPr/>
                    <a:lstStyle/>
                    <a:p>
                      <a:pPr marL="85725" marR="33020" indent="0" algn="l" defTabSz="914400" rtl="0" eaLnBrk="1" latinLnBrk="0" hangingPunct="1">
                        <a:lnSpc>
                          <a:spcPct val="150000"/>
                        </a:lnSpc>
                        <a:spcBef>
                          <a:spcPts val="0"/>
                        </a:spcBef>
                      </a:pPr>
                      <a:r>
                        <a:rPr kumimoji="1" lang="ja-JP" altLang="en-US" sz="1000" kern="1200" dirty="0">
                          <a:solidFill>
                            <a:schemeClr val="tx1">
                              <a:lumMod val="75000"/>
                              <a:lumOff val="25000"/>
                            </a:schemeClr>
                          </a:solidFill>
                          <a:latin typeface="メイリオ" panose="020B0604030504040204" pitchFamily="50" charset="-128"/>
                          <a:ea typeface="メイリオ" panose="020B0604030504040204" pitchFamily="50" charset="-128"/>
                        </a:rPr>
                        <a:t>①教職員等は、パソコンやモバイル端末に無断でソフトウェアを導入してはならない。</a:t>
                      </a:r>
                    </a:p>
                  </a:txBody>
                  <a:tcPr marL="0" marR="0" marT="571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07767402"/>
                  </a:ext>
                </a:extLst>
              </a:tr>
            </a:tbl>
          </a:graphicData>
        </a:graphic>
      </p:graphicFrame>
      <p:pic>
        <p:nvPicPr>
          <p:cNvPr id="11" name="図 10">
            <a:extLst>
              <a:ext uri="{FF2B5EF4-FFF2-40B4-BE49-F238E27FC236}">
                <a16:creationId xmlns:a16="http://schemas.microsoft.com/office/drawing/2014/main" id="{CD963A2B-9E65-94EE-75F4-BFDEB652AB29}"/>
              </a:ext>
            </a:extLst>
          </p:cNvPr>
          <p:cNvPicPr>
            <a:picLocks noChangeAspect="1"/>
          </p:cNvPicPr>
          <p:nvPr/>
        </p:nvPicPr>
        <p:blipFill>
          <a:blip r:embed="rId3"/>
          <a:stretch>
            <a:fillRect/>
          </a:stretch>
        </p:blipFill>
        <p:spPr>
          <a:xfrm>
            <a:off x="4835904" y="3197125"/>
            <a:ext cx="5418198" cy="2963254"/>
          </a:xfrm>
          <a:prstGeom prst="rect">
            <a:avLst/>
          </a:prstGeom>
          <a:ln w="6350">
            <a:solidFill>
              <a:schemeClr val="bg1">
                <a:lumMod val="65000"/>
              </a:schemeClr>
            </a:solidFill>
          </a:ln>
        </p:spPr>
      </p:pic>
      <p:sp>
        <p:nvSpPr>
          <p:cNvPr id="12" name="正方形/長方形 11">
            <a:extLst>
              <a:ext uri="{FF2B5EF4-FFF2-40B4-BE49-F238E27FC236}">
                <a16:creationId xmlns:a16="http://schemas.microsoft.com/office/drawing/2014/main" id="{982CE26A-C81C-380D-5580-387BF0F7E4C1}"/>
              </a:ext>
            </a:extLst>
          </p:cNvPr>
          <p:cNvSpPr/>
          <p:nvPr/>
        </p:nvSpPr>
        <p:spPr>
          <a:xfrm>
            <a:off x="4841671" y="4147895"/>
            <a:ext cx="3878467" cy="152644"/>
          </a:xfrm>
          <a:prstGeom prst="rect">
            <a:avLst/>
          </a:prstGeom>
          <a:noFill/>
          <a:ln w="19050">
            <a:solidFill>
              <a:srgbClr val="C00000"/>
            </a:solidFill>
            <a:prstDash val="sysDash"/>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34" name="四角形吹き出し 25">
            <a:extLst>
              <a:ext uri="{FF2B5EF4-FFF2-40B4-BE49-F238E27FC236}">
                <a16:creationId xmlns:a16="http://schemas.microsoft.com/office/drawing/2014/main" id="{511174F4-FC2D-BB8B-7644-D870DD5714F6}"/>
              </a:ext>
            </a:extLst>
          </p:cNvPr>
          <p:cNvSpPr/>
          <p:nvPr/>
        </p:nvSpPr>
        <p:spPr>
          <a:xfrm>
            <a:off x="5195245" y="4489135"/>
            <a:ext cx="1869052" cy="714777"/>
          </a:xfrm>
          <a:prstGeom prst="wedgeRectCallout">
            <a:avLst>
              <a:gd name="adj1" fmla="val -20745"/>
              <a:gd name="adj2" fmla="val -82340"/>
            </a:avLst>
          </a:prstGeom>
          <a:solidFill>
            <a:srgbClr val="FFFFFF">
              <a:alpha val="80000"/>
            </a:srgbClr>
          </a:solid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35" name="テキスト ボックス 34">
            <a:extLst>
              <a:ext uri="{FF2B5EF4-FFF2-40B4-BE49-F238E27FC236}">
                <a16:creationId xmlns:a16="http://schemas.microsoft.com/office/drawing/2014/main" id="{53241E99-8DF4-CBBE-C21A-09A26B170FA8}"/>
              </a:ext>
            </a:extLst>
          </p:cNvPr>
          <p:cNvSpPr txBox="1"/>
          <p:nvPr/>
        </p:nvSpPr>
        <p:spPr>
          <a:xfrm>
            <a:off x="5238637" y="4621771"/>
            <a:ext cx="1800493" cy="472052"/>
          </a:xfrm>
          <a:prstGeom prst="rect">
            <a:avLst/>
          </a:prstGeom>
          <a:noFill/>
        </p:spPr>
        <p:txBody>
          <a:bodyPr wrap="none" rtlCol="0">
            <a:spAutoFit/>
          </a:bodyPr>
          <a:lstStyle/>
          <a:p>
            <a:pPr>
              <a:lnSpc>
                <a:spcPct val="120000"/>
              </a:lnSpc>
            </a:pPr>
            <a:r>
              <a:rPr lang="ja-JP" altLang="en-US" sz="1050" b="1" dirty="0">
                <a:solidFill>
                  <a:srgbClr val="C00000"/>
                </a:solidFill>
                <a:latin typeface="Meiryo" charset="-128"/>
                <a:ea typeface="Meiryo" charset="-128"/>
                <a:cs typeface="Meiryo" charset="-128"/>
              </a:rPr>
              <a:t>業務とは関係ないアプリが</a:t>
            </a:r>
            <a:endParaRPr lang="en-US" altLang="ja-JP" sz="1050" b="1" dirty="0">
              <a:solidFill>
                <a:srgbClr val="C00000"/>
              </a:solidFill>
              <a:latin typeface="Meiryo" charset="-128"/>
              <a:ea typeface="Meiryo" charset="-128"/>
              <a:cs typeface="Meiryo" charset="-128"/>
            </a:endParaRPr>
          </a:p>
          <a:p>
            <a:pPr>
              <a:lnSpc>
                <a:spcPct val="120000"/>
              </a:lnSpc>
            </a:pPr>
            <a:r>
              <a:rPr lang="ja-JP" altLang="en-US" sz="1050" b="1" dirty="0">
                <a:solidFill>
                  <a:srgbClr val="C00000"/>
                </a:solidFill>
                <a:latin typeface="Meiryo" charset="-128"/>
                <a:ea typeface="Meiryo" charset="-128"/>
                <a:cs typeface="Meiryo" charset="-128"/>
              </a:rPr>
              <a:t>インストールされている</a:t>
            </a:r>
            <a:endParaRPr lang="en-US" altLang="ja-JP" sz="1050" b="1" dirty="0">
              <a:solidFill>
                <a:srgbClr val="C00000"/>
              </a:solidFill>
              <a:latin typeface="Meiryo" charset="-128"/>
              <a:ea typeface="Meiryo" charset="-128"/>
              <a:cs typeface="Meiryo" charset="-128"/>
            </a:endParaRPr>
          </a:p>
        </p:txBody>
      </p:sp>
      <p:sp>
        <p:nvSpPr>
          <p:cNvPr id="36" name="正方形/長方形 35">
            <a:extLst>
              <a:ext uri="{FF2B5EF4-FFF2-40B4-BE49-F238E27FC236}">
                <a16:creationId xmlns:a16="http://schemas.microsoft.com/office/drawing/2014/main" id="{EF476819-5F68-6CCB-D9C8-686557B909B9}"/>
              </a:ext>
            </a:extLst>
          </p:cNvPr>
          <p:cNvSpPr/>
          <p:nvPr/>
        </p:nvSpPr>
        <p:spPr>
          <a:xfrm>
            <a:off x="8941231" y="3781425"/>
            <a:ext cx="1322909" cy="272415"/>
          </a:xfrm>
          <a:prstGeom prst="rect">
            <a:avLst/>
          </a:prstGeom>
          <a:noFill/>
          <a:ln w="19050">
            <a:solidFill>
              <a:srgbClr val="C00000"/>
            </a:solidFill>
            <a:prstDash val="solid"/>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nvGrpSpPr>
          <p:cNvPr id="37" name="グループ化 36">
            <a:extLst>
              <a:ext uri="{FF2B5EF4-FFF2-40B4-BE49-F238E27FC236}">
                <a16:creationId xmlns:a16="http://schemas.microsoft.com/office/drawing/2014/main" id="{54D2DDF1-A7E6-300A-49EE-A0F75BD74796}"/>
              </a:ext>
            </a:extLst>
          </p:cNvPr>
          <p:cNvGrpSpPr/>
          <p:nvPr/>
        </p:nvGrpSpPr>
        <p:grpSpPr>
          <a:xfrm>
            <a:off x="9192204" y="4224217"/>
            <a:ext cx="1828880" cy="670868"/>
            <a:chOff x="4948195" y="2551964"/>
            <a:chExt cx="1407900" cy="670868"/>
          </a:xfrm>
        </p:grpSpPr>
        <p:sp>
          <p:nvSpPr>
            <p:cNvPr id="38" name="フリーフォーム: 図形 37">
              <a:extLst>
                <a:ext uri="{FF2B5EF4-FFF2-40B4-BE49-F238E27FC236}">
                  <a16:creationId xmlns:a16="http://schemas.microsoft.com/office/drawing/2014/main" id="{B8B10262-E18A-8BBA-FD29-56BAF2DDCBCC}"/>
                </a:ext>
              </a:extLst>
            </p:cNvPr>
            <p:cNvSpPr/>
            <p:nvPr/>
          </p:nvSpPr>
          <p:spPr>
            <a:xfrm rot="10800000">
              <a:off x="4948195" y="2551964"/>
              <a:ext cx="1407900" cy="520244"/>
            </a:xfrm>
            <a:custGeom>
              <a:avLst/>
              <a:gdLst>
                <a:gd name="connsiteX0" fmla="*/ 2587034 w 2700912"/>
                <a:gd name="connsiteY0" fmla="*/ 858863 h 858863"/>
                <a:gd name="connsiteX1" fmla="*/ 113878 w 2700912"/>
                <a:gd name="connsiteY1" fmla="*/ 858863 h 858863"/>
                <a:gd name="connsiteX2" fmla="*/ 0 w 2700912"/>
                <a:gd name="connsiteY2" fmla="*/ 744985 h 858863"/>
                <a:gd name="connsiteX3" fmla="*/ 0 w 2700912"/>
                <a:gd name="connsiteY3" fmla="*/ 289487 h 858863"/>
                <a:gd name="connsiteX4" fmla="*/ 113878 w 2700912"/>
                <a:gd name="connsiteY4" fmla="*/ 175609 h 858863"/>
                <a:gd name="connsiteX5" fmla="*/ 1943383 w 2700912"/>
                <a:gd name="connsiteY5" fmla="*/ 175609 h 858863"/>
                <a:gd name="connsiteX6" fmla="*/ 2094817 w 2700912"/>
                <a:gd name="connsiteY6" fmla="*/ 0 h 858863"/>
                <a:gd name="connsiteX7" fmla="*/ 2246251 w 2700912"/>
                <a:gd name="connsiteY7" fmla="*/ 175609 h 858863"/>
                <a:gd name="connsiteX8" fmla="*/ 2587034 w 2700912"/>
                <a:gd name="connsiteY8" fmla="*/ 175609 h 858863"/>
                <a:gd name="connsiteX9" fmla="*/ 2700912 w 2700912"/>
                <a:gd name="connsiteY9" fmla="*/ 289487 h 858863"/>
                <a:gd name="connsiteX10" fmla="*/ 2700912 w 2700912"/>
                <a:gd name="connsiteY10" fmla="*/ 744985 h 858863"/>
                <a:gd name="connsiteX11" fmla="*/ 2587034 w 2700912"/>
                <a:gd name="connsiteY11" fmla="*/ 858863 h 858863"/>
                <a:gd name="connsiteX0" fmla="*/ 2587034 w 2700912"/>
                <a:gd name="connsiteY0" fmla="*/ 683253 h 683253"/>
                <a:gd name="connsiteX1" fmla="*/ 113878 w 2700912"/>
                <a:gd name="connsiteY1" fmla="*/ 683253 h 683253"/>
                <a:gd name="connsiteX2" fmla="*/ 0 w 2700912"/>
                <a:gd name="connsiteY2" fmla="*/ 569375 h 683253"/>
                <a:gd name="connsiteX3" fmla="*/ 0 w 2700912"/>
                <a:gd name="connsiteY3" fmla="*/ 113877 h 683253"/>
                <a:gd name="connsiteX4" fmla="*/ 113878 w 2700912"/>
                <a:gd name="connsiteY4" fmla="*/ -1 h 683253"/>
                <a:gd name="connsiteX5" fmla="*/ 1943383 w 2700912"/>
                <a:gd name="connsiteY5" fmla="*/ -1 h 683253"/>
                <a:gd name="connsiteX6" fmla="*/ 2246251 w 2700912"/>
                <a:gd name="connsiteY6" fmla="*/ -1 h 683253"/>
                <a:gd name="connsiteX7" fmla="*/ 2587034 w 2700912"/>
                <a:gd name="connsiteY7" fmla="*/ -1 h 683253"/>
                <a:gd name="connsiteX8" fmla="*/ 2700912 w 2700912"/>
                <a:gd name="connsiteY8" fmla="*/ 113877 h 683253"/>
                <a:gd name="connsiteX9" fmla="*/ 2700912 w 2700912"/>
                <a:gd name="connsiteY9" fmla="*/ 569375 h 683253"/>
                <a:gd name="connsiteX10" fmla="*/ 2587034 w 2700912"/>
                <a:gd name="connsiteY10" fmla="*/ 683253 h 68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00912" h="683253">
                  <a:moveTo>
                    <a:pt x="2587034" y="683253"/>
                  </a:moveTo>
                  <a:lnTo>
                    <a:pt x="113878" y="683253"/>
                  </a:lnTo>
                  <a:cubicBezTo>
                    <a:pt x="50985" y="683253"/>
                    <a:pt x="0" y="632268"/>
                    <a:pt x="0" y="569375"/>
                  </a:cubicBezTo>
                  <a:lnTo>
                    <a:pt x="0" y="113877"/>
                  </a:lnTo>
                  <a:cubicBezTo>
                    <a:pt x="0" y="50984"/>
                    <a:pt x="50985" y="-1"/>
                    <a:pt x="113878" y="-1"/>
                  </a:cubicBezTo>
                  <a:lnTo>
                    <a:pt x="1943383" y="-1"/>
                  </a:lnTo>
                  <a:lnTo>
                    <a:pt x="2246251" y="-1"/>
                  </a:lnTo>
                  <a:lnTo>
                    <a:pt x="2587034" y="-1"/>
                  </a:lnTo>
                  <a:cubicBezTo>
                    <a:pt x="2649927" y="-1"/>
                    <a:pt x="2700912" y="50984"/>
                    <a:pt x="2700912" y="113877"/>
                  </a:cubicBezTo>
                  <a:lnTo>
                    <a:pt x="2700912" y="569375"/>
                  </a:lnTo>
                  <a:cubicBezTo>
                    <a:pt x="2700912" y="632268"/>
                    <a:pt x="2649927" y="683253"/>
                    <a:pt x="2587034" y="683253"/>
                  </a:cubicBezTo>
                  <a:close/>
                </a:path>
              </a:pathLst>
            </a:custGeom>
            <a:solidFill>
              <a:srgbClr val="C0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9" name="テキスト ボックス 38">
              <a:extLst>
                <a:ext uri="{FF2B5EF4-FFF2-40B4-BE49-F238E27FC236}">
                  <a16:creationId xmlns:a16="http://schemas.microsoft.com/office/drawing/2014/main" id="{1FE7D60B-39F0-BF33-72F3-7D597C865555}"/>
                </a:ext>
              </a:extLst>
            </p:cNvPr>
            <p:cNvSpPr txBox="1"/>
            <p:nvPr/>
          </p:nvSpPr>
          <p:spPr>
            <a:xfrm>
              <a:off x="5004295" y="2622668"/>
              <a:ext cx="1307343" cy="600164"/>
            </a:xfrm>
            <a:prstGeom prst="rect">
              <a:avLst/>
            </a:prstGeom>
            <a:noFill/>
          </p:spPr>
          <p:txBody>
            <a:bodyPr wrap="square" rtlCol="0">
              <a:spAutoFit/>
            </a:bodyPr>
            <a:lstStyle/>
            <a:p>
              <a:pPr algn="ctr"/>
              <a:r>
                <a:rPr kumimoji="1" lang="ja-JP" altLang="en-US" sz="1100" b="1" dirty="0">
                  <a:solidFill>
                    <a:schemeClr val="bg1"/>
                  </a:solidFill>
                  <a:latin typeface="メイリオ" panose="020B0604030504040204" pitchFamily="50" charset="-128"/>
                  <a:ea typeface="メイリオ" panose="020B0604030504040204" pitchFamily="50" charset="-128"/>
                </a:rPr>
                <a:t>インストール端末を</a:t>
              </a:r>
              <a:endParaRPr kumimoji="1" lang="en-US" altLang="ja-JP" sz="1100" b="1" dirty="0">
                <a:solidFill>
                  <a:schemeClr val="bg1"/>
                </a:solidFill>
                <a:latin typeface="メイリオ" panose="020B0604030504040204" pitchFamily="50" charset="-128"/>
                <a:ea typeface="メイリオ" panose="020B0604030504040204" pitchFamily="50" charset="-128"/>
              </a:endParaRPr>
            </a:p>
            <a:p>
              <a:pPr algn="ctr"/>
              <a:r>
                <a:rPr kumimoji="1" lang="ja-JP" altLang="en-US" sz="1100" b="1" dirty="0">
                  <a:solidFill>
                    <a:schemeClr val="bg1"/>
                  </a:solidFill>
                  <a:latin typeface="メイリオ" panose="020B0604030504040204" pitchFamily="50" charset="-128"/>
                  <a:ea typeface="メイリオ" panose="020B0604030504040204" pitchFamily="50" charset="-128"/>
                </a:rPr>
                <a:t>一覧で確認できる</a:t>
              </a:r>
              <a:endParaRPr kumimoji="1" lang="en-US" altLang="ja-JP" sz="1100" b="1" dirty="0">
                <a:solidFill>
                  <a:schemeClr val="bg1"/>
                </a:solidFill>
                <a:latin typeface="メイリオ" panose="020B0604030504040204" pitchFamily="50" charset="-128"/>
                <a:ea typeface="メイリオ" panose="020B0604030504040204" pitchFamily="50" charset="-128"/>
              </a:endParaRPr>
            </a:p>
            <a:p>
              <a:pPr algn="ctr"/>
              <a:endParaRPr kumimoji="1" lang="en-US" altLang="ja-JP" sz="1100" b="1" dirty="0">
                <a:solidFill>
                  <a:schemeClr val="bg1"/>
                </a:solidFill>
                <a:latin typeface="メイリオ" panose="020B0604030504040204" pitchFamily="50" charset="-128"/>
                <a:ea typeface="メイリオ" panose="020B0604030504040204" pitchFamily="50" charset="-128"/>
              </a:endParaRPr>
            </a:p>
          </p:txBody>
        </p:sp>
      </p:grpSp>
    </p:spTree>
    <p:extLst>
      <p:ext uri="{BB962C8B-B14F-4D97-AF65-F5344CB8AC3E}">
        <p14:creationId xmlns:p14="http://schemas.microsoft.com/office/powerpoint/2010/main" val="40209083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プレースホルダー 4">
            <a:extLst>
              <a:ext uri="{FF2B5EF4-FFF2-40B4-BE49-F238E27FC236}">
                <a16:creationId xmlns:a16="http://schemas.microsoft.com/office/drawing/2014/main" id="{716A0EEC-DA35-0EE1-24DF-C04D7615F22E}"/>
              </a:ext>
            </a:extLst>
          </p:cNvPr>
          <p:cNvSpPr>
            <a:spLocks noGrp="1"/>
          </p:cNvSpPr>
          <p:nvPr>
            <p:ph type="body" sz="quarter" idx="15"/>
          </p:nvPr>
        </p:nvSpPr>
        <p:spPr>
          <a:prstGeom prst="rect">
            <a:avLst/>
          </a:prstGeom>
        </p:spPr>
        <p:txBody>
          <a:bodyPr/>
          <a:lstStyle/>
          <a:p>
            <a:r>
              <a:rPr lang="ja-JP" altLang="en-US" dirty="0"/>
              <a:t>文部科学省は</a:t>
            </a:r>
            <a:r>
              <a:rPr lang="en-US" altLang="ja-JP" dirty="0"/>
              <a:t>2015</a:t>
            </a:r>
            <a:r>
              <a:rPr lang="ja-JP" altLang="en-US" dirty="0"/>
              <a:t>年から教育現場の</a:t>
            </a:r>
            <a:r>
              <a:rPr lang="en-US" altLang="ja-JP" dirty="0"/>
              <a:t>IT</a:t>
            </a:r>
            <a:r>
              <a:rPr lang="ja-JP" altLang="en-US" dirty="0"/>
              <a:t>化を推進！教育現場が大きく変わろうとしています</a:t>
            </a:r>
          </a:p>
        </p:txBody>
      </p:sp>
      <p:sp>
        <p:nvSpPr>
          <p:cNvPr id="53" name="テキスト プレースホルダー 52">
            <a:extLst>
              <a:ext uri="{FF2B5EF4-FFF2-40B4-BE49-F238E27FC236}">
                <a16:creationId xmlns:a16="http://schemas.microsoft.com/office/drawing/2014/main" id="{A7892264-75A3-86C1-49BB-1867EDF1BD15}"/>
              </a:ext>
            </a:extLst>
          </p:cNvPr>
          <p:cNvSpPr>
            <a:spLocks noGrp="1"/>
          </p:cNvSpPr>
          <p:nvPr>
            <p:ph type="body" sz="quarter" idx="11"/>
          </p:nvPr>
        </p:nvSpPr>
        <p:spPr>
          <a:prstGeom prst="rect">
            <a:avLst/>
          </a:prstGeom>
        </p:spPr>
        <p:txBody>
          <a:bodyPr/>
          <a:lstStyle/>
          <a:p>
            <a:r>
              <a:rPr lang="ja-JP" altLang="en-US" dirty="0"/>
              <a:t>少子化が進む教育現場の効率化に</a:t>
            </a:r>
            <a:r>
              <a:rPr lang="en-US" altLang="ja-JP" dirty="0"/>
              <a:t>IT</a:t>
            </a:r>
            <a:r>
              <a:rPr lang="ja-JP" altLang="en-US" dirty="0"/>
              <a:t>化は欠かせません。教育現場の</a:t>
            </a:r>
            <a:r>
              <a:rPr lang="en-US" altLang="ja-JP" dirty="0"/>
              <a:t>ICT</a:t>
            </a:r>
            <a:r>
              <a:rPr lang="ja-JP" altLang="en-US" dirty="0"/>
              <a:t>化のための取り組みが進んでいます</a:t>
            </a:r>
          </a:p>
        </p:txBody>
      </p:sp>
      <p:sp>
        <p:nvSpPr>
          <p:cNvPr id="3" name="テキスト プレースホルダー 2">
            <a:extLst>
              <a:ext uri="{FF2B5EF4-FFF2-40B4-BE49-F238E27FC236}">
                <a16:creationId xmlns:a16="http://schemas.microsoft.com/office/drawing/2014/main" id="{9A66A1D1-12CA-4A12-ACEC-41D8426BDF55}"/>
              </a:ext>
            </a:extLst>
          </p:cNvPr>
          <p:cNvSpPr>
            <a:spLocks noGrp="1"/>
          </p:cNvSpPr>
          <p:nvPr>
            <p:ph type="body" sz="quarter" idx="13"/>
          </p:nvPr>
        </p:nvSpPr>
        <p:spPr>
          <a:prstGeom prst="rect">
            <a:avLst/>
          </a:prstGeom>
        </p:spPr>
        <p:txBody>
          <a:bodyPr/>
          <a:lstStyle/>
          <a:p>
            <a:r>
              <a:rPr lang="ja-JP" altLang="en-US" dirty="0"/>
              <a:t>教育現場の変化</a:t>
            </a:r>
          </a:p>
        </p:txBody>
      </p:sp>
      <p:sp>
        <p:nvSpPr>
          <p:cNvPr id="18" name="角丸四角形 19">
            <a:extLst>
              <a:ext uri="{FF2B5EF4-FFF2-40B4-BE49-F238E27FC236}">
                <a16:creationId xmlns:a16="http://schemas.microsoft.com/office/drawing/2014/main" id="{E190663E-FE69-4B9D-ACC3-DE768876AF4A}"/>
              </a:ext>
            </a:extLst>
          </p:cNvPr>
          <p:cNvSpPr/>
          <p:nvPr/>
        </p:nvSpPr>
        <p:spPr>
          <a:xfrm>
            <a:off x="746461" y="1708323"/>
            <a:ext cx="2125520" cy="369331"/>
          </a:xfrm>
          <a:prstGeom prst="roundRect">
            <a:avLst>
              <a:gd name="adj" fmla="val 14393"/>
            </a:avLst>
          </a:prstGeom>
          <a:solidFill>
            <a:srgbClr val="4BB6C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kumimoji="1" lang="ja-JP" altLang="en-US" sz="1200" b="1">
                <a:latin typeface="メイリオ"/>
                <a:ea typeface="メイリオ"/>
                <a:cs typeface="メイリオ" panose="020B0604030504040204" pitchFamily="50" charset="-128"/>
              </a:rPr>
              <a:t>教育機関の</a:t>
            </a:r>
            <a:r>
              <a:rPr kumimoji="1" lang="en-US" altLang="ja-JP" sz="1200" b="1" dirty="0">
                <a:latin typeface="メイリオ"/>
                <a:ea typeface="メイリオ"/>
                <a:cs typeface="メイリオ" panose="020B0604030504040204" pitchFamily="50" charset="-128"/>
              </a:rPr>
              <a:t>ICT</a:t>
            </a:r>
            <a:r>
              <a:rPr kumimoji="1" lang="ja-JP" altLang="en-US" sz="1200" b="1">
                <a:latin typeface="メイリオ"/>
                <a:ea typeface="メイリオ"/>
                <a:cs typeface="メイリオ" panose="020B0604030504040204" pitchFamily="50" charset="-128"/>
              </a:rPr>
              <a:t>化促進</a:t>
            </a:r>
          </a:p>
        </p:txBody>
      </p:sp>
      <p:sp>
        <p:nvSpPr>
          <p:cNvPr id="25" name="テキスト ボックス 24">
            <a:extLst>
              <a:ext uri="{FF2B5EF4-FFF2-40B4-BE49-F238E27FC236}">
                <a16:creationId xmlns:a16="http://schemas.microsoft.com/office/drawing/2014/main" id="{F754FE93-7278-631E-16FB-E8C3FF9324CD}"/>
              </a:ext>
            </a:extLst>
          </p:cNvPr>
          <p:cNvSpPr txBox="1"/>
          <p:nvPr/>
        </p:nvSpPr>
        <p:spPr>
          <a:xfrm>
            <a:off x="722794" y="2254398"/>
            <a:ext cx="1872022" cy="1086836"/>
          </a:xfrm>
          <a:prstGeom prst="rect">
            <a:avLst/>
          </a:prstGeom>
          <a:noFill/>
        </p:spPr>
        <p:txBody>
          <a:bodyPr wrap="square" rtlCol="0">
            <a:spAutoFit/>
          </a:bodyPr>
          <a:lstStyle/>
          <a:p>
            <a:pPr>
              <a:lnSpc>
                <a:spcPct val="150000"/>
              </a:lnSpc>
              <a:buClr>
                <a:schemeClr val="accent1"/>
              </a:buClr>
              <a:buSzPct val="110000"/>
            </a:pPr>
            <a:r>
              <a:rPr lang="ja-JP" altLang="en-US" sz="1100" dirty="0">
                <a:latin typeface="メイリオ" panose="020B0604030504040204" pitchFamily="50" charset="-128"/>
                <a:ea typeface="メイリオ" panose="020B0604030504040204" pitchFamily="50" charset="-128"/>
              </a:rPr>
              <a:t>＜課題＞</a:t>
            </a:r>
            <a:endParaRPr lang="en-US" altLang="ja-JP" sz="1100" dirty="0">
              <a:latin typeface="メイリオ" panose="020B0604030504040204" pitchFamily="50" charset="-128"/>
              <a:ea typeface="メイリオ" panose="020B0604030504040204" pitchFamily="50" charset="-128"/>
            </a:endParaRPr>
          </a:p>
          <a:p>
            <a:pPr>
              <a:lnSpc>
                <a:spcPct val="150000"/>
              </a:lnSpc>
              <a:buClr>
                <a:schemeClr val="accent1"/>
              </a:buClr>
              <a:buSzPct val="110000"/>
            </a:pPr>
            <a:r>
              <a:rPr lang="ja-JP" altLang="en-US" sz="1100" dirty="0">
                <a:latin typeface="メイリオ" panose="020B0604030504040204" pitchFamily="50" charset="-128"/>
                <a:ea typeface="メイリオ" panose="020B0604030504040204" pitchFamily="50" charset="-128"/>
              </a:rPr>
              <a:t>・少子化</a:t>
            </a:r>
            <a:endParaRPr lang="en-US" altLang="ja-JP" sz="1100" dirty="0">
              <a:latin typeface="メイリオ" panose="020B0604030504040204" pitchFamily="50" charset="-128"/>
              <a:ea typeface="メイリオ" panose="020B0604030504040204" pitchFamily="50" charset="-128"/>
            </a:endParaRPr>
          </a:p>
          <a:p>
            <a:pPr>
              <a:lnSpc>
                <a:spcPct val="150000"/>
              </a:lnSpc>
              <a:buClr>
                <a:schemeClr val="accent1"/>
              </a:buClr>
              <a:buSzPct val="110000"/>
            </a:pPr>
            <a:r>
              <a:rPr lang="ja-JP" altLang="en-US" sz="1100" dirty="0">
                <a:latin typeface="メイリオ" panose="020B0604030504040204" pitchFamily="50" charset="-128"/>
                <a:ea typeface="メイリオ" panose="020B0604030504040204" pitchFamily="50" charset="-128"/>
              </a:rPr>
              <a:t>・子供の</a:t>
            </a:r>
            <a:r>
              <a:rPr lang="en-US" altLang="ja-JP" sz="1100" dirty="0">
                <a:latin typeface="メイリオ" panose="020B0604030504040204" pitchFamily="50" charset="-128"/>
                <a:ea typeface="メイリオ" panose="020B0604030504040204" pitchFamily="50" charset="-128"/>
              </a:rPr>
              <a:t>IT</a:t>
            </a:r>
            <a:r>
              <a:rPr lang="ja-JP" altLang="en-US" sz="1100" dirty="0">
                <a:latin typeface="メイリオ" panose="020B0604030504040204" pitchFamily="50" charset="-128"/>
                <a:ea typeface="メイリオ" panose="020B0604030504040204" pitchFamily="50" charset="-128"/>
              </a:rPr>
              <a:t>対応力向上</a:t>
            </a:r>
            <a:endParaRPr lang="en-US" altLang="ja-JP" sz="1100" dirty="0">
              <a:latin typeface="メイリオ" panose="020B0604030504040204" pitchFamily="50" charset="-128"/>
              <a:ea typeface="メイリオ" panose="020B0604030504040204" pitchFamily="50" charset="-128"/>
            </a:endParaRPr>
          </a:p>
          <a:p>
            <a:pPr>
              <a:lnSpc>
                <a:spcPct val="150000"/>
              </a:lnSpc>
              <a:buClr>
                <a:schemeClr val="accent1"/>
              </a:buClr>
              <a:buSzPct val="110000"/>
            </a:pPr>
            <a:r>
              <a:rPr lang="ja-JP" altLang="en-US" sz="1100" dirty="0">
                <a:latin typeface="メイリオ" panose="020B0604030504040204" pitchFamily="50" charset="-128"/>
                <a:ea typeface="メイリオ" panose="020B0604030504040204" pitchFamily="50" charset="-128"/>
              </a:rPr>
              <a:t>・教員の多忙</a:t>
            </a:r>
            <a:endParaRPr lang="en-US" altLang="ja-JP" sz="1100" dirty="0">
              <a:latin typeface="メイリオ" panose="020B0604030504040204" pitchFamily="50" charset="-128"/>
              <a:ea typeface="メイリオ" panose="020B0604030504040204" pitchFamily="50" charset="-128"/>
            </a:endParaRPr>
          </a:p>
        </p:txBody>
      </p:sp>
      <p:sp>
        <p:nvSpPr>
          <p:cNvPr id="26" name="テキスト ボックス 25">
            <a:extLst>
              <a:ext uri="{FF2B5EF4-FFF2-40B4-BE49-F238E27FC236}">
                <a16:creationId xmlns:a16="http://schemas.microsoft.com/office/drawing/2014/main" id="{11384018-EBA3-9220-BBDF-206D33C55D91}"/>
              </a:ext>
            </a:extLst>
          </p:cNvPr>
          <p:cNvSpPr txBox="1"/>
          <p:nvPr/>
        </p:nvSpPr>
        <p:spPr>
          <a:xfrm>
            <a:off x="721981" y="5121651"/>
            <a:ext cx="1718389" cy="303929"/>
          </a:xfrm>
          <a:prstGeom prst="rect">
            <a:avLst/>
          </a:prstGeom>
          <a:noFill/>
        </p:spPr>
        <p:txBody>
          <a:bodyPr wrap="square" rtlCol="0">
            <a:spAutoFit/>
          </a:bodyPr>
          <a:lstStyle/>
          <a:p>
            <a:pPr algn="ctr">
              <a:lnSpc>
                <a:spcPct val="150000"/>
              </a:lnSpc>
              <a:buClr>
                <a:schemeClr val="accent1"/>
              </a:buClr>
              <a:buSzPct val="110000"/>
            </a:pPr>
            <a:r>
              <a:rPr lang="ja-JP" altLang="en-US" sz="1000" dirty="0">
                <a:solidFill>
                  <a:srgbClr val="4BB6C4"/>
                </a:solidFill>
                <a:latin typeface="メイリオ" panose="020B0604030504040204" pitchFamily="50" charset="-128"/>
                <a:ea typeface="メイリオ" panose="020B0604030504040204" pitchFamily="50" charset="-128"/>
              </a:rPr>
              <a:t>●</a:t>
            </a:r>
            <a:r>
              <a:rPr lang="ja-JP" altLang="en-US" sz="1000" dirty="0">
                <a:solidFill>
                  <a:schemeClr val="tx1">
                    <a:lumMod val="75000"/>
                    <a:lumOff val="25000"/>
                  </a:schemeClr>
                </a:solidFill>
                <a:latin typeface="メイリオ" panose="020B0604030504040204" pitchFamily="50" charset="-128"/>
                <a:ea typeface="メイリオ" panose="020B0604030504040204" pitchFamily="50" charset="-128"/>
              </a:rPr>
              <a:t>教育</a:t>
            </a:r>
            <a:r>
              <a:rPr lang="en-US" altLang="ja-JP" sz="1000" dirty="0">
                <a:solidFill>
                  <a:schemeClr val="tx1">
                    <a:lumMod val="75000"/>
                    <a:lumOff val="25000"/>
                  </a:schemeClr>
                </a:solidFill>
                <a:latin typeface="メイリオ" panose="020B0604030504040204" pitchFamily="50" charset="-128"/>
                <a:ea typeface="メイリオ" panose="020B0604030504040204" pitchFamily="50" charset="-128"/>
              </a:rPr>
              <a:t>ICT</a:t>
            </a:r>
            <a:r>
              <a:rPr lang="ja-JP" altLang="en-US" sz="1000" dirty="0">
                <a:solidFill>
                  <a:schemeClr val="tx1">
                    <a:lumMod val="75000"/>
                    <a:lumOff val="25000"/>
                  </a:schemeClr>
                </a:solidFill>
                <a:latin typeface="メイリオ" panose="020B0604030504040204" pitchFamily="50" charset="-128"/>
                <a:ea typeface="メイリオ" panose="020B0604030504040204" pitchFamily="50" charset="-128"/>
              </a:rPr>
              <a:t>ガイドブック</a:t>
            </a:r>
            <a:endParaRPr lang="en-US" altLang="ja-JP" sz="1000" dirty="0">
              <a:solidFill>
                <a:schemeClr val="tx1">
                  <a:lumMod val="75000"/>
                  <a:lumOff val="25000"/>
                </a:schemeClr>
              </a:solidFill>
              <a:latin typeface="メイリオ" panose="020B0604030504040204" pitchFamily="50" charset="-128"/>
              <a:ea typeface="メイリオ" panose="020B0604030504040204" pitchFamily="50" charset="-128"/>
            </a:endParaRPr>
          </a:p>
        </p:txBody>
      </p:sp>
      <p:sp>
        <p:nvSpPr>
          <p:cNvPr id="28" name="テキスト ボックス 27">
            <a:extLst>
              <a:ext uri="{FF2B5EF4-FFF2-40B4-BE49-F238E27FC236}">
                <a16:creationId xmlns:a16="http://schemas.microsoft.com/office/drawing/2014/main" id="{06DC047B-8D50-2BD9-8774-0A96859AB3F3}"/>
              </a:ext>
            </a:extLst>
          </p:cNvPr>
          <p:cNvSpPr txBox="1"/>
          <p:nvPr/>
        </p:nvSpPr>
        <p:spPr>
          <a:xfrm>
            <a:off x="3208413" y="2179725"/>
            <a:ext cx="3153074" cy="1086836"/>
          </a:xfrm>
          <a:prstGeom prst="rect">
            <a:avLst/>
          </a:prstGeom>
          <a:noFill/>
        </p:spPr>
        <p:txBody>
          <a:bodyPr wrap="square" rtlCol="0">
            <a:spAutoFit/>
          </a:bodyPr>
          <a:lstStyle/>
          <a:p>
            <a:pPr>
              <a:lnSpc>
                <a:spcPct val="150000"/>
              </a:lnSpc>
              <a:buClr>
                <a:schemeClr val="accent1"/>
              </a:buClr>
              <a:buSzPct val="110000"/>
            </a:pPr>
            <a:r>
              <a:rPr lang="ja-JP" altLang="en-US" sz="1100" dirty="0">
                <a:latin typeface="メイリオ" panose="020B0604030504040204" pitchFamily="50" charset="-128"/>
                <a:ea typeface="メイリオ" panose="020B0604030504040204" pitchFamily="50" charset="-128"/>
              </a:rPr>
              <a:t>・生徒</a:t>
            </a:r>
            <a:r>
              <a:rPr lang="en-US" altLang="ja-JP" sz="1100" dirty="0">
                <a:latin typeface="メイリオ" panose="020B0604030504040204" pitchFamily="50" charset="-128"/>
                <a:ea typeface="メイリオ" panose="020B0604030504040204" pitchFamily="50" charset="-128"/>
              </a:rPr>
              <a:t>1</a:t>
            </a:r>
            <a:r>
              <a:rPr lang="ja-JP" altLang="en-US" sz="1100" dirty="0">
                <a:latin typeface="メイリオ" panose="020B0604030504040204" pitchFamily="50" charset="-128"/>
                <a:ea typeface="メイリオ" panose="020B0604030504040204" pitchFamily="50" charset="-128"/>
              </a:rPr>
              <a:t>人に</a:t>
            </a:r>
            <a:r>
              <a:rPr lang="en-US" altLang="ja-JP" sz="1100" dirty="0">
                <a:latin typeface="メイリオ" panose="020B0604030504040204" pitchFamily="50" charset="-128"/>
                <a:ea typeface="メイリオ" panose="020B0604030504040204" pitchFamily="50" charset="-128"/>
              </a:rPr>
              <a:t>1</a:t>
            </a:r>
            <a:r>
              <a:rPr lang="ja-JP" altLang="en-US" sz="1100" dirty="0">
                <a:latin typeface="メイリオ" panose="020B0604030504040204" pitchFamily="50" charset="-128"/>
                <a:ea typeface="メイリオ" panose="020B0604030504040204" pitchFamily="50" charset="-128"/>
              </a:rPr>
              <a:t>台の</a:t>
            </a:r>
            <a:r>
              <a:rPr lang="en-US" altLang="ja-JP" sz="1100" dirty="0">
                <a:latin typeface="メイリオ" panose="020B0604030504040204" pitchFamily="50" charset="-128"/>
                <a:ea typeface="メイリオ" panose="020B0604030504040204" pitchFamily="50" charset="-128"/>
              </a:rPr>
              <a:t>PC</a:t>
            </a:r>
            <a:r>
              <a:rPr lang="ja-JP" altLang="en-US" sz="1100" dirty="0">
                <a:latin typeface="メイリオ" panose="020B0604030504040204" pitchFamily="50" charset="-128"/>
                <a:ea typeface="メイリオ" panose="020B0604030504040204" pitchFamily="50" charset="-128"/>
              </a:rPr>
              <a:t>を配布</a:t>
            </a:r>
            <a:endParaRPr lang="en-US" altLang="ja-JP" sz="1100" dirty="0">
              <a:latin typeface="メイリオ" panose="020B0604030504040204" pitchFamily="50" charset="-128"/>
              <a:ea typeface="メイリオ" panose="020B0604030504040204" pitchFamily="50" charset="-128"/>
            </a:endParaRPr>
          </a:p>
          <a:p>
            <a:pPr>
              <a:lnSpc>
                <a:spcPct val="150000"/>
              </a:lnSpc>
              <a:buClr>
                <a:schemeClr val="accent1"/>
              </a:buClr>
              <a:buSzPct val="110000"/>
            </a:pPr>
            <a:r>
              <a:rPr lang="ja-JP" altLang="en-US" sz="1100" dirty="0">
                <a:latin typeface="メイリオ" panose="020B0604030504040204" pitchFamily="50" charset="-128"/>
                <a:ea typeface="メイリオ" panose="020B0604030504040204" pitchFamily="50" charset="-128"/>
              </a:rPr>
              <a:t>・教育現場に大容量の通信ネットワークの整備</a:t>
            </a:r>
            <a:endParaRPr lang="en-US" altLang="ja-JP" sz="1100" dirty="0">
              <a:latin typeface="メイリオ" panose="020B0604030504040204" pitchFamily="50" charset="-128"/>
              <a:ea typeface="メイリオ" panose="020B0604030504040204" pitchFamily="50" charset="-128"/>
            </a:endParaRPr>
          </a:p>
          <a:p>
            <a:pPr>
              <a:lnSpc>
                <a:spcPct val="150000"/>
              </a:lnSpc>
              <a:buClr>
                <a:schemeClr val="accent1"/>
              </a:buClr>
              <a:buSzPct val="110000"/>
            </a:pPr>
            <a:r>
              <a:rPr lang="ja-JP" altLang="en-US" sz="1100" dirty="0">
                <a:latin typeface="メイリオ" panose="020B0604030504040204" pitchFamily="50" charset="-128"/>
                <a:ea typeface="メイリオ" panose="020B0604030504040204" pitchFamily="50" charset="-128"/>
              </a:rPr>
              <a:t>・教育データの標準化（データの利活用）</a:t>
            </a:r>
            <a:endParaRPr lang="en-US" altLang="ja-JP" sz="1100" dirty="0">
              <a:latin typeface="メイリオ" panose="020B0604030504040204" pitchFamily="50" charset="-128"/>
              <a:ea typeface="メイリオ" panose="020B0604030504040204" pitchFamily="50" charset="-128"/>
            </a:endParaRPr>
          </a:p>
          <a:p>
            <a:pPr>
              <a:lnSpc>
                <a:spcPct val="150000"/>
              </a:lnSpc>
              <a:buClr>
                <a:schemeClr val="accent1"/>
              </a:buClr>
              <a:buSzPct val="110000"/>
            </a:pPr>
            <a:r>
              <a:rPr lang="ja-JP" altLang="en-US" sz="1100" dirty="0">
                <a:latin typeface="メイリオ" panose="020B0604030504040204" pitchFamily="50" charset="-128"/>
                <a:ea typeface="メイリオ" panose="020B0604030504040204" pitchFamily="50" charset="-128"/>
              </a:rPr>
              <a:t>・最先端技術活用促進</a:t>
            </a:r>
            <a:endParaRPr lang="en-US" altLang="ja-JP" sz="1100" dirty="0">
              <a:latin typeface="メイリオ" panose="020B0604030504040204" pitchFamily="50" charset="-128"/>
              <a:ea typeface="メイリオ" panose="020B0604030504040204" pitchFamily="50" charset="-128"/>
            </a:endParaRPr>
          </a:p>
        </p:txBody>
      </p:sp>
      <p:cxnSp>
        <p:nvCxnSpPr>
          <p:cNvPr id="30" name="直線矢印コネクタ 29">
            <a:extLst>
              <a:ext uri="{FF2B5EF4-FFF2-40B4-BE49-F238E27FC236}">
                <a16:creationId xmlns:a16="http://schemas.microsoft.com/office/drawing/2014/main" id="{C4A87E36-231F-06F9-E170-B1C801FA450B}"/>
              </a:ext>
            </a:extLst>
          </p:cNvPr>
          <p:cNvCxnSpPr>
            <a:cxnSpLocks/>
          </p:cNvCxnSpPr>
          <p:nvPr/>
        </p:nvCxnSpPr>
        <p:spPr>
          <a:xfrm>
            <a:off x="6748960" y="5770468"/>
            <a:ext cx="4201251" cy="0"/>
          </a:xfrm>
          <a:prstGeom prst="straightConnector1">
            <a:avLst/>
          </a:prstGeom>
          <a:ln>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33" name="正方形/長方形 32">
            <a:extLst>
              <a:ext uri="{FF2B5EF4-FFF2-40B4-BE49-F238E27FC236}">
                <a16:creationId xmlns:a16="http://schemas.microsoft.com/office/drawing/2014/main" id="{C97D5BD6-2035-688D-60EC-5C243B5B7C49}"/>
              </a:ext>
            </a:extLst>
          </p:cNvPr>
          <p:cNvSpPr/>
          <p:nvPr/>
        </p:nvSpPr>
        <p:spPr>
          <a:xfrm>
            <a:off x="8815063" y="2915628"/>
            <a:ext cx="2122903" cy="451256"/>
          </a:xfrm>
          <a:prstGeom prst="rect">
            <a:avLst/>
          </a:prstGeom>
          <a:solidFill>
            <a:srgbClr val="FFFFFF"/>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a:extLst>
              <a:ext uri="{FF2B5EF4-FFF2-40B4-BE49-F238E27FC236}">
                <a16:creationId xmlns:a16="http://schemas.microsoft.com/office/drawing/2014/main" id="{03CC7891-2172-5C38-A142-FA0EF72B18CB}"/>
              </a:ext>
            </a:extLst>
          </p:cNvPr>
          <p:cNvSpPr txBox="1"/>
          <p:nvPr/>
        </p:nvSpPr>
        <p:spPr>
          <a:xfrm>
            <a:off x="8889328" y="2968320"/>
            <a:ext cx="1971578" cy="415498"/>
          </a:xfrm>
          <a:prstGeom prst="rect">
            <a:avLst/>
          </a:prstGeom>
          <a:noFill/>
        </p:spPr>
        <p:txBody>
          <a:bodyPr wrap="square" rtlCol="0">
            <a:spAutoFit/>
          </a:bodyPr>
          <a:lstStyle/>
          <a:p>
            <a:pPr>
              <a:buClr>
                <a:schemeClr val="accent1"/>
              </a:buClr>
              <a:buSzPct val="110000"/>
            </a:pPr>
            <a:r>
              <a:rPr lang="ja-JP" altLang="en-US" sz="1050" b="1" dirty="0">
                <a:solidFill>
                  <a:schemeClr val="tx1">
                    <a:lumMod val="75000"/>
                    <a:lumOff val="25000"/>
                  </a:schemeClr>
                </a:solidFill>
                <a:latin typeface="メイリオ" panose="020B0604030504040204" pitchFamily="50" charset="-128"/>
                <a:ea typeface="メイリオ" panose="020B0604030504040204" pitchFamily="50" charset="-128"/>
              </a:rPr>
              <a:t>学校における働き方改革</a:t>
            </a:r>
            <a:endParaRPr lang="en-US" altLang="ja-JP" sz="1050" b="1" dirty="0">
              <a:solidFill>
                <a:schemeClr val="tx1">
                  <a:lumMod val="75000"/>
                  <a:lumOff val="25000"/>
                </a:schemeClr>
              </a:solidFill>
              <a:latin typeface="メイリオ" panose="020B0604030504040204" pitchFamily="50" charset="-128"/>
              <a:ea typeface="メイリオ" panose="020B0604030504040204" pitchFamily="50" charset="-128"/>
            </a:endParaRPr>
          </a:p>
          <a:p>
            <a:pPr>
              <a:buClr>
                <a:schemeClr val="accent1"/>
              </a:buClr>
              <a:buSzPct val="110000"/>
            </a:pPr>
            <a:r>
              <a:rPr lang="ja-JP" altLang="en-US" sz="1050" b="1" dirty="0">
                <a:solidFill>
                  <a:schemeClr val="tx1">
                    <a:lumMod val="75000"/>
                    <a:lumOff val="25000"/>
                  </a:schemeClr>
                </a:solidFill>
                <a:latin typeface="メイリオ" panose="020B0604030504040204" pitchFamily="50" charset="-128"/>
                <a:ea typeface="メイリオ" panose="020B0604030504040204" pitchFamily="50" charset="-128"/>
              </a:rPr>
              <a:t>推進本部設立</a:t>
            </a:r>
            <a:endParaRPr lang="en-US" altLang="ja-JP" sz="1050" b="1" dirty="0">
              <a:solidFill>
                <a:schemeClr val="tx1">
                  <a:lumMod val="75000"/>
                  <a:lumOff val="25000"/>
                </a:schemeClr>
              </a:solidFill>
              <a:latin typeface="メイリオ" panose="020B0604030504040204" pitchFamily="50" charset="-128"/>
              <a:ea typeface="メイリオ" panose="020B0604030504040204" pitchFamily="50" charset="-128"/>
            </a:endParaRPr>
          </a:p>
        </p:txBody>
      </p:sp>
      <p:sp>
        <p:nvSpPr>
          <p:cNvPr id="39" name="テキスト ボックス 38">
            <a:extLst>
              <a:ext uri="{FF2B5EF4-FFF2-40B4-BE49-F238E27FC236}">
                <a16:creationId xmlns:a16="http://schemas.microsoft.com/office/drawing/2014/main" id="{A5F64B65-242D-9490-E13C-21756DDDDFCB}"/>
              </a:ext>
            </a:extLst>
          </p:cNvPr>
          <p:cNvSpPr txBox="1"/>
          <p:nvPr/>
        </p:nvSpPr>
        <p:spPr>
          <a:xfrm>
            <a:off x="8734141" y="2198880"/>
            <a:ext cx="2301884" cy="579005"/>
          </a:xfrm>
          <a:prstGeom prst="rect">
            <a:avLst/>
          </a:prstGeom>
          <a:noFill/>
        </p:spPr>
        <p:txBody>
          <a:bodyPr wrap="square" rtlCol="0">
            <a:spAutoFit/>
          </a:bodyPr>
          <a:lstStyle/>
          <a:p>
            <a:pPr>
              <a:lnSpc>
                <a:spcPct val="150000"/>
              </a:lnSpc>
              <a:buClr>
                <a:schemeClr val="accent1"/>
              </a:buClr>
              <a:buSzPct val="110000"/>
            </a:pPr>
            <a:r>
              <a:rPr lang="ja-JP" altLang="en-US" sz="1100" dirty="0">
                <a:latin typeface="メイリオ" panose="020B0604030504040204" pitchFamily="50" charset="-128"/>
                <a:ea typeface="メイリオ" panose="020B0604030504040204" pitchFamily="50" charset="-128"/>
              </a:rPr>
              <a:t>・部活動の地域シフト</a:t>
            </a:r>
            <a:endParaRPr lang="en-US" altLang="ja-JP" sz="1100" dirty="0">
              <a:latin typeface="メイリオ" panose="020B0604030504040204" pitchFamily="50" charset="-128"/>
              <a:ea typeface="メイリオ" panose="020B0604030504040204" pitchFamily="50" charset="-128"/>
            </a:endParaRPr>
          </a:p>
          <a:p>
            <a:pPr>
              <a:lnSpc>
                <a:spcPct val="150000"/>
              </a:lnSpc>
              <a:buClr>
                <a:schemeClr val="accent1"/>
              </a:buClr>
              <a:buSzPct val="110000"/>
            </a:pPr>
            <a:r>
              <a:rPr lang="ja-JP" altLang="en-US" sz="1100" dirty="0">
                <a:latin typeface="メイリオ" panose="020B0604030504040204" pitchFamily="50" charset="-128"/>
                <a:ea typeface="メイリオ" panose="020B0604030504040204" pitchFamily="50" charset="-128"/>
              </a:rPr>
              <a:t>・教師の勤務時間見直し</a:t>
            </a:r>
            <a:endParaRPr lang="en-US" altLang="ja-JP" sz="1100" dirty="0">
              <a:latin typeface="メイリオ" panose="020B0604030504040204" pitchFamily="50" charset="-128"/>
              <a:ea typeface="メイリオ" panose="020B0604030504040204" pitchFamily="50" charset="-128"/>
            </a:endParaRPr>
          </a:p>
        </p:txBody>
      </p:sp>
      <p:sp>
        <p:nvSpPr>
          <p:cNvPr id="42" name="角丸四角形 19">
            <a:extLst>
              <a:ext uri="{FF2B5EF4-FFF2-40B4-BE49-F238E27FC236}">
                <a16:creationId xmlns:a16="http://schemas.microsoft.com/office/drawing/2014/main" id="{406EFE21-5377-09F6-184C-DFBD6AB356EE}"/>
              </a:ext>
            </a:extLst>
          </p:cNvPr>
          <p:cNvSpPr/>
          <p:nvPr/>
        </p:nvSpPr>
        <p:spPr>
          <a:xfrm>
            <a:off x="3276301" y="1708323"/>
            <a:ext cx="2982238" cy="369331"/>
          </a:xfrm>
          <a:prstGeom prst="roundRect">
            <a:avLst>
              <a:gd name="adj" fmla="val 12330"/>
            </a:avLst>
          </a:prstGeom>
          <a:solidFill>
            <a:srgbClr val="4BB6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b="1" dirty="0">
                <a:latin typeface="メイリオ" panose="020B0604030504040204" pitchFamily="50" charset="-128"/>
                <a:ea typeface="メイリオ" panose="020B0604030504040204" pitchFamily="50" charset="-128"/>
                <a:cs typeface="メイリオ" panose="020B0604030504040204" pitchFamily="50" charset="-128"/>
              </a:rPr>
              <a:t>GIGA</a:t>
            </a:r>
            <a:r>
              <a:rPr kumimoji="1" lang="ja-JP" altLang="en-US" sz="1200" b="1" dirty="0">
                <a:latin typeface="メイリオ" panose="020B0604030504040204" pitchFamily="50" charset="-128"/>
                <a:ea typeface="メイリオ" panose="020B0604030504040204" pitchFamily="50" charset="-128"/>
                <a:cs typeface="メイリオ" panose="020B0604030504040204" pitchFamily="50" charset="-128"/>
              </a:rPr>
              <a:t>スクール構想</a:t>
            </a:r>
          </a:p>
        </p:txBody>
      </p:sp>
      <p:sp>
        <p:nvSpPr>
          <p:cNvPr id="43" name="角丸四角形 19">
            <a:extLst>
              <a:ext uri="{FF2B5EF4-FFF2-40B4-BE49-F238E27FC236}">
                <a16:creationId xmlns:a16="http://schemas.microsoft.com/office/drawing/2014/main" id="{797F60A7-5FB1-6A4C-F906-13D72A86BB02}"/>
              </a:ext>
            </a:extLst>
          </p:cNvPr>
          <p:cNvSpPr/>
          <p:nvPr/>
        </p:nvSpPr>
        <p:spPr>
          <a:xfrm>
            <a:off x="8595859" y="1708323"/>
            <a:ext cx="2616606" cy="369331"/>
          </a:xfrm>
          <a:prstGeom prst="roundRect">
            <a:avLst>
              <a:gd name="adj" fmla="val 12330"/>
            </a:avLst>
          </a:prstGeom>
          <a:solidFill>
            <a:srgbClr val="4BB6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latin typeface="メイリオ" panose="020B0604030504040204" pitchFamily="50" charset="-128"/>
                <a:ea typeface="メイリオ" panose="020B0604030504040204" pitchFamily="50" charset="-128"/>
                <a:cs typeface="メイリオ" panose="020B0604030504040204" pitchFamily="50" charset="-128"/>
              </a:rPr>
              <a:t>教育現場の働き方改革</a:t>
            </a:r>
          </a:p>
        </p:txBody>
      </p:sp>
      <p:sp>
        <p:nvSpPr>
          <p:cNvPr id="45" name="正方形/長方形 44">
            <a:extLst>
              <a:ext uri="{FF2B5EF4-FFF2-40B4-BE49-F238E27FC236}">
                <a16:creationId xmlns:a16="http://schemas.microsoft.com/office/drawing/2014/main" id="{C1DEAC40-F100-1A60-1A16-12914508166C}"/>
              </a:ext>
            </a:extLst>
          </p:cNvPr>
          <p:cNvSpPr/>
          <p:nvPr/>
        </p:nvSpPr>
        <p:spPr>
          <a:xfrm>
            <a:off x="3105689" y="5544840"/>
            <a:ext cx="3643271" cy="451256"/>
          </a:xfrm>
          <a:prstGeom prst="rect">
            <a:avLst/>
          </a:prstGeom>
          <a:solidFill>
            <a:srgbClr val="FFFFFF"/>
          </a:solidFill>
          <a:ln w="635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29" name="テキスト ボックス 28">
            <a:extLst>
              <a:ext uri="{FF2B5EF4-FFF2-40B4-BE49-F238E27FC236}">
                <a16:creationId xmlns:a16="http://schemas.microsoft.com/office/drawing/2014/main" id="{B6F27405-276B-57BC-4016-2E4080005667}"/>
              </a:ext>
            </a:extLst>
          </p:cNvPr>
          <p:cNvSpPr txBox="1"/>
          <p:nvPr/>
        </p:nvSpPr>
        <p:spPr>
          <a:xfrm>
            <a:off x="3154854" y="5607924"/>
            <a:ext cx="3594106" cy="303929"/>
          </a:xfrm>
          <a:prstGeom prst="rect">
            <a:avLst/>
          </a:prstGeom>
          <a:noFill/>
        </p:spPr>
        <p:txBody>
          <a:bodyPr wrap="square" rtlCol="0">
            <a:spAutoFit/>
          </a:bodyPr>
          <a:lstStyle/>
          <a:p>
            <a:pPr algn="ctr">
              <a:lnSpc>
                <a:spcPct val="150000"/>
              </a:lnSpc>
              <a:buClr>
                <a:schemeClr val="accent1"/>
              </a:buClr>
              <a:buSzPct val="110000"/>
            </a:pPr>
            <a:r>
              <a:rPr lang="ja-JP" altLang="en-US" sz="1000" b="1" dirty="0">
                <a:solidFill>
                  <a:srgbClr val="C00000"/>
                </a:solidFill>
                <a:latin typeface="メイリオ" panose="020B0604030504040204" pitchFamily="50" charset="-128"/>
                <a:ea typeface="メイリオ" panose="020B0604030504040204" pitchFamily="50" charset="-128"/>
              </a:rPr>
              <a:t>教育情報セキュリティポリシーに関するガイドライン</a:t>
            </a:r>
            <a:endParaRPr lang="en-US" altLang="ja-JP" sz="1000" b="1" dirty="0">
              <a:solidFill>
                <a:srgbClr val="C00000"/>
              </a:solidFill>
              <a:latin typeface="メイリオ" panose="020B0604030504040204" pitchFamily="50" charset="-128"/>
              <a:ea typeface="メイリオ" panose="020B0604030504040204" pitchFamily="50" charset="-128"/>
            </a:endParaRPr>
          </a:p>
        </p:txBody>
      </p:sp>
      <p:sp>
        <p:nvSpPr>
          <p:cNvPr id="41" name="フローチャート: 結合子 40">
            <a:extLst>
              <a:ext uri="{FF2B5EF4-FFF2-40B4-BE49-F238E27FC236}">
                <a16:creationId xmlns:a16="http://schemas.microsoft.com/office/drawing/2014/main" id="{670C670E-2EEA-084D-F258-EB3655FF8FBC}"/>
              </a:ext>
            </a:extLst>
          </p:cNvPr>
          <p:cNvSpPr/>
          <p:nvPr/>
        </p:nvSpPr>
        <p:spPr>
          <a:xfrm>
            <a:off x="8708995" y="5494514"/>
            <a:ext cx="517949" cy="517949"/>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sz="1050" b="1" dirty="0">
                <a:latin typeface="メイリオ" panose="020B0604030504040204" pitchFamily="50" charset="-128"/>
                <a:ea typeface="メイリオ" panose="020B0604030504040204" pitchFamily="50" charset="-128"/>
              </a:rPr>
              <a:t>更新</a:t>
            </a:r>
          </a:p>
        </p:txBody>
      </p:sp>
      <p:cxnSp>
        <p:nvCxnSpPr>
          <p:cNvPr id="51" name="直線コネクタ 50">
            <a:extLst>
              <a:ext uri="{FF2B5EF4-FFF2-40B4-BE49-F238E27FC236}">
                <a16:creationId xmlns:a16="http://schemas.microsoft.com/office/drawing/2014/main" id="{27ABB587-EDAA-DF3A-8BC7-64E70A497ED8}"/>
              </a:ext>
            </a:extLst>
          </p:cNvPr>
          <p:cNvCxnSpPr/>
          <p:nvPr/>
        </p:nvCxnSpPr>
        <p:spPr>
          <a:xfrm>
            <a:off x="3085188" y="1624381"/>
            <a:ext cx="0" cy="3351093"/>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2" name="直線コネクタ 51">
            <a:extLst>
              <a:ext uri="{FF2B5EF4-FFF2-40B4-BE49-F238E27FC236}">
                <a16:creationId xmlns:a16="http://schemas.microsoft.com/office/drawing/2014/main" id="{9F807675-CA5C-40E5-94D6-DF2351F06B0D}"/>
              </a:ext>
            </a:extLst>
          </p:cNvPr>
          <p:cNvCxnSpPr/>
          <p:nvPr/>
        </p:nvCxnSpPr>
        <p:spPr>
          <a:xfrm>
            <a:off x="8381088" y="1624381"/>
            <a:ext cx="0" cy="3351093"/>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55" name="図 54" descr="テーブル, 座る, コンピュータ, 机 が含まれている画像&#10;&#10;自動的に生成された説明">
            <a:extLst>
              <a:ext uri="{FF2B5EF4-FFF2-40B4-BE49-F238E27FC236}">
                <a16:creationId xmlns:a16="http://schemas.microsoft.com/office/drawing/2014/main" id="{2BAED018-8AC2-AFF8-3E6E-DE674DB5F0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8745" y="3423692"/>
            <a:ext cx="1127486" cy="1127486"/>
          </a:xfrm>
          <a:prstGeom prst="rect">
            <a:avLst/>
          </a:prstGeom>
        </p:spPr>
      </p:pic>
      <p:pic>
        <p:nvPicPr>
          <p:cNvPr id="56" name="図 55">
            <a:extLst>
              <a:ext uri="{FF2B5EF4-FFF2-40B4-BE49-F238E27FC236}">
                <a16:creationId xmlns:a16="http://schemas.microsoft.com/office/drawing/2014/main" id="{4DA427F1-B923-B5FD-92FD-1CEBDD5B0B0E}"/>
              </a:ext>
            </a:extLst>
          </p:cNvPr>
          <p:cNvPicPr>
            <a:picLocks noChangeAspect="1"/>
          </p:cNvPicPr>
          <p:nvPr/>
        </p:nvPicPr>
        <p:blipFill rotWithShape="1">
          <a:blip r:embed="rId4">
            <a:extLst>
              <a:ext uri="{28A0092B-C50C-407E-A947-70E740481C1C}">
                <a14:useLocalDpi xmlns:a14="http://schemas.microsoft.com/office/drawing/2010/main" val="0"/>
              </a:ext>
            </a:extLst>
          </a:blip>
          <a:srcRect b="27137"/>
          <a:stretch/>
        </p:blipFill>
        <p:spPr>
          <a:xfrm>
            <a:off x="10153416" y="3502150"/>
            <a:ext cx="903110" cy="1036271"/>
          </a:xfrm>
          <a:prstGeom prst="rect">
            <a:avLst/>
          </a:prstGeom>
        </p:spPr>
      </p:pic>
      <p:pic>
        <p:nvPicPr>
          <p:cNvPr id="57" name="図 56">
            <a:extLst>
              <a:ext uri="{FF2B5EF4-FFF2-40B4-BE49-F238E27FC236}">
                <a16:creationId xmlns:a16="http://schemas.microsoft.com/office/drawing/2014/main" id="{C7D3A0CA-64C5-092E-7156-5E834A9A58C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82432" y="3623399"/>
            <a:ext cx="1653577" cy="930137"/>
          </a:xfrm>
          <a:prstGeom prst="rect">
            <a:avLst/>
          </a:prstGeom>
        </p:spPr>
      </p:pic>
      <p:sp>
        <p:nvSpPr>
          <p:cNvPr id="67" name="テキスト ボックス 66">
            <a:extLst>
              <a:ext uri="{FF2B5EF4-FFF2-40B4-BE49-F238E27FC236}">
                <a16:creationId xmlns:a16="http://schemas.microsoft.com/office/drawing/2014/main" id="{EFD5F3BD-4F2C-4CB0-7137-5067E26AD1FA}"/>
              </a:ext>
            </a:extLst>
          </p:cNvPr>
          <p:cNvSpPr txBox="1"/>
          <p:nvPr/>
        </p:nvSpPr>
        <p:spPr>
          <a:xfrm>
            <a:off x="2938740" y="5189859"/>
            <a:ext cx="4911090" cy="246221"/>
          </a:xfrm>
          <a:prstGeom prst="rect">
            <a:avLst/>
          </a:prstGeom>
          <a:noFill/>
        </p:spPr>
        <p:txBody>
          <a:bodyPr wrap="square">
            <a:spAutoFit/>
          </a:bodyPr>
          <a:lstStyle/>
          <a:p>
            <a:r>
              <a:rPr lang="ja-JP" altLang="en-US" sz="1000" b="1" dirty="0">
                <a:solidFill>
                  <a:srgbClr val="4BB6C4"/>
                </a:solidFill>
                <a:latin typeface="メイリオ" panose="020B0604030504040204" pitchFamily="50" charset="-128"/>
                <a:ea typeface="メイリオ" panose="020B0604030504040204" pitchFamily="50" charset="-128"/>
              </a:rPr>
              <a:t>●</a:t>
            </a:r>
            <a:r>
              <a:rPr lang="ja-JP" altLang="en-US" sz="1000" dirty="0">
                <a:solidFill>
                  <a:schemeClr val="tx1">
                    <a:lumMod val="75000"/>
                    <a:lumOff val="25000"/>
                  </a:schemeClr>
                </a:solidFill>
                <a:latin typeface="メイリオ" panose="020B0604030504040204" pitchFamily="50" charset="-128"/>
                <a:ea typeface="メイリオ" panose="020B0604030504040204" pitchFamily="50" charset="-128"/>
              </a:rPr>
              <a:t>地方公共団体における情報セキュリティポリシーに関するガイドライン</a:t>
            </a:r>
          </a:p>
        </p:txBody>
      </p:sp>
      <p:grpSp>
        <p:nvGrpSpPr>
          <p:cNvPr id="80" name="グループ化 79">
            <a:extLst>
              <a:ext uri="{FF2B5EF4-FFF2-40B4-BE49-F238E27FC236}">
                <a16:creationId xmlns:a16="http://schemas.microsoft.com/office/drawing/2014/main" id="{75F021F5-DACB-510F-40CA-65D902610A2F}"/>
              </a:ext>
            </a:extLst>
          </p:cNvPr>
          <p:cNvGrpSpPr/>
          <p:nvPr/>
        </p:nvGrpSpPr>
        <p:grpSpPr>
          <a:xfrm flipH="1">
            <a:off x="3450478" y="3568306"/>
            <a:ext cx="1251245" cy="959847"/>
            <a:chOff x="1152052" y="0"/>
            <a:chExt cx="6782753" cy="5203138"/>
          </a:xfrm>
        </p:grpSpPr>
        <p:pic>
          <p:nvPicPr>
            <p:cNvPr id="78" name="図 77" descr="おもちゃ, 衣類 が含まれている画像&#10;&#10;自動的に生成された説明">
              <a:extLst>
                <a:ext uri="{FF2B5EF4-FFF2-40B4-BE49-F238E27FC236}">
                  <a16:creationId xmlns:a16="http://schemas.microsoft.com/office/drawing/2014/main" id="{8BC64EC0-8ED8-DAFA-6B8D-8D3F90D4C9C8}"/>
                </a:ext>
              </a:extLst>
            </p:cNvPr>
            <p:cNvPicPr>
              <a:picLocks noChangeAspect="1"/>
            </p:cNvPicPr>
            <p:nvPr/>
          </p:nvPicPr>
          <p:blipFill rotWithShape="1">
            <a:blip r:embed="rId6">
              <a:extLst>
                <a:ext uri="{28A0092B-C50C-407E-A947-70E740481C1C}">
                  <a14:useLocalDpi xmlns:a14="http://schemas.microsoft.com/office/drawing/2010/main" val="0"/>
                </a:ext>
              </a:extLst>
            </a:blip>
            <a:srcRect b="24130"/>
            <a:stretch/>
          </p:blipFill>
          <p:spPr>
            <a:xfrm>
              <a:off x="4257203" y="0"/>
              <a:ext cx="3677602" cy="5203138"/>
            </a:xfrm>
            <a:prstGeom prst="rect">
              <a:avLst/>
            </a:prstGeom>
          </p:spPr>
        </p:pic>
        <p:pic>
          <p:nvPicPr>
            <p:cNvPr id="79" name="図 78">
              <a:extLst>
                <a:ext uri="{FF2B5EF4-FFF2-40B4-BE49-F238E27FC236}">
                  <a16:creationId xmlns:a16="http://schemas.microsoft.com/office/drawing/2014/main" id="{B3F79EFC-F74C-587D-C563-3E3DCA497655}"/>
                </a:ext>
              </a:extLst>
            </p:cNvPr>
            <p:cNvPicPr>
              <a:picLocks noChangeAspect="1"/>
            </p:cNvPicPr>
            <p:nvPr/>
          </p:nvPicPr>
          <p:blipFill rotWithShape="1">
            <a:blip r:embed="rId7">
              <a:extLst>
                <a:ext uri="{28A0092B-C50C-407E-A947-70E740481C1C}">
                  <a14:useLocalDpi xmlns:a14="http://schemas.microsoft.com/office/drawing/2010/main" val="0"/>
                </a:ext>
              </a:extLst>
            </a:blip>
            <a:srcRect b="25059"/>
            <a:stretch/>
          </p:blipFill>
          <p:spPr>
            <a:xfrm>
              <a:off x="1152052" y="0"/>
              <a:ext cx="3677602" cy="5139450"/>
            </a:xfrm>
            <a:prstGeom prst="rect">
              <a:avLst/>
            </a:prstGeom>
          </p:spPr>
        </p:pic>
      </p:grpSp>
      <p:grpSp>
        <p:nvGrpSpPr>
          <p:cNvPr id="9" name="グループ化 8">
            <a:extLst>
              <a:ext uri="{FF2B5EF4-FFF2-40B4-BE49-F238E27FC236}">
                <a16:creationId xmlns:a16="http://schemas.microsoft.com/office/drawing/2014/main" id="{CE3AB13F-FBFB-738B-19F8-C338A46906BC}"/>
              </a:ext>
            </a:extLst>
          </p:cNvPr>
          <p:cNvGrpSpPr/>
          <p:nvPr/>
        </p:nvGrpSpPr>
        <p:grpSpPr>
          <a:xfrm>
            <a:off x="549060" y="4637882"/>
            <a:ext cx="10879281" cy="388568"/>
            <a:chOff x="549060" y="3393723"/>
            <a:chExt cx="10879281" cy="388568"/>
          </a:xfrm>
        </p:grpSpPr>
        <p:sp>
          <p:nvSpPr>
            <p:cNvPr id="6" name="矢印: 五方向 5">
              <a:extLst>
                <a:ext uri="{FF2B5EF4-FFF2-40B4-BE49-F238E27FC236}">
                  <a16:creationId xmlns:a16="http://schemas.microsoft.com/office/drawing/2014/main" id="{44F11329-5C28-1641-67ED-6A024DE625AD}"/>
                </a:ext>
              </a:extLst>
            </p:cNvPr>
            <p:cNvSpPr/>
            <p:nvPr/>
          </p:nvSpPr>
          <p:spPr>
            <a:xfrm>
              <a:off x="549060" y="3429000"/>
              <a:ext cx="10879281" cy="353291"/>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BE8A769F-5FD0-41B2-8D78-7431251925B6}"/>
                </a:ext>
              </a:extLst>
            </p:cNvPr>
            <p:cNvSpPr txBox="1"/>
            <p:nvPr/>
          </p:nvSpPr>
          <p:spPr>
            <a:xfrm>
              <a:off x="642985" y="3393723"/>
              <a:ext cx="666269" cy="325089"/>
            </a:xfrm>
            <a:prstGeom prst="rect">
              <a:avLst/>
            </a:prstGeom>
            <a:noFill/>
          </p:spPr>
          <p:txBody>
            <a:bodyPr wrap="square" rtlCol="0">
              <a:spAutoFit/>
            </a:bodyPr>
            <a:lstStyle/>
            <a:p>
              <a:pPr marL="180975" indent="-180975">
                <a:lnSpc>
                  <a:spcPct val="150000"/>
                </a:lnSpc>
                <a:buClr>
                  <a:schemeClr val="accent1"/>
                </a:buClr>
                <a:buSzPct val="110000"/>
              </a:pPr>
              <a:r>
                <a:rPr lang="en-US" altLang="ja-JP" sz="1100" b="1" dirty="0">
                  <a:solidFill>
                    <a:schemeClr val="bg1"/>
                  </a:solidFill>
                  <a:latin typeface="メイリオ" panose="020B0604030504040204" pitchFamily="50" charset="-128"/>
                  <a:ea typeface="メイリオ" panose="020B0604030504040204" pitchFamily="50" charset="-128"/>
                </a:rPr>
                <a:t>2017</a:t>
              </a:r>
              <a:endParaRPr kumimoji="1" lang="ja-JP" altLang="en-US" sz="11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テキスト ボックス 11">
              <a:extLst>
                <a:ext uri="{FF2B5EF4-FFF2-40B4-BE49-F238E27FC236}">
                  <a16:creationId xmlns:a16="http://schemas.microsoft.com/office/drawing/2014/main" id="{B31ECA50-2633-7528-7D70-F26388998676}"/>
                </a:ext>
              </a:extLst>
            </p:cNvPr>
            <p:cNvSpPr txBox="1"/>
            <p:nvPr/>
          </p:nvSpPr>
          <p:spPr>
            <a:xfrm>
              <a:off x="2861245" y="3393723"/>
              <a:ext cx="666269" cy="325089"/>
            </a:xfrm>
            <a:prstGeom prst="rect">
              <a:avLst/>
            </a:prstGeom>
            <a:noFill/>
          </p:spPr>
          <p:txBody>
            <a:bodyPr wrap="square" rtlCol="0">
              <a:spAutoFit/>
            </a:bodyPr>
            <a:lstStyle/>
            <a:p>
              <a:pPr marL="180975" indent="-180975">
                <a:lnSpc>
                  <a:spcPct val="150000"/>
                </a:lnSpc>
                <a:buClr>
                  <a:schemeClr val="accent1"/>
                </a:buClr>
                <a:buSzPct val="110000"/>
              </a:pPr>
              <a:r>
                <a:rPr lang="en-US" altLang="ja-JP" sz="1100" b="1" dirty="0">
                  <a:solidFill>
                    <a:schemeClr val="bg1"/>
                  </a:solidFill>
                  <a:latin typeface="メイリオ" panose="020B0604030504040204" pitchFamily="50" charset="-128"/>
                  <a:ea typeface="メイリオ" panose="020B0604030504040204" pitchFamily="50" charset="-128"/>
                </a:rPr>
                <a:t>2019</a:t>
              </a:r>
              <a:endParaRPr kumimoji="1" lang="ja-JP" altLang="en-US" sz="11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 name="テキスト ボックス 19">
              <a:extLst>
                <a:ext uri="{FF2B5EF4-FFF2-40B4-BE49-F238E27FC236}">
                  <a16:creationId xmlns:a16="http://schemas.microsoft.com/office/drawing/2014/main" id="{F5E2C15F-D81C-169C-FDA3-C817209539C6}"/>
                </a:ext>
              </a:extLst>
            </p:cNvPr>
            <p:cNvSpPr txBox="1"/>
            <p:nvPr/>
          </p:nvSpPr>
          <p:spPr>
            <a:xfrm>
              <a:off x="8504314" y="3393723"/>
              <a:ext cx="666269" cy="325089"/>
            </a:xfrm>
            <a:prstGeom prst="rect">
              <a:avLst/>
            </a:prstGeom>
            <a:noFill/>
          </p:spPr>
          <p:txBody>
            <a:bodyPr wrap="square" rtlCol="0">
              <a:spAutoFit/>
            </a:bodyPr>
            <a:lstStyle/>
            <a:p>
              <a:pPr marL="180975" indent="-180975">
                <a:lnSpc>
                  <a:spcPct val="150000"/>
                </a:lnSpc>
                <a:buClr>
                  <a:schemeClr val="accent1"/>
                </a:buClr>
                <a:buSzPct val="110000"/>
              </a:pPr>
              <a:r>
                <a:rPr lang="en-US" altLang="ja-JP" sz="1100" b="1" dirty="0">
                  <a:solidFill>
                    <a:schemeClr val="bg1"/>
                  </a:solidFill>
                  <a:latin typeface="メイリオ" panose="020B0604030504040204" pitchFamily="50" charset="-128"/>
                  <a:ea typeface="メイリオ" panose="020B0604030504040204" pitchFamily="50" charset="-128"/>
                </a:rPr>
                <a:t>2022</a:t>
              </a:r>
              <a:endParaRPr kumimoji="1" lang="ja-JP" altLang="en-US" sz="11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47" name="テキスト ボックス 46">
            <a:extLst>
              <a:ext uri="{FF2B5EF4-FFF2-40B4-BE49-F238E27FC236}">
                <a16:creationId xmlns:a16="http://schemas.microsoft.com/office/drawing/2014/main" id="{DE037AA6-0EAC-ECD4-AB26-236A03815474}"/>
              </a:ext>
            </a:extLst>
          </p:cNvPr>
          <p:cNvSpPr txBox="1"/>
          <p:nvPr/>
        </p:nvSpPr>
        <p:spPr>
          <a:xfrm>
            <a:off x="7845937" y="5179359"/>
            <a:ext cx="3582404" cy="246221"/>
          </a:xfrm>
          <a:prstGeom prst="rect">
            <a:avLst/>
          </a:prstGeom>
          <a:noFill/>
        </p:spPr>
        <p:txBody>
          <a:bodyPr wrap="square">
            <a:spAutoFit/>
          </a:bodyPr>
          <a:lstStyle/>
          <a:p>
            <a:r>
              <a:rPr lang="ja-JP" altLang="en-US" sz="1000" b="1" dirty="0">
                <a:solidFill>
                  <a:srgbClr val="4BB6C4"/>
                </a:solidFill>
                <a:latin typeface="メイリオ" panose="020B0604030504040204" pitchFamily="50" charset="-128"/>
                <a:ea typeface="メイリオ" panose="020B0604030504040204" pitchFamily="50" charset="-128"/>
              </a:rPr>
              <a:t>●</a:t>
            </a:r>
            <a:r>
              <a:rPr lang="ja-JP" altLang="en-US" sz="1000" dirty="0">
                <a:solidFill>
                  <a:schemeClr val="tx1">
                    <a:lumMod val="75000"/>
                    <a:lumOff val="25000"/>
                  </a:schemeClr>
                </a:solidFill>
                <a:latin typeface="メイリオ" panose="020B0604030504040204" pitchFamily="50" charset="-128"/>
                <a:ea typeface="メイリオ" panose="020B0604030504040204" pitchFamily="50" charset="-128"/>
              </a:rPr>
              <a:t>公立学校の教師の勤務時間の上限に関するガイドライン</a:t>
            </a:r>
            <a:endParaRPr lang="en-US" altLang="ja-JP" sz="1000" dirty="0">
              <a:solidFill>
                <a:schemeClr val="tx1">
                  <a:lumMod val="75000"/>
                  <a:lumOff val="25000"/>
                </a:schemeClr>
              </a:solidFill>
              <a:latin typeface="メイリオ" panose="020B0604030504040204" pitchFamily="50" charset="-128"/>
              <a:ea typeface="メイリオ" panose="020B0604030504040204" pitchFamily="50" charset="-128"/>
            </a:endParaRPr>
          </a:p>
        </p:txBody>
      </p:sp>
      <p:sp>
        <p:nvSpPr>
          <p:cNvPr id="34" name="テキスト ボックス 33">
            <a:extLst>
              <a:ext uri="{FF2B5EF4-FFF2-40B4-BE49-F238E27FC236}">
                <a16:creationId xmlns:a16="http://schemas.microsoft.com/office/drawing/2014/main" id="{1E7244F2-9F5D-82D9-D5A9-09B46AE2BDF0}"/>
              </a:ext>
            </a:extLst>
          </p:cNvPr>
          <p:cNvSpPr txBox="1"/>
          <p:nvPr/>
        </p:nvSpPr>
        <p:spPr>
          <a:xfrm>
            <a:off x="6317120" y="2179725"/>
            <a:ext cx="2370736" cy="579005"/>
          </a:xfrm>
          <a:prstGeom prst="rect">
            <a:avLst/>
          </a:prstGeom>
          <a:noFill/>
        </p:spPr>
        <p:txBody>
          <a:bodyPr wrap="square" rtlCol="0">
            <a:spAutoFit/>
          </a:bodyPr>
          <a:lstStyle/>
          <a:p>
            <a:pPr>
              <a:lnSpc>
                <a:spcPct val="150000"/>
              </a:lnSpc>
              <a:buClr>
                <a:schemeClr val="accent1"/>
              </a:buClr>
              <a:buSzPct val="110000"/>
            </a:pPr>
            <a:r>
              <a:rPr lang="ja-JP" altLang="en-US" sz="1100" dirty="0">
                <a:latin typeface="メイリオ" panose="020B0604030504040204" pitchFamily="50" charset="-128"/>
                <a:ea typeface="メイリオ" panose="020B0604030504040204" pitchFamily="50" charset="-128"/>
              </a:rPr>
              <a:t>・プログラミング授業の必須</a:t>
            </a:r>
            <a:endParaRPr lang="en-US" altLang="ja-JP" sz="1100" dirty="0">
              <a:latin typeface="メイリオ" panose="020B0604030504040204" pitchFamily="50" charset="-128"/>
              <a:ea typeface="メイリオ" panose="020B0604030504040204" pitchFamily="50" charset="-128"/>
            </a:endParaRPr>
          </a:p>
          <a:p>
            <a:pPr>
              <a:lnSpc>
                <a:spcPct val="150000"/>
              </a:lnSpc>
              <a:buClr>
                <a:schemeClr val="accent1"/>
              </a:buClr>
              <a:buSzPct val="110000"/>
            </a:pPr>
            <a:r>
              <a:rPr lang="ja-JP" altLang="en-US" sz="1100" dirty="0">
                <a:latin typeface="メイリオ" panose="020B0604030504040204" pitchFamily="50" charset="-128"/>
                <a:ea typeface="メイリオ" panose="020B0604030504040204" pitchFamily="50" charset="-128"/>
              </a:rPr>
              <a:t>・デジタル教科書／教材</a:t>
            </a:r>
            <a:endParaRPr lang="en-US" altLang="ja-JP" sz="1100" dirty="0">
              <a:latin typeface="メイリオ" panose="020B0604030504040204" pitchFamily="50" charset="-128"/>
              <a:ea typeface="メイリオ" panose="020B0604030504040204" pitchFamily="50" charset="-128"/>
            </a:endParaRPr>
          </a:p>
        </p:txBody>
      </p:sp>
      <p:sp>
        <p:nvSpPr>
          <p:cNvPr id="35" name="角丸四角形 19">
            <a:extLst>
              <a:ext uri="{FF2B5EF4-FFF2-40B4-BE49-F238E27FC236}">
                <a16:creationId xmlns:a16="http://schemas.microsoft.com/office/drawing/2014/main" id="{ADE90DA8-C7A4-83C3-81AF-291AD2A2A6C8}"/>
              </a:ext>
            </a:extLst>
          </p:cNvPr>
          <p:cNvSpPr/>
          <p:nvPr/>
        </p:nvSpPr>
        <p:spPr>
          <a:xfrm>
            <a:off x="6350088" y="1708323"/>
            <a:ext cx="2154221" cy="369331"/>
          </a:xfrm>
          <a:prstGeom prst="roundRect">
            <a:avLst>
              <a:gd name="adj" fmla="val 12330"/>
            </a:avLst>
          </a:prstGeom>
          <a:solidFill>
            <a:srgbClr val="4BB6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latin typeface="メイリオ" panose="020B0604030504040204" pitchFamily="50" charset="-128"/>
                <a:ea typeface="メイリオ" panose="020B0604030504040204" pitchFamily="50" charset="-128"/>
                <a:cs typeface="メイリオ" panose="020B0604030504040204" pitchFamily="50" charset="-128"/>
              </a:rPr>
              <a:t>新学習指導要綱</a:t>
            </a:r>
          </a:p>
        </p:txBody>
      </p:sp>
      <p:sp>
        <p:nvSpPr>
          <p:cNvPr id="37" name="テキスト ボックス 36">
            <a:extLst>
              <a:ext uri="{FF2B5EF4-FFF2-40B4-BE49-F238E27FC236}">
                <a16:creationId xmlns:a16="http://schemas.microsoft.com/office/drawing/2014/main" id="{D1A8BC05-6CA3-30C3-C80B-0BBF941EBEE9}"/>
              </a:ext>
            </a:extLst>
          </p:cNvPr>
          <p:cNvSpPr txBox="1"/>
          <p:nvPr/>
        </p:nvSpPr>
        <p:spPr>
          <a:xfrm>
            <a:off x="2938907" y="6218105"/>
            <a:ext cx="3487362" cy="246221"/>
          </a:xfrm>
          <a:prstGeom prst="rect">
            <a:avLst/>
          </a:prstGeom>
          <a:noFill/>
        </p:spPr>
        <p:txBody>
          <a:bodyPr wrap="square">
            <a:spAutoFit/>
          </a:bodyPr>
          <a:lstStyle/>
          <a:p>
            <a:r>
              <a:rPr lang="ja-JP" altLang="en-US" sz="1000" b="1" dirty="0">
                <a:solidFill>
                  <a:srgbClr val="4BB6C4"/>
                </a:solidFill>
                <a:latin typeface="メイリオ" panose="020B0604030504040204" pitchFamily="50" charset="-128"/>
                <a:ea typeface="メイリオ" panose="020B0604030504040204" pitchFamily="50" charset="-128"/>
              </a:rPr>
              <a:t>●</a:t>
            </a:r>
            <a:r>
              <a:rPr lang="ja-JP" altLang="en-US" sz="1000" dirty="0">
                <a:solidFill>
                  <a:schemeClr val="tx1">
                    <a:lumMod val="75000"/>
                    <a:lumOff val="25000"/>
                  </a:schemeClr>
                </a:solidFill>
                <a:latin typeface="メイリオ" panose="020B0604030504040204" pitchFamily="50" charset="-128"/>
                <a:ea typeface="メイリオ" panose="020B0604030504040204" pitchFamily="50" charset="-128"/>
              </a:rPr>
              <a:t>新学習指導要綱（小→中→高）</a:t>
            </a:r>
          </a:p>
        </p:txBody>
      </p:sp>
    </p:spTree>
    <p:extLst>
      <p:ext uri="{BB962C8B-B14F-4D97-AF65-F5344CB8AC3E}">
        <p14:creationId xmlns:p14="http://schemas.microsoft.com/office/powerpoint/2010/main" val="23688982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プレースホルダー 3">
            <a:extLst>
              <a:ext uri="{FF2B5EF4-FFF2-40B4-BE49-F238E27FC236}">
                <a16:creationId xmlns:a16="http://schemas.microsoft.com/office/drawing/2014/main" id="{167A6E98-A988-4FD7-8267-A895909DAAB1}"/>
              </a:ext>
            </a:extLst>
          </p:cNvPr>
          <p:cNvSpPr>
            <a:spLocks noGrp="1"/>
          </p:cNvSpPr>
          <p:nvPr>
            <p:ph type="body" sz="quarter" idx="15"/>
          </p:nvPr>
        </p:nvSpPr>
        <p:spPr>
          <a:prstGeom prst="rect">
            <a:avLst/>
          </a:prstGeom>
        </p:spPr>
        <p:txBody>
          <a:bodyPr/>
          <a:lstStyle/>
          <a:p>
            <a:r>
              <a:rPr lang="en-US" altLang="ja-JP" dirty="0"/>
              <a:t>1.6</a:t>
            </a:r>
            <a:r>
              <a:rPr lang="ja-JP" altLang="en-US" dirty="0"/>
              <a:t>　技術的セキュリティ</a:t>
            </a:r>
            <a:endParaRPr kumimoji="1" lang="ja-JP" altLang="en-US" dirty="0"/>
          </a:p>
        </p:txBody>
      </p:sp>
      <p:sp>
        <p:nvSpPr>
          <p:cNvPr id="14" name="テキスト ボックス 13">
            <a:extLst>
              <a:ext uri="{FF2B5EF4-FFF2-40B4-BE49-F238E27FC236}">
                <a16:creationId xmlns:a16="http://schemas.microsoft.com/office/drawing/2014/main" id="{F7DE1CFD-5428-4080-B8E0-5EF50D22F92F}"/>
              </a:ext>
            </a:extLst>
          </p:cNvPr>
          <p:cNvSpPr txBox="1"/>
          <p:nvPr/>
        </p:nvSpPr>
        <p:spPr>
          <a:xfrm>
            <a:off x="585607" y="3753201"/>
            <a:ext cx="3776843" cy="626775"/>
          </a:xfrm>
          <a:prstGeom prst="rect">
            <a:avLst/>
          </a:prstGeom>
          <a:noFill/>
        </p:spPr>
        <p:txBody>
          <a:bodyPr wrap="square" rtlCol="0">
            <a:spAutoFit/>
          </a:bodyPr>
          <a:lstStyle/>
          <a:p>
            <a:pPr>
              <a:lnSpc>
                <a:spcPts val="2200"/>
              </a:lnSpc>
            </a:pPr>
            <a:r>
              <a:rPr lang="ja-JP" altLang="en-US" sz="1600" b="1" dirty="0">
                <a:solidFill>
                  <a:schemeClr val="tx1">
                    <a:lumMod val="75000"/>
                    <a:lumOff val="25000"/>
                  </a:schemeClr>
                </a:solidFill>
                <a:latin typeface="Meiryo UI" panose="020B0604030504040204" pitchFamily="50" charset="-128"/>
                <a:ea typeface="Meiryo UI" panose="020B0604030504040204" pitchFamily="50" charset="-128"/>
              </a:rPr>
              <a:t>私物パソコンからの校内ネットワーク接続を検知・遮断できます</a:t>
            </a:r>
          </a:p>
        </p:txBody>
      </p:sp>
      <p:sp>
        <p:nvSpPr>
          <p:cNvPr id="15" name="テキスト ボックス 14">
            <a:extLst>
              <a:ext uri="{FF2B5EF4-FFF2-40B4-BE49-F238E27FC236}">
                <a16:creationId xmlns:a16="http://schemas.microsoft.com/office/drawing/2014/main" id="{A09FAEE3-4215-4F95-ADE8-6DEF12605516}"/>
              </a:ext>
            </a:extLst>
          </p:cNvPr>
          <p:cNvSpPr txBox="1"/>
          <p:nvPr/>
        </p:nvSpPr>
        <p:spPr>
          <a:xfrm>
            <a:off x="585607" y="4566721"/>
            <a:ext cx="3700643" cy="1402050"/>
          </a:xfrm>
          <a:prstGeom prst="rect">
            <a:avLst/>
          </a:prstGeom>
          <a:noFill/>
        </p:spPr>
        <p:txBody>
          <a:bodyPr wrap="square" rtlCol="0">
            <a:spAutoFit/>
          </a:bodyPr>
          <a:lstStyle/>
          <a:p>
            <a:pPr>
              <a:lnSpc>
                <a:spcPts val="2100"/>
              </a:lnSpc>
            </a:pPr>
            <a:r>
              <a:rPr lang="ja-JP" altLang="en-US" sz="1200" dirty="0">
                <a:latin typeface="Meiryo UI" panose="020B0604030504040204" pitchFamily="50" charset="-128"/>
                <a:ea typeface="Meiryo UI" panose="020B0604030504040204" pitchFamily="50" charset="-128"/>
              </a:rPr>
              <a:t>セキュリティ上、ネットワークとの接続には適切な管理が必要であるため、教職員の私物パソコンなど、管理者の許可がない端末でネットワークに接続した際は管理者に通知または遮断できます。</a:t>
            </a:r>
            <a:r>
              <a:rPr lang="en-US" altLang="ja-JP" sz="1200" dirty="0">
                <a:latin typeface="Meiryo UI" panose="020B0604030504040204" pitchFamily="50" charset="-128"/>
                <a:ea typeface="Meiryo UI" panose="020B0604030504040204" pitchFamily="50" charset="-128"/>
              </a:rPr>
              <a:t>24</a:t>
            </a:r>
            <a:r>
              <a:rPr lang="ja-JP" altLang="en-US" sz="1200" dirty="0">
                <a:latin typeface="Meiryo UI" panose="020B0604030504040204" pitchFamily="50" charset="-128"/>
                <a:ea typeface="Meiryo UI" panose="020B0604030504040204" pitchFamily="50" charset="-128"/>
              </a:rPr>
              <a:t>時間</a:t>
            </a:r>
            <a:r>
              <a:rPr lang="en-US" altLang="ja-JP" sz="1200" dirty="0">
                <a:latin typeface="Meiryo UI" panose="020B0604030504040204" pitchFamily="50" charset="-128"/>
                <a:ea typeface="Meiryo UI" panose="020B0604030504040204" pitchFamily="50" charset="-128"/>
              </a:rPr>
              <a:t>365</a:t>
            </a:r>
            <a:r>
              <a:rPr lang="ja-JP" altLang="en-US" sz="1200" dirty="0">
                <a:latin typeface="Meiryo UI" panose="020B0604030504040204" pitchFamily="50" charset="-128"/>
                <a:ea typeface="Meiryo UI" panose="020B0604030504040204" pitchFamily="50" charset="-128"/>
              </a:rPr>
              <a:t>日の検知・遮断が可能のためリスクある管理者がいなくても守る事が可能です。</a:t>
            </a:r>
          </a:p>
        </p:txBody>
      </p:sp>
      <p:sp>
        <p:nvSpPr>
          <p:cNvPr id="16" name="角丸四角形 19">
            <a:extLst>
              <a:ext uri="{FF2B5EF4-FFF2-40B4-BE49-F238E27FC236}">
                <a16:creationId xmlns:a16="http://schemas.microsoft.com/office/drawing/2014/main" id="{914C3804-28FA-4A20-AF2A-7759BF03E8DB}"/>
              </a:ext>
            </a:extLst>
          </p:cNvPr>
          <p:cNvSpPr/>
          <p:nvPr/>
        </p:nvSpPr>
        <p:spPr>
          <a:xfrm>
            <a:off x="585607" y="3197125"/>
            <a:ext cx="3890599" cy="369331"/>
          </a:xfrm>
          <a:prstGeom prst="roundRect">
            <a:avLst>
              <a:gd name="adj" fmla="val 28836"/>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不正</a:t>
            </a:r>
            <a:r>
              <a:rPr kumimoji="1" lang="en-US" altLang="ja-JP" sz="1400" b="1" dirty="0">
                <a:latin typeface="メイリオ" panose="020B0604030504040204" pitchFamily="50" charset="-128"/>
                <a:ea typeface="メイリオ" panose="020B0604030504040204" pitchFamily="50" charset="-128"/>
                <a:cs typeface="メイリオ" panose="020B0604030504040204" pitchFamily="50" charset="-128"/>
              </a:rPr>
              <a:t>PC</a:t>
            </a:r>
            <a:r>
              <a:rPr kumimoji="1"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検知・遮断</a:t>
            </a:r>
          </a:p>
        </p:txBody>
      </p:sp>
      <p:graphicFrame>
        <p:nvGraphicFramePr>
          <p:cNvPr id="11" name="表 10">
            <a:extLst>
              <a:ext uri="{FF2B5EF4-FFF2-40B4-BE49-F238E27FC236}">
                <a16:creationId xmlns:a16="http://schemas.microsoft.com/office/drawing/2014/main" id="{EC5343FF-3557-B6BB-1164-8908F67E7EBF}"/>
              </a:ext>
            </a:extLst>
          </p:cNvPr>
          <p:cNvGraphicFramePr>
            <a:graphicFrameLocks noGrp="1"/>
          </p:cNvGraphicFramePr>
          <p:nvPr>
            <p:extLst>
              <p:ext uri="{D42A27DB-BD31-4B8C-83A1-F6EECF244321}">
                <p14:modId xmlns:p14="http://schemas.microsoft.com/office/powerpoint/2010/main" val="2999755336"/>
              </p:ext>
            </p:extLst>
          </p:nvPr>
        </p:nvGraphicFramePr>
        <p:xfrm>
          <a:off x="503105" y="869888"/>
          <a:ext cx="11117395" cy="1073212"/>
        </p:xfrm>
        <a:graphic>
          <a:graphicData uri="http://schemas.openxmlformats.org/drawingml/2006/table">
            <a:tbl>
              <a:tblPr firstRow="1" bandRow="1">
                <a:tableStyleId>{2D5ABB26-0587-4C30-8999-92F81FD0307C}</a:tableStyleId>
              </a:tblPr>
              <a:tblGrid>
                <a:gridCol w="11117395">
                  <a:extLst>
                    <a:ext uri="{9D8B030D-6E8A-4147-A177-3AD203B41FA5}">
                      <a16:colId xmlns:a16="http://schemas.microsoft.com/office/drawing/2014/main" val="1193192979"/>
                    </a:ext>
                  </a:extLst>
                </a:gridCol>
              </a:tblGrid>
              <a:tr h="263353">
                <a:tc>
                  <a:txBody>
                    <a:bodyPr/>
                    <a:lstStyle/>
                    <a:p>
                      <a:pPr marL="0" marR="48895" algn="l">
                        <a:lnSpc>
                          <a:spcPct val="100000"/>
                        </a:lnSpc>
                        <a:spcBef>
                          <a:spcPts val="219"/>
                        </a:spcBef>
                      </a:pPr>
                      <a:r>
                        <a:rPr lang="en-US" altLang="ja-JP" sz="1000" b="1">
                          <a:solidFill>
                            <a:srgbClr val="FFFFFF"/>
                          </a:solidFill>
                          <a:latin typeface="メイリオ" panose="020B0604030504040204" pitchFamily="50" charset="-128"/>
                          <a:ea typeface="メイリオ" panose="020B0604030504040204" pitchFamily="50" charset="-128"/>
                          <a:cs typeface="MS UI Gothic"/>
                        </a:rPr>
                        <a:t>1.6.1. </a:t>
                      </a:r>
                      <a:r>
                        <a:rPr lang="ja-JP" altLang="en-US" sz="1000" b="1">
                          <a:solidFill>
                            <a:srgbClr val="FFFFFF"/>
                          </a:solidFill>
                          <a:latin typeface="メイリオ" panose="020B0604030504040204" pitchFamily="50" charset="-128"/>
                          <a:ea typeface="メイリオ" panose="020B0604030504040204" pitchFamily="50" charset="-128"/>
                          <a:cs typeface="MS UI Gothic"/>
                        </a:rPr>
                        <a:t>コンピュータ及びネットワークの管理 </a:t>
                      </a:r>
                      <a:endParaRPr lang="ja-JP" altLang="en-US" sz="1000" b="1" dirty="0">
                        <a:solidFill>
                          <a:srgbClr val="FFFFFF"/>
                        </a:solidFill>
                        <a:latin typeface="メイリオ" panose="020B0604030504040204" pitchFamily="50" charset="-128"/>
                        <a:ea typeface="メイリオ" panose="020B0604030504040204" pitchFamily="50" charset="-128"/>
                        <a:cs typeface="MS UI Gothic"/>
                      </a:endParaRPr>
                    </a:p>
                  </a:txBody>
                  <a:tcPr marL="0" marR="0" marT="27939"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4BB6C4"/>
                    </a:solidFill>
                  </a:tcPr>
                </a:tc>
                <a:extLst>
                  <a:ext uri="{0D108BD9-81ED-4DB2-BD59-A6C34878D82A}">
                    <a16:rowId xmlns:a16="http://schemas.microsoft.com/office/drawing/2014/main" val="384054781"/>
                  </a:ext>
                </a:extLst>
              </a:tr>
              <a:tr h="257814">
                <a:tc>
                  <a:txBody>
                    <a:bodyPr/>
                    <a:lstStyle/>
                    <a:p>
                      <a:pPr marL="85725" marR="33020" indent="0" algn="l" defTabSz="914400" rtl="0" eaLnBrk="1" latinLnBrk="0" hangingPunct="1">
                        <a:lnSpc>
                          <a:spcPct val="108000"/>
                        </a:lnSpc>
                        <a:spcBef>
                          <a:spcPts val="0"/>
                        </a:spcBef>
                      </a:pPr>
                      <a:r>
                        <a:rPr kumimoji="1" lang="en-US" altLang="ja-JP" sz="1000" kern="1200">
                          <a:solidFill>
                            <a:schemeClr val="tx1">
                              <a:lumMod val="75000"/>
                              <a:lumOff val="25000"/>
                            </a:schemeClr>
                          </a:solidFill>
                          <a:latin typeface="メイリオ" panose="020B0604030504040204" pitchFamily="50" charset="-128"/>
                          <a:ea typeface="メイリオ" panose="020B0604030504040204" pitchFamily="50" charset="-128"/>
                        </a:rPr>
                        <a:t>(</a:t>
                      </a:r>
                      <a:r>
                        <a:rPr kumimoji="1" lang="ja-JP" altLang="en-US" sz="1000" kern="1200">
                          <a:solidFill>
                            <a:schemeClr val="tx1">
                              <a:lumMod val="75000"/>
                              <a:lumOff val="25000"/>
                            </a:schemeClr>
                          </a:solidFill>
                          <a:latin typeface="メイリオ" panose="020B0604030504040204" pitchFamily="50" charset="-128"/>
                          <a:ea typeface="メイリオ" panose="020B0604030504040204" pitchFamily="50" charset="-128"/>
                        </a:rPr>
                        <a:t>２０</a:t>
                      </a:r>
                      <a:r>
                        <a:rPr kumimoji="1" lang="en-US" altLang="ja-JP" sz="1000" kern="1200">
                          <a:solidFill>
                            <a:schemeClr val="tx1">
                              <a:lumMod val="75000"/>
                              <a:lumOff val="25000"/>
                            </a:schemeClr>
                          </a:solidFill>
                          <a:latin typeface="メイリオ" panose="020B0604030504040204" pitchFamily="50" charset="-128"/>
                          <a:ea typeface="メイリオ" panose="020B0604030504040204" pitchFamily="50" charset="-128"/>
                        </a:rPr>
                        <a:t>) </a:t>
                      </a:r>
                      <a:r>
                        <a:rPr kumimoji="1" lang="ja-JP" altLang="en-US" sz="1000" kern="1200">
                          <a:solidFill>
                            <a:schemeClr val="tx1">
                              <a:lumMod val="75000"/>
                              <a:lumOff val="25000"/>
                            </a:schemeClr>
                          </a:solidFill>
                          <a:latin typeface="メイリオ" panose="020B0604030504040204" pitchFamily="50" charset="-128"/>
                          <a:ea typeface="メイリオ" panose="020B0604030504040204" pitchFamily="50" charset="-128"/>
                        </a:rPr>
                        <a:t>無許可でのネットワーク接続の禁止</a:t>
                      </a:r>
                      <a:endParaRPr kumimoji="1" lang="ja-JP" altLang="en-US" sz="1000" kern="1200" dirty="0">
                        <a:solidFill>
                          <a:schemeClr val="tx1">
                            <a:lumMod val="75000"/>
                            <a:lumOff val="25000"/>
                          </a:schemeClr>
                        </a:solidFill>
                        <a:latin typeface="メイリオ" panose="020B0604030504040204" pitchFamily="50" charset="-128"/>
                        <a:ea typeface="メイリオ" panose="020B0604030504040204" pitchFamily="50" charset="-128"/>
                      </a:endParaRPr>
                    </a:p>
                  </a:txBody>
                  <a:tcPr marL="0" marR="0" marT="571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DFF2F5"/>
                    </a:solidFill>
                  </a:tcPr>
                </a:tc>
                <a:extLst>
                  <a:ext uri="{0D108BD9-81ED-4DB2-BD59-A6C34878D82A}">
                    <a16:rowId xmlns:a16="http://schemas.microsoft.com/office/drawing/2014/main" val="2787042598"/>
                  </a:ext>
                </a:extLst>
              </a:tr>
              <a:tr h="552045">
                <a:tc>
                  <a:txBody>
                    <a:bodyPr/>
                    <a:lstStyle/>
                    <a:p>
                      <a:pPr marL="85725" marR="33020" indent="0" algn="l" defTabSz="914400" rtl="0" eaLnBrk="1" latinLnBrk="0" hangingPunct="1">
                        <a:lnSpc>
                          <a:spcPct val="150000"/>
                        </a:lnSpc>
                        <a:spcBef>
                          <a:spcPts val="0"/>
                        </a:spcBef>
                      </a:pPr>
                      <a:r>
                        <a:rPr kumimoji="1" lang="ja-JP" altLang="en-US" sz="1000" kern="1200" dirty="0">
                          <a:solidFill>
                            <a:schemeClr val="tx1">
                              <a:lumMod val="75000"/>
                              <a:lumOff val="25000"/>
                            </a:schemeClr>
                          </a:solidFill>
                          <a:latin typeface="メイリオ" panose="020B0604030504040204" pitchFamily="50" charset="-128"/>
                          <a:ea typeface="メイリオ" panose="020B0604030504040204" pitchFamily="50" charset="-128"/>
                        </a:rPr>
                        <a:t>教職員等は、統括教育情報セキュリティ責任者の許可なくパソコンやモバイル端末をネットワークに接続してはならない。</a:t>
                      </a:r>
                    </a:p>
                  </a:txBody>
                  <a:tcPr marL="0" marR="0" marT="571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07767402"/>
                  </a:ext>
                </a:extLst>
              </a:tr>
            </a:tbl>
          </a:graphicData>
        </a:graphic>
      </p:graphicFrame>
      <p:pic>
        <p:nvPicPr>
          <p:cNvPr id="3" name="図 2" descr="コンピューターのデスクトップ&#10;&#10;中程度の精度で自動的に生成された説明">
            <a:extLst>
              <a:ext uri="{FF2B5EF4-FFF2-40B4-BE49-F238E27FC236}">
                <a16:creationId xmlns:a16="http://schemas.microsoft.com/office/drawing/2014/main" id="{D2A42158-B08C-F910-F599-DCB527D814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17768" y="3753201"/>
            <a:ext cx="3383657" cy="2379792"/>
          </a:xfrm>
          <a:prstGeom prst="rect">
            <a:avLst/>
          </a:prstGeom>
        </p:spPr>
      </p:pic>
      <p:pic>
        <p:nvPicPr>
          <p:cNvPr id="6" name="図 5" descr="ダイアグラム&#10;&#10;自動的に生成された説明">
            <a:extLst>
              <a:ext uri="{FF2B5EF4-FFF2-40B4-BE49-F238E27FC236}">
                <a16:creationId xmlns:a16="http://schemas.microsoft.com/office/drawing/2014/main" id="{9303CC9A-1554-990E-715C-C526ECE60E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0216" y="3753202"/>
            <a:ext cx="2899274" cy="2379791"/>
          </a:xfrm>
          <a:prstGeom prst="rect">
            <a:avLst/>
          </a:prstGeom>
        </p:spPr>
      </p:pic>
      <p:sp>
        <p:nvSpPr>
          <p:cNvPr id="18" name="正方形/長方形 17">
            <a:extLst>
              <a:ext uri="{FF2B5EF4-FFF2-40B4-BE49-F238E27FC236}">
                <a16:creationId xmlns:a16="http://schemas.microsoft.com/office/drawing/2014/main" id="{4A52643C-5FA8-7B65-9CE6-CA8002B9A6AD}"/>
              </a:ext>
            </a:extLst>
          </p:cNvPr>
          <p:cNvSpPr/>
          <p:nvPr/>
        </p:nvSpPr>
        <p:spPr>
          <a:xfrm>
            <a:off x="4811730" y="3302042"/>
            <a:ext cx="2700518" cy="261610"/>
          </a:xfrm>
          <a:prstGeom prst="rect">
            <a:avLst/>
          </a:prstGeom>
        </p:spPr>
        <p:txBody>
          <a:bodyPr wrap="square">
            <a:spAutoFit/>
          </a:bodyPr>
          <a:lstStyle/>
          <a:p>
            <a:r>
              <a:rPr lang="ja-JP" altLang="en-US" sz="1100" b="1" dirty="0">
                <a:solidFill>
                  <a:srgbClr val="4BB6C4"/>
                </a:solidFill>
                <a:latin typeface="メイリオ" panose="020B0604030504040204" pitchFamily="50" charset="-128"/>
                <a:ea typeface="メイリオ" panose="020B0604030504040204" pitchFamily="50" charset="-128"/>
              </a:rPr>
              <a:t>●</a:t>
            </a:r>
            <a:r>
              <a:rPr lang="ja-JP" altLang="en-US" sz="1100" b="1" dirty="0">
                <a:solidFill>
                  <a:schemeClr val="tx1">
                    <a:lumMod val="75000"/>
                    <a:lumOff val="25000"/>
                  </a:schemeClr>
                </a:solidFill>
                <a:latin typeface="メイリオ" panose="020B0604030504040204" pitchFamily="50" charset="-128"/>
                <a:ea typeface="メイリオ" panose="020B0604030504040204" pitchFamily="50" charset="-128"/>
              </a:rPr>
              <a:t>管理下にある機器は自動で許可</a:t>
            </a:r>
          </a:p>
        </p:txBody>
      </p:sp>
      <p:sp>
        <p:nvSpPr>
          <p:cNvPr id="19" name="正方形/長方形 18">
            <a:extLst>
              <a:ext uri="{FF2B5EF4-FFF2-40B4-BE49-F238E27FC236}">
                <a16:creationId xmlns:a16="http://schemas.microsoft.com/office/drawing/2014/main" id="{9939CA5D-CB0C-405E-5400-4DD9185D7731}"/>
              </a:ext>
            </a:extLst>
          </p:cNvPr>
          <p:cNvSpPr/>
          <p:nvPr/>
        </p:nvSpPr>
        <p:spPr>
          <a:xfrm>
            <a:off x="8031180" y="3302042"/>
            <a:ext cx="2700518" cy="261610"/>
          </a:xfrm>
          <a:prstGeom prst="rect">
            <a:avLst/>
          </a:prstGeom>
        </p:spPr>
        <p:txBody>
          <a:bodyPr wrap="square">
            <a:spAutoFit/>
          </a:bodyPr>
          <a:lstStyle/>
          <a:p>
            <a:r>
              <a:rPr lang="ja-JP" altLang="en-US" sz="1100" b="1" dirty="0">
                <a:solidFill>
                  <a:srgbClr val="4BB6C4"/>
                </a:solidFill>
                <a:latin typeface="メイリオ" panose="020B0604030504040204" pitchFamily="50" charset="-128"/>
                <a:ea typeface="メイリオ" panose="020B0604030504040204" pitchFamily="50" charset="-128"/>
              </a:rPr>
              <a:t>●</a:t>
            </a:r>
            <a:r>
              <a:rPr lang="ja-JP" altLang="en-US" sz="1100" b="1" dirty="0">
                <a:solidFill>
                  <a:schemeClr val="tx1">
                    <a:lumMod val="75000"/>
                    <a:lumOff val="25000"/>
                  </a:schemeClr>
                </a:solidFill>
                <a:latin typeface="メイリオ" panose="020B0604030504040204" pitchFamily="50" charset="-128"/>
                <a:ea typeface="メイリオ" panose="020B0604030504040204" pitchFamily="50" charset="-128"/>
              </a:rPr>
              <a:t>管理外の機器は自動で遮断</a:t>
            </a:r>
          </a:p>
        </p:txBody>
      </p:sp>
      <p:sp>
        <p:nvSpPr>
          <p:cNvPr id="12" name="テキスト ボックス 11">
            <a:extLst>
              <a:ext uri="{FF2B5EF4-FFF2-40B4-BE49-F238E27FC236}">
                <a16:creationId xmlns:a16="http://schemas.microsoft.com/office/drawing/2014/main" id="{CCFE4966-FAEC-4F52-1C3D-38FD69EAE98B}"/>
              </a:ext>
            </a:extLst>
          </p:cNvPr>
          <p:cNvSpPr txBox="1"/>
          <p:nvPr/>
        </p:nvSpPr>
        <p:spPr>
          <a:xfrm>
            <a:off x="7120921" y="6318440"/>
            <a:ext cx="4784061" cy="319768"/>
          </a:xfrm>
          <a:prstGeom prst="rect">
            <a:avLst/>
          </a:prstGeom>
          <a:noFill/>
        </p:spPr>
        <p:txBody>
          <a:bodyPr wrap="square" rtlCol="0">
            <a:spAutoFit/>
          </a:bodyPr>
          <a:lstStyle/>
          <a:p>
            <a:pPr>
              <a:lnSpc>
                <a:spcPts val="2100"/>
              </a:lnSpc>
            </a:pPr>
            <a:r>
              <a:rPr lang="en-US" altLang="ja-JP" sz="1000" dirty="0">
                <a:latin typeface="Meiryo UI" panose="020B0604030504040204" pitchFamily="50" charset="-128"/>
                <a:ea typeface="Meiryo UI" panose="020B0604030504040204" pitchFamily="50" charset="-128"/>
              </a:rPr>
              <a:t>※LANSCOPE Endpoint Manager</a:t>
            </a:r>
            <a:r>
              <a:rPr lang="ja-JP" altLang="en-US" sz="1000" dirty="0">
                <a:latin typeface="Meiryo UI" panose="020B0604030504040204" pitchFamily="50" charset="-128"/>
                <a:ea typeface="Meiryo UI" panose="020B0604030504040204" pitchFamily="50" charset="-128"/>
              </a:rPr>
              <a:t>での連携製品「</a:t>
            </a:r>
            <a:r>
              <a:rPr lang="en-US" altLang="ja-JP" sz="1000" dirty="0">
                <a:latin typeface="Meiryo UI" panose="020B0604030504040204" pitchFamily="50" charset="-128"/>
                <a:ea typeface="Meiryo UI" panose="020B0604030504040204" pitchFamily="50" charset="-128"/>
              </a:rPr>
              <a:t>L2Blocker</a:t>
            </a:r>
            <a:r>
              <a:rPr lang="ja-JP" altLang="en-US" sz="1000" dirty="0">
                <a:latin typeface="Meiryo UI" panose="020B0604030504040204" pitchFamily="50" charset="-128"/>
                <a:ea typeface="Meiryo UI" panose="020B0604030504040204" pitchFamily="50" charset="-128"/>
              </a:rPr>
              <a:t>」の導入が必要です</a:t>
            </a:r>
          </a:p>
        </p:txBody>
      </p:sp>
    </p:spTree>
    <p:extLst>
      <p:ext uri="{BB962C8B-B14F-4D97-AF65-F5344CB8AC3E}">
        <p14:creationId xmlns:p14="http://schemas.microsoft.com/office/powerpoint/2010/main" val="8626452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58B8E45C-93FE-4B08-9298-563F415CF675}"/>
              </a:ext>
            </a:extLst>
          </p:cNvPr>
          <p:cNvSpPr/>
          <p:nvPr/>
        </p:nvSpPr>
        <p:spPr>
          <a:xfrm>
            <a:off x="584886" y="6051870"/>
            <a:ext cx="7402728" cy="184666"/>
          </a:xfrm>
          <a:prstGeom prst="rect">
            <a:avLst/>
          </a:prstGeom>
        </p:spPr>
        <p:txBody>
          <a:bodyPr wrap="square">
            <a:spAutoFit/>
          </a:bodyPr>
          <a:lstStyle/>
          <a:p>
            <a:r>
              <a:rPr lang="en-US" altLang="ja-JP" sz="600" dirty="0">
                <a:latin typeface="メイリオ" panose="020B0604030504040204" pitchFamily="50" charset="-128"/>
                <a:ea typeface="メイリオ" panose="020B0604030504040204" pitchFamily="50" charset="-128"/>
              </a:rPr>
              <a:t>※</a:t>
            </a:r>
            <a:r>
              <a:rPr lang="ja-JP" altLang="en-US" sz="600" dirty="0">
                <a:latin typeface="メイリオ" panose="020B0604030504040204" pitchFamily="50" charset="-128"/>
                <a:ea typeface="メイリオ" panose="020B0604030504040204" pitchFamily="50" charset="-128"/>
              </a:rPr>
              <a:t>　</a:t>
            </a:r>
            <a:r>
              <a:rPr lang="en-US" altLang="ja-JP" sz="600" dirty="0">
                <a:latin typeface="メイリオ" panose="020B0604030504040204" pitchFamily="50" charset="-128"/>
                <a:ea typeface="メイリオ" panose="020B0604030504040204" pitchFamily="50" charset="-128"/>
              </a:rPr>
              <a:t>2018 NSS Labs Advanced Endpoint Protection Test </a:t>
            </a:r>
            <a:r>
              <a:rPr lang="ja-JP" altLang="en-US" sz="600" dirty="0">
                <a:latin typeface="メイリオ" panose="020B0604030504040204" pitchFamily="50" charset="-128"/>
                <a:ea typeface="メイリオ" panose="020B0604030504040204" pitchFamily="50" charset="-128"/>
              </a:rPr>
              <a:t>結果より</a:t>
            </a:r>
          </a:p>
        </p:txBody>
      </p:sp>
      <p:sp>
        <p:nvSpPr>
          <p:cNvPr id="4" name="テキスト プレースホルダー 3">
            <a:extLst>
              <a:ext uri="{FF2B5EF4-FFF2-40B4-BE49-F238E27FC236}">
                <a16:creationId xmlns:a16="http://schemas.microsoft.com/office/drawing/2014/main" id="{BADCD860-EB89-4559-8A05-DE9E7372CBEF}"/>
              </a:ext>
            </a:extLst>
          </p:cNvPr>
          <p:cNvSpPr>
            <a:spLocks noGrp="1"/>
          </p:cNvSpPr>
          <p:nvPr>
            <p:ph type="body" sz="quarter" idx="15"/>
          </p:nvPr>
        </p:nvSpPr>
        <p:spPr>
          <a:prstGeom prst="rect">
            <a:avLst/>
          </a:prstGeom>
        </p:spPr>
        <p:txBody>
          <a:bodyPr/>
          <a:lstStyle/>
          <a:p>
            <a:r>
              <a:rPr lang="en-US" altLang="ja-JP" dirty="0"/>
              <a:t>1.6</a:t>
            </a:r>
            <a:r>
              <a:rPr lang="ja-JP" altLang="en-US" dirty="0"/>
              <a:t>　技術的セキュリティ</a:t>
            </a:r>
            <a:endParaRPr kumimoji="1" lang="ja-JP" altLang="en-US" dirty="0"/>
          </a:p>
        </p:txBody>
      </p:sp>
      <p:sp>
        <p:nvSpPr>
          <p:cNvPr id="15" name="テキスト ボックス 14">
            <a:extLst>
              <a:ext uri="{FF2B5EF4-FFF2-40B4-BE49-F238E27FC236}">
                <a16:creationId xmlns:a16="http://schemas.microsoft.com/office/drawing/2014/main" id="{3D4970E7-DD87-4C45-B35B-837B946F0244}"/>
              </a:ext>
            </a:extLst>
          </p:cNvPr>
          <p:cNvSpPr txBox="1"/>
          <p:nvPr/>
        </p:nvSpPr>
        <p:spPr>
          <a:xfrm>
            <a:off x="585607" y="3753201"/>
            <a:ext cx="3776843" cy="626775"/>
          </a:xfrm>
          <a:prstGeom prst="rect">
            <a:avLst/>
          </a:prstGeom>
          <a:noFill/>
        </p:spPr>
        <p:txBody>
          <a:bodyPr wrap="square" rtlCol="0">
            <a:spAutoFit/>
          </a:bodyPr>
          <a:lstStyle/>
          <a:p>
            <a:pPr>
              <a:lnSpc>
                <a:spcPts val="2200"/>
              </a:lnSpc>
            </a:pPr>
            <a:r>
              <a:rPr lang="en-US" altLang="ja-JP" sz="1600" b="1" dirty="0">
                <a:solidFill>
                  <a:schemeClr val="tx1">
                    <a:lumMod val="75000"/>
                    <a:lumOff val="25000"/>
                  </a:schemeClr>
                </a:solidFill>
                <a:latin typeface="Meiryo UI" panose="020B0604030504040204" pitchFamily="50" charset="-128"/>
                <a:ea typeface="Meiryo UI" panose="020B0604030504040204" pitchFamily="50" charset="-128"/>
              </a:rPr>
              <a:t>AI</a:t>
            </a:r>
            <a:r>
              <a:rPr lang="ja-JP" altLang="en-US" sz="1600" b="1" dirty="0">
                <a:solidFill>
                  <a:schemeClr val="tx1">
                    <a:lumMod val="75000"/>
                    <a:lumOff val="25000"/>
                  </a:schemeClr>
                </a:solidFill>
                <a:latin typeface="Meiryo UI" panose="020B0604030504040204" pitchFamily="50" charset="-128"/>
                <a:ea typeface="Meiryo UI" panose="020B0604030504040204" pitchFamily="50" charset="-128"/>
              </a:rPr>
              <a:t>を活用した新方式のためパターンファイルが不要！毎日のアップデートは不要です</a:t>
            </a:r>
          </a:p>
        </p:txBody>
      </p:sp>
      <p:sp>
        <p:nvSpPr>
          <p:cNvPr id="16" name="テキスト ボックス 15">
            <a:extLst>
              <a:ext uri="{FF2B5EF4-FFF2-40B4-BE49-F238E27FC236}">
                <a16:creationId xmlns:a16="http://schemas.microsoft.com/office/drawing/2014/main" id="{00C8611D-7B83-4B5F-9311-A380B369279D}"/>
              </a:ext>
            </a:extLst>
          </p:cNvPr>
          <p:cNvSpPr txBox="1"/>
          <p:nvPr/>
        </p:nvSpPr>
        <p:spPr>
          <a:xfrm>
            <a:off x="585607" y="4566721"/>
            <a:ext cx="3700643" cy="1402050"/>
          </a:xfrm>
          <a:prstGeom prst="rect">
            <a:avLst/>
          </a:prstGeom>
          <a:noFill/>
        </p:spPr>
        <p:txBody>
          <a:bodyPr wrap="square" rtlCol="0">
            <a:spAutoFit/>
          </a:bodyPr>
          <a:lstStyle/>
          <a:p>
            <a:pPr>
              <a:lnSpc>
                <a:spcPts val="2100"/>
              </a:lnSpc>
            </a:pPr>
            <a:r>
              <a:rPr lang="en-US" altLang="ja-JP" sz="1200" dirty="0">
                <a:latin typeface="Meiryo UI" panose="020B0604030504040204" pitchFamily="50" charset="-128"/>
                <a:ea typeface="Meiryo UI" panose="020B0604030504040204" pitchFamily="50" charset="-128"/>
              </a:rPr>
              <a:t>AI</a:t>
            </a:r>
            <a:r>
              <a:rPr lang="ja-JP" altLang="en-US" sz="1200" dirty="0">
                <a:latin typeface="Meiryo UI" panose="020B0604030504040204" pitchFamily="50" charset="-128"/>
                <a:ea typeface="Meiryo UI" panose="020B0604030504040204" pitchFamily="50" charset="-128"/>
              </a:rPr>
              <a:t>エンジンを活用した新技術でマルウェアを検知し、端末をマルウェア感染から保護します。</a:t>
            </a:r>
          </a:p>
          <a:p>
            <a:pPr>
              <a:lnSpc>
                <a:spcPts val="2100"/>
              </a:lnSpc>
            </a:pPr>
            <a:r>
              <a:rPr lang="ja-JP" altLang="en-US" sz="1200" dirty="0">
                <a:latin typeface="Meiryo UI" panose="020B0604030504040204" pitchFamily="50" charset="-128"/>
                <a:ea typeface="Meiryo UI" panose="020B0604030504040204" pitchFamily="50" charset="-128"/>
              </a:rPr>
              <a:t>これまでのウイルス対策ソフトやふるまい検知、サンドボックスのように止められないことが前提の事後対策ではなく、未知の脅威でも実行前に検知し防御することができます。</a:t>
            </a:r>
          </a:p>
        </p:txBody>
      </p:sp>
      <p:sp>
        <p:nvSpPr>
          <p:cNvPr id="17" name="角丸四角形 19">
            <a:extLst>
              <a:ext uri="{FF2B5EF4-FFF2-40B4-BE49-F238E27FC236}">
                <a16:creationId xmlns:a16="http://schemas.microsoft.com/office/drawing/2014/main" id="{9F5C035A-F046-488B-95A3-FAA5F6CDF030}"/>
              </a:ext>
            </a:extLst>
          </p:cNvPr>
          <p:cNvSpPr/>
          <p:nvPr/>
        </p:nvSpPr>
        <p:spPr>
          <a:xfrm>
            <a:off x="585607" y="3197125"/>
            <a:ext cx="3890599" cy="369331"/>
          </a:xfrm>
          <a:prstGeom prst="roundRect">
            <a:avLst>
              <a:gd name="adj" fmla="val 28836"/>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マルウェア対策</a:t>
            </a:r>
          </a:p>
        </p:txBody>
      </p:sp>
      <p:graphicFrame>
        <p:nvGraphicFramePr>
          <p:cNvPr id="12" name="表 11">
            <a:extLst>
              <a:ext uri="{FF2B5EF4-FFF2-40B4-BE49-F238E27FC236}">
                <a16:creationId xmlns:a16="http://schemas.microsoft.com/office/drawing/2014/main" id="{9E876426-7A23-EE2E-783D-B0EDD8DEE45A}"/>
              </a:ext>
            </a:extLst>
          </p:cNvPr>
          <p:cNvGraphicFramePr>
            <a:graphicFrameLocks noGrp="1"/>
          </p:cNvGraphicFramePr>
          <p:nvPr>
            <p:extLst>
              <p:ext uri="{D42A27DB-BD31-4B8C-83A1-F6EECF244321}">
                <p14:modId xmlns:p14="http://schemas.microsoft.com/office/powerpoint/2010/main" val="2220164873"/>
              </p:ext>
            </p:extLst>
          </p:nvPr>
        </p:nvGraphicFramePr>
        <p:xfrm>
          <a:off x="503105" y="869888"/>
          <a:ext cx="11117395" cy="1073212"/>
        </p:xfrm>
        <a:graphic>
          <a:graphicData uri="http://schemas.openxmlformats.org/drawingml/2006/table">
            <a:tbl>
              <a:tblPr firstRow="1" bandRow="1">
                <a:tableStyleId>{2D5ABB26-0587-4C30-8999-92F81FD0307C}</a:tableStyleId>
              </a:tblPr>
              <a:tblGrid>
                <a:gridCol w="11117395">
                  <a:extLst>
                    <a:ext uri="{9D8B030D-6E8A-4147-A177-3AD203B41FA5}">
                      <a16:colId xmlns:a16="http://schemas.microsoft.com/office/drawing/2014/main" val="1193192979"/>
                    </a:ext>
                  </a:extLst>
                </a:gridCol>
              </a:tblGrid>
              <a:tr h="263353">
                <a:tc>
                  <a:txBody>
                    <a:bodyPr/>
                    <a:lstStyle/>
                    <a:p>
                      <a:pPr marL="0" marR="48895" algn="l">
                        <a:lnSpc>
                          <a:spcPct val="100000"/>
                        </a:lnSpc>
                        <a:spcBef>
                          <a:spcPts val="219"/>
                        </a:spcBef>
                      </a:pPr>
                      <a:r>
                        <a:rPr lang="en-US" altLang="ja-JP" sz="1000" b="1" dirty="0">
                          <a:solidFill>
                            <a:srgbClr val="FFFFFF"/>
                          </a:solidFill>
                          <a:latin typeface="メイリオ" panose="020B0604030504040204" pitchFamily="50" charset="-128"/>
                          <a:ea typeface="メイリオ" panose="020B0604030504040204" pitchFamily="50" charset="-128"/>
                          <a:cs typeface="MS UI Gothic"/>
                        </a:rPr>
                        <a:t>1.6.4 </a:t>
                      </a:r>
                      <a:r>
                        <a:rPr lang="ja-JP" altLang="en-US" sz="1000" b="1" dirty="0">
                          <a:solidFill>
                            <a:srgbClr val="FFFFFF"/>
                          </a:solidFill>
                          <a:latin typeface="メイリオ" panose="020B0604030504040204" pitchFamily="50" charset="-128"/>
                          <a:ea typeface="メイリオ" panose="020B0604030504040204" pitchFamily="50" charset="-128"/>
                          <a:cs typeface="MS UI Gothic"/>
                        </a:rPr>
                        <a:t>不正プログラム対策</a:t>
                      </a:r>
                    </a:p>
                  </a:txBody>
                  <a:tcPr marL="0" marR="0" marT="27939"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4BB6C4"/>
                    </a:solidFill>
                  </a:tcPr>
                </a:tc>
                <a:extLst>
                  <a:ext uri="{0D108BD9-81ED-4DB2-BD59-A6C34878D82A}">
                    <a16:rowId xmlns:a16="http://schemas.microsoft.com/office/drawing/2014/main" val="384054781"/>
                  </a:ext>
                </a:extLst>
              </a:tr>
              <a:tr h="257814">
                <a:tc>
                  <a:txBody>
                    <a:bodyPr/>
                    <a:lstStyle/>
                    <a:p>
                      <a:pPr marL="85725" marR="33020" indent="0" algn="l" defTabSz="914400" rtl="0" eaLnBrk="1" latinLnBrk="0" hangingPunct="1">
                        <a:lnSpc>
                          <a:spcPct val="108000"/>
                        </a:lnSpc>
                        <a:spcBef>
                          <a:spcPts val="0"/>
                        </a:spcBef>
                      </a:pPr>
                      <a:r>
                        <a:rPr kumimoji="1" lang="en-US" altLang="ja-JP" sz="1000" kern="1200" dirty="0">
                          <a:solidFill>
                            <a:schemeClr val="tx1">
                              <a:lumMod val="75000"/>
                              <a:lumOff val="25000"/>
                            </a:schemeClr>
                          </a:solidFill>
                          <a:latin typeface="メイリオ" panose="020B0604030504040204" pitchFamily="50" charset="-128"/>
                          <a:ea typeface="メイリオ" panose="020B0604030504040204" pitchFamily="50" charset="-128"/>
                        </a:rPr>
                        <a:t>(</a:t>
                      </a:r>
                      <a:r>
                        <a:rPr kumimoji="1" lang="ja-JP" altLang="en-US" sz="1000" kern="1200" dirty="0">
                          <a:solidFill>
                            <a:schemeClr val="tx1">
                              <a:lumMod val="75000"/>
                              <a:lumOff val="25000"/>
                            </a:schemeClr>
                          </a:solidFill>
                          <a:latin typeface="メイリオ" panose="020B0604030504040204" pitchFamily="50" charset="-128"/>
                          <a:ea typeface="メイリオ" panose="020B0604030504040204" pitchFamily="50" charset="-128"/>
                        </a:rPr>
                        <a:t>１</a:t>
                      </a:r>
                      <a:r>
                        <a:rPr kumimoji="1" lang="en-US" altLang="ja-JP" sz="1000" kern="1200" dirty="0">
                          <a:solidFill>
                            <a:schemeClr val="tx1">
                              <a:lumMod val="75000"/>
                              <a:lumOff val="25000"/>
                            </a:schemeClr>
                          </a:solidFill>
                          <a:latin typeface="メイリオ" panose="020B0604030504040204" pitchFamily="50" charset="-128"/>
                          <a:ea typeface="メイリオ" panose="020B0604030504040204" pitchFamily="50" charset="-128"/>
                        </a:rPr>
                        <a:t>) </a:t>
                      </a:r>
                      <a:r>
                        <a:rPr kumimoji="1" lang="ja-JP" altLang="en-US" sz="1000" kern="1200" dirty="0">
                          <a:solidFill>
                            <a:schemeClr val="tx1">
                              <a:lumMod val="75000"/>
                              <a:lumOff val="25000"/>
                            </a:schemeClr>
                          </a:solidFill>
                          <a:latin typeface="メイリオ" panose="020B0604030504040204" pitchFamily="50" charset="-128"/>
                          <a:ea typeface="メイリオ" panose="020B0604030504040204" pitchFamily="50" charset="-128"/>
                        </a:rPr>
                        <a:t>統括教育情報セキュリティ責任者の措置事項</a:t>
                      </a:r>
                    </a:p>
                  </a:txBody>
                  <a:tcPr marL="0" marR="0" marT="571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DFF2F5"/>
                    </a:solidFill>
                  </a:tcPr>
                </a:tc>
                <a:extLst>
                  <a:ext uri="{0D108BD9-81ED-4DB2-BD59-A6C34878D82A}">
                    <a16:rowId xmlns:a16="http://schemas.microsoft.com/office/drawing/2014/main" val="2787042598"/>
                  </a:ext>
                </a:extLst>
              </a:tr>
              <a:tr h="552045">
                <a:tc>
                  <a:txBody>
                    <a:bodyPr/>
                    <a:lstStyle/>
                    <a:p>
                      <a:pPr marL="85725" marR="33020" indent="0" algn="l" defTabSz="914400" rtl="0" eaLnBrk="1" latinLnBrk="0" hangingPunct="1">
                        <a:lnSpc>
                          <a:spcPct val="150000"/>
                        </a:lnSpc>
                        <a:spcBef>
                          <a:spcPts val="0"/>
                        </a:spcBef>
                      </a:pPr>
                      <a:r>
                        <a:rPr kumimoji="1" lang="ja-JP" altLang="en-US" sz="1000" kern="1200" dirty="0">
                          <a:solidFill>
                            <a:schemeClr val="tx1">
                              <a:lumMod val="75000"/>
                              <a:lumOff val="25000"/>
                            </a:schemeClr>
                          </a:solidFill>
                          <a:latin typeface="メイリオ" panose="020B0604030504040204" pitchFamily="50" charset="-128"/>
                          <a:ea typeface="メイリオ" panose="020B0604030504040204" pitchFamily="50" charset="-128"/>
                        </a:rPr>
                        <a:t>④所掌するサーバ及びパソコン等の端末に、コンピュータウイルス等の不正プログラム対策ソフトウェアを常駐させなければならない。</a:t>
                      </a:r>
                    </a:p>
                  </a:txBody>
                  <a:tcPr marL="0" marR="0" marT="571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07767402"/>
                  </a:ext>
                </a:extLst>
              </a:tr>
            </a:tbl>
          </a:graphicData>
        </a:graphic>
      </p:graphicFrame>
      <p:sp>
        <p:nvSpPr>
          <p:cNvPr id="5" name="テキスト ボックス 4">
            <a:extLst>
              <a:ext uri="{FF2B5EF4-FFF2-40B4-BE49-F238E27FC236}">
                <a16:creationId xmlns:a16="http://schemas.microsoft.com/office/drawing/2014/main" id="{1EEEB880-E94D-D173-4086-694FFDDAA6B1}"/>
              </a:ext>
            </a:extLst>
          </p:cNvPr>
          <p:cNvSpPr txBox="1"/>
          <p:nvPr/>
        </p:nvSpPr>
        <p:spPr>
          <a:xfrm>
            <a:off x="6161989" y="5626618"/>
            <a:ext cx="1434077" cy="583493"/>
          </a:xfrm>
          <a:prstGeom prst="rect">
            <a:avLst/>
          </a:prstGeom>
          <a:noFill/>
        </p:spPr>
        <p:txBody>
          <a:bodyPr wrap="square" rtlCol="0">
            <a:spAutoFit/>
          </a:bodyPr>
          <a:lstStyle/>
          <a:p>
            <a:pPr algn="ctr">
              <a:lnSpc>
                <a:spcPts val="2000"/>
              </a:lnSpc>
            </a:pPr>
            <a:r>
              <a:rPr lang="en-US" altLang="ja-JP" sz="11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DNA</a:t>
            </a:r>
            <a:r>
              <a:rPr lang="ja-JP" altLang="en-US" sz="11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レベルの</a:t>
            </a:r>
            <a:endParaRPr lang="en-US" altLang="ja-JP" sz="11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lnSpc>
                <a:spcPts val="2000"/>
              </a:lnSpc>
            </a:pPr>
            <a:r>
              <a:rPr lang="ja-JP" altLang="en-US" sz="11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マルウェア解析</a:t>
            </a:r>
          </a:p>
        </p:txBody>
      </p:sp>
      <p:sp>
        <p:nvSpPr>
          <p:cNvPr id="7" name="テキスト ボックス 6">
            <a:extLst>
              <a:ext uri="{FF2B5EF4-FFF2-40B4-BE49-F238E27FC236}">
                <a16:creationId xmlns:a16="http://schemas.microsoft.com/office/drawing/2014/main" id="{FD9D3696-03BC-273F-6805-47AEC6393CCE}"/>
              </a:ext>
            </a:extLst>
          </p:cNvPr>
          <p:cNvSpPr txBox="1"/>
          <p:nvPr/>
        </p:nvSpPr>
        <p:spPr>
          <a:xfrm>
            <a:off x="4771531" y="5626618"/>
            <a:ext cx="1539172" cy="583493"/>
          </a:xfrm>
          <a:prstGeom prst="rect">
            <a:avLst/>
          </a:prstGeom>
          <a:noFill/>
        </p:spPr>
        <p:txBody>
          <a:bodyPr wrap="square" rtlCol="0">
            <a:spAutoFit/>
          </a:bodyPr>
          <a:lstStyle/>
          <a:p>
            <a:pPr algn="ctr">
              <a:lnSpc>
                <a:spcPts val="2000"/>
              </a:lnSpc>
            </a:pPr>
            <a:r>
              <a:rPr lang="ja-JP" altLang="en-US" sz="11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1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AI</a:t>
            </a:r>
            <a:r>
              <a:rPr lang="ja-JP" altLang="en-US" sz="11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（人工知能）</a:t>
            </a:r>
            <a:endParaRPr lang="en-US" altLang="ja-JP" sz="11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lnSpc>
                <a:spcPts val="2000"/>
              </a:lnSpc>
            </a:pPr>
            <a:r>
              <a:rPr lang="ja-JP" altLang="en-US" sz="11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による自動判断</a:t>
            </a:r>
          </a:p>
        </p:txBody>
      </p:sp>
      <p:grpSp>
        <p:nvGrpSpPr>
          <p:cNvPr id="9" name="グループ化 8">
            <a:extLst>
              <a:ext uri="{FF2B5EF4-FFF2-40B4-BE49-F238E27FC236}">
                <a16:creationId xmlns:a16="http://schemas.microsoft.com/office/drawing/2014/main" id="{E900BEAA-1557-28AA-5474-CBE25B8EA426}"/>
              </a:ext>
            </a:extLst>
          </p:cNvPr>
          <p:cNvGrpSpPr/>
          <p:nvPr/>
        </p:nvGrpSpPr>
        <p:grpSpPr>
          <a:xfrm>
            <a:off x="6285040" y="4575809"/>
            <a:ext cx="1060205" cy="861946"/>
            <a:chOff x="827584" y="2924944"/>
            <a:chExt cx="1948557" cy="1584176"/>
          </a:xfrm>
        </p:grpSpPr>
        <p:pic>
          <p:nvPicPr>
            <p:cNvPr id="13" name="Picture 105">
              <a:extLst>
                <a:ext uri="{FF2B5EF4-FFF2-40B4-BE49-F238E27FC236}">
                  <a16:creationId xmlns:a16="http://schemas.microsoft.com/office/drawing/2014/main" id="{FEDB217D-A82D-889C-97B2-D20153B1EC72}"/>
                </a:ext>
              </a:extLst>
            </p:cNvPr>
            <p:cNvPicPr>
              <a:picLocks noChangeAspect="1"/>
            </p:cNvPicPr>
            <p:nvPr/>
          </p:nvPicPr>
          <p:blipFill rotWithShape="1">
            <a:blip r:embed="rId3" cstate="print">
              <a:duotone>
                <a:prstClr val="black"/>
                <a:srgbClr val="33CC33">
                  <a:tint val="45000"/>
                  <a:satMod val="400000"/>
                </a:srgbClr>
              </a:duotone>
              <a:extLst>
                <a:ext uri="{28A0092B-C50C-407E-A947-70E740481C1C}">
                  <a14:useLocalDpi xmlns:a14="http://schemas.microsoft.com/office/drawing/2010/main" val="0"/>
                </a:ext>
              </a:extLst>
            </a:blip>
            <a:srcRect l="3664" r="62500" b="82634"/>
            <a:stretch/>
          </p:blipFill>
          <p:spPr>
            <a:xfrm>
              <a:off x="827584" y="2924944"/>
              <a:ext cx="1948557" cy="1584176"/>
            </a:xfrm>
            <a:prstGeom prst="rect">
              <a:avLst/>
            </a:prstGeom>
            <a:solidFill>
              <a:schemeClr val="bg1"/>
            </a:solidFill>
          </p:spPr>
        </p:pic>
        <p:pic>
          <p:nvPicPr>
            <p:cNvPr id="14" name="図 13">
              <a:extLst>
                <a:ext uri="{FF2B5EF4-FFF2-40B4-BE49-F238E27FC236}">
                  <a16:creationId xmlns:a16="http://schemas.microsoft.com/office/drawing/2014/main" id="{8D3106F4-CBC9-120A-AF90-FCAC111C9177}"/>
                </a:ext>
              </a:extLst>
            </p:cNvPr>
            <p:cNvPicPr>
              <a:picLocks noChangeAspect="1"/>
            </p:cNvPicPr>
            <p:nvPr/>
          </p:nvPicPr>
          <p:blipFill>
            <a:blip r:embed="rId4"/>
            <a:stretch>
              <a:fillRect/>
            </a:stretch>
          </p:blipFill>
          <p:spPr>
            <a:xfrm>
              <a:off x="1115616" y="2924944"/>
              <a:ext cx="1552575" cy="1571625"/>
            </a:xfrm>
            <a:prstGeom prst="rect">
              <a:avLst/>
            </a:prstGeom>
          </p:spPr>
        </p:pic>
      </p:grpSp>
      <p:grpSp>
        <p:nvGrpSpPr>
          <p:cNvPr id="18" name="グループ化 17">
            <a:extLst>
              <a:ext uri="{FF2B5EF4-FFF2-40B4-BE49-F238E27FC236}">
                <a16:creationId xmlns:a16="http://schemas.microsoft.com/office/drawing/2014/main" id="{61DF8FBB-DBF9-A83C-4C64-3A36E323B1F1}"/>
              </a:ext>
            </a:extLst>
          </p:cNvPr>
          <p:cNvGrpSpPr/>
          <p:nvPr/>
        </p:nvGrpSpPr>
        <p:grpSpPr>
          <a:xfrm>
            <a:off x="8146755" y="4391717"/>
            <a:ext cx="1253740" cy="1071790"/>
            <a:chOff x="6228184" y="2683288"/>
            <a:chExt cx="2304256" cy="1969848"/>
          </a:xfrm>
        </p:grpSpPr>
        <p:pic>
          <p:nvPicPr>
            <p:cNvPr id="19" name="Picture 105">
              <a:extLst>
                <a:ext uri="{FF2B5EF4-FFF2-40B4-BE49-F238E27FC236}">
                  <a16:creationId xmlns:a16="http://schemas.microsoft.com/office/drawing/2014/main" id="{16C0BA7F-636E-0DAD-ECA4-0FC367225ECA}"/>
                </a:ext>
              </a:extLst>
            </p:cNvPr>
            <p:cNvPicPr>
              <a:picLocks noChangeAspect="1"/>
            </p:cNvPicPr>
            <p:nvPr/>
          </p:nvPicPr>
          <p:blipFill rotWithShape="1">
            <a:blip r:embed="rId3" cstate="print">
              <a:duotone>
                <a:prstClr val="black"/>
                <a:srgbClr val="33CC33">
                  <a:tint val="45000"/>
                  <a:satMod val="400000"/>
                </a:srgbClr>
              </a:duotone>
              <a:extLst>
                <a:ext uri="{28A0092B-C50C-407E-A947-70E740481C1C}">
                  <a14:useLocalDpi xmlns:a14="http://schemas.microsoft.com/office/drawing/2010/main" val="0"/>
                </a:ext>
              </a:extLst>
            </a:blip>
            <a:srcRect t="31623" r="58510" b="45985"/>
            <a:stretch/>
          </p:blipFill>
          <p:spPr>
            <a:xfrm>
              <a:off x="6228184" y="2683288"/>
              <a:ext cx="2304256" cy="1969848"/>
            </a:xfrm>
            <a:prstGeom prst="rect">
              <a:avLst/>
            </a:prstGeom>
            <a:solidFill>
              <a:schemeClr val="bg1"/>
            </a:solidFill>
          </p:spPr>
        </p:pic>
        <p:pic>
          <p:nvPicPr>
            <p:cNvPr id="20" name="図 19">
              <a:extLst>
                <a:ext uri="{FF2B5EF4-FFF2-40B4-BE49-F238E27FC236}">
                  <a16:creationId xmlns:a16="http://schemas.microsoft.com/office/drawing/2014/main" id="{039601A2-06B9-86BC-3E82-D522C4F0CB5C}"/>
                </a:ext>
              </a:extLst>
            </p:cNvPr>
            <p:cNvPicPr>
              <a:picLocks noChangeAspect="1"/>
            </p:cNvPicPr>
            <p:nvPr/>
          </p:nvPicPr>
          <p:blipFill>
            <a:blip r:embed="rId5"/>
            <a:stretch>
              <a:fillRect/>
            </a:stretch>
          </p:blipFill>
          <p:spPr>
            <a:xfrm>
              <a:off x="6372200" y="3068960"/>
              <a:ext cx="1933575" cy="1457325"/>
            </a:xfrm>
            <a:prstGeom prst="rect">
              <a:avLst/>
            </a:prstGeom>
          </p:spPr>
        </p:pic>
      </p:grpSp>
      <p:grpSp>
        <p:nvGrpSpPr>
          <p:cNvPr id="21" name="グループ化 20">
            <a:extLst>
              <a:ext uri="{FF2B5EF4-FFF2-40B4-BE49-F238E27FC236}">
                <a16:creationId xmlns:a16="http://schemas.microsoft.com/office/drawing/2014/main" id="{F302F2CE-1E84-F164-975E-5FFF8078BDB1}"/>
              </a:ext>
            </a:extLst>
          </p:cNvPr>
          <p:cNvGrpSpPr/>
          <p:nvPr/>
        </p:nvGrpSpPr>
        <p:grpSpPr>
          <a:xfrm>
            <a:off x="4988253" y="4290048"/>
            <a:ext cx="1062699" cy="1187074"/>
            <a:chOff x="3635896" y="2471405"/>
            <a:chExt cx="1953141" cy="2181731"/>
          </a:xfrm>
        </p:grpSpPr>
        <p:pic>
          <p:nvPicPr>
            <p:cNvPr id="22" name="Picture 105">
              <a:extLst>
                <a:ext uri="{FF2B5EF4-FFF2-40B4-BE49-F238E27FC236}">
                  <a16:creationId xmlns:a16="http://schemas.microsoft.com/office/drawing/2014/main" id="{9899AA23-C4FC-70DB-60CE-0F93A505FAE0}"/>
                </a:ext>
              </a:extLst>
            </p:cNvPr>
            <p:cNvPicPr>
              <a:picLocks noChangeAspect="1"/>
            </p:cNvPicPr>
            <p:nvPr/>
          </p:nvPicPr>
          <p:blipFill rotWithShape="1">
            <a:blip r:embed="rId3" cstate="print">
              <a:duotone>
                <a:prstClr val="black"/>
                <a:srgbClr val="33CC33">
                  <a:tint val="45000"/>
                  <a:satMod val="400000"/>
                </a:srgbClr>
              </a:duotone>
              <a:extLst>
                <a:ext uri="{28A0092B-C50C-407E-A947-70E740481C1C}">
                  <a14:useLocalDpi xmlns:a14="http://schemas.microsoft.com/office/drawing/2010/main" val="0"/>
                </a:ext>
              </a:extLst>
            </a:blip>
            <a:srcRect l="3911" t="66621" r="61935" b="9294"/>
            <a:stretch/>
          </p:blipFill>
          <p:spPr>
            <a:xfrm>
              <a:off x="3635896" y="2471405"/>
              <a:ext cx="1953141" cy="2181731"/>
            </a:xfrm>
            <a:prstGeom prst="rect">
              <a:avLst/>
            </a:prstGeom>
            <a:solidFill>
              <a:schemeClr val="bg1"/>
            </a:solidFill>
          </p:spPr>
        </p:pic>
        <p:pic>
          <p:nvPicPr>
            <p:cNvPr id="23" name="図 22">
              <a:extLst>
                <a:ext uri="{FF2B5EF4-FFF2-40B4-BE49-F238E27FC236}">
                  <a16:creationId xmlns:a16="http://schemas.microsoft.com/office/drawing/2014/main" id="{94F72F7D-3786-610A-D552-BACEAE2E8663}"/>
                </a:ext>
              </a:extLst>
            </p:cNvPr>
            <p:cNvPicPr>
              <a:picLocks noChangeAspect="1"/>
            </p:cNvPicPr>
            <p:nvPr/>
          </p:nvPicPr>
          <p:blipFill>
            <a:blip r:embed="rId6"/>
            <a:stretch>
              <a:fillRect/>
            </a:stretch>
          </p:blipFill>
          <p:spPr>
            <a:xfrm>
              <a:off x="3779912" y="2852936"/>
              <a:ext cx="1676400" cy="1676400"/>
            </a:xfrm>
            <a:prstGeom prst="rect">
              <a:avLst/>
            </a:prstGeom>
          </p:spPr>
        </p:pic>
      </p:grpSp>
      <p:sp>
        <p:nvSpPr>
          <p:cNvPr id="24" name="テキスト ボックス 23">
            <a:extLst>
              <a:ext uri="{FF2B5EF4-FFF2-40B4-BE49-F238E27FC236}">
                <a16:creationId xmlns:a16="http://schemas.microsoft.com/office/drawing/2014/main" id="{1AC35833-57A3-D502-E302-F9E26156CF76}"/>
              </a:ext>
            </a:extLst>
          </p:cNvPr>
          <p:cNvSpPr txBox="1"/>
          <p:nvPr/>
        </p:nvSpPr>
        <p:spPr>
          <a:xfrm>
            <a:off x="4778705" y="3253340"/>
            <a:ext cx="6713388" cy="520014"/>
          </a:xfrm>
          <a:prstGeom prst="rect">
            <a:avLst/>
          </a:prstGeom>
          <a:noFill/>
        </p:spPr>
        <p:txBody>
          <a:bodyPr wrap="square">
            <a:spAutoFit/>
          </a:bodyPr>
          <a:lstStyle/>
          <a:p>
            <a:pPr algn="ctr">
              <a:lnSpc>
                <a:spcPts val="1700"/>
              </a:lnSpc>
            </a:pPr>
            <a:r>
              <a:rPr lang="ja-JP" altLang="en-US" sz="1200" b="1" dirty="0">
                <a:solidFill>
                  <a:schemeClr val="tx1">
                    <a:lumMod val="75000"/>
                    <a:lumOff val="25000"/>
                  </a:schemeClr>
                </a:solidFill>
                <a:latin typeface="メイリオ" panose="020B0604030504040204" pitchFamily="50" charset="-128"/>
                <a:ea typeface="メイリオ" panose="020B0604030504040204" pitchFamily="50" charset="-128"/>
              </a:rPr>
              <a:t>新方式で検知する</a:t>
            </a:r>
            <a:r>
              <a:rPr lang="en-US" altLang="ja-JP" sz="1200" b="1" dirty="0">
                <a:solidFill>
                  <a:schemeClr val="tx1">
                    <a:lumMod val="75000"/>
                    <a:lumOff val="25000"/>
                  </a:schemeClr>
                </a:solidFill>
                <a:latin typeface="メイリオ" panose="020B0604030504040204" pitchFamily="50" charset="-128"/>
                <a:ea typeface="メイリオ" panose="020B0604030504040204" pitchFamily="50" charset="-128"/>
              </a:rPr>
              <a:t>LANSCOPE Cyber Protection</a:t>
            </a:r>
            <a:r>
              <a:rPr lang="ja-JP" altLang="en-US" sz="1200" b="1" dirty="0">
                <a:solidFill>
                  <a:schemeClr val="tx1">
                    <a:lumMod val="75000"/>
                    <a:lumOff val="25000"/>
                  </a:schemeClr>
                </a:solidFill>
                <a:latin typeface="メイリオ" panose="020B0604030504040204" pitchFamily="50" charset="-128"/>
                <a:ea typeface="メイリオ" panose="020B0604030504040204" pitchFamily="50" charset="-128"/>
              </a:rPr>
              <a:t>は</a:t>
            </a:r>
            <a:endParaRPr lang="en-US" altLang="ja-JP" sz="1200" b="1" dirty="0">
              <a:solidFill>
                <a:schemeClr val="tx1">
                  <a:lumMod val="75000"/>
                  <a:lumOff val="25000"/>
                </a:schemeClr>
              </a:solidFill>
              <a:latin typeface="メイリオ" panose="020B0604030504040204" pitchFamily="50" charset="-128"/>
              <a:ea typeface="メイリオ" panose="020B0604030504040204" pitchFamily="50" charset="-128"/>
            </a:endParaRPr>
          </a:p>
          <a:p>
            <a:pPr algn="ctr">
              <a:lnSpc>
                <a:spcPts val="1700"/>
              </a:lnSpc>
            </a:pPr>
            <a:r>
              <a:rPr lang="ja-JP" altLang="en-US" sz="1200" b="1" dirty="0">
                <a:solidFill>
                  <a:schemeClr val="tx1">
                    <a:lumMod val="75000"/>
                    <a:lumOff val="25000"/>
                  </a:schemeClr>
                </a:solidFill>
                <a:latin typeface="メイリオ" panose="020B0604030504040204" pitchFamily="50" charset="-128"/>
                <a:ea typeface="メイリオ" panose="020B0604030504040204" pitchFamily="50" charset="-128"/>
              </a:rPr>
              <a:t>パターンファイル・サンドボックスなどを使わない新方式です</a:t>
            </a:r>
          </a:p>
        </p:txBody>
      </p:sp>
      <p:sp>
        <p:nvSpPr>
          <p:cNvPr id="25" name="角丸四角形 19">
            <a:extLst>
              <a:ext uri="{FF2B5EF4-FFF2-40B4-BE49-F238E27FC236}">
                <a16:creationId xmlns:a16="http://schemas.microsoft.com/office/drawing/2014/main" id="{C0C8E5CD-B3CA-243C-8BFE-377B0B4895F9}"/>
              </a:ext>
            </a:extLst>
          </p:cNvPr>
          <p:cNvSpPr/>
          <p:nvPr/>
        </p:nvSpPr>
        <p:spPr>
          <a:xfrm>
            <a:off x="5026583" y="3862101"/>
            <a:ext cx="2355292" cy="369331"/>
          </a:xfrm>
          <a:prstGeom prst="roundRect">
            <a:avLst>
              <a:gd name="adj" fmla="val 28836"/>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5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高い検知精度</a:t>
            </a:r>
          </a:p>
        </p:txBody>
      </p:sp>
      <p:sp>
        <p:nvSpPr>
          <p:cNvPr id="26" name="角丸四角形 19">
            <a:extLst>
              <a:ext uri="{FF2B5EF4-FFF2-40B4-BE49-F238E27FC236}">
                <a16:creationId xmlns:a16="http://schemas.microsoft.com/office/drawing/2014/main" id="{32F65905-303D-CD59-9FB2-C4C8C2C60068}"/>
              </a:ext>
            </a:extLst>
          </p:cNvPr>
          <p:cNvSpPr/>
          <p:nvPr/>
        </p:nvSpPr>
        <p:spPr>
          <a:xfrm>
            <a:off x="7869271" y="3871954"/>
            <a:ext cx="3351179" cy="369331"/>
          </a:xfrm>
          <a:prstGeom prst="roundRect">
            <a:avLst>
              <a:gd name="adj" fmla="val 28836"/>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5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管理負担・端末負担を軽減</a:t>
            </a:r>
          </a:p>
        </p:txBody>
      </p:sp>
      <p:sp>
        <p:nvSpPr>
          <p:cNvPr id="27" name="テキスト ボックス 26">
            <a:extLst>
              <a:ext uri="{FF2B5EF4-FFF2-40B4-BE49-F238E27FC236}">
                <a16:creationId xmlns:a16="http://schemas.microsoft.com/office/drawing/2014/main" id="{708B5FDC-BA93-5ACD-B291-DAB01C92C4F4}"/>
              </a:ext>
            </a:extLst>
          </p:cNvPr>
          <p:cNvSpPr txBox="1"/>
          <p:nvPr/>
        </p:nvSpPr>
        <p:spPr>
          <a:xfrm>
            <a:off x="8028889" y="5626618"/>
            <a:ext cx="1539172" cy="583493"/>
          </a:xfrm>
          <a:prstGeom prst="rect">
            <a:avLst/>
          </a:prstGeom>
          <a:noFill/>
        </p:spPr>
        <p:txBody>
          <a:bodyPr wrap="square" rtlCol="0">
            <a:spAutoFit/>
          </a:bodyPr>
          <a:lstStyle/>
          <a:p>
            <a:pPr algn="ctr">
              <a:lnSpc>
                <a:spcPts val="2000"/>
              </a:lnSpc>
            </a:pPr>
            <a:r>
              <a:rPr lang="ja-JP" altLang="en-US" sz="11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毎日の</a:t>
            </a:r>
            <a:endParaRPr lang="en-US" altLang="ja-JP" sz="11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lnSpc>
                <a:spcPts val="2000"/>
              </a:lnSpc>
            </a:pPr>
            <a:r>
              <a:rPr lang="ja-JP" altLang="en-US" sz="11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アップデートが不要</a:t>
            </a:r>
          </a:p>
        </p:txBody>
      </p:sp>
      <p:sp>
        <p:nvSpPr>
          <p:cNvPr id="29" name="テキスト ボックス 28">
            <a:extLst>
              <a:ext uri="{FF2B5EF4-FFF2-40B4-BE49-F238E27FC236}">
                <a16:creationId xmlns:a16="http://schemas.microsoft.com/office/drawing/2014/main" id="{EE1DF47C-30A6-41D2-C1E8-8236DAD62457}"/>
              </a:ext>
            </a:extLst>
          </p:cNvPr>
          <p:cNvSpPr txBox="1"/>
          <p:nvPr/>
        </p:nvSpPr>
        <p:spPr>
          <a:xfrm>
            <a:off x="9762439" y="5626618"/>
            <a:ext cx="1539172" cy="583493"/>
          </a:xfrm>
          <a:prstGeom prst="rect">
            <a:avLst/>
          </a:prstGeom>
          <a:noFill/>
        </p:spPr>
        <p:txBody>
          <a:bodyPr wrap="square" rtlCol="0">
            <a:spAutoFit/>
          </a:bodyPr>
          <a:lstStyle/>
          <a:p>
            <a:pPr algn="ctr">
              <a:lnSpc>
                <a:spcPts val="2000"/>
              </a:lnSpc>
            </a:pPr>
            <a:r>
              <a:rPr lang="ja-JP" altLang="en-US" sz="11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管理者や端末に</a:t>
            </a:r>
            <a:endParaRPr lang="en-US" altLang="ja-JP" sz="11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lnSpc>
                <a:spcPts val="2000"/>
              </a:lnSpc>
            </a:pPr>
            <a:r>
              <a:rPr lang="ja-JP" altLang="en-US" sz="11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負担をかけない</a:t>
            </a:r>
          </a:p>
        </p:txBody>
      </p:sp>
      <p:pic>
        <p:nvPicPr>
          <p:cNvPr id="31" name="図 30" descr="文字が書かれている&#10;&#10;中程度の精度で自動的に生成された説明">
            <a:extLst>
              <a:ext uri="{FF2B5EF4-FFF2-40B4-BE49-F238E27FC236}">
                <a16:creationId xmlns:a16="http://schemas.microsoft.com/office/drawing/2014/main" id="{7912A8B3-33A1-B3FF-FF60-4C58269529F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40850" y="4551013"/>
            <a:ext cx="1030788" cy="831281"/>
          </a:xfrm>
          <a:prstGeom prst="rect">
            <a:avLst/>
          </a:prstGeom>
        </p:spPr>
      </p:pic>
    </p:spTree>
    <p:extLst>
      <p:ext uri="{BB962C8B-B14F-4D97-AF65-F5344CB8AC3E}">
        <p14:creationId xmlns:p14="http://schemas.microsoft.com/office/powerpoint/2010/main" val="34503297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a:extLst>
              <a:ext uri="{FF2B5EF4-FFF2-40B4-BE49-F238E27FC236}">
                <a16:creationId xmlns:a16="http://schemas.microsoft.com/office/drawing/2014/main" id="{F095A563-777A-F106-C1EB-8E8CFA3A6781}"/>
              </a:ext>
            </a:extLst>
          </p:cNvPr>
          <p:cNvPicPr>
            <a:picLocks noChangeAspect="1"/>
          </p:cNvPicPr>
          <p:nvPr/>
        </p:nvPicPr>
        <p:blipFill>
          <a:blip r:embed="rId3"/>
          <a:stretch>
            <a:fillRect/>
          </a:stretch>
        </p:blipFill>
        <p:spPr>
          <a:xfrm>
            <a:off x="4946985" y="3219723"/>
            <a:ext cx="4825666" cy="3016040"/>
          </a:xfrm>
          <a:prstGeom prst="rect">
            <a:avLst/>
          </a:prstGeom>
          <a:ln w="6350">
            <a:solidFill>
              <a:schemeClr val="bg1">
                <a:lumMod val="65000"/>
              </a:schemeClr>
            </a:solidFill>
          </a:ln>
        </p:spPr>
      </p:pic>
      <p:sp>
        <p:nvSpPr>
          <p:cNvPr id="4" name="テキスト プレースホルダー 3">
            <a:extLst>
              <a:ext uri="{FF2B5EF4-FFF2-40B4-BE49-F238E27FC236}">
                <a16:creationId xmlns:a16="http://schemas.microsoft.com/office/drawing/2014/main" id="{245B7F6C-5EFF-46BA-9B52-134AF1B240CA}"/>
              </a:ext>
            </a:extLst>
          </p:cNvPr>
          <p:cNvSpPr>
            <a:spLocks noGrp="1"/>
          </p:cNvSpPr>
          <p:nvPr>
            <p:ph type="body" sz="quarter" idx="15"/>
          </p:nvPr>
        </p:nvSpPr>
        <p:spPr>
          <a:prstGeom prst="rect">
            <a:avLst/>
          </a:prstGeom>
        </p:spPr>
        <p:txBody>
          <a:bodyPr/>
          <a:lstStyle/>
          <a:p>
            <a:r>
              <a:rPr lang="en-US" altLang="ja-JP" dirty="0"/>
              <a:t>1.6</a:t>
            </a:r>
            <a:r>
              <a:rPr lang="ja-JP" altLang="en-US" dirty="0"/>
              <a:t>　技術的セキュリティ</a:t>
            </a:r>
            <a:endParaRPr kumimoji="1" lang="ja-JP" altLang="en-US" dirty="0"/>
          </a:p>
        </p:txBody>
      </p:sp>
      <p:sp>
        <p:nvSpPr>
          <p:cNvPr id="14" name="テキスト ボックス 13">
            <a:extLst>
              <a:ext uri="{FF2B5EF4-FFF2-40B4-BE49-F238E27FC236}">
                <a16:creationId xmlns:a16="http://schemas.microsoft.com/office/drawing/2014/main" id="{2CCB8B2B-97A0-4805-ADD1-7C1AE7FA10F9}"/>
              </a:ext>
            </a:extLst>
          </p:cNvPr>
          <p:cNvSpPr txBox="1"/>
          <p:nvPr/>
        </p:nvSpPr>
        <p:spPr>
          <a:xfrm>
            <a:off x="585607" y="3753201"/>
            <a:ext cx="3776843" cy="626775"/>
          </a:xfrm>
          <a:prstGeom prst="rect">
            <a:avLst/>
          </a:prstGeom>
          <a:noFill/>
        </p:spPr>
        <p:txBody>
          <a:bodyPr wrap="square" rtlCol="0">
            <a:spAutoFit/>
          </a:bodyPr>
          <a:lstStyle/>
          <a:p>
            <a:pPr>
              <a:lnSpc>
                <a:spcPts val="2200"/>
              </a:lnSpc>
            </a:pPr>
            <a:r>
              <a:rPr lang="ja-JP" altLang="en-US" sz="1600" b="1" dirty="0">
                <a:solidFill>
                  <a:schemeClr val="tx1">
                    <a:lumMod val="75000"/>
                    <a:lumOff val="25000"/>
                  </a:schemeClr>
                </a:solidFill>
                <a:latin typeface="Meiryo UI" panose="020B0604030504040204" pitchFamily="50" charset="-128"/>
                <a:ea typeface="Meiryo UI" panose="020B0604030504040204" pitchFamily="50" charset="-128"/>
              </a:rPr>
              <a:t>脆弱性の有無が一目で分かり</a:t>
            </a:r>
          </a:p>
          <a:p>
            <a:pPr>
              <a:lnSpc>
                <a:spcPts val="2200"/>
              </a:lnSpc>
            </a:pPr>
            <a:r>
              <a:rPr lang="ja-JP" altLang="en-US" sz="1600" b="1" dirty="0">
                <a:solidFill>
                  <a:schemeClr val="tx1">
                    <a:lumMod val="75000"/>
                    <a:lumOff val="25000"/>
                  </a:schemeClr>
                </a:solidFill>
                <a:latin typeface="Meiryo UI" panose="020B0604030504040204" pitchFamily="50" charset="-128"/>
                <a:ea typeface="Meiryo UI" panose="020B0604030504040204" pitchFamily="50" charset="-128"/>
              </a:rPr>
              <a:t>その対策が簡単にできます</a:t>
            </a:r>
          </a:p>
        </p:txBody>
      </p:sp>
      <p:sp>
        <p:nvSpPr>
          <p:cNvPr id="15" name="テキスト ボックス 14">
            <a:extLst>
              <a:ext uri="{FF2B5EF4-FFF2-40B4-BE49-F238E27FC236}">
                <a16:creationId xmlns:a16="http://schemas.microsoft.com/office/drawing/2014/main" id="{07731C59-6731-4A96-88CA-63D8886BBC8B}"/>
              </a:ext>
            </a:extLst>
          </p:cNvPr>
          <p:cNvSpPr txBox="1"/>
          <p:nvPr/>
        </p:nvSpPr>
        <p:spPr>
          <a:xfrm>
            <a:off x="585607" y="4390587"/>
            <a:ext cx="3986393" cy="1671355"/>
          </a:xfrm>
          <a:prstGeom prst="rect">
            <a:avLst/>
          </a:prstGeom>
          <a:noFill/>
        </p:spPr>
        <p:txBody>
          <a:bodyPr wrap="square" rtlCol="0">
            <a:spAutoFit/>
          </a:bodyPr>
          <a:lstStyle/>
          <a:p>
            <a:pPr>
              <a:lnSpc>
                <a:spcPts val="2100"/>
              </a:lnSpc>
            </a:pPr>
            <a:r>
              <a:rPr lang="ja-JP" altLang="en-US" sz="1200" dirty="0">
                <a:latin typeface="Meiryo UI" panose="020B0604030504040204" pitchFamily="50" charset="-128"/>
                <a:ea typeface="Meiryo UI" panose="020B0604030504040204" pitchFamily="50" charset="-128"/>
              </a:rPr>
              <a:t>ダッシュボードでは、組織に存在する端末の中で、最新の状態に保たれていない脆弱な端末を自動で抽出しカードに表示します。カードの詳細には適用すべきパッチの情報を含んでいるため、専門的な知識がなくても、必要な対策を実施できます。対策情報は</a:t>
            </a:r>
            <a:r>
              <a:rPr lang="en-US" altLang="ja-JP" sz="1200" dirty="0">
                <a:latin typeface="Meiryo UI" panose="020B0604030504040204" pitchFamily="50" charset="-128"/>
                <a:ea typeface="Meiryo UI" panose="020B0604030504040204" pitchFamily="50" charset="-128"/>
              </a:rPr>
              <a:t>MOTEX </a:t>
            </a:r>
            <a:r>
              <a:rPr lang="ja-JP" altLang="en-US" sz="1200" dirty="0">
                <a:latin typeface="Meiryo UI" panose="020B0604030504040204" pitchFamily="50" charset="-128"/>
                <a:ea typeface="Meiryo UI" panose="020B0604030504040204" pitchFamily="50" charset="-128"/>
              </a:rPr>
              <a:t>から更新されるので、毎日ダッシュボードを確認するだけで、社内の脆弱な端末の発見・対策を支援します。</a:t>
            </a:r>
          </a:p>
        </p:txBody>
      </p:sp>
      <p:sp>
        <p:nvSpPr>
          <p:cNvPr id="16" name="角丸四角形 19">
            <a:extLst>
              <a:ext uri="{FF2B5EF4-FFF2-40B4-BE49-F238E27FC236}">
                <a16:creationId xmlns:a16="http://schemas.microsoft.com/office/drawing/2014/main" id="{28C8B8F3-ED05-478D-9A03-FFD2FA64658D}"/>
              </a:ext>
            </a:extLst>
          </p:cNvPr>
          <p:cNvSpPr/>
          <p:nvPr/>
        </p:nvSpPr>
        <p:spPr>
          <a:xfrm>
            <a:off x="585607" y="3197125"/>
            <a:ext cx="3890599" cy="369331"/>
          </a:xfrm>
          <a:prstGeom prst="roundRect">
            <a:avLst>
              <a:gd name="adj" fmla="val 28836"/>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ダッシュボード</a:t>
            </a:r>
          </a:p>
        </p:txBody>
      </p:sp>
      <p:sp>
        <p:nvSpPr>
          <p:cNvPr id="22" name="フリーフォーム: 図形 21">
            <a:extLst>
              <a:ext uri="{FF2B5EF4-FFF2-40B4-BE49-F238E27FC236}">
                <a16:creationId xmlns:a16="http://schemas.microsoft.com/office/drawing/2014/main" id="{F2EE708C-4F3A-48D4-BD84-58AEC0E2AEA7}"/>
              </a:ext>
            </a:extLst>
          </p:cNvPr>
          <p:cNvSpPr/>
          <p:nvPr/>
        </p:nvSpPr>
        <p:spPr>
          <a:xfrm rot="10800000">
            <a:off x="6757237" y="3172910"/>
            <a:ext cx="1828880" cy="653957"/>
          </a:xfrm>
          <a:custGeom>
            <a:avLst/>
            <a:gdLst>
              <a:gd name="connsiteX0" fmla="*/ 2587034 w 2700912"/>
              <a:gd name="connsiteY0" fmla="*/ 858863 h 858863"/>
              <a:gd name="connsiteX1" fmla="*/ 113878 w 2700912"/>
              <a:gd name="connsiteY1" fmla="*/ 858863 h 858863"/>
              <a:gd name="connsiteX2" fmla="*/ 0 w 2700912"/>
              <a:gd name="connsiteY2" fmla="*/ 744985 h 858863"/>
              <a:gd name="connsiteX3" fmla="*/ 0 w 2700912"/>
              <a:gd name="connsiteY3" fmla="*/ 289487 h 858863"/>
              <a:gd name="connsiteX4" fmla="*/ 113878 w 2700912"/>
              <a:gd name="connsiteY4" fmla="*/ 175609 h 858863"/>
              <a:gd name="connsiteX5" fmla="*/ 1943383 w 2700912"/>
              <a:gd name="connsiteY5" fmla="*/ 175609 h 858863"/>
              <a:gd name="connsiteX6" fmla="*/ 2094817 w 2700912"/>
              <a:gd name="connsiteY6" fmla="*/ 0 h 858863"/>
              <a:gd name="connsiteX7" fmla="*/ 2246251 w 2700912"/>
              <a:gd name="connsiteY7" fmla="*/ 175609 h 858863"/>
              <a:gd name="connsiteX8" fmla="*/ 2587034 w 2700912"/>
              <a:gd name="connsiteY8" fmla="*/ 175609 h 858863"/>
              <a:gd name="connsiteX9" fmla="*/ 2700912 w 2700912"/>
              <a:gd name="connsiteY9" fmla="*/ 289487 h 858863"/>
              <a:gd name="connsiteX10" fmla="*/ 2700912 w 2700912"/>
              <a:gd name="connsiteY10" fmla="*/ 744985 h 858863"/>
              <a:gd name="connsiteX11" fmla="*/ 2587034 w 2700912"/>
              <a:gd name="connsiteY11" fmla="*/ 858863 h 858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00912" h="858863">
                <a:moveTo>
                  <a:pt x="2587034" y="858863"/>
                </a:moveTo>
                <a:lnTo>
                  <a:pt x="113878" y="858863"/>
                </a:lnTo>
                <a:cubicBezTo>
                  <a:pt x="50985" y="858863"/>
                  <a:pt x="0" y="807878"/>
                  <a:pt x="0" y="744985"/>
                </a:cubicBezTo>
                <a:lnTo>
                  <a:pt x="0" y="289487"/>
                </a:lnTo>
                <a:cubicBezTo>
                  <a:pt x="0" y="226594"/>
                  <a:pt x="50985" y="175609"/>
                  <a:pt x="113878" y="175609"/>
                </a:cubicBezTo>
                <a:lnTo>
                  <a:pt x="1943383" y="175609"/>
                </a:lnTo>
                <a:lnTo>
                  <a:pt x="2094817" y="0"/>
                </a:lnTo>
                <a:lnTo>
                  <a:pt x="2246251" y="175609"/>
                </a:lnTo>
                <a:lnTo>
                  <a:pt x="2587034" y="175609"/>
                </a:lnTo>
                <a:cubicBezTo>
                  <a:pt x="2649927" y="175609"/>
                  <a:pt x="2700912" y="226594"/>
                  <a:pt x="2700912" y="289487"/>
                </a:cubicBezTo>
                <a:lnTo>
                  <a:pt x="2700912" y="744985"/>
                </a:lnTo>
                <a:cubicBezTo>
                  <a:pt x="2700912" y="807878"/>
                  <a:pt x="2649927" y="858863"/>
                  <a:pt x="2587034" y="858863"/>
                </a:cubicBezTo>
                <a:close/>
              </a:path>
            </a:pathLst>
          </a:custGeom>
          <a:solidFill>
            <a:schemeClr val="bg1">
              <a:alpha val="7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3" name="テキスト ボックス 22">
            <a:extLst>
              <a:ext uri="{FF2B5EF4-FFF2-40B4-BE49-F238E27FC236}">
                <a16:creationId xmlns:a16="http://schemas.microsoft.com/office/drawing/2014/main" id="{A485BFEE-6B54-49F7-A62D-9429CB8ED610}"/>
              </a:ext>
            </a:extLst>
          </p:cNvPr>
          <p:cNvSpPr txBox="1"/>
          <p:nvPr/>
        </p:nvSpPr>
        <p:spPr>
          <a:xfrm>
            <a:off x="6839737" y="3253239"/>
            <a:ext cx="1698255" cy="430887"/>
          </a:xfrm>
          <a:prstGeom prst="rect">
            <a:avLst/>
          </a:prstGeom>
          <a:noFill/>
        </p:spPr>
        <p:txBody>
          <a:bodyPr wrap="square" rtlCol="0">
            <a:spAutoFit/>
          </a:bodyPr>
          <a:lstStyle/>
          <a:p>
            <a:pPr algn="ctr"/>
            <a:r>
              <a:rPr kumimoji="1" lang="en-US" altLang="ja-JP" sz="1100" b="1" dirty="0">
                <a:solidFill>
                  <a:srgbClr val="C00000"/>
                </a:solidFill>
                <a:latin typeface="メイリオ" panose="020B0604030504040204" pitchFamily="50" charset="-128"/>
                <a:ea typeface="メイリオ" panose="020B0604030504040204" pitchFamily="50" charset="-128"/>
              </a:rPr>
              <a:t>OS</a:t>
            </a:r>
            <a:r>
              <a:rPr kumimoji="1" lang="ja-JP" altLang="en-US" sz="1100" b="1" dirty="0">
                <a:solidFill>
                  <a:srgbClr val="C00000"/>
                </a:solidFill>
                <a:latin typeface="メイリオ" panose="020B0604030504040204" pitchFamily="50" charset="-128"/>
                <a:ea typeface="メイリオ" panose="020B0604030504040204" pitchFamily="50" charset="-128"/>
              </a:rPr>
              <a:t>のサポート期限切れ</a:t>
            </a:r>
            <a:endParaRPr kumimoji="1" lang="en-US" altLang="ja-JP" sz="1100" b="1" dirty="0">
              <a:solidFill>
                <a:srgbClr val="C00000"/>
              </a:solidFill>
              <a:latin typeface="メイリオ" panose="020B0604030504040204" pitchFamily="50" charset="-128"/>
              <a:ea typeface="メイリオ" panose="020B0604030504040204" pitchFamily="50" charset="-128"/>
            </a:endParaRPr>
          </a:p>
          <a:p>
            <a:pPr algn="ctr"/>
            <a:r>
              <a:rPr kumimoji="1" lang="en-US" altLang="ja-JP" sz="1100" b="1" dirty="0">
                <a:solidFill>
                  <a:srgbClr val="C00000"/>
                </a:solidFill>
                <a:latin typeface="メイリオ" panose="020B0604030504040204" pitchFamily="50" charset="-128"/>
                <a:ea typeface="メイリオ" panose="020B0604030504040204" pitchFamily="50" charset="-128"/>
              </a:rPr>
              <a:t>OS</a:t>
            </a:r>
            <a:r>
              <a:rPr kumimoji="1" lang="ja-JP" altLang="en-US" sz="1100" b="1" dirty="0">
                <a:solidFill>
                  <a:srgbClr val="C00000"/>
                </a:solidFill>
                <a:latin typeface="メイリオ" panose="020B0604030504040204" pitchFamily="50" charset="-128"/>
                <a:ea typeface="メイリオ" panose="020B0604030504040204" pitchFamily="50" charset="-128"/>
              </a:rPr>
              <a:t>の台数を把握</a:t>
            </a:r>
            <a:endParaRPr kumimoji="1" lang="en-US" altLang="ja-JP" sz="1100" b="1" dirty="0">
              <a:solidFill>
                <a:srgbClr val="C00000"/>
              </a:solidFill>
              <a:latin typeface="メイリオ" panose="020B0604030504040204" pitchFamily="50" charset="-128"/>
              <a:ea typeface="メイリオ" panose="020B0604030504040204" pitchFamily="50" charset="-128"/>
            </a:endParaRPr>
          </a:p>
        </p:txBody>
      </p:sp>
      <p:sp>
        <p:nvSpPr>
          <p:cNvPr id="24" name="フリーフォーム: 図形 23">
            <a:extLst>
              <a:ext uri="{FF2B5EF4-FFF2-40B4-BE49-F238E27FC236}">
                <a16:creationId xmlns:a16="http://schemas.microsoft.com/office/drawing/2014/main" id="{88694ED4-4A75-4FC2-9BE0-74EC3905C425}"/>
              </a:ext>
            </a:extLst>
          </p:cNvPr>
          <p:cNvSpPr/>
          <p:nvPr/>
        </p:nvSpPr>
        <p:spPr>
          <a:xfrm>
            <a:off x="5729082" y="5908784"/>
            <a:ext cx="2056310" cy="653957"/>
          </a:xfrm>
          <a:custGeom>
            <a:avLst/>
            <a:gdLst>
              <a:gd name="connsiteX0" fmla="*/ 2587034 w 2700912"/>
              <a:gd name="connsiteY0" fmla="*/ 858863 h 858863"/>
              <a:gd name="connsiteX1" fmla="*/ 113878 w 2700912"/>
              <a:gd name="connsiteY1" fmla="*/ 858863 h 858863"/>
              <a:gd name="connsiteX2" fmla="*/ 0 w 2700912"/>
              <a:gd name="connsiteY2" fmla="*/ 744985 h 858863"/>
              <a:gd name="connsiteX3" fmla="*/ 0 w 2700912"/>
              <a:gd name="connsiteY3" fmla="*/ 289487 h 858863"/>
              <a:gd name="connsiteX4" fmla="*/ 113878 w 2700912"/>
              <a:gd name="connsiteY4" fmla="*/ 175609 h 858863"/>
              <a:gd name="connsiteX5" fmla="*/ 1943383 w 2700912"/>
              <a:gd name="connsiteY5" fmla="*/ 175609 h 858863"/>
              <a:gd name="connsiteX6" fmla="*/ 2094817 w 2700912"/>
              <a:gd name="connsiteY6" fmla="*/ 0 h 858863"/>
              <a:gd name="connsiteX7" fmla="*/ 2246251 w 2700912"/>
              <a:gd name="connsiteY7" fmla="*/ 175609 h 858863"/>
              <a:gd name="connsiteX8" fmla="*/ 2587034 w 2700912"/>
              <a:gd name="connsiteY8" fmla="*/ 175609 h 858863"/>
              <a:gd name="connsiteX9" fmla="*/ 2700912 w 2700912"/>
              <a:gd name="connsiteY9" fmla="*/ 289487 h 858863"/>
              <a:gd name="connsiteX10" fmla="*/ 2700912 w 2700912"/>
              <a:gd name="connsiteY10" fmla="*/ 744985 h 858863"/>
              <a:gd name="connsiteX11" fmla="*/ 2587034 w 2700912"/>
              <a:gd name="connsiteY11" fmla="*/ 858863 h 858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00912" h="858863">
                <a:moveTo>
                  <a:pt x="2587034" y="858863"/>
                </a:moveTo>
                <a:lnTo>
                  <a:pt x="113878" y="858863"/>
                </a:lnTo>
                <a:cubicBezTo>
                  <a:pt x="50985" y="858863"/>
                  <a:pt x="0" y="807878"/>
                  <a:pt x="0" y="744985"/>
                </a:cubicBezTo>
                <a:lnTo>
                  <a:pt x="0" y="289487"/>
                </a:lnTo>
                <a:cubicBezTo>
                  <a:pt x="0" y="226594"/>
                  <a:pt x="50985" y="175609"/>
                  <a:pt x="113878" y="175609"/>
                </a:cubicBezTo>
                <a:lnTo>
                  <a:pt x="1943383" y="175609"/>
                </a:lnTo>
                <a:lnTo>
                  <a:pt x="2094817" y="0"/>
                </a:lnTo>
                <a:lnTo>
                  <a:pt x="2246251" y="175609"/>
                </a:lnTo>
                <a:lnTo>
                  <a:pt x="2587034" y="175609"/>
                </a:lnTo>
                <a:cubicBezTo>
                  <a:pt x="2649927" y="175609"/>
                  <a:pt x="2700912" y="226594"/>
                  <a:pt x="2700912" y="289487"/>
                </a:cubicBezTo>
                <a:lnTo>
                  <a:pt x="2700912" y="744985"/>
                </a:lnTo>
                <a:cubicBezTo>
                  <a:pt x="2700912" y="807878"/>
                  <a:pt x="2649927" y="858863"/>
                  <a:pt x="2587034" y="858863"/>
                </a:cubicBezTo>
                <a:close/>
              </a:path>
            </a:pathLst>
          </a:custGeom>
          <a:solidFill>
            <a:schemeClr val="bg1">
              <a:alpha val="7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5" name="テキスト ボックス 24">
            <a:extLst>
              <a:ext uri="{FF2B5EF4-FFF2-40B4-BE49-F238E27FC236}">
                <a16:creationId xmlns:a16="http://schemas.microsoft.com/office/drawing/2014/main" id="{FC742FEC-095F-4368-AD74-D5439C4D369A}"/>
              </a:ext>
            </a:extLst>
          </p:cNvPr>
          <p:cNvSpPr txBox="1"/>
          <p:nvPr/>
        </p:nvSpPr>
        <p:spPr>
          <a:xfrm>
            <a:off x="5827825" y="6131854"/>
            <a:ext cx="1909441" cy="430887"/>
          </a:xfrm>
          <a:prstGeom prst="rect">
            <a:avLst/>
          </a:prstGeom>
          <a:noFill/>
        </p:spPr>
        <p:txBody>
          <a:bodyPr wrap="square" rtlCol="0">
            <a:spAutoFit/>
          </a:bodyPr>
          <a:lstStyle/>
          <a:p>
            <a:pPr algn="ctr"/>
            <a:r>
              <a:rPr kumimoji="1" lang="en-US" altLang="ja-JP" sz="1100" b="1" dirty="0" err="1">
                <a:solidFill>
                  <a:srgbClr val="C00000"/>
                </a:solidFill>
                <a:latin typeface="メイリオ" panose="020B0604030504040204" pitchFamily="50" charset="-128"/>
                <a:ea typeface="メイリオ" panose="020B0604030504040204" pitchFamily="50" charset="-128"/>
              </a:rPr>
              <a:t>WindowsOS</a:t>
            </a:r>
            <a:r>
              <a:rPr kumimoji="1" lang="ja-JP" altLang="en-US" sz="1100" b="1" dirty="0">
                <a:solidFill>
                  <a:srgbClr val="C00000"/>
                </a:solidFill>
                <a:latin typeface="メイリオ" panose="020B0604030504040204" pitchFamily="50" charset="-128"/>
                <a:ea typeface="メイリオ" panose="020B0604030504040204" pitchFamily="50" charset="-128"/>
              </a:rPr>
              <a:t>の月例パッチの適用状況を把握</a:t>
            </a:r>
            <a:endParaRPr kumimoji="1" lang="en-US" altLang="ja-JP" sz="1100" b="1" dirty="0">
              <a:solidFill>
                <a:srgbClr val="C00000"/>
              </a:solidFill>
              <a:latin typeface="メイリオ" panose="020B0604030504040204" pitchFamily="50" charset="-128"/>
              <a:ea typeface="メイリオ" panose="020B0604030504040204" pitchFamily="50" charset="-128"/>
            </a:endParaRPr>
          </a:p>
        </p:txBody>
      </p:sp>
      <p:graphicFrame>
        <p:nvGraphicFramePr>
          <p:cNvPr id="17" name="表 16">
            <a:extLst>
              <a:ext uri="{FF2B5EF4-FFF2-40B4-BE49-F238E27FC236}">
                <a16:creationId xmlns:a16="http://schemas.microsoft.com/office/drawing/2014/main" id="{ACED4A78-EEB5-E415-D823-32C0796EA65C}"/>
              </a:ext>
            </a:extLst>
          </p:cNvPr>
          <p:cNvGraphicFramePr>
            <a:graphicFrameLocks noGrp="1"/>
          </p:cNvGraphicFramePr>
          <p:nvPr>
            <p:extLst>
              <p:ext uri="{D42A27DB-BD31-4B8C-83A1-F6EECF244321}">
                <p14:modId xmlns:p14="http://schemas.microsoft.com/office/powerpoint/2010/main" val="3548313238"/>
              </p:ext>
            </p:extLst>
          </p:nvPr>
        </p:nvGraphicFramePr>
        <p:xfrm>
          <a:off x="503105" y="869888"/>
          <a:ext cx="11117395" cy="1073212"/>
        </p:xfrm>
        <a:graphic>
          <a:graphicData uri="http://schemas.openxmlformats.org/drawingml/2006/table">
            <a:tbl>
              <a:tblPr firstRow="1" bandRow="1">
                <a:tableStyleId>{2D5ABB26-0587-4C30-8999-92F81FD0307C}</a:tableStyleId>
              </a:tblPr>
              <a:tblGrid>
                <a:gridCol w="11117395">
                  <a:extLst>
                    <a:ext uri="{9D8B030D-6E8A-4147-A177-3AD203B41FA5}">
                      <a16:colId xmlns:a16="http://schemas.microsoft.com/office/drawing/2014/main" val="1193192979"/>
                    </a:ext>
                  </a:extLst>
                </a:gridCol>
              </a:tblGrid>
              <a:tr h="263353">
                <a:tc>
                  <a:txBody>
                    <a:bodyPr/>
                    <a:lstStyle/>
                    <a:p>
                      <a:pPr marL="0" marR="48895" algn="l">
                        <a:lnSpc>
                          <a:spcPct val="100000"/>
                        </a:lnSpc>
                        <a:spcBef>
                          <a:spcPts val="219"/>
                        </a:spcBef>
                      </a:pPr>
                      <a:r>
                        <a:rPr lang="en-US" altLang="ja-JP" sz="1000" b="1" dirty="0">
                          <a:solidFill>
                            <a:srgbClr val="FFFFFF"/>
                          </a:solidFill>
                          <a:latin typeface="メイリオ" panose="020B0604030504040204" pitchFamily="50" charset="-128"/>
                          <a:ea typeface="メイリオ" panose="020B0604030504040204" pitchFamily="50" charset="-128"/>
                          <a:cs typeface="MS UI Gothic"/>
                        </a:rPr>
                        <a:t>1.6.6 </a:t>
                      </a:r>
                      <a:r>
                        <a:rPr lang="ja-JP" altLang="en-US" sz="1000" b="1" dirty="0">
                          <a:solidFill>
                            <a:srgbClr val="FFFFFF"/>
                          </a:solidFill>
                          <a:latin typeface="メイリオ" panose="020B0604030504040204" pitchFamily="50" charset="-128"/>
                          <a:ea typeface="メイリオ" panose="020B0604030504040204" pitchFamily="50" charset="-128"/>
                          <a:cs typeface="MS UI Gothic"/>
                        </a:rPr>
                        <a:t>セキュリティ情報の収集</a:t>
                      </a:r>
                    </a:p>
                  </a:txBody>
                  <a:tcPr marL="0" marR="0" marT="27939"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4BB6C4"/>
                    </a:solidFill>
                  </a:tcPr>
                </a:tc>
                <a:extLst>
                  <a:ext uri="{0D108BD9-81ED-4DB2-BD59-A6C34878D82A}">
                    <a16:rowId xmlns:a16="http://schemas.microsoft.com/office/drawing/2014/main" val="384054781"/>
                  </a:ext>
                </a:extLst>
              </a:tr>
              <a:tr h="257814">
                <a:tc>
                  <a:txBody>
                    <a:bodyPr/>
                    <a:lstStyle/>
                    <a:p>
                      <a:pPr marL="85725" marR="33020" indent="0" algn="l" defTabSz="914400" rtl="0" eaLnBrk="1" latinLnBrk="0" hangingPunct="1">
                        <a:lnSpc>
                          <a:spcPct val="108000"/>
                        </a:lnSpc>
                        <a:spcBef>
                          <a:spcPts val="0"/>
                        </a:spcBef>
                      </a:pPr>
                      <a:r>
                        <a:rPr kumimoji="1" lang="en-US" altLang="ja-JP" sz="1000" kern="1200" dirty="0">
                          <a:solidFill>
                            <a:schemeClr val="tx1">
                              <a:lumMod val="75000"/>
                              <a:lumOff val="25000"/>
                            </a:schemeClr>
                          </a:solidFill>
                          <a:latin typeface="メイリオ" panose="020B0604030504040204" pitchFamily="50" charset="-128"/>
                          <a:ea typeface="メイリオ" panose="020B0604030504040204" pitchFamily="50" charset="-128"/>
                        </a:rPr>
                        <a:t>(</a:t>
                      </a:r>
                      <a:r>
                        <a:rPr kumimoji="1" lang="ja-JP" altLang="en-US" sz="1000" kern="1200" dirty="0">
                          <a:solidFill>
                            <a:schemeClr val="tx1">
                              <a:lumMod val="75000"/>
                              <a:lumOff val="25000"/>
                            </a:schemeClr>
                          </a:solidFill>
                          <a:latin typeface="メイリオ" panose="020B0604030504040204" pitchFamily="50" charset="-128"/>
                          <a:ea typeface="メイリオ" panose="020B0604030504040204" pitchFamily="50" charset="-128"/>
                        </a:rPr>
                        <a:t>１</a:t>
                      </a:r>
                      <a:r>
                        <a:rPr kumimoji="1" lang="en-US" altLang="ja-JP" sz="1000" kern="1200" dirty="0">
                          <a:solidFill>
                            <a:schemeClr val="tx1">
                              <a:lumMod val="75000"/>
                              <a:lumOff val="25000"/>
                            </a:schemeClr>
                          </a:solidFill>
                          <a:latin typeface="メイリオ" panose="020B0604030504040204" pitchFamily="50" charset="-128"/>
                          <a:ea typeface="メイリオ" panose="020B0604030504040204" pitchFamily="50" charset="-128"/>
                        </a:rPr>
                        <a:t>) </a:t>
                      </a:r>
                      <a:r>
                        <a:rPr kumimoji="1" lang="ja-JP" altLang="en-US" sz="1000" kern="1200" dirty="0">
                          <a:solidFill>
                            <a:schemeClr val="tx1">
                              <a:lumMod val="75000"/>
                              <a:lumOff val="25000"/>
                            </a:schemeClr>
                          </a:solidFill>
                          <a:latin typeface="メイリオ" panose="020B0604030504040204" pitchFamily="50" charset="-128"/>
                          <a:ea typeface="メイリオ" panose="020B0604030504040204" pitchFamily="50" charset="-128"/>
                        </a:rPr>
                        <a:t>セキュリティホールに関する情報の収集及び共有並びにソフトウェアの更新等</a:t>
                      </a:r>
                    </a:p>
                  </a:txBody>
                  <a:tcPr marL="0" marR="0" marT="571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DFF2F5"/>
                    </a:solidFill>
                  </a:tcPr>
                </a:tc>
                <a:extLst>
                  <a:ext uri="{0D108BD9-81ED-4DB2-BD59-A6C34878D82A}">
                    <a16:rowId xmlns:a16="http://schemas.microsoft.com/office/drawing/2014/main" val="2787042598"/>
                  </a:ext>
                </a:extLst>
              </a:tr>
              <a:tr h="552045">
                <a:tc>
                  <a:txBody>
                    <a:bodyPr/>
                    <a:lstStyle/>
                    <a:p>
                      <a:pPr marL="85725" marR="33020" indent="0" algn="l" defTabSz="914400" rtl="0" eaLnBrk="1" latinLnBrk="0" hangingPunct="1">
                        <a:lnSpc>
                          <a:spcPct val="150000"/>
                        </a:lnSpc>
                        <a:spcBef>
                          <a:spcPts val="0"/>
                        </a:spcBef>
                      </a:pPr>
                      <a:r>
                        <a:rPr kumimoji="1" lang="ja-JP" altLang="en-US" sz="1000" kern="1200" dirty="0">
                          <a:solidFill>
                            <a:schemeClr val="tx1">
                              <a:lumMod val="75000"/>
                              <a:lumOff val="25000"/>
                            </a:schemeClr>
                          </a:solidFill>
                          <a:latin typeface="メイリオ" panose="020B0604030504040204" pitchFamily="50" charset="-128"/>
                          <a:ea typeface="メイリオ" panose="020B0604030504040204" pitchFamily="50" charset="-128"/>
                        </a:rPr>
                        <a:t>統括教育情報セキュリティ責任者及び教育情報システム管理者は、セキュリティホールに関する情報を収集し、必要に応じ、関係者間で共有しなければならない。また、当該セキュリティホールの緊急度に応じて、ソフトウェア更新等の対策を実施しなければならない。</a:t>
                      </a:r>
                    </a:p>
                  </a:txBody>
                  <a:tcPr marL="0" marR="0" marT="571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07767402"/>
                  </a:ext>
                </a:extLst>
              </a:tr>
            </a:tbl>
          </a:graphicData>
        </a:graphic>
      </p:graphicFrame>
      <p:pic>
        <p:nvPicPr>
          <p:cNvPr id="19" name="図 18">
            <a:extLst>
              <a:ext uri="{FF2B5EF4-FFF2-40B4-BE49-F238E27FC236}">
                <a16:creationId xmlns:a16="http://schemas.microsoft.com/office/drawing/2014/main" id="{59D949E9-20A4-DEA2-E039-15CC6B44937C}"/>
              </a:ext>
            </a:extLst>
          </p:cNvPr>
          <p:cNvPicPr>
            <a:picLocks noChangeAspect="1"/>
          </p:cNvPicPr>
          <p:nvPr/>
        </p:nvPicPr>
        <p:blipFill rotWithShape="1">
          <a:blip r:embed="rId4"/>
          <a:srcRect b="57225"/>
          <a:stretch/>
        </p:blipFill>
        <p:spPr>
          <a:xfrm>
            <a:off x="7916661" y="5498132"/>
            <a:ext cx="3982131" cy="1064609"/>
          </a:xfrm>
          <a:prstGeom prst="flowChartDocument">
            <a:avLst/>
          </a:prstGeom>
          <a:ln w="6350">
            <a:solidFill>
              <a:schemeClr val="bg1">
                <a:lumMod val="65000"/>
              </a:schemeClr>
            </a:solidFill>
          </a:ln>
        </p:spPr>
      </p:pic>
      <p:grpSp>
        <p:nvGrpSpPr>
          <p:cNvPr id="20" name="グループ化 19">
            <a:extLst>
              <a:ext uri="{FF2B5EF4-FFF2-40B4-BE49-F238E27FC236}">
                <a16:creationId xmlns:a16="http://schemas.microsoft.com/office/drawing/2014/main" id="{56FFE80A-66C1-4DB4-8E72-AB2F11CDBEF1}"/>
              </a:ext>
            </a:extLst>
          </p:cNvPr>
          <p:cNvGrpSpPr/>
          <p:nvPr/>
        </p:nvGrpSpPr>
        <p:grpSpPr>
          <a:xfrm>
            <a:off x="9233196" y="5238010"/>
            <a:ext cx="1828880" cy="520244"/>
            <a:chOff x="4948195" y="2551964"/>
            <a:chExt cx="1407900" cy="520244"/>
          </a:xfrm>
        </p:grpSpPr>
        <p:sp>
          <p:nvSpPr>
            <p:cNvPr id="21" name="フリーフォーム: 図形 20">
              <a:extLst>
                <a:ext uri="{FF2B5EF4-FFF2-40B4-BE49-F238E27FC236}">
                  <a16:creationId xmlns:a16="http://schemas.microsoft.com/office/drawing/2014/main" id="{148721B0-FECD-15E5-59BD-D78BDB1F496D}"/>
                </a:ext>
              </a:extLst>
            </p:cNvPr>
            <p:cNvSpPr/>
            <p:nvPr/>
          </p:nvSpPr>
          <p:spPr>
            <a:xfrm rot="10800000">
              <a:off x="4948195" y="2551964"/>
              <a:ext cx="1407900" cy="520244"/>
            </a:xfrm>
            <a:custGeom>
              <a:avLst/>
              <a:gdLst>
                <a:gd name="connsiteX0" fmla="*/ 2587034 w 2700912"/>
                <a:gd name="connsiteY0" fmla="*/ 858863 h 858863"/>
                <a:gd name="connsiteX1" fmla="*/ 113878 w 2700912"/>
                <a:gd name="connsiteY1" fmla="*/ 858863 h 858863"/>
                <a:gd name="connsiteX2" fmla="*/ 0 w 2700912"/>
                <a:gd name="connsiteY2" fmla="*/ 744985 h 858863"/>
                <a:gd name="connsiteX3" fmla="*/ 0 w 2700912"/>
                <a:gd name="connsiteY3" fmla="*/ 289487 h 858863"/>
                <a:gd name="connsiteX4" fmla="*/ 113878 w 2700912"/>
                <a:gd name="connsiteY4" fmla="*/ 175609 h 858863"/>
                <a:gd name="connsiteX5" fmla="*/ 1943383 w 2700912"/>
                <a:gd name="connsiteY5" fmla="*/ 175609 h 858863"/>
                <a:gd name="connsiteX6" fmla="*/ 2094817 w 2700912"/>
                <a:gd name="connsiteY6" fmla="*/ 0 h 858863"/>
                <a:gd name="connsiteX7" fmla="*/ 2246251 w 2700912"/>
                <a:gd name="connsiteY7" fmla="*/ 175609 h 858863"/>
                <a:gd name="connsiteX8" fmla="*/ 2587034 w 2700912"/>
                <a:gd name="connsiteY8" fmla="*/ 175609 h 858863"/>
                <a:gd name="connsiteX9" fmla="*/ 2700912 w 2700912"/>
                <a:gd name="connsiteY9" fmla="*/ 289487 h 858863"/>
                <a:gd name="connsiteX10" fmla="*/ 2700912 w 2700912"/>
                <a:gd name="connsiteY10" fmla="*/ 744985 h 858863"/>
                <a:gd name="connsiteX11" fmla="*/ 2587034 w 2700912"/>
                <a:gd name="connsiteY11" fmla="*/ 858863 h 858863"/>
                <a:gd name="connsiteX0" fmla="*/ 2587034 w 2700912"/>
                <a:gd name="connsiteY0" fmla="*/ 683253 h 683253"/>
                <a:gd name="connsiteX1" fmla="*/ 113878 w 2700912"/>
                <a:gd name="connsiteY1" fmla="*/ 683253 h 683253"/>
                <a:gd name="connsiteX2" fmla="*/ 0 w 2700912"/>
                <a:gd name="connsiteY2" fmla="*/ 569375 h 683253"/>
                <a:gd name="connsiteX3" fmla="*/ 0 w 2700912"/>
                <a:gd name="connsiteY3" fmla="*/ 113877 h 683253"/>
                <a:gd name="connsiteX4" fmla="*/ 113878 w 2700912"/>
                <a:gd name="connsiteY4" fmla="*/ -1 h 683253"/>
                <a:gd name="connsiteX5" fmla="*/ 1943383 w 2700912"/>
                <a:gd name="connsiteY5" fmla="*/ -1 h 683253"/>
                <a:gd name="connsiteX6" fmla="*/ 2246251 w 2700912"/>
                <a:gd name="connsiteY6" fmla="*/ -1 h 683253"/>
                <a:gd name="connsiteX7" fmla="*/ 2587034 w 2700912"/>
                <a:gd name="connsiteY7" fmla="*/ -1 h 683253"/>
                <a:gd name="connsiteX8" fmla="*/ 2700912 w 2700912"/>
                <a:gd name="connsiteY8" fmla="*/ 113877 h 683253"/>
                <a:gd name="connsiteX9" fmla="*/ 2700912 w 2700912"/>
                <a:gd name="connsiteY9" fmla="*/ 569375 h 683253"/>
                <a:gd name="connsiteX10" fmla="*/ 2587034 w 2700912"/>
                <a:gd name="connsiteY10" fmla="*/ 683253 h 68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00912" h="683253">
                  <a:moveTo>
                    <a:pt x="2587034" y="683253"/>
                  </a:moveTo>
                  <a:lnTo>
                    <a:pt x="113878" y="683253"/>
                  </a:lnTo>
                  <a:cubicBezTo>
                    <a:pt x="50985" y="683253"/>
                    <a:pt x="0" y="632268"/>
                    <a:pt x="0" y="569375"/>
                  </a:cubicBezTo>
                  <a:lnTo>
                    <a:pt x="0" y="113877"/>
                  </a:lnTo>
                  <a:cubicBezTo>
                    <a:pt x="0" y="50984"/>
                    <a:pt x="50985" y="-1"/>
                    <a:pt x="113878" y="-1"/>
                  </a:cubicBezTo>
                  <a:lnTo>
                    <a:pt x="1943383" y="-1"/>
                  </a:lnTo>
                  <a:lnTo>
                    <a:pt x="2246251" y="-1"/>
                  </a:lnTo>
                  <a:lnTo>
                    <a:pt x="2587034" y="-1"/>
                  </a:lnTo>
                  <a:cubicBezTo>
                    <a:pt x="2649927" y="-1"/>
                    <a:pt x="2700912" y="50984"/>
                    <a:pt x="2700912" y="113877"/>
                  </a:cubicBezTo>
                  <a:lnTo>
                    <a:pt x="2700912" y="569375"/>
                  </a:lnTo>
                  <a:cubicBezTo>
                    <a:pt x="2700912" y="632268"/>
                    <a:pt x="2649927" y="683253"/>
                    <a:pt x="2587034" y="683253"/>
                  </a:cubicBezTo>
                  <a:close/>
                </a:path>
              </a:pathLst>
            </a:custGeom>
            <a:solidFill>
              <a:srgbClr val="C00000">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8" name="テキスト ボックス 27">
              <a:extLst>
                <a:ext uri="{FF2B5EF4-FFF2-40B4-BE49-F238E27FC236}">
                  <a16:creationId xmlns:a16="http://schemas.microsoft.com/office/drawing/2014/main" id="{FDB0134F-5E36-7C03-F104-135B1E2DC28E}"/>
                </a:ext>
              </a:extLst>
            </p:cNvPr>
            <p:cNvSpPr txBox="1"/>
            <p:nvPr/>
          </p:nvSpPr>
          <p:spPr>
            <a:xfrm>
              <a:off x="5004295" y="2622668"/>
              <a:ext cx="1307343" cy="430887"/>
            </a:xfrm>
            <a:prstGeom prst="rect">
              <a:avLst/>
            </a:prstGeom>
            <a:noFill/>
          </p:spPr>
          <p:txBody>
            <a:bodyPr wrap="square" rtlCol="0">
              <a:spAutoFit/>
            </a:bodyPr>
            <a:lstStyle/>
            <a:p>
              <a:pPr algn="ctr"/>
              <a:r>
                <a:rPr kumimoji="1" lang="ja-JP" altLang="en-US" sz="1100" b="1" dirty="0">
                  <a:solidFill>
                    <a:schemeClr val="bg1"/>
                  </a:solidFill>
                  <a:latin typeface="メイリオ" panose="020B0604030504040204" pitchFamily="50" charset="-128"/>
                  <a:ea typeface="メイリオ" panose="020B0604030504040204" pitchFamily="50" charset="-128"/>
                </a:rPr>
                <a:t>そのまま</a:t>
              </a:r>
              <a:endParaRPr kumimoji="1" lang="en-US" altLang="ja-JP" sz="1100" b="1" dirty="0">
                <a:solidFill>
                  <a:schemeClr val="bg1"/>
                </a:solidFill>
                <a:latin typeface="メイリオ" panose="020B0604030504040204" pitchFamily="50" charset="-128"/>
                <a:ea typeface="メイリオ" panose="020B0604030504040204" pitchFamily="50" charset="-128"/>
              </a:endParaRPr>
            </a:p>
            <a:p>
              <a:pPr algn="ctr"/>
              <a:r>
                <a:rPr kumimoji="1" lang="ja-JP" altLang="en-US" sz="1100" b="1" dirty="0">
                  <a:solidFill>
                    <a:schemeClr val="bg1"/>
                  </a:solidFill>
                  <a:latin typeface="メイリオ" panose="020B0604030504040204" pitchFamily="50" charset="-128"/>
                  <a:ea typeface="メイリオ" panose="020B0604030504040204" pitchFamily="50" charset="-128"/>
                </a:rPr>
                <a:t>アップデートが可能</a:t>
              </a:r>
            </a:p>
          </p:txBody>
        </p:sp>
      </p:grpSp>
    </p:spTree>
    <p:extLst>
      <p:ext uri="{BB962C8B-B14F-4D97-AF65-F5344CB8AC3E}">
        <p14:creationId xmlns:p14="http://schemas.microsoft.com/office/powerpoint/2010/main" val="4070062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BA6B679F-870C-4E27-BCC2-9A11E9E69553}"/>
              </a:ext>
            </a:extLst>
          </p:cNvPr>
          <p:cNvSpPr/>
          <p:nvPr/>
        </p:nvSpPr>
        <p:spPr>
          <a:xfrm>
            <a:off x="8870315" y="3994519"/>
            <a:ext cx="1478280" cy="993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 name="テキスト プレースホルダー 14">
            <a:extLst>
              <a:ext uri="{FF2B5EF4-FFF2-40B4-BE49-F238E27FC236}">
                <a16:creationId xmlns:a16="http://schemas.microsoft.com/office/drawing/2014/main" id="{E6B89EF3-9CF0-42F0-B1F3-54682E0A8D37}"/>
              </a:ext>
            </a:extLst>
          </p:cNvPr>
          <p:cNvSpPr>
            <a:spLocks noGrp="1"/>
          </p:cNvSpPr>
          <p:nvPr>
            <p:ph type="body" sz="quarter" idx="15"/>
          </p:nvPr>
        </p:nvSpPr>
        <p:spPr>
          <a:prstGeom prst="rect">
            <a:avLst/>
          </a:prstGeom>
        </p:spPr>
        <p:txBody>
          <a:bodyPr/>
          <a:lstStyle/>
          <a:p>
            <a:r>
              <a:rPr lang="en-US" altLang="ja-JP" dirty="0"/>
              <a:t>1.9 </a:t>
            </a:r>
            <a:r>
              <a:rPr lang="ja-JP" altLang="en-US" dirty="0"/>
              <a:t>クラウドサービスの利用</a:t>
            </a:r>
            <a:endParaRPr kumimoji="1" lang="ja-JP" altLang="en-US" dirty="0"/>
          </a:p>
        </p:txBody>
      </p:sp>
      <p:sp>
        <p:nvSpPr>
          <p:cNvPr id="18" name="テキスト ボックス 17">
            <a:extLst>
              <a:ext uri="{FF2B5EF4-FFF2-40B4-BE49-F238E27FC236}">
                <a16:creationId xmlns:a16="http://schemas.microsoft.com/office/drawing/2014/main" id="{4D2C5B1A-21FA-4C16-9A19-5388BF4F70BE}"/>
              </a:ext>
            </a:extLst>
          </p:cNvPr>
          <p:cNvSpPr txBox="1"/>
          <p:nvPr/>
        </p:nvSpPr>
        <p:spPr>
          <a:xfrm>
            <a:off x="585607" y="3753201"/>
            <a:ext cx="4100832" cy="626775"/>
          </a:xfrm>
          <a:prstGeom prst="rect">
            <a:avLst/>
          </a:prstGeom>
          <a:noFill/>
        </p:spPr>
        <p:txBody>
          <a:bodyPr wrap="square" rtlCol="0">
            <a:spAutoFit/>
          </a:bodyPr>
          <a:lstStyle/>
          <a:p>
            <a:pPr>
              <a:lnSpc>
                <a:spcPts val="2200"/>
              </a:lnSpc>
            </a:pPr>
            <a:r>
              <a:rPr lang="en-US" altLang="ja-JP" sz="1600" b="1" dirty="0">
                <a:solidFill>
                  <a:schemeClr val="tx1">
                    <a:lumMod val="75000"/>
                    <a:lumOff val="25000"/>
                  </a:schemeClr>
                </a:solidFill>
                <a:latin typeface="Meiryo UI" panose="020B0604030504040204" pitchFamily="50" charset="-128"/>
                <a:ea typeface="Meiryo UI" panose="020B0604030504040204" pitchFamily="50" charset="-128"/>
              </a:rPr>
              <a:t>LANSCOPE Endpoint Manager </a:t>
            </a:r>
            <a:r>
              <a:rPr lang="ja-JP" altLang="en-US" sz="1600" b="1" dirty="0">
                <a:solidFill>
                  <a:schemeClr val="tx1">
                    <a:lumMod val="75000"/>
                    <a:lumOff val="25000"/>
                  </a:schemeClr>
                </a:solidFill>
                <a:latin typeface="Meiryo UI" panose="020B0604030504040204" pitchFamily="50" charset="-128"/>
                <a:ea typeface="Meiryo UI" panose="020B0604030504040204" pitchFamily="50" charset="-128"/>
              </a:rPr>
              <a:t>クラウド版はクラウドセキュリティの国際規格を取得</a:t>
            </a:r>
          </a:p>
        </p:txBody>
      </p:sp>
      <p:sp>
        <p:nvSpPr>
          <p:cNvPr id="19" name="テキスト ボックス 18">
            <a:extLst>
              <a:ext uri="{FF2B5EF4-FFF2-40B4-BE49-F238E27FC236}">
                <a16:creationId xmlns:a16="http://schemas.microsoft.com/office/drawing/2014/main" id="{77163580-011C-493E-9909-8610876FCE89}"/>
              </a:ext>
            </a:extLst>
          </p:cNvPr>
          <p:cNvSpPr txBox="1"/>
          <p:nvPr/>
        </p:nvSpPr>
        <p:spPr>
          <a:xfrm>
            <a:off x="585607" y="4566721"/>
            <a:ext cx="3986393" cy="1417696"/>
          </a:xfrm>
          <a:prstGeom prst="rect">
            <a:avLst/>
          </a:prstGeom>
          <a:noFill/>
        </p:spPr>
        <p:txBody>
          <a:bodyPr wrap="square" rtlCol="0">
            <a:spAutoFit/>
          </a:bodyPr>
          <a:lstStyle/>
          <a:p>
            <a:pPr>
              <a:lnSpc>
                <a:spcPts val="2100"/>
              </a:lnSpc>
            </a:pPr>
            <a:r>
              <a:rPr lang="en-US" altLang="ja-JP" sz="1200" b="0" i="0" dirty="0">
                <a:solidFill>
                  <a:srgbClr val="333333"/>
                </a:solidFill>
                <a:effectLst/>
                <a:latin typeface="メイリオ" panose="020B0604030504040204" pitchFamily="50" charset="-128"/>
                <a:ea typeface="メイリオ" panose="020B0604030504040204" pitchFamily="50" charset="-128"/>
              </a:rPr>
              <a:t>LANSCOPE Endpoint Manager </a:t>
            </a:r>
            <a:r>
              <a:rPr lang="ja-JP" altLang="en-US" sz="1200" b="0" i="0" dirty="0">
                <a:solidFill>
                  <a:srgbClr val="333333"/>
                </a:solidFill>
                <a:effectLst/>
                <a:latin typeface="メイリオ" panose="020B0604030504040204" pitchFamily="50" charset="-128"/>
                <a:ea typeface="メイリオ" panose="020B0604030504040204" pitchFamily="50" charset="-128"/>
              </a:rPr>
              <a:t>クラウド版は、クラウドセキュリティの国際規格「</a:t>
            </a:r>
            <a:r>
              <a:rPr lang="en-US" altLang="ja-JP" sz="1200" b="0" i="0" dirty="0">
                <a:solidFill>
                  <a:srgbClr val="333333"/>
                </a:solidFill>
                <a:effectLst/>
                <a:latin typeface="メイリオ" panose="020B0604030504040204" pitchFamily="50" charset="-128"/>
                <a:ea typeface="メイリオ" panose="020B0604030504040204" pitchFamily="50" charset="-128"/>
              </a:rPr>
              <a:t>ISO/IEC 27017</a:t>
            </a:r>
            <a:r>
              <a:rPr lang="ja-JP" altLang="en-US" sz="1200" dirty="0">
                <a:solidFill>
                  <a:srgbClr val="333333"/>
                </a:solidFill>
                <a:latin typeface="メイリオ" panose="020B0604030504040204" pitchFamily="50" charset="-128"/>
                <a:ea typeface="メイリオ" panose="020B0604030504040204" pitchFamily="50" charset="-128"/>
              </a:rPr>
              <a:t>」の認証を取得しています。クラウドサービスのための情報セキュリティ管理策の実践と規範がなされていることを認定する国際規格のため安心してご利用いただけます</a:t>
            </a:r>
            <a:endParaRPr lang="ja-JP" altLang="en-US" sz="1200" dirty="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20" name="角丸四角形 19">
            <a:extLst>
              <a:ext uri="{FF2B5EF4-FFF2-40B4-BE49-F238E27FC236}">
                <a16:creationId xmlns:a16="http://schemas.microsoft.com/office/drawing/2014/main" id="{BDB9D17A-A987-4DE0-BE6C-9A3B0288B8CE}"/>
              </a:ext>
            </a:extLst>
          </p:cNvPr>
          <p:cNvSpPr/>
          <p:nvPr/>
        </p:nvSpPr>
        <p:spPr>
          <a:xfrm>
            <a:off x="585607" y="3197125"/>
            <a:ext cx="3890599" cy="369331"/>
          </a:xfrm>
          <a:prstGeom prst="roundRect">
            <a:avLst>
              <a:gd name="adj" fmla="val 28836"/>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b="1" dirty="0">
                <a:latin typeface="メイリオ" panose="020B0604030504040204" pitchFamily="50" charset="-128"/>
                <a:ea typeface="メイリオ" panose="020B0604030504040204" pitchFamily="50" charset="-128"/>
                <a:cs typeface="メイリオ" panose="020B0604030504040204" pitchFamily="50" charset="-128"/>
              </a:rPr>
              <a:t> ISO27017 </a:t>
            </a:r>
            <a:r>
              <a:rPr kumimoji="1"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認証取得</a:t>
            </a:r>
          </a:p>
        </p:txBody>
      </p:sp>
      <p:graphicFrame>
        <p:nvGraphicFramePr>
          <p:cNvPr id="26" name="表 25">
            <a:extLst>
              <a:ext uri="{FF2B5EF4-FFF2-40B4-BE49-F238E27FC236}">
                <a16:creationId xmlns:a16="http://schemas.microsoft.com/office/drawing/2014/main" id="{8C7E3C1F-8C58-C5C7-32D3-65E82F971269}"/>
              </a:ext>
            </a:extLst>
          </p:cNvPr>
          <p:cNvGraphicFramePr>
            <a:graphicFrameLocks noGrp="1"/>
          </p:cNvGraphicFramePr>
          <p:nvPr>
            <p:extLst>
              <p:ext uri="{D42A27DB-BD31-4B8C-83A1-F6EECF244321}">
                <p14:modId xmlns:p14="http://schemas.microsoft.com/office/powerpoint/2010/main" val="840150029"/>
              </p:ext>
            </p:extLst>
          </p:nvPr>
        </p:nvGraphicFramePr>
        <p:xfrm>
          <a:off x="503105" y="869888"/>
          <a:ext cx="11117395" cy="1263712"/>
        </p:xfrm>
        <a:graphic>
          <a:graphicData uri="http://schemas.openxmlformats.org/drawingml/2006/table">
            <a:tbl>
              <a:tblPr firstRow="1" bandRow="1">
                <a:tableStyleId>{2D5ABB26-0587-4C30-8999-92F81FD0307C}</a:tableStyleId>
              </a:tblPr>
              <a:tblGrid>
                <a:gridCol w="11117395">
                  <a:extLst>
                    <a:ext uri="{9D8B030D-6E8A-4147-A177-3AD203B41FA5}">
                      <a16:colId xmlns:a16="http://schemas.microsoft.com/office/drawing/2014/main" val="1193192979"/>
                    </a:ext>
                  </a:extLst>
                </a:gridCol>
              </a:tblGrid>
              <a:tr h="263353">
                <a:tc>
                  <a:txBody>
                    <a:bodyPr/>
                    <a:lstStyle/>
                    <a:p>
                      <a:pPr marL="0" marR="48895" algn="l">
                        <a:lnSpc>
                          <a:spcPct val="100000"/>
                        </a:lnSpc>
                        <a:spcBef>
                          <a:spcPts val="219"/>
                        </a:spcBef>
                      </a:pPr>
                      <a:r>
                        <a:rPr lang="en-US" altLang="ja-JP" sz="1000" b="1" dirty="0">
                          <a:solidFill>
                            <a:srgbClr val="FFFFFF"/>
                          </a:solidFill>
                          <a:latin typeface="メイリオ" panose="020B0604030504040204" pitchFamily="50" charset="-128"/>
                          <a:ea typeface="メイリオ" panose="020B0604030504040204" pitchFamily="50" charset="-128"/>
                          <a:cs typeface="MS UI Gothic"/>
                        </a:rPr>
                        <a:t>1.9.2 </a:t>
                      </a:r>
                      <a:r>
                        <a:rPr lang="ja-JP" altLang="en-US" sz="1000" b="1" dirty="0">
                          <a:solidFill>
                            <a:srgbClr val="FFFFFF"/>
                          </a:solidFill>
                          <a:latin typeface="メイリオ" panose="020B0604030504040204" pitchFamily="50" charset="-128"/>
                          <a:ea typeface="メイリオ" panose="020B0604030504040204" pitchFamily="50" charset="-128"/>
                          <a:cs typeface="MS UI Gothic"/>
                        </a:rPr>
                        <a:t>クラウド サービス の利用における情報セキュリティ対策</a:t>
                      </a:r>
                    </a:p>
                  </a:txBody>
                  <a:tcPr marL="0" marR="0" marT="27939"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4BB6C4"/>
                    </a:solidFill>
                  </a:tcPr>
                </a:tc>
                <a:extLst>
                  <a:ext uri="{0D108BD9-81ED-4DB2-BD59-A6C34878D82A}">
                    <a16:rowId xmlns:a16="http://schemas.microsoft.com/office/drawing/2014/main" val="384054781"/>
                  </a:ext>
                </a:extLst>
              </a:tr>
              <a:tr h="257814">
                <a:tc>
                  <a:txBody>
                    <a:bodyPr/>
                    <a:lstStyle/>
                    <a:p>
                      <a:pPr marL="85725" marR="33020" indent="0" algn="l" defTabSz="914400" rtl="0" eaLnBrk="1" latinLnBrk="0" hangingPunct="1">
                        <a:lnSpc>
                          <a:spcPct val="108000"/>
                        </a:lnSpc>
                        <a:spcBef>
                          <a:spcPts val="0"/>
                        </a:spcBef>
                      </a:pPr>
                      <a:endParaRPr kumimoji="1" lang="ja-JP" altLang="en-US" sz="1000" kern="1200" dirty="0">
                        <a:solidFill>
                          <a:schemeClr val="tx1">
                            <a:lumMod val="75000"/>
                            <a:lumOff val="25000"/>
                          </a:schemeClr>
                        </a:solidFill>
                        <a:latin typeface="メイリオ" panose="020B0604030504040204" pitchFamily="50" charset="-128"/>
                        <a:ea typeface="メイリオ" panose="020B0604030504040204" pitchFamily="50" charset="-128"/>
                      </a:endParaRPr>
                    </a:p>
                  </a:txBody>
                  <a:tcPr marL="0" marR="0" marT="571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DFF2F5"/>
                    </a:solidFill>
                  </a:tcPr>
                </a:tc>
                <a:extLst>
                  <a:ext uri="{0D108BD9-81ED-4DB2-BD59-A6C34878D82A}">
                    <a16:rowId xmlns:a16="http://schemas.microsoft.com/office/drawing/2014/main" val="2787042598"/>
                  </a:ext>
                </a:extLst>
              </a:tr>
              <a:tr h="742545">
                <a:tc>
                  <a:txBody>
                    <a:bodyPr/>
                    <a:lstStyle/>
                    <a:p>
                      <a:pPr marL="85725" marR="33020" indent="0" algn="l" defTabSz="914400" rtl="0" eaLnBrk="1" latinLnBrk="0" hangingPunct="1">
                        <a:lnSpc>
                          <a:spcPct val="150000"/>
                        </a:lnSpc>
                        <a:spcBef>
                          <a:spcPts val="0"/>
                        </a:spcBef>
                      </a:pPr>
                      <a:r>
                        <a:rPr kumimoji="1" lang="ja-JP" altLang="en-US" sz="1000" kern="1200" dirty="0">
                          <a:solidFill>
                            <a:schemeClr val="tx1">
                              <a:lumMod val="75000"/>
                              <a:lumOff val="25000"/>
                            </a:schemeClr>
                          </a:solidFill>
                          <a:latin typeface="メイリオ" panose="020B0604030504040204" pitchFamily="50" charset="-128"/>
                          <a:ea typeface="メイリオ" panose="020B0604030504040204" pitchFamily="50" charset="-128"/>
                        </a:rPr>
                        <a:t>校務系システム、学習系システムにおいてクラウドサービスを利用する場合、クラウドの利用者である教育委員会等（以下、クラウド利用者と言う）は、クラウド事業者が、自らの情報資産を預けるに値する安心安全で信頼できるパートナーであることを慎重に確認しなければならない。</a:t>
                      </a:r>
                    </a:p>
                  </a:txBody>
                  <a:tcPr marL="0" marR="0" marT="571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07767402"/>
                  </a:ext>
                </a:extLst>
              </a:tr>
            </a:tbl>
          </a:graphicData>
        </a:graphic>
      </p:graphicFrame>
      <p:grpSp>
        <p:nvGrpSpPr>
          <p:cNvPr id="27" name="グループ化 26">
            <a:extLst>
              <a:ext uri="{FF2B5EF4-FFF2-40B4-BE49-F238E27FC236}">
                <a16:creationId xmlns:a16="http://schemas.microsoft.com/office/drawing/2014/main" id="{4ED36075-9FA0-9C4E-031D-EA6EDEF88C78}"/>
              </a:ext>
            </a:extLst>
          </p:cNvPr>
          <p:cNvGrpSpPr/>
          <p:nvPr/>
        </p:nvGrpSpPr>
        <p:grpSpPr>
          <a:xfrm>
            <a:off x="5341891" y="5275569"/>
            <a:ext cx="3614149" cy="931363"/>
            <a:chOff x="5681460" y="3373472"/>
            <a:chExt cx="4903837" cy="1263714"/>
          </a:xfrm>
        </p:grpSpPr>
        <p:pic>
          <p:nvPicPr>
            <p:cNvPr id="12" name="図 11" descr="ダイアグラム が含まれている画像&#10;&#10;自動的に生成された説明">
              <a:extLst>
                <a:ext uri="{FF2B5EF4-FFF2-40B4-BE49-F238E27FC236}">
                  <a16:creationId xmlns:a16="http://schemas.microsoft.com/office/drawing/2014/main" id="{18D625DA-C554-ECF2-EBDA-5CD7955AC6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94811" y="3373474"/>
              <a:ext cx="2490486" cy="1263712"/>
            </a:xfrm>
            <a:prstGeom prst="rect">
              <a:avLst/>
            </a:prstGeom>
          </p:spPr>
        </p:pic>
        <p:pic>
          <p:nvPicPr>
            <p:cNvPr id="14" name="図 13" descr="ロゴ, アイコン&#10;&#10;自動的に生成された説明">
              <a:extLst>
                <a:ext uri="{FF2B5EF4-FFF2-40B4-BE49-F238E27FC236}">
                  <a16:creationId xmlns:a16="http://schemas.microsoft.com/office/drawing/2014/main" id="{7AEE2110-7428-5C8B-2942-0356865BAD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1460" y="3373472"/>
              <a:ext cx="2032094" cy="1263714"/>
            </a:xfrm>
            <a:prstGeom prst="rect">
              <a:avLst/>
            </a:prstGeom>
          </p:spPr>
        </p:pic>
      </p:grpSp>
      <p:pic>
        <p:nvPicPr>
          <p:cNvPr id="30" name="図 29">
            <a:extLst>
              <a:ext uri="{FF2B5EF4-FFF2-40B4-BE49-F238E27FC236}">
                <a16:creationId xmlns:a16="http://schemas.microsoft.com/office/drawing/2014/main" id="{C74F40B0-DAD6-4EA4-592D-B4993D30569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341891" y="3213400"/>
            <a:ext cx="3203580" cy="794850"/>
          </a:xfrm>
          <a:prstGeom prst="rect">
            <a:avLst/>
          </a:prstGeom>
        </p:spPr>
      </p:pic>
      <p:sp>
        <p:nvSpPr>
          <p:cNvPr id="32" name="テキスト ボックス 31">
            <a:extLst>
              <a:ext uri="{FF2B5EF4-FFF2-40B4-BE49-F238E27FC236}">
                <a16:creationId xmlns:a16="http://schemas.microsoft.com/office/drawing/2014/main" id="{77E94DF6-8601-CD61-05B1-017F43902A51}"/>
              </a:ext>
            </a:extLst>
          </p:cNvPr>
          <p:cNvSpPr txBox="1"/>
          <p:nvPr/>
        </p:nvSpPr>
        <p:spPr>
          <a:xfrm>
            <a:off x="5243333" y="4130063"/>
            <a:ext cx="4548368" cy="873316"/>
          </a:xfrm>
          <a:prstGeom prst="rect">
            <a:avLst/>
          </a:prstGeom>
          <a:noFill/>
        </p:spPr>
        <p:txBody>
          <a:bodyPr wrap="square" rtlCol="0">
            <a:spAutoFit/>
          </a:bodyPr>
          <a:lstStyle/>
          <a:p>
            <a:pPr>
              <a:lnSpc>
                <a:spcPts val="2100"/>
              </a:lnSpc>
            </a:pPr>
            <a:r>
              <a:rPr lang="ja-JP" altLang="en-US" sz="1050" i="0" dirty="0">
                <a:solidFill>
                  <a:schemeClr val="tx1">
                    <a:lumMod val="75000"/>
                    <a:lumOff val="25000"/>
                  </a:schemeClr>
                </a:solidFill>
                <a:effectLst/>
                <a:latin typeface="メイリオ" panose="020B0604030504040204" pitchFamily="50" charset="-128"/>
                <a:ea typeface="メイリオ" panose="020B0604030504040204" pitchFamily="50" charset="-128"/>
              </a:rPr>
              <a:t>●</a:t>
            </a:r>
            <a:r>
              <a:rPr lang="en-US" altLang="ja-JP" sz="1050" i="0" dirty="0">
                <a:solidFill>
                  <a:schemeClr val="tx1">
                    <a:lumMod val="75000"/>
                    <a:lumOff val="25000"/>
                  </a:schemeClr>
                </a:solidFill>
                <a:effectLst/>
                <a:latin typeface="メイリオ" panose="020B0604030504040204" pitchFamily="50" charset="-128"/>
                <a:ea typeface="メイリオ" panose="020B0604030504040204" pitchFamily="50" charset="-128"/>
              </a:rPr>
              <a:t>iOS</a:t>
            </a:r>
            <a:r>
              <a:rPr lang="ja-JP" altLang="en-US" sz="1050" i="0" dirty="0">
                <a:solidFill>
                  <a:schemeClr val="tx1">
                    <a:lumMod val="75000"/>
                    <a:lumOff val="25000"/>
                  </a:schemeClr>
                </a:solidFill>
                <a:effectLst/>
                <a:latin typeface="メイリオ" panose="020B0604030504040204" pitchFamily="50" charset="-128"/>
                <a:ea typeface="メイリオ" panose="020B0604030504040204" pitchFamily="50" charset="-128"/>
              </a:rPr>
              <a:t>・</a:t>
            </a:r>
            <a:r>
              <a:rPr lang="en-US" altLang="ja-JP" sz="1050" i="0" dirty="0">
                <a:solidFill>
                  <a:schemeClr val="tx1">
                    <a:lumMod val="75000"/>
                    <a:lumOff val="25000"/>
                  </a:schemeClr>
                </a:solidFill>
                <a:effectLst/>
                <a:latin typeface="メイリオ" panose="020B0604030504040204" pitchFamily="50" charset="-128"/>
                <a:ea typeface="メイリオ" panose="020B0604030504040204" pitchFamily="50" charset="-128"/>
              </a:rPr>
              <a:t>Android</a:t>
            </a:r>
            <a:r>
              <a:rPr lang="ja-JP" altLang="en-US" sz="1050" i="0" dirty="0">
                <a:solidFill>
                  <a:schemeClr val="tx1">
                    <a:lumMod val="75000"/>
                    <a:lumOff val="25000"/>
                  </a:schemeClr>
                </a:solidFill>
                <a:effectLst/>
                <a:latin typeface="メイリオ" panose="020B0604030504040204" pitchFamily="50" charset="-128"/>
                <a:ea typeface="メイリオ" panose="020B0604030504040204" pitchFamily="50" charset="-128"/>
              </a:rPr>
              <a:t>・</a:t>
            </a:r>
            <a:r>
              <a:rPr lang="en-US" altLang="ja-JP" sz="1050" i="0" dirty="0">
                <a:solidFill>
                  <a:schemeClr val="tx1">
                    <a:lumMod val="75000"/>
                    <a:lumOff val="25000"/>
                  </a:schemeClr>
                </a:solidFill>
                <a:effectLst/>
                <a:latin typeface="メイリオ" panose="020B0604030504040204" pitchFamily="50" charset="-128"/>
                <a:ea typeface="メイリオ" panose="020B0604030504040204" pitchFamily="50" charset="-128"/>
              </a:rPr>
              <a:t>Windows</a:t>
            </a:r>
            <a:r>
              <a:rPr lang="ja-JP" altLang="en-US" sz="1050" i="0" dirty="0">
                <a:solidFill>
                  <a:schemeClr val="tx1">
                    <a:lumMod val="75000"/>
                    <a:lumOff val="25000"/>
                  </a:schemeClr>
                </a:solidFill>
                <a:effectLst/>
                <a:latin typeface="メイリオ" panose="020B0604030504040204" pitchFamily="50" charset="-128"/>
                <a:ea typeface="メイリオ" panose="020B0604030504040204" pitchFamily="50" charset="-128"/>
              </a:rPr>
              <a:t>・</a:t>
            </a:r>
            <a:r>
              <a:rPr lang="en-US" altLang="ja-JP" sz="1050" i="0" dirty="0">
                <a:solidFill>
                  <a:schemeClr val="tx1">
                    <a:lumMod val="75000"/>
                    <a:lumOff val="25000"/>
                  </a:schemeClr>
                </a:solidFill>
                <a:effectLst/>
                <a:latin typeface="メイリオ" panose="020B0604030504040204" pitchFamily="50" charset="-128"/>
                <a:ea typeface="メイリオ" panose="020B0604030504040204" pitchFamily="50" charset="-128"/>
              </a:rPr>
              <a:t>macOS</a:t>
            </a:r>
            <a:r>
              <a:rPr lang="ja-JP" altLang="en-US" sz="1050" i="0" dirty="0">
                <a:solidFill>
                  <a:schemeClr val="tx1">
                    <a:lumMod val="75000"/>
                    <a:lumOff val="25000"/>
                  </a:schemeClr>
                </a:solidFill>
                <a:effectLst/>
                <a:latin typeface="メイリオ" panose="020B0604030504040204" pitchFamily="50" charset="-128"/>
                <a:ea typeface="メイリオ" panose="020B0604030504040204" pitchFamily="50" charset="-128"/>
              </a:rPr>
              <a:t>を一元管理​　</a:t>
            </a:r>
            <a:endParaRPr lang="en-US" altLang="ja-JP" sz="1050" i="0" dirty="0">
              <a:solidFill>
                <a:schemeClr val="tx1">
                  <a:lumMod val="75000"/>
                  <a:lumOff val="25000"/>
                </a:schemeClr>
              </a:solidFill>
              <a:effectLst/>
              <a:latin typeface="メイリオ" panose="020B0604030504040204" pitchFamily="50" charset="-128"/>
              <a:ea typeface="メイリオ" panose="020B0604030504040204" pitchFamily="50" charset="-128"/>
            </a:endParaRPr>
          </a:p>
          <a:p>
            <a:pPr>
              <a:lnSpc>
                <a:spcPts val="2100"/>
              </a:lnSpc>
            </a:pPr>
            <a:r>
              <a:rPr lang="ja-JP" altLang="en-US" sz="1050" i="0" dirty="0">
                <a:solidFill>
                  <a:schemeClr val="tx1">
                    <a:lumMod val="75000"/>
                    <a:lumOff val="25000"/>
                  </a:schemeClr>
                </a:solidFill>
                <a:effectLst/>
                <a:latin typeface="メイリオ" panose="020B0604030504040204" pitchFamily="50" charset="-128"/>
                <a:ea typeface="メイリオ" panose="020B0604030504040204" pitchFamily="50" charset="-128"/>
              </a:rPr>
              <a:t>●</a:t>
            </a:r>
            <a:r>
              <a:rPr lang="en-US" altLang="ja-JP" sz="1050" i="0" dirty="0">
                <a:solidFill>
                  <a:schemeClr val="tx1">
                    <a:lumMod val="75000"/>
                    <a:lumOff val="25000"/>
                  </a:schemeClr>
                </a:solidFill>
                <a:effectLst/>
                <a:latin typeface="メイリオ" panose="020B0604030504040204" pitchFamily="50" charset="-128"/>
                <a:ea typeface="メイリオ" panose="020B0604030504040204" pitchFamily="50" charset="-128"/>
              </a:rPr>
              <a:t>Apple</a:t>
            </a:r>
            <a:r>
              <a:rPr lang="ja-JP" altLang="en-US" sz="1050" i="0" dirty="0">
                <a:solidFill>
                  <a:schemeClr val="tx1">
                    <a:lumMod val="75000"/>
                    <a:lumOff val="25000"/>
                  </a:schemeClr>
                </a:solidFill>
                <a:effectLst/>
                <a:latin typeface="メイリオ" panose="020B0604030504040204" pitchFamily="50" charset="-128"/>
                <a:ea typeface="メイリオ" panose="020B0604030504040204" pitchFamily="50" charset="-128"/>
              </a:rPr>
              <a:t>・</a:t>
            </a:r>
            <a:r>
              <a:rPr lang="en-US" altLang="ja-JP" sz="1050" i="0" dirty="0">
                <a:solidFill>
                  <a:schemeClr val="tx1">
                    <a:lumMod val="75000"/>
                    <a:lumOff val="25000"/>
                  </a:schemeClr>
                </a:solidFill>
                <a:effectLst/>
                <a:latin typeface="メイリオ" panose="020B0604030504040204" pitchFamily="50" charset="-128"/>
                <a:ea typeface="メイリオ" panose="020B0604030504040204" pitchFamily="50" charset="-128"/>
              </a:rPr>
              <a:t>Google</a:t>
            </a:r>
            <a:r>
              <a:rPr lang="ja-JP" altLang="en-US" sz="1050" i="0" dirty="0">
                <a:solidFill>
                  <a:schemeClr val="tx1">
                    <a:lumMod val="75000"/>
                    <a:lumOff val="25000"/>
                  </a:schemeClr>
                </a:solidFill>
                <a:effectLst/>
                <a:latin typeface="メイリオ" panose="020B0604030504040204" pitchFamily="50" charset="-128"/>
                <a:ea typeface="メイリオ" panose="020B0604030504040204" pitchFamily="50" charset="-128"/>
              </a:rPr>
              <a:t>の認定プログラム対応で充実のモバイル管理​</a:t>
            </a:r>
          </a:p>
          <a:p>
            <a:pPr>
              <a:lnSpc>
                <a:spcPts val="2100"/>
              </a:lnSpc>
            </a:pPr>
            <a:r>
              <a:rPr lang="ja-JP" altLang="en-US" sz="1050" i="0" dirty="0">
                <a:solidFill>
                  <a:schemeClr val="tx1">
                    <a:lumMod val="75000"/>
                    <a:lumOff val="25000"/>
                  </a:schemeClr>
                </a:solidFill>
                <a:effectLst/>
                <a:latin typeface="メイリオ" panose="020B0604030504040204" pitchFamily="50" charset="-128"/>
                <a:ea typeface="メイリオ" panose="020B0604030504040204" pitchFamily="50" charset="-128"/>
              </a:rPr>
              <a:t>●操作ログ・ファイル配信・記録メディア制御で</a:t>
            </a:r>
            <a:r>
              <a:rPr lang="en-US" altLang="ja-JP" sz="1050" i="0" dirty="0">
                <a:solidFill>
                  <a:schemeClr val="tx1">
                    <a:lumMod val="75000"/>
                    <a:lumOff val="25000"/>
                  </a:schemeClr>
                </a:solidFill>
                <a:effectLst/>
                <a:latin typeface="メイリオ" panose="020B0604030504040204" pitchFamily="50" charset="-128"/>
                <a:ea typeface="メイリオ" panose="020B0604030504040204" pitchFamily="50" charset="-128"/>
              </a:rPr>
              <a:t>PC</a:t>
            </a:r>
            <a:r>
              <a:rPr lang="ja-JP" altLang="en-US" sz="1050" i="0" dirty="0">
                <a:solidFill>
                  <a:schemeClr val="tx1">
                    <a:lumMod val="75000"/>
                    <a:lumOff val="25000"/>
                  </a:schemeClr>
                </a:solidFill>
                <a:effectLst/>
                <a:latin typeface="メイリオ" panose="020B0604030504040204" pitchFamily="50" charset="-128"/>
                <a:ea typeface="メイリオ" panose="020B0604030504040204" pitchFamily="50" charset="-128"/>
              </a:rPr>
              <a:t>管理​</a:t>
            </a:r>
            <a:endParaRPr lang="en-US" altLang="ja-JP" sz="1050" i="0" dirty="0">
              <a:solidFill>
                <a:schemeClr val="tx1">
                  <a:lumMod val="75000"/>
                  <a:lumOff val="25000"/>
                </a:schemeClr>
              </a:solidFill>
              <a:effectLst/>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8910630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四角形: 角を丸くする 28">
            <a:extLst>
              <a:ext uri="{FF2B5EF4-FFF2-40B4-BE49-F238E27FC236}">
                <a16:creationId xmlns:a16="http://schemas.microsoft.com/office/drawing/2014/main" id="{884744B7-94F4-44BD-A83A-CE18788169A3}"/>
              </a:ext>
            </a:extLst>
          </p:cNvPr>
          <p:cNvSpPr/>
          <p:nvPr/>
        </p:nvSpPr>
        <p:spPr>
          <a:xfrm>
            <a:off x="209549" y="257611"/>
            <a:ext cx="11730653" cy="6342778"/>
          </a:xfrm>
          <a:prstGeom prst="roundRect">
            <a:avLst>
              <a:gd name="adj" fmla="val 3482"/>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0623ACA4-5820-449F-B87D-D1F1B4E039C3}"/>
              </a:ext>
            </a:extLst>
          </p:cNvPr>
          <p:cNvSpPr/>
          <p:nvPr/>
        </p:nvSpPr>
        <p:spPr>
          <a:xfrm>
            <a:off x="722713" y="1660034"/>
            <a:ext cx="8687987" cy="800219"/>
          </a:xfrm>
          <a:prstGeom prst="rect">
            <a:avLst/>
          </a:prstGeom>
          <a:effectLst>
            <a:glow rad="63500">
              <a:schemeClr val="bg1">
                <a:alpha val="55000"/>
              </a:schemeClr>
            </a:glow>
          </a:effectLst>
        </p:spPr>
        <p:txBody>
          <a:bodyPr wrap="square">
            <a:spAutoFit/>
          </a:bodyPr>
          <a:lstStyle/>
          <a:p>
            <a:pPr>
              <a:lnSpc>
                <a:spcPct val="120000"/>
              </a:lnSpc>
            </a:pPr>
            <a:r>
              <a:rPr kumimoji="1" lang="en-US" altLang="ja-JP" sz="4000" b="1" dirty="0">
                <a:solidFill>
                  <a:schemeClr val="tx1">
                    <a:lumMod val="95000"/>
                    <a:lumOff val="5000"/>
                  </a:schemeClr>
                </a:solidFill>
                <a:effectLst>
                  <a:glow rad="139700">
                    <a:schemeClr val="bg1">
                      <a:alpha val="40000"/>
                    </a:schemeClr>
                  </a:glow>
                </a:effectLst>
                <a:latin typeface="Meiryo" panose="020B0604030504040204" pitchFamily="34" charset="-128"/>
                <a:ea typeface="Meiryo" panose="020B0604030504040204" pitchFamily="34" charset="-128"/>
              </a:rPr>
              <a:t>60</a:t>
            </a:r>
            <a:r>
              <a:rPr kumimoji="1" lang="ja-JP" altLang="en-US" sz="4000" b="1" dirty="0">
                <a:solidFill>
                  <a:schemeClr val="tx1">
                    <a:lumMod val="95000"/>
                    <a:lumOff val="5000"/>
                  </a:schemeClr>
                </a:solidFill>
                <a:effectLst>
                  <a:glow rad="139700">
                    <a:schemeClr val="bg1">
                      <a:alpha val="40000"/>
                    </a:schemeClr>
                  </a:glow>
                </a:effectLst>
                <a:latin typeface="Meiryo" panose="020B0604030504040204" pitchFamily="34" charset="-128"/>
                <a:ea typeface="Meiryo" panose="020B0604030504040204" pitchFamily="34" charset="-128"/>
              </a:rPr>
              <a:t>日間無料体験キャンペーン中</a:t>
            </a:r>
          </a:p>
        </p:txBody>
      </p:sp>
      <p:sp>
        <p:nvSpPr>
          <p:cNvPr id="16" name="テキスト ボックス 15">
            <a:extLst>
              <a:ext uri="{FF2B5EF4-FFF2-40B4-BE49-F238E27FC236}">
                <a16:creationId xmlns:a16="http://schemas.microsoft.com/office/drawing/2014/main" id="{B5D6BB7A-6D54-440D-8700-F6D1BB0DEA9C}"/>
              </a:ext>
            </a:extLst>
          </p:cNvPr>
          <p:cNvSpPr txBox="1"/>
          <p:nvPr/>
        </p:nvSpPr>
        <p:spPr>
          <a:xfrm>
            <a:off x="749710" y="2473011"/>
            <a:ext cx="8897538" cy="1492716"/>
          </a:xfrm>
          <a:prstGeom prst="rect">
            <a:avLst/>
          </a:prstGeom>
          <a:noFill/>
        </p:spPr>
        <p:txBody>
          <a:bodyPr wrap="square" rtlCol="0">
            <a:spAutoFit/>
          </a:bodyPr>
          <a:lstStyle/>
          <a:p>
            <a:pPr>
              <a:lnSpc>
                <a:spcPts val="2800"/>
              </a:lnSpc>
            </a:pPr>
            <a:r>
              <a:rPr kumimoji="1" lang="en-US" altLang="ja-JP" sz="1400" dirty="0">
                <a:latin typeface="メイリオ" panose="020B0604030504040204" pitchFamily="50" charset="-128"/>
                <a:ea typeface="メイリオ" panose="020B0604030504040204" pitchFamily="50" charset="-128"/>
                <a:cs typeface="メイリオ" panose="020B0604030504040204" pitchFamily="50" charset="-128"/>
              </a:rPr>
              <a:t>LANSCOPE Endpoint Manager </a:t>
            </a:r>
            <a:r>
              <a:rPr kumimoji="1" lang="ja-JP" altLang="en-US" sz="1400" dirty="0">
                <a:latin typeface="メイリオ" panose="020B0604030504040204" pitchFamily="50" charset="-128"/>
                <a:ea typeface="メイリオ" panose="020B0604030504040204" pitchFamily="50" charset="-128"/>
                <a:cs typeface="メイリオ" panose="020B0604030504040204" pitchFamily="50" charset="-128"/>
              </a:rPr>
              <a:t>クラウド版の体験版は </a:t>
            </a:r>
            <a:r>
              <a:rPr kumimoji="1" lang="en-US" altLang="ja-JP" sz="1400" dirty="0">
                <a:latin typeface="メイリオ" panose="020B0604030504040204" pitchFamily="50" charset="-128"/>
                <a:ea typeface="メイリオ" panose="020B0604030504040204" pitchFamily="50" charset="-128"/>
                <a:cs typeface="メイリオ" panose="020B0604030504040204" pitchFamily="50" charset="-128"/>
              </a:rPr>
              <a:t>60</a:t>
            </a:r>
            <a:r>
              <a:rPr kumimoji="1" lang="ja-JP" altLang="en-US" sz="1400" dirty="0">
                <a:latin typeface="メイリオ" panose="020B0604030504040204" pitchFamily="50" charset="-128"/>
                <a:ea typeface="メイリオ" panose="020B0604030504040204" pitchFamily="50" charset="-128"/>
                <a:cs typeface="メイリオ" panose="020B0604030504040204" pitchFamily="50" charset="-128"/>
              </a:rPr>
              <a:t>日間たっぷり利用できます。十分に機能を検証していただき、ご検討ください。設定したポリシーや取得した情報を含め、そのまま製品版へのデータ引き継ぎが可能です。また体験版利用中も、弊社サポートセンターにお電話やメールで問い合わせが可能。体験期間中は、マニュアルやオンラインで学べるトレーニング動画も公開しています</a:t>
            </a:r>
          </a:p>
        </p:txBody>
      </p:sp>
      <p:pic>
        <p:nvPicPr>
          <p:cNvPr id="22" name="図 21">
            <a:extLst>
              <a:ext uri="{FF2B5EF4-FFF2-40B4-BE49-F238E27FC236}">
                <a16:creationId xmlns:a16="http://schemas.microsoft.com/office/drawing/2014/main" id="{A813CC94-9DA2-4C56-8F01-2F2695B47AC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49710" y="682336"/>
            <a:ext cx="3225219" cy="800219"/>
          </a:xfrm>
          <a:prstGeom prst="rect">
            <a:avLst/>
          </a:prstGeom>
          <a:effectLst>
            <a:glow rad="63500">
              <a:schemeClr val="bg1">
                <a:alpha val="55000"/>
              </a:schemeClr>
            </a:glow>
          </a:effectLst>
        </p:spPr>
      </p:pic>
      <p:sp>
        <p:nvSpPr>
          <p:cNvPr id="2" name="正方形/長方形 1">
            <a:extLst>
              <a:ext uri="{FF2B5EF4-FFF2-40B4-BE49-F238E27FC236}">
                <a16:creationId xmlns:a16="http://schemas.microsoft.com/office/drawing/2014/main" id="{551C5D08-4CDA-24B4-80B5-ED87248D00EF}"/>
              </a:ext>
            </a:extLst>
          </p:cNvPr>
          <p:cNvSpPr/>
          <p:nvPr/>
        </p:nvSpPr>
        <p:spPr>
          <a:xfrm>
            <a:off x="7592257" y="6175663"/>
            <a:ext cx="4012637" cy="307777"/>
          </a:xfrm>
          <a:prstGeom prst="rect">
            <a:avLst/>
          </a:prstGeom>
        </p:spPr>
        <p:txBody>
          <a:bodyPr wrap="none">
            <a:spAutoFit/>
          </a:bodyPr>
          <a:lstStyle/>
          <a:p>
            <a:r>
              <a:rPr lang="en-US" altLang="ja-JP" sz="1400" dirty="0">
                <a:solidFill>
                  <a:schemeClr val="tx1">
                    <a:lumMod val="75000"/>
                    <a:lumOff val="25000"/>
                  </a:schemeClr>
                </a:solidFill>
                <a:latin typeface="Arial" panose="020B0604020202020204" pitchFamily="34" charset="0"/>
                <a:cs typeface="Arial" panose="020B0604020202020204" pitchFamily="34" charset="0"/>
              </a:rPr>
              <a:t>https://go.motex.co.jp/l/320351/2017-06-21/c55z</a:t>
            </a:r>
            <a:endParaRPr lang="ja-JP" altLang="en-US" sz="1400"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3" name="図 2">
            <a:extLst>
              <a:ext uri="{FF2B5EF4-FFF2-40B4-BE49-F238E27FC236}">
                <a16:creationId xmlns:a16="http://schemas.microsoft.com/office/drawing/2014/main" id="{7CCB82E5-6A5B-7400-D2EA-DDB0AB20D35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429439" y="4883258"/>
            <a:ext cx="1175455" cy="1175455"/>
          </a:xfrm>
          <a:prstGeom prst="rect">
            <a:avLst/>
          </a:prstGeom>
        </p:spPr>
      </p:pic>
      <p:pic>
        <p:nvPicPr>
          <p:cNvPr id="5" name="図 4">
            <a:extLst>
              <a:ext uri="{FF2B5EF4-FFF2-40B4-BE49-F238E27FC236}">
                <a16:creationId xmlns:a16="http://schemas.microsoft.com/office/drawing/2014/main" id="{6B3FF521-14A0-5728-3581-45AF7EA1F9EC}"/>
              </a:ext>
            </a:extLst>
          </p:cNvPr>
          <p:cNvPicPr>
            <a:picLocks noChangeAspect="1"/>
          </p:cNvPicPr>
          <p:nvPr/>
        </p:nvPicPr>
        <p:blipFill rotWithShape="1">
          <a:blip r:embed="rId5"/>
          <a:srcRect t="9760"/>
          <a:stretch/>
        </p:blipFill>
        <p:spPr>
          <a:xfrm>
            <a:off x="726731" y="4429509"/>
            <a:ext cx="3572314" cy="1746154"/>
          </a:xfrm>
          <a:prstGeom prst="rect">
            <a:avLst/>
          </a:prstGeom>
        </p:spPr>
      </p:pic>
      <p:sp>
        <p:nvSpPr>
          <p:cNvPr id="21" name="正方形/長方形 20">
            <a:extLst>
              <a:ext uri="{FF2B5EF4-FFF2-40B4-BE49-F238E27FC236}">
                <a16:creationId xmlns:a16="http://schemas.microsoft.com/office/drawing/2014/main" id="{B4D2CAEC-EC9F-DC9D-4D82-180C125A0D6F}"/>
              </a:ext>
            </a:extLst>
          </p:cNvPr>
          <p:cNvSpPr/>
          <p:nvPr/>
        </p:nvSpPr>
        <p:spPr>
          <a:xfrm>
            <a:off x="665563" y="4118592"/>
            <a:ext cx="2800767" cy="276999"/>
          </a:xfrm>
          <a:prstGeom prst="rect">
            <a:avLst/>
          </a:prstGeom>
        </p:spPr>
        <p:txBody>
          <a:bodyPr wrap="none">
            <a:spAutoFit/>
          </a:bodyPr>
          <a:lstStyle/>
          <a:p>
            <a:r>
              <a:rPr lang="ja-JP" altLang="en-US" sz="1200" b="1" dirty="0">
                <a:solidFill>
                  <a:schemeClr val="tx1">
                    <a:lumMod val="75000"/>
                    <a:lumOff val="25000"/>
                  </a:schemeClr>
                </a:solidFill>
                <a:latin typeface="メイリオ" panose="020B0604030504040204" pitchFamily="50" charset="-128"/>
                <a:ea typeface="メイリオ" panose="020B0604030504040204" pitchFamily="50" charset="-128"/>
                <a:cs typeface="Arial" panose="020B0604020202020204" pitchFamily="34" charset="0"/>
              </a:rPr>
              <a:t>●各種マニュアル・問い合わせが可能</a:t>
            </a:r>
          </a:p>
        </p:txBody>
      </p:sp>
      <p:sp>
        <p:nvSpPr>
          <p:cNvPr id="24" name="正方形/長方形 23">
            <a:extLst>
              <a:ext uri="{FF2B5EF4-FFF2-40B4-BE49-F238E27FC236}">
                <a16:creationId xmlns:a16="http://schemas.microsoft.com/office/drawing/2014/main" id="{CBE47AE3-75BA-269F-F31A-AAE751BC2520}"/>
              </a:ext>
            </a:extLst>
          </p:cNvPr>
          <p:cNvSpPr/>
          <p:nvPr/>
        </p:nvSpPr>
        <p:spPr>
          <a:xfrm>
            <a:off x="4799413" y="4118592"/>
            <a:ext cx="1877437" cy="276999"/>
          </a:xfrm>
          <a:prstGeom prst="rect">
            <a:avLst/>
          </a:prstGeom>
        </p:spPr>
        <p:txBody>
          <a:bodyPr wrap="none">
            <a:spAutoFit/>
          </a:bodyPr>
          <a:lstStyle/>
          <a:p>
            <a:r>
              <a:rPr lang="ja-JP" altLang="en-US" sz="1200" b="1" dirty="0">
                <a:solidFill>
                  <a:schemeClr val="tx1">
                    <a:lumMod val="75000"/>
                    <a:lumOff val="25000"/>
                  </a:schemeClr>
                </a:solidFill>
                <a:latin typeface="メイリオ" panose="020B0604030504040204" pitchFamily="50" charset="-128"/>
                <a:ea typeface="メイリオ" panose="020B0604030504040204" pitchFamily="50" charset="-128"/>
                <a:cs typeface="Arial" panose="020B0604020202020204" pitchFamily="34" charset="0"/>
              </a:rPr>
              <a:t>●動画で設定方法を説明</a:t>
            </a:r>
          </a:p>
        </p:txBody>
      </p:sp>
      <p:pic>
        <p:nvPicPr>
          <p:cNvPr id="25" name="図 24">
            <a:extLst>
              <a:ext uri="{FF2B5EF4-FFF2-40B4-BE49-F238E27FC236}">
                <a16:creationId xmlns:a16="http://schemas.microsoft.com/office/drawing/2014/main" id="{5E46CC08-3564-A422-93AF-771D6422C2F9}"/>
              </a:ext>
            </a:extLst>
          </p:cNvPr>
          <p:cNvPicPr>
            <a:picLocks noChangeAspect="1"/>
          </p:cNvPicPr>
          <p:nvPr/>
        </p:nvPicPr>
        <p:blipFill rotWithShape="1">
          <a:blip r:embed="rId6"/>
          <a:srcRect t="9856"/>
          <a:stretch/>
        </p:blipFill>
        <p:spPr>
          <a:xfrm>
            <a:off x="4816227" y="4419891"/>
            <a:ext cx="3595845" cy="1755771"/>
          </a:xfrm>
          <a:prstGeom prst="rect">
            <a:avLst/>
          </a:prstGeom>
        </p:spPr>
      </p:pic>
    </p:spTree>
    <p:extLst>
      <p:ext uri="{BB962C8B-B14F-4D97-AF65-F5344CB8AC3E}">
        <p14:creationId xmlns:p14="http://schemas.microsoft.com/office/powerpoint/2010/main" val="26401108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四角形: 角を丸くする 28">
            <a:extLst>
              <a:ext uri="{FF2B5EF4-FFF2-40B4-BE49-F238E27FC236}">
                <a16:creationId xmlns:a16="http://schemas.microsoft.com/office/drawing/2014/main" id="{17F32D98-F6A1-9841-8451-3FD2ACDE6AF5}"/>
              </a:ext>
            </a:extLst>
          </p:cNvPr>
          <p:cNvSpPr/>
          <p:nvPr/>
        </p:nvSpPr>
        <p:spPr>
          <a:xfrm>
            <a:off x="209549" y="257611"/>
            <a:ext cx="11730653" cy="6342778"/>
          </a:xfrm>
          <a:prstGeom prst="roundRect">
            <a:avLst>
              <a:gd name="adj" fmla="val 3482"/>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6" name="図 15">
            <a:extLst>
              <a:ext uri="{FF2B5EF4-FFF2-40B4-BE49-F238E27FC236}">
                <a16:creationId xmlns:a16="http://schemas.microsoft.com/office/drawing/2014/main" id="{FC3DFF42-7AA3-1C1D-CCB5-6FE926CC902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30611" y="2619275"/>
            <a:ext cx="4176818" cy="874218"/>
          </a:xfrm>
          <a:prstGeom prst="rect">
            <a:avLst/>
          </a:prstGeom>
        </p:spPr>
      </p:pic>
      <p:pic>
        <p:nvPicPr>
          <p:cNvPr id="17" name="図 4" descr="ロゴ&#10;&#10;説明は自動で生成されたものです">
            <a:extLst>
              <a:ext uri="{FF2B5EF4-FFF2-40B4-BE49-F238E27FC236}">
                <a16:creationId xmlns:a16="http://schemas.microsoft.com/office/drawing/2014/main" id="{278284AF-6B9D-FD83-9868-45E22994373A}"/>
              </a:ext>
            </a:extLst>
          </p:cNvPr>
          <p:cNvPicPr>
            <a:picLocks noChangeAspect="1"/>
          </p:cNvPicPr>
          <p:nvPr/>
        </p:nvPicPr>
        <p:blipFill>
          <a:blip r:embed="rId3"/>
          <a:stretch>
            <a:fillRect/>
          </a:stretch>
        </p:blipFill>
        <p:spPr>
          <a:xfrm>
            <a:off x="6200313" y="2408924"/>
            <a:ext cx="2158323" cy="1020076"/>
          </a:xfrm>
          <a:prstGeom prst="rect">
            <a:avLst/>
          </a:prstGeom>
        </p:spPr>
      </p:pic>
      <p:graphicFrame>
        <p:nvGraphicFramePr>
          <p:cNvPr id="18" name="表 17">
            <a:extLst>
              <a:ext uri="{FF2B5EF4-FFF2-40B4-BE49-F238E27FC236}">
                <a16:creationId xmlns:a16="http://schemas.microsoft.com/office/drawing/2014/main" id="{DCC21622-A759-9138-FB38-D1C6FA283CB4}"/>
              </a:ext>
            </a:extLst>
          </p:cNvPr>
          <p:cNvGraphicFramePr>
            <a:graphicFrameLocks noGrp="1"/>
          </p:cNvGraphicFramePr>
          <p:nvPr>
            <p:extLst>
              <p:ext uri="{D42A27DB-BD31-4B8C-83A1-F6EECF244321}">
                <p14:modId xmlns:p14="http://schemas.microsoft.com/office/powerpoint/2010/main" val="463859254"/>
              </p:ext>
            </p:extLst>
          </p:nvPr>
        </p:nvGraphicFramePr>
        <p:xfrm>
          <a:off x="6132147" y="5987452"/>
          <a:ext cx="5347077" cy="312736"/>
        </p:xfrm>
        <a:graphic>
          <a:graphicData uri="http://schemas.openxmlformats.org/drawingml/2006/table">
            <a:tbl>
              <a:tblPr firstRow="1" bandRow="1">
                <a:tableStyleId>{5940675A-B579-460E-94D1-54222C63F5DA}</a:tableStyleId>
              </a:tblPr>
              <a:tblGrid>
                <a:gridCol w="1125761">
                  <a:extLst>
                    <a:ext uri="{9D8B030D-6E8A-4147-A177-3AD203B41FA5}">
                      <a16:colId xmlns:a16="http://schemas.microsoft.com/office/drawing/2014/main" val="20000"/>
                    </a:ext>
                  </a:extLst>
                </a:gridCol>
                <a:gridCol w="4221316">
                  <a:extLst>
                    <a:ext uri="{9D8B030D-6E8A-4147-A177-3AD203B41FA5}">
                      <a16:colId xmlns:a16="http://schemas.microsoft.com/office/drawing/2014/main" val="20001"/>
                    </a:ext>
                  </a:extLst>
                </a:gridCol>
              </a:tblGrid>
              <a:tr h="312736">
                <a:tc>
                  <a:txBody>
                    <a:bodyPr/>
                    <a:lstStyle/>
                    <a:p>
                      <a:pPr algn="dist"/>
                      <a:r>
                        <a:rPr kumimoji="1" lang="ja-JP" altLang="en-US" sz="1100" b="1" i="0" dirty="0">
                          <a:solidFill>
                            <a:schemeClr val="bg1"/>
                          </a:solidFill>
                          <a:latin typeface="メイリオ" panose="020B0604030504040204" pitchFamily="50" charset="-128"/>
                          <a:ea typeface="メイリオ" panose="020B0604030504040204" pitchFamily="50" charset="-128"/>
                          <a:cs typeface="Hiragino Sans W5" charset="-128"/>
                        </a:rPr>
                        <a:t>お申込み期限</a:t>
                      </a: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006ED2"/>
                    </a:solidFill>
                  </a:tcPr>
                </a:tc>
                <a:tc>
                  <a:txBody>
                    <a:bodyPr/>
                    <a:lstStyle/>
                    <a:p>
                      <a:r>
                        <a:rPr kumimoji="1" lang="ja-JP" altLang="en-US" sz="1050" b="0" i="0" dirty="0">
                          <a:solidFill>
                            <a:schemeClr val="tx1">
                              <a:lumMod val="75000"/>
                              <a:lumOff val="25000"/>
                            </a:schemeClr>
                          </a:solidFill>
                          <a:latin typeface="メイリオ" panose="020B0604030504040204" pitchFamily="50" charset="-128"/>
                          <a:ea typeface="メイリオ" panose="020B0604030504040204" pitchFamily="50" charset="-128"/>
                          <a:cs typeface="Hiragino Sans W5" charset="-128"/>
                        </a:rPr>
                        <a:t>常時受付</a:t>
                      </a: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graphicFrame>
        <p:nvGraphicFramePr>
          <p:cNvPr id="19" name="表 18">
            <a:extLst>
              <a:ext uri="{FF2B5EF4-FFF2-40B4-BE49-F238E27FC236}">
                <a16:creationId xmlns:a16="http://schemas.microsoft.com/office/drawing/2014/main" id="{6FB4C003-C15D-3239-A482-D97DC089F54D}"/>
              </a:ext>
            </a:extLst>
          </p:cNvPr>
          <p:cNvGraphicFramePr>
            <a:graphicFrameLocks noGrp="1"/>
          </p:cNvGraphicFramePr>
          <p:nvPr>
            <p:extLst>
              <p:ext uri="{D42A27DB-BD31-4B8C-83A1-F6EECF244321}">
                <p14:modId xmlns:p14="http://schemas.microsoft.com/office/powerpoint/2010/main" val="4027428202"/>
              </p:ext>
            </p:extLst>
          </p:nvPr>
        </p:nvGraphicFramePr>
        <p:xfrm>
          <a:off x="6132147" y="5442935"/>
          <a:ext cx="5347077" cy="473370"/>
        </p:xfrm>
        <a:graphic>
          <a:graphicData uri="http://schemas.openxmlformats.org/drawingml/2006/table">
            <a:tbl>
              <a:tblPr firstRow="1" bandRow="1">
                <a:tableStyleId>{5940675A-B579-460E-94D1-54222C63F5DA}</a:tableStyleId>
              </a:tblPr>
              <a:tblGrid>
                <a:gridCol w="1115929">
                  <a:extLst>
                    <a:ext uri="{9D8B030D-6E8A-4147-A177-3AD203B41FA5}">
                      <a16:colId xmlns:a16="http://schemas.microsoft.com/office/drawing/2014/main" val="20000"/>
                    </a:ext>
                  </a:extLst>
                </a:gridCol>
                <a:gridCol w="4231148">
                  <a:extLst>
                    <a:ext uri="{9D8B030D-6E8A-4147-A177-3AD203B41FA5}">
                      <a16:colId xmlns:a16="http://schemas.microsoft.com/office/drawing/2014/main" val="20001"/>
                    </a:ext>
                  </a:extLst>
                </a:gridCol>
              </a:tblGrid>
              <a:tr h="473370">
                <a:tc>
                  <a:txBody>
                    <a:bodyPr/>
                    <a:lstStyle/>
                    <a:p>
                      <a:pPr algn="dist"/>
                      <a:r>
                        <a:rPr kumimoji="1" lang="ja-JP" altLang="en-US" sz="1100" b="1" i="0" dirty="0">
                          <a:solidFill>
                            <a:schemeClr val="bg1"/>
                          </a:solidFill>
                          <a:latin typeface="メイリオ" panose="020B0604030504040204" pitchFamily="50" charset="-128"/>
                          <a:ea typeface="メイリオ" panose="020B0604030504040204" pitchFamily="50" charset="-128"/>
                          <a:cs typeface="Hiragino Sans W5" charset="-128"/>
                        </a:rPr>
                        <a:t>申込み</a:t>
                      </a: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006ED2"/>
                    </a:solidFill>
                  </a:tcPr>
                </a:tc>
                <a:tc>
                  <a:txBody>
                    <a:bodyPr/>
                    <a:lstStyle/>
                    <a:p>
                      <a:pPr marL="0" marR="0" lvl="0" indent="0" algn="l" defTabSz="685800" rtl="0" eaLnBrk="1" fontAlgn="auto" latinLnBrk="0" hangingPunct="1">
                        <a:lnSpc>
                          <a:spcPct val="110000"/>
                        </a:lnSpc>
                        <a:spcBef>
                          <a:spcPts val="0"/>
                        </a:spcBef>
                        <a:spcAft>
                          <a:spcPts val="0"/>
                        </a:spcAft>
                        <a:buClrTx/>
                        <a:buSzTx/>
                        <a:buFontTx/>
                        <a:buNone/>
                        <a:tabLst/>
                        <a:defRPr/>
                      </a:pPr>
                      <a:r>
                        <a:rPr kumimoji="1" lang="ja-JP" altLang="en-US" sz="1050" b="0" i="0" dirty="0">
                          <a:solidFill>
                            <a:schemeClr val="tx1">
                              <a:lumMod val="75000"/>
                              <a:lumOff val="25000"/>
                            </a:schemeClr>
                          </a:solidFill>
                          <a:latin typeface="メイリオ" panose="020B0604030504040204" pitchFamily="50" charset="-128"/>
                          <a:ea typeface="メイリオ" panose="020B0604030504040204" pitchFamily="50" charset="-128"/>
                          <a:cs typeface="Hiragino Sans W5" charset="-128"/>
                        </a:rPr>
                        <a:t>キャンペーンサイトからエントリー</a:t>
                      </a:r>
                      <a:endParaRPr kumimoji="1" lang="en-US" altLang="ja-JP" sz="1050" b="0" i="0" dirty="0">
                        <a:solidFill>
                          <a:schemeClr val="tx1">
                            <a:lumMod val="75000"/>
                            <a:lumOff val="25000"/>
                          </a:schemeClr>
                        </a:solidFill>
                        <a:latin typeface="メイリオ" panose="020B0604030504040204" pitchFamily="50" charset="-128"/>
                        <a:ea typeface="メイリオ" panose="020B0604030504040204" pitchFamily="50" charset="-128"/>
                        <a:cs typeface="Hiragino Sans W5" charset="-128"/>
                      </a:endParaRPr>
                    </a:p>
                    <a:p>
                      <a:pPr marL="0" marR="0" lvl="0" indent="0" algn="l" defTabSz="685800" rtl="0" eaLnBrk="1" fontAlgn="auto" latinLnBrk="0" hangingPunct="1">
                        <a:lnSpc>
                          <a:spcPct val="110000"/>
                        </a:lnSpc>
                        <a:spcBef>
                          <a:spcPts val="0"/>
                        </a:spcBef>
                        <a:spcAft>
                          <a:spcPts val="0"/>
                        </a:spcAft>
                        <a:buClrTx/>
                        <a:buSzTx/>
                        <a:buFontTx/>
                        <a:buNone/>
                        <a:tabLst/>
                        <a:defRPr/>
                      </a:pPr>
                      <a:r>
                        <a:rPr kumimoji="1" lang="en-US" altLang="ja-JP" sz="1050" b="0" i="0" dirty="0">
                          <a:solidFill>
                            <a:schemeClr val="tx1">
                              <a:lumMod val="75000"/>
                              <a:lumOff val="25000"/>
                            </a:schemeClr>
                          </a:solidFill>
                          <a:latin typeface="メイリオ" panose="020B0604030504040204" pitchFamily="50" charset="-128"/>
                          <a:ea typeface="メイリオ" panose="020B0604030504040204" pitchFamily="50" charset="-128"/>
                          <a:cs typeface="Hiragino Sans W5" charset="-128"/>
                        </a:rPr>
                        <a:t>https://go.motex.co.jp/l/320351/2021-02-25/4gnpt1</a:t>
                      </a:r>
                      <a:endParaRPr kumimoji="1" lang="ja-JP" altLang="en-US" sz="1050" b="0" i="0" dirty="0">
                        <a:solidFill>
                          <a:schemeClr val="tx1">
                            <a:lumMod val="75000"/>
                            <a:lumOff val="25000"/>
                          </a:schemeClr>
                        </a:solidFill>
                        <a:latin typeface="メイリオ" panose="020B0604030504040204" pitchFamily="50" charset="-128"/>
                        <a:ea typeface="メイリオ" panose="020B0604030504040204" pitchFamily="50" charset="-128"/>
                        <a:cs typeface="Hiragino Sans W5" charset="-128"/>
                      </a:endParaRP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graphicFrame>
        <p:nvGraphicFramePr>
          <p:cNvPr id="20" name="表 19">
            <a:extLst>
              <a:ext uri="{FF2B5EF4-FFF2-40B4-BE49-F238E27FC236}">
                <a16:creationId xmlns:a16="http://schemas.microsoft.com/office/drawing/2014/main" id="{B96B1CFA-F368-65F6-903C-FDC774AD5364}"/>
              </a:ext>
            </a:extLst>
          </p:cNvPr>
          <p:cNvGraphicFramePr>
            <a:graphicFrameLocks noGrp="1"/>
          </p:cNvGraphicFramePr>
          <p:nvPr>
            <p:extLst>
              <p:ext uri="{D42A27DB-BD31-4B8C-83A1-F6EECF244321}">
                <p14:modId xmlns:p14="http://schemas.microsoft.com/office/powerpoint/2010/main" val="3192408597"/>
              </p:ext>
            </p:extLst>
          </p:nvPr>
        </p:nvGraphicFramePr>
        <p:xfrm>
          <a:off x="6132147" y="5059054"/>
          <a:ext cx="5347077" cy="312736"/>
        </p:xfrm>
        <a:graphic>
          <a:graphicData uri="http://schemas.openxmlformats.org/drawingml/2006/table">
            <a:tbl>
              <a:tblPr firstRow="1" bandRow="1">
                <a:tableStyleId>{5940675A-B579-460E-94D1-54222C63F5DA}</a:tableStyleId>
              </a:tblPr>
              <a:tblGrid>
                <a:gridCol w="1096264">
                  <a:extLst>
                    <a:ext uri="{9D8B030D-6E8A-4147-A177-3AD203B41FA5}">
                      <a16:colId xmlns:a16="http://schemas.microsoft.com/office/drawing/2014/main" val="20000"/>
                    </a:ext>
                  </a:extLst>
                </a:gridCol>
                <a:gridCol w="4250813">
                  <a:extLst>
                    <a:ext uri="{9D8B030D-6E8A-4147-A177-3AD203B41FA5}">
                      <a16:colId xmlns:a16="http://schemas.microsoft.com/office/drawing/2014/main" val="20001"/>
                    </a:ext>
                  </a:extLst>
                </a:gridCol>
              </a:tblGrid>
              <a:tr h="312736">
                <a:tc>
                  <a:txBody>
                    <a:bodyPr/>
                    <a:lstStyle/>
                    <a:p>
                      <a:pPr algn="dist"/>
                      <a:r>
                        <a:rPr kumimoji="1" lang="ja-JP" altLang="en-US" sz="1100" b="1" i="0" dirty="0">
                          <a:solidFill>
                            <a:schemeClr val="bg1"/>
                          </a:solidFill>
                          <a:latin typeface="メイリオ" panose="020B0604030504040204" pitchFamily="50" charset="-128"/>
                          <a:ea typeface="メイリオ" panose="020B0604030504040204" pitchFamily="50" charset="-128"/>
                          <a:cs typeface="Hiragino Sans W5" charset="-128"/>
                        </a:rPr>
                        <a:t>ご利用期間</a:t>
                      </a: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006ED2"/>
                    </a:solidFill>
                  </a:tcPr>
                </a:tc>
                <a:tc>
                  <a:txBody>
                    <a:bodyPr/>
                    <a:lstStyle/>
                    <a:p>
                      <a:r>
                        <a:rPr kumimoji="1" lang="en-US" altLang="ja-JP" sz="1050" b="0" i="0" dirty="0">
                          <a:solidFill>
                            <a:schemeClr val="tx1">
                              <a:lumMod val="75000"/>
                              <a:lumOff val="25000"/>
                            </a:schemeClr>
                          </a:solidFill>
                          <a:latin typeface="メイリオ" panose="020B0604030504040204" pitchFamily="50" charset="-128"/>
                          <a:ea typeface="メイリオ" panose="020B0604030504040204" pitchFamily="50" charset="-128"/>
                          <a:cs typeface="Hiragino Sans W5" charset="-128"/>
                        </a:rPr>
                        <a:t>1</a:t>
                      </a:r>
                      <a:r>
                        <a:rPr kumimoji="1" lang="ja-JP" altLang="en-US" sz="1050" b="0" i="0" dirty="0">
                          <a:solidFill>
                            <a:schemeClr val="tx1">
                              <a:lumMod val="75000"/>
                              <a:lumOff val="25000"/>
                            </a:schemeClr>
                          </a:solidFill>
                          <a:latin typeface="メイリオ" panose="020B0604030504040204" pitchFamily="50" charset="-128"/>
                          <a:ea typeface="メイリオ" panose="020B0604030504040204" pitchFamily="50" charset="-128"/>
                          <a:cs typeface="Hiragino Sans W5" charset="-128"/>
                        </a:rPr>
                        <a:t>ヶ月間</a:t>
                      </a: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graphicFrame>
        <p:nvGraphicFramePr>
          <p:cNvPr id="21" name="表 20">
            <a:extLst>
              <a:ext uri="{FF2B5EF4-FFF2-40B4-BE49-F238E27FC236}">
                <a16:creationId xmlns:a16="http://schemas.microsoft.com/office/drawing/2014/main" id="{70B851BC-7583-BB6A-5EE5-FA15E5E2C45A}"/>
              </a:ext>
            </a:extLst>
          </p:cNvPr>
          <p:cNvGraphicFramePr>
            <a:graphicFrameLocks noGrp="1"/>
          </p:cNvGraphicFramePr>
          <p:nvPr>
            <p:extLst>
              <p:ext uri="{D42A27DB-BD31-4B8C-83A1-F6EECF244321}">
                <p14:modId xmlns:p14="http://schemas.microsoft.com/office/powerpoint/2010/main" val="3794375919"/>
              </p:ext>
            </p:extLst>
          </p:nvPr>
        </p:nvGraphicFramePr>
        <p:xfrm>
          <a:off x="6132147" y="4675173"/>
          <a:ext cx="5347077" cy="312736"/>
        </p:xfrm>
        <a:graphic>
          <a:graphicData uri="http://schemas.openxmlformats.org/drawingml/2006/table">
            <a:tbl>
              <a:tblPr firstRow="1" bandRow="1">
                <a:tableStyleId>{5940675A-B579-460E-94D1-54222C63F5DA}</a:tableStyleId>
              </a:tblPr>
              <a:tblGrid>
                <a:gridCol w="1086432">
                  <a:extLst>
                    <a:ext uri="{9D8B030D-6E8A-4147-A177-3AD203B41FA5}">
                      <a16:colId xmlns:a16="http://schemas.microsoft.com/office/drawing/2014/main" val="20000"/>
                    </a:ext>
                  </a:extLst>
                </a:gridCol>
                <a:gridCol w="4260645">
                  <a:extLst>
                    <a:ext uri="{9D8B030D-6E8A-4147-A177-3AD203B41FA5}">
                      <a16:colId xmlns:a16="http://schemas.microsoft.com/office/drawing/2014/main" val="20001"/>
                    </a:ext>
                  </a:extLst>
                </a:gridCol>
              </a:tblGrid>
              <a:tr h="312736">
                <a:tc>
                  <a:txBody>
                    <a:bodyPr/>
                    <a:lstStyle/>
                    <a:p>
                      <a:pPr algn="dist"/>
                      <a:r>
                        <a:rPr kumimoji="1" lang="ja-JP" altLang="en-US" sz="1100" b="1" i="0" dirty="0">
                          <a:solidFill>
                            <a:schemeClr val="bg1"/>
                          </a:solidFill>
                          <a:latin typeface="メイリオ" panose="020B0604030504040204" pitchFamily="50" charset="-128"/>
                          <a:ea typeface="メイリオ" panose="020B0604030504040204" pitchFamily="50" charset="-128"/>
                          <a:cs typeface="Hiragino Sans W5" charset="-128"/>
                        </a:rPr>
                        <a:t>対象</a:t>
                      </a: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006ED2"/>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050" b="0" i="0" dirty="0" err="1">
                          <a:solidFill>
                            <a:schemeClr val="tx1">
                              <a:lumMod val="75000"/>
                              <a:lumOff val="25000"/>
                            </a:schemeClr>
                          </a:solidFill>
                          <a:latin typeface="メイリオ" panose="020B0604030504040204" pitchFamily="50" charset="-128"/>
                          <a:ea typeface="メイリオ" panose="020B0604030504040204" pitchFamily="50" charset="-128"/>
                          <a:cs typeface="Hiragino Sans W5" charset="-128"/>
                        </a:rPr>
                        <a:t>DeepInstinct</a:t>
                      </a:r>
                      <a:r>
                        <a:rPr kumimoji="1" lang="ja-JP" altLang="en-US" sz="1050" b="0" i="0" dirty="0">
                          <a:solidFill>
                            <a:schemeClr val="tx1">
                              <a:lumMod val="75000"/>
                              <a:lumOff val="25000"/>
                            </a:schemeClr>
                          </a:solidFill>
                          <a:latin typeface="メイリオ" panose="020B0604030504040204" pitchFamily="50" charset="-128"/>
                          <a:ea typeface="メイリオ" panose="020B0604030504040204" pitchFamily="50" charset="-128"/>
                          <a:cs typeface="Hiragino Sans W5" charset="-128"/>
                        </a:rPr>
                        <a:t>を初めて導入するユーザー様</a:t>
                      </a: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graphicFrame>
        <p:nvGraphicFramePr>
          <p:cNvPr id="22" name="表 21">
            <a:extLst>
              <a:ext uri="{FF2B5EF4-FFF2-40B4-BE49-F238E27FC236}">
                <a16:creationId xmlns:a16="http://schemas.microsoft.com/office/drawing/2014/main" id="{A20CDF6C-C4EE-381C-A388-C5DB4FBAA5FC}"/>
              </a:ext>
            </a:extLst>
          </p:cNvPr>
          <p:cNvGraphicFramePr>
            <a:graphicFrameLocks noGrp="1"/>
          </p:cNvGraphicFramePr>
          <p:nvPr>
            <p:extLst>
              <p:ext uri="{D42A27DB-BD31-4B8C-83A1-F6EECF244321}">
                <p14:modId xmlns:p14="http://schemas.microsoft.com/office/powerpoint/2010/main" val="2012421214"/>
              </p:ext>
            </p:extLst>
          </p:nvPr>
        </p:nvGraphicFramePr>
        <p:xfrm>
          <a:off x="6132147" y="3632478"/>
          <a:ext cx="5347077" cy="971550"/>
        </p:xfrm>
        <a:graphic>
          <a:graphicData uri="http://schemas.openxmlformats.org/drawingml/2006/table">
            <a:tbl>
              <a:tblPr firstRow="1" bandRow="1">
                <a:tableStyleId>{5940675A-B579-460E-94D1-54222C63F5DA}</a:tableStyleId>
              </a:tblPr>
              <a:tblGrid>
                <a:gridCol w="1097328">
                  <a:extLst>
                    <a:ext uri="{9D8B030D-6E8A-4147-A177-3AD203B41FA5}">
                      <a16:colId xmlns:a16="http://schemas.microsoft.com/office/drawing/2014/main" val="20000"/>
                    </a:ext>
                  </a:extLst>
                </a:gridCol>
                <a:gridCol w="4249749">
                  <a:extLst>
                    <a:ext uri="{9D8B030D-6E8A-4147-A177-3AD203B41FA5}">
                      <a16:colId xmlns:a16="http://schemas.microsoft.com/office/drawing/2014/main" val="20001"/>
                    </a:ext>
                  </a:extLst>
                </a:gridCol>
              </a:tblGrid>
              <a:tr h="789361">
                <a:tc>
                  <a:txBody>
                    <a:bodyPr/>
                    <a:lstStyle/>
                    <a:p>
                      <a:pPr algn="dist"/>
                      <a:r>
                        <a:rPr kumimoji="1" lang="ja-JP" altLang="en-US" sz="1100" b="1" i="0" dirty="0">
                          <a:solidFill>
                            <a:schemeClr val="bg1"/>
                          </a:solidFill>
                          <a:latin typeface="メイリオ" panose="020B0604030504040204" pitchFamily="50" charset="-128"/>
                          <a:ea typeface="メイリオ" panose="020B0604030504040204" pitchFamily="50" charset="-128"/>
                          <a:cs typeface="Hiragino Sans W5" charset="-128"/>
                        </a:rPr>
                        <a:t>概要</a:t>
                      </a: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006ED2"/>
                    </a:solidFill>
                  </a:tcPr>
                </a:tc>
                <a:tc>
                  <a:txBody>
                    <a:bodyPr/>
                    <a:lstStyle/>
                    <a:p>
                      <a:pPr marL="0" marR="0" lvl="0" indent="0" algn="l" defTabSz="685800" rtl="0" eaLnBrk="1" fontAlgn="auto" latinLnBrk="0" hangingPunct="1">
                        <a:lnSpc>
                          <a:spcPct val="140000"/>
                        </a:lnSpc>
                        <a:spcBef>
                          <a:spcPts val="0"/>
                        </a:spcBef>
                        <a:spcAft>
                          <a:spcPts val="0"/>
                        </a:spcAft>
                        <a:buClrTx/>
                        <a:buSzTx/>
                        <a:buFontTx/>
                        <a:buNone/>
                        <a:tabLst/>
                        <a:defRPr/>
                      </a:pPr>
                      <a:r>
                        <a:rPr kumimoji="1" lang="en-US" altLang="ja-JP" sz="1050" b="0" i="0" kern="1200" dirty="0" err="1">
                          <a:solidFill>
                            <a:schemeClr val="tx1">
                              <a:lumMod val="75000"/>
                              <a:lumOff val="25000"/>
                            </a:schemeClr>
                          </a:solidFill>
                          <a:latin typeface="メイリオ" panose="020B0604030504040204" pitchFamily="50" charset="-128"/>
                          <a:ea typeface="メイリオ" panose="020B0604030504040204" pitchFamily="50" charset="-128"/>
                        </a:rPr>
                        <a:t>DeepInstinct</a:t>
                      </a:r>
                      <a:r>
                        <a:rPr kumimoji="1" lang="en-US" altLang="ja-JP" sz="1050" b="0" i="0" kern="1200" dirty="0">
                          <a:solidFill>
                            <a:schemeClr val="tx1">
                              <a:lumMod val="75000"/>
                              <a:lumOff val="25000"/>
                            </a:schemeClr>
                          </a:solidFill>
                          <a:latin typeface="メイリオ" panose="020B0604030504040204" pitchFamily="50" charset="-128"/>
                          <a:ea typeface="メイリオ" panose="020B0604030504040204" pitchFamily="50" charset="-128"/>
                        </a:rPr>
                        <a:t> </a:t>
                      </a:r>
                      <a:r>
                        <a:rPr kumimoji="1" lang="ja-JP" altLang="en-US" sz="1050" b="0" i="0" kern="1200" dirty="0">
                          <a:solidFill>
                            <a:schemeClr val="tx1">
                              <a:lumMod val="75000"/>
                              <a:lumOff val="25000"/>
                            </a:schemeClr>
                          </a:solidFill>
                          <a:latin typeface="メイリオ" panose="020B0604030504040204" pitchFamily="50" charset="-128"/>
                          <a:ea typeface="メイリオ" panose="020B0604030504040204" pitchFamily="50" charset="-128"/>
                        </a:rPr>
                        <a:t>が</a:t>
                      </a:r>
                      <a:r>
                        <a:rPr kumimoji="1" lang="en-US" altLang="ja-JP" sz="1050" b="1" i="0" u="sng" kern="1200" dirty="0">
                          <a:solidFill>
                            <a:schemeClr val="tx1">
                              <a:lumMod val="75000"/>
                              <a:lumOff val="25000"/>
                            </a:schemeClr>
                          </a:solidFill>
                          <a:latin typeface="メイリオ" panose="020B0604030504040204" pitchFamily="50" charset="-128"/>
                          <a:ea typeface="メイリオ" panose="020B0604030504040204" pitchFamily="50" charset="-128"/>
                        </a:rPr>
                        <a:t>100L</a:t>
                      </a:r>
                      <a:r>
                        <a:rPr kumimoji="1" lang="ja-JP" altLang="en-US" sz="1050" b="1" i="0" u="sng" kern="1200" dirty="0">
                          <a:solidFill>
                            <a:schemeClr val="tx1">
                              <a:lumMod val="75000"/>
                              <a:lumOff val="25000"/>
                            </a:schemeClr>
                          </a:solidFill>
                          <a:latin typeface="メイリオ" panose="020B0604030504040204" pitchFamily="50" charset="-128"/>
                          <a:ea typeface="メイリオ" panose="020B0604030504040204" pitchFamily="50" charset="-128"/>
                        </a:rPr>
                        <a:t>まで、</a:t>
                      </a:r>
                      <a:r>
                        <a:rPr kumimoji="1" lang="en-US" altLang="ja-JP" sz="1050" b="1" i="0" u="sng" kern="1200" dirty="0">
                          <a:solidFill>
                            <a:schemeClr val="tx1">
                              <a:lumMod val="75000"/>
                              <a:lumOff val="25000"/>
                            </a:schemeClr>
                          </a:solidFill>
                          <a:latin typeface="メイリオ" panose="020B0604030504040204" pitchFamily="50" charset="-128"/>
                          <a:ea typeface="メイリオ" panose="020B0604030504040204" pitchFamily="50" charset="-128"/>
                        </a:rPr>
                        <a:t>1</a:t>
                      </a:r>
                      <a:r>
                        <a:rPr kumimoji="1" lang="ja-JP" altLang="en-US" sz="1050" b="1" i="0" u="sng" kern="1200" dirty="0">
                          <a:solidFill>
                            <a:schemeClr val="tx1">
                              <a:lumMod val="75000"/>
                              <a:lumOff val="25000"/>
                            </a:schemeClr>
                          </a:solidFill>
                          <a:latin typeface="メイリオ" panose="020B0604030504040204" pitchFamily="50" charset="-128"/>
                          <a:ea typeface="メイリオ" panose="020B0604030504040204" pitchFamily="50" charset="-128"/>
                        </a:rPr>
                        <a:t>ヶ月間無料</a:t>
                      </a:r>
                      <a:r>
                        <a:rPr kumimoji="1" lang="ja-JP" altLang="en-US" sz="1050" b="0" i="0" kern="1200" dirty="0">
                          <a:solidFill>
                            <a:schemeClr val="tx1">
                              <a:lumMod val="75000"/>
                              <a:lumOff val="25000"/>
                            </a:schemeClr>
                          </a:solidFill>
                          <a:latin typeface="メイリオ" panose="020B0604030504040204" pitchFamily="50" charset="-128"/>
                          <a:ea typeface="メイリオ" panose="020B0604030504040204" pitchFamily="50" charset="-128"/>
                        </a:rPr>
                        <a:t>でお試し頂けます。</a:t>
                      </a:r>
                      <a:br>
                        <a:rPr kumimoji="1" lang="en-US" altLang="ja-JP" sz="1050" b="0" i="0" kern="1200" dirty="0">
                          <a:solidFill>
                            <a:schemeClr val="tx1">
                              <a:lumMod val="75000"/>
                              <a:lumOff val="25000"/>
                            </a:schemeClr>
                          </a:solidFill>
                          <a:latin typeface="メイリオ" panose="020B0604030504040204" pitchFamily="50" charset="-128"/>
                          <a:ea typeface="メイリオ" panose="020B0604030504040204" pitchFamily="50" charset="-128"/>
                        </a:rPr>
                      </a:br>
                      <a:r>
                        <a:rPr kumimoji="1" lang="ja-JP" altLang="en-US" sz="1050" b="0" i="0" kern="1200" dirty="0">
                          <a:solidFill>
                            <a:schemeClr val="tx1">
                              <a:lumMod val="75000"/>
                              <a:lumOff val="25000"/>
                            </a:schemeClr>
                          </a:solidFill>
                          <a:latin typeface="メイリオ" panose="020B0604030504040204" pitchFamily="50" charset="-128"/>
                          <a:ea typeface="メイリオ" panose="020B0604030504040204" pitchFamily="50" charset="-128"/>
                        </a:rPr>
                        <a:t>さらに専任スタッフによる</a:t>
                      </a:r>
                      <a:r>
                        <a:rPr kumimoji="1" lang="ja-JP" altLang="en-US" sz="1050" b="1" i="0" u="sng" kern="1200" dirty="0">
                          <a:solidFill>
                            <a:schemeClr val="tx1">
                              <a:lumMod val="75000"/>
                              <a:lumOff val="25000"/>
                            </a:schemeClr>
                          </a:solidFill>
                          <a:latin typeface="メイリオ" panose="020B0604030504040204" pitchFamily="50" charset="-128"/>
                          <a:ea typeface="メイリオ" panose="020B0604030504040204" pitchFamily="50" charset="-128"/>
                          <a:cs typeface="+mn-cs"/>
                        </a:rPr>
                        <a:t>導入時の支援付き</a:t>
                      </a:r>
                      <a:r>
                        <a:rPr kumimoji="1" lang="ja-JP" altLang="en-US" sz="1050" b="0" i="0" kern="1200" dirty="0">
                          <a:solidFill>
                            <a:schemeClr val="tx1">
                              <a:lumMod val="75000"/>
                              <a:lumOff val="25000"/>
                            </a:schemeClr>
                          </a:solidFill>
                          <a:latin typeface="メイリオ" panose="020B0604030504040204" pitchFamily="50" charset="-128"/>
                          <a:ea typeface="メイリオ" panose="020B0604030504040204" pitchFamily="50" charset="-128"/>
                        </a:rPr>
                        <a:t>で、負担なく使い始められます。体験中の不明点にも対応しますので、じっくりしっかり体験が 可能です。</a:t>
                      </a:r>
                      <a:endParaRPr kumimoji="1" lang="ja-JP" altLang="en-US" sz="1050" b="0" i="0" kern="1200" dirty="0">
                        <a:solidFill>
                          <a:schemeClr val="tx1">
                            <a:lumMod val="75000"/>
                            <a:lumOff val="25000"/>
                          </a:schemeClr>
                        </a:solidFill>
                        <a:latin typeface="メイリオ" panose="020B0604030504040204" pitchFamily="50" charset="-128"/>
                        <a:ea typeface="メイリオ" panose="020B0604030504040204" pitchFamily="50" charset="-128"/>
                        <a:cs typeface="Hiragino Sans W5" charset="-128"/>
                      </a:endParaRP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graphicFrame>
        <p:nvGraphicFramePr>
          <p:cNvPr id="23" name="表 22">
            <a:extLst>
              <a:ext uri="{FF2B5EF4-FFF2-40B4-BE49-F238E27FC236}">
                <a16:creationId xmlns:a16="http://schemas.microsoft.com/office/drawing/2014/main" id="{29D4B4F4-7DA1-C806-8338-BF4677F0DEBB}"/>
              </a:ext>
            </a:extLst>
          </p:cNvPr>
          <p:cNvGraphicFramePr>
            <a:graphicFrameLocks noGrp="1"/>
          </p:cNvGraphicFramePr>
          <p:nvPr>
            <p:extLst>
              <p:ext uri="{D42A27DB-BD31-4B8C-83A1-F6EECF244321}">
                <p14:modId xmlns:p14="http://schemas.microsoft.com/office/powerpoint/2010/main" val="710832608"/>
              </p:ext>
            </p:extLst>
          </p:nvPr>
        </p:nvGraphicFramePr>
        <p:xfrm>
          <a:off x="662136" y="5987452"/>
          <a:ext cx="5347076" cy="312736"/>
        </p:xfrm>
        <a:graphic>
          <a:graphicData uri="http://schemas.openxmlformats.org/drawingml/2006/table">
            <a:tbl>
              <a:tblPr firstRow="1" bandRow="1">
                <a:tableStyleId>{5940675A-B579-460E-94D1-54222C63F5DA}</a:tableStyleId>
              </a:tblPr>
              <a:tblGrid>
                <a:gridCol w="1070043">
                  <a:extLst>
                    <a:ext uri="{9D8B030D-6E8A-4147-A177-3AD203B41FA5}">
                      <a16:colId xmlns:a16="http://schemas.microsoft.com/office/drawing/2014/main" val="20000"/>
                    </a:ext>
                  </a:extLst>
                </a:gridCol>
                <a:gridCol w="4277033">
                  <a:extLst>
                    <a:ext uri="{9D8B030D-6E8A-4147-A177-3AD203B41FA5}">
                      <a16:colId xmlns:a16="http://schemas.microsoft.com/office/drawing/2014/main" val="20001"/>
                    </a:ext>
                  </a:extLst>
                </a:gridCol>
              </a:tblGrid>
              <a:tr h="312736">
                <a:tc>
                  <a:txBody>
                    <a:bodyPr/>
                    <a:lstStyle/>
                    <a:p>
                      <a:pPr algn="dist"/>
                      <a:r>
                        <a:rPr kumimoji="1" lang="ja-JP" altLang="en-US" sz="1100" b="1" i="0" dirty="0">
                          <a:solidFill>
                            <a:schemeClr val="bg1"/>
                          </a:solidFill>
                          <a:latin typeface="メイリオ" panose="020B0604030504040204" pitchFamily="50" charset="-128"/>
                          <a:ea typeface="メイリオ" panose="020B0604030504040204" pitchFamily="50" charset="-128"/>
                          <a:cs typeface="Hiragino Sans W5" charset="-128"/>
                        </a:rPr>
                        <a:t>お申込み期限</a:t>
                      </a:r>
                    </a:p>
                  </a:txBody>
                  <a:tcPr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6"/>
                    </a:solidFill>
                  </a:tcPr>
                </a:tc>
                <a:tc>
                  <a:txBody>
                    <a:bodyPr/>
                    <a:lstStyle/>
                    <a:p>
                      <a:r>
                        <a:rPr kumimoji="1" lang="en-US" altLang="ja-JP" sz="1050" b="0" i="0" dirty="0">
                          <a:solidFill>
                            <a:schemeClr val="tx1">
                              <a:lumMod val="75000"/>
                              <a:lumOff val="25000"/>
                            </a:schemeClr>
                          </a:solidFill>
                          <a:latin typeface="メイリオ" panose="020B0604030504040204" pitchFamily="50" charset="-128"/>
                          <a:ea typeface="メイリオ" panose="020B0604030504040204" pitchFamily="50" charset="-128"/>
                          <a:cs typeface="Hiragino Sans W5" charset="-128"/>
                        </a:rPr>
                        <a:t>2022</a:t>
                      </a:r>
                      <a:r>
                        <a:rPr kumimoji="1" lang="ja-JP" altLang="en-US" sz="1050" b="0" i="0" dirty="0">
                          <a:solidFill>
                            <a:schemeClr val="tx1">
                              <a:lumMod val="75000"/>
                              <a:lumOff val="25000"/>
                            </a:schemeClr>
                          </a:solidFill>
                          <a:latin typeface="メイリオ" panose="020B0604030504040204" pitchFamily="50" charset="-128"/>
                          <a:ea typeface="メイリオ" panose="020B0604030504040204" pitchFamily="50" charset="-128"/>
                          <a:cs typeface="Hiragino Sans W5" charset="-128"/>
                        </a:rPr>
                        <a:t>年</a:t>
                      </a:r>
                      <a:r>
                        <a:rPr kumimoji="1" lang="en-US" altLang="ja-JP" sz="1050" b="0" i="0" dirty="0">
                          <a:solidFill>
                            <a:schemeClr val="tx1">
                              <a:lumMod val="75000"/>
                              <a:lumOff val="25000"/>
                            </a:schemeClr>
                          </a:solidFill>
                          <a:latin typeface="メイリオ" panose="020B0604030504040204" pitchFamily="50" charset="-128"/>
                          <a:ea typeface="メイリオ" panose="020B0604030504040204" pitchFamily="50" charset="-128"/>
                          <a:cs typeface="Hiragino Sans W5" charset="-128"/>
                        </a:rPr>
                        <a:t>9</a:t>
                      </a:r>
                      <a:r>
                        <a:rPr kumimoji="1" lang="ja-JP" altLang="en-US" sz="1050" b="0" i="0" dirty="0">
                          <a:solidFill>
                            <a:schemeClr val="tx1">
                              <a:lumMod val="75000"/>
                              <a:lumOff val="25000"/>
                            </a:schemeClr>
                          </a:solidFill>
                          <a:latin typeface="メイリオ" panose="020B0604030504040204" pitchFamily="50" charset="-128"/>
                          <a:ea typeface="メイリオ" panose="020B0604030504040204" pitchFamily="50" charset="-128"/>
                          <a:cs typeface="Hiragino Sans W5" charset="-128"/>
                        </a:rPr>
                        <a:t>月</a:t>
                      </a:r>
                      <a:r>
                        <a:rPr kumimoji="1" lang="en-US" altLang="ja-JP" sz="1050" b="0" i="0" dirty="0">
                          <a:solidFill>
                            <a:schemeClr val="tx1">
                              <a:lumMod val="75000"/>
                              <a:lumOff val="25000"/>
                            </a:schemeClr>
                          </a:solidFill>
                          <a:latin typeface="メイリオ" panose="020B0604030504040204" pitchFamily="50" charset="-128"/>
                          <a:ea typeface="メイリオ" panose="020B0604030504040204" pitchFamily="50" charset="-128"/>
                          <a:cs typeface="Hiragino Sans W5" charset="-128"/>
                        </a:rPr>
                        <a:t>30</a:t>
                      </a:r>
                      <a:r>
                        <a:rPr kumimoji="1" lang="ja-JP" altLang="en-US" sz="1050" b="0" i="0" dirty="0">
                          <a:solidFill>
                            <a:schemeClr val="tx1">
                              <a:lumMod val="75000"/>
                              <a:lumOff val="25000"/>
                            </a:schemeClr>
                          </a:solidFill>
                          <a:latin typeface="メイリオ" panose="020B0604030504040204" pitchFamily="50" charset="-128"/>
                          <a:ea typeface="メイリオ" panose="020B0604030504040204" pitchFamily="50" charset="-128"/>
                          <a:cs typeface="Hiragino Sans W5" charset="-128"/>
                        </a:rPr>
                        <a:t>日</a:t>
                      </a:r>
                    </a:p>
                  </a:txBody>
                  <a:tcPr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graphicFrame>
        <p:nvGraphicFramePr>
          <p:cNvPr id="24" name="表 23">
            <a:extLst>
              <a:ext uri="{FF2B5EF4-FFF2-40B4-BE49-F238E27FC236}">
                <a16:creationId xmlns:a16="http://schemas.microsoft.com/office/drawing/2014/main" id="{463A1A4B-3968-D78E-38F5-3BF2F1B591B8}"/>
              </a:ext>
            </a:extLst>
          </p:cNvPr>
          <p:cNvGraphicFramePr>
            <a:graphicFrameLocks noGrp="1"/>
          </p:cNvGraphicFramePr>
          <p:nvPr>
            <p:extLst>
              <p:ext uri="{D42A27DB-BD31-4B8C-83A1-F6EECF244321}">
                <p14:modId xmlns:p14="http://schemas.microsoft.com/office/powerpoint/2010/main" val="3542994493"/>
              </p:ext>
            </p:extLst>
          </p:nvPr>
        </p:nvGraphicFramePr>
        <p:xfrm>
          <a:off x="662136" y="5450555"/>
          <a:ext cx="5347076" cy="463210"/>
        </p:xfrm>
        <a:graphic>
          <a:graphicData uri="http://schemas.openxmlformats.org/drawingml/2006/table">
            <a:tbl>
              <a:tblPr firstRow="1" bandRow="1">
                <a:tableStyleId>{5940675A-B579-460E-94D1-54222C63F5DA}</a:tableStyleId>
              </a:tblPr>
              <a:tblGrid>
                <a:gridCol w="1079875">
                  <a:extLst>
                    <a:ext uri="{9D8B030D-6E8A-4147-A177-3AD203B41FA5}">
                      <a16:colId xmlns:a16="http://schemas.microsoft.com/office/drawing/2014/main" val="20000"/>
                    </a:ext>
                  </a:extLst>
                </a:gridCol>
                <a:gridCol w="4267201">
                  <a:extLst>
                    <a:ext uri="{9D8B030D-6E8A-4147-A177-3AD203B41FA5}">
                      <a16:colId xmlns:a16="http://schemas.microsoft.com/office/drawing/2014/main" val="20001"/>
                    </a:ext>
                  </a:extLst>
                </a:gridCol>
              </a:tblGrid>
              <a:tr h="463210">
                <a:tc>
                  <a:txBody>
                    <a:bodyPr/>
                    <a:lstStyle/>
                    <a:p>
                      <a:pPr algn="dist"/>
                      <a:r>
                        <a:rPr kumimoji="1" lang="ja-JP" altLang="en-US" sz="1100" b="1" i="0" dirty="0">
                          <a:solidFill>
                            <a:schemeClr val="bg1"/>
                          </a:solidFill>
                          <a:latin typeface="メイリオ" panose="020B0604030504040204" pitchFamily="50" charset="-128"/>
                          <a:ea typeface="メイリオ" panose="020B0604030504040204" pitchFamily="50" charset="-128"/>
                          <a:cs typeface="Hiragino Sans W5" charset="-128"/>
                        </a:rPr>
                        <a:t>申込み</a:t>
                      </a:r>
                    </a:p>
                  </a:txBody>
                  <a:tcPr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6"/>
                    </a:solidFill>
                  </a:tcPr>
                </a:tc>
                <a:tc>
                  <a:txBody>
                    <a:bodyPr/>
                    <a:lstStyle/>
                    <a:p>
                      <a:pPr marL="0" marR="0" lvl="0" indent="0" algn="l" defTabSz="685800" rtl="0" eaLnBrk="1" fontAlgn="auto" latinLnBrk="0" hangingPunct="1">
                        <a:lnSpc>
                          <a:spcPct val="110000"/>
                        </a:lnSpc>
                        <a:spcBef>
                          <a:spcPts val="0"/>
                        </a:spcBef>
                        <a:spcAft>
                          <a:spcPts val="0"/>
                        </a:spcAft>
                        <a:buClrTx/>
                        <a:buSzTx/>
                        <a:buFontTx/>
                        <a:buNone/>
                        <a:tabLst/>
                        <a:defRPr/>
                      </a:pPr>
                      <a:r>
                        <a:rPr kumimoji="1" lang="ja-JP" altLang="en-US" sz="1050" b="0" i="0" dirty="0">
                          <a:solidFill>
                            <a:schemeClr val="tx1">
                              <a:lumMod val="75000"/>
                              <a:lumOff val="25000"/>
                            </a:schemeClr>
                          </a:solidFill>
                          <a:latin typeface="メイリオ" panose="020B0604030504040204" pitchFamily="50" charset="-128"/>
                          <a:ea typeface="メイリオ" panose="020B0604030504040204" pitchFamily="50" charset="-128"/>
                          <a:cs typeface="Hiragino Sans W5" charset="-128"/>
                        </a:rPr>
                        <a:t>キャンペーンサイトからエントリー</a:t>
                      </a:r>
                      <a:endParaRPr kumimoji="1" lang="en-US" altLang="ja-JP" sz="1050" b="0" i="0" dirty="0">
                        <a:solidFill>
                          <a:schemeClr val="tx1">
                            <a:lumMod val="75000"/>
                            <a:lumOff val="25000"/>
                          </a:schemeClr>
                        </a:solidFill>
                        <a:latin typeface="メイリオ" panose="020B0604030504040204" pitchFamily="50" charset="-128"/>
                        <a:ea typeface="メイリオ" panose="020B0604030504040204" pitchFamily="50" charset="-128"/>
                        <a:cs typeface="Hiragino Sans W5" charset="-128"/>
                      </a:endParaRPr>
                    </a:p>
                    <a:p>
                      <a:pPr marL="0" marR="0" lvl="0" indent="0" algn="l" defTabSz="685800" rtl="0" eaLnBrk="1" fontAlgn="auto" latinLnBrk="0" hangingPunct="1">
                        <a:lnSpc>
                          <a:spcPct val="110000"/>
                        </a:lnSpc>
                        <a:spcBef>
                          <a:spcPts val="0"/>
                        </a:spcBef>
                        <a:spcAft>
                          <a:spcPts val="0"/>
                        </a:spcAft>
                        <a:buClrTx/>
                        <a:buSzTx/>
                        <a:buFontTx/>
                        <a:buNone/>
                        <a:tabLst/>
                        <a:defRPr/>
                      </a:pPr>
                      <a:r>
                        <a:rPr kumimoji="1" lang="en-US" altLang="ja-JP" sz="1050" b="0" i="0" dirty="0">
                          <a:solidFill>
                            <a:schemeClr val="tx1">
                              <a:lumMod val="75000"/>
                              <a:lumOff val="25000"/>
                            </a:schemeClr>
                          </a:solidFill>
                          <a:latin typeface="メイリオ" panose="020B0604030504040204" pitchFamily="50" charset="-128"/>
                          <a:ea typeface="メイリオ" panose="020B0604030504040204" pitchFamily="50" charset="-128"/>
                          <a:cs typeface="Hiragino Sans W5" charset="-128"/>
                        </a:rPr>
                        <a:t>https://go.motex.co.jp/l/320351/2019-06-27/2fv6jr</a:t>
                      </a:r>
                      <a:endParaRPr kumimoji="1" lang="ja-JP" altLang="en-US" sz="1050" b="0" i="0" dirty="0">
                        <a:solidFill>
                          <a:schemeClr val="tx1">
                            <a:lumMod val="75000"/>
                            <a:lumOff val="25000"/>
                          </a:schemeClr>
                        </a:solidFill>
                        <a:latin typeface="メイリオ" panose="020B0604030504040204" pitchFamily="50" charset="-128"/>
                        <a:ea typeface="メイリオ" panose="020B0604030504040204" pitchFamily="50" charset="-128"/>
                        <a:cs typeface="Hiragino Sans W5" charset="-128"/>
                      </a:endParaRPr>
                    </a:p>
                  </a:txBody>
                  <a:tcPr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graphicFrame>
        <p:nvGraphicFramePr>
          <p:cNvPr id="25" name="表 24">
            <a:extLst>
              <a:ext uri="{FF2B5EF4-FFF2-40B4-BE49-F238E27FC236}">
                <a16:creationId xmlns:a16="http://schemas.microsoft.com/office/drawing/2014/main" id="{FE921D27-20E2-68A0-E07C-C79D763A1C0B}"/>
              </a:ext>
            </a:extLst>
          </p:cNvPr>
          <p:cNvGraphicFramePr>
            <a:graphicFrameLocks noGrp="1"/>
          </p:cNvGraphicFramePr>
          <p:nvPr>
            <p:extLst>
              <p:ext uri="{D42A27DB-BD31-4B8C-83A1-F6EECF244321}">
                <p14:modId xmlns:p14="http://schemas.microsoft.com/office/powerpoint/2010/main" val="4193583616"/>
              </p:ext>
            </p:extLst>
          </p:nvPr>
        </p:nvGraphicFramePr>
        <p:xfrm>
          <a:off x="662136" y="5064134"/>
          <a:ext cx="5347076" cy="312736"/>
        </p:xfrm>
        <a:graphic>
          <a:graphicData uri="http://schemas.openxmlformats.org/drawingml/2006/table">
            <a:tbl>
              <a:tblPr firstRow="1" bandRow="1">
                <a:tableStyleId>{5940675A-B579-460E-94D1-54222C63F5DA}</a:tableStyleId>
              </a:tblPr>
              <a:tblGrid>
                <a:gridCol w="1089707">
                  <a:extLst>
                    <a:ext uri="{9D8B030D-6E8A-4147-A177-3AD203B41FA5}">
                      <a16:colId xmlns:a16="http://schemas.microsoft.com/office/drawing/2014/main" val="20000"/>
                    </a:ext>
                  </a:extLst>
                </a:gridCol>
                <a:gridCol w="4257369">
                  <a:extLst>
                    <a:ext uri="{9D8B030D-6E8A-4147-A177-3AD203B41FA5}">
                      <a16:colId xmlns:a16="http://schemas.microsoft.com/office/drawing/2014/main" val="20001"/>
                    </a:ext>
                  </a:extLst>
                </a:gridCol>
              </a:tblGrid>
              <a:tr h="312736">
                <a:tc>
                  <a:txBody>
                    <a:bodyPr/>
                    <a:lstStyle/>
                    <a:p>
                      <a:pPr algn="dist"/>
                      <a:r>
                        <a:rPr kumimoji="1" lang="ja-JP" altLang="en-US" sz="1100" b="1" i="0" dirty="0">
                          <a:solidFill>
                            <a:schemeClr val="bg1"/>
                          </a:solidFill>
                          <a:latin typeface="メイリオ" panose="020B0604030504040204" pitchFamily="50" charset="-128"/>
                          <a:ea typeface="メイリオ" panose="020B0604030504040204" pitchFamily="50" charset="-128"/>
                          <a:cs typeface="Hiragino Sans W5" charset="-128"/>
                        </a:rPr>
                        <a:t>ご利用期間</a:t>
                      </a:r>
                    </a:p>
                  </a:txBody>
                  <a:tcPr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6"/>
                    </a:solidFill>
                  </a:tcPr>
                </a:tc>
                <a:tc>
                  <a:txBody>
                    <a:bodyPr/>
                    <a:lstStyle/>
                    <a:p>
                      <a:r>
                        <a:rPr kumimoji="1" lang="en-US" altLang="ja-JP" sz="1050" b="0" i="0" dirty="0">
                          <a:solidFill>
                            <a:schemeClr val="tx1">
                              <a:lumMod val="75000"/>
                              <a:lumOff val="25000"/>
                            </a:schemeClr>
                          </a:solidFill>
                          <a:latin typeface="メイリオ" panose="020B0604030504040204" pitchFamily="50" charset="-128"/>
                          <a:ea typeface="メイリオ" panose="020B0604030504040204" pitchFamily="50" charset="-128"/>
                          <a:cs typeface="Hiragino Sans W5" charset="-128"/>
                        </a:rPr>
                        <a:t>1</a:t>
                      </a:r>
                      <a:r>
                        <a:rPr kumimoji="1" lang="ja-JP" altLang="en-US" sz="1050" b="0" i="0" dirty="0">
                          <a:solidFill>
                            <a:schemeClr val="tx1">
                              <a:lumMod val="75000"/>
                              <a:lumOff val="25000"/>
                            </a:schemeClr>
                          </a:solidFill>
                          <a:latin typeface="メイリオ" panose="020B0604030504040204" pitchFamily="50" charset="-128"/>
                          <a:ea typeface="メイリオ" panose="020B0604030504040204" pitchFamily="50" charset="-128"/>
                          <a:cs typeface="Hiragino Sans W5" charset="-128"/>
                        </a:rPr>
                        <a:t>ヶ月間</a:t>
                      </a:r>
                    </a:p>
                  </a:txBody>
                  <a:tcPr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graphicFrame>
        <p:nvGraphicFramePr>
          <p:cNvPr id="26" name="表 25">
            <a:extLst>
              <a:ext uri="{FF2B5EF4-FFF2-40B4-BE49-F238E27FC236}">
                <a16:creationId xmlns:a16="http://schemas.microsoft.com/office/drawing/2014/main" id="{FF78CB7A-C619-EE09-7D3B-640BB0C17123}"/>
              </a:ext>
            </a:extLst>
          </p:cNvPr>
          <p:cNvGraphicFramePr>
            <a:graphicFrameLocks noGrp="1"/>
          </p:cNvGraphicFramePr>
          <p:nvPr>
            <p:extLst>
              <p:ext uri="{D42A27DB-BD31-4B8C-83A1-F6EECF244321}">
                <p14:modId xmlns:p14="http://schemas.microsoft.com/office/powerpoint/2010/main" val="2497239668"/>
              </p:ext>
            </p:extLst>
          </p:nvPr>
        </p:nvGraphicFramePr>
        <p:xfrm>
          <a:off x="662136" y="4677713"/>
          <a:ext cx="5347076" cy="312736"/>
        </p:xfrm>
        <a:graphic>
          <a:graphicData uri="http://schemas.openxmlformats.org/drawingml/2006/table">
            <a:tbl>
              <a:tblPr firstRow="1" bandRow="1">
                <a:tableStyleId>{5940675A-B579-460E-94D1-54222C63F5DA}</a:tableStyleId>
              </a:tblPr>
              <a:tblGrid>
                <a:gridCol w="1089707">
                  <a:extLst>
                    <a:ext uri="{9D8B030D-6E8A-4147-A177-3AD203B41FA5}">
                      <a16:colId xmlns:a16="http://schemas.microsoft.com/office/drawing/2014/main" val="20000"/>
                    </a:ext>
                  </a:extLst>
                </a:gridCol>
                <a:gridCol w="4257369">
                  <a:extLst>
                    <a:ext uri="{9D8B030D-6E8A-4147-A177-3AD203B41FA5}">
                      <a16:colId xmlns:a16="http://schemas.microsoft.com/office/drawing/2014/main" val="20001"/>
                    </a:ext>
                  </a:extLst>
                </a:gridCol>
              </a:tblGrid>
              <a:tr h="312736">
                <a:tc>
                  <a:txBody>
                    <a:bodyPr/>
                    <a:lstStyle/>
                    <a:p>
                      <a:pPr algn="dist"/>
                      <a:r>
                        <a:rPr kumimoji="1" lang="ja-JP" altLang="en-US" sz="1100" b="1" i="0" dirty="0">
                          <a:solidFill>
                            <a:schemeClr val="bg1"/>
                          </a:solidFill>
                          <a:latin typeface="メイリオ" panose="020B0604030504040204" pitchFamily="50" charset="-128"/>
                          <a:ea typeface="メイリオ" panose="020B0604030504040204" pitchFamily="50" charset="-128"/>
                          <a:cs typeface="Hiragino Sans W5" charset="-128"/>
                        </a:rPr>
                        <a:t>対象</a:t>
                      </a:r>
                    </a:p>
                  </a:txBody>
                  <a:tcPr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6"/>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050" b="0" i="0" dirty="0">
                          <a:solidFill>
                            <a:schemeClr val="tx1">
                              <a:lumMod val="75000"/>
                              <a:lumOff val="25000"/>
                            </a:schemeClr>
                          </a:solidFill>
                          <a:latin typeface="メイリオ" panose="020B0604030504040204" pitchFamily="50" charset="-128"/>
                          <a:ea typeface="メイリオ" panose="020B0604030504040204" pitchFamily="50" charset="-128"/>
                          <a:cs typeface="Hiragino Sans W5" charset="-128"/>
                        </a:rPr>
                        <a:t>CylancePROTECT</a:t>
                      </a:r>
                      <a:r>
                        <a:rPr kumimoji="1" lang="ja-JP" altLang="en-US" sz="1050" b="0" i="0" dirty="0">
                          <a:solidFill>
                            <a:schemeClr val="tx1">
                              <a:lumMod val="75000"/>
                              <a:lumOff val="25000"/>
                            </a:schemeClr>
                          </a:solidFill>
                          <a:latin typeface="メイリオ" panose="020B0604030504040204" pitchFamily="50" charset="-128"/>
                          <a:ea typeface="メイリオ" panose="020B0604030504040204" pitchFamily="50" charset="-128"/>
                          <a:cs typeface="Hiragino Sans W5" charset="-128"/>
                        </a:rPr>
                        <a:t>を初めて導入するユーザー様</a:t>
                      </a:r>
                    </a:p>
                  </a:txBody>
                  <a:tcPr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graphicFrame>
        <p:nvGraphicFramePr>
          <p:cNvPr id="27" name="表 26">
            <a:extLst>
              <a:ext uri="{FF2B5EF4-FFF2-40B4-BE49-F238E27FC236}">
                <a16:creationId xmlns:a16="http://schemas.microsoft.com/office/drawing/2014/main" id="{94C25BAC-B4DE-D632-CA50-2986CB387D0D}"/>
              </a:ext>
            </a:extLst>
          </p:cNvPr>
          <p:cNvGraphicFramePr>
            <a:graphicFrameLocks noGrp="1"/>
          </p:cNvGraphicFramePr>
          <p:nvPr>
            <p:extLst>
              <p:ext uri="{D42A27DB-BD31-4B8C-83A1-F6EECF244321}">
                <p14:modId xmlns:p14="http://schemas.microsoft.com/office/powerpoint/2010/main" val="2192447463"/>
              </p:ext>
            </p:extLst>
          </p:nvPr>
        </p:nvGraphicFramePr>
        <p:xfrm>
          <a:off x="662136" y="3632478"/>
          <a:ext cx="5347076" cy="971550"/>
        </p:xfrm>
        <a:graphic>
          <a:graphicData uri="http://schemas.openxmlformats.org/drawingml/2006/table">
            <a:tbl>
              <a:tblPr firstRow="1" bandRow="1">
                <a:tableStyleId>{5940675A-B579-460E-94D1-54222C63F5DA}</a:tableStyleId>
              </a:tblPr>
              <a:tblGrid>
                <a:gridCol w="1079875">
                  <a:extLst>
                    <a:ext uri="{9D8B030D-6E8A-4147-A177-3AD203B41FA5}">
                      <a16:colId xmlns:a16="http://schemas.microsoft.com/office/drawing/2014/main" val="20000"/>
                    </a:ext>
                  </a:extLst>
                </a:gridCol>
                <a:gridCol w="4267201">
                  <a:extLst>
                    <a:ext uri="{9D8B030D-6E8A-4147-A177-3AD203B41FA5}">
                      <a16:colId xmlns:a16="http://schemas.microsoft.com/office/drawing/2014/main" val="20001"/>
                    </a:ext>
                  </a:extLst>
                </a:gridCol>
              </a:tblGrid>
              <a:tr h="789361">
                <a:tc>
                  <a:txBody>
                    <a:bodyPr/>
                    <a:lstStyle/>
                    <a:p>
                      <a:pPr algn="dist"/>
                      <a:r>
                        <a:rPr kumimoji="1" lang="ja-JP" altLang="en-US" sz="1100" b="1" i="0" dirty="0">
                          <a:solidFill>
                            <a:schemeClr val="bg1"/>
                          </a:solidFill>
                          <a:latin typeface="メイリオ" panose="020B0604030504040204" pitchFamily="50" charset="-128"/>
                          <a:ea typeface="メイリオ" panose="020B0604030504040204" pitchFamily="50" charset="-128"/>
                          <a:cs typeface="Hiragino Sans W5" charset="-128"/>
                        </a:rPr>
                        <a:t>概要</a:t>
                      </a:r>
                    </a:p>
                  </a:txBody>
                  <a:tcPr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6"/>
                    </a:solidFill>
                  </a:tcPr>
                </a:tc>
                <a:tc>
                  <a:txBody>
                    <a:bodyPr/>
                    <a:lstStyle/>
                    <a:p>
                      <a:pPr marL="0" marR="0" lvl="0" indent="0" algn="l" defTabSz="685800" rtl="0" eaLnBrk="1" fontAlgn="auto" latinLnBrk="0" hangingPunct="1">
                        <a:lnSpc>
                          <a:spcPct val="140000"/>
                        </a:lnSpc>
                        <a:spcBef>
                          <a:spcPts val="0"/>
                        </a:spcBef>
                        <a:spcAft>
                          <a:spcPts val="0"/>
                        </a:spcAft>
                        <a:buClrTx/>
                        <a:buSzTx/>
                        <a:buFontTx/>
                        <a:buNone/>
                        <a:tabLst/>
                        <a:defRPr/>
                      </a:pPr>
                      <a:r>
                        <a:rPr kumimoji="1" lang="en-US" altLang="ja-JP" sz="1050" b="0" i="0" dirty="0">
                          <a:solidFill>
                            <a:schemeClr val="tx1">
                              <a:lumMod val="75000"/>
                              <a:lumOff val="25000"/>
                            </a:schemeClr>
                          </a:solidFill>
                          <a:latin typeface="メイリオ" panose="020B0604030504040204" pitchFamily="50" charset="-128"/>
                          <a:ea typeface="メイリオ" panose="020B0604030504040204" pitchFamily="50" charset="-128"/>
                          <a:cs typeface="Hiragino Sans W5" charset="-128"/>
                        </a:rPr>
                        <a:t>CylancePROTECT</a:t>
                      </a:r>
                      <a:r>
                        <a:rPr kumimoji="1" lang="ja-JP" altLang="en-US" sz="1050" b="0" i="0" dirty="0">
                          <a:solidFill>
                            <a:schemeClr val="tx1">
                              <a:lumMod val="75000"/>
                              <a:lumOff val="25000"/>
                            </a:schemeClr>
                          </a:solidFill>
                          <a:latin typeface="メイリオ" panose="020B0604030504040204" pitchFamily="50" charset="-128"/>
                          <a:ea typeface="メイリオ" panose="020B0604030504040204" pitchFamily="50" charset="-128"/>
                          <a:cs typeface="Hiragino Sans W5" charset="-128"/>
                        </a:rPr>
                        <a:t>が</a:t>
                      </a:r>
                      <a:r>
                        <a:rPr kumimoji="1" lang="ja-JP" altLang="en-US" sz="1050" b="1" i="0" u="sng" kern="1200" dirty="0">
                          <a:solidFill>
                            <a:schemeClr val="tx1">
                              <a:lumMod val="75000"/>
                              <a:lumOff val="25000"/>
                            </a:schemeClr>
                          </a:solidFill>
                          <a:latin typeface="メイリオ" panose="020B0604030504040204" pitchFamily="50" charset="-128"/>
                          <a:ea typeface="メイリオ" panose="020B0604030504040204" pitchFamily="50" charset="-128"/>
                          <a:cs typeface="Hiragino Sans W5" charset="-128"/>
                        </a:rPr>
                        <a:t>キャンペーン期間中にライセンス数</a:t>
                      </a:r>
                      <a:r>
                        <a:rPr kumimoji="1" lang="ja-JP" altLang="en-US" sz="1050" b="1" i="0" u="sng" dirty="0">
                          <a:solidFill>
                            <a:schemeClr val="tx1">
                              <a:lumMod val="75000"/>
                              <a:lumOff val="25000"/>
                            </a:schemeClr>
                          </a:solidFill>
                          <a:latin typeface="メイリオ" panose="020B0604030504040204" pitchFamily="50" charset="-128"/>
                          <a:ea typeface="メイリオ" panose="020B0604030504040204" pitchFamily="50" charset="-128"/>
                          <a:cs typeface="Hiragino Sans W5" charset="-128"/>
                        </a:rPr>
                        <a:t>無制限</a:t>
                      </a:r>
                      <a:r>
                        <a:rPr kumimoji="1" lang="ja-JP" altLang="en-US" sz="1050" b="0" i="0" dirty="0">
                          <a:solidFill>
                            <a:schemeClr val="tx1">
                              <a:lumMod val="75000"/>
                              <a:lumOff val="25000"/>
                            </a:schemeClr>
                          </a:solidFill>
                          <a:latin typeface="メイリオ" panose="020B0604030504040204" pitchFamily="50" charset="-128"/>
                          <a:ea typeface="メイリオ" panose="020B0604030504040204" pitchFamily="50" charset="-128"/>
                          <a:cs typeface="Hiragino Sans W5" charset="-128"/>
                        </a:rPr>
                        <a:t>で使えます。また、検知したファイルについてサマリーレポートを作成させて頂きます。さらに専任スタッフによる</a:t>
                      </a:r>
                      <a:r>
                        <a:rPr kumimoji="1" lang="ja-JP" altLang="en-US" sz="1050" b="1" i="0" u="sng" kern="1200" dirty="0">
                          <a:solidFill>
                            <a:schemeClr val="tx1">
                              <a:lumMod val="75000"/>
                              <a:lumOff val="25000"/>
                            </a:schemeClr>
                          </a:solidFill>
                          <a:latin typeface="メイリオ" panose="020B0604030504040204" pitchFamily="50" charset="-128"/>
                          <a:ea typeface="メイリオ" panose="020B0604030504040204" pitchFamily="50" charset="-128"/>
                          <a:cs typeface="Hiragino Sans W5" charset="-128"/>
                        </a:rPr>
                        <a:t>導入時の支援付き</a:t>
                      </a:r>
                      <a:r>
                        <a:rPr kumimoji="1" lang="ja-JP" altLang="en-US" sz="1050" b="0" i="0" dirty="0">
                          <a:solidFill>
                            <a:schemeClr val="tx1">
                              <a:lumMod val="75000"/>
                              <a:lumOff val="25000"/>
                            </a:schemeClr>
                          </a:solidFill>
                          <a:latin typeface="メイリオ" panose="020B0604030504040204" pitchFamily="50" charset="-128"/>
                          <a:ea typeface="メイリオ" panose="020B0604030504040204" pitchFamily="50" charset="-128"/>
                          <a:cs typeface="Hiragino Sans W5" charset="-128"/>
                        </a:rPr>
                        <a:t>で、負担なく使い始められます。</a:t>
                      </a:r>
                    </a:p>
                  </a:txBody>
                  <a:tcPr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28" name="テキスト ボックス 27">
            <a:extLst>
              <a:ext uri="{FF2B5EF4-FFF2-40B4-BE49-F238E27FC236}">
                <a16:creationId xmlns:a16="http://schemas.microsoft.com/office/drawing/2014/main" id="{5A9965EC-5272-F503-D04A-69E63DEA74FA}"/>
              </a:ext>
            </a:extLst>
          </p:cNvPr>
          <p:cNvSpPr txBox="1"/>
          <p:nvPr/>
        </p:nvSpPr>
        <p:spPr>
          <a:xfrm>
            <a:off x="7744578" y="1523954"/>
            <a:ext cx="3515706" cy="369332"/>
          </a:xfrm>
          <a:prstGeom prst="rect">
            <a:avLst/>
          </a:prstGeom>
          <a:noFill/>
        </p:spPr>
        <p:txBody>
          <a:bodyPr wrap="none" rtlCol="0">
            <a:spAutoFit/>
          </a:bodyPr>
          <a:lstStyle/>
          <a:p>
            <a:r>
              <a:rPr kumimoji="1" lang="ja-JP" altLang="en-US" b="1" dirty="0"/>
              <a:t>ー 選べる</a:t>
            </a:r>
            <a:r>
              <a:rPr kumimoji="1" lang="en-US" altLang="ja-JP" b="1" dirty="0"/>
              <a:t>2</a:t>
            </a:r>
            <a:r>
              <a:rPr kumimoji="1" lang="ja-JP" altLang="en-US" b="1" dirty="0"/>
              <a:t>つの検知エンジン </a:t>
            </a:r>
            <a:r>
              <a:rPr kumimoji="1" lang="en-US" altLang="ja-JP" b="1" dirty="0"/>
              <a:t> </a:t>
            </a:r>
            <a:r>
              <a:rPr kumimoji="1" lang="ja-JP" altLang="en-US" b="1" dirty="0"/>
              <a:t>ー</a:t>
            </a:r>
          </a:p>
        </p:txBody>
      </p:sp>
      <p:pic>
        <p:nvPicPr>
          <p:cNvPr id="30" name="Picture 2">
            <a:extLst>
              <a:ext uri="{FF2B5EF4-FFF2-40B4-BE49-F238E27FC236}">
                <a16:creationId xmlns:a16="http://schemas.microsoft.com/office/drawing/2014/main" id="{9B9E8852-A87D-C1E8-4188-8940FA6B39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00438" y="2614707"/>
            <a:ext cx="878786" cy="87878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a:extLst>
              <a:ext uri="{FF2B5EF4-FFF2-40B4-BE49-F238E27FC236}">
                <a16:creationId xmlns:a16="http://schemas.microsoft.com/office/drawing/2014/main" id="{5AF5FCF4-CFDA-6A72-2A34-0E627800EF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11741" y="2678843"/>
            <a:ext cx="879948" cy="879948"/>
          </a:xfrm>
          <a:prstGeom prst="rect">
            <a:avLst/>
          </a:prstGeom>
          <a:noFill/>
          <a:extLst>
            <a:ext uri="{909E8E84-426E-40DD-AFC4-6F175D3DCCD1}">
              <a14:hiddenFill xmlns:a14="http://schemas.microsoft.com/office/drawing/2010/main">
                <a:solidFill>
                  <a:srgbClr val="FFFFFF"/>
                </a:solidFill>
              </a14:hiddenFill>
            </a:ext>
          </a:extLst>
        </p:spPr>
      </p:pic>
      <p:sp>
        <p:nvSpPr>
          <p:cNvPr id="32" name="正方形/長方形 31">
            <a:extLst>
              <a:ext uri="{FF2B5EF4-FFF2-40B4-BE49-F238E27FC236}">
                <a16:creationId xmlns:a16="http://schemas.microsoft.com/office/drawing/2014/main" id="{4EC9F1B6-C97B-18AB-203D-C75F68212433}"/>
              </a:ext>
            </a:extLst>
          </p:cNvPr>
          <p:cNvSpPr/>
          <p:nvPr/>
        </p:nvSpPr>
        <p:spPr>
          <a:xfrm>
            <a:off x="599394" y="1343905"/>
            <a:ext cx="10271045" cy="729430"/>
          </a:xfrm>
          <a:prstGeom prst="rect">
            <a:avLst/>
          </a:prstGeom>
          <a:effectLst>
            <a:glow rad="63500">
              <a:schemeClr val="bg1">
                <a:alpha val="55000"/>
              </a:schemeClr>
            </a:glow>
          </a:effectLst>
        </p:spPr>
        <p:txBody>
          <a:bodyPr wrap="square">
            <a:spAutoFit/>
          </a:bodyPr>
          <a:lstStyle/>
          <a:p>
            <a:pPr>
              <a:lnSpc>
                <a:spcPct val="120000"/>
              </a:lnSpc>
            </a:pPr>
            <a:r>
              <a:rPr lang="en-US" altLang="ja-JP" sz="3600" b="1" dirty="0">
                <a:solidFill>
                  <a:schemeClr val="accent6">
                    <a:lumMod val="75000"/>
                  </a:schemeClr>
                </a:solidFill>
                <a:effectLst>
                  <a:glow rad="139700">
                    <a:schemeClr val="bg1">
                      <a:alpha val="40000"/>
                    </a:schemeClr>
                  </a:glow>
                </a:effectLst>
                <a:latin typeface="Meiryo" panose="020B0604030504040204" pitchFamily="34" charset="-128"/>
                <a:ea typeface="Meiryo" panose="020B0604030504040204" pitchFamily="34" charset="-128"/>
              </a:rPr>
              <a:t>AI</a:t>
            </a:r>
            <a:r>
              <a:rPr lang="ja-JP" altLang="en-US" sz="3600" b="1" dirty="0">
                <a:solidFill>
                  <a:schemeClr val="tx1">
                    <a:lumMod val="95000"/>
                    <a:lumOff val="5000"/>
                  </a:schemeClr>
                </a:solidFill>
                <a:effectLst>
                  <a:glow rad="139700">
                    <a:schemeClr val="bg1">
                      <a:alpha val="40000"/>
                    </a:schemeClr>
                  </a:glow>
                </a:effectLst>
                <a:latin typeface="Meiryo" panose="020B0604030504040204" pitchFamily="34" charset="-128"/>
                <a:ea typeface="Meiryo" panose="020B0604030504040204" pitchFamily="34" charset="-128"/>
              </a:rPr>
              <a:t>アンチウイルス無料体験実施中</a:t>
            </a:r>
          </a:p>
        </p:txBody>
      </p:sp>
      <p:pic>
        <p:nvPicPr>
          <p:cNvPr id="33" name="図 32">
            <a:extLst>
              <a:ext uri="{FF2B5EF4-FFF2-40B4-BE49-F238E27FC236}">
                <a16:creationId xmlns:a16="http://schemas.microsoft.com/office/drawing/2014/main" id="{E41C9D80-16B4-F5CA-F698-467F2337B9F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62136" y="557812"/>
            <a:ext cx="3014340" cy="647108"/>
          </a:xfrm>
          <a:prstGeom prst="rect">
            <a:avLst/>
          </a:prstGeom>
        </p:spPr>
      </p:pic>
    </p:spTree>
    <p:extLst>
      <p:ext uri="{BB962C8B-B14F-4D97-AF65-F5344CB8AC3E}">
        <p14:creationId xmlns:p14="http://schemas.microsoft.com/office/powerpoint/2010/main" val="39452812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F36C2384-5E1A-4FA0-A969-1E8809C52CFF}"/>
              </a:ext>
            </a:extLst>
          </p:cNvPr>
          <p:cNvSpPr txBox="1"/>
          <p:nvPr/>
        </p:nvSpPr>
        <p:spPr>
          <a:xfrm>
            <a:off x="0" y="5187229"/>
            <a:ext cx="12192000" cy="765594"/>
          </a:xfrm>
          <a:prstGeom prst="rect">
            <a:avLst/>
          </a:prstGeom>
          <a:noFill/>
        </p:spPr>
        <p:txBody>
          <a:bodyPr wrap="square" lIns="91440" tIns="45720" rIns="91440" bIns="45720" rtlCol="0" anchor="t">
            <a:spAutoFit/>
          </a:bodyPr>
          <a:lstStyle/>
          <a:p>
            <a:pPr algn="ctr">
              <a:lnSpc>
                <a:spcPct val="150000"/>
              </a:lnSpc>
            </a:pPr>
            <a:r>
              <a:rPr kumimoji="1" lang="ja-JP" altLang="en-US" sz="1000" dirty="0">
                <a:solidFill>
                  <a:schemeClr val="tx1">
                    <a:lumMod val="75000"/>
                    <a:lumOff val="25000"/>
                  </a:schemeClr>
                </a:solidFill>
                <a:latin typeface="メイリオ" panose="020B0604030504040204" pitchFamily="50" charset="-128"/>
                <a:ea typeface="メイリオ" panose="020B0604030504040204" pitchFamily="50" charset="-128"/>
              </a:rPr>
              <a:t>本資料は</a:t>
            </a:r>
            <a:r>
              <a:rPr kumimoji="1" lang="en-US" altLang="ja-JP" sz="1000" dirty="0">
                <a:solidFill>
                  <a:schemeClr val="tx1">
                    <a:lumMod val="75000"/>
                    <a:lumOff val="25000"/>
                  </a:schemeClr>
                </a:solidFill>
                <a:latin typeface="メイリオ" panose="020B0604030504040204" pitchFamily="50" charset="-128"/>
                <a:ea typeface="メイリオ" panose="020B0604030504040204" pitchFamily="50" charset="-128"/>
              </a:rPr>
              <a:t>2022</a:t>
            </a:r>
            <a:r>
              <a:rPr kumimoji="1" lang="ja-JP" altLang="en-US" sz="1000" dirty="0">
                <a:solidFill>
                  <a:schemeClr val="tx1">
                    <a:lumMod val="75000"/>
                    <a:lumOff val="25000"/>
                  </a:schemeClr>
                </a:solidFill>
                <a:latin typeface="メイリオ" panose="020B0604030504040204" pitchFamily="50" charset="-128"/>
                <a:ea typeface="メイリオ" panose="020B0604030504040204" pitchFamily="50" charset="-128"/>
              </a:rPr>
              <a:t>年</a:t>
            </a:r>
            <a:r>
              <a:rPr kumimoji="1" lang="en-US" altLang="ja-JP" sz="1000" dirty="0">
                <a:solidFill>
                  <a:schemeClr val="tx1">
                    <a:lumMod val="75000"/>
                    <a:lumOff val="25000"/>
                  </a:schemeClr>
                </a:solidFill>
                <a:latin typeface="メイリオ" panose="020B0604030504040204" pitchFamily="50" charset="-128"/>
                <a:ea typeface="メイリオ" panose="020B0604030504040204" pitchFamily="50" charset="-128"/>
              </a:rPr>
              <a:t>3</a:t>
            </a:r>
            <a:r>
              <a:rPr lang="ja-JP" altLang="en-US" sz="10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月版　文部科学省</a:t>
            </a:r>
            <a:r>
              <a:rPr kumimoji="1" lang="ja-JP" altLang="en-US" sz="1000" dirty="0">
                <a:solidFill>
                  <a:schemeClr val="tx1">
                    <a:lumMod val="75000"/>
                    <a:lumOff val="25000"/>
                  </a:schemeClr>
                </a:solidFill>
                <a:latin typeface="メイリオ" panose="020B0604030504040204" pitchFamily="50" charset="-128"/>
                <a:ea typeface="メイリオ" panose="020B0604030504040204" pitchFamily="50" charset="-128"/>
              </a:rPr>
              <a:t>「</a:t>
            </a:r>
            <a:r>
              <a:rPr lang="ja-JP" altLang="en-US" sz="10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教育情報セキュリティポリシーに関するガイドライン</a:t>
            </a:r>
            <a:r>
              <a:rPr kumimoji="1" lang="ja-JP" altLang="en-US" sz="1000" dirty="0">
                <a:solidFill>
                  <a:schemeClr val="tx1">
                    <a:lumMod val="75000"/>
                    <a:lumOff val="25000"/>
                  </a:schemeClr>
                </a:solidFill>
                <a:latin typeface="メイリオ" panose="020B0604030504040204" pitchFamily="50" charset="-128"/>
                <a:ea typeface="メイリオ" panose="020B0604030504040204" pitchFamily="50" charset="-128"/>
              </a:rPr>
              <a:t>」に基づいて作成しています。</a:t>
            </a:r>
            <a:endParaRPr kumimoji="1" lang="en-US" altLang="ja-JP" sz="1000" dirty="0">
              <a:solidFill>
                <a:schemeClr val="tx1">
                  <a:lumMod val="75000"/>
                  <a:lumOff val="25000"/>
                </a:schemeClr>
              </a:solidFill>
              <a:latin typeface="メイリオ" panose="020B0604030504040204" pitchFamily="50" charset="-128"/>
              <a:ea typeface="メイリオ" panose="020B0604030504040204" pitchFamily="50" charset="-128"/>
            </a:endParaRPr>
          </a:p>
          <a:p>
            <a:pPr algn="ctr">
              <a:lnSpc>
                <a:spcPct val="150000"/>
              </a:lnSpc>
            </a:pPr>
            <a:r>
              <a:rPr kumimoji="1" lang="ja-JP" altLang="en-US" sz="1000" dirty="0">
                <a:solidFill>
                  <a:schemeClr val="tx1">
                    <a:lumMod val="75000"/>
                    <a:lumOff val="25000"/>
                  </a:schemeClr>
                </a:solidFill>
                <a:latin typeface="メイリオ" panose="020B0604030504040204" pitchFamily="50" charset="-128"/>
                <a:ea typeface="メイリオ" panose="020B0604030504040204" pitchFamily="50" charset="-128"/>
              </a:rPr>
              <a:t>あくまで抜粋・まとめ版となりますので、対策時には正式版もご参照いただくことを推奨します</a:t>
            </a:r>
            <a:endParaRPr kumimoji="1" lang="en-US" altLang="ja-JP" sz="1000" dirty="0">
              <a:solidFill>
                <a:schemeClr val="tx1">
                  <a:lumMod val="75000"/>
                  <a:lumOff val="25000"/>
                </a:schemeClr>
              </a:solidFill>
              <a:latin typeface="メイリオ" panose="020B0604030504040204" pitchFamily="50" charset="-128"/>
              <a:ea typeface="メイリオ" panose="020B0604030504040204" pitchFamily="50" charset="-128"/>
            </a:endParaRPr>
          </a:p>
          <a:p>
            <a:pPr algn="ctr">
              <a:lnSpc>
                <a:spcPct val="150000"/>
              </a:lnSpc>
            </a:pPr>
            <a:r>
              <a:rPr kumimoji="1" lang="ja-JP" altLang="en-US" sz="1000" dirty="0">
                <a:solidFill>
                  <a:schemeClr val="tx1">
                    <a:lumMod val="75000"/>
                    <a:lumOff val="25000"/>
                  </a:schemeClr>
                </a:solidFill>
                <a:latin typeface="メイリオ"/>
                <a:ea typeface="メイリオ"/>
              </a:rPr>
              <a:t>文部科学省：</a:t>
            </a:r>
            <a:r>
              <a:rPr kumimoji="1" lang="en-US" altLang="ja-JP" sz="1000" dirty="0">
                <a:solidFill>
                  <a:schemeClr val="tx1">
                    <a:lumMod val="75000"/>
                    <a:lumOff val="25000"/>
                  </a:schemeClr>
                </a:solidFill>
                <a:latin typeface="メイリオ"/>
                <a:ea typeface="メイリオ"/>
                <a:hlinkClick r:id="rId2">
                  <a:extLst>
                    <a:ext uri="{A12FA001-AC4F-418D-AE19-62706E023703}">
                      <ahyp:hlinkClr xmlns:ahyp="http://schemas.microsoft.com/office/drawing/2018/hyperlinkcolor" val="tx"/>
                    </a:ext>
                  </a:extLst>
                </a:hlinkClick>
              </a:rPr>
              <a:t>https://www.mext.go.jp/content/20220304-mxt_shuukyo01-100003157_1.pdf</a:t>
            </a:r>
            <a:endParaRPr kumimoji="1" lang="en-US" altLang="ja-JP" sz="1000" dirty="0">
              <a:solidFill>
                <a:schemeClr val="tx1">
                  <a:lumMod val="75000"/>
                  <a:lumOff val="25000"/>
                </a:schemeClr>
              </a:solidFill>
              <a:latin typeface="メイリオ"/>
              <a:ea typeface="メイリオ"/>
            </a:endParaRPr>
          </a:p>
        </p:txBody>
      </p:sp>
    </p:spTree>
    <p:extLst>
      <p:ext uri="{BB962C8B-B14F-4D97-AF65-F5344CB8AC3E}">
        <p14:creationId xmlns:p14="http://schemas.microsoft.com/office/powerpoint/2010/main" val="8746544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E15950ED-B633-D0B3-B172-9F3FC8D19DC1}"/>
              </a:ext>
            </a:extLst>
          </p:cNvPr>
          <p:cNvSpPr>
            <a:spLocks noGrp="1"/>
          </p:cNvSpPr>
          <p:nvPr>
            <p:ph type="body" sz="quarter" idx="15"/>
          </p:nvPr>
        </p:nvSpPr>
        <p:spPr>
          <a:prstGeom prst="rect">
            <a:avLst/>
          </a:prstGeom>
        </p:spPr>
        <p:txBody>
          <a:bodyPr/>
          <a:lstStyle/>
          <a:p>
            <a:r>
              <a:rPr kumimoji="1" lang="en-US" altLang="ja-JP" dirty="0"/>
              <a:t>2024</a:t>
            </a:r>
            <a:r>
              <a:rPr kumimoji="1" lang="ja-JP" altLang="en-US" dirty="0"/>
              <a:t>年を目標に「児童生徒</a:t>
            </a:r>
            <a:r>
              <a:rPr kumimoji="1" lang="en-US" altLang="ja-JP" dirty="0"/>
              <a:t>1</a:t>
            </a:r>
            <a:r>
              <a:rPr kumimoji="1" lang="ja-JP" altLang="en-US" dirty="0"/>
              <a:t>人</a:t>
            </a:r>
            <a:r>
              <a:rPr kumimoji="1" lang="en-US" altLang="ja-JP" dirty="0"/>
              <a:t>1</a:t>
            </a:r>
            <a:r>
              <a:rPr kumimoji="1" lang="ja-JP" altLang="en-US" dirty="0"/>
              <a:t>台</a:t>
            </a:r>
            <a:r>
              <a:rPr kumimoji="1" lang="en-US" altLang="ja-JP" dirty="0"/>
              <a:t>PC</a:t>
            </a:r>
            <a:r>
              <a:rPr kumimoji="1" lang="ja-JP" altLang="en-US" dirty="0"/>
              <a:t>」を実現！学校環境だけでなく教育にも広がる</a:t>
            </a:r>
            <a:r>
              <a:rPr kumimoji="1" lang="en-US" altLang="ja-JP" dirty="0"/>
              <a:t>ICT</a:t>
            </a:r>
            <a:r>
              <a:rPr kumimoji="1" lang="ja-JP" altLang="en-US" dirty="0"/>
              <a:t>化</a:t>
            </a:r>
          </a:p>
        </p:txBody>
      </p:sp>
      <p:sp>
        <p:nvSpPr>
          <p:cNvPr id="12" name="テキスト プレースホルダー 11">
            <a:extLst>
              <a:ext uri="{FF2B5EF4-FFF2-40B4-BE49-F238E27FC236}">
                <a16:creationId xmlns:a16="http://schemas.microsoft.com/office/drawing/2014/main" id="{64F27ADC-37B2-DA60-9200-C4950833B91F}"/>
              </a:ext>
            </a:extLst>
          </p:cNvPr>
          <p:cNvSpPr>
            <a:spLocks noGrp="1"/>
          </p:cNvSpPr>
          <p:nvPr>
            <p:ph type="body" sz="quarter" idx="13"/>
          </p:nvPr>
        </p:nvSpPr>
        <p:spPr>
          <a:prstGeom prst="rect">
            <a:avLst/>
          </a:prstGeom>
        </p:spPr>
        <p:txBody>
          <a:bodyPr/>
          <a:lstStyle/>
          <a:p>
            <a:r>
              <a:rPr lang="ja-JP" altLang="en-US" dirty="0"/>
              <a:t>教育現場の変化</a:t>
            </a:r>
          </a:p>
        </p:txBody>
      </p:sp>
      <p:sp>
        <p:nvSpPr>
          <p:cNvPr id="5" name="テキスト ボックス 4">
            <a:extLst>
              <a:ext uri="{FF2B5EF4-FFF2-40B4-BE49-F238E27FC236}">
                <a16:creationId xmlns:a16="http://schemas.microsoft.com/office/drawing/2014/main" id="{E9C3B265-CC78-D539-D430-B369959C6AD1}"/>
              </a:ext>
            </a:extLst>
          </p:cNvPr>
          <p:cNvSpPr txBox="1"/>
          <p:nvPr/>
        </p:nvSpPr>
        <p:spPr>
          <a:xfrm>
            <a:off x="758415" y="1936759"/>
            <a:ext cx="10739679" cy="832920"/>
          </a:xfrm>
          <a:prstGeom prst="rect">
            <a:avLst/>
          </a:prstGeom>
          <a:noFill/>
        </p:spPr>
        <p:txBody>
          <a:bodyPr wrap="square" rtlCol="0">
            <a:spAutoFit/>
          </a:bodyPr>
          <a:lstStyle/>
          <a:p>
            <a:pPr>
              <a:lnSpc>
                <a:spcPct val="150000"/>
              </a:lnSpc>
              <a:buClr>
                <a:schemeClr val="accent1"/>
              </a:buClr>
              <a:buSzPct val="110000"/>
            </a:pPr>
            <a:r>
              <a:rPr lang="ja-JP" altLang="en-US" sz="1100" dirty="0">
                <a:latin typeface="メイリオ" panose="020B0604030504040204" pitchFamily="50" charset="-128"/>
                <a:ea typeface="メイリオ" panose="020B0604030504040204" pitchFamily="50" charset="-128"/>
              </a:rPr>
              <a:t>児童生徒１人１台コンピュータを実現することで、これまでの我が国の教育実践と最先端の</a:t>
            </a:r>
            <a:r>
              <a:rPr lang="en-US" altLang="ja-JP" sz="1100" dirty="0">
                <a:latin typeface="メイリオ" panose="020B0604030504040204" pitchFamily="50" charset="-128"/>
                <a:ea typeface="メイリオ" panose="020B0604030504040204" pitchFamily="50" charset="-128"/>
              </a:rPr>
              <a:t>ICT</a:t>
            </a:r>
            <a:r>
              <a:rPr lang="ja-JP" altLang="en-US" sz="1100" dirty="0">
                <a:latin typeface="メイリオ" panose="020B0604030504040204" pitchFamily="50" charset="-128"/>
                <a:ea typeface="メイリオ" panose="020B0604030504040204" pitchFamily="50" charset="-128"/>
              </a:rPr>
              <a:t>のベストミックスを図り、教師・児童生徒の力を最大限に引き出す。災害や感染症の発生等による学校の臨時休業等の緊急時における、児童生徒の学びの保障の観点からも、</a:t>
            </a:r>
            <a:r>
              <a:rPr lang="en-US" altLang="ja-JP" sz="1100" dirty="0">
                <a:latin typeface="メイリオ" panose="020B0604030504040204" pitchFamily="50" charset="-128"/>
                <a:ea typeface="メイリオ" panose="020B0604030504040204" pitchFamily="50" charset="-128"/>
              </a:rPr>
              <a:t>ICT</a:t>
            </a:r>
            <a:r>
              <a:rPr lang="ja-JP" altLang="en-US" sz="1100" dirty="0">
                <a:latin typeface="メイリオ" panose="020B0604030504040204" pitchFamily="50" charset="-128"/>
                <a:ea typeface="メイリオ" panose="020B0604030504040204" pitchFamily="50" charset="-128"/>
              </a:rPr>
              <a:t>を効果的にフル活用することが重要である。ハード面の整備だけでなく、ソフト・指導体制を一体とした改革を強力に推進する。</a:t>
            </a:r>
          </a:p>
        </p:txBody>
      </p:sp>
      <p:graphicFrame>
        <p:nvGraphicFramePr>
          <p:cNvPr id="6" name="表 5">
            <a:extLst>
              <a:ext uri="{FF2B5EF4-FFF2-40B4-BE49-F238E27FC236}">
                <a16:creationId xmlns:a16="http://schemas.microsoft.com/office/drawing/2014/main" id="{479AF38B-2AB8-46BE-F9EF-3E6EFC8246DF}"/>
              </a:ext>
            </a:extLst>
          </p:cNvPr>
          <p:cNvGraphicFramePr>
            <a:graphicFrameLocks noGrp="1"/>
          </p:cNvGraphicFramePr>
          <p:nvPr>
            <p:extLst>
              <p:ext uri="{D42A27DB-BD31-4B8C-83A1-F6EECF244321}">
                <p14:modId xmlns:p14="http://schemas.microsoft.com/office/powerpoint/2010/main" val="906799059"/>
              </p:ext>
            </p:extLst>
          </p:nvPr>
        </p:nvGraphicFramePr>
        <p:xfrm>
          <a:off x="827035" y="4685944"/>
          <a:ext cx="5230312" cy="1198881"/>
        </p:xfrm>
        <a:graphic>
          <a:graphicData uri="http://schemas.openxmlformats.org/drawingml/2006/table">
            <a:tbl>
              <a:tblPr/>
              <a:tblGrid>
                <a:gridCol w="1107146">
                  <a:extLst>
                    <a:ext uri="{9D8B030D-6E8A-4147-A177-3AD203B41FA5}">
                      <a16:colId xmlns:a16="http://schemas.microsoft.com/office/drawing/2014/main" val="148059556"/>
                    </a:ext>
                  </a:extLst>
                </a:gridCol>
                <a:gridCol w="4123166">
                  <a:extLst>
                    <a:ext uri="{9D8B030D-6E8A-4147-A177-3AD203B41FA5}">
                      <a16:colId xmlns:a16="http://schemas.microsoft.com/office/drawing/2014/main" val="3841759931"/>
                    </a:ext>
                  </a:extLst>
                </a:gridCol>
              </a:tblGrid>
              <a:tr h="399627">
                <a:tc>
                  <a:txBody>
                    <a:bodyPr/>
                    <a:lstStyle/>
                    <a:p>
                      <a:pPr algn="ctr" fontAlgn="ctr"/>
                      <a:r>
                        <a:rPr lang="en-US" altLang="ja-JP" sz="1100" b="1" i="0" u="none" strike="noStrike" dirty="0">
                          <a:solidFill>
                            <a:schemeClr val="bg1"/>
                          </a:solidFill>
                          <a:effectLst/>
                          <a:latin typeface="メイリオ" panose="020B0604030504040204" pitchFamily="50" charset="-128"/>
                          <a:ea typeface="メイリオ" panose="020B0604030504040204" pitchFamily="50" charset="-128"/>
                        </a:rPr>
                        <a:t>2019</a:t>
                      </a:r>
                      <a:r>
                        <a:rPr lang="ja-JP" altLang="en-US" sz="1100" b="1" i="0" u="none" strike="noStrike" dirty="0">
                          <a:solidFill>
                            <a:schemeClr val="bg1"/>
                          </a:solidFill>
                          <a:effectLst/>
                          <a:latin typeface="メイリオ" panose="020B0604030504040204" pitchFamily="50" charset="-128"/>
                          <a:ea typeface="メイリオ" panose="020B0604030504040204" pitchFamily="50" charset="-128"/>
                        </a:rPr>
                        <a:t>年末</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3C34B"/>
                    </a:solidFill>
                  </a:tcPr>
                </a:tc>
                <a:tc>
                  <a:txBody>
                    <a:bodyPr/>
                    <a:lstStyle/>
                    <a:p>
                      <a:pPr marL="90488" indent="0" algn="l" fontAlgn="ct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rPr>
                        <a:t>政府が事業費を計上した補正予算を決定</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33291062"/>
                  </a:ext>
                </a:extLst>
              </a:tr>
              <a:tr h="399627">
                <a:tc>
                  <a:txBody>
                    <a:bodyPr/>
                    <a:lstStyle/>
                    <a:p>
                      <a:pPr algn="ctr" fontAlgn="ctr"/>
                      <a:r>
                        <a:rPr lang="en-US" altLang="ja-JP" sz="1100" b="1" i="0" u="none" strike="noStrike" dirty="0">
                          <a:solidFill>
                            <a:schemeClr val="bg1"/>
                          </a:solidFill>
                          <a:effectLst/>
                          <a:latin typeface="メイリオ" panose="020B0604030504040204" pitchFamily="50" charset="-128"/>
                          <a:ea typeface="メイリオ" panose="020B0604030504040204" pitchFamily="50" charset="-128"/>
                        </a:rPr>
                        <a:t>2020</a:t>
                      </a:r>
                      <a:r>
                        <a:rPr lang="ja-JP" altLang="en-US" sz="1100" b="1" i="0" u="none" strike="noStrike" dirty="0">
                          <a:solidFill>
                            <a:schemeClr val="bg1"/>
                          </a:solidFill>
                          <a:effectLst/>
                          <a:latin typeface="メイリオ" panose="020B0604030504040204" pitchFamily="50" charset="-128"/>
                          <a:ea typeface="メイリオ" panose="020B0604030504040204" pitchFamily="50" charset="-128"/>
                        </a:rPr>
                        <a:t>年度</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3C34B"/>
                    </a:solidFill>
                  </a:tcPr>
                </a:tc>
                <a:tc>
                  <a:txBody>
                    <a:bodyPr/>
                    <a:lstStyle/>
                    <a:p>
                      <a:pPr marL="90488" indent="0" algn="l" defTabSz="914269" rtl="0" eaLnBrk="1" fontAlgn="ctr" latinLnBrk="0" hangingPunct="1"/>
                      <a:r>
                        <a:rPr kumimoji="1" lang="ja-JP" altLang="en-US" sz="1100" b="0" i="0" u="none" strike="noStrike" kern="1200" dirty="0">
                          <a:solidFill>
                            <a:srgbClr val="000000"/>
                          </a:solidFill>
                          <a:effectLst/>
                          <a:latin typeface="メイリオ" panose="020B0604030504040204" pitchFamily="50" charset="-128"/>
                          <a:ea typeface="メイリオ" panose="020B0604030504040204" pitchFamily="50" charset="-128"/>
                          <a:cs typeface="+mn-cs"/>
                        </a:rPr>
                        <a:t>小中学校に向けパソコン配備開始</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12370411"/>
                  </a:ext>
                </a:extLst>
              </a:tr>
              <a:tr h="399627">
                <a:tc>
                  <a:txBody>
                    <a:bodyPr/>
                    <a:lstStyle/>
                    <a:p>
                      <a:pPr algn="ctr" fontAlgn="ctr"/>
                      <a:r>
                        <a:rPr lang="en-US" altLang="ja-JP" sz="1100" b="1" i="0" u="none" strike="noStrike" dirty="0">
                          <a:solidFill>
                            <a:schemeClr val="bg1"/>
                          </a:solidFill>
                          <a:effectLst/>
                          <a:latin typeface="メイリオ" panose="020B0604030504040204" pitchFamily="50" charset="-128"/>
                          <a:ea typeface="メイリオ" panose="020B0604030504040204" pitchFamily="50" charset="-128"/>
                        </a:rPr>
                        <a:t>2024</a:t>
                      </a:r>
                      <a:r>
                        <a:rPr lang="ja-JP" altLang="en-US" sz="1100" b="1" i="0" u="none" strike="noStrike" dirty="0">
                          <a:solidFill>
                            <a:schemeClr val="bg1"/>
                          </a:solidFill>
                          <a:effectLst/>
                          <a:latin typeface="メイリオ" panose="020B0604030504040204" pitchFamily="50" charset="-128"/>
                          <a:ea typeface="メイリオ" panose="020B0604030504040204" pitchFamily="50" charset="-128"/>
                        </a:rPr>
                        <a:t>年度</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3C34B"/>
                    </a:solidFill>
                  </a:tcPr>
                </a:tc>
                <a:tc>
                  <a:txBody>
                    <a:bodyPr/>
                    <a:lstStyle/>
                    <a:p>
                      <a:pPr marL="90488" indent="0" algn="l" defTabSz="914269" rtl="0" eaLnBrk="1" fontAlgn="ctr" latinLnBrk="0" hangingPunct="1"/>
                      <a:r>
                        <a:rPr kumimoji="1" lang="ja-JP" altLang="en-US" sz="1100" b="0" i="0" u="none" strike="noStrike" kern="1200" dirty="0">
                          <a:solidFill>
                            <a:srgbClr val="000000"/>
                          </a:solidFill>
                          <a:effectLst/>
                          <a:latin typeface="メイリオ" panose="020B0604030504040204" pitchFamily="50" charset="-128"/>
                          <a:ea typeface="メイリオ" panose="020B0604030504040204" pitchFamily="50" charset="-128"/>
                          <a:cs typeface="+mn-cs"/>
                        </a:rPr>
                        <a:t>全ての配備完了</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64600800"/>
                  </a:ext>
                </a:extLst>
              </a:tr>
            </a:tbl>
          </a:graphicData>
        </a:graphic>
      </p:graphicFrame>
      <p:sp>
        <p:nvSpPr>
          <p:cNvPr id="7" name="テキスト ボックス 6">
            <a:extLst>
              <a:ext uri="{FF2B5EF4-FFF2-40B4-BE49-F238E27FC236}">
                <a16:creationId xmlns:a16="http://schemas.microsoft.com/office/drawing/2014/main" id="{48FD7E2B-59F2-C5FF-A86F-FBB81180AC99}"/>
              </a:ext>
            </a:extLst>
          </p:cNvPr>
          <p:cNvSpPr txBox="1"/>
          <p:nvPr/>
        </p:nvSpPr>
        <p:spPr>
          <a:xfrm>
            <a:off x="758415" y="4312635"/>
            <a:ext cx="4767338" cy="291490"/>
          </a:xfrm>
          <a:prstGeom prst="rect">
            <a:avLst/>
          </a:prstGeom>
          <a:noFill/>
        </p:spPr>
        <p:txBody>
          <a:bodyPr wrap="square" rtlCol="0">
            <a:spAutoFit/>
          </a:bodyPr>
          <a:lstStyle/>
          <a:p>
            <a:pPr>
              <a:lnSpc>
                <a:spcPts val="1700"/>
              </a:lnSpc>
            </a:pPr>
            <a:r>
              <a:rPr lang="ja-JP" altLang="en-US" sz="1200" b="1" dirty="0">
                <a:solidFill>
                  <a:schemeClr val="tx1">
                    <a:lumMod val="75000"/>
                    <a:lumOff val="25000"/>
                  </a:schemeClr>
                </a:solidFill>
                <a:latin typeface="Meiryo UI" panose="020B0604030504040204" pitchFamily="50" charset="-128"/>
                <a:ea typeface="Meiryo UI" panose="020B0604030504040204" pitchFamily="50" charset="-128"/>
              </a:rPr>
              <a:t>＜配備スケジュール＞</a:t>
            </a:r>
          </a:p>
        </p:txBody>
      </p:sp>
      <p:grpSp>
        <p:nvGrpSpPr>
          <p:cNvPr id="8" name="グループ化 7">
            <a:extLst>
              <a:ext uri="{FF2B5EF4-FFF2-40B4-BE49-F238E27FC236}">
                <a16:creationId xmlns:a16="http://schemas.microsoft.com/office/drawing/2014/main" id="{C06E0902-51E2-0D76-5151-5CCBF09B338E}"/>
              </a:ext>
            </a:extLst>
          </p:cNvPr>
          <p:cNvGrpSpPr/>
          <p:nvPr/>
        </p:nvGrpSpPr>
        <p:grpSpPr>
          <a:xfrm>
            <a:off x="7648465" y="3680704"/>
            <a:ext cx="3708345" cy="2634464"/>
            <a:chOff x="6096000" y="0"/>
            <a:chExt cx="11098689" cy="7386486"/>
          </a:xfrm>
        </p:grpSpPr>
        <p:pic>
          <p:nvPicPr>
            <p:cNvPr id="9" name="図 8">
              <a:extLst>
                <a:ext uri="{FF2B5EF4-FFF2-40B4-BE49-F238E27FC236}">
                  <a16:creationId xmlns:a16="http://schemas.microsoft.com/office/drawing/2014/main" id="{3F6C823E-922D-4CFD-FF54-94BD26BC4D9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379551" y="0"/>
              <a:ext cx="6815138" cy="6858000"/>
            </a:xfrm>
            <a:prstGeom prst="rect">
              <a:avLst/>
            </a:prstGeom>
          </p:spPr>
        </p:pic>
        <p:pic>
          <p:nvPicPr>
            <p:cNvPr id="10" name="図 9">
              <a:extLst>
                <a:ext uri="{FF2B5EF4-FFF2-40B4-BE49-F238E27FC236}">
                  <a16:creationId xmlns:a16="http://schemas.microsoft.com/office/drawing/2014/main" id="{DE02FBA4-E7F3-756B-D487-94D7C56185D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96000" y="528486"/>
              <a:ext cx="6815138" cy="6858000"/>
            </a:xfrm>
            <a:prstGeom prst="rect">
              <a:avLst/>
            </a:prstGeom>
          </p:spPr>
        </p:pic>
      </p:grpSp>
      <p:sp>
        <p:nvSpPr>
          <p:cNvPr id="11" name="正方形/長方形 10">
            <a:extLst>
              <a:ext uri="{FF2B5EF4-FFF2-40B4-BE49-F238E27FC236}">
                <a16:creationId xmlns:a16="http://schemas.microsoft.com/office/drawing/2014/main" id="{77CE9E2C-9E79-D62E-9AAF-59496DC07773}"/>
              </a:ext>
            </a:extLst>
          </p:cNvPr>
          <p:cNvSpPr/>
          <p:nvPr/>
        </p:nvSpPr>
        <p:spPr>
          <a:xfrm>
            <a:off x="689795" y="1415325"/>
            <a:ext cx="10808299" cy="364274"/>
          </a:xfrm>
          <a:prstGeom prst="rect">
            <a:avLst/>
          </a:prstGeom>
          <a:solidFill>
            <a:srgbClr val="4BB6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GIGA</a:t>
            </a:r>
            <a:r>
              <a:rPr kumimoji="1" lang="ja-JP" altLang="en-US" sz="14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スクール構想による１人１台端末環境の実現等について</a:t>
            </a:r>
          </a:p>
        </p:txBody>
      </p:sp>
      <p:sp>
        <p:nvSpPr>
          <p:cNvPr id="14" name="角丸四角形 19">
            <a:extLst>
              <a:ext uri="{FF2B5EF4-FFF2-40B4-BE49-F238E27FC236}">
                <a16:creationId xmlns:a16="http://schemas.microsoft.com/office/drawing/2014/main" id="{F8750278-C772-A070-A7BB-49F2BFB0C5A7}"/>
              </a:ext>
            </a:extLst>
          </p:cNvPr>
          <p:cNvSpPr/>
          <p:nvPr/>
        </p:nvSpPr>
        <p:spPr>
          <a:xfrm>
            <a:off x="1032991" y="3001368"/>
            <a:ext cx="3309973" cy="601021"/>
          </a:xfrm>
          <a:prstGeom prst="roundRect">
            <a:avLst>
              <a:gd name="adj" fmla="val 14393"/>
            </a:avLst>
          </a:prstGeom>
          <a:noFill/>
          <a:ln>
            <a:solidFill>
              <a:srgbClr val="4BB6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700"/>
              </a:lnSpc>
            </a:pPr>
            <a:r>
              <a:rPr kumimoji="1" lang="ja-JP" altLang="en-US" sz="1200" b="1" dirty="0">
                <a:solidFill>
                  <a:srgbClr val="4BB6C4"/>
                </a:solidFill>
                <a:latin typeface="メイリオ" panose="020B0604030504040204" pitchFamily="50" charset="-128"/>
                <a:ea typeface="メイリオ" panose="020B0604030504040204" pitchFamily="50" charset="-128"/>
                <a:cs typeface="メイリオ" panose="020B0604030504040204" pitchFamily="50" charset="-128"/>
              </a:rPr>
              <a:t>＜ハード＞</a:t>
            </a:r>
            <a:endParaRPr kumimoji="1" lang="en-US" altLang="ja-JP" sz="1200" b="1" dirty="0">
              <a:solidFill>
                <a:srgbClr val="4BB6C4"/>
              </a:solidFill>
              <a:latin typeface="メイリオ" panose="020B0604030504040204" pitchFamily="50" charset="-128"/>
              <a:ea typeface="メイリオ" panose="020B0604030504040204" pitchFamily="50" charset="-128"/>
              <a:cs typeface="メイリオ" panose="020B0604030504040204" pitchFamily="50" charset="-128"/>
            </a:endParaRPr>
          </a:p>
          <a:p>
            <a:pPr algn="ctr">
              <a:lnSpc>
                <a:spcPts val="1700"/>
              </a:lnSpc>
            </a:pPr>
            <a:r>
              <a:rPr kumimoji="1" lang="en-US" altLang="ja-JP" sz="1200" dirty="0">
                <a:solidFill>
                  <a:srgbClr val="4BB6C4"/>
                </a:solidFill>
                <a:latin typeface="メイリオ" panose="020B0604030504040204" pitchFamily="50" charset="-128"/>
                <a:ea typeface="メイリオ" panose="020B0604030504040204" pitchFamily="50" charset="-128"/>
                <a:cs typeface="メイリオ" panose="020B0604030504040204" pitchFamily="50" charset="-128"/>
              </a:rPr>
              <a:t>ICT</a:t>
            </a:r>
            <a:r>
              <a:rPr kumimoji="1" lang="ja-JP" altLang="en-US" sz="1200" dirty="0">
                <a:solidFill>
                  <a:srgbClr val="4BB6C4"/>
                </a:solidFill>
                <a:latin typeface="メイリオ" panose="020B0604030504040204" pitchFamily="50" charset="-128"/>
                <a:ea typeface="メイリオ" panose="020B0604030504040204" pitchFamily="50" charset="-128"/>
                <a:cs typeface="メイリオ" panose="020B0604030504040204" pitchFamily="50" charset="-128"/>
              </a:rPr>
              <a:t>環境整備の抜本的充実</a:t>
            </a:r>
          </a:p>
        </p:txBody>
      </p:sp>
      <p:sp>
        <p:nvSpPr>
          <p:cNvPr id="15" name="角丸四角形 19">
            <a:extLst>
              <a:ext uri="{FF2B5EF4-FFF2-40B4-BE49-F238E27FC236}">
                <a16:creationId xmlns:a16="http://schemas.microsoft.com/office/drawing/2014/main" id="{396C1892-EBE1-FBDC-430E-7F2E2266AD2B}"/>
              </a:ext>
            </a:extLst>
          </p:cNvPr>
          <p:cNvSpPr/>
          <p:nvPr/>
        </p:nvSpPr>
        <p:spPr>
          <a:xfrm>
            <a:off x="4438957" y="3001368"/>
            <a:ext cx="3309973" cy="601021"/>
          </a:xfrm>
          <a:prstGeom prst="roundRect">
            <a:avLst>
              <a:gd name="adj" fmla="val 14393"/>
            </a:avLst>
          </a:prstGeom>
          <a:noFill/>
          <a:ln>
            <a:solidFill>
              <a:srgbClr val="4BB6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700"/>
              </a:lnSpc>
            </a:pPr>
            <a:r>
              <a:rPr kumimoji="1" lang="ja-JP" altLang="en-US" sz="1200" b="1" dirty="0">
                <a:solidFill>
                  <a:srgbClr val="4BB6C4"/>
                </a:solidFill>
                <a:latin typeface="メイリオ" panose="020B0604030504040204" pitchFamily="50" charset="-128"/>
                <a:ea typeface="メイリオ" panose="020B0604030504040204" pitchFamily="50" charset="-128"/>
                <a:cs typeface="メイリオ" panose="020B0604030504040204" pitchFamily="50" charset="-128"/>
              </a:rPr>
              <a:t>＜ソフト＞</a:t>
            </a:r>
            <a:endParaRPr kumimoji="1" lang="en-US" altLang="ja-JP" sz="1200" b="1" dirty="0">
              <a:solidFill>
                <a:srgbClr val="4BB6C4"/>
              </a:solidFill>
              <a:latin typeface="メイリオ" panose="020B0604030504040204" pitchFamily="50" charset="-128"/>
              <a:ea typeface="メイリオ" panose="020B0604030504040204" pitchFamily="50" charset="-128"/>
              <a:cs typeface="メイリオ" panose="020B0604030504040204" pitchFamily="50" charset="-128"/>
            </a:endParaRPr>
          </a:p>
          <a:p>
            <a:pPr algn="ctr">
              <a:lnSpc>
                <a:spcPts val="1700"/>
              </a:lnSpc>
            </a:pPr>
            <a:r>
              <a:rPr kumimoji="1" lang="ja-JP" altLang="en-US" sz="1200" dirty="0">
                <a:solidFill>
                  <a:srgbClr val="4BB6C4"/>
                </a:solidFill>
                <a:latin typeface="メイリオ" panose="020B0604030504040204" pitchFamily="50" charset="-128"/>
                <a:ea typeface="メイリオ" panose="020B0604030504040204" pitchFamily="50" charset="-128"/>
                <a:cs typeface="メイリオ" panose="020B0604030504040204" pitchFamily="50" charset="-128"/>
              </a:rPr>
              <a:t>デジタルならではの学びの充実</a:t>
            </a:r>
          </a:p>
        </p:txBody>
      </p:sp>
      <p:sp>
        <p:nvSpPr>
          <p:cNvPr id="16" name="角丸四角形 19">
            <a:extLst>
              <a:ext uri="{FF2B5EF4-FFF2-40B4-BE49-F238E27FC236}">
                <a16:creationId xmlns:a16="http://schemas.microsoft.com/office/drawing/2014/main" id="{750C97FC-847B-1A99-86DB-40C031F14277}"/>
              </a:ext>
            </a:extLst>
          </p:cNvPr>
          <p:cNvSpPr/>
          <p:nvPr/>
        </p:nvSpPr>
        <p:spPr>
          <a:xfrm>
            <a:off x="7847652" y="3001368"/>
            <a:ext cx="3309973" cy="601021"/>
          </a:xfrm>
          <a:prstGeom prst="roundRect">
            <a:avLst>
              <a:gd name="adj" fmla="val 14393"/>
            </a:avLst>
          </a:prstGeom>
          <a:noFill/>
          <a:ln>
            <a:solidFill>
              <a:srgbClr val="4BB6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700"/>
              </a:lnSpc>
            </a:pPr>
            <a:r>
              <a:rPr kumimoji="1" lang="ja-JP" altLang="en-US" sz="1200" b="1" dirty="0">
                <a:solidFill>
                  <a:srgbClr val="4BB6C4"/>
                </a:solidFill>
                <a:latin typeface="メイリオ" panose="020B0604030504040204" pitchFamily="50" charset="-128"/>
                <a:ea typeface="メイリオ" panose="020B0604030504040204" pitchFamily="50" charset="-128"/>
                <a:cs typeface="メイリオ" panose="020B0604030504040204" pitchFamily="50" charset="-128"/>
              </a:rPr>
              <a:t>＜指導体制＞</a:t>
            </a:r>
            <a:endParaRPr kumimoji="1" lang="en-US" altLang="ja-JP" sz="1200" b="1" dirty="0">
              <a:solidFill>
                <a:srgbClr val="4BB6C4"/>
              </a:solidFill>
              <a:latin typeface="メイリオ" panose="020B0604030504040204" pitchFamily="50" charset="-128"/>
              <a:ea typeface="メイリオ" panose="020B0604030504040204" pitchFamily="50" charset="-128"/>
              <a:cs typeface="メイリオ" panose="020B0604030504040204" pitchFamily="50" charset="-128"/>
            </a:endParaRPr>
          </a:p>
          <a:p>
            <a:pPr algn="ctr">
              <a:lnSpc>
                <a:spcPts val="1700"/>
              </a:lnSpc>
            </a:pPr>
            <a:r>
              <a:rPr kumimoji="1" lang="ja-JP" altLang="en-US" sz="1200" dirty="0">
                <a:solidFill>
                  <a:srgbClr val="4BB6C4"/>
                </a:solidFill>
                <a:latin typeface="メイリオ" panose="020B0604030504040204" pitchFamily="50" charset="-128"/>
                <a:ea typeface="メイリオ" panose="020B0604030504040204" pitchFamily="50" charset="-128"/>
                <a:cs typeface="メイリオ" panose="020B0604030504040204" pitchFamily="50" charset="-128"/>
              </a:rPr>
              <a:t>日常的に</a:t>
            </a:r>
            <a:r>
              <a:rPr kumimoji="1" lang="en-US" altLang="ja-JP" sz="1200" dirty="0">
                <a:solidFill>
                  <a:srgbClr val="4BB6C4"/>
                </a:solidFill>
                <a:latin typeface="メイリオ" panose="020B0604030504040204" pitchFamily="50" charset="-128"/>
                <a:ea typeface="メイリオ" panose="020B0604030504040204" pitchFamily="50" charset="-128"/>
                <a:cs typeface="メイリオ" panose="020B0604030504040204" pitchFamily="50" charset="-128"/>
              </a:rPr>
              <a:t>ICT</a:t>
            </a:r>
            <a:r>
              <a:rPr kumimoji="1" lang="ja-JP" altLang="en-US" sz="1200" dirty="0">
                <a:solidFill>
                  <a:srgbClr val="4BB6C4"/>
                </a:solidFill>
                <a:latin typeface="メイリオ" panose="020B0604030504040204" pitchFamily="50" charset="-128"/>
                <a:ea typeface="メイリオ" panose="020B0604030504040204" pitchFamily="50" charset="-128"/>
                <a:cs typeface="メイリオ" panose="020B0604030504040204" pitchFamily="50" charset="-128"/>
              </a:rPr>
              <a:t>を活用できる体制</a:t>
            </a:r>
          </a:p>
        </p:txBody>
      </p:sp>
      <p:sp>
        <p:nvSpPr>
          <p:cNvPr id="17" name="テキスト ボックス 16">
            <a:extLst>
              <a:ext uri="{FF2B5EF4-FFF2-40B4-BE49-F238E27FC236}">
                <a16:creationId xmlns:a16="http://schemas.microsoft.com/office/drawing/2014/main" id="{3E2515AE-598D-35A6-CDF1-3314A7999296}"/>
              </a:ext>
            </a:extLst>
          </p:cNvPr>
          <p:cNvSpPr txBox="1"/>
          <p:nvPr/>
        </p:nvSpPr>
        <p:spPr>
          <a:xfrm>
            <a:off x="233057" y="6315168"/>
            <a:ext cx="11665735" cy="334707"/>
          </a:xfrm>
          <a:prstGeom prst="rect">
            <a:avLst/>
          </a:prstGeom>
          <a:noFill/>
        </p:spPr>
        <p:txBody>
          <a:bodyPr wrap="square" rtlCol="0">
            <a:spAutoFit/>
          </a:bodyPr>
          <a:lstStyle/>
          <a:p>
            <a:pPr algn="r">
              <a:lnSpc>
                <a:spcPct val="200000"/>
              </a:lnSpc>
              <a:buClr>
                <a:schemeClr val="accent1"/>
              </a:buClr>
              <a:buSzPct val="110000"/>
            </a:pPr>
            <a:r>
              <a:rPr lang="en-US" altLang="ja-JP" sz="9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dirty="0">
                <a:latin typeface="メイリオ" panose="020B0604030504040204" pitchFamily="50" charset="-128"/>
                <a:ea typeface="メイリオ" panose="020B0604030504040204" pitchFamily="50" charset="-128"/>
                <a:cs typeface="メイリオ" panose="020B0604030504040204" pitchFamily="50" charset="-128"/>
              </a:rPr>
              <a:t>参照：文部科学省「</a:t>
            </a:r>
            <a:r>
              <a:rPr lang="en-US" altLang="ja-JP" sz="900" dirty="0">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900" dirty="0">
                <a:latin typeface="メイリオ" panose="020B0604030504040204" pitchFamily="50" charset="-128"/>
                <a:ea typeface="メイリオ" panose="020B0604030504040204" pitchFamily="50" charset="-128"/>
                <a:cs typeface="メイリオ" panose="020B0604030504040204" pitchFamily="50" charset="-128"/>
              </a:rPr>
              <a:t>人</a:t>
            </a:r>
            <a:r>
              <a:rPr lang="en-US" altLang="ja-JP" sz="900" dirty="0">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900" dirty="0">
                <a:latin typeface="メイリオ" panose="020B0604030504040204" pitchFamily="50" charset="-128"/>
                <a:ea typeface="メイリオ" panose="020B0604030504040204" pitchFamily="50" charset="-128"/>
                <a:cs typeface="メイリオ" panose="020B0604030504040204" pitchFamily="50" charset="-128"/>
              </a:rPr>
              <a:t>台端末等の</a:t>
            </a:r>
            <a:r>
              <a:rPr lang="en-US" altLang="ja-JP" sz="900" dirty="0">
                <a:latin typeface="メイリオ" panose="020B0604030504040204" pitchFamily="50" charset="-128"/>
                <a:ea typeface="メイリオ" panose="020B0604030504040204" pitchFamily="50" charset="-128"/>
                <a:cs typeface="メイリオ" panose="020B0604030504040204" pitchFamily="50" charset="-128"/>
              </a:rPr>
              <a:t>ICT</a:t>
            </a:r>
            <a:r>
              <a:rPr lang="ja-JP" altLang="en-US" sz="900" dirty="0">
                <a:latin typeface="メイリオ" panose="020B0604030504040204" pitchFamily="50" charset="-128"/>
                <a:ea typeface="メイリオ" panose="020B0604030504040204" pitchFamily="50" charset="-128"/>
                <a:cs typeface="メイリオ" panose="020B0604030504040204" pitchFamily="50" charset="-128"/>
              </a:rPr>
              <a:t>環境の活用に関する方針・チェックリストについて」</a:t>
            </a:r>
            <a:r>
              <a:rPr lang="en-US" altLang="ja-JP" sz="900" dirty="0">
                <a:latin typeface="メイリオ" panose="020B0604030504040204" pitchFamily="50" charset="-128"/>
                <a:ea typeface="メイリオ" panose="020B0604030504040204" pitchFamily="50" charset="-128"/>
                <a:cs typeface="メイリオ" panose="020B0604030504040204" pitchFamily="50" charset="-128"/>
                <a:hlinkClick r:id="rId4"/>
              </a:rPr>
              <a:t>https://www.mext.go.jp/a_menu/shotou/zyouhou/detail/mext_01798.html</a:t>
            </a:r>
            <a:endParaRPr lang="en-US" altLang="ja-JP" sz="9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1098248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角丸四角形 19">
            <a:extLst>
              <a:ext uri="{FF2B5EF4-FFF2-40B4-BE49-F238E27FC236}">
                <a16:creationId xmlns:a16="http://schemas.microsoft.com/office/drawing/2014/main" id="{386143C3-F19E-851F-DD46-0441CED8D089}"/>
              </a:ext>
            </a:extLst>
          </p:cNvPr>
          <p:cNvSpPr/>
          <p:nvPr/>
        </p:nvSpPr>
        <p:spPr>
          <a:xfrm>
            <a:off x="617590" y="1780088"/>
            <a:ext cx="2546611" cy="369331"/>
          </a:xfrm>
          <a:prstGeom prst="roundRect">
            <a:avLst>
              <a:gd name="adj" fmla="val 14393"/>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b="1" dirty="0">
                <a:latin typeface="メイリオ" panose="020B0604030504040204" pitchFamily="50" charset="-128"/>
                <a:ea typeface="メイリオ" panose="020B0604030504040204" pitchFamily="50" charset="-128"/>
                <a:cs typeface="メイリオ" panose="020B0604030504040204" pitchFamily="50" charset="-128"/>
              </a:rPr>
              <a:t>PC</a:t>
            </a:r>
            <a:r>
              <a:rPr kumimoji="1" lang="ja-JP" altLang="en-US" sz="1200" b="1" dirty="0">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1200" b="1" dirty="0">
                <a:latin typeface="メイリオ" panose="020B0604030504040204" pitchFamily="50" charset="-128"/>
                <a:ea typeface="メイリオ" panose="020B0604030504040204" pitchFamily="50" charset="-128"/>
                <a:cs typeface="メイリオ" panose="020B0604030504040204" pitchFamily="50" charset="-128"/>
              </a:rPr>
              <a:t>USB</a:t>
            </a:r>
            <a:r>
              <a:rPr kumimoji="1" lang="ja-JP" altLang="en-US" sz="1200" b="1" dirty="0">
                <a:latin typeface="メイリオ" panose="020B0604030504040204" pitchFamily="50" charset="-128"/>
                <a:ea typeface="メイリオ" panose="020B0604030504040204" pitchFamily="50" charset="-128"/>
                <a:cs typeface="メイリオ" panose="020B0604030504040204" pitchFamily="50" charset="-128"/>
              </a:rPr>
              <a:t>メモリの盗難紛失</a:t>
            </a:r>
          </a:p>
        </p:txBody>
      </p:sp>
      <p:sp>
        <p:nvSpPr>
          <p:cNvPr id="3" name="テキスト プレースホルダー 2">
            <a:extLst>
              <a:ext uri="{FF2B5EF4-FFF2-40B4-BE49-F238E27FC236}">
                <a16:creationId xmlns:a16="http://schemas.microsoft.com/office/drawing/2014/main" id="{C845E5E6-A38A-49A9-8727-9A76E494257C}"/>
              </a:ext>
            </a:extLst>
          </p:cNvPr>
          <p:cNvSpPr>
            <a:spLocks noGrp="1"/>
          </p:cNvSpPr>
          <p:nvPr>
            <p:ph type="body" sz="quarter" idx="15"/>
          </p:nvPr>
        </p:nvSpPr>
        <p:spPr>
          <a:prstGeom prst="rect">
            <a:avLst/>
          </a:prstGeom>
        </p:spPr>
        <p:txBody>
          <a:bodyPr/>
          <a:lstStyle/>
          <a:p>
            <a:r>
              <a:rPr lang="ja-JP" altLang="en-US" dirty="0"/>
              <a:t>拡大する</a:t>
            </a:r>
            <a:r>
              <a:rPr lang="en-US" altLang="ja-JP" dirty="0"/>
              <a:t>ICT</a:t>
            </a:r>
            <a:r>
              <a:rPr lang="ja-JP" altLang="en-US" dirty="0"/>
              <a:t>化により様々なリスクが発生！教育現場にも強固なセキュリティ対策が求められます</a:t>
            </a:r>
          </a:p>
        </p:txBody>
      </p:sp>
      <p:sp>
        <p:nvSpPr>
          <p:cNvPr id="12" name="テキスト プレースホルダー 11">
            <a:extLst>
              <a:ext uri="{FF2B5EF4-FFF2-40B4-BE49-F238E27FC236}">
                <a16:creationId xmlns:a16="http://schemas.microsoft.com/office/drawing/2014/main" id="{1DE2335C-F81D-49FF-A4C2-54365867CCAD}"/>
              </a:ext>
            </a:extLst>
          </p:cNvPr>
          <p:cNvSpPr>
            <a:spLocks noGrp="1"/>
          </p:cNvSpPr>
          <p:nvPr>
            <p:ph type="body" sz="quarter" idx="11"/>
          </p:nvPr>
        </p:nvSpPr>
        <p:spPr>
          <a:prstGeom prst="rect">
            <a:avLst/>
          </a:prstGeom>
        </p:spPr>
        <p:txBody>
          <a:bodyPr/>
          <a:lstStyle/>
          <a:p>
            <a:r>
              <a:rPr lang="ja-JP" altLang="en-US" dirty="0"/>
              <a:t>教育現場では強固な情報セキュリティの専門部隊があるわけではなく、セキュリティリテラシーにも課題あり</a:t>
            </a:r>
          </a:p>
        </p:txBody>
      </p:sp>
      <p:sp>
        <p:nvSpPr>
          <p:cNvPr id="2" name="テキスト プレースホルダー 1">
            <a:extLst>
              <a:ext uri="{FF2B5EF4-FFF2-40B4-BE49-F238E27FC236}">
                <a16:creationId xmlns:a16="http://schemas.microsoft.com/office/drawing/2014/main" id="{B2A4CE16-DD0E-4E59-8D64-F83D256A0278}"/>
              </a:ext>
            </a:extLst>
          </p:cNvPr>
          <p:cNvSpPr>
            <a:spLocks noGrp="1"/>
          </p:cNvSpPr>
          <p:nvPr>
            <p:ph type="body" sz="quarter" idx="13"/>
          </p:nvPr>
        </p:nvSpPr>
        <p:spPr>
          <a:prstGeom prst="rect">
            <a:avLst/>
          </a:prstGeom>
        </p:spPr>
        <p:txBody>
          <a:bodyPr/>
          <a:lstStyle/>
          <a:p>
            <a:r>
              <a:rPr lang="ja-JP" altLang="en-US" dirty="0"/>
              <a:t>教育現場におけるセキュリティリスク</a:t>
            </a:r>
          </a:p>
        </p:txBody>
      </p:sp>
      <p:sp>
        <p:nvSpPr>
          <p:cNvPr id="33" name="テキスト ボックス 32">
            <a:extLst>
              <a:ext uri="{FF2B5EF4-FFF2-40B4-BE49-F238E27FC236}">
                <a16:creationId xmlns:a16="http://schemas.microsoft.com/office/drawing/2014/main" id="{D7FD98BB-2F27-4E6E-93B7-D2DC414766A4}"/>
              </a:ext>
            </a:extLst>
          </p:cNvPr>
          <p:cNvSpPr txBox="1"/>
          <p:nvPr/>
        </p:nvSpPr>
        <p:spPr>
          <a:xfrm>
            <a:off x="611210" y="4601562"/>
            <a:ext cx="2546611" cy="1742785"/>
          </a:xfrm>
          <a:prstGeom prst="rect">
            <a:avLst/>
          </a:prstGeom>
          <a:noFill/>
        </p:spPr>
        <p:txBody>
          <a:bodyPr wrap="square" rtlCol="0">
            <a:spAutoFit/>
          </a:bodyPr>
          <a:lstStyle/>
          <a:p>
            <a:pPr>
              <a:lnSpc>
                <a:spcPct val="200000"/>
              </a:lnSpc>
              <a:buClr>
                <a:schemeClr val="accent1"/>
              </a:buClr>
              <a:buSzPct val="110000"/>
            </a:pPr>
            <a:r>
              <a:rPr lang="ja-JP" altLang="en-US" sz="1100" dirty="0">
                <a:latin typeface="メイリオ" panose="020B0604030504040204" pitchFamily="50" charset="-128"/>
                <a:ea typeface="メイリオ" panose="020B0604030504040204" pitchFamily="50" charset="-128"/>
              </a:rPr>
              <a:t>生徒の成績や個人情報が入った</a:t>
            </a:r>
            <a:r>
              <a:rPr lang="en-US" altLang="ja-JP" sz="1100" b="1" u="sng" dirty="0">
                <a:solidFill>
                  <a:srgbClr val="C00000"/>
                </a:solidFill>
                <a:latin typeface="メイリオ" panose="020B0604030504040204" pitchFamily="50" charset="-128"/>
                <a:ea typeface="メイリオ" panose="020B0604030504040204" pitchFamily="50" charset="-128"/>
              </a:rPr>
              <a:t>USB</a:t>
            </a:r>
            <a:r>
              <a:rPr lang="ja-JP" altLang="en-US" sz="1100" b="1" u="sng" dirty="0">
                <a:solidFill>
                  <a:srgbClr val="C00000"/>
                </a:solidFill>
                <a:latin typeface="メイリオ" panose="020B0604030504040204" pitchFamily="50" charset="-128"/>
                <a:ea typeface="メイリオ" panose="020B0604030504040204" pitchFamily="50" charset="-128"/>
              </a:rPr>
              <a:t>メモリや</a:t>
            </a:r>
            <a:r>
              <a:rPr lang="en-US" altLang="ja-JP" sz="1100" b="1" u="sng" dirty="0">
                <a:solidFill>
                  <a:srgbClr val="C00000"/>
                </a:solidFill>
                <a:latin typeface="メイリオ" panose="020B0604030504040204" pitchFamily="50" charset="-128"/>
                <a:ea typeface="メイリオ" panose="020B0604030504040204" pitchFamily="50" charset="-128"/>
              </a:rPr>
              <a:t>PC</a:t>
            </a:r>
            <a:r>
              <a:rPr lang="ja-JP" altLang="en-US" sz="1100" b="1" u="sng" dirty="0">
                <a:solidFill>
                  <a:srgbClr val="C00000"/>
                </a:solidFill>
                <a:latin typeface="メイリオ" panose="020B0604030504040204" pitchFamily="50" charset="-128"/>
                <a:ea typeface="メイリオ" panose="020B0604030504040204" pitchFamily="50" charset="-128"/>
              </a:rPr>
              <a:t>を紛失</a:t>
            </a:r>
            <a:r>
              <a:rPr lang="ja-JP" altLang="en-US" sz="1100" dirty="0">
                <a:latin typeface="メイリオ" panose="020B0604030504040204" pitchFamily="50" charset="-128"/>
                <a:ea typeface="メイリオ" panose="020B0604030504040204" pitchFamily="50" charset="-128"/>
              </a:rPr>
              <a:t>することで情報漏洩するケースが多発！</a:t>
            </a:r>
            <a:r>
              <a:rPr lang="en-US" altLang="ja-JP" sz="1100" dirty="0">
                <a:latin typeface="メイリオ" panose="020B0604030504040204" pitchFamily="50" charset="-128"/>
                <a:ea typeface="メイリオ" panose="020B0604030504040204" pitchFamily="50" charset="-128"/>
              </a:rPr>
              <a:t>ICT</a:t>
            </a:r>
            <a:r>
              <a:rPr lang="ja-JP" altLang="en-US" sz="1100" dirty="0">
                <a:latin typeface="メイリオ" panose="020B0604030504040204" pitchFamily="50" charset="-128"/>
                <a:ea typeface="メイリオ" panose="020B0604030504040204" pitchFamily="50" charset="-128"/>
              </a:rPr>
              <a:t>化の推進が始める以前より起こっており、非常に多いセキュリティインシデント</a:t>
            </a:r>
          </a:p>
        </p:txBody>
      </p:sp>
      <p:pic>
        <p:nvPicPr>
          <p:cNvPr id="6" name="図 5" descr="座る, レゴ, テーブル, 水 が含まれている画像&#10;&#10;自動的に生成された説明">
            <a:extLst>
              <a:ext uri="{FF2B5EF4-FFF2-40B4-BE49-F238E27FC236}">
                <a16:creationId xmlns:a16="http://schemas.microsoft.com/office/drawing/2014/main" id="{49BE52DE-884B-3F76-80CD-9374935E6343}"/>
              </a:ext>
            </a:extLst>
          </p:cNvPr>
          <p:cNvPicPr>
            <a:picLocks noChangeAspect="1"/>
          </p:cNvPicPr>
          <p:nvPr/>
        </p:nvPicPr>
        <p:blipFill rotWithShape="1">
          <a:blip r:embed="rId3">
            <a:extLst>
              <a:ext uri="{28A0092B-C50C-407E-A947-70E740481C1C}">
                <a14:useLocalDpi xmlns:a14="http://schemas.microsoft.com/office/drawing/2010/main" val="0"/>
              </a:ext>
            </a:extLst>
          </a:blip>
          <a:srcRect l="7165" t="-1" r="25330" b="3838"/>
          <a:stretch/>
        </p:blipFill>
        <p:spPr>
          <a:xfrm>
            <a:off x="687410" y="2256442"/>
            <a:ext cx="2470411" cy="2345120"/>
          </a:xfrm>
          <a:prstGeom prst="rect">
            <a:avLst/>
          </a:prstGeom>
        </p:spPr>
      </p:pic>
      <p:sp>
        <p:nvSpPr>
          <p:cNvPr id="34" name="テキスト ボックス 33">
            <a:extLst>
              <a:ext uri="{FF2B5EF4-FFF2-40B4-BE49-F238E27FC236}">
                <a16:creationId xmlns:a16="http://schemas.microsoft.com/office/drawing/2014/main" id="{280EB75A-609B-D83B-6C32-665840A48EAC}"/>
              </a:ext>
            </a:extLst>
          </p:cNvPr>
          <p:cNvSpPr txBox="1"/>
          <p:nvPr/>
        </p:nvSpPr>
        <p:spPr>
          <a:xfrm>
            <a:off x="3368697" y="4601562"/>
            <a:ext cx="2546611" cy="1742785"/>
          </a:xfrm>
          <a:prstGeom prst="rect">
            <a:avLst/>
          </a:prstGeom>
          <a:noFill/>
        </p:spPr>
        <p:txBody>
          <a:bodyPr wrap="square" rtlCol="0">
            <a:spAutoFit/>
          </a:bodyPr>
          <a:lstStyle/>
          <a:p>
            <a:pPr>
              <a:lnSpc>
                <a:spcPct val="200000"/>
              </a:lnSpc>
              <a:buClr>
                <a:schemeClr val="accent1"/>
              </a:buClr>
              <a:buSzPct val="110000"/>
            </a:pPr>
            <a:r>
              <a:rPr lang="ja-JP" altLang="en-US" sz="1100" dirty="0">
                <a:latin typeface="メイリオ" panose="020B0604030504040204" pitchFamily="50" charset="-128"/>
                <a:ea typeface="メイリオ" panose="020B0604030504040204" pitchFamily="50" charset="-128"/>
              </a:rPr>
              <a:t>自宅で作業したデータを学校の</a:t>
            </a:r>
            <a:r>
              <a:rPr lang="en-US" altLang="ja-JP" sz="1100" dirty="0">
                <a:latin typeface="メイリオ" panose="020B0604030504040204" pitchFamily="50" charset="-128"/>
                <a:ea typeface="メイリオ" panose="020B0604030504040204" pitchFamily="50" charset="-128"/>
              </a:rPr>
              <a:t>PC</a:t>
            </a:r>
            <a:r>
              <a:rPr lang="ja-JP" altLang="en-US" sz="1100" dirty="0">
                <a:latin typeface="メイリオ" panose="020B0604030504040204" pitchFamily="50" charset="-128"/>
                <a:ea typeface="メイリオ" panose="020B0604030504040204" pitchFamily="50" charset="-128"/>
              </a:rPr>
              <a:t>で開いたところウイルス感染。</a:t>
            </a:r>
            <a:r>
              <a:rPr lang="ja-JP" altLang="en-US" sz="1100" b="1" u="sng" dirty="0">
                <a:solidFill>
                  <a:srgbClr val="C00000"/>
                </a:solidFill>
                <a:latin typeface="メイリオ" panose="020B0604030504040204" pitchFamily="50" charset="-128"/>
                <a:ea typeface="メイリオ" panose="020B0604030504040204" pitchFamily="50" charset="-128"/>
              </a:rPr>
              <a:t>自宅</a:t>
            </a:r>
            <a:r>
              <a:rPr lang="en-US" altLang="ja-JP" sz="1100" b="1" u="sng" dirty="0">
                <a:solidFill>
                  <a:srgbClr val="C00000"/>
                </a:solidFill>
                <a:latin typeface="メイリオ" panose="020B0604030504040204" pitchFamily="50" charset="-128"/>
                <a:ea typeface="メイリオ" panose="020B0604030504040204" pitchFamily="50" charset="-128"/>
              </a:rPr>
              <a:t>PC</a:t>
            </a:r>
            <a:r>
              <a:rPr lang="ja-JP" altLang="en-US" sz="1100" b="1" u="sng" dirty="0">
                <a:solidFill>
                  <a:srgbClr val="C00000"/>
                </a:solidFill>
                <a:latin typeface="メイリオ" panose="020B0604030504040204" pitchFamily="50" charset="-128"/>
                <a:ea typeface="メイリオ" panose="020B0604030504040204" pitchFamily="50" charset="-128"/>
              </a:rPr>
              <a:t>がウイルス感染していたため</a:t>
            </a:r>
            <a:r>
              <a:rPr lang="ja-JP" altLang="en-US" sz="1100" dirty="0">
                <a:latin typeface="メイリオ" panose="020B0604030504040204" pitchFamily="50" charset="-128"/>
                <a:ea typeface="メイリオ" panose="020B0604030504040204" pitchFamily="50" charset="-128"/>
              </a:rPr>
              <a:t>と考えられ、学校のセキュリティ対策だけでは防げないケース有</a:t>
            </a:r>
          </a:p>
        </p:txBody>
      </p:sp>
      <p:pic>
        <p:nvPicPr>
          <p:cNvPr id="35" name="図 34">
            <a:extLst>
              <a:ext uri="{FF2B5EF4-FFF2-40B4-BE49-F238E27FC236}">
                <a16:creationId xmlns:a16="http://schemas.microsoft.com/office/drawing/2014/main" id="{A6FB1859-D42C-D188-4450-E85B1AC03FD6}"/>
              </a:ext>
            </a:extLst>
          </p:cNvPr>
          <p:cNvPicPr>
            <a:picLocks noChangeAspect="1"/>
          </p:cNvPicPr>
          <p:nvPr/>
        </p:nvPicPr>
        <p:blipFill rotWithShape="1">
          <a:blip r:embed="rId4">
            <a:extLst>
              <a:ext uri="{28A0092B-C50C-407E-A947-70E740481C1C}">
                <a14:useLocalDpi xmlns:a14="http://schemas.microsoft.com/office/drawing/2010/main" val="0"/>
              </a:ext>
            </a:extLst>
          </a:blip>
          <a:srcRect l="8421" r="12566"/>
          <a:stretch/>
        </p:blipFill>
        <p:spPr>
          <a:xfrm>
            <a:off x="3421085" y="2256441"/>
            <a:ext cx="2470411" cy="2345119"/>
          </a:xfrm>
          <a:prstGeom prst="rect">
            <a:avLst/>
          </a:prstGeom>
        </p:spPr>
      </p:pic>
      <p:sp>
        <p:nvSpPr>
          <p:cNvPr id="37" name="テキスト ボックス 36">
            <a:extLst>
              <a:ext uri="{FF2B5EF4-FFF2-40B4-BE49-F238E27FC236}">
                <a16:creationId xmlns:a16="http://schemas.microsoft.com/office/drawing/2014/main" id="{52F5B9E6-2C63-7B6F-23C6-18DF61D5BB9B}"/>
              </a:ext>
            </a:extLst>
          </p:cNvPr>
          <p:cNvSpPr txBox="1"/>
          <p:nvPr/>
        </p:nvSpPr>
        <p:spPr>
          <a:xfrm>
            <a:off x="6164284" y="4601562"/>
            <a:ext cx="2546611" cy="1742785"/>
          </a:xfrm>
          <a:prstGeom prst="rect">
            <a:avLst/>
          </a:prstGeom>
          <a:noFill/>
        </p:spPr>
        <p:txBody>
          <a:bodyPr wrap="square" lIns="91440" tIns="45720" rIns="91440" bIns="45720" rtlCol="0" anchor="t">
            <a:spAutoFit/>
          </a:bodyPr>
          <a:lstStyle/>
          <a:p>
            <a:pPr>
              <a:lnSpc>
                <a:spcPct val="200000"/>
              </a:lnSpc>
              <a:buClr>
                <a:schemeClr val="accent1"/>
              </a:buClr>
              <a:buSzPct val="110000"/>
            </a:pPr>
            <a:r>
              <a:rPr lang="ja-JP" altLang="en-US" sz="1100" b="1" u="sng">
                <a:solidFill>
                  <a:srgbClr val="C00000"/>
                </a:solidFill>
                <a:latin typeface="メイリオ"/>
                <a:ea typeface="メイリオ"/>
              </a:rPr>
              <a:t>教育情報システムに不正アクセス</a:t>
            </a:r>
            <a:r>
              <a:rPr lang="ja-JP" altLang="en-US" sz="1100">
                <a:latin typeface="メイリオ"/>
                <a:ea typeface="メイリオ"/>
              </a:rPr>
              <a:t>され</a:t>
            </a:r>
            <a:r>
              <a:rPr lang="en-US" altLang="ja-JP" sz="1100" dirty="0">
                <a:latin typeface="メイリオ"/>
                <a:ea typeface="メイリオ"/>
              </a:rPr>
              <a:t>1</a:t>
            </a:r>
            <a:r>
              <a:rPr lang="ja-JP" altLang="en-US" sz="1100">
                <a:latin typeface="メイリオ"/>
                <a:ea typeface="メイリオ"/>
              </a:rPr>
              <a:t>万件以上の個人情報が漏洩。学校の無線</a:t>
            </a:r>
            <a:r>
              <a:rPr lang="en-US" altLang="ja-JP" sz="1100" dirty="0">
                <a:latin typeface="メイリオ"/>
                <a:ea typeface="メイリオ"/>
              </a:rPr>
              <a:t>LAN</a:t>
            </a:r>
            <a:r>
              <a:rPr lang="ja-JP" altLang="en-US" sz="1100">
                <a:latin typeface="メイリオ"/>
                <a:ea typeface="メイリオ"/>
              </a:rPr>
              <a:t>を悪用し、違法に取得した生徒のアカウントでシステムに侵入されていた</a:t>
            </a:r>
          </a:p>
        </p:txBody>
      </p:sp>
      <p:pic>
        <p:nvPicPr>
          <p:cNvPr id="38" name="図 37">
            <a:extLst>
              <a:ext uri="{FF2B5EF4-FFF2-40B4-BE49-F238E27FC236}">
                <a16:creationId xmlns:a16="http://schemas.microsoft.com/office/drawing/2014/main" id="{41593293-FED6-E253-2046-41C2529A1605}"/>
              </a:ext>
            </a:extLst>
          </p:cNvPr>
          <p:cNvPicPr>
            <a:picLocks noChangeAspect="1"/>
          </p:cNvPicPr>
          <p:nvPr/>
        </p:nvPicPr>
        <p:blipFill rotWithShape="1">
          <a:blip r:embed="rId5">
            <a:extLst>
              <a:ext uri="{28A0092B-C50C-407E-A947-70E740481C1C}">
                <a14:useLocalDpi xmlns:a14="http://schemas.microsoft.com/office/drawing/2010/main" val="0"/>
              </a:ext>
            </a:extLst>
          </a:blip>
          <a:srcRect l="14023" r="10972" b="4212"/>
          <a:stretch/>
        </p:blipFill>
        <p:spPr>
          <a:xfrm>
            <a:off x="6202385" y="2256442"/>
            <a:ext cx="2470411" cy="2345118"/>
          </a:xfrm>
          <a:prstGeom prst="rect">
            <a:avLst/>
          </a:prstGeom>
        </p:spPr>
      </p:pic>
      <p:sp>
        <p:nvSpPr>
          <p:cNvPr id="40" name="テキスト ボックス 39">
            <a:extLst>
              <a:ext uri="{FF2B5EF4-FFF2-40B4-BE49-F238E27FC236}">
                <a16:creationId xmlns:a16="http://schemas.microsoft.com/office/drawing/2014/main" id="{983A75EA-B550-AAC6-011E-A990F15AB9C4}"/>
              </a:ext>
            </a:extLst>
          </p:cNvPr>
          <p:cNvSpPr txBox="1"/>
          <p:nvPr/>
        </p:nvSpPr>
        <p:spPr>
          <a:xfrm>
            <a:off x="8955109" y="4601562"/>
            <a:ext cx="2546611" cy="1742785"/>
          </a:xfrm>
          <a:prstGeom prst="rect">
            <a:avLst/>
          </a:prstGeom>
          <a:noFill/>
        </p:spPr>
        <p:txBody>
          <a:bodyPr wrap="square" rtlCol="0">
            <a:spAutoFit/>
          </a:bodyPr>
          <a:lstStyle/>
          <a:p>
            <a:pPr>
              <a:lnSpc>
                <a:spcPct val="200000"/>
              </a:lnSpc>
              <a:buClr>
                <a:schemeClr val="accent1"/>
              </a:buClr>
              <a:buSzPct val="110000"/>
            </a:pPr>
            <a:r>
              <a:rPr lang="ja-JP" altLang="en-US" sz="1100" dirty="0">
                <a:latin typeface="メイリオ" panose="020B0604030504040204" pitchFamily="50" charset="-128"/>
                <a:ea typeface="メイリオ" panose="020B0604030504040204" pitchFamily="50" charset="-128"/>
              </a:rPr>
              <a:t>教育委員会からのメールだったため疑いなく</a:t>
            </a:r>
            <a:r>
              <a:rPr lang="ja-JP" altLang="en-US" sz="1100" b="1" u="sng" dirty="0">
                <a:solidFill>
                  <a:srgbClr val="C00000"/>
                </a:solidFill>
                <a:latin typeface="メイリオ" panose="020B0604030504040204" pitchFamily="50" charset="-128"/>
                <a:ea typeface="メイリオ" panose="020B0604030504040204" pitchFamily="50" charset="-128"/>
              </a:rPr>
              <a:t>添付ファイルを開きウイルス感染</a:t>
            </a:r>
            <a:r>
              <a:rPr lang="ja-JP" altLang="en-US" sz="1100" dirty="0">
                <a:latin typeface="メイリオ" panose="020B0604030504040204" pitchFamily="50" charset="-128"/>
                <a:ea typeface="メイリオ" panose="020B0604030504040204" pitchFamily="50" charset="-128"/>
              </a:rPr>
              <a:t>。攻撃者によるなりすましただった。巧妙化するサイバー攻撃を防ぐための知識不足が原因</a:t>
            </a:r>
          </a:p>
        </p:txBody>
      </p:sp>
      <p:pic>
        <p:nvPicPr>
          <p:cNvPr id="41" name="図 40">
            <a:extLst>
              <a:ext uri="{FF2B5EF4-FFF2-40B4-BE49-F238E27FC236}">
                <a16:creationId xmlns:a16="http://schemas.microsoft.com/office/drawing/2014/main" id="{D7BE7244-7A03-1C37-409A-CDA1082FF719}"/>
              </a:ext>
            </a:extLst>
          </p:cNvPr>
          <p:cNvPicPr>
            <a:picLocks noChangeAspect="1"/>
          </p:cNvPicPr>
          <p:nvPr/>
        </p:nvPicPr>
        <p:blipFill rotWithShape="1">
          <a:blip r:embed="rId6">
            <a:extLst>
              <a:ext uri="{28A0092B-C50C-407E-A947-70E740481C1C}">
                <a14:useLocalDpi xmlns:a14="http://schemas.microsoft.com/office/drawing/2010/main" val="0"/>
              </a:ext>
            </a:extLst>
          </a:blip>
          <a:srcRect l="10611" r="19123"/>
          <a:stretch/>
        </p:blipFill>
        <p:spPr>
          <a:xfrm>
            <a:off x="8993210" y="2256441"/>
            <a:ext cx="2470411" cy="2345117"/>
          </a:xfrm>
          <a:prstGeom prst="rect">
            <a:avLst/>
          </a:prstGeom>
        </p:spPr>
      </p:pic>
      <p:sp>
        <p:nvSpPr>
          <p:cNvPr id="18" name="角丸四角形 19">
            <a:extLst>
              <a:ext uri="{FF2B5EF4-FFF2-40B4-BE49-F238E27FC236}">
                <a16:creationId xmlns:a16="http://schemas.microsoft.com/office/drawing/2014/main" id="{50E53A8F-3C45-BB65-5092-85A0984633AF}"/>
              </a:ext>
            </a:extLst>
          </p:cNvPr>
          <p:cNvSpPr/>
          <p:nvPr/>
        </p:nvSpPr>
        <p:spPr>
          <a:xfrm>
            <a:off x="3400983" y="1780088"/>
            <a:ext cx="2546611" cy="369331"/>
          </a:xfrm>
          <a:prstGeom prst="roundRect">
            <a:avLst>
              <a:gd name="adj" fmla="val 14393"/>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latin typeface="メイリオ" panose="020B0604030504040204" pitchFamily="50" charset="-128"/>
                <a:ea typeface="メイリオ" panose="020B0604030504040204" pitchFamily="50" charset="-128"/>
                <a:cs typeface="メイリオ" panose="020B0604030504040204" pitchFamily="50" charset="-128"/>
              </a:rPr>
              <a:t>ウイルス感染</a:t>
            </a:r>
          </a:p>
        </p:txBody>
      </p:sp>
      <p:sp>
        <p:nvSpPr>
          <p:cNvPr id="19" name="角丸四角形 19">
            <a:extLst>
              <a:ext uri="{FF2B5EF4-FFF2-40B4-BE49-F238E27FC236}">
                <a16:creationId xmlns:a16="http://schemas.microsoft.com/office/drawing/2014/main" id="{94945DD2-2C3C-961A-5264-632426134E29}"/>
              </a:ext>
            </a:extLst>
          </p:cNvPr>
          <p:cNvSpPr/>
          <p:nvPr/>
        </p:nvSpPr>
        <p:spPr>
          <a:xfrm>
            <a:off x="6144183" y="1780088"/>
            <a:ext cx="2546611" cy="369331"/>
          </a:xfrm>
          <a:prstGeom prst="roundRect">
            <a:avLst>
              <a:gd name="adj" fmla="val 14393"/>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latin typeface="メイリオ" panose="020B0604030504040204" pitchFamily="50" charset="-128"/>
                <a:ea typeface="メイリオ" panose="020B0604030504040204" pitchFamily="50" charset="-128"/>
                <a:cs typeface="メイリオ" panose="020B0604030504040204" pitchFamily="50" charset="-128"/>
              </a:rPr>
              <a:t>不正アクセス・ハッキング</a:t>
            </a:r>
          </a:p>
        </p:txBody>
      </p:sp>
      <p:sp>
        <p:nvSpPr>
          <p:cNvPr id="20" name="角丸四角形 19">
            <a:extLst>
              <a:ext uri="{FF2B5EF4-FFF2-40B4-BE49-F238E27FC236}">
                <a16:creationId xmlns:a16="http://schemas.microsoft.com/office/drawing/2014/main" id="{482ADEC9-D0CE-5262-FE1D-C9B6A30C21BA}"/>
              </a:ext>
            </a:extLst>
          </p:cNvPr>
          <p:cNvSpPr/>
          <p:nvPr/>
        </p:nvSpPr>
        <p:spPr>
          <a:xfrm>
            <a:off x="8927576" y="1780088"/>
            <a:ext cx="2546611" cy="369331"/>
          </a:xfrm>
          <a:prstGeom prst="roundRect">
            <a:avLst>
              <a:gd name="adj" fmla="val 14393"/>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latin typeface="メイリオ" panose="020B0604030504040204" pitchFamily="50" charset="-128"/>
                <a:ea typeface="メイリオ" panose="020B0604030504040204" pitchFamily="50" charset="-128"/>
                <a:cs typeface="メイリオ" panose="020B0604030504040204" pitchFamily="50" charset="-128"/>
              </a:rPr>
              <a:t>サイバー攻撃</a:t>
            </a:r>
          </a:p>
        </p:txBody>
      </p:sp>
    </p:spTree>
    <p:extLst>
      <p:ext uri="{BB962C8B-B14F-4D97-AF65-F5344CB8AC3E}">
        <p14:creationId xmlns:p14="http://schemas.microsoft.com/office/powerpoint/2010/main" val="6920680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B0C3DD7A-84D6-423A-8FB5-74A48087BAEE}"/>
              </a:ext>
            </a:extLst>
          </p:cNvPr>
          <p:cNvSpPr>
            <a:spLocks noGrp="1"/>
          </p:cNvSpPr>
          <p:nvPr>
            <p:ph type="body" sz="quarter" idx="15"/>
          </p:nvPr>
        </p:nvSpPr>
        <p:spPr>
          <a:prstGeom prst="rect">
            <a:avLst/>
          </a:prstGeom>
        </p:spPr>
        <p:txBody>
          <a:bodyPr/>
          <a:lstStyle/>
          <a:p>
            <a:r>
              <a:rPr lang="ja-JP" altLang="en-US" dirty="0"/>
              <a:t>教育現場における情報セキュリティの策定・見直しのためのポリシーを解説するガイドラインです</a:t>
            </a:r>
          </a:p>
        </p:txBody>
      </p:sp>
      <p:sp>
        <p:nvSpPr>
          <p:cNvPr id="14" name="テキスト プレースホルダー 13">
            <a:extLst>
              <a:ext uri="{FF2B5EF4-FFF2-40B4-BE49-F238E27FC236}">
                <a16:creationId xmlns:a16="http://schemas.microsoft.com/office/drawing/2014/main" id="{F2525B35-0725-4A83-A6E2-8CC25FB74E60}"/>
              </a:ext>
            </a:extLst>
          </p:cNvPr>
          <p:cNvSpPr>
            <a:spLocks noGrp="1"/>
          </p:cNvSpPr>
          <p:nvPr>
            <p:ph type="body" sz="quarter" idx="11"/>
          </p:nvPr>
        </p:nvSpPr>
        <p:spPr>
          <a:prstGeom prst="rect">
            <a:avLst/>
          </a:prstGeom>
        </p:spPr>
        <p:txBody>
          <a:bodyPr/>
          <a:lstStyle/>
          <a:p>
            <a:r>
              <a:rPr lang="ja-JP" altLang="en-US" dirty="0"/>
              <a:t>今回で</a:t>
            </a:r>
            <a:r>
              <a:rPr lang="en-US" altLang="ja-JP" dirty="0"/>
              <a:t>3</a:t>
            </a:r>
            <a:r>
              <a:rPr lang="ja-JP" altLang="en-US" dirty="0"/>
              <a:t>回目の改版。総務省の「地方公共団体における情報セキュリティポリシーに関するガイドライン」が基本方針とされています</a:t>
            </a:r>
          </a:p>
        </p:txBody>
      </p:sp>
      <p:sp>
        <p:nvSpPr>
          <p:cNvPr id="2" name="テキスト プレースホルダー 1">
            <a:extLst>
              <a:ext uri="{FF2B5EF4-FFF2-40B4-BE49-F238E27FC236}">
                <a16:creationId xmlns:a16="http://schemas.microsoft.com/office/drawing/2014/main" id="{5D6999A8-83C7-C6D7-3022-1A8848C0AF39}"/>
              </a:ext>
            </a:extLst>
          </p:cNvPr>
          <p:cNvSpPr>
            <a:spLocks noGrp="1"/>
          </p:cNvSpPr>
          <p:nvPr>
            <p:ph type="body" sz="quarter" idx="13"/>
          </p:nvPr>
        </p:nvSpPr>
        <p:spPr>
          <a:prstGeom prst="rect">
            <a:avLst/>
          </a:prstGeom>
        </p:spPr>
        <p:txBody>
          <a:bodyPr/>
          <a:lstStyle/>
          <a:p>
            <a:r>
              <a:rPr lang="ja-JP" altLang="en-US" dirty="0"/>
              <a:t>教育情報セキュリティポリシーに関するガイドライン</a:t>
            </a:r>
          </a:p>
        </p:txBody>
      </p:sp>
      <p:pic>
        <p:nvPicPr>
          <p:cNvPr id="4" name="図 3">
            <a:extLst>
              <a:ext uri="{FF2B5EF4-FFF2-40B4-BE49-F238E27FC236}">
                <a16:creationId xmlns:a16="http://schemas.microsoft.com/office/drawing/2014/main" id="{34BD2D12-C719-8825-C4C3-812325284A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2358" y="1923236"/>
            <a:ext cx="4151922" cy="729571"/>
          </a:xfrm>
          <a:prstGeom prst="rect">
            <a:avLst/>
          </a:prstGeom>
        </p:spPr>
      </p:pic>
      <p:sp>
        <p:nvSpPr>
          <p:cNvPr id="5" name="正方形/長方形 4">
            <a:extLst>
              <a:ext uri="{FF2B5EF4-FFF2-40B4-BE49-F238E27FC236}">
                <a16:creationId xmlns:a16="http://schemas.microsoft.com/office/drawing/2014/main" id="{2A3B5715-6967-BD99-2497-8913EDC78699}"/>
              </a:ext>
            </a:extLst>
          </p:cNvPr>
          <p:cNvSpPr/>
          <p:nvPr/>
        </p:nvSpPr>
        <p:spPr>
          <a:xfrm>
            <a:off x="6049736" y="2085464"/>
            <a:ext cx="5076825" cy="445798"/>
          </a:xfrm>
          <a:prstGeom prst="rect">
            <a:avLst/>
          </a:prstGeom>
          <a:solidFill>
            <a:srgbClr val="4BB6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　ガイドラインのポイント</a:t>
            </a:r>
          </a:p>
        </p:txBody>
      </p:sp>
      <p:sp>
        <p:nvSpPr>
          <p:cNvPr id="6" name="テキスト ボックス 5">
            <a:extLst>
              <a:ext uri="{FF2B5EF4-FFF2-40B4-BE49-F238E27FC236}">
                <a16:creationId xmlns:a16="http://schemas.microsoft.com/office/drawing/2014/main" id="{6B8D51B5-7707-8B21-C03C-2583C82B099B}"/>
              </a:ext>
            </a:extLst>
          </p:cNvPr>
          <p:cNvSpPr txBox="1"/>
          <p:nvPr/>
        </p:nvSpPr>
        <p:spPr>
          <a:xfrm>
            <a:off x="6049736" y="2654818"/>
            <a:ext cx="5126527" cy="2793072"/>
          </a:xfrm>
          <a:prstGeom prst="rect">
            <a:avLst/>
          </a:prstGeom>
          <a:noFill/>
        </p:spPr>
        <p:txBody>
          <a:bodyPr wrap="square" rtlCol="0">
            <a:spAutoFit/>
          </a:bodyPr>
          <a:lstStyle/>
          <a:p>
            <a:pPr>
              <a:lnSpc>
                <a:spcPct val="250000"/>
              </a:lnSpc>
              <a:buClr>
                <a:schemeClr val="accent1"/>
              </a:buClr>
              <a:buSzPct val="110000"/>
            </a:pPr>
            <a:r>
              <a:rPr lang="ja-JP" altLang="en-US" sz="1200" dirty="0">
                <a:solidFill>
                  <a:srgbClr val="4BB6C4"/>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教育現場の実態に合わせた情報セキュリティ対策の確立</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a:p>
            <a:pPr>
              <a:lnSpc>
                <a:spcPct val="250000"/>
              </a:lnSpc>
              <a:buClr>
                <a:schemeClr val="accent1"/>
              </a:buClr>
              <a:buSzPct val="110000"/>
            </a:pPr>
            <a:r>
              <a:rPr lang="ja-JP" altLang="en-US" sz="1200" dirty="0">
                <a:solidFill>
                  <a:srgbClr val="4BB6C4"/>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児童の重要度の高い情報へのアクセスリスク対応</a:t>
            </a:r>
            <a:endParaRPr kumimoji="1" lang="ja-JP" altLang="en-US" sz="1200" dirty="0">
              <a:latin typeface="メイリオ" panose="020B0604030504040204" pitchFamily="50" charset="-128"/>
              <a:ea typeface="メイリオ" panose="020B0604030504040204" pitchFamily="50" charset="-128"/>
              <a:cs typeface="メイリオ" panose="020B0604030504040204" pitchFamily="50" charset="-128"/>
            </a:endParaRPr>
          </a:p>
          <a:p>
            <a:pPr>
              <a:lnSpc>
                <a:spcPct val="250000"/>
              </a:lnSpc>
              <a:buClr>
                <a:schemeClr val="accent1"/>
              </a:buClr>
              <a:buSzPct val="110000"/>
            </a:pPr>
            <a:r>
              <a:rPr lang="ja-JP" altLang="en-US" sz="1200" dirty="0">
                <a:solidFill>
                  <a:srgbClr val="4BB6C4"/>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標的型攻撃などの外部脅威対策</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a:p>
            <a:pPr>
              <a:lnSpc>
                <a:spcPct val="250000"/>
              </a:lnSpc>
              <a:buClr>
                <a:schemeClr val="accent1"/>
              </a:buClr>
              <a:buSzPct val="110000"/>
            </a:pPr>
            <a:r>
              <a:rPr lang="ja-JP" altLang="en-US" sz="1200" dirty="0">
                <a:solidFill>
                  <a:srgbClr val="4BB6C4"/>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教育現場の実態を踏まえた情報セキュリティ対策の確立</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a:p>
            <a:pPr>
              <a:lnSpc>
                <a:spcPct val="250000"/>
              </a:lnSpc>
              <a:buClr>
                <a:schemeClr val="accent1"/>
              </a:buClr>
              <a:buSzPct val="110000"/>
            </a:pPr>
            <a:r>
              <a:rPr lang="ja-JP" altLang="en-US" sz="1200" dirty="0">
                <a:solidFill>
                  <a:srgbClr val="4BB6C4"/>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教職員の情報セキュリティ意識と醸成</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a:p>
            <a:pPr>
              <a:lnSpc>
                <a:spcPct val="250000"/>
              </a:lnSpc>
              <a:buClr>
                <a:schemeClr val="accent1"/>
              </a:buClr>
              <a:buSzPct val="110000"/>
            </a:pPr>
            <a:r>
              <a:rPr lang="ja-JP" altLang="en-US" sz="1200" dirty="0">
                <a:solidFill>
                  <a:srgbClr val="4BB6C4"/>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教職員の業務負担軽減及び</a:t>
            </a: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ICT</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を活用した学習の実現</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テキスト ボックス 6">
            <a:extLst>
              <a:ext uri="{FF2B5EF4-FFF2-40B4-BE49-F238E27FC236}">
                <a16:creationId xmlns:a16="http://schemas.microsoft.com/office/drawing/2014/main" id="{38CA2ABC-E1E8-B9A9-7F6D-5DFEAAD94DC6}"/>
              </a:ext>
            </a:extLst>
          </p:cNvPr>
          <p:cNvSpPr txBox="1"/>
          <p:nvPr/>
        </p:nvSpPr>
        <p:spPr>
          <a:xfrm>
            <a:off x="1766482" y="6250533"/>
            <a:ext cx="10406063" cy="334707"/>
          </a:xfrm>
          <a:prstGeom prst="rect">
            <a:avLst/>
          </a:prstGeom>
          <a:noFill/>
        </p:spPr>
        <p:txBody>
          <a:bodyPr wrap="square" rtlCol="0">
            <a:spAutoFit/>
          </a:bodyPr>
          <a:lstStyle/>
          <a:p>
            <a:pPr algn="ctr">
              <a:lnSpc>
                <a:spcPct val="200000"/>
              </a:lnSpc>
              <a:buClr>
                <a:schemeClr val="accent1"/>
              </a:buClr>
              <a:buSzPct val="110000"/>
            </a:pPr>
            <a:r>
              <a:rPr lang="en-US" altLang="ja-JP" sz="9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dirty="0">
                <a:latin typeface="メイリオ" panose="020B0604030504040204" pitchFamily="50" charset="-128"/>
                <a:ea typeface="メイリオ" panose="020B0604030504040204" pitchFamily="50" charset="-128"/>
                <a:cs typeface="メイリオ" panose="020B0604030504040204" pitchFamily="50" charset="-128"/>
              </a:rPr>
              <a:t>参照：文部科学省「教育情報セキュリティポリシーに関するガイドライン」</a:t>
            </a:r>
            <a:r>
              <a:rPr lang="en-US" altLang="ja-JP" sz="900" dirty="0">
                <a:hlinkClick r:id="rId3"/>
              </a:rPr>
              <a:t>https://www.mext.go.jp/a_menu/shotou/zyouhou/detail/1397369.htm</a:t>
            </a:r>
            <a:endParaRPr lang="en-US" altLang="ja-JP" sz="900" dirty="0"/>
          </a:p>
        </p:txBody>
      </p:sp>
      <p:pic>
        <p:nvPicPr>
          <p:cNvPr id="8" name="図 7">
            <a:extLst>
              <a:ext uri="{FF2B5EF4-FFF2-40B4-BE49-F238E27FC236}">
                <a16:creationId xmlns:a16="http://schemas.microsoft.com/office/drawing/2014/main" id="{AB440653-9851-D540-4C44-423C521ACB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1452" y="3545865"/>
            <a:ext cx="1967647" cy="1908617"/>
          </a:xfrm>
          <a:prstGeom prst="rect">
            <a:avLst/>
          </a:prstGeom>
        </p:spPr>
      </p:pic>
      <p:pic>
        <p:nvPicPr>
          <p:cNvPr id="9" name="図 8">
            <a:extLst>
              <a:ext uri="{FF2B5EF4-FFF2-40B4-BE49-F238E27FC236}">
                <a16:creationId xmlns:a16="http://schemas.microsoft.com/office/drawing/2014/main" id="{F538ADB2-5D78-4601-1D00-7FCC7002074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362827" y="2819400"/>
            <a:ext cx="1569070" cy="2253603"/>
          </a:xfrm>
          <a:prstGeom prst="rect">
            <a:avLst/>
          </a:prstGeom>
        </p:spPr>
      </p:pic>
    </p:spTree>
    <p:extLst>
      <p:ext uri="{BB962C8B-B14F-4D97-AF65-F5344CB8AC3E}">
        <p14:creationId xmlns:p14="http://schemas.microsoft.com/office/powerpoint/2010/main" val="28242065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5CACA62D-BFC3-1E00-5203-F5531A8ACB16}"/>
              </a:ext>
            </a:extLst>
          </p:cNvPr>
          <p:cNvSpPr>
            <a:spLocks noGrp="1"/>
          </p:cNvSpPr>
          <p:nvPr>
            <p:ph type="body" sz="quarter" idx="15"/>
          </p:nvPr>
        </p:nvSpPr>
        <p:spPr>
          <a:prstGeom prst="rect">
            <a:avLst/>
          </a:prstGeom>
        </p:spPr>
        <p:txBody>
          <a:bodyPr wrap="square" lIns="91440" tIns="45720" rIns="91440" bIns="45720" anchor="t" anchorCtr="0">
            <a:spAutoFit/>
          </a:bodyPr>
          <a:lstStyle/>
          <a:p>
            <a:r>
              <a:rPr kumimoji="1" lang="ja-JP" altLang="en-US">
                <a:latin typeface="メイリオ"/>
                <a:ea typeface="メイリオ"/>
              </a:rPr>
              <a:t>今回の改定では「サイバー攻撃対策」や「情報持ち出し」「公務端末の使い分け」について言及</a:t>
            </a:r>
          </a:p>
        </p:txBody>
      </p:sp>
      <p:sp>
        <p:nvSpPr>
          <p:cNvPr id="2" name="テキスト プレースホルダー 1">
            <a:extLst>
              <a:ext uri="{FF2B5EF4-FFF2-40B4-BE49-F238E27FC236}">
                <a16:creationId xmlns:a16="http://schemas.microsoft.com/office/drawing/2014/main" id="{5FB8F15A-712E-F6D7-EEEF-95F56D0DC5C2}"/>
              </a:ext>
            </a:extLst>
          </p:cNvPr>
          <p:cNvSpPr>
            <a:spLocks noGrp="1"/>
          </p:cNvSpPr>
          <p:nvPr>
            <p:ph type="body" sz="quarter" idx="13"/>
          </p:nvPr>
        </p:nvSpPr>
        <p:spPr>
          <a:prstGeom prst="rect">
            <a:avLst/>
          </a:prstGeom>
        </p:spPr>
        <p:txBody>
          <a:bodyPr/>
          <a:lstStyle/>
          <a:p>
            <a:r>
              <a:rPr lang="en-US" altLang="ja-JP" dirty="0"/>
              <a:t>3</a:t>
            </a:r>
            <a:r>
              <a:rPr lang="ja-JP" altLang="en-US" dirty="0"/>
              <a:t>版の改版ポイント</a:t>
            </a:r>
          </a:p>
        </p:txBody>
      </p:sp>
      <p:pic>
        <p:nvPicPr>
          <p:cNvPr id="10" name="図 9">
            <a:extLst>
              <a:ext uri="{FF2B5EF4-FFF2-40B4-BE49-F238E27FC236}">
                <a16:creationId xmlns:a16="http://schemas.microsoft.com/office/drawing/2014/main" id="{291C4C8F-4432-A807-66AB-1757188D635A}"/>
              </a:ext>
            </a:extLst>
          </p:cNvPr>
          <p:cNvPicPr>
            <a:picLocks noChangeAspect="1"/>
          </p:cNvPicPr>
          <p:nvPr/>
        </p:nvPicPr>
        <p:blipFill rotWithShape="1">
          <a:blip r:embed="rId2"/>
          <a:srcRect l="26729" t="35994" r="25367" b="6327"/>
          <a:stretch/>
        </p:blipFill>
        <p:spPr>
          <a:xfrm>
            <a:off x="1822516" y="1154600"/>
            <a:ext cx="8242168" cy="5375522"/>
          </a:xfrm>
          <a:prstGeom prst="rect">
            <a:avLst/>
          </a:prstGeom>
        </p:spPr>
      </p:pic>
      <p:sp>
        <p:nvSpPr>
          <p:cNvPr id="5" name="テキスト ボックス 4">
            <a:extLst>
              <a:ext uri="{FF2B5EF4-FFF2-40B4-BE49-F238E27FC236}">
                <a16:creationId xmlns:a16="http://schemas.microsoft.com/office/drawing/2014/main" id="{F9D71D15-3AA4-1D3A-B3F9-A63C78863A12}"/>
              </a:ext>
            </a:extLst>
          </p:cNvPr>
          <p:cNvSpPr txBox="1"/>
          <p:nvPr/>
        </p:nvSpPr>
        <p:spPr>
          <a:xfrm>
            <a:off x="846704" y="6362769"/>
            <a:ext cx="11082164" cy="334707"/>
          </a:xfrm>
          <a:prstGeom prst="rect">
            <a:avLst/>
          </a:prstGeom>
          <a:noFill/>
        </p:spPr>
        <p:txBody>
          <a:bodyPr wrap="square" rtlCol="0">
            <a:spAutoFit/>
          </a:bodyPr>
          <a:lstStyle/>
          <a:p>
            <a:pPr algn="r">
              <a:lnSpc>
                <a:spcPct val="200000"/>
              </a:lnSpc>
              <a:buClr>
                <a:schemeClr val="accent1"/>
              </a:buClr>
              <a:buSzPct val="110000"/>
            </a:pPr>
            <a:r>
              <a:rPr lang="en-US" altLang="ja-JP" sz="9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dirty="0">
                <a:latin typeface="メイリオ" panose="020B0604030504040204" pitchFamily="50" charset="-128"/>
                <a:ea typeface="メイリオ" panose="020B0604030504040204" pitchFamily="50" charset="-128"/>
                <a:cs typeface="メイリオ" panose="020B0604030504040204" pitchFamily="50" charset="-128"/>
              </a:rPr>
              <a:t>参照：教育情報セキュリティポリシーに関するガイドライン</a:t>
            </a:r>
            <a:r>
              <a:rPr lang="en-US" altLang="ja-JP" sz="9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dirty="0">
                <a:latin typeface="メイリオ" panose="020B0604030504040204" pitchFamily="50" charset="-128"/>
                <a:ea typeface="メイリオ" panose="020B0604030504040204" pitchFamily="50" charset="-128"/>
                <a:cs typeface="メイリオ" panose="020B0604030504040204" pitchFamily="50" charset="-128"/>
              </a:rPr>
              <a:t>令和</a:t>
            </a:r>
            <a:r>
              <a:rPr lang="en-US" altLang="ja-JP" sz="900" dirty="0">
                <a:latin typeface="メイリオ" panose="020B0604030504040204" pitchFamily="50" charset="-128"/>
                <a:ea typeface="メイリオ" panose="020B0604030504040204" pitchFamily="50" charset="-128"/>
                <a:cs typeface="メイリオ" panose="020B0604030504040204" pitchFamily="50" charset="-128"/>
              </a:rPr>
              <a:t>4</a:t>
            </a:r>
            <a:r>
              <a:rPr lang="ja-JP" altLang="en-US" sz="900" dirty="0">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900" dirty="0">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900" dirty="0">
                <a:latin typeface="メイリオ" panose="020B0604030504040204" pitchFamily="50" charset="-128"/>
                <a:ea typeface="メイリオ" panose="020B0604030504040204" pitchFamily="50" charset="-128"/>
                <a:cs typeface="メイリオ" panose="020B0604030504040204" pitchFamily="50" charset="-128"/>
              </a:rPr>
              <a:t>月</a:t>
            </a:r>
            <a:r>
              <a:rPr lang="en-US" altLang="ja-JP" sz="9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dirty="0">
                <a:latin typeface="メイリオ" panose="020B0604030504040204" pitchFamily="50" charset="-128"/>
                <a:ea typeface="メイリオ" panose="020B0604030504040204" pitchFamily="50" charset="-128"/>
                <a:cs typeface="メイリオ" panose="020B0604030504040204" pitchFamily="50" charset="-128"/>
              </a:rPr>
              <a:t>改訂説明資料 </a:t>
            </a:r>
            <a:r>
              <a:rPr lang="en-US" altLang="ja-JP" sz="900" dirty="0">
                <a:hlinkClick r:id="rId3"/>
              </a:rPr>
              <a:t>https://www.mext.go.jp/content/20220303-mxt_shuukyo01-100003157_005.pdf</a:t>
            </a:r>
            <a:endParaRPr lang="en-US" altLang="ja-JP" sz="900" dirty="0"/>
          </a:p>
        </p:txBody>
      </p:sp>
    </p:spTree>
    <p:extLst>
      <p:ext uri="{BB962C8B-B14F-4D97-AF65-F5344CB8AC3E}">
        <p14:creationId xmlns:p14="http://schemas.microsoft.com/office/powerpoint/2010/main" val="21323760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AFC45620-45C5-AC81-801F-70F9DFD0413B}"/>
              </a:ext>
            </a:extLst>
          </p:cNvPr>
          <p:cNvSpPr>
            <a:spLocks noGrp="1"/>
          </p:cNvSpPr>
          <p:nvPr>
            <p:ph type="body" sz="quarter" idx="15"/>
          </p:nvPr>
        </p:nvSpPr>
        <p:spPr>
          <a:prstGeom prst="rect">
            <a:avLst/>
          </a:prstGeom>
        </p:spPr>
        <p:txBody>
          <a:bodyPr/>
          <a:lstStyle/>
          <a:p>
            <a:r>
              <a:rPr kumimoji="1" lang="ja-JP" altLang="en-US" dirty="0"/>
              <a:t>ネットワーク環境は学校毎に体制に応じて選択！採用する環境によって参照するガイドラインが異なります</a:t>
            </a:r>
          </a:p>
        </p:txBody>
      </p:sp>
      <p:sp>
        <p:nvSpPr>
          <p:cNvPr id="2" name="テキスト プレースホルダー 1">
            <a:extLst>
              <a:ext uri="{FF2B5EF4-FFF2-40B4-BE49-F238E27FC236}">
                <a16:creationId xmlns:a16="http://schemas.microsoft.com/office/drawing/2014/main" id="{C5C62936-D228-1B4E-F47F-733E476A7D90}"/>
              </a:ext>
            </a:extLst>
          </p:cNvPr>
          <p:cNvSpPr>
            <a:spLocks noGrp="1"/>
          </p:cNvSpPr>
          <p:nvPr>
            <p:ph type="body" sz="quarter" idx="13"/>
          </p:nvPr>
        </p:nvSpPr>
        <p:spPr>
          <a:prstGeom prst="rect">
            <a:avLst/>
          </a:prstGeom>
        </p:spPr>
        <p:txBody>
          <a:bodyPr/>
          <a:lstStyle/>
          <a:p>
            <a:r>
              <a:rPr kumimoji="1" lang="ja-JP" altLang="en-US" dirty="0"/>
              <a:t>ガイドラインを満たすセキュアな環境構築</a:t>
            </a:r>
          </a:p>
        </p:txBody>
      </p:sp>
      <p:sp>
        <p:nvSpPr>
          <p:cNvPr id="5" name="テキスト ボックス 4">
            <a:extLst>
              <a:ext uri="{FF2B5EF4-FFF2-40B4-BE49-F238E27FC236}">
                <a16:creationId xmlns:a16="http://schemas.microsoft.com/office/drawing/2014/main" id="{2B864CBB-674F-F4BB-9FC3-B4E40D709D2C}"/>
              </a:ext>
            </a:extLst>
          </p:cNvPr>
          <p:cNvSpPr txBox="1"/>
          <p:nvPr/>
        </p:nvSpPr>
        <p:spPr>
          <a:xfrm>
            <a:off x="513094" y="1410915"/>
            <a:ext cx="5333229" cy="276999"/>
          </a:xfrm>
          <a:prstGeom prst="rect">
            <a:avLst/>
          </a:prstGeom>
          <a:noFill/>
        </p:spPr>
        <p:txBody>
          <a:bodyPr wrap="square" rtlCol="0">
            <a:spAutoFit/>
          </a:bodyPr>
          <a:lstStyle/>
          <a:p>
            <a:pPr>
              <a:buClr>
                <a:schemeClr val="accent1"/>
              </a:buClr>
              <a:buSzPct val="110000"/>
            </a:pPr>
            <a:r>
              <a:rPr lang="ja-JP" altLang="en-US" sz="1200" b="1" dirty="0">
                <a:solidFill>
                  <a:srgbClr val="4BB6C4"/>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b="1" dirty="0">
                <a:solidFill>
                  <a:schemeClr val="tx1">
                    <a:lumMod val="75000"/>
                    <a:lumOff val="25000"/>
                  </a:schemeClr>
                </a:solidFill>
                <a:latin typeface="メイリオ" panose="020B0604030504040204" pitchFamily="50" charset="-128"/>
                <a:ea typeface="メイリオ" panose="020B0604030504040204" pitchFamily="50" charset="-128"/>
              </a:rPr>
              <a:t>クラウドで認証によるアクセス制御を前提とした構成</a:t>
            </a:r>
            <a:r>
              <a:rPr lang="ja-JP" altLang="en-US" sz="900" b="1" dirty="0">
                <a:solidFill>
                  <a:schemeClr val="tx1">
                    <a:lumMod val="75000"/>
                    <a:lumOff val="25000"/>
                  </a:schemeClr>
                </a:solidFill>
                <a:latin typeface="メイリオ" panose="020B0604030504040204" pitchFamily="50" charset="-128"/>
                <a:ea typeface="メイリオ" panose="020B0604030504040204" pitchFamily="50" charset="-128"/>
              </a:rPr>
              <a:t>（</a:t>
            </a:r>
            <a:r>
              <a:rPr lang="en-US" altLang="ja-JP" sz="900" b="1" dirty="0">
                <a:solidFill>
                  <a:schemeClr val="tx1">
                    <a:lumMod val="75000"/>
                    <a:lumOff val="25000"/>
                  </a:schemeClr>
                </a:solidFill>
                <a:latin typeface="メイリオ" panose="020B0604030504040204" pitchFamily="50" charset="-128"/>
                <a:ea typeface="メイリオ" panose="020B0604030504040204" pitchFamily="50" charset="-128"/>
              </a:rPr>
              <a:t>※</a:t>
            </a:r>
            <a:r>
              <a:rPr lang="ja-JP" altLang="en-US" sz="900" b="1" dirty="0">
                <a:solidFill>
                  <a:schemeClr val="tx1">
                    <a:lumMod val="75000"/>
                    <a:lumOff val="25000"/>
                  </a:schemeClr>
                </a:solidFill>
                <a:latin typeface="メイリオ" panose="020B0604030504040204" pitchFamily="50" charset="-128"/>
                <a:ea typeface="メイリオ" panose="020B0604030504040204" pitchFamily="50" charset="-128"/>
              </a:rPr>
              <a:t>下図は学校直収型）</a:t>
            </a:r>
            <a:endParaRPr lang="en-US" altLang="ja-JP" sz="1200" b="1" dirty="0">
              <a:solidFill>
                <a:schemeClr val="tx1">
                  <a:lumMod val="75000"/>
                  <a:lumOff val="25000"/>
                </a:schemeClr>
              </a:solidFill>
              <a:latin typeface="メイリオ" panose="020B0604030504040204" pitchFamily="50" charset="-128"/>
              <a:ea typeface="メイリオ" panose="020B0604030504040204" pitchFamily="50" charset="-128"/>
            </a:endParaRPr>
          </a:p>
        </p:txBody>
      </p:sp>
      <p:sp>
        <p:nvSpPr>
          <p:cNvPr id="6" name="テキスト ボックス 5">
            <a:extLst>
              <a:ext uri="{FF2B5EF4-FFF2-40B4-BE49-F238E27FC236}">
                <a16:creationId xmlns:a16="http://schemas.microsoft.com/office/drawing/2014/main" id="{990DB4BF-98AD-EA06-4C19-9D07A0A29883}"/>
              </a:ext>
            </a:extLst>
          </p:cNvPr>
          <p:cNvSpPr txBox="1"/>
          <p:nvPr/>
        </p:nvSpPr>
        <p:spPr>
          <a:xfrm>
            <a:off x="6472753" y="1410915"/>
            <a:ext cx="4932319" cy="276999"/>
          </a:xfrm>
          <a:prstGeom prst="rect">
            <a:avLst/>
          </a:prstGeom>
          <a:noFill/>
        </p:spPr>
        <p:txBody>
          <a:bodyPr wrap="square" rtlCol="0">
            <a:spAutoFit/>
          </a:bodyPr>
          <a:lstStyle/>
          <a:p>
            <a:pPr>
              <a:buClr>
                <a:schemeClr val="accent1"/>
              </a:buClr>
              <a:buSzPct val="110000"/>
            </a:pPr>
            <a:r>
              <a:rPr lang="ja-JP" altLang="en-US" sz="1200" b="1" dirty="0">
                <a:solidFill>
                  <a:srgbClr val="4BB6C4"/>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ネットワーク分離環境構成</a:t>
            </a:r>
            <a:r>
              <a:rPr lang="ja-JP" altLang="en-US" sz="105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05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下図はセンター集約型）</a:t>
            </a:r>
            <a:endParaRPr lang="en-US" altLang="ja-JP" sz="12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8" name="図 7" descr="グラフィカル ユーザー インターフェイス, ダイアグラム&#10;&#10;自動的に生成された説明">
            <a:extLst>
              <a:ext uri="{FF2B5EF4-FFF2-40B4-BE49-F238E27FC236}">
                <a16:creationId xmlns:a16="http://schemas.microsoft.com/office/drawing/2014/main" id="{C0A1EF5C-8AE3-24AE-B2B0-6B912C0577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5187" y="1805447"/>
            <a:ext cx="5096731" cy="3523086"/>
          </a:xfrm>
          <a:prstGeom prst="rect">
            <a:avLst/>
          </a:prstGeom>
        </p:spPr>
      </p:pic>
      <p:pic>
        <p:nvPicPr>
          <p:cNvPr id="10" name="図 9" descr="ダイアグラム&#10;&#10;自動的に生成された説明">
            <a:extLst>
              <a:ext uri="{FF2B5EF4-FFF2-40B4-BE49-F238E27FC236}">
                <a16:creationId xmlns:a16="http://schemas.microsoft.com/office/drawing/2014/main" id="{31BA569A-5466-89AA-D0D9-9214F63C9C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2752" y="1705627"/>
            <a:ext cx="4932320" cy="3622906"/>
          </a:xfrm>
          <a:prstGeom prst="rect">
            <a:avLst/>
          </a:prstGeom>
        </p:spPr>
      </p:pic>
      <p:sp>
        <p:nvSpPr>
          <p:cNvPr id="11" name="テキスト ボックス 10">
            <a:extLst>
              <a:ext uri="{FF2B5EF4-FFF2-40B4-BE49-F238E27FC236}">
                <a16:creationId xmlns:a16="http://schemas.microsoft.com/office/drawing/2014/main" id="{9711B986-D8F8-6A70-84B8-C7A9BCAB9251}"/>
              </a:ext>
            </a:extLst>
          </p:cNvPr>
          <p:cNvSpPr txBox="1"/>
          <p:nvPr/>
        </p:nvSpPr>
        <p:spPr>
          <a:xfrm>
            <a:off x="595072" y="5328533"/>
            <a:ext cx="4745414" cy="1041632"/>
          </a:xfrm>
          <a:prstGeom prst="rect">
            <a:avLst/>
          </a:prstGeom>
          <a:noFill/>
        </p:spPr>
        <p:txBody>
          <a:bodyPr wrap="square" rtlCol="0">
            <a:spAutoFit/>
          </a:bodyPr>
          <a:lstStyle/>
          <a:p>
            <a:pPr>
              <a:lnSpc>
                <a:spcPct val="150000"/>
              </a:lnSpc>
              <a:buClr>
                <a:schemeClr val="accent1"/>
              </a:buClr>
              <a:buSzPct val="110000"/>
            </a:pPr>
            <a:r>
              <a:rPr lang="ja-JP" altLang="en-US" sz="1050" dirty="0">
                <a:solidFill>
                  <a:srgbClr val="4BB6C4"/>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学校からの接続形態は、「センター集約型」か「学校直収型」</a:t>
            </a:r>
            <a:endParaRPr lang="en-US" altLang="ja-JP" sz="1050" dirty="0">
              <a:latin typeface="メイリオ" panose="020B0604030504040204" pitchFamily="50" charset="-128"/>
              <a:ea typeface="メイリオ" panose="020B0604030504040204" pitchFamily="50" charset="-128"/>
              <a:cs typeface="メイリオ" panose="020B0604030504040204" pitchFamily="50" charset="-128"/>
            </a:endParaRPr>
          </a:p>
          <a:p>
            <a:pPr marL="180975" indent="-180975">
              <a:lnSpc>
                <a:spcPct val="150000"/>
              </a:lnSpc>
              <a:buClr>
                <a:schemeClr val="accent1"/>
              </a:buClr>
              <a:buSzPct val="110000"/>
            </a:pPr>
            <a:r>
              <a:rPr lang="ja-JP" altLang="en-US" sz="1050" dirty="0">
                <a:solidFill>
                  <a:srgbClr val="4BB6C4"/>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クラウドサービスで管理されているデータは、サービス提供事業者により厳格管理されているものとする（そのため分離は不要）</a:t>
            </a:r>
            <a:endParaRPr lang="en-US" altLang="ja-JP" sz="1050" dirty="0">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Clr>
                <a:schemeClr val="accent1"/>
              </a:buClr>
              <a:buSzPct val="110000"/>
            </a:pPr>
            <a:r>
              <a:rPr lang="ja-JP" altLang="en-US" sz="1050" dirty="0">
                <a:solidFill>
                  <a:srgbClr val="4BB6C4"/>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ネット接続があるネットワークは特にセキュリティ対策に注意</a:t>
            </a:r>
            <a:endParaRPr lang="en-US" altLang="ja-JP" sz="105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テキスト ボックス 11">
            <a:extLst>
              <a:ext uri="{FF2B5EF4-FFF2-40B4-BE49-F238E27FC236}">
                <a16:creationId xmlns:a16="http://schemas.microsoft.com/office/drawing/2014/main" id="{18EFFCEE-C1B9-39B5-4973-89F288A519EF}"/>
              </a:ext>
            </a:extLst>
          </p:cNvPr>
          <p:cNvSpPr txBox="1"/>
          <p:nvPr/>
        </p:nvSpPr>
        <p:spPr>
          <a:xfrm>
            <a:off x="6472752" y="5328533"/>
            <a:ext cx="5126527" cy="799258"/>
          </a:xfrm>
          <a:prstGeom prst="rect">
            <a:avLst/>
          </a:prstGeom>
          <a:noFill/>
        </p:spPr>
        <p:txBody>
          <a:bodyPr wrap="square" rtlCol="0">
            <a:spAutoFit/>
          </a:bodyPr>
          <a:lstStyle/>
          <a:p>
            <a:pPr>
              <a:lnSpc>
                <a:spcPct val="150000"/>
              </a:lnSpc>
              <a:buClr>
                <a:schemeClr val="accent1"/>
              </a:buClr>
              <a:buSzPct val="110000"/>
            </a:pPr>
            <a:r>
              <a:rPr lang="ja-JP" altLang="en-US" sz="1050" dirty="0">
                <a:solidFill>
                  <a:srgbClr val="4BB6C4"/>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学校からの接続形態は、「センター集約型」か「学校直収型」</a:t>
            </a:r>
            <a:endParaRPr lang="en-US" altLang="ja-JP" sz="1050" dirty="0">
              <a:latin typeface="メイリオ" panose="020B0604030504040204" pitchFamily="50" charset="-128"/>
              <a:ea typeface="メイリオ" panose="020B0604030504040204" pitchFamily="50" charset="-128"/>
              <a:cs typeface="メイリオ" panose="020B0604030504040204" pitchFamily="50" charset="-128"/>
            </a:endParaRPr>
          </a:p>
          <a:p>
            <a:pPr marL="180975" indent="-180975">
              <a:lnSpc>
                <a:spcPct val="150000"/>
              </a:lnSpc>
              <a:buClr>
                <a:schemeClr val="accent1"/>
              </a:buClr>
              <a:buSzPct val="110000"/>
            </a:pPr>
            <a:r>
              <a:rPr lang="ja-JP" altLang="en-US" sz="1050" dirty="0">
                <a:solidFill>
                  <a:srgbClr val="4BB6C4"/>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ローカルブレイクアウトする場合のネットワークはセキュリティ対策を施す事。さらに</a:t>
            </a:r>
            <a:r>
              <a:rPr lang="en-US" altLang="ja-JP" sz="1050" dirty="0" err="1">
                <a:latin typeface="メイリオ" panose="020B0604030504040204" pitchFamily="50" charset="-128"/>
                <a:ea typeface="メイリオ" panose="020B0604030504040204" pitchFamily="50" charset="-128"/>
                <a:cs typeface="メイリオ" panose="020B0604030504040204" pitchFamily="50" charset="-128"/>
              </a:rPr>
              <a:t>Iot</a:t>
            </a:r>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機器の性能や状態をしっかり管理すること</a:t>
            </a:r>
            <a:endParaRPr lang="en-US" altLang="ja-JP" sz="105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テキスト ボックス 12">
            <a:extLst>
              <a:ext uri="{FF2B5EF4-FFF2-40B4-BE49-F238E27FC236}">
                <a16:creationId xmlns:a16="http://schemas.microsoft.com/office/drawing/2014/main" id="{8A4B03A6-A1B1-7158-BBFE-F22A006DCE7A}"/>
              </a:ext>
            </a:extLst>
          </p:cNvPr>
          <p:cNvSpPr txBox="1"/>
          <p:nvPr/>
        </p:nvSpPr>
        <p:spPr>
          <a:xfrm>
            <a:off x="-418288" y="6438258"/>
            <a:ext cx="12192000" cy="334707"/>
          </a:xfrm>
          <a:prstGeom prst="rect">
            <a:avLst/>
          </a:prstGeom>
          <a:noFill/>
        </p:spPr>
        <p:txBody>
          <a:bodyPr wrap="square" rtlCol="0">
            <a:spAutoFit/>
          </a:bodyPr>
          <a:lstStyle/>
          <a:p>
            <a:pPr algn="r">
              <a:lnSpc>
                <a:spcPct val="200000"/>
              </a:lnSpc>
              <a:buClr>
                <a:schemeClr val="accent1"/>
              </a:buClr>
              <a:buSzPct val="110000"/>
            </a:pPr>
            <a:r>
              <a:rPr lang="en-US" altLang="ja-JP" sz="9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dirty="0">
                <a:latin typeface="メイリオ" panose="020B0604030504040204" pitchFamily="50" charset="-128"/>
                <a:ea typeface="メイリオ" panose="020B0604030504040204" pitchFamily="50" charset="-128"/>
                <a:cs typeface="メイリオ" panose="020B0604030504040204" pitchFamily="50" charset="-128"/>
              </a:rPr>
              <a:t>参照：文部科学省「教育情報セキュリティポリシーに関するガイドライン」</a:t>
            </a:r>
            <a:r>
              <a:rPr lang="en-US" altLang="ja-JP" sz="900" dirty="0">
                <a:latin typeface="メイリオ" panose="020B0604030504040204" pitchFamily="50" charset="-128"/>
                <a:ea typeface="メイリオ" panose="020B0604030504040204" pitchFamily="50" charset="-128"/>
                <a:cs typeface="メイリオ" panose="020B0604030504040204" pitchFamily="50" charset="-128"/>
                <a:hlinkClick r:id="rId4"/>
              </a:rPr>
              <a:t>https://www.mext.go.jp/content/20220304-mxt_shuukyo01-100003157_1.pdf</a:t>
            </a:r>
            <a:endParaRPr lang="en-US" altLang="ja-JP" sz="9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3545170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5AA0D960-C3D9-1919-9C72-09D9AA843084}"/>
              </a:ext>
            </a:extLst>
          </p:cNvPr>
          <p:cNvSpPr>
            <a:spLocks noGrp="1"/>
          </p:cNvSpPr>
          <p:nvPr>
            <p:ph type="body" sz="quarter" idx="15"/>
          </p:nvPr>
        </p:nvSpPr>
        <p:spPr>
          <a:prstGeom prst="rect">
            <a:avLst/>
          </a:prstGeom>
        </p:spPr>
        <p:txBody>
          <a:bodyPr/>
          <a:lstStyle/>
          <a:p>
            <a:r>
              <a:rPr kumimoji="1" lang="ja-JP" altLang="en-US" dirty="0"/>
              <a:t>ネットワーク分離を必要としない認証を目指す場合、ステップを踏んで体制構築しましょう</a:t>
            </a:r>
          </a:p>
        </p:txBody>
      </p:sp>
      <p:sp>
        <p:nvSpPr>
          <p:cNvPr id="2" name="テキスト プレースホルダー 1">
            <a:extLst>
              <a:ext uri="{FF2B5EF4-FFF2-40B4-BE49-F238E27FC236}">
                <a16:creationId xmlns:a16="http://schemas.microsoft.com/office/drawing/2014/main" id="{5E1DFA2F-8945-FDFC-2C0E-8E1EC6BCA5D7}"/>
              </a:ext>
            </a:extLst>
          </p:cNvPr>
          <p:cNvSpPr>
            <a:spLocks noGrp="1"/>
          </p:cNvSpPr>
          <p:nvPr>
            <p:ph type="body" sz="quarter" idx="13"/>
          </p:nvPr>
        </p:nvSpPr>
        <p:spPr>
          <a:prstGeom prst="rect">
            <a:avLst/>
          </a:prstGeom>
        </p:spPr>
        <p:txBody>
          <a:bodyPr/>
          <a:lstStyle/>
          <a:p>
            <a:r>
              <a:rPr kumimoji="1" lang="ja-JP" altLang="en-US" dirty="0"/>
              <a:t>新・クラウドを前提とした構成</a:t>
            </a:r>
          </a:p>
        </p:txBody>
      </p:sp>
      <p:pic>
        <p:nvPicPr>
          <p:cNvPr id="7" name="図 6">
            <a:extLst>
              <a:ext uri="{FF2B5EF4-FFF2-40B4-BE49-F238E27FC236}">
                <a16:creationId xmlns:a16="http://schemas.microsoft.com/office/drawing/2014/main" id="{8282C1B2-245D-30A4-1125-27283F07A69B}"/>
              </a:ext>
            </a:extLst>
          </p:cNvPr>
          <p:cNvPicPr>
            <a:picLocks noChangeAspect="1"/>
          </p:cNvPicPr>
          <p:nvPr/>
        </p:nvPicPr>
        <p:blipFill rotWithShape="1">
          <a:blip r:embed="rId2"/>
          <a:srcRect l="19062" t="20721" r="15234" b="8317"/>
          <a:stretch/>
        </p:blipFill>
        <p:spPr>
          <a:xfrm>
            <a:off x="1501022" y="1233887"/>
            <a:ext cx="9264382" cy="5419830"/>
          </a:xfrm>
          <a:prstGeom prst="rect">
            <a:avLst/>
          </a:prstGeom>
        </p:spPr>
      </p:pic>
      <p:sp>
        <p:nvSpPr>
          <p:cNvPr id="8" name="テキスト ボックス 7">
            <a:extLst>
              <a:ext uri="{FF2B5EF4-FFF2-40B4-BE49-F238E27FC236}">
                <a16:creationId xmlns:a16="http://schemas.microsoft.com/office/drawing/2014/main" id="{D19B948B-63BE-FF6E-8D53-5F372D50913B}"/>
              </a:ext>
            </a:extLst>
          </p:cNvPr>
          <p:cNvSpPr txBox="1"/>
          <p:nvPr/>
        </p:nvSpPr>
        <p:spPr>
          <a:xfrm>
            <a:off x="846704" y="6362769"/>
            <a:ext cx="11082164" cy="334707"/>
          </a:xfrm>
          <a:prstGeom prst="rect">
            <a:avLst/>
          </a:prstGeom>
          <a:noFill/>
        </p:spPr>
        <p:txBody>
          <a:bodyPr wrap="square" rtlCol="0">
            <a:spAutoFit/>
          </a:bodyPr>
          <a:lstStyle/>
          <a:p>
            <a:pPr algn="r">
              <a:lnSpc>
                <a:spcPct val="200000"/>
              </a:lnSpc>
              <a:buClr>
                <a:schemeClr val="accent1"/>
              </a:buClr>
              <a:buSzPct val="110000"/>
            </a:pPr>
            <a:r>
              <a:rPr lang="en-US" altLang="ja-JP" sz="9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dirty="0">
                <a:latin typeface="メイリオ" panose="020B0604030504040204" pitchFamily="50" charset="-128"/>
                <a:ea typeface="メイリオ" panose="020B0604030504040204" pitchFamily="50" charset="-128"/>
                <a:cs typeface="メイリオ" panose="020B0604030504040204" pitchFamily="50" charset="-128"/>
              </a:rPr>
              <a:t>参照：「教育情報セキュリティポリシーガイドライン」の第２回改訂に関する説明資料　</a:t>
            </a:r>
            <a:r>
              <a:rPr lang="en-US" altLang="ja-JP" sz="900" dirty="0">
                <a:latin typeface="メイリオ" panose="020B0604030504040204" pitchFamily="50" charset="-128"/>
                <a:ea typeface="メイリオ" panose="020B0604030504040204" pitchFamily="50" charset="-128"/>
                <a:cs typeface="メイリオ" panose="020B0604030504040204" pitchFamily="50" charset="-128"/>
                <a:hlinkClick r:id="rId3"/>
              </a:rPr>
              <a:t>https://www.mext.go.jp/content/20210528-mxt_jogai02-000011648_001.pdf</a:t>
            </a:r>
            <a:endParaRPr lang="en-US" altLang="ja-JP" sz="9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0818589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プレースホルダー 3">
            <a:extLst>
              <a:ext uri="{FF2B5EF4-FFF2-40B4-BE49-F238E27FC236}">
                <a16:creationId xmlns:a16="http://schemas.microsoft.com/office/drawing/2014/main" id="{FE63D181-C325-4A83-A57D-5165AFC40065}"/>
              </a:ext>
            </a:extLst>
          </p:cNvPr>
          <p:cNvSpPr>
            <a:spLocks noGrp="1"/>
          </p:cNvSpPr>
          <p:nvPr>
            <p:ph type="body" sz="quarter" idx="14"/>
          </p:nvPr>
        </p:nvSpPr>
        <p:spPr>
          <a:xfrm>
            <a:off x="643242" y="1681977"/>
            <a:ext cx="9469693" cy="348557"/>
          </a:xfrm>
          <a:prstGeom prst="rect">
            <a:avLst/>
          </a:prstGeom>
        </p:spPr>
        <p:txBody>
          <a:bodyPr/>
          <a:lstStyle/>
          <a:p>
            <a:r>
              <a:rPr lang="en-US" altLang="ja-JP" dirty="0"/>
              <a:t>LANSCOPE </a:t>
            </a:r>
            <a:r>
              <a:rPr lang="ja-JP" altLang="en-US" dirty="0"/>
              <a:t>で対応する情報セキュリティポリシーガイドライン</a:t>
            </a:r>
          </a:p>
        </p:txBody>
      </p:sp>
      <p:sp>
        <p:nvSpPr>
          <p:cNvPr id="2" name="テキスト プレースホルダー 1">
            <a:extLst>
              <a:ext uri="{FF2B5EF4-FFF2-40B4-BE49-F238E27FC236}">
                <a16:creationId xmlns:a16="http://schemas.microsoft.com/office/drawing/2014/main" id="{A864B817-0A0B-FA01-E93A-8C7C080E8934}"/>
              </a:ext>
            </a:extLst>
          </p:cNvPr>
          <p:cNvSpPr>
            <a:spLocks noGrp="1"/>
          </p:cNvSpPr>
          <p:nvPr>
            <p:ph type="body" sz="quarter" idx="15"/>
          </p:nvPr>
        </p:nvSpPr>
        <p:spPr/>
        <p:txBody>
          <a:bodyPr/>
          <a:lstStyle/>
          <a:p>
            <a:endParaRPr lang="ja-JP" altLang="en-US"/>
          </a:p>
        </p:txBody>
      </p:sp>
    </p:spTree>
    <p:extLst>
      <p:ext uri="{BB962C8B-B14F-4D97-AF65-F5344CB8AC3E}">
        <p14:creationId xmlns:p14="http://schemas.microsoft.com/office/powerpoint/2010/main" val="2099093832"/>
      </p:ext>
    </p:extLst>
  </p:cSld>
  <p:clrMapOvr>
    <a:masterClrMapping/>
  </p:clrMapOvr>
</p:sld>
</file>

<file path=ppt/theme/theme1.xml><?xml version="1.0" encoding="utf-8"?>
<a:theme xmlns:a="http://schemas.openxmlformats.org/drawingml/2006/main" name="LANSCOP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ANSCOPE" id="{605FE7A0-9BDB-4196-BC04-A38EBF02AFA6}" vid="{88FC4CAA-073C-46D8-94DE-0F1E0BD5DD95}"/>
    </a:ext>
  </a:extLst>
</a:theme>
</file>

<file path=ppt/theme/theme2.xml><?xml version="1.0" encoding="utf-8"?>
<a:theme xmlns:a="http://schemas.openxmlformats.org/drawingml/2006/main" name="★表紙">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x65e5__x4ed8__x3068__x6642__x523b_ xmlns="79ee9245-d882-4ddc-9b39-e6678e7416f0" xsi:nil="true"/>
    <_x30ea__x30f3__x30af_ xmlns="79ee9245-d882-4ddc-9b39-e6678e7416f0">
      <Url xsi:nil="true"/>
      <Description xsi:nil="true"/>
    </_x30ea__x30f3__x30af_>
    <_x8907__x6570__x884c__x30c6__x30ad__x30b9__x30c8_ xmlns="79ee9245-d882-4ddc-9b39-e6678e7416f0" xsi:nil="true"/>
    <_x7ba1__x7406__x756a__x53f7_ xmlns="79ee9245-d882-4ddc-9b39-e6678e7416f0">RC-311</_x7ba1__x7406__x756a__x53f7_>
    <_Flow_SignoffStatus xmlns="79ee9245-d882-4ddc-9b39-e6678e7416f0" xsi:nil="true"/>
    <_dlc_Exempt xmlns="http://schemas.microsoft.com/sharepoint/v3" xsi:nil="true"/>
    <_x006c_nu1 xmlns="79ee9245-d882-4ddc-9b39-e6678e7416f0">
      <UserInfo>
        <DisplayName/>
        <AccountId xsi:nil="true"/>
        <AccountType/>
      </UserInfo>
    </_x006c_nu1>
    <_x6570__x5b57_ xmlns="79ee9245-d882-4ddc-9b39-e6678e7416f0" xsi:nil="true"/>
    <_x9234__x6728__x30c6__x30b9__x30c8_ xmlns="79ee9245-d882-4ddc-9b39-e6678e7416f0" xsi:nil="true"/>
    <lcf76f155ced4ddcb4097134ff3c332f xmlns="79ee9245-d882-4ddc-9b39-e6678e7416f0">
      <Terms xmlns="http://schemas.microsoft.com/office/infopath/2007/PartnerControls"/>
    </lcf76f155ced4ddcb4097134ff3c332f>
    <TaxCatchAll xmlns="f8486722-456f-4c86-9af7-b8b16200fae9" xsi:nil="true"/>
    <_x8ca9__x58f2__x5e97_ xmlns="79ee9245-d882-4ddc-9b39-e6678e7416f0"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ドキュメント" ma:contentTypeID="0x010100E6F1B8B26459E1498F4748E521128168" ma:contentTypeVersion="33" ma:contentTypeDescription="新しいドキュメントを作成します。" ma:contentTypeScope="" ma:versionID="cd1dc95a1797257cb606c1e544b8669c">
  <xsd:schema xmlns:xsd="http://www.w3.org/2001/XMLSchema" xmlns:xs="http://www.w3.org/2001/XMLSchema" xmlns:p="http://schemas.microsoft.com/office/2006/metadata/properties" xmlns:ns1="http://schemas.microsoft.com/sharepoint/v3" xmlns:ns2="79ee9245-d882-4ddc-9b39-e6678e7416f0" xmlns:ns3="f8486722-456f-4c86-9af7-b8b16200fae9" targetNamespace="http://schemas.microsoft.com/office/2006/metadata/properties" ma:root="true" ma:fieldsID="c84e6cd6378441bd7ba206e3beb192fe" ns1:_="" ns2:_="" ns3:_="">
    <xsd:import namespace="http://schemas.microsoft.com/sharepoint/v3"/>
    <xsd:import namespace="79ee9245-d882-4ddc-9b39-e6678e7416f0"/>
    <xsd:import namespace="f8486722-456f-4c86-9af7-b8b16200fae9"/>
    <xsd:element name="properties">
      <xsd:complexType>
        <xsd:sequence>
          <xsd:element name="documentManagement">
            <xsd:complexType>
              <xsd:all>
                <xsd:element ref="ns2:_x30ea__x30f3__x30af_" minOccurs="0"/>
                <xsd:element ref="ns2:_x8907__x6570__x884c__x30c6__x30ad__x30b9__x30c8_" minOccurs="0"/>
                <xsd:element ref="ns2:_x65e5__x4ed8__x3068__x6642__x523b_" minOccurs="0"/>
                <xsd:element ref="ns2:_Flow_SignoffStatus" minOccurs="0"/>
                <xsd:element ref="ns2:_x006c_nu1" minOccurs="0"/>
                <xsd:element ref="ns3:SharedWithUsers" minOccurs="0"/>
                <xsd:element ref="ns3:SharedWithDetails" minOccurs="0"/>
                <xsd:element ref="ns2:MediaServiceMetadata" minOccurs="0"/>
                <xsd:element ref="ns2:MediaServiceFastMetadata" minOccurs="0"/>
                <xsd:element ref="ns2:MediaServiceDateTaken" minOccurs="0"/>
                <xsd:element ref="ns2:MediaServiceAutoTags" minOccurs="0"/>
                <xsd:element ref="ns2:MediaServiceOCR" minOccurs="0"/>
                <xsd:element ref="ns1:_dlc_Exempt" minOccurs="0"/>
                <xsd:element ref="ns2:MediaServiceEventHashCode" minOccurs="0"/>
                <xsd:element ref="ns2:MediaServiceGenerationTime" minOccurs="0"/>
                <xsd:element ref="ns2:MediaServiceLocation" minOccurs="0"/>
                <xsd:element ref="ns2:MediaServiceAutoKeyPoints" minOccurs="0"/>
                <xsd:element ref="ns2:MediaServiceKeyPoints" minOccurs="0"/>
                <xsd:element ref="ns2:_x7ba1__x7406__x756a__x53f7_" minOccurs="0"/>
                <xsd:element ref="ns2:MediaLengthInSeconds" minOccurs="0"/>
                <xsd:element ref="ns2:_x6570__x5b57_" minOccurs="0"/>
                <xsd:element ref="ns2:_x8ca9__x58f2__x5e97_" minOccurs="0"/>
                <xsd:element ref="ns2:_x9234__x6728__x30c6__x30b9__x30c8_" minOccurs="0"/>
                <xsd:element ref="ns3:TaxCatchAll"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dlc_Exempt" ma:index="15" nillable="true" ma:displayName="ポリシー適用除外" ma:hidden="true" ma:internalName="_dlc_Exempt" ma:readOnly="fals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9ee9245-d882-4ddc-9b39-e6678e7416f0" elementFormDefault="qualified">
    <xsd:import namespace="http://schemas.microsoft.com/office/2006/documentManagement/types"/>
    <xsd:import namespace="http://schemas.microsoft.com/office/infopath/2007/PartnerControls"/>
    <xsd:element name="_x30ea__x30f3__x30af_" ma:index="2" nillable="true" ma:displayName="リンク" ma:format="Hyperlink" ma:internalName="_x30ea__x30f3__x30af_"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_x8907__x6570__x884c__x30c6__x30ad__x30b9__x30c8_" ma:index="3" nillable="true" ma:displayName="複数行テキスト" ma:format="Dropdown" ma:internalName="_x8907__x6570__x884c__x30c6__x30ad__x30b9__x30c8_" ma:readOnly="false">
      <xsd:simpleType>
        <xsd:restriction base="dms:Note">
          <xsd:maxLength value="255"/>
        </xsd:restriction>
      </xsd:simpleType>
    </xsd:element>
    <xsd:element name="_x65e5__x4ed8__x3068__x6642__x523b_" ma:index="4" nillable="true" ma:displayName="日付と時刻" ma:format="DateOnly" ma:internalName="_x65e5__x4ed8__x3068__x6642__x523b_" ma:readOnly="false">
      <xsd:simpleType>
        <xsd:restriction base="dms:DateTime"/>
      </xsd:simpleType>
    </xsd:element>
    <xsd:element name="_Flow_SignoffStatus" ma:index="5" nillable="true" ma:displayName="承認の状態" ma:internalName="_x627f__x8a8d__x306e__x72b6__x614b_" ma:readOnly="false">
      <xsd:simpleType>
        <xsd:restriction base="dms:Text"/>
      </xsd:simpleType>
    </xsd:element>
    <xsd:element name="_x006c_nu1" ma:index="6" nillable="true" ma:displayName="ユーザーまたはグループ" ma:list="UserInfo" ma:internalName="_x006c_nu1"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hidden="true" ma:internalName="MediaServiceAutoTags" ma:readOnly="true">
      <xsd:simpleType>
        <xsd:restriction base="dms:Text"/>
      </xsd:simpleType>
    </xsd:element>
    <xsd:element name="MediaServiceOCR" ma:index="14" nillable="true" ma:displayName="MediaServiceOCR" ma:hidden="true" ma:internalName="MediaServiceOCR" ma:readOnly="true">
      <xsd:simpleType>
        <xsd:restriction base="dms:Note"/>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20" nillable="true" ma:displayName="Location" ma:hidden="true" ma:internalName="MediaServiceLocation"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hidden="true" ma:internalName="MediaServiceKeyPoints" ma:readOnly="true">
      <xsd:simpleType>
        <xsd:restriction base="dms:Note"/>
      </xsd:simpleType>
    </xsd:element>
    <xsd:element name="_x7ba1__x7406__x756a__x53f7_" ma:index="26" nillable="true" ma:displayName="管理番号" ma:default="RC-311" ma:format="Dropdown" ma:hidden="true" ma:internalName="_x7ba1__x7406__x756a__x53f7_" ma:readOnly="false">
      <xsd:simpleType>
        <xsd:restriction base="dms:Text">
          <xsd:maxLength value="255"/>
        </xsd:restriction>
      </xsd:simpleType>
    </xsd:element>
    <xsd:element name="MediaLengthInSeconds" ma:index="27" nillable="true" ma:displayName="Length (seconds)" ma:internalName="MediaLengthInSeconds" ma:readOnly="true">
      <xsd:simpleType>
        <xsd:restriction base="dms:Unknown"/>
      </xsd:simpleType>
    </xsd:element>
    <xsd:element name="_x6570__x5b57_" ma:index="28" nillable="true" ma:displayName="数字" ma:format="Dropdown" ma:internalName="_x6570__x5b57_" ma:percentage="FALSE">
      <xsd:simpleType>
        <xsd:restriction base="dms:Number"/>
      </xsd:simpleType>
    </xsd:element>
    <xsd:element name="_x8ca9__x58f2__x5e97_" ma:index="29" nillable="true" ma:displayName="販売店" ma:description="販売店フラグ" ma:format="Dropdown" ma:internalName="_x8ca9__x58f2__x5e97_">
      <xsd:simpleType>
        <xsd:restriction base="dms:Text">
          <xsd:maxLength value="255"/>
        </xsd:restriction>
      </xsd:simpleType>
    </xsd:element>
    <xsd:element name="_x9234__x6728__x30c6__x30b9__x30c8_" ma:index="30" nillable="true" ma:displayName="鈴木テスト" ma:format="Dropdown" ma:internalName="_x9234__x6728__x30c6__x30b9__x30c8_">
      <xsd:simpleType>
        <xsd:restriction base="dms:Text">
          <xsd:maxLength value="255"/>
        </xsd:restriction>
      </xsd:simpleType>
    </xsd:element>
    <xsd:element name="lcf76f155ced4ddcb4097134ff3c332f" ma:index="33" nillable="true" ma:taxonomy="true" ma:internalName="lcf76f155ced4ddcb4097134ff3c332f" ma:taxonomyFieldName="MediaServiceImageTags" ma:displayName="画像タグ" ma:readOnly="false" ma:fieldId="{5cf76f15-5ced-4ddc-b409-7134ff3c332f}" ma:taxonomyMulti="true" ma:sspId="a6d06bc7-5879-467c-9b3f-73b6e2086efd"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8486722-456f-4c86-9af7-b8b16200fae9" elementFormDefault="qualified">
    <xsd:import namespace="http://schemas.microsoft.com/office/2006/documentManagement/types"/>
    <xsd:import namespace="http://schemas.microsoft.com/office/infopath/2007/PartnerControls"/>
    <xsd:element name="SharedWithUsers" ma:index="8" nillable="true" ma:displayName="共有相手" ma:description=""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共有相手の詳細情報" ma:description="" ma:hidden="true" ma:internalName="SharedWithDetails" ma:readOnly="true">
      <xsd:simpleType>
        <xsd:restriction base="dms:Note"/>
      </xsd:simpleType>
    </xsd:element>
    <xsd:element name="TaxCatchAll" ma:index="31" nillable="true" ma:displayName="Taxonomy Catch All Column" ma:hidden="true" ma:list="{72d96897-07c3-42b6-8db8-34333439000d}" ma:internalName="TaxCatchAll" ma:showField="CatchAllData" ma:web="f8486722-456f-4c86-9af7-b8b16200fae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コンテンツ タイプ"/>
        <xsd:element ref="dc:title" minOccurs="0" maxOccurs="1" ma:index="1"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p:Policy xmlns:p="office.server.policy" id="" local="true">
  <p:Name>ドキュメント</p:Name>
  <p:Description/>
  <p:Statement/>
  <p:PolicyItems>
    <p:PolicyItem featureId="Microsoft.Office.RecordsManagement.PolicyFeatures.PolicyAudit" staticId="0x010100E6F1B8B26459E1498F4748E521128168|1757814118" UniqueId="f37f348f-1288-400b-a566-16401018dade">
      <p:Name>監査</p:Name>
      <p:Description>ドキュメントおよびリスト アイテムに対するユーザーの操作を監査し、監査ログに記録します。</p:Description>
      <p:CustomData>
        <Audit>
          <Update/>
          <CheckInOut/>
          <MoveCopy/>
          <DeleteRestore/>
        </Audit>
      </p:CustomData>
    </p:PolicyItem>
  </p:PolicyItems>
</p:Policy>
</file>

<file path=customXml/itemProps1.xml><?xml version="1.0" encoding="utf-8"?>
<ds:datastoreItem xmlns:ds="http://schemas.openxmlformats.org/officeDocument/2006/customXml" ds:itemID="{01963944-CEFF-484D-A858-2822C37CA1E2}">
  <ds:schemaRefs>
    <ds:schemaRef ds:uri="http://schemas.openxmlformats.org/package/2006/metadata/core-properties"/>
    <ds:schemaRef ds:uri="http://www.w3.org/XML/1998/namespace"/>
    <ds:schemaRef ds:uri="http://schemas.microsoft.com/office/2006/documentManagement/types"/>
    <ds:schemaRef ds:uri="http://purl.org/dc/elements/1.1/"/>
    <ds:schemaRef ds:uri="http://purl.org/dc/dcmitype/"/>
    <ds:schemaRef ds:uri="http://schemas.microsoft.com/office/2006/metadata/properties"/>
    <ds:schemaRef ds:uri="http://schemas.microsoft.com/sharepoint/v3"/>
    <ds:schemaRef ds:uri="http://purl.org/dc/terms/"/>
    <ds:schemaRef ds:uri="http://schemas.microsoft.com/office/infopath/2007/PartnerControls"/>
    <ds:schemaRef ds:uri="f8486722-456f-4c86-9af7-b8b16200fae9"/>
    <ds:schemaRef ds:uri="79ee9245-d882-4ddc-9b39-e6678e7416f0"/>
  </ds:schemaRefs>
</ds:datastoreItem>
</file>

<file path=customXml/itemProps2.xml><?xml version="1.0" encoding="utf-8"?>
<ds:datastoreItem xmlns:ds="http://schemas.openxmlformats.org/officeDocument/2006/customXml" ds:itemID="{AE0E1490-CCAA-4682-94BA-F739311779EE}">
  <ds:schemaRefs>
    <ds:schemaRef ds:uri="http://schemas.microsoft.com/sharepoint/v3/contenttype/forms"/>
  </ds:schemaRefs>
</ds:datastoreItem>
</file>

<file path=customXml/itemProps3.xml><?xml version="1.0" encoding="utf-8"?>
<ds:datastoreItem xmlns:ds="http://schemas.openxmlformats.org/officeDocument/2006/customXml" ds:itemID="{1D80C555-2403-4FD6-B896-EF6FF5DD872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9ee9245-d882-4ddc-9b39-e6678e7416f0"/>
    <ds:schemaRef ds:uri="f8486722-456f-4c86-9af7-b8b16200fae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1EE06BA2-36B6-4A64-9803-FE031AD5C257}">
  <ds:schemaRefs>
    <ds:schemaRef ds:uri="office.server.policy"/>
  </ds:schemaRefs>
</ds:datastoreItem>
</file>

<file path=docProps/app.xml><?xml version="1.0" encoding="utf-8"?>
<Properties xmlns="http://schemas.openxmlformats.org/officeDocument/2006/extended-properties" xmlns:vt="http://schemas.openxmlformats.org/officeDocument/2006/docPropsVTypes">
  <TotalTime>76952</TotalTime>
  <Words>4318</Words>
  <Application>Microsoft Office PowerPoint</Application>
  <PresentationFormat>ワイド画面</PresentationFormat>
  <Paragraphs>371</Paragraphs>
  <Slides>26</Slides>
  <Notes>16</Notes>
  <HiddenSlides>0</HiddenSlides>
  <MMClips>0</MMClips>
  <ScaleCrop>false</ScaleCrop>
  <HeadingPairs>
    <vt:vector size="4" baseType="variant">
      <vt:variant>
        <vt:lpstr>テーマ</vt:lpstr>
      </vt:variant>
      <vt:variant>
        <vt:i4>2</vt:i4>
      </vt:variant>
      <vt:variant>
        <vt:lpstr>スライド タイトル</vt:lpstr>
      </vt:variant>
      <vt:variant>
        <vt:i4>26</vt:i4>
      </vt:variant>
    </vt:vector>
  </HeadingPairs>
  <TitlesOfParts>
    <vt:vector size="28" baseType="lpstr">
      <vt:lpstr>LANSCOPE</vt:lpstr>
      <vt:lpstr>★表紙</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20200127_LanScope シリーズ_教育情報セキュリティに関するガイドライン</dc:title>
  <dc:creator>tomoko.omichi@motex.co.jp</dc:creator>
  <cp:lastModifiedBy>大道 知子</cp:lastModifiedBy>
  <cp:revision>1786</cp:revision>
  <cp:lastPrinted>2020-02-21T05:13:24Z</cp:lastPrinted>
  <dcterms:created xsi:type="dcterms:W3CDTF">2016-07-28T22:49:50Z</dcterms:created>
  <dcterms:modified xsi:type="dcterms:W3CDTF">2022-08-26T10:01:21Z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0x010100E6F1B8B26459E1498F4748E521128168</vt:lpwstr>
  </property>
  <property fmtid="{D5CDD505-2E9C-101B-9397-08002B2CF9AE}" pid="3" name="MediaServiceImageTags">
    <vt:lpwstr/>
  </property>
</Properties>
</file>