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4" r:id="rId5"/>
    <p:sldMasterId id="2147483648" r:id="rId6"/>
  </p:sldMasterIdLst>
  <p:notesMasterIdLst>
    <p:notesMasterId r:id="rId26"/>
  </p:notesMasterIdLst>
  <p:sldIdLst>
    <p:sldId id="424" r:id="rId7"/>
    <p:sldId id="370" r:id="rId8"/>
    <p:sldId id="353" r:id="rId9"/>
    <p:sldId id="411" r:id="rId10"/>
    <p:sldId id="372" r:id="rId11"/>
    <p:sldId id="419" r:id="rId12"/>
    <p:sldId id="417" r:id="rId13"/>
    <p:sldId id="362" r:id="rId14"/>
    <p:sldId id="420" r:id="rId15"/>
    <p:sldId id="412" r:id="rId16"/>
    <p:sldId id="413" r:id="rId17"/>
    <p:sldId id="414" r:id="rId18"/>
    <p:sldId id="423" r:id="rId19"/>
    <p:sldId id="421" r:id="rId20"/>
    <p:sldId id="418" r:id="rId21"/>
    <p:sldId id="415" r:id="rId22"/>
    <p:sldId id="369" r:id="rId23"/>
    <p:sldId id="422" r:id="rId24"/>
    <p:sldId id="348" r:id="rId25"/>
  </p:sldIdLst>
  <p:sldSz cx="12192000" cy="6858000"/>
  <p:notesSz cx="6735763" cy="98663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E6E6E6"/>
    <a:srgbClr val="D30F0F"/>
    <a:srgbClr val="479471"/>
    <a:srgbClr val="3790C6"/>
    <a:srgbClr val="E60012"/>
    <a:srgbClr val="45A2B3"/>
    <a:srgbClr val="3B9CAD"/>
    <a:srgbClr val="40A0B0"/>
    <a:srgbClr val="3797A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D5E5DE9-A953-47A0-A16E-E56E18414B27}" v="11" dt="2022-07-07T08:53:13.529"/>
    <p1510:client id="{C6F30318-C375-06B3-D93C-31F41D4EC08A}" v="2" dt="2022-07-07T05:38:09.111"/>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2" d="100"/>
          <a:sy n="112" d="100"/>
        </p:scale>
        <p:origin x="516" y="10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microsoft.com/office/2015/10/relationships/revisionInfo" Target="revisionInfo.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microsoft.com/office/2016/11/relationships/changesInfo" Target="changesInfos/changesInfo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丁名塚 亜矢子" userId="S::ayako.chounazuka@motex.co.jp::0f300367-5edb-4a64-bcc7-afce32c79f4c" providerId="AD" clId="Web-{C6F30318-C375-06B3-D93C-31F41D4EC08A}"/>
    <pc:docChg chg="addSld delSld addMainMaster">
      <pc:chgData name="丁名塚 亜矢子" userId="S::ayako.chounazuka@motex.co.jp::0f300367-5edb-4a64-bcc7-afce32c79f4c" providerId="AD" clId="Web-{C6F30318-C375-06B3-D93C-31F41D4EC08A}" dt="2022-07-07T05:38:09.111" v="1"/>
      <pc:docMkLst>
        <pc:docMk/>
      </pc:docMkLst>
      <pc:sldChg chg="del">
        <pc:chgData name="丁名塚 亜矢子" userId="S::ayako.chounazuka@motex.co.jp::0f300367-5edb-4a64-bcc7-afce32c79f4c" providerId="AD" clId="Web-{C6F30318-C375-06B3-D93C-31F41D4EC08A}" dt="2022-07-07T05:38:09.111" v="1"/>
        <pc:sldMkLst>
          <pc:docMk/>
          <pc:sldMk cId="1472502183" sldId="347"/>
        </pc:sldMkLst>
      </pc:sldChg>
      <pc:sldChg chg="add">
        <pc:chgData name="丁名塚 亜矢子" userId="S::ayako.chounazuka@motex.co.jp::0f300367-5edb-4a64-bcc7-afce32c79f4c" providerId="AD" clId="Web-{C6F30318-C375-06B3-D93C-31F41D4EC08A}" dt="2022-07-07T05:37:48.501" v="0"/>
        <pc:sldMkLst>
          <pc:docMk/>
          <pc:sldMk cId="1289971354" sldId="424"/>
        </pc:sldMkLst>
      </pc:sldChg>
      <pc:sldMasterChg chg="add addSldLayout">
        <pc:chgData name="丁名塚 亜矢子" userId="S::ayako.chounazuka@motex.co.jp::0f300367-5edb-4a64-bcc7-afce32c79f4c" providerId="AD" clId="Web-{C6F30318-C375-06B3-D93C-31F41D4EC08A}" dt="2022-07-07T05:37:48.501" v="0"/>
        <pc:sldMasterMkLst>
          <pc:docMk/>
          <pc:sldMasterMk cId="2907289730" sldId="2147483648"/>
        </pc:sldMasterMkLst>
        <pc:sldLayoutChg chg="add">
          <pc:chgData name="丁名塚 亜矢子" userId="S::ayako.chounazuka@motex.co.jp::0f300367-5edb-4a64-bcc7-afce32c79f4c" providerId="AD" clId="Web-{C6F30318-C375-06B3-D93C-31F41D4EC08A}" dt="2022-07-07T05:37:48.501" v="0"/>
          <pc:sldLayoutMkLst>
            <pc:docMk/>
            <pc:sldMasterMk cId="2907289730" sldId="2147483648"/>
            <pc:sldLayoutMk cId="2042860812" sldId="2147483655"/>
          </pc:sldLayoutMkLst>
        </pc:sldLayoutChg>
      </pc:sldMasterChg>
    </pc:docChg>
  </pc:docChgLst>
  <pc:docChgLst>
    <pc:chgData name="武藤 諒" userId="29d31a6a-ddb8-428f-b769-823de40fa675" providerId="ADAL" clId="{A3CC0A2A-385D-EE4C-A9D3-731407E6A7A6}"/>
    <pc:docChg chg="custSel modSld">
      <pc:chgData name="武藤 諒" userId="29d31a6a-ddb8-428f-b769-823de40fa675" providerId="ADAL" clId="{A3CC0A2A-385D-EE4C-A9D3-731407E6A7A6}" dt="2022-07-04T02:44:45.234" v="122" actId="20577"/>
      <pc:docMkLst>
        <pc:docMk/>
      </pc:docMkLst>
      <pc:sldChg chg="modSp mod">
        <pc:chgData name="武藤 諒" userId="29d31a6a-ddb8-428f-b769-823de40fa675" providerId="ADAL" clId="{A3CC0A2A-385D-EE4C-A9D3-731407E6A7A6}" dt="2022-07-04T02:34:59.507" v="8" actId="14100"/>
        <pc:sldMkLst>
          <pc:docMk/>
          <pc:sldMk cId="519372175" sldId="353"/>
        </pc:sldMkLst>
        <pc:spChg chg="mod">
          <ac:chgData name="武藤 諒" userId="29d31a6a-ddb8-428f-b769-823de40fa675" providerId="ADAL" clId="{A3CC0A2A-385D-EE4C-A9D3-731407E6A7A6}" dt="2022-07-04T02:34:59.507" v="8" actId="14100"/>
          <ac:spMkLst>
            <pc:docMk/>
            <pc:sldMk cId="519372175" sldId="353"/>
            <ac:spMk id="13" creationId="{711806E5-5F1A-A510-3344-627B9CB21A28}"/>
          </ac:spMkLst>
        </pc:spChg>
        <pc:spChg chg="mod">
          <ac:chgData name="武藤 諒" userId="29d31a6a-ddb8-428f-b769-823de40fa675" providerId="ADAL" clId="{A3CC0A2A-385D-EE4C-A9D3-731407E6A7A6}" dt="2022-07-04T02:34:54.116" v="7" actId="1036"/>
          <ac:spMkLst>
            <pc:docMk/>
            <pc:sldMk cId="519372175" sldId="353"/>
            <ac:spMk id="15" creationId="{656CB2B7-F912-EFA6-24BF-638B69F7D105}"/>
          </ac:spMkLst>
        </pc:spChg>
        <pc:grpChg chg="mod">
          <ac:chgData name="武藤 諒" userId="29d31a6a-ddb8-428f-b769-823de40fa675" providerId="ADAL" clId="{A3CC0A2A-385D-EE4C-A9D3-731407E6A7A6}" dt="2022-07-04T02:34:54.116" v="7" actId="1036"/>
          <ac:grpSpMkLst>
            <pc:docMk/>
            <pc:sldMk cId="519372175" sldId="353"/>
            <ac:grpSpMk id="12" creationId="{3532036A-7885-6CE5-3F1B-DC77E948EBF6}"/>
          </ac:grpSpMkLst>
        </pc:grpChg>
        <pc:graphicFrameChg chg="mod">
          <ac:chgData name="武藤 諒" userId="29d31a6a-ddb8-428f-b769-823de40fa675" providerId="ADAL" clId="{A3CC0A2A-385D-EE4C-A9D3-731407E6A7A6}" dt="2022-07-04T02:34:54.116" v="7" actId="1036"/>
          <ac:graphicFrameMkLst>
            <pc:docMk/>
            <pc:sldMk cId="519372175" sldId="353"/>
            <ac:graphicFrameMk id="3" creationId="{4464707C-D5C6-41C1-4589-D832E452DD53}"/>
          </ac:graphicFrameMkLst>
        </pc:graphicFrameChg>
      </pc:sldChg>
      <pc:sldChg chg="modSp mod">
        <pc:chgData name="武藤 諒" userId="29d31a6a-ddb8-428f-b769-823de40fa675" providerId="ADAL" clId="{A3CC0A2A-385D-EE4C-A9D3-731407E6A7A6}" dt="2022-07-04T02:44:45.234" v="122" actId="20577"/>
        <pc:sldMkLst>
          <pc:docMk/>
          <pc:sldMk cId="2053452266" sldId="362"/>
        </pc:sldMkLst>
        <pc:spChg chg="mod">
          <ac:chgData name="武藤 諒" userId="29d31a6a-ddb8-428f-b769-823de40fa675" providerId="ADAL" clId="{A3CC0A2A-385D-EE4C-A9D3-731407E6A7A6}" dt="2022-07-04T02:36:52.572" v="53" actId="20577"/>
          <ac:spMkLst>
            <pc:docMk/>
            <pc:sldMk cId="2053452266" sldId="362"/>
            <ac:spMk id="27" creationId="{BBB027C8-2D84-0A96-F114-D0A60EC52A8C}"/>
          </ac:spMkLst>
        </pc:spChg>
        <pc:spChg chg="mod">
          <ac:chgData name="武藤 諒" userId="29d31a6a-ddb8-428f-b769-823de40fa675" providerId="ADAL" clId="{A3CC0A2A-385D-EE4C-A9D3-731407E6A7A6}" dt="2022-07-04T02:36:44.912" v="52" actId="1036"/>
          <ac:spMkLst>
            <pc:docMk/>
            <pc:sldMk cId="2053452266" sldId="362"/>
            <ac:spMk id="31" creationId="{421D6CBB-D0D4-0BC4-5FAD-D68859C0A4F1}"/>
          </ac:spMkLst>
        </pc:spChg>
        <pc:spChg chg="mod">
          <ac:chgData name="武藤 諒" userId="29d31a6a-ddb8-428f-b769-823de40fa675" providerId="ADAL" clId="{A3CC0A2A-385D-EE4C-A9D3-731407E6A7A6}" dt="2022-07-04T02:36:44.912" v="52" actId="1036"/>
          <ac:spMkLst>
            <pc:docMk/>
            <pc:sldMk cId="2053452266" sldId="362"/>
            <ac:spMk id="32" creationId="{AFA63759-A8F3-BAE6-98C0-0AC8FBCB318B}"/>
          </ac:spMkLst>
        </pc:spChg>
        <pc:spChg chg="mod">
          <ac:chgData name="武藤 諒" userId="29d31a6a-ddb8-428f-b769-823de40fa675" providerId="ADAL" clId="{A3CC0A2A-385D-EE4C-A9D3-731407E6A7A6}" dt="2022-07-04T02:36:44.912" v="52" actId="1036"/>
          <ac:spMkLst>
            <pc:docMk/>
            <pc:sldMk cId="2053452266" sldId="362"/>
            <ac:spMk id="43" creationId="{53F0A1A1-CC62-62F7-F033-393E4D9E812B}"/>
          </ac:spMkLst>
        </pc:spChg>
        <pc:spChg chg="mod">
          <ac:chgData name="武藤 諒" userId="29d31a6a-ddb8-428f-b769-823de40fa675" providerId="ADAL" clId="{A3CC0A2A-385D-EE4C-A9D3-731407E6A7A6}" dt="2022-07-04T02:40:04.865" v="100" actId="948"/>
          <ac:spMkLst>
            <pc:docMk/>
            <pc:sldMk cId="2053452266" sldId="362"/>
            <ac:spMk id="45" creationId="{59ABC9E9-BEA9-B1BC-40FA-F93D3D61115B}"/>
          </ac:spMkLst>
        </pc:spChg>
        <pc:graphicFrameChg chg="modGraphic">
          <ac:chgData name="武藤 諒" userId="29d31a6a-ddb8-428f-b769-823de40fa675" providerId="ADAL" clId="{A3CC0A2A-385D-EE4C-A9D3-731407E6A7A6}" dt="2022-07-04T02:44:45.234" v="122" actId="20577"/>
          <ac:graphicFrameMkLst>
            <pc:docMk/>
            <pc:sldMk cId="2053452266" sldId="362"/>
            <ac:graphicFrameMk id="16" creationId="{A868F258-869E-8BA0-ADAE-9EDEFCF98E13}"/>
          </ac:graphicFrameMkLst>
        </pc:graphicFrameChg>
        <pc:picChg chg="mod">
          <ac:chgData name="武藤 諒" userId="29d31a6a-ddb8-428f-b769-823de40fa675" providerId="ADAL" clId="{A3CC0A2A-385D-EE4C-A9D3-731407E6A7A6}" dt="2022-07-04T02:36:44.912" v="52" actId="1036"/>
          <ac:picMkLst>
            <pc:docMk/>
            <pc:sldMk cId="2053452266" sldId="362"/>
            <ac:picMk id="29" creationId="{5D12EDFA-E69C-2FF5-DC4E-5A8B80628B6C}"/>
          </ac:picMkLst>
        </pc:picChg>
        <pc:picChg chg="mod">
          <ac:chgData name="武藤 諒" userId="29d31a6a-ddb8-428f-b769-823de40fa675" providerId="ADAL" clId="{A3CC0A2A-385D-EE4C-A9D3-731407E6A7A6}" dt="2022-07-04T02:36:44.912" v="52" actId="1036"/>
          <ac:picMkLst>
            <pc:docMk/>
            <pc:sldMk cId="2053452266" sldId="362"/>
            <ac:picMk id="30" creationId="{AFF8024F-41D5-C95C-F203-5340D53F2315}"/>
          </ac:picMkLst>
        </pc:picChg>
      </pc:sldChg>
      <pc:sldChg chg="modSp mod">
        <pc:chgData name="武藤 諒" userId="29d31a6a-ddb8-428f-b769-823de40fa675" providerId="ADAL" clId="{A3CC0A2A-385D-EE4C-A9D3-731407E6A7A6}" dt="2022-07-04T02:34:37.069" v="1" actId="12789"/>
        <pc:sldMkLst>
          <pc:docMk/>
          <pc:sldMk cId="2508217316" sldId="370"/>
        </pc:sldMkLst>
        <pc:spChg chg="mod">
          <ac:chgData name="武藤 諒" userId="29d31a6a-ddb8-428f-b769-823de40fa675" providerId="ADAL" clId="{A3CC0A2A-385D-EE4C-A9D3-731407E6A7A6}" dt="2022-07-04T02:34:37.069" v="1" actId="12789"/>
          <ac:spMkLst>
            <pc:docMk/>
            <pc:sldMk cId="2508217316" sldId="370"/>
            <ac:spMk id="10" creationId="{ED0487E6-11A1-F2BB-DC4A-431826060C9F}"/>
          </ac:spMkLst>
        </pc:spChg>
      </pc:sldChg>
      <pc:sldChg chg="modSp mod">
        <pc:chgData name="武藤 諒" userId="29d31a6a-ddb8-428f-b769-823de40fa675" providerId="ADAL" clId="{A3CC0A2A-385D-EE4C-A9D3-731407E6A7A6}" dt="2022-07-04T02:40:39.290" v="104" actId="948"/>
        <pc:sldMkLst>
          <pc:docMk/>
          <pc:sldMk cId="361486088" sldId="372"/>
        </pc:sldMkLst>
        <pc:spChg chg="mod">
          <ac:chgData name="武藤 諒" userId="29d31a6a-ddb8-428f-b769-823de40fa675" providerId="ADAL" clId="{A3CC0A2A-385D-EE4C-A9D3-731407E6A7A6}" dt="2022-07-04T02:40:39.290" v="104" actId="948"/>
          <ac:spMkLst>
            <pc:docMk/>
            <pc:sldMk cId="361486088" sldId="372"/>
            <ac:spMk id="15" creationId="{27B7FA8B-CBD6-2CB1-D027-2FEAC40ACD50}"/>
          </ac:spMkLst>
        </pc:spChg>
        <pc:spChg chg="mod">
          <ac:chgData name="武藤 諒" userId="29d31a6a-ddb8-428f-b769-823de40fa675" providerId="ADAL" clId="{A3CC0A2A-385D-EE4C-A9D3-731407E6A7A6}" dt="2022-07-04T02:35:17.564" v="12" actId="20577"/>
          <ac:spMkLst>
            <pc:docMk/>
            <pc:sldMk cId="361486088" sldId="372"/>
            <ac:spMk id="19" creationId="{2EEE10F3-0E9F-D896-6DCA-1E8B7C92794A}"/>
          </ac:spMkLst>
        </pc:spChg>
        <pc:graphicFrameChg chg="modGraphic">
          <ac:chgData name="武藤 諒" userId="29d31a6a-ddb8-428f-b769-823de40fa675" providerId="ADAL" clId="{A3CC0A2A-385D-EE4C-A9D3-731407E6A7A6}" dt="2022-07-04T02:35:14.735" v="10" actId="20577"/>
          <ac:graphicFrameMkLst>
            <pc:docMk/>
            <pc:sldMk cId="361486088" sldId="372"/>
            <ac:graphicFrameMk id="6" creationId="{CC776772-BB22-7D6F-52D9-F083C2A00F9A}"/>
          </ac:graphicFrameMkLst>
        </pc:graphicFrameChg>
      </pc:sldChg>
      <pc:sldChg chg="modSp mod">
        <pc:chgData name="武藤 諒" userId="29d31a6a-ddb8-428f-b769-823de40fa675" providerId="ADAL" clId="{A3CC0A2A-385D-EE4C-A9D3-731407E6A7A6}" dt="2022-07-04T02:39:38.286" v="98" actId="948"/>
        <pc:sldMkLst>
          <pc:docMk/>
          <pc:sldMk cId="2328428428" sldId="412"/>
        </pc:sldMkLst>
        <pc:spChg chg="mod">
          <ac:chgData name="武藤 諒" userId="29d31a6a-ddb8-428f-b769-823de40fa675" providerId="ADAL" clId="{A3CC0A2A-385D-EE4C-A9D3-731407E6A7A6}" dt="2022-07-04T02:39:38.286" v="98" actId="948"/>
          <ac:spMkLst>
            <pc:docMk/>
            <pc:sldMk cId="2328428428" sldId="412"/>
            <ac:spMk id="65" creationId="{786AE172-2AD9-9199-B2BC-BCEC494CA732}"/>
          </ac:spMkLst>
        </pc:spChg>
        <pc:graphicFrameChg chg="modGraphic">
          <ac:chgData name="武藤 諒" userId="29d31a6a-ddb8-428f-b769-823de40fa675" providerId="ADAL" clId="{A3CC0A2A-385D-EE4C-A9D3-731407E6A7A6}" dt="2022-07-04T02:37:15.899" v="55" actId="20577"/>
          <ac:graphicFrameMkLst>
            <pc:docMk/>
            <pc:sldMk cId="2328428428" sldId="412"/>
            <ac:graphicFrameMk id="16" creationId="{A868F258-869E-8BA0-ADAE-9EDEFCF98E13}"/>
          </ac:graphicFrameMkLst>
        </pc:graphicFrameChg>
        <pc:picChg chg="mod">
          <ac:chgData name="武藤 諒" userId="29d31a6a-ddb8-428f-b769-823de40fa675" providerId="ADAL" clId="{A3CC0A2A-385D-EE4C-A9D3-731407E6A7A6}" dt="2022-07-04T02:37:13.899" v="54" actId="1076"/>
          <ac:picMkLst>
            <pc:docMk/>
            <pc:sldMk cId="2328428428" sldId="412"/>
            <ac:picMk id="13" creationId="{E8035ABB-A632-D3BA-0342-A00D614E2947}"/>
          </ac:picMkLst>
        </pc:picChg>
      </pc:sldChg>
      <pc:sldChg chg="modSp mod">
        <pc:chgData name="武藤 諒" userId="29d31a6a-ddb8-428f-b769-823de40fa675" providerId="ADAL" clId="{A3CC0A2A-385D-EE4C-A9D3-731407E6A7A6}" dt="2022-07-04T02:39:28.640" v="97" actId="948"/>
        <pc:sldMkLst>
          <pc:docMk/>
          <pc:sldMk cId="751128460" sldId="413"/>
        </pc:sldMkLst>
        <pc:spChg chg="mod">
          <ac:chgData name="武藤 諒" userId="29d31a6a-ddb8-428f-b769-823de40fa675" providerId="ADAL" clId="{A3CC0A2A-385D-EE4C-A9D3-731407E6A7A6}" dt="2022-07-04T02:39:28.640" v="97" actId="948"/>
          <ac:spMkLst>
            <pc:docMk/>
            <pc:sldMk cId="751128460" sldId="413"/>
            <ac:spMk id="10" creationId="{BD5FCC8F-C702-7998-CB53-9E4648719687}"/>
          </ac:spMkLst>
        </pc:spChg>
      </pc:sldChg>
      <pc:sldChg chg="modSp mod">
        <pc:chgData name="武藤 諒" userId="29d31a6a-ddb8-428f-b769-823de40fa675" providerId="ADAL" clId="{A3CC0A2A-385D-EE4C-A9D3-731407E6A7A6}" dt="2022-07-04T02:39:18.151" v="96" actId="948"/>
        <pc:sldMkLst>
          <pc:docMk/>
          <pc:sldMk cId="4020373794" sldId="414"/>
        </pc:sldMkLst>
        <pc:spChg chg="mod">
          <ac:chgData name="武藤 諒" userId="29d31a6a-ddb8-428f-b769-823de40fa675" providerId="ADAL" clId="{A3CC0A2A-385D-EE4C-A9D3-731407E6A7A6}" dt="2022-07-04T02:39:18.151" v="96" actId="948"/>
          <ac:spMkLst>
            <pc:docMk/>
            <pc:sldMk cId="4020373794" sldId="414"/>
            <ac:spMk id="10" creationId="{BD5FCC8F-C702-7998-CB53-9E4648719687}"/>
          </ac:spMkLst>
        </pc:spChg>
        <pc:picChg chg="mod">
          <ac:chgData name="武藤 諒" userId="29d31a6a-ddb8-428f-b769-823de40fa675" providerId="ADAL" clId="{A3CC0A2A-385D-EE4C-A9D3-731407E6A7A6}" dt="2022-07-04T02:38:02.150" v="68" actId="1076"/>
          <ac:picMkLst>
            <pc:docMk/>
            <pc:sldMk cId="4020373794" sldId="414"/>
            <ac:picMk id="39" creationId="{89DE56DA-E72E-B803-5547-206F82FA1726}"/>
          </ac:picMkLst>
        </pc:picChg>
      </pc:sldChg>
      <pc:sldChg chg="modSp mod">
        <pc:chgData name="武藤 諒" userId="29d31a6a-ddb8-428f-b769-823de40fa675" providerId="ADAL" clId="{A3CC0A2A-385D-EE4C-A9D3-731407E6A7A6}" dt="2022-07-04T02:41:25.644" v="111" actId="948"/>
        <pc:sldMkLst>
          <pc:docMk/>
          <pc:sldMk cId="2203033811" sldId="415"/>
        </pc:sldMkLst>
        <pc:spChg chg="mod">
          <ac:chgData name="武藤 諒" userId="29d31a6a-ddb8-428f-b769-823de40fa675" providerId="ADAL" clId="{A3CC0A2A-385D-EE4C-A9D3-731407E6A7A6}" dt="2022-07-04T02:41:25.644" v="111" actId="948"/>
          <ac:spMkLst>
            <pc:docMk/>
            <pc:sldMk cId="2203033811" sldId="415"/>
            <ac:spMk id="10" creationId="{BD5FCC8F-C702-7998-CB53-9E4648719687}"/>
          </ac:spMkLst>
        </pc:spChg>
      </pc:sldChg>
      <pc:sldChg chg="modSp mod">
        <pc:chgData name="武藤 諒" userId="29d31a6a-ddb8-428f-b769-823de40fa675" providerId="ADAL" clId="{A3CC0A2A-385D-EE4C-A9D3-731407E6A7A6}" dt="2022-07-04T02:40:17.342" v="102" actId="948"/>
        <pc:sldMkLst>
          <pc:docMk/>
          <pc:sldMk cId="3480737733" sldId="417"/>
        </pc:sldMkLst>
        <pc:spChg chg="mod">
          <ac:chgData name="武藤 諒" userId="29d31a6a-ddb8-428f-b769-823de40fa675" providerId="ADAL" clId="{A3CC0A2A-385D-EE4C-A9D3-731407E6A7A6}" dt="2022-07-04T02:40:17.342" v="102" actId="948"/>
          <ac:spMkLst>
            <pc:docMk/>
            <pc:sldMk cId="3480737733" sldId="417"/>
            <ac:spMk id="42" creationId="{981DBAA2-CFCA-99F3-65C5-69CA4B84048A}"/>
          </ac:spMkLst>
        </pc:spChg>
        <pc:spChg chg="mod">
          <ac:chgData name="武藤 諒" userId="29d31a6a-ddb8-428f-b769-823de40fa675" providerId="ADAL" clId="{A3CC0A2A-385D-EE4C-A9D3-731407E6A7A6}" dt="2022-07-04T02:36:20.166" v="23" actId="20577"/>
          <ac:spMkLst>
            <pc:docMk/>
            <pc:sldMk cId="3480737733" sldId="417"/>
            <ac:spMk id="53" creationId="{4F4E54F6-7B3B-D10E-F48E-8290EEFC3391}"/>
          </ac:spMkLst>
        </pc:spChg>
        <pc:picChg chg="mod">
          <ac:chgData name="武藤 諒" userId="29d31a6a-ddb8-428f-b769-823de40fa675" providerId="ADAL" clId="{A3CC0A2A-385D-EE4C-A9D3-731407E6A7A6}" dt="2022-07-04T02:35:59.124" v="18" actId="1076"/>
          <ac:picMkLst>
            <pc:docMk/>
            <pc:sldMk cId="3480737733" sldId="417"/>
            <ac:picMk id="12" creationId="{DBA22092-E04B-E720-60F5-0415E8196B72}"/>
          </ac:picMkLst>
        </pc:picChg>
      </pc:sldChg>
      <pc:sldChg chg="delSp modSp mod">
        <pc:chgData name="武藤 諒" userId="29d31a6a-ddb8-428f-b769-823de40fa675" providerId="ADAL" clId="{A3CC0A2A-385D-EE4C-A9D3-731407E6A7A6}" dt="2022-07-04T02:41:08.076" v="110" actId="20577"/>
        <pc:sldMkLst>
          <pc:docMk/>
          <pc:sldMk cId="1800275446" sldId="418"/>
        </pc:sldMkLst>
        <pc:spChg chg="mod">
          <ac:chgData name="武藤 諒" userId="29d31a6a-ddb8-428f-b769-823de40fa675" providerId="ADAL" clId="{A3CC0A2A-385D-EE4C-A9D3-731407E6A7A6}" dt="2022-07-04T02:41:08.076" v="110" actId="20577"/>
          <ac:spMkLst>
            <pc:docMk/>
            <pc:sldMk cId="1800275446" sldId="418"/>
            <ac:spMk id="10" creationId="{BD5FCC8F-C702-7998-CB53-9E4648719687}"/>
          </ac:spMkLst>
        </pc:spChg>
        <pc:spChg chg="del">
          <ac:chgData name="武藤 諒" userId="29d31a6a-ddb8-428f-b769-823de40fa675" providerId="ADAL" clId="{A3CC0A2A-385D-EE4C-A9D3-731407E6A7A6}" dt="2022-07-04T02:41:02.708" v="106" actId="478"/>
          <ac:spMkLst>
            <pc:docMk/>
            <pc:sldMk cId="1800275446" sldId="418"/>
            <ac:spMk id="28" creationId="{DD6F9DAB-72E2-78ED-136A-C4A217B09E46}"/>
          </ac:spMkLst>
        </pc:spChg>
      </pc:sldChg>
      <pc:sldChg chg="modSp mod">
        <pc:chgData name="武藤 諒" userId="29d31a6a-ddb8-428f-b769-823de40fa675" providerId="ADAL" clId="{A3CC0A2A-385D-EE4C-A9D3-731407E6A7A6}" dt="2022-07-04T02:40:27.949" v="103" actId="948"/>
        <pc:sldMkLst>
          <pc:docMk/>
          <pc:sldMk cId="3777426510" sldId="419"/>
        </pc:sldMkLst>
        <pc:spChg chg="mod">
          <ac:chgData name="武藤 諒" userId="29d31a6a-ddb8-428f-b769-823de40fa675" providerId="ADAL" clId="{A3CC0A2A-385D-EE4C-A9D3-731407E6A7A6}" dt="2022-07-04T02:40:27.949" v="103" actId="948"/>
          <ac:spMkLst>
            <pc:docMk/>
            <pc:sldMk cId="3777426510" sldId="419"/>
            <ac:spMk id="42" creationId="{981DBAA2-CFCA-99F3-65C5-69CA4B84048A}"/>
          </ac:spMkLst>
        </pc:spChg>
        <pc:picChg chg="mod">
          <ac:chgData name="武藤 諒" userId="29d31a6a-ddb8-428f-b769-823de40fa675" providerId="ADAL" clId="{A3CC0A2A-385D-EE4C-A9D3-731407E6A7A6}" dt="2022-07-04T02:35:53.579" v="17" actId="1076"/>
          <ac:picMkLst>
            <pc:docMk/>
            <pc:sldMk cId="3777426510" sldId="419"/>
            <ac:picMk id="25" creationId="{EFC4B1BA-B8ED-7AB4-DF2D-8DEE73E9CB0A}"/>
          </ac:picMkLst>
        </pc:picChg>
      </pc:sldChg>
      <pc:sldChg chg="modSp mod">
        <pc:chgData name="武藤 諒" userId="29d31a6a-ddb8-428f-b769-823de40fa675" providerId="ADAL" clId="{A3CC0A2A-385D-EE4C-A9D3-731407E6A7A6}" dt="2022-07-04T02:39:53.902" v="99" actId="948"/>
        <pc:sldMkLst>
          <pc:docMk/>
          <pc:sldMk cId="2836176738" sldId="420"/>
        </pc:sldMkLst>
        <pc:spChg chg="mod">
          <ac:chgData name="武藤 諒" userId="29d31a6a-ddb8-428f-b769-823de40fa675" providerId="ADAL" clId="{A3CC0A2A-385D-EE4C-A9D3-731407E6A7A6}" dt="2022-07-04T02:39:53.902" v="99" actId="948"/>
          <ac:spMkLst>
            <pc:docMk/>
            <pc:sldMk cId="2836176738" sldId="420"/>
            <ac:spMk id="45" creationId="{59ABC9E9-BEA9-B1BC-40FA-F93D3D61115B}"/>
          </ac:spMkLst>
        </pc:spChg>
      </pc:sldChg>
      <pc:sldChg chg="modSp mod">
        <pc:chgData name="武藤 諒" userId="29d31a6a-ddb8-428f-b769-823de40fa675" providerId="ADAL" clId="{A3CC0A2A-385D-EE4C-A9D3-731407E6A7A6}" dt="2022-07-04T02:39:07.823" v="95" actId="20577"/>
        <pc:sldMkLst>
          <pc:docMk/>
          <pc:sldMk cId="2143704370" sldId="421"/>
        </pc:sldMkLst>
        <pc:spChg chg="mod">
          <ac:chgData name="武藤 諒" userId="29d31a6a-ddb8-428f-b769-823de40fa675" providerId="ADAL" clId="{A3CC0A2A-385D-EE4C-A9D3-731407E6A7A6}" dt="2022-07-04T02:39:07.823" v="95" actId="20577"/>
          <ac:spMkLst>
            <pc:docMk/>
            <pc:sldMk cId="2143704370" sldId="421"/>
            <ac:spMk id="10" creationId="{BD5FCC8F-C702-7998-CB53-9E4648719687}"/>
          </ac:spMkLst>
        </pc:spChg>
        <pc:spChg chg="mod">
          <ac:chgData name="武藤 諒" userId="29d31a6a-ddb8-428f-b769-823de40fa675" providerId="ADAL" clId="{A3CC0A2A-385D-EE4C-A9D3-731407E6A7A6}" dt="2022-07-04T02:38:29.146" v="80" actId="1035"/>
          <ac:spMkLst>
            <pc:docMk/>
            <pc:sldMk cId="2143704370" sldId="421"/>
            <ac:spMk id="34" creationId="{69A83B21-E9B9-A585-1D57-7D201217F12F}"/>
          </ac:spMkLst>
        </pc:spChg>
        <pc:spChg chg="mod">
          <ac:chgData name="武藤 諒" userId="29d31a6a-ddb8-428f-b769-823de40fa675" providerId="ADAL" clId="{A3CC0A2A-385D-EE4C-A9D3-731407E6A7A6}" dt="2022-07-04T02:38:29.146" v="80" actId="1035"/>
          <ac:spMkLst>
            <pc:docMk/>
            <pc:sldMk cId="2143704370" sldId="421"/>
            <ac:spMk id="35" creationId="{B0A3E96E-BDBF-409A-B3F7-29F3F3D3C372}"/>
          </ac:spMkLst>
        </pc:spChg>
        <pc:spChg chg="mod">
          <ac:chgData name="武藤 諒" userId="29d31a6a-ddb8-428f-b769-823de40fa675" providerId="ADAL" clId="{A3CC0A2A-385D-EE4C-A9D3-731407E6A7A6}" dt="2022-07-04T02:38:29.146" v="80" actId="1035"/>
          <ac:spMkLst>
            <pc:docMk/>
            <pc:sldMk cId="2143704370" sldId="421"/>
            <ac:spMk id="36" creationId="{9A966CA4-D0FD-10BA-9CAB-46B14F2B5C57}"/>
          </ac:spMkLst>
        </pc:spChg>
        <pc:spChg chg="mod">
          <ac:chgData name="武藤 諒" userId="29d31a6a-ddb8-428f-b769-823de40fa675" providerId="ADAL" clId="{A3CC0A2A-385D-EE4C-A9D3-731407E6A7A6}" dt="2022-07-04T02:38:29.146" v="80" actId="1035"/>
          <ac:spMkLst>
            <pc:docMk/>
            <pc:sldMk cId="2143704370" sldId="421"/>
            <ac:spMk id="37" creationId="{41924F5F-83F9-D83F-895D-EE00E511117F}"/>
          </ac:spMkLst>
        </pc:spChg>
      </pc:sldChg>
      <pc:sldChg chg="modSp mod">
        <pc:chgData name="武藤 諒" userId="29d31a6a-ddb8-428f-b769-823de40fa675" providerId="ADAL" clId="{A3CC0A2A-385D-EE4C-A9D3-731407E6A7A6}" dt="2022-07-04T02:38:08.400" v="69" actId="207"/>
        <pc:sldMkLst>
          <pc:docMk/>
          <pc:sldMk cId="3453254764" sldId="423"/>
        </pc:sldMkLst>
        <pc:spChg chg="mod">
          <ac:chgData name="武藤 諒" userId="29d31a6a-ddb8-428f-b769-823de40fa675" providerId="ADAL" clId="{A3CC0A2A-385D-EE4C-A9D3-731407E6A7A6}" dt="2022-07-04T02:38:08.400" v="69" actId="207"/>
          <ac:spMkLst>
            <pc:docMk/>
            <pc:sldMk cId="3453254764" sldId="423"/>
            <ac:spMk id="10" creationId="{BD5FCC8F-C702-7998-CB53-9E4648719687}"/>
          </ac:spMkLst>
        </pc:spChg>
      </pc:sldChg>
    </pc:docChg>
  </pc:docChgLst>
  <pc:docChgLst>
    <pc:chgData name="安浦岡 昌吾" userId="b08bfcb7-b870-4d56-a998-e58918f9e59e" providerId="ADAL" clId="{252A2010-7606-416B-ABC5-8142674A15DA}"/>
    <pc:docChg chg="undo custSel addSld modSld modMainMaster modNotesMaster">
      <pc:chgData name="安浦岡 昌吾" userId="b08bfcb7-b870-4d56-a998-e58918f9e59e" providerId="ADAL" clId="{252A2010-7606-416B-ABC5-8142674A15DA}" dt="2022-07-04T06:22:53.519" v="2938" actId="478"/>
      <pc:docMkLst>
        <pc:docMk/>
      </pc:docMkLst>
      <pc:sldChg chg="addSp delSp modSp mod modClrScheme chgLayout">
        <pc:chgData name="安浦岡 昌吾" userId="b08bfcb7-b870-4d56-a998-e58918f9e59e" providerId="ADAL" clId="{252A2010-7606-416B-ABC5-8142674A15DA}" dt="2022-07-04T06:22:39.052" v="2937" actId="20577"/>
        <pc:sldMkLst>
          <pc:docMk/>
          <pc:sldMk cId="1472502183" sldId="347"/>
        </pc:sldMkLst>
        <pc:spChg chg="add del mod ord">
          <ac:chgData name="安浦岡 昌吾" userId="b08bfcb7-b870-4d56-a998-e58918f9e59e" providerId="ADAL" clId="{252A2010-7606-416B-ABC5-8142674A15DA}" dt="2022-06-27T07:30:14.598" v="1416" actId="478"/>
          <ac:spMkLst>
            <pc:docMk/>
            <pc:sldMk cId="1472502183" sldId="347"/>
            <ac:spMk id="2" creationId="{6EF6A487-696B-E07C-CCFE-D50F2C528642}"/>
          </ac:spMkLst>
        </pc:spChg>
        <pc:spChg chg="add del mod ord">
          <ac:chgData name="安浦岡 昌吾" userId="b08bfcb7-b870-4d56-a998-e58918f9e59e" providerId="ADAL" clId="{252A2010-7606-416B-ABC5-8142674A15DA}" dt="2022-06-27T07:30:14.598" v="1416" actId="478"/>
          <ac:spMkLst>
            <pc:docMk/>
            <pc:sldMk cId="1472502183" sldId="347"/>
            <ac:spMk id="3" creationId="{785B85B9-051A-EF41-7377-96BF2D0FAD8C}"/>
          </ac:spMkLst>
        </pc:spChg>
        <pc:spChg chg="add del mod">
          <ac:chgData name="安浦岡 昌吾" userId="b08bfcb7-b870-4d56-a998-e58918f9e59e" providerId="ADAL" clId="{252A2010-7606-416B-ABC5-8142674A15DA}" dt="2022-07-04T02:14:32.854" v="2888"/>
          <ac:spMkLst>
            <pc:docMk/>
            <pc:sldMk cId="1472502183" sldId="347"/>
            <ac:spMk id="4" creationId="{9E7804FB-6778-7987-CBF6-7212361A1580}"/>
          </ac:spMkLst>
        </pc:spChg>
        <pc:spChg chg="add mod">
          <ac:chgData name="安浦岡 昌吾" userId="b08bfcb7-b870-4d56-a998-e58918f9e59e" providerId="ADAL" clId="{252A2010-7606-416B-ABC5-8142674A15DA}" dt="2022-07-04T06:22:39.052" v="2937" actId="20577"/>
          <ac:spMkLst>
            <pc:docMk/>
            <pc:sldMk cId="1472502183" sldId="347"/>
            <ac:spMk id="5" creationId="{91417C16-ED63-AD8E-BF10-12935A2BFDC8}"/>
          </ac:spMkLst>
        </pc:spChg>
        <pc:spChg chg="mod">
          <ac:chgData name="安浦岡 昌吾" userId="b08bfcb7-b870-4d56-a998-e58918f9e59e" providerId="ADAL" clId="{252A2010-7606-416B-ABC5-8142674A15DA}" dt="2022-06-27T07:31:42.883" v="1515" actId="404"/>
          <ac:spMkLst>
            <pc:docMk/>
            <pc:sldMk cId="1472502183" sldId="347"/>
            <ac:spMk id="17" creationId="{740FDECC-F01A-B7F1-1510-C4843A53AC00}"/>
          </ac:spMkLst>
        </pc:spChg>
        <pc:picChg chg="mod">
          <ac:chgData name="安浦岡 昌吾" userId="b08bfcb7-b870-4d56-a998-e58918f9e59e" providerId="ADAL" clId="{252A2010-7606-416B-ABC5-8142674A15DA}" dt="2022-06-27T07:31:45.666" v="1516" actId="1076"/>
          <ac:picMkLst>
            <pc:docMk/>
            <pc:sldMk cId="1472502183" sldId="347"/>
            <ac:picMk id="7" creationId="{A6C39CBF-4208-E165-A5FD-3D5D5D323570}"/>
          </ac:picMkLst>
        </pc:picChg>
      </pc:sldChg>
      <pc:sldChg chg="delSp modSp mod">
        <pc:chgData name="安浦岡 昌吾" userId="b08bfcb7-b870-4d56-a998-e58918f9e59e" providerId="ADAL" clId="{252A2010-7606-416B-ABC5-8142674A15DA}" dt="2022-07-04T06:22:53.519" v="2938" actId="478"/>
        <pc:sldMkLst>
          <pc:docMk/>
          <pc:sldMk cId="519372175" sldId="353"/>
        </pc:sldMkLst>
        <pc:spChg chg="del mod">
          <ac:chgData name="安浦岡 昌吾" userId="b08bfcb7-b870-4d56-a998-e58918f9e59e" providerId="ADAL" clId="{252A2010-7606-416B-ABC5-8142674A15DA}" dt="2022-07-04T06:22:53.519" v="2938" actId="478"/>
          <ac:spMkLst>
            <pc:docMk/>
            <pc:sldMk cId="519372175" sldId="353"/>
            <ac:spMk id="16" creationId="{57F84807-AD98-C617-D744-C80079D351D0}"/>
          </ac:spMkLst>
        </pc:spChg>
      </pc:sldChg>
      <pc:sldChg chg="modSp mod">
        <pc:chgData name="安浦岡 昌吾" userId="b08bfcb7-b870-4d56-a998-e58918f9e59e" providerId="ADAL" clId="{252A2010-7606-416B-ABC5-8142674A15DA}" dt="2022-06-27T10:25:32.043" v="2143" actId="20577"/>
        <pc:sldMkLst>
          <pc:docMk/>
          <pc:sldMk cId="2053452266" sldId="362"/>
        </pc:sldMkLst>
        <pc:spChg chg="mod">
          <ac:chgData name="安浦岡 昌吾" userId="b08bfcb7-b870-4d56-a998-e58918f9e59e" providerId="ADAL" clId="{252A2010-7606-416B-ABC5-8142674A15DA}" dt="2022-06-27T10:25:32.043" v="2143" actId="20577"/>
          <ac:spMkLst>
            <pc:docMk/>
            <pc:sldMk cId="2053452266" sldId="362"/>
            <ac:spMk id="4" creationId="{A919232C-0748-0085-AA4C-15434C9A01D4}"/>
          </ac:spMkLst>
        </pc:spChg>
        <pc:graphicFrameChg chg="mod">
          <ac:chgData name="安浦岡 昌吾" userId="b08bfcb7-b870-4d56-a998-e58918f9e59e" providerId="ADAL" clId="{252A2010-7606-416B-ABC5-8142674A15DA}" dt="2022-06-27T07:00:43.159" v="22"/>
          <ac:graphicFrameMkLst>
            <pc:docMk/>
            <pc:sldMk cId="2053452266" sldId="362"/>
            <ac:graphicFrameMk id="16" creationId="{A868F258-869E-8BA0-ADAE-9EDEFCF98E13}"/>
          </ac:graphicFrameMkLst>
        </pc:graphicFrameChg>
      </pc:sldChg>
      <pc:sldChg chg="delSp modSp mod">
        <pc:chgData name="安浦岡 昌吾" userId="b08bfcb7-b870-4d56-a998-e58918f9e59e" providerId="ADAL" clId="{252A2010-7606-416B-ABC5-8142674A15DA}" dt="2022-06-27T07:28:10.458" v="1413" actId="478"/>
        <pc:sldMkLst>
          <pc:docMk/>
          <pc:sldMk cId="1843362654" sldId="369"/>
        </pc:sldMkLst>
        <pc:spChg chg="del mod">
          <ac:chgData name="安浦岡 昌吾" userId="b08bfcb7-b870-4d56-a998-e58918f9e59e" providerId="ADAL" clId="{252A2010-7606-416B-ABC5-8142674A15DA}" dt="2022-06-27T07:28:10.458" v="1413" actId="478"/>
          <ac:spMkLst>
            <pc:docMk/>
            <pc:sldMk cId="1843362654" sldId="369"/>
            <ac:spMk id="11" creationId="{5075574A-4EA2-940C-80EE-A53D2D687F96}"/>
          </ac:spMkLst>
        </pc:spChg>
      </pc:sldChg>
      <pc:sldChg chg="modSp mod">
        <pc:chgData name="安浦岡 昌吾" userId="b08bfcb7-b870-4d56-a998-e58918f9e59e" providerId="ADAL" clId="{252A2010-7606-416B-ABC5-8142674A15DA}" dt="2022-06-27T10:20:45.797" v="1680" actId="20577"/>
        <pc:sldMkLst>
          <pc:docMk/>
          <pc:sldMk cId="2508217316" sldId="370"/>
        </pc:sldMkLst>
        <pc:spChg chg="mod">
          <ac:chgData name="安浦岡 昌吾" userId="b08bfcb7-b870-4d56-a998-e58918f9e59e" providerId="ADAL" clId="{252A2010-7606-416B-ABC5-8142674A15DA}" dt="2022-06-27T10:20:45.797" v="1680" actId="20577"/>
          <ac:spMkLst>
            <pc:docMk/>
            <pc:sldMk cId="2508217316" sldId="370"/>
            <ac:spMk id="10" creationId="{ED0487E6-11A1-F2BB-DC4A-431826060C9F}"/>
          </ac:spMkLst>
        </pc:spChg>
      </pc:sldChg>
      <pc:sldChg chg="addSp modSp mod">
        <pc:chgData name="安浦岡 昌吾" userId="b08bfcb7-b870-4d56-a998-e58918f9e59e" providerId="ADAL" clId="{252A2010-7606-416B-ABC5-8142674A15DA}" dt="2022-06-27T10:25:19.298" v="2126" actId="20577"/>
        <pc:sldMkLst>
          <pc:docMk/>
          <pc:sldMk cId="361486088" sldId="372"/>
        </pc:sldMkLst>
        <pc:spChg chg="mod">
          <ac:chgData name="安浦岡 昌吾" userId="b08bfcb7-b870-4d56-a998-e58918f9e59e" providerId="ADAL" clId="{252A2010-7606-416B-ABC5-8142674A15DA}" dt="2022-06-27T10:25:19.298" v="2126" actId="20577"/>
          <ac:spMkLst>
            <pc:docMk/>
            <pc:sldMk cId="361486088" sldId="372"/>
            <ac:spMk id="4" creationId="{A919232C-0748-0085-AA4C-15434C9A01D4}"/>
          </ac:spMkLst>
        </pc:spChg>
        <pc:spChg chg="mod">
          <ac:chgData name="安浦岡 昌吾" userId="b08bfcb7-b870-4d56-a998-e58918f9e59e" providerId="ADAL" clId="{252A2010-7606-416B-ABC5-8142674A15DA}" dt="2022-06-27T10:23:04.118" v="1898" actId="20577"/>
          <ac:spMkLst>
            <pc:docMk/>
            <pc:sldMk cId="361486088" sldId="372"/>
            <ac:spMk id="15" creationId="{27B7FA8B-CBD6-2CB1-D027-2FEAC40ACD50}"/>
          </ac:spMkLst>
        </pc:spChg>
        <pc:spChg chg="mod">
          <ac:chgData name="安浦岡 昌吾" userId="b08bfcb7-b870-4d56-a998-e58918f9e59e" providerId="ADAL" clId="{252A2010-7606-416B-ABC5-8142674A15DA}" dt="2022-06-27T06:57:09.376" v="5"/>
          <ac:spMkLst>
            <pc:docMk/>
            <pc:sldMk cId="361486088" sldId="372"/>
            <ac:spMk id="26" creationId="{D66D7304-1A6A-2BCE-ACCA-116D797A902A}"/>
          </ac:spMkLst>
        </pc:spChg>
        <pc:spChg chg="mod">
          <ac:chgData name="安浦岡 昌吾" userId="b08bfcb7-b870-4d56-a998-e58918f9e59e" providerId="ADAL" clId="{252A2010-7606-416B-ABC5-8142674A15DA}" dt="2022-06-27T06:57:56.007" v="13" actId="20577"/>
          <ac:spMkLst>
            <pc:docMk/>
            <pc:sldMk cId="361486088" sldId="372"/>
            <ac:spMk id="27" creationId="{913D76EE-6744-A337-ECDC-336561AA43BE}"/>
          </ac:spMkLst>
        </pc:spChg>
        <pc:grpChg chg="mod">
          <ac:chgData name="安浦岡 昌吾" userId="b08bfcb7-b870-4d56-a998-e58918f9e59e" providerId="ADAL" clId="{252A2010-7606-416B-ABC5-8142674A15DA}" dt="2022-06-27T06:56:41.773" v="4" actId="1076"/>
          <ac:grpSpMkLst>
            <pc:docMk/>
            <pc:sldMk cId="361486088" sldId="372"/>
            <ac:grpSpMk id="17" creationId="{292A64E9-9CBC-AD63-D548-2EF76CB3E0A7}"/>
          </ac:grpSpMkLst>
        </pc:grpChg>
        <pc:grpChg chg="add mod">
          <ac:chgData name="安浦岡 昌吾" userId="b08bfcb7-b870-4d56-a998-e58918f9e59e" providerId="ADAL" clId="{252A2010-7606-416B-ABC5-8142674A15DA}" dt="2022-06-27T06:58:10.471" v="19" actId="1076"/>
          <ac:grpSpMkLst>
            <pc:docMk/>
            <pc:sldMk cId="361486088" sldId="372"/>
            <ac:grpSpMk id="25" creationId="{6FCBB113-D4BF-EAF8-00F5-36EF6BEEED3F}"/>
          </ac:grpSpMkLst>
        </pc:grpChg>
        <pc:picChg chg="mod">
          <ac:chgData name="安浦岡 昌吾" userId="b08bfcb7-b870-4d56-a998-e58918f9e59e" providerId="ADAL" clId="{252A2010-7606-416B-ABC5-8142674A15DA}" dt="2022-06-27T06:58:06.823" v="18" actId="1076"/>
          <ac:picMkLst>
            <pc:docMk/>
            <pc:sldMk cId="361486088" sldId="372"/>
            <ac:picMk id="13" creationId="{BC0A3469-70CB-F8FA-492A-3FDB43AF4A66}"/>
          </ac:picMkLst>
        </pc:picChg>
        <pc:picChg chg="add mod">
          <ac:chgData name="安浦岡 昌吾" userId="b08bfcb7-b870-4d56-a998-e58918f9e59e" providerId="ADAL" clId="{252A2010-7606-416B-ABC5-8142674A15DA}" dt="2022-06-27T06:56:37.412" v="3" actId="1076"/>
          <ac:picMkLst>
            <pc:docMk/>
            <pc:sldMk cId="361486088" sldId="372"/>
            <ac:picMk id="23" creationId="{9D524D2D-BCC9-E16D-6E16-FA21C64D0A5D}"/>
          </ac:picMkLst>
        </pc:picChg>
      </pc:sldChg>
      <pc:sldChg chg="addSp delSp modSp mod">
        <pc:chgData name="安浦岡 昌吾" userId="b08bfcb7-b870-4d56-a998-e58918f9e59e" providerId="ADAL" clId="{252A2010-7606-416B-ABC5-8142674A15DA}" dt="2022-06-27T10:33:31.169" v="2779" actId="20577"/>
        <pc:sldMkLst>
          <pc:docMk/>
          <pc:sldMk cId="2328428428" sldId="412"/>
        </pc:sldMkLst>
        <pc:spChg chg="mod">
          <ac:chgData name="安浦岡 昌吾" userId="b08bfcb7-b870-4d56-a998-e58918f9e59e" providerId="ADAL" clId="{252A2010-7606-416B-ABC5-8142674A15DA}" dt="2022-06-27T10:33:31.169" v="2779" actId="20577"/>
          <ac:spMkLst>
            <pc:docMk/>
            <pc:sldMk cId="2328428428" sldId="412"/>
            <ac:spMk id="4" creationId="{A919232C-0748-0085-AA4C-15434C9A01D4}"/>
          </ac:spMkLst>
        </pc:spChg>
        <pc:picChg chg="add mod">
          <ac:chgData name="安浦岡 昌吾" userId="b08bfcb7-b870-4d56-a998-e58918f9e59e" providerId="ADAL" clId="{252A2010-7606-416B-ABC5-8142674A15DA}" dt="2022-06-27T07:33:15.795" v="1535"/>
          <ac:picMkLst>
            <pc:docMk/>
            <pc:sldMk cId="2328428428" sldId="412"/>
            <ac:picMk id="13" creationId="{E8035ABB-A632-D3BA-0342-A00D614E2947}"/>
          </ac:picMkLst>
        </pc:picChg>
        <pc:picChg chg="add del mod">
          <ac:chgData name="安浦岡 昌吾" userId="b08bfcb7-b870-4d56-a998-e58918f9e59e" providerId="ADAL" clId="{252A2010-7606-416B-ABC5-8142674A15DA}" dt="2022-06-27T07:33:39.146" v="1547" actId="21"/>
          <ac:picMkLst>
            <pc:docMk/>
            <pc:sldMk cId="2328428428" sldId="412"/>
            <ac:picMk id="14" creationId="{455F8F42-AB55-1F7C-4CCD-DB8EE52351C6}"/>
          </ac:picMkLst>
        </pc:picChg>
        <pc:picChg chg="del">
          <ac:chgData name="安浦岡 昌吾" userId="b08bfcb7-b870-4d56-a998-e58918f9e59e" providerId="ADAL" clId="{252A2010-7606-416B-ABC5-8142674A15DA}" dt="2022-06-27T07:33:15.399" v="1534" actId="478"/>
          <ac:picMkLst>
            <pc:docMk/>
            <pc:sldMk cId="2328428428" sldId="412"/>
            <ac:picMk id="72" creationId="{08B9B2CC-6D30-98EE-9FF7-7A4F90C493F5}"/>
          </ac:picMkLst>
        </pc:picChg>
      </pc:sldChg>
      <pc:sldChg chg="modSp mod">
        <pc:chgData name="安浦岡 昌吾" userId="b08bfcb7-b870-4d56-a998-e58918f9e59e" providerId="ADAL" clId="{252A2010-7606-416B-ABC5-8142674A15DA}" dt="2022-06-27T10:33:18.410" v="2774" actId="20577"/>
        <pc:sldMkLst>
          <pc:docMk/>
          <pc:sldMk cId="751128460" sldId="413"/>
        </pc:sldMkLst>
        <pc:spChg chg="mod">
          <ac:chgData name="安浦岡 昌吾" userId="b08bfcb7-b870-4d56-a998-e58918f9e59e" providerId="ADAL" clId="{252A2010-7606-416B-ABC5-8142674A15DA}" dt="2022-06-27T10:25:44.681" v="2153" actId="20577"/>
          <ac:spMkLst>
            <pc:docMk/>
            <pc:sldMk cId="751128460" sldId="413"/>
            <ac:spMk id="4" creationId="{A919232C-0748-0085-AA4C-15434C9A01D4}"/>
          </ac:spMkLst>
        </pc:spChg>
        <pc:spChg chg="mod">
          <ac:chgData name="安浦岡 昌吾" userId="b08bfcb7-b870-4d56-a998-e58918f9e59e" providerId="ADAL" clId="{252A2010-7606-416B-ABC5-8142674A15DA}" dt="2022-06-27T10:33:18.410" v="2774" actId="20577"/>
          <ac:spMkLst>
            <pc:docMk/>
            <pc:sldMk cId="751128460" sldId="413"/>
            <ac:spMk id="11" creationId="{289988D5-B7DA-A58D-30A4-4046F18D08BC}"/>
          </ac:spMkLst>
        </pc:spChg>
        <pc:graphicFrameChg chg="modGraphic">
          <ac:chgData name="安浦岡 昌吾" userId="b08bfcb7-b870-4d56-a998-e58918f9e59e" providerId="ADAL" clId="{252A2010-7606-416B-ABC5-8142674A15DA}" dt="2022-06-27T07:02:19.775" v="26" actId="20577"/>
          <ac:graphicFrameMkLst>
            <pc:docMk/>
            <pc:sldMk cId="751128460" sldId="413"/>
            <ac:graphicFrameMk id="16" creationId="{A868F258-869E-8BA0-ADAE-9EDEFCF98E13}"/>
          </ac:graphicFrameMkLst>
        </pc:graphicFrameChg>
      </pc:sldChg>
      <pc:sldChg chg="addSp delSp modSp mod">
        <pc:chgData name="安浦岡 昌吾" userId="b08bfcb7-b870-4d56-a998-e58918f9e59e" providerId="ADAL" clId="{252A2010-7606-416B-ABC5-8142674A15DA}" dt="2022-06-27T10:26:05.175" v="2167" actId="20577"/>
        <pc:sldMkLst>
          <pc:docMk/>
          <pc:sldMk cId="4020373794" sldId="414"/>
        </pc:sldMkLst>
        <pc:spChg chg="mod">
          <ac:chgData name="安浦岡 昌吾" userId="b08bfcb7-b870-4d56-a998-e58918f9e59e" providerId="ADAL" clId="{252A2010-7606-416B-ABC5-8142674A15DA}" dt="2022-06-27T10:25:50.047" v="2158" actId="20577"/>
          <ac:spMkLst>
            <pc:docMk/>
            <pc:sldMk cId="4020373794" sldId="414"/>
            <ac:spMk id="4" creationId="{A919232C-0748-0085-AA4C-15434C9A01D4}"/>
          </ac:spMkLst>
        </pc:spChg>
        <pc:spChg chg="mod">
          <ac:chgData name="安浦岡 昌吾" userId="b08bfcb7-b870-4d56-a998-e58918f9e59e" providerId="ADAL" clId="{252A2010-7606-416B-ABC5-8142674A15DA}" dt="2022-06-27T10:26:05.175" v="2167" actId="20577"/>
          <ac:spMkLst>
            <pc:docMk/>
            <pc:sldMk cId="4020373794" sldId="414"/>
            <ac:spMk id="10" creationId="{BD5FCC8F-C702-7998-CB53-9E4648719687}"/>
          </ac:spMkLst>
        </pc:spChg>
        <pc:spChg chg="add mod">
          <ac:chgData name="安浦岡 昌吾" userId="b08bfcb7-b870-4d56-a998-e58918f9e59e" providerId="ADAL" clId="{252A2010-7606-416B-ABC5-8142674A15DA}" dt="2022-06-27T07:20:10.567" v="986" actId="20577"/>
          <ac:spMkLst>
            <pc:docMk/>
            <pc:sldMk cId="4020373794" sldId="414"/>
            <ac:spMk id="22" creationId="{A1F11AF4-8761-E513-0868-1F9DB07889C7}"/>
          </ac:spMkLst>
        </pc:spChg>
        <pc:spChg chg="add mod">
          <ac:chgData name="安浦岡 昌吾" userId="b08bfcb7-b870-4d56-a998-e58918f9e59e" providerId="ADAL" clId="{252A2010-7606-416B-ABC5-8142674A15DA}" dt="2022-06-27T07:18:27.337" v="899" actId="1035"/>
          <ac:spMkLst>
            <pc:docMk/>
            <pc:sldMk cId="4020373794" sldId="414"/>
            <ac:spMk id="23" creationId="{3E394E24-1458-06CD-A446-95F90D234482}"/>
          </ac:spMkLst>
        </pc:spChg>
        <pc:spChg chg="add mod">
          <ac:chgData name="安浦岡 昌吾" userId="b08bfcb7-b870-4d56-a998-e58918f9e59e" providerId="ADAL" clId="{252A2010-7606-416B-ABC5-8142674A15DA}" dt="2022-06-27T07:18:27.337" v="899" actId="1035"/>
          <ac:spMkLst>
            <pc:docMk/>
            <pc:sldMk cId="4020373794" sldId="414"/>
            <ac:spMk id="24" creationId="{097FE69D-0F9C-B1AE-820E-6BF2B258200D}"/>
          </ac:spMkLst>
        </pc:spChg>
        <pc:spChg chg="add mod">
          <ac:chgData name="安浦岡 昌吾" userId="b08bfcb7-b870-4d56-a998-e58918f9e59e" providerId="ADAL" clId="{252A2010-7606-416B-ABC5-8142674A15DA}" dt="2022-06-27T07:18:27.337" v="899" actId="1035"/>
          <ac:spMkLst>
            <pc:docMk/>
            <pc:sldMk cId="4020373794" sldId="414"/>
            <ac:spMk id="25" creationId="{03121994-8114-5324-29BD-5A34920C7FC5}"/>
          </ac:spMkLst>
        </pc:spChg>
        <pc:spChg chg="add mod">
          <ac:chgData name="安浦岡 昌吾" userId="b08bfcb7-b870-4d56-a998-e58918f9e59e" providerId="ADAL" clId="{252A2010-7606-416B-ABC5-8142674A15DA}" dt="2022-06-27T07:18:27.337" v="899" actId="1035"/>
          <ac:spMkLst>
            <pc:docMk/>
            <pc:sldMk cId="4020373794" sldId="414"/>
            <ac:spMk id="26" creationId="{CEC73FA0-1A1B-5523-E60C-DBBD62B444F9}"/>
          </ac:spMkLst>
        </pc:spChg>
        <pc:spChg chg="add mod">
          <ac:chgData name="安浦岡 昌吾" userId="b08bfcb7-b870-4d56-a998-e58918f9e59e" providerId="ADAL" clId="{252A2010-7606-416B-ABC5-8142674A15DA}" dt="2022-06-27T07:18:27.337" v="899" actId="1035"/>
          <ac:spMkLst>
            <pc:docMk/>
            <pc:sldMk cId="4020373794" sldId="414"/>
            <ac:spMk id="27" creationId="{6ACCF63F-E5A0-02BA-1883-654A0E96A9D5}"/>
          </ac:spMkLst>
        </pc:spChg>
        <pc:spChg chg="add mod">
          <ac:chgData name="安浦岡 昌吾" userId="b08bfcb7-b870-4d56-a998-e58918f9e59e" providerId="ADAL" clId="{252A2010-7606-416B-ABC5-8142674A15DA}" dt="2022-06-27T07:18:27.337" v="899" actId="1035"/>
          <ac:spMkLst>
            <pc:docMk/>
            <pc:sldMk cId="4020373794" sldId="414"/>
            <ac:spMk id="28" creationId="{C330BED5-8E90-7520-BB33-78CC4CA3F80F}"/>
          </ac:spMkLst>
        </pc:spChg>
        <pc:spChg chg="add mod">
          <ac:chgData name="安浦岡 昌吾" userId="b08bfcb7-b870-4d56-a998-e58918f9e59e" providerId="ADAL" clId="{252A2010-7606-416B-ABC5-8142674A15DA}" dt="2022-06-27T07:18:27.337" v="899" actId="1035"/>
          <ac:spMkLst>
            <pc:docMk/>
            <pc:sldMk cId="4020373794" sldId="414"/>
            <ac:spMk id="29" creationId="{7DD82D88-1E37-6E0B-7E1C-B21F3B68D926}"/>
          </ac:spMkLst>
        </pc:spChg>
        <pc:spChg chg="add mod">
          <ac:chgData name="安浦岡 昌吾" userId="b08bfcb7-b870-4d56-a998-e58918f9e59e" providerId="ADAL" clId="{252A2010-7606-416B-ABC5-8142674A15DA}" dt="2022-06-27T07:18:27.337" v="899" actId="1035"/>
          <ac:spMkLst>
            <pc:docMk/>
            <pc:sldMk cId="4020373794" sldId="414"/>
            <ac:spMk id="30" creationId="{32FCD25C-2EBA-1667-B238-B59AFA58811F}"/>
          </ac:spMkLst>
        </pc:spChg>
        <pc:spChg chg="add mod">
          <ac:chgData name="安浦岡 昌吾" userId="b08bfcb7-b870-4d56-a998-e58918f9e59e" providerId="ADAL" clId="{252A2010-7606-416B-ABC5-8142674A15DA}" dt="2022-06-27T07:18:27.337" v="899" actId="1035"/>
          <ac:spMkLst>
            <pc:docMk/>
            <pc:sldMk cId="4020373794" sldId="414"/>
            <ac:spMk id="31" creationId="{DB90654F-33BF-49F6-E3F8-2D48C285313D}"/>
          </ac:spMkLst>
        </pc:spChg>
        <pc:spChg chg="add mod">
          <ac:chgData name="安浦岡 昌吾" userId="b08bfcb7-b870-4d56-a998-e58918f9e59e" providerId="ADAL" clId="{252A2010-7606-416B-ABC5-8142674A15DA}" dt="2022-06-27T07:18:27.337" v="899" actId="1035"/>
          <ac:spMkLst>
            <pc:docMk/>
            <pc:sldMk cId="4020373794" sldId="414"/>
            <ac:spMk id="35" creationId="{ACD45C20-DA22-B5BA-DB8B-4D1B7DB1B75A}"/>
          </ac:spMkLst>
        </pc:spChg>
        <pc:spChg chg="add mod">
          <ac:chgData name="安浦岡 昌吾" userId="b08bfcb7-b870-4d56-a998-e58918f9e59e" providerId="ADAL" clId="{252A2010-7606-416B-ABC5-8142674A15DA}" dt="2022-06-27T07:18:27.337" v="899" actId="1035"/>
          <ac:spMkLst>
            <pc:docMk/>
            <pc:sldMk cId="4020373794" sldId="414"/>
            <ac:spMk id="36" creationId="{2E40950D-D2C3-C574-7E7D-8F1D0CF37E3D}"/>
          </ac:spMkLst>
        </pc:spChg>
        <pc:spChg chg="add mod">
          <ac:chgData name="安浦岡 昌吾" userId="b08bfcb7-b870-4d56-a998-e58918f9e59e" providerId="ADAL" clId="{252A2010-7606-416B-ABC5-8142674A15DA}" dt="2022-06-27T07:20:53.097" v="1035" actId="20577"/>
          <ac:spMkLst>
            <pc:docMk/>
            <pc:sldMk cId="4020373794" sldId="414"/>
            <ac:spMk id="38" creationId="{85D714FE-34F8-9A6E-C89C-BD657E19D285}"/>
          </ac:spMkLst>
        </pc:spChg>
        <pc:spChg chg="del">
          <ac:chgData name="安浦岡 昌吾" userId="b08bfcb7-b870-4d56-a998-e58918f9e59e" providerId="ADAL" clId="{252A2010-7606-416B-ABC5-8142674A15DA}" dt="2022-06-27T07:18:14.136" v="888" actId="478"/>
          <ac:spMkLst>
            <pc:docMk/>
            <pc:sldMk cId="4020373794" sldId="414"/>
            <ac:spMk id="51" creationId="{9271D240-E612-8E34-7186-CC66ED5A2CF5}"/>
          </ac:spMkLst>
        </pc:spChg>
        <pc:spChg chg="del">
          <ac:chgData name="安浦岡 昌吾" userId="b08bfcb7-b870-4d56-a998-e58918f9e59e" providerId="ADAL" clId="{252A2010-7606-416B-ABC5-8142674A15DA}" dt="2022-06-27T07:18:14.136" v="888" actId="478"/>
          <ac:spMkLst>
            <pc:docMk/>
            <pc:sldMk cId="4020373794" sldId="414"/>
            <ac:spMk id="52" creationId="{567CA1B2-2FE3-25FF-06FC-11B72EA95F04}"/>
          </ac:spMkLst>
        </pc:spChg>
        <pc:spChg chg="del">
          <ac:chgData name="安浦岡 昌吾" userId="b08bfcb7-b870-4d56-a998-e58918f9e59e" providerId="ADAL" clId="{252A2010-7606-416B-ABC5-8142674A15DA}" dt="2022-06-27T07:18:14.136" v="888" actId="478"/>
          <ac:spMkLst>
            <pc:docMk/>
            <pc:sldMk cId="4020373794" sldId="414"/>
            <ac:spMk id="53" creationId="{F7525491-7AFA-DEF4-7685-CDCF80D1D9FE}"/>
          </ac:spMkLst>
        </pc:spChg>
        <pc:grpChg chg="del">
          <ac:chgData name="安浦岡 昌吾" userId="b08bfcb7-b870-4d56-a998-e58918f9e59e" providerId="ADAL" clId="{252A2010-7606-416B-ABC5-8142674A15DA}" dt="2022-06-27T07:18:14.136" v="888" actId="478"/>
          <ac:grpSpMkLst>
            <pc:docMk/>
            <pc:sldMk cId="4020373794" sldId="414"/>
            <ac:grpSpMk id="42" creationId="{88CE55D3-D644-D778-76FF-CF5C1C4465C2}"/>
          </ac:grpSpMkLst>
        </pc:grpChg>
        <pc:grpChg chg="del">
          <ac:chgData name="安浦岡 昌吾" userId="b08bfcb7-b870-4d56-a998-e58918f9e59e" providerId="ADAL" clId="{252A2010-7606-416B-ABC5-8142674A15DA}" dt="2022-06-27T07:18:14.136" v="888" actId="478"/>
          <ac:grpSpMkLst>
            <pc:docMk/>
            <pc:sldMk cId="4020373794" sldId="414"/>
            <ac:grpSpMk id="45" creationId="{34B46DFA-EC55-49ED-36A2-E072D0F61118}"/>
          </ac:grpSpMkLst>
        </pc:grpChg>
        <pc:grpChg chg="del">
          <ac:chgData name="安浦岡 昌吾" userId="b08bfcb7-b870-4d56-a998-e58918f9e59e" providerId="ADAL" clId="{252A2010-7606-416B-ABC5-8142674A15DA}" dt="2022-06-27T07:18:14.136" v="888" actId="478"/>
          <ac:grpSpMkLst>
            <pc:docMk/>
            <pc:sldMk cId="4020373794" sldId="414"/>
            <ac:grpSpMk id="48" creationId="{1EEB9617-8EB0-A686-BA3F-A514BC4AB808}"/>
          </ac:grpSpMkLst>
        </pc:grpChg>
        <pc:picChg chg="add mod">
          <ac:chgData name="安浦岡 昌吾" userId="b08bfcb7-b870-4d56-a998-e58918f9e59e" providerId="ADAL" clId="{252A2010-7606-416B-ABC5-8142674A15DA}" dt="2022-06-27T07:18:27.337" v="899" actId="1035"/>
          <ac:picMkLst>
            <pc:docMk/>
            <pc:sldMk cId="4020373794" sldId="414"/>
            <ac:picMk id="32" creationId="{77C44DD2-537F-C88F-F8ED-9A7B4025B943}"/>
          </ac:picMkLst>
        </pc:picChg>
        <pc:picChg chg="del">
          <ac:chgData name="安浦岡 昌吾" userId="b08bfcb7-b870-4d56-a998-e58918f9e59e" providerId="ADAL" clId="{252A2010-7606-416B-ABC5-8142674A15DA}" dt="2022-06-27T07:33:50.322" v="1548" actId="478"/>
          <ac:picMkLst>
            <pc:docMk/>
            <pc:sldMk cId="4020373794" sldId="414"/>
            <ac:picMk id="33" creationId="{6CB13045-7204-2FA9-6079-0217B8268CD7}"/>
          </ac:picMkLst>
        </pc:picChg>
        <pc:picChg chg="add mod">
          <ac:chgData name="安浦岡 昌吾" userId="b08bfcb7-b870-4d56-a998-e58918f9e59e" providerId="ADAL" clId="{252A2010-7606-416B-ABC5-8142674A15DA}" dt="2022-06-27T07:18:27.337" v="899" actId="1035"/>
          <ac:picMkLst>
            <pc:docMk/>
            <pc:sldMk cId="4020373794" sldId="414"/>
            <ac:picMk id="34" creationId="{853568E0-26D4-5A36-6603-EAF1B3344545}"/>
          </ac:picMkLst>
        </pc:picChg>
        <pc:picChg chg="del">
          <ac:chgData name="安浦岡 昌吾" userId="b08bfcb7-b870-4d56-a998-e58918f9e59e" providerId="ADAL" clId="{252A2010-7606-416B-ABC5-8142674A15DA}" dt="2022-06-27T07:18:14.136" v="888" actId="478"/>
          <ac:picMkLst>
            <pc:docMk/>
            <pc:sldMk cId="4020373794" sldId="414"/>
            <ac:picMk id="37" creationId="{4F7B3C5E-016B-7BBB-E8B1-6B8C16B8D26D}"/>
          </ac:picMkLst>
        </pc:picChg>
        <pc:picChg chg="add mod">
          <ac:chgData name="安浦岡 昌吾" userId="b08bfcb7-b870-4d56-a998-e58918f9e59e" providerId="ADAL" clId="{252A2010-7606-416B-ABC5-8142674A15DA}" dt="2022-06-27T07:33:51.018" v="1549"/>
          <ac:picMkLst>
            <pc:docMk/>
            <pc:sldMk cId="4020373794" sldId="414"/>
            <ac:picMk id="39" creationId="{89DE56DA-E72E-B803-5547-206F82FA1726}"/>
          </ac:picMkLst>
        </pc:picChg>
        <pc:picChg chg="del">
          <ac:chgData name="安浦岡 昌吾" userId="b08bfcb7-b870-4d56-a998-e58918f9e59e" providerId="ADAL" clId="{252A2010-7606-416B-ABC5-8142674A15DA}" dt="2022-06-27T07:18:14.136" v="888" actId="478"/>
          <ac:picMkLst>
            <pc:docMk/>
            <pc:sldMk cId="4020373794" sldId="414"/>
            <ac:picMk id="41" creationId="{F2D8FD0A-0558-1CAF-CFF0-BCC7EA422B5F}"/>
          </ac:picMkLst>
        </pc:picChg>
      </pc:sldChg>
      <pc:sldChg chg="modSp mod">
        <pc:chgData name="安浦岡 昌吾" userId="b08bfcb7-b870-4d56-a998-e58918f9e59e" providerId="ADAL" clId="{252A2010-7606-416B-ABC5-8142674A15DA}" dt="2022-06-27T10:32:00.444" v="2747" actId="20577"/>
        <pc:sldMkLst>
          <pc:docMk/>
          <pc:sldMk cId="2203033811" sldId="415"/>
        </pc:sldMkLst>
        <pc:spChg chg="mod">
          <ac:chgData name="安浦岡 昌吾" userId="b08bfcb7-b870-4d56-a998-e58918f9e59e" providerId="ADAL" clId="{252A2010-7606-416B-ABC5-8142674A15DA}" dt="2022-06-27T10:26:32.648" v="2187" actId="20577"/>
          <ac:spMkLst>
            <pc:docMk/>
            <pc:sldMk cId="2203033811" sldId="415"/>
            <ac:spMk id="4" creationId="{A919232C-0748-0085-AA4C-15434C9A01D4}"/>
          </ac:spMkLst>
        </pc:spChg>
        <pc:spChg chg="mod">
          <ac:chgData name="安浦岡 昌吾" userId="b08bfcb7-b870-4d56-a998-e58918f9e59e" providerId="ADAL" clId="{252A2010-7606-416B-ABC5-8142674A15DA}" dt="2022-06-27T10:28:33.428" v="2346" actId="20577"/>
          <ac:spMkLst>
            <pc:docMk/>
            <pc:sldMk cId="2203033811" sldId="415"/>
            <ac:spMk id="9" creationId="{B74A6304-F637-EBCB-EB9F-4F32CACB5CDE}"/>
          </ac:spMkLst>
        </pc:spChg>
        <pc:spChg chg="mod">
          <ac:chgData name="安浦岡 昌吾" userId="b08bfcb7-b870-4d56-a998-e58918f9e59e" providerId="ADAL" clId="{252A2010-7606-416B-ABC5-8142674A15DA}" dt="2022-06-27T10:32:00.444" v="2747" actId="20577"/>
          <ac:spMkLst>
            <pc:docMk/>
            <pc:sldMk cId="2203033811" sldId="415"/>
            <ac:spMk id="10" creationId="{BD5FCC8F-C702-7998-CB53-9E4648719687}"/>
          </ac:spMkLst>
        </pc:spChg>
        <pc:spChg chg="mod">
          <ac:chgData name="安浦岡 昌吾" userId="b08bfcb7-b870-4d56-a998-e58918f9e59e" providerId="ADAL" clId="{252A2010-7606-416B-ABC5-8142674A15DA}" dt="2022-06-27T10:27:55.313" v="2251" actId="20577"/>
          <ac:spMkLst>
            <pc:docMk/>
            <pc:sldMk cId="2203033811" sldId="415"/>
            <ac:spMk id="11" creationId="{289988D5-B7DA-A58D-30A4-4046F18D08BC}"/>
          </ac:spMkLst>
        </pc:spChg>
        <pc:graphicFrameChg chg="modGraphic">
          <ac:chgData name="安浦岡 昌吾" userId="b08bfcb7-b870-4d56-a998-e58918f9e59e" providerId="ADAL" clId="{252A2010-7606-416B-ABC5-8142674A15DA}" dt="2022-06-27T10:26:57.620" v="2190" actId="20577"/>
          <ac:graphicFrameMkLst>
            <pc:docMk/>
            <pc:sldMk cId="2203033811" sldId="415"/>
            <ac:graphicFrameMk id="16" creationId="{A868F258-869E-8BA0-ADAE-9EDEFCF98E13}"/>
          </ac:graphicFrameMkLst>
        </pc:graphicFrameChg>
      </pc:sldChg>
      <pc:sldChg chg="addSp delSp modSp mod">
        <pc:chgData name="安浦岡 昌吾" userId="b08bfcb7-b870-4d56-a998-e58918f9e59e" providerId="ADAL" clId="{252A2010-7606-416B-ABC5-8142674A15DA}" dt="2022-06-27T10:25:27.163" v="2138" actId="20577"/>
        <pc:sldMkLst>
          <pc:docMk/>
          <pc:sldMk cId="3480737733" sldId="417"/>
        </pc:sldMkLst>
        <pc:spChg chg="mod">
          <ac:chgData name="安浦岡 昌吾" userId="b08bfcb7-b870-4d56-a998-e58918f9e59e" providerId="ADAL" clId="{252A2010-7606-416B-ABC5-8142674A15DA}" dt="2022-06-27T10:25:27.163" v="2138" actId="20577"/>
          <ac:spMkLst>
            <pc:docMk/>
            <pc:sldMk cId="3480737733" sldId="417"/>
            <ac:spMk id="4" creationId="{A919232C-0748-0085-AA4C-15434C9A01D4}"/>
          </ac:spMkLst>
        </pc:spChg>
        <pc:spChg chg="mod">
          <ac:chgData name="安浦岡 昌吾" userId="b08bfcb7-b870-4d56-a998-e58918f9e59e" providerId="ADAL" clId="{252A2010-7606-416B-ABC5-8142674A15DA}" dt="2022-06-27T10:24:56.578" v="2119" actId="20577"/>
          <ac:spMkLst>
            <pc:docMk/>
            <pc:sldMk cId="3480737733" sldId="417"/>
            <ac:spMk id="42" creationId="{981DBAA2-CFCA-99F3-65C5-69CA4B84048A}"/>
          </ac:spMkLst>
        </pc:spChg>
        <pc:spChg chg="mod">
          <ac:chgData name="安浦岡 昌吾" userId="b08bfcb7-b870-4d56-a998-e58918f9e59e" providerId="ADAL" clId="{252A2010-7606-416B-ABC5-8142674A15DA}" dt="2022-06-27T07:32:23.448" v="1520" actId="1076"/>
          <ac:spMkLst>
            <pc:docMk/>
            <pc:sldMk cId="3480737733" sldId="417"/>
            <ac:spMk id="51" creationId="{41CC9AC1-7018-5A94-EF25-C8A0838E9567}"/>
          </ac:spMkLst>
        </pc:spChg>
        <pc:spChg chg="mod">
          <ac:chgData name="安浦岡 昌吾" userId="b08bfcb7-b870-4d56-a998-e58918f9e59e" providerId="ADAL" clId="{252A2010-7606-416B-ABC5-8142674A15DA}" dt="2022-06-27T07:32:23.448" v="1520" actId="1076"/>
          <ac:spMkLst>
            <pc:docMk/>
            <pc:sldMk cId="3480737733" sldId="417"/>
            <ac:spMk id="52" creationId="{850BCF69-C87C-C6F7-71F6-186C981F682C}"/>
          </ac:spMkLst>
        </pc:spChg>
        <pc:spChg chg="mod">
          <ac:chgData name="安浦岡 昌吾" userId="b08bfcb7-b870-4d56-a998-e58918f9e59e" providerId="ADAL" clId="{252A2010-7606-416B-ABC5-8142674A15DA}" dt="2022-06-27T07:32:23.448" v="1520" actId="1076"/>
          <ac:spMkLst>
            <pc:docMk/>
            <pc:sldMk cId="3480737733" sldId="417"/>
            <ac:spMk id="53" creationId="{4F4E54F6-7B3B-D10E-F48E-8290EEFC3391}"/>
          </ac:spMkLst>
        </pc:spChg>
        <pc:picChg chg="add mod">
          <ac:chgData name="安浦岡 昌吾" userId="b08bfcb7-b870-4d56-a998-e58918f9e59e" providerId="ADAL" clId="{252A2010-7606-416B-ABC5-8142674A15DA}" dt="2022-06-27T07:32:57.816" v="1530"/>
          <ac:picMkLst>
            <pc:docMk/>
            <pc:sldMk cId="3480737733" sldId="417"/>
            <ac:picMk id="12" creationId="{DBA22092-E04B-E720-60F5-0415E8196B72}"/>
          </ac:picMkLst>
        </pc:picChg>
        <pc:picChg chg="add del mod">
          <ac:chgData name="安浦岡 昌吾" userId="b08bfcb7-b870-4d56-a998-e58918f9e59e" providerId="ADAL" clId="{252A2010-7606-416B-ABC5-8142674A15DA}" dt="2022-06-27T07:33:11.711" v="1533" actId="21"/>
          <ac:picMkLst>
            <pc:docMk/>
            <pc:sldMk cId="3480737733" sldId="417"/>
            <ac:picMk id="13" creationId="{72B238BE-EE3E-5C60-70BF-2B4FFDD6417E}"/>
          </ac:picMkLst>
        </pc:picChg>
        <pc:picChg chg="del">
          <ac:chgData name="安浦岡 昌吾" userId="b08bfcb7-b870-4d56-a998-e58918f9e59e" providerId="ADAL" clId="{252A2010-7606-416B-ABC5-8142674A15DA}" dt="2022-06-27T07:32:57.584" v="1529" actId="478"/>
          <ac:picMkLst>
            <pc:docMk/>
            <pc:sldMk cId="3480737733" sldId="417"/>
            <ac:picMk id="44" creationId="{07E925F7-23C0-5A78-7FD0-811398209718}"/>
          </ac:picMkLst>
        </pc:picChg>
        <pc:picChg chg="mod">
          <ac:chgData name="安浦岡 昌吾" userId="b08bfcb7-b870-4d56-a998-e58918f9e59e" providerId="ADAL" clId="{252A2010-7606-416B-ABC5-8142674A15DA}" dt="2022-06-27T07:32:25.081" v="1522" actId="1076"/>
          <ac:picMkLst>
            <pc:docMk/>
            <pc:sldMk cId="3480737733" sldId="417"/>
            <ac:picMk id="50" creationId="{4C65F4D0-C647-CB3C-D350-309B18048156}"/>
          </ac:picMkLst>
        </pc:picChg>
      </pc:sldChg>
      <pc:sldChg chg="modSp mod">
        <pc:chgData name="安浦岡 昌吾" userId="b08bfcb7-b870-4d56-a998-e58918f9e59e" providerId="ADAL" clId="{252A2010-7606-416B-ABC5-8142674A15DA}" dt="2022-06-27T10:26:26.903" v="2182" actId="20577"/>
        <pc:sldMkLst>
          <pc:docMk/>
          <pc:sldMk cId="1800275446" sldId="418"/>
        </pc:sldMkLst>
        <pc:spChg chg="mod">
          <ac:chgData name="安浦岡 昌吾" userId="b08bfcb7-b870-4d56-a998-e58918f9e59e" providerId="ADAL" clId="{252A2010-7606-416B-ABC5-8142674A15DA}" dt="2022-06-27T10:26:26.903" v="2182" actId="20577"/>
          <ac:spMkLst>
            <pc:docMk/>
            <pc:sldMk cId="1800275446" sldId="418"/>
            <ac:spMk id="4" creationId="{A919232C-0748-0085-AA4C-15434C9A01D4}"/>
          </ac:spMkLst>
        </pc:spChg>
        <pc:graphicFrameChg chg="modGraphic">
          <ac:chgData name="安浦岡 昌吾" userId="b08bfcb7-b870-4d56-a998-e58918f9e59e" providerId="ADAL" clId="{252A2010-7606-416B-ABC5-8142674A15DA}" dt="2022-06-27T07:27:40.838" v="1411" actId="2165"/>
          <ac:graphicFrameMkLst>
            <pc:docMk/>
            <pc:sldMk cId="1800275446" sldId="418"/>
            <ac:graphicFrameMk id="16" creationId="{A868F258-869E-8BA0-ADAE-9EDEFCF98E13}"/>
          </ac:graphicFrameMkLst>
        </pc:graphicFrameChg>
      </pc:sldChg>
      <pc:sldChg chg="addSp delSp modSp mod">
        <pc:chgData name="安浦岡 昌吾" userId="b08bfcb7-b870-4d56-a998-e58918f9e59e" providerId="ADAL" clId="{252A2010-7606-416B-ABC5-8142674A15DA}" dt="2022-06-27T10:25:22.817" v="2131" actId="20577"/>
        <pc:sldMkLst>
          <pc:docMk/>
          <pc:sldMk cId="3777426510" sldId="419"/>
        </pc:sldMkLst>
        <pc:spChg chg="mod">
          <ac:chgData name="安浦岡 昌吾" userId="b08bfcb7-b870-4d56-a998-e58918f9e59e" providerId="ADAL" clId="{252A2010-7606-416B-ABC5-8142674A15DA}" dt="2022-06-27T10:25:22.817" v="2131" actId="20577"/>
          <ac:spMkLst>
            <pc:docMk/>
            <pc:sldMk cId="3777426510" sldId="419"/>
            <ac:spMk id="4" creationId="{A919232C-0748-0085-AA4C-15434C9A01D4}"/>
          </ac:spMkLst>
        </pc:spChg>
        <pc:spChg chg="add mod">
          <ac:chgData name="安浦岡 昌吾" userId="b08bfcb7-b870-4d56-a998-e58918f9e59e" providerId="ADAL" clId="{252A2010-7606-416B-ABC5-8142674A15DA}" dt="2022-06-27T07:17:39.636" v="887"/>
          <ac:spMkLst>
            <pc:docMk/>
            <pc:sldMk cId="3777426510" sldId="419"/>
            <ac:spMk id="11" creationId="{46833C0C-C82F-4C2E-3045-7002359150CE}"/>
          </ac:spMkLst>
        </pc:spChg>
        <pc:spChg chg="add mod">
          <ac:chgData name="安浦岡 昌吾" userId="b08bfcb7-b870-4d56-a998-e58918f9e59e" providerId="ADAL" clId="{252A2010-7606-416B-ABC5-8142674A15DA}" dt="2022-06-27T07:17:39.636" v="887"/>
          <ac:spMkLst>
            <pc:docMk/>
            <pc:sldMk cId="3777426510" sldId="419"/>
            <ac:spMk id="12" creationId="{6E16A48D-4AAD-EF99-3659-CCE575F5A463}"/>
          </ac:spMkLst>
        </pc:spChg>
        <pc:spChg chg="mod">
          <ac:chgData name="安浦岡 昌吾" userId="b08bfcb7-b870-4d56-a998-e58918f9e59e" providerId="ADAL" clId="{252A2010-7606-416B-ABC5-8142674A15DA}" dt="2022-06-27T10:23:20.076" v="1904" actId="20577"/>
          <ac:spMkLst>
            <pc:docMk/>
            <pc:sldMk cId="3777426510" sldId="419"/>
            <ac:spMk id="42" creationId="{981DBAA2-CFCA-99F3-65C5-69CA4B84048A}"/>
          </ac:spMkLst>
        </pc:spChg>
        <pc:picChg chg="add mod">
          <ac:chgData name="安浦岡 昌吾" userId="b08bfcb7-b870-4d56-a998-e58918f9e59e" providerId="ADAL" clId="{252A2010-7606-416B-ABC5-8142674A15DA}" dt="2022-06-27T07:17:39.636" v="887"/>
          <ac:picMkLst>
            <pc:docMk/>
            <pc:sldMk cId="3777426510" sldId="419"/>
            <ac:picMk id="9" creationId="{3DEEAC1D-980B-89F6-10DE-FA9C357D94E5}"/>
          </ac:picMkLst>
        </pc:picChg>
        <pc:picChg chg="add mod">
          <ac:chgData name="安浦岡 昌吾" userId="b08bfcb7-b870-4d56-a998-e58918f9e59e" providerId="ADAL" clId="{252A2010-7606-416B-ABC5-8142674A15DA}" dt="2022-06-27T07:17:39.636" v="887"/>
          <ac:picMkLst>
            <pc:docMk/>
            <pc:sldMk cId="3777426510" sldId="419"/>
            <ac:picMk id="10" creationId="{C8B87B64-4AAC-EB8D-4955-5DB1C0274999}"/>
          </ac:picMkLst>
        </pc:picChg>
        <pc:picChg chg="del">
          <ac:chgData name="安浦岡 昌吾" userId="b08bfcb7-b870-4d56-a998-e58918f9e59e" providerId="ADAL" clId="{252A2010-7606-416B-ABC5-8142674A15DA}" dt="2022-06-27T07:17:34.647" v="886" actId="478"/>
          <ac:picMkLst>
            <pc:docMk/>
            <pc:sldMk cId="3777426510" sldId="419"/>
            <ac:picMk id="13" creationId="{34C7BF09-C296-3D0D-E2F8-EB31FBFEBE00}"/>
          </ac:picMkLst>
        </pc:picChg>
        <pc:picChg chg="add del mod">
          <ac:chgData name="安浦岡 昌吾" userId="b08bfcb7-b870-4d56-a998-e58918f9e59e" providerId="ADAL" clId="{252A2010-7606-416B-ABC5-8142674A15DA}" dt="2022-06-27T07:32:54.420" v="1528" actId="21"/>
          <ac:picMkLst>
            <pc:docMk/>
            <pc:sldMk cId="3777426510" sldId="419"/>
            <ac:picMk id="14" creationId="{4A2A4B4A-6F0E-0D60-4676-DEE4E03DCB63}"/>
          </ac:picMkLst>
        </pc:picChg>
      </pc:sldChg>
      <pc:sldChg chg="modSp mod">
        <pc:chgData name="安浦岡 昌吾" userId="b08bfcb7-b870-4d56-a998-e58918f9e59e" providerId="ADAL" clId="{252A2010-7606-416B-ABC5-8142674A15DA}" dt="2022-06-27T10:25:35.981" v="2148" actId="20577"/>
        <pc:sldMkLst>
          <pc:docMk/>
          <pc:sldMk cId="2836176738" sldId="420"/>
        </pc:sldMkLst>
        <pc:spChg chg="mod">
          <ac:chgData name="安浦岡 昌吾" userId="b08bfcb7-b870-4d56-a998-e58918f9e59e" providerId="ADAL" clId="{252A2010-7606-416B-ABC5-8142674A15DA}" dt="2022-06-27T10:25:35.981" v="2148" actId="20577"/>
          <ac:spMkLst>
            <pc:docMk/>
            <pc:sldMk cId="2836176738" sldId="420"/>
            <ac:spMk id="4" creationId="{A919232C-0748-0085-AA4C-15434C9A01D4}"/>
          </ac:spMkLst>
        </pc:spChg>
        <pc:graphicFrameChg chg="mod">
          <ac:chgData name="安浦岡 昌吾" userId="b08bfcb7-b870-4d56-a998-e58918f9e59e" providerId="ADAL" clId="{252A2010-7606-416B-ABC5-8142674A15DA}" dt="2022-06-27T07:01:04.269" v="23"/>
          <ac:graphicFrameMkLst>
            <pc:docMk/>
            <pc:sldMk cId="2836176738" sldId="420"/>
            <ac:graphicFrameMk id="16" creationId="{A868F258-869E-8BA0-ADAE-9EDEFCF98E13}"/>
          </ac:graphicFrameMkLst>
        </pc:graphicFrameChg>
      </pc:sldChg>
      <pc:sldChg chg="delSp modSp mod">
        <pc:chgData name="安浦岡 昌吾" userId="b08bfcb7-b870-4d56-a998-e58918f9e59e" providerId="ADAL" clId="{252A2010-7606-416B-ABC5-8142674A15DA}" dt="2022-06-27T10:27:28.983" v="2191" actId="20577"/>
        <pc:sldMkLst>
          <pc:docMk/>
          <pc:sldMk cId="2143704370" sldId="421"/>
        </pc:sldMkLst>
        <pc:spChg chg="mod">
          <ac:chgData name="安浦岡 昌吾" userId="b08bfcb7-b870-4d56-a998-e58918f9e59e" providerId="ADAL" clId="{252A2010-7606-416B-ABC5-8142674A15DA}" dt="2022-06-27T10:26:15.887" v="2177" actId="20577"/>
          <ac:spMkLst>
            <pc:docMk/>
            <pc:sldMk cId="2143704370" sldId="421"/>
            <ac:spMk id="4" creationId="{A919232C-0748-0085-AA4C-15434C9A01D4}"/>
          </ac:spMkLst>
        </pc:spChg>
        <pc:spChg chg="mod">
          <ac:chgData name="安浦岡 昌吾" userId="b08bfcb7-b870-4d56-a998-e58918f9e59e" providerId="ADAL" clId="{252A2010-7606-416B-ABC5-8142674A15DA}" dt="2022-06-27T07:24:23.008" v="1038"/>
          <ac:spMkLst>
            <pc:docMk/>
            <pc:sldMk cId="2143704370" sldId="421"/>
            <ac:spMk id="9" creationId="{B74A6304-F637-EBCB-EB9F-4F32CACB5CDE}"/>
          </ac:spMkLst>
        </pc:spChg>
        <pc:spChg chg="mod">
          <ac:chgData name="安浦岡 昌吾" userId="b08bfcb7-b870-4d56-a998-e58918f9e59e" providerId="ADAL" clId="{252A2010-7606-416B-ABC5-8142674A15DA}" dt="2022-06-27T10:27:28.983" v="2191" actId="20577"/>
          <ac:spMkLst>
            <pc:docMk/>
            <pc:sldMk cId="2143704370" sldId="421"/>
            <ac:spMk id="10" creationId="{BD5FCC8F-C702-7998-CB53-9E4648719687}"/>
          </ac:spMkLst>
        </pc:spChg>
        <pc:spChg chg="del">
          <ac:chgData name="安浦岡 昌吾" userId="b08bfcb7-b870-4d56-a998-e58918f9e59e" providerId="ADAL" clId="{252A2010-7606-416B-ABC5-8142674A15DA}" dt="2022-06-27T07:26:07.288" v="1280" actId="478"/>
          <ac:spMkLst>
            <pc:docMk/>
            <pc:sldMk cId="2143704370" sldId="421"/>
            <ac:spMk id="28" creationId="{DD6F9DAB-72E2-78ED-136A-C4A217B09E46}"/>
          </ac:spMkLst>
        </pc:spChg>
      </pc:sldChg>
      <pc:sldChg chg="addSp delSp modSp add mod">
        <pc:chgData name="安浦岡 昌吾" userId="b08bfcb7-b870-4d56-a998-e58918f9e59e" providerId="ADAL" clId="{252A2010-7606-416B-ABC5-8142674A15DA}" dt="2022-06-27T10:26:09.628" v="2172" actId="20577"/>
        <pc:sldMkLst>
          <pc:docMk/>
          <pc:sldMk cId="3453254764" sldId="423"/>
        </pc:sldMkLst>
        <pc:spChg chg="mod">
          <ac:chgData name="安浦岡 昌吾" userId="b08bfcb7-b870-4d56-a998-e58918f9e59e" providerId="ADAL" clId="{252A2010-7606-416B-ABC5-8142674A15DA}" dt="2022-06-27T10:26:09.628" v="2172" actId="20577"/>
          <ac:spMkLst>
            <pc:docMk/>
            <pc:sldMk cId="3453254764" sldId="423"/>
            <ac:spMk id="4" creationId="{A919232C-0748-0085-AA4C-15434C9A01D4}"/>
          </ac:spMkLst>
        </pc:spChg>
        <pc:spChg chg="mod">
          <ac:chgData name="安浦岡 昌吾" userId="b08bfcb7-b870-4d56-a998-e58918f9e59e" providerId="ADAL" clId="{252A2010-7606-416B-ABC5-8142674A15DA}" dt="2022-06-27T07:10:21.959" v="213" actId="20577"/>
          <ac:spMkLst>
            <pc:docMk/>
            <pc:sldMk cId="3453254764" sldId="423"/>
            <ac:spMk id="9" creationId="{B74A6304-F637-EBCB-EB9F-4F32CACB5CDE}"/>
          </ac:spMkLst>
        </pc:spChg>
        <pc:spChg chg="mod">
          <ac:chgData name="安浦岡 昌吾" userId="b08bfcb7-b870-4d56-a998-e58918f9e59e" providerId="ADAL" clId="{252A2010-7606-416B-ABC5-8142674A15DA}" dt="2022-06-27T07:12:31.672" v="720" actId="20577"/>
          <ac:spMkLst>
            <pc:docMk/>
            <pc:sldMk cId="3453254764" sldId="423"/>
            <ac:spMk id="10" creationId="{BD5FCC8F-C702-7998-CB53-9E4648719687}"/>
          </ac:spMkLst>
        </pc:spChg>
        <pc:spChg chg="mod">
          <ac:chgData name="安浦岡 昌吾" userId="b08bfcb7-b870-4d56-a998-e58918f9e59e" providerId="ADAL" clId="{252A2010-7606-416B-ABC5-8142674A15DA}" dt="2022-06-27T07:05:07.237" v="61" actId="20577"/>
          <ac:spMkLst>
            <pc:docMk/>
            <pc:sldMk cId="3453254764" sldId="423"/>
            <ac:spMk id="11" creationId="{289988D5-B7DA-A58D-30A4-4046F18D08BC}"/>
          </ac:spMkLst>
        </pc:spChg>
        <pc:spChg chg="add mod">
          <ac:chgData name="安浦岡 昌吾" userId="b08bfcb7-b870-4d56-a998-e58918f9e59e" providerId="ADAL" clId="{252A2010-7606-416B-ABC5-8142674A15DA}" dt="2022-06-27T07:13:31.663" v="781" actId="14100"/>
          <ac:spMkLst>
            <pc:docMk/>
            <pc:sldMk cId="3453254764" sldId="423"/>
            <ac:spMk id="24" creationId="{6D3CEF41-E2B9-8276-9F9C-AF0C77CD9346}"/>
          </ac:spMkLst>
        </pc:spChg>
        <pc:spChg chg="add mod">
          <ac:chgData name="安浦岡 昌吾" userId="b08bfcb7-b870-4d56-a998-e58918f9e59e" providerId="ADAL" clId="{252A2010-7606-416B-ABC5-8142674A15DA}" dt="2022-06-27T07:13:34.633" v="782" actId="1076"/>
          <ac:spMkLst>
            <pc:docMk/>
            <pc:sldMk cId="3453254764" sldId="423"/>
            <ac:spMk id="25" creationId="{32BC795B-4930-E0BA-6178-F70CCEFFA56D}"/>
          </ac:spMkLst>
        </pc:spChg>
        <pc:spChg chg="add mod">
          <ac:chgData name="安浦岡 昌吾" userId="b08bfcb7-b870-4d56-a998-e58918f9e59e" providerId="ADAL" clId="{252A2010-7606-416B-ABC5-8142674A15DA}" dt="2022-06-27T07:07:41.600" v="81" actId="14100"/>
          <ac:spMkLst>
            <pc:docMk/>
            <pc:sldMk cId="3453254764" sldId="423"/>
            <ac:spMk id="26" creationId="{1BD235D3-9898-B248-F121-845992EF047A}"/>
          </ac:spMkLst>
        </pc:spChg>
        <pc:spChg chg="add mod">
          <ac:chgData name="安浦岡 昌吾" userId="b08bfcb7-b870-4d56-a998-e58918f9e59e" providerId="ADAL" clId="{252A2010-7606-416B-ABC5-8142674A15DA}" dt="2022-06-27T07:14:57.788" v="786" actId="1076"/>
          <ac:spMkLst>
            <pc:docMk/>
            <pc:sldMk cId="3453254764" sldId="423"/>
            <ac:spMk id="27" creationId="{356E7B1E-49CA-6D02-C0F1-08E230FB7B76}"/>
          </ac:spMkLst>
        </pc:spChg>
        <pc:spChg chg="add mod">
          <ac:chgData name="安浦岡 昌吾" userId="b08bfcb7-b870-4d56-a998-e58918f9e59e" providerId="ADAL" clId="{252A2010-7606-416B-ABC5-8142674A15DA}" dt="2022-06-27T07:15:21.132" v="849" actId="1076"/>
          <ac:spMkLst>
            <pc:docMk/>
            <pc:sldMk cId="3453254764" sldId="423"/>
            <ac:spMk id="28" creationId="{2934F449-965C-D90C-1AE2-B269BC55CEE0}"/>
          </ac:spMkLst>
        </pc:spChg>
        <pc:spChg chg="mod">
          <ac:chgData name="安浦岡 昌吾" userId="b08bfcb7-b870-4d56-a998-e58918f9e59e" providerId="ADAL" clId="{252A2010-7606-416B-ABC5-8142674A15DA}" dt="2022-06-27T07:37:44.515" v="1551"/>
          <ac:spMkLst>
            <pc:docMk/>
            <pc:sldMk cId="3453254764" sldId="423"/>
            <ac:spMk id="30" creationId="{47B96777-4B30-03C1-A20F-0EA2763DC447}"/>
          </ac:spMkLst>
        </pc:spChg>
        <pc:spChg chg="mod">
          <ac:chgData name="安浦岡 昌吾" userId="b08bfcb7-b870-4d56-a998-e58918f9e59e" providerId="ADAL" clId="{252A2010-7606-416B-ABC5-8142674A15DA}" dt="2022-06-27T07:37:44.515" v="1551"/>
          <ac:spMkLst>
            <pc:docMk/>
            <pc:sldMk cId="3453254764" sldId="423"/>
            <ac:spMk id="31" creationId="{6C8C7EB1-A38B-C047-DD39-46B5AF349A63}"/>
          </ac:spMkLst>
        </pc:spChg>
        <pc:spChg chg="add mod">
          <ac:chgData name="安浦岡 昌吾" userId="b08bfcb7-b870-4d56-a998-e58918f9e59e" providerId="ADAL" clId="{252A2010-7606-416B-ABC5-8142674A15DA}" dt="2022-06-27T07:37:44.515" v="1551"/>
          <ac:spMkLst>
            <pc:docMk/>
            <pc:sldMk cId="3453254764" sldId="423"/>
            <ac:spMk id="32" creationId="{AED266F7-1130-4DCF-D5EC-8C7D207B991C}"/>
          </ac:spMkLst>
        </pc:spChg>
        <pc:spChg chg="add mod">
          <ac:chgData name="安浦岡 昌吾" userId="b08bfcb7-b870-4d56-a998-e58918f9e59e" providerId="ADAL" clId="{252A2010-7606-416B-ABC5-8142674A15DA}" dt="2022-06-27T07:37:44.515" v="1551"/>
          <ac:spMkLst>
            <pc:docMk/>
            <pc:sldMk cId="3453254764" sldId="423"/>
            <ac:spMk id="34" creationId="{6A0A3EC3-1BAD-CC6A-DDC3-957202D978BC}"/>
          </ac:spMkLst>
        </pc:spChg>
        <pc:spChg chg="del">
          <ac:chgData name="安浦岡 昌吾" userId="b08bfcb7-b870-4d56-a998-e58918f9e59e" providerId="ADAL" clId="{252A2010-7606-416B-ABC5-8142674A15DA}" dt="2022-06-27T07:05:13.087" v="62" actId="478"/>
          <ac:spMkLst>
            <pc:docMk/>
            <pc:sldMk cId="3453254764" sldId="423"/>
            <ac:spMk id="51" creationId="{9271D240-E612-8E34-7186-CC66ED5A2CF5}"/>
          </ac:spMkLst>
        </pc:spChg>
        <pc:spChg chg="del">
          <ac:chgData name="安浦岡 昌吾" userId="b08bfcb7-b870-4d56-a998-e58918f9e59e" providerId="ADAL" clId="{252A2010-7606-416B-ABC5-8142674A15DA}" dt="2022-06-27T07:05:13.087" v="62" actId="478"/>
          <ac:spMkLst>
            <pc:docMk/>
            <pc:sldMk cId="3453254764" sldId="423"/>
            <ac:spMk id="52" creationId="{567CA1B2-2FE3-25FF-06FC-11B72EA95F04}"/>
          </ac:spMkLst>
        </pc:spChg>
        <pc:spChg chg="del">
          <ac:chgData name="安浦岡 昌吾" userId="b08bfcb7-b870-4d56-a998-e58918f9e59e" providerId="ADAL" clId="{252A2010-7606-416B-ABC5-8142674A15DA}" dt="2022-06-27T07:05:13.087" v="62" actId="478"/>
          <ac:spMkLst>
            <pc:docMk/>
            <pc:sldMk cId="3453254764" sldId="423"/>
            <ac:spMk id="53" creationId="{F7525491-7AFA-DEF4-7685-CDCF80D1D9FE}"/>
          </ac:spMkLst>
        </pc:spChg>
        <pc:grpChg chg="add mod">
          <ac:chgData name="安浦岡 昌吾" userId="b08bfcb7-b870-4d56-a998-e58918f9e59e" providerId="ADAL" clId="{252A2010-7606-416B-ABC5-8142674A15DA}" dt="2022-06-27T07:37:44.515" v="1551"/>
          <ac:grpSpMkLst>
            <pc:docMk/>
            <pc:sldMk cId="3453254764" sldId="423"/>
            <ac:grpSpMk id="29" creationId="{090F0FCC-B7C6-DAAE-E8A3-FF5074551E26}"/>
          </ac:grpSpMkLst>
        </pc:grpChg>
        <pc:grpChg chg="del">
          <ac:chgData name="安浦岡 昌吾" userId="b08bfcb7-b870-4d56-a998-e58918f9e59e" providerId="ADAL" clId="{252A2010-7606-416B-ABC5-8142674A15DA}" dt="2022-06-27T07:05:13.087" v="62" actId="478"/>
          <ac:grpSpMkLst>
            <pc:docMk/>
            <pc:sldMk cId="3453254764" sldId="423"/>
            <ac:grpSpMk id="42" creationId="{88CE55D3-D644-D778-76FF-CF5C1C4465C2}"/>
          </ac:grpSpMkLst>
        </pc:grpChg>
        <pc:grpChg chg="del">
          <ac:chgData name="安浦岡 昌吾" userId="b08bfcb7-b870-4d56-a998-e58918f9e59e" providerId="ADAL" clId="{252A2010-7606-416B-ABC5-8142674A15DA}" dt="2022-06-27T07:05:13.087" v="62" actId="478"/>
          <ac:grpSpMkLst>
            <pc:docMk/>
            <pc:sldMk cId="3453254764" sldId="423"/>
            <ac:grpSpMk id="45" creationId="{34B46DFA-EC55-49ED-36A2-E072D0F61118}"/>
          </ac:grpSpMkLst>
        </pc:grpChg>
        <pc:grpChg chg="del">
          <ac:chgData name="安浦岡 昌吾" userId="b08bfcb7-b870-4d56-a998-e58918f9e59e" providerId="ADAL" clId="{252A2010-7606-416B-ABC5-8142674A15DA}" dt="2022-06-27T07:05:13.087" v="62" actId="478"/>
          <ac:grpSpMkLst>
            <pc:docMk/>
            <pc:sldMk cId="3453254764" sldId="423"/>
            <ac:grpSpMk id="48" creationId="{1EEB9617-8EB0-A686-BA3F-A514BC4AB808}"/>
          </ac:grpSpMkLst>
        </pc:grpChg>
        <pc:graphicFrameChg chg="mod modGraphic">
          <ac:chgData name="安浦岡 昌吾" userId="b08bfcb7-b870-4d56-a998-e58918f9e59e" providerId="ADAL" clId="{252A2010-7606-416B-ABC5-8142674A15DA}" dt="2022-06-27T07:04:58.062" v="32" actId="2165"/>
          <ac:graphicFrameMkLst>
            <pc:docMk/>
            <pc:sldMk cId="3453254764" sldId="423"/>
            <ac:graphicFrameMk id="16" creationId="{A868F258-869E-8BA0-ADAE-9EDEFCF98E13}"/>
          </ac:graphicFrameMkLst>
        </pc:graphicFrameChg>
        <pc:picChg chg="add mod">
          <ac:chgData name="安浦岡 昌吾" userId="b08bfcb7-b870-4d56-a998-e58918f9e59e" providerId="ADAL" clId="{252A2010-7606-416B-ABC5-8142674A15DA}" dt="2022-06-27T07:06:54.072" v="70" actId="1076"/>
          <ac:picMkLst>
            <pc:docMk/>
            <pc:sldMk cId="3453254764" sldId="423"/>
            <ac:picMk id="22" creationId="{126AC843-135C-A34B-5546-900ECA910C2E}"/>
          </ac:picMkLst>
        </pc:picChg>
        <pc:picChg chg="del">
          <ac:chgData name="安浦岡 昌吾" userId="b08bfcb7-b870-4d56-a998-e58918f9e59e" providerId="ADAL" clId="{252A2010-7606-416B-ABC5-8142674A15DA}" dt="2022-06-27T07:34:31.877" v="1550" actId="478"/>
          <ac:picMkLst>
            <pc:docMk/>
            <pc:sldMk cId="3453254764" sldId="423"/>
            <ac:picMk id="33" creationId="{6CB13045-7204-2FA9-6079-0217B8268CD7}"/>
          </ac:picMkLst>
        </pc:picChg>
        <pc:picChg chg="del">
          <ac:chgData name="安浦岡 昌吾" userId="b08bfcb7-b870-4d56-a998-e58918f9e59e" providerId="ADAL" clId="{252A2010-7606-416B-ABC5-8142674A15DA}" dt="2022-06-27T07:05:13.087" v="62" actId="478"/>
          <ac:picMkLst>
            <pc:docMk/>
            <pc:sldMk cId="3453254764" sldId="423"/>
            <ac:picMk id="37" creationId="{4F7B3C5E-016B-7BBB-E8B1-6B8C16B8D26D}"/>
          </ac:picMkLst>
        </pc:picChg>
        <pc:picChg chg="del">
          <ac:chgData name="安浦岡 昌吾" userId="b08bfcb7-b870-4d56-a998-e58918f9e59e" providerId="ADAL" clId="{252A2010-7606-416B-ABC5-8142674A15DA}" dt="2022-06-27T07:05:13.087" v="62" actId="478"/>
          <ac:picMkLst>
            <pc:docMk/>
            <pc:sldMk cId="3453254764" sldId="423"/>
            <ac:picMk id="41" creationId="{F2D8FD0A-0558-1CAF-CFF0-BCC7EA422B5F}"/>
          </ac:picMkLst>
        </pc:picChg>
        <pc:picChg chg="add mod">
          <ac:chgData name="安浦岡 昌吾" userId="b08bfcb7-b870-4d56-a998-e58918f9e59e" providerId="ADAL" clId="{252A2010-7606-416B-ABC5-8142674A15DA}" dt="2022-06-27T07:07:01.625" v="73" actId="1076"/>
          <ac:picMkLst>
            <pc:docMk/>
            <pc:sldMk cId="3453254764" sldId="423"/>
            <ac:picMk id="1026" creationId="{FBFF7F94-4F76-4CB8-18BE-8B4503A71ABB}"/>
          </ac:picMkLst>
        </pc:picChg>
      </pc:sldChg>
      <pc:sldMasterChg chg="modSldLayout">
        <pc:chgData name="安浦岡 昌吾" userId="b08bfcb7-b870-4d56-a998-e58918f9e59e" providerId="ADAL" clId="{252A2010-7606-416B-ABC5-8142674A15DA}" dt="2022-06-27T07:29:55.463" v="1414"/>
        <pc:sldMasterMkLst>
          <pc:docMk/>
          <pc:sldMasterMk cId="3616587049" sldId="2147483664"/>
        </pc:sldMasterMkLst>
        <pc:sldLayoutChg chg="addSp modSp">
          <pc:chgData name="安浦岡 昌吾" userId="b08bfcb7-b870-4d56-a998-e58918f9e59e" providerId="ADAL" clId="{252A2010-7606-416B-ABC5-8142674A15DA}" dt="2022-06-27T07:29:55.463" v="1414"/>
          <pc:sldLayoutMkLst>
            <pc:docMk/>
            <pc:sldMasterMk cId="3616587049" sldId="2147483664"/>
            <pc:sldLayoutMk cId="3072629081" sldId="2147483667"/>
          </pc:sldLayoutMkLst>
          <pc:picChg chg="add mod">
            <ac:chgData name="安浦岡 昌吾" userId="b08bfcb7-b870-4d56-a998-e58918f9e59e" providerId="ADAL" clId="{252A2010-7606-416B-ABC5-8142674A15DA}" dt="2022-06-27T07:29:55.463" v="1414"/>
            <ac:picMkLst>
              <pc:docMk/>
              <pc:sldMasterMk cId="3616587049" sldId="2147483664"/>
              <pc:sldLayoutMk cId="3072629081" sldId="2147483667"/>
              <ac:picMk id="3" creationId="{A9C126F9-3098-046A-936A-6DCD0D0E8A3B}"/>
            </ac:picMkLst>
          </pc:picChg>
        </pc:sldLayoutChg>
      </pc:sldMasterChg>
    </pc:docChg>
  </pc:docChgLst>
  <pc:docChgLst>
    <pc:chgData name="安浦岡 昌吾" userId="b08bfcb7-b870-4d56-a998-e58918f9e59e" providerId="ADAL" clId="{5D5E5DE9-A953-47A0-A16E-E56E18414B27}"/>
    <pc:docChg chg="custSel modSld">
      <pc:chgData name="安浦岡 昌吾" userId="b08bfcb7-b870-4d56-a998-e58918f9e59e" providerId="ADAL" clId="{5D5E5DE9-A953-47A0-A16E-E56E18414B27}" dt="2022-07-07T09:02:14.805" v="11" actId="1076"/>
      <pc:docMkLst>
        <pc:docMk/>
      </pc:docMkLst>
      <pc:sldChg chg="addSp delSp modSp mod">
        <pc:chgData name="安浦岡 昌吾" userId="b08bfcb7-b870-4d56-a998-e58918f9e59e" providerId="ADAL" clId="{5D5E5DE9-A953-47A0-A16E-E56E18414B27}" dt="2022-07-07T09:02:14.805" v="11" actId="1076"/>
        <pc:sldMkLst>
          <pc:docMk/>
          <pc:sldMk cId="519372175" sldId="353"/>
        </pc:sldMkLst>
        <pc:spChg chg="mod">
          <ac:chgData name="安浦岡 昌吾" userId="b08bfcb7-b870-4d56-a998-e58918f9e59e" providerId="ADAL" clId="{5D5E5DE9-A953-47A0-A16E-E56E18414B27}" dt="2022-07-07T08:53:13.529" v="10" actId="1076"/>
          <ac:spMkLst>
            <pc:docMk/>
            <pc:sldMk cId="519372175" sldId="353"/>
            <ac:spMk id="10" creationId="{E78CC612-7E6B-505F-6E0F-3D1CD336C5B3}"/>
          </ac:spMkLst>
        </pc:spChg>
        <pc:spChg chg="mod">
          <ac:chgData name="安浦岡 昌吾" userId="b08bfcb7-b870-4d56-a998-e58918f9e59e" providerId="ADAL" clId="{5D5E5DE9-A953-47A0-A16E-E56E18414B27}" dt="2022-07-07T09:02:14.805" v="11" actId="1076"/>
          <ac:spMkLst>
            <pc:docMk/>
            <pc:sldMk cId="519372175" sldId="353"/>
            <ac:spMk id="15" creationId="{656CB2B7-F912-EFA6-24BF-638B69F7D105}"/>
          </ac:spMkLst>
        </pc:spChg>
        <pc:grpChg chg="mod">
          <ac:chgData name="安浦岡 昌吾" userId="b08bfcb7-b870-4d56-a998-e58918f9e59e" providerId="ADAL" clId="{5D5E5DE9-A953-47A0-A16E-E56E18414B27}" dt="2022-07-07T09:02:14.805" v="11" actId="1076"/>
          <ac:grpSpMkLst>
            <pc:docMk/>
            <pc:sldMk cId="519372175" sldId="353"/>
            <ac:grpSpMk id="12" creationId="{3532036A-7885-6CE5-3F1B-DC77E948EBF6}"/>
          </ac:grpSpMkLst>
        </pc:grpChg>
        <pc:graphicFrameChg chg="mod">
          <ac:chgData name="安浦岡 昌吾" userId="b08bfcb7-b870-4d56-a998-e58918f9e59e" providerId="ADAL" clId="{5D5E5DE9-A953-47A0-A16E-E56E18414B27}" dt="2022-07-07T09:02:14.805" v="11" actId="1076"/>
          <ac:graphicFrameMkLst>
            <pc:docMk/>
            <pc:sldMk cId="519372175" sldId="353"/>
            <ac:graphicFrameMk id="3" creationId="{4464707C-D5C6-41C1-4589-D832E452DD53}"/>
          </ac:graphicFrameMkLst>
        </pc:graphicFrameChg>
        <pc:picChg chg="del mod">
          <ac:chgData name="安浦岡 昌吾" userId="b08bfcb7-b870-4d56-a998-e58918f9e59e" providerId="ADAL" clId="{5D5E5DE9-A953-47A0-A16E-E56E18414B27}" dt="2022-07-07T08:52:36.962" v="1" actId="478"/>
          <ac:picMkLst>
            <pc:docMk/>
            <pc:sldMk cId="519372175" sldId="353"/>
            <ac:picMk id="5" creationId="{6D35CF90-ACE5-605B-FA4D-6C2EC594B655}"/>
          </ac:picMkLst>
        </pc:picChg>
        <pc:picChg chg="add mod">
          <ac:chgData name="安浦岡 昌吾" userId="b08bfcb7-b870-4d56-a998-e58918f9e59e" providerId="ADAL" clId="{5D5E5DE9-A953-47A0-A16E-E56E18414B27}" dt="2022-07-07T08:52:44.100" v="4" actId="27614"/>
          <ac:picMkLst>
            <pc:docMk/>
            <pc:sldMk cId="519372175" sldId="353"/>
            <ac:picMk id="7" creationId="{56AC59F7-9060-F1F5-2337-D97FF14D27A9}"/>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9E02BBA9-8786-A840-8900-96BA5222CA4B}" type="datetimeFigureOut">
              <a:rPr kumimoji="1" lang="ja-JP" altLang="en-US" smtClean="0"/>
              <a:t>2022/7/27</a:t>
            </a:fld>
            <a:endParaRPr kumimoji="1" lang="ja-JP" altLang="en-US"/>
          </a:p>
        </p:txBody>
      </p:sp>
      <p:sp>
        <p:nvSpPr>
          <p:cNvPr id="4" name="スライド イメージ プレースホルダー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72DCB2A7-50E1-8B4F-A518-53B84619FF4B}" type="slidenum">
              <a:rPr kumimoji="1" lang="ja-JP" altLang="en-US" smtClean="0"/>
              <a:t>‹#›</a:t>
            </a:fld>
            <a:endParaRPr kumimoji="1" lang="ja-JP" altLang="en-US"/>
          </a:p>
        </p:txBody>
      </p:sp>
    </p:spTree>
    <p:extLst>
      <p:ext uri="{BB962C8B-B14F-4D97-AF65-F5344CB8AC3E}">
        <p14:creationId xmlns:p14="http://schemas.microsoft.com/office/powerpoint/2010/main" val="361480376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72DCB2A7-50E1-8B4F-A518-53B84619FF4B}" type="slidenum">
              <a:rPr kumimoji="1" lang="ja-JP" altLang="en-US" smtClean="0"/>
              <a:t>2</a:t>
            </a:fld>
            <a:endParaRPr kumimoji="1" lang="ja-JP" altLang="en-US"/>
          </a:p>
        </p:txBody>
      </p:sp>
    </p:spTree>
    <p:extLst>
      <p:ext uri="{BB962C8B-B14F-4D97-AF65-F5344CB8AC3E}">
        <p14:creationId xmlns:p14="http://schemas.microsoft.com/office/powerpoint/2010/main" val="12207941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72DCB2A7-50E1-8B4F-A518-53B84619FF4B}" type="slidenum">
              <a:rPr kumimoji="1" lang="ja-JP" altLang="en-US" smtClean="0"/>
              <a:t>12</a:t>
            </a:fld>
            <a:endParaRPr kumimoji="1" lang="ja-JP" altLang="en-US"/>
          </a:p>
        </p:txBody>
      </p:sp>
    </p:spTree>
    <p:extLst>
      <p:ext uri="{BB962C8B-B14F-4D97-AF65-F5344CB8AC3E}">
        <p14:creationId xmlns:p14="http://schemas.microsoft.com/office/powerpoint/2010/main" val="31737248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72DCB2A7-50E1-8B4F-A518-53B84619FF4B}" type="slidenum">
              <a:rPr kumimoji="1" lang="ja-JP" altLang="en-US" smtClean="0"/>
              <a:t>13</a:t>
            </a:fld>
            <a:endParaRPr kumimoji="1" lang="ja-JP" altLang="en-US"/>
          </a:p>
        </p:txBody>
      </p:sp>
    </p:spTree>
    <p:extLst>
      <p:ext uri="{BB962C8B-B14F-4D97-AF65-F5344CB8AC3E}">
        <p14:creationId xmlns:p14="http://schemas.microsoft.com/office/powerpoint/2010/main" val="10955403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72DCB2A7-50E1-8B4F-A518-53B84619FF4B}" type="slidenum">
              <a:rPr kumimoji="1" lang="ja-JP" altLang="en-US" smtClean="0"/>
              <a:t>14</a:t>
            </a:fld>
            <a:endParaRPr kumimoji="1" lang="ja-JP" altLang="en-US"/>
          </a:p>
        </p:txBody>
      </p:sp>
    </p:spTree>
    <p:extLst>
      <p:ext uri="{BB962C8B-B14F-4D97-AF65-F5344CB8AC3E}">
        <p14:creationId xmlns:p14="http://schemas.microsoft.com/office/powerpoint/2010/main" val="16728234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72DCB2A7-50E1-8B4F-A518-53B84619FF4B}" type="slidenum">
              <a:rPr kumimoji="1" lang="ja-JP" altLang="en-US" smtClean="0"/>
              <a:t>15</a:t>
            </a:fld>
            <a:endParaRPr kumimoji="1" lang="ja-JP" altLang="en-US"/>
          </a:p>
        </p:txBody>
      </p:sp>
    </p:spTree>
    <p:extLst>
      <p:ext uri="{BB962C8B-B14F-4D97-AF65-F5344CB8AC3E}">
        <p14:creationId xmlns:p14="http://schemas.microsoft.com/office/powerpoint/2010/main" val="11584967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72DCB2A7-50E1-8B4F-A518-53B84619FF4B}" type="slidenum">
              <a:rPr kumimoji="1" lang="ja-JP" altLang="en-US" smtClean="0"/>
              <a:t>16</a:t>
            </a:fld>
            <a:endParaRPr kumimoji="1" lang="ja-JP" altLang="en-US"/>
          </a:p>
        </p:txBody>
      </p:sp>
    </p:spTree>
    <p:extLst>
      <p:ext uri="{BB962C8B-B14F-4D97-AF65-F5344CB8AC3E}">
        <p14:creationId xmlns:p14="http://schemas.microsoft.com/office/powerpoint/2010/main" val="39293216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72DCB2A7-50E1-8B4F-A518-53B84619FF4B}" type="slidenum">
              <a:rPr kumimoji="1" lang="ja-JP" altLang="en-US" smtClean="0"/>
              <a:t>3</a:t>
            </a:fld>
            <a:endParaRPr kumimoji="1" lang="ja-JP" altLang="en-US"/>
          </a:p>
        </p:txBody>
      </p:sp>
    </p:spTree>
    <p:extLst>
      <p:ext uri="{BB962C8B-B14F-4D97-AF65-F5344CB8AC3E}">
        <p14:creationId xmlns:p14="http://schemas.microsoft.com/office/powerpoint/2010/main" val="3257499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72DCB2A7-50E1-8B4F-A518-53B84619FF4B}" type="slidenum">
              <a:rPr kumimoji="1" lang="ja-JP" altLang="en-US" smtClean="0"/>
              <a:t>5</a:t>
            </a:fld>
            <a:endParaRPr kumimoji="1" lang="ja-JP" altLang="en-US"/>
          </a:p>
        </p:txBody>
      </p:sp>
    </p:spTree>
    <p:extLst>
      <p:ext uri="{BB962C8B-B14F-4D97-AF65-F5344CB8AC3E}">
        <p14:creationId xmlns:p14="http://schemas.microsoft.com/office/powerpoint/2010/main" val="11210693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72DCB2A7-50E1-8B4F-A518-53B84619FF4B}" type="slidenum">
              <a:rPr kumimoji="1" lang="ja-JP" altLang="en-US" smtClean="0"/>
              <a:t>6</a:t>
            </a:fld>
            <a:endParaRPr kumimoji="1" lang="ja-JP" altLang="en-US"/>
          </a:p>
        </p:txBody>
      </p:sp>
    </p:spTree>
    <p:extLst>
      <p:ext uri="{BB962C8B-B14F-4D97-AF65-F5344CB8AC3E}">
        <p14:creationId xmlns:p14="http://schemas.microsoft.com/office/powerpoint/2010/main" val="5299944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72DCB2A7-50E1-8B4F-A518-53B84619FF4B}" type="slidenum">
              <a:rPr kumimoji="1" lang="ja-JP" altLang="en-US" smtClean="0"/>
              <a:t>7</a:t>
            </a:fld>
            <a:endParaRPr kumimoji="1" lang="ja-JP" altLang="en-US"/>
          </a:p>
        </p:txBody>
      </p:sp>
    </p:spTree>
    <p:extLst>
      <p:ext uri="{BB962C8B-B14F-4D97-AF65-F5344CB8AC3E}">
        <p14:creationId xmlns:p14="http://schemas.microsoft.com/office/powerpoint/2010/main" val="36083819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72DCB2A7-50E1-8B4F-A518-53B84619FF4B}" type="slidenum">
              <a:rPr kumimoji="1" lang="ja-JP" altLang="en-US" smtClean="0"/>
              <a:t>8</a:t>
            </a:fld>
            <a:endParaRPr kumimoji="1" lang="ja-JP" altLang="en-US"/>
          </a:p>
        </p:txBody>
      </p:sp>
    </p:spTree>
    <p:extLst>
      <p:ext uri="{BB962C8B-B14F-4D97-AF65-F5344CB8AC3E}">
        <p14:creationId xmlns:p14="http://schemas.microsoft.com/office/powerpoint/2010/main" val="22812002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72DCB2A7-50E1-8B4F-A518-53B84619FF4B}" type="slidenum">
              <a:rPr kumimoji="1" lang="ja-JP" altLang="en-US" smtClean="0"/>
              <a:t>9</a:t>
            </a:fld>
            <a:endParaRPr kumimoji="1" lang="ja-JP" altLang="en-US"/>
          </a:p>
        </p:txBody>
      </p:sp>
    </p:spTree>
    <p:extLst>
      <p:ext uri="{BB962C8B-B14F-4D97-AF65-F5344CB8AC3E}">
        <p14:creationId xmlns:p14="http://schemas.microsoft.com/office/powerpoint/2010/main" val="41546752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72DCB2A7-50E1-8B4F-A518-53B84619FF4B}" type="slidenum">
              <a:rPr kumimoji="1" lang="ja-JP" altLang="en-US" smtClean="0"/>
              <a:t>10</a:t>
            </a:fld>
            <a:endParaRPr kumimoji="1" lang="ja-JP" altLang="en-US"/>
          </a:p>
        </p:txBody>
      </p:sp>
    </p:spTree>
    <p:extLst>
      <p:ext uri="{BB962C8B-B14F-4D97-AF65-F5344CB8AC3E}">
        <p14:creationId xmlns:p14="http://schemas.microsoft.com/office/powerpoint/2010/main" val="34006818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72DCB2A7-50E1-8B4F-A518-53B84619FF4B}" type="slidenum">
              <a:rPr kumimoji="1" lang="ja-JP" altLang="en-US" smtClean="0"/>
              <a:t>11</a:t>
            </a:fld>
            <a:endParaRPr kumimoji="1" lang="ja-JP" altLang="en-US"/>
          </a:p>
        </p:txBody>
      </p:sp>
    </p:spTree>
    <p:extLst>
      <p:ext uri="{BB962C8B-B14F-4D97-AF65-F5344CB8AC3E}">
        <p14:creationId xmlns:p14="http://schemas.microsoft.com/office/powerpoint/2010/main" val="27522947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ANSCOPE">
    <p:spTree>
      <p:nvGrpSpPr>
        <p:cNvPr id="1" name=""/>
        <p:cNvGrpSpPr/>
        <p:nvPr/>
      </p:nvGrpSpPr>
      <p:grpSpPr>
        <a:xfrm>
          <a:off x="0" y="0"/>
          <a:ext cx="0" cy="0"/>
          <a:chOff x="0" y="0"/>
          <a:chExt cx="0" cy="0"/>
        </a:xfrm>
      </p:grpSpPr>
      <p:sp>
        <p:nvSpPr>
          <p:cNvPr id="12" name="テキスト プレースホルダー 9">
            <a:extLst>
              <a:ext uri="{FF2B5EF4-FFF2-40B4-BE49-F238E27FC236}">
                <a16:creationId xmlns:a16="http://schemas.microsoft.com/office/drawing/2014/main" id="{025D3D52-E7A7-5844-A47B-E2F9A15EF198}"/>
              </a:ext>
            </a:extLst>
          </p:cNvPr>
          <p:cNvSpPr>
            <a:spLocks noGrp="1"/>
          </p:cNvSpPr>
          <p:nvPr>
            <p:ph type="body" sz="quarter" idx="15"/>
          </p:nvPr>
        </p:nvSpPr>
        <p:spPr>
          <a:xfrm>
            <a:off x="413588" y="269809"/>
            <a:ext cx="11074573" cy="291618"/>
          </a:xfrm>
          <a:prstGeom prst="rect">
            <a:avLst/>
          </a:prstGeom>
        </p:spPr>
        <p:txBody>
          <a:bodyPr wrap="square" anchor="t" anchorCtr="0">
            <a:spAutoFit/>
          </a:bodyPr>
          <a:lstStyle>
            <a:lvl1pPr marL="0" indent="0">
              <a:buNone/>
              <a:defRPr sz="1400" b="0" i="0">
                <a:solidFill>
                  <a:schemeClr val="tx1">
                    <a:lumMod val="75000"/>
                    <a:lumOff val="25000"/>
                  </a:schemeClr>
                </a:solidFill>
                <a:latin typeface="Meiryo" panose="020B0604030504040204" pitchFamily="34" charset="-128"/>
                <a:ea typeface="Meiryo" panose="020B0604030504040204" pitchFamily="34" charset="-128"/>
                <a:cs typeface="Meiryo" panose="020B0604030504040204" pitchFamily="34" charset="-128"/>
              </a:defRPr>
            </a:lvl1pPr>
          </a:lstStyle>
          <a:p>
            <a:pPr lvl="0"/>
            <a:r>
              <a:rPr kumimoji="1" lang="ja-JP" altLang="en-US"/>
              <a:t>マスター テキストの書式設定</a:t>
            </a:r>
            <a:endParaRPr kumimoji="1" lang="en-US" altLang="ja-JP"/>
          </a:p>
        </p:txBody>
      </p:sp>
      <p:sp>
        <p:nvSpPr>
          <p:cNvPr id="5" name="テキスト プレースホルダー 9">
            <a:extLst>
              <a:ext uri="{FF2B5EF4-FFF2-40B4-BE49-F238E27FC236}">
                <a16:creationId xmlns:a16="http://schemas.microsoft.com/office/drawing/2014/main" id="{475DC616-1853-0540-99D2-C0D2837C246F}"/>
              </a:ext>
            </a:extLst>
          </p:cNvPr>
          <p:cNvSpPr>
            <a:spLocks noGrp="1"/>
          </p:cNvSpPr>
          <p:nvPr>
            <p:ph type="body" sz="quarter" idx="11"/>
          </p:nvPr>
        </p:nvSpPr>
        <p:spPr>
          <a:xfrm>
            <a:off x="263132" y="690627"/>
            <a:ext cx="11665736" cy="452432"/>
          </a:xfrm>
          <a:prstGeom prst="rect">
            <a:avLst/>
          </a:prstGeom>
        </p:spPr>
        <p:txBody>
          <a:bodyPr wrap="square" anchor="t" anchorCtr="0">
            <a:spAutoFit/>
          </a:bodyPr>
          <a:lstStyle>
            <a:lvl1pPr marL="0" indent="0" algn="ctr">
              <a:lnSpc>
                <a:spcPct val="140000"/>
              </a:lnSpc>
              <a:spcBef>
                <a:spcPts val="0"/>
              </a:spcBef>
              <a:buNone/>
              <a:defRPr sz="18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a:t>マスター テキストの書式設定</a:t>
            </a:r>
          </a:p>
        </p:txBody>
      </p:sp>
      <p:sp>
        <p:nvSpPr>
          <p:cNvPr id="7" name="テキスト プレースホルダー 5">
            <a:extLst>
              <a:ext uri="{FF2B5EF4-FFF2-40B4-BE49-F238E27FC236}">
                <a16:creationId xmlns:a16="http://schemas.microsoft.com/office/drawing/2014/main" id="{32A54166-56CE-1746-AE64-0C2F73806E7F}"/>
              </a:ext>
            </a:extLst>
          </p:cNvPr>
          <p:cNvSpPr>
            <a:spLocks noGrp="1"/>
          </p:cNvSpPr>
          <p:nvPr>
            <p:ph type="body" sz="quarter" idx="13"/>
          </p:nvPr>
        </p:nvSpPr>
        <p:spPr>
          <a:xfrm>
            <a:off x="263132" y="1172743"/>
            <a:ext cx="11665736" cy="332399"/>
          </a:xfrm>
          <a:prstGeom prst="rect">
            <a:avLst/>
          </a:prstGeom>
        </p:spPr>
        <p:txBody>
          <a:bodyPr wrap="square" anchor="t" anchorCtr="0">
            <a:spAutoFit/>
          </a:bodyPr>
          <a:lstStyle>
            <a:lvl1pPr marL="0" indent="0" algn="ctr">
              <a:lnSpc>
                <a:spcPct val="140000"/>
              </a:lnSpc>
              <a:spcBef>
                <a:spcPts val="0"/>
              </a:spcBef>
              <a:buNone/>
              <a:defRPr sz="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457200" indent="0">
              <a:buNone/>
              <a:defRPr/>
            </a:lvl2pPr>
            <a:lvl3pPr marL="914400" indent="0">
              <a:buNone/>
              <a:defRPr/>
            </a:lvl3pPr>
            <a:lvl4pPr marL="1371600" indent="0">
              <a:buNone/>
              <a:defRPr/>
            </a:lvl4pPr>
            <a:lvl5pPr marL="1828800" indent="0">
              <a:buNone/>
              <a:defRPr/>
            </a:lvl5pPr>
          </a:lstStyle>
          <a:p>
            <a:pPr lvl="0"/>
            <a:r>
              <a:rPr kumimoji="1" lang="ja-JP" altLang="en-US"/>
              <a:t>マスター テキストの書式設定</a:t>
            </a:r>
            <a:endParaRPr kumimoji="1" lang="en-US" altLang="ja-JP"/>
          </a:p>
        </p:txBody>
      </p:sp>
      <p:sp>
        <p:nvSpPr>
          <p:cNvPr id="8" name="正方形/長方形 7">
            <a:extLst>
              <a:ext uri="{FF2B5EF4-FFF2-40B4-BE49-F238E27FC236}">
                <a16:creationId xmlns:a16="http://schemas.microsoft.com/office/drawing/2014/main" id="{94AAD312-20CC-6D44-93F7-4C0A289D368C}"/>
              </a:ext>
            </a:extLst>
          </p:cNvPr>
          <p:cNvSpPr/>
          <p:nvPr userDrawn="1"/>
        </p:nvSpPr>
        <p:spPr>
          <a:xfrm>
            <a:off x="336338" y="182268"/>
            <a:ext cx="45719" cy="402725"/>
          </a:xfrm>
          <a:prstGeom prst="rect">
            <a:avLst/>
          </a:prstGeom>
          <a:solidFill>
            <a:srgbClr val="E600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スライド番号プレースホルダ 4">
            <a:extLst>
              <a:ext uri="{FF2B5EF4-FFF2-40B4-BE49-F238E27FC236}">
                <a16:creationId xmlns:a16="http://schemas.microsoft.com/office/drawing/2014/main" id="{96495C4F-EBC3-3644-978C-892F0F2514A2}"/>
              </a:ext>
            </a:extLst>
          </p:cNvPr>
          <p:cNvSpPr txBox="1">
            <a:spLocks noGrp="1"/>
          </p:cNvSpPr>
          <p:nvPr userDrawn="1"/>
        </p:nvSpPr>
        <p:spPr bwMode="auto">
          <a:xfrm>
            <a:off x="5638056" y="6593935"/>
            <a:ext cx="915888" cy="269856"/>
          </a:xfrm>
          <a:prstGeom prst="rect">
            <a:avLst/>
          </a:prstGeom>
          <a:noFill/>
          <a:ln w="9525">
            <a:noFill/>
            <a:miter lim="800000"/>
            <a:headEnd/>
            <a:tailEnd/>
          </a:ln>
        </p:spPr>
        <p:txBody>
          <a:bodyPr/>
          <a:lstStyle/>
          <a:p>
            <a:pPr algn="ctr">
              <a:defRPr/>
            </a:pPr>
            <a:fld id="{7EBD4577-7447-4BE0-8850-F8C0DF856128}" type="slidenum">
              <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pPr algn="ctr">
                <a:defRPr/>
              </a:pPr>
              <a:t>‹#›</a:t>
            </a:fld>
            <a:endPar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0957975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4" name="テキスト プレースホルダー 9">
            <a:extLst>
              <a:ext uri="{FF2B5EF4-FFF2-40B4-BE49-F238E27FC236}">
                <a16:creationId xmlns:a16="http://schemas.microsoft.com/office/drawing/2014/main" id="{C69C27C9-F672-7140-89B1-D500AE94047B}"/>
              </a:ext>
            </a:extLst>
          </p:cNvPr>
          <p:cNvSpPr>
            <a:spLocks noGrp="1"/>
          </p:cNvSpPr>
          <p:nvPr>
            <p:ph type="body" sz="quarter" idx="11"/>
          </p:nvPr>
        </p:nvSpPr>
        <p:spPr>
          <a:xfrm>
            <a:off x="263132" y="446085"/>
            <a:ext cx="11665736" cy="452432"/>
          </a:xfrm>
          <a:prstGeom prst="rect">
            <a:avLst/>
          </a:prstGeom>
        </p:spPr>
        <p:txBody>
          <a:bodyPr wrap="square" anchor="t" anchorCtr="0">
            <a:spAutoFit/>
          </a:bodyPr>
          <a:lstStyle>
            <a:lvl1pPr marL="0" indent="0" algn="ctr">
              <a:lnSpc>
                <a:spcPct val="140000"/>
              </a:lnSpc>
              <a:spcBef>
                <a:spcPts val="0"/>
              </a:spcBef>
              <a:buNone/>
              <a:defRPr sz="18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a:t>マスター テキストの書式設定</a:t>
            </a:r>
          </a:p>
        </p:txBody>
      </p:sp>
      <p:sp>
        <p:nvSpPr>
          <p:cNvPr id="5" name="テキスト プレースホルダー 5">
            <a:extLst>
              <a:ext uri="{FF2B5EF4-FFF2-40B4-BE49-F238E27FC236}">
                <a16:creationId xmlns:a16="http://schemas.microsoft.com/office/drawing/2014/main" id="{51AB2589-30CA-734F-BBD3-2BB2E027BD8E}"/>
              </a:ext>
            </a:extLst>
          </p:cNvPr>
          <p:cNvSpPr>
            <a:spLocks noGrp="1"/>
          </p:cNvSpPr>
          <p:nvPr>
            <p:ph type="body" sz="quarter" idx="13"/>
          </p:nvPr>
        </p:nvSpPr>
        <p:spPr>
          <a:xfrm>
            <a:off x="263132" y="936814"/>
            <a:ext cx="11665736" cy="332399"/>
          </a:xfrm>
          <a:prstGeom prst="rect">
            <a:avLst/>
          </a:prstGeom>
        </p:spPr>
        <p:txBody>
          <a:bodyPr wrap="square" anchor="t" anchorCtr="0">
            <a:spAutoFit/>
          </a:bodyPr>
          <a:lstStyle>
            <a:lvl1pPr marL="0" indent="0" algn="ctr">
              <a:lnSpc>
                <a:spcPct val="140000"/>
              </a:lnSpc>
              <a:spcBef>
                <a:spcPts val="0"/>
              </a:spcBef>
              <a:buNone/>
              <a:defRPr sz="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457200" indent="0">
              <a:buNone/>
              <a:defRPr/>
            </a:lvl2pPr>
            <a:lvl3pPr marL="914400" indent="0">
              <a:buNone/>
              <a:defRPr/>
            </a:lvl3pPr>
            <a:lvl4pPr marL="1371600" indent="0">
              <a:buNone/>
              <a:defRPr/>
            </a:lvl4pPr>
            <a:lvl5pPr marL="1828800" indent="0">
              <a:buNone/>
              <a:defRPr/>
            </a:lvl5pPr>
          </a:lstStyle>
          <a:p>
            <a:pPr lvl="0"/>
            <a:r>
              <a:rPr kumimoji="1" lang="ja-JP" altLang="en-US"/>
              <a:t>マスター テキストの書式設定</a:t>
            </a:r>
          </a:p>
        </p:txBody>
      </p:sp>
      <p:sp>
        <p:nvSpPr>
          <p:cNvPr id="6" name="スライド番号プレースホルダ 4">
            <a:extLst>
              <a:ext uri="{FF2B5EF4-FFF2-40B4-BE49-F238E27FC236}">
                <a16:creationId xmlns:a16="http://schemas.microsoft.com/office/drawing/2014/main" id="{3A14AFC1-EEAC-AF46-9C48-7714BCC1A92B}"/>
              </a:ext>
            </a:extLst>
          </p:cNvPr>
          <p:cNvSpPr txBox="1">
            <a:spLocks noGrp="1"/>
          </p:cNvSpPr>
          <p:nvPr userDrawn="1"/>
        </p:nvSpPr>
        <p:spPr bwMode="auto">
          <a:xfrm>
            <a:off x="5638056" y="6593935"/>
            <a:ext cx="915888" cy="269856"/>
          </a:xfrm>
          <a:prstGeom prst="rect">
            <a:avLst/>
          </a:prstGeom>
          <a:noFill/>
          <a:ln w="9525">
            <a:noFill/>
            <a:miter lim="800000"/>
            <a:headEnd/>
            <a:tailEnd/>
          </a:ln>
        </p:spPr>
        <p:txBody>
          <a:bodyPr/>
          <a:lstStyle/>
          <a:p>
            <a:pPr algn="ctr">
              <a:defRPr/>
            </a:pPr>
            <a:fld id="{7EBD4577-7447-4BE0-8850-F8C0DF856128}" type="slidenum">
              <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pPr algn="ctr">
                <a:defRPr/>
              </a:pPr>
              <a:t>‹#›</a:t>
            </a:fld>
            <a:endPar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3526383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ユーザー設定レイアウト">
    <p:spTree>
      <p:nvGrpSpPr>
        <p:cNvPr id="1" name=""/>
        <p:cNvGrpSpPr/>
        <p:nvPr/>
      </p:nvGrpSpPr>
      <p:grpSpPr>
        <a:xfrm>
          <a:off x="0" y="0"/>
          <a:ext cx="0" cy="0"/>
          <a:chOff x="0" y="0"/>
          <a:chExt cx="0" cy="0"/>
        </a:xfrm>
      </p:grpSpPr>
      <p:sp>
        <p:nvSpPr>
          <p:cNvPr id="2" name="スライド番号プレースホルダ 4">
            <a:extLst>
              <a:ext uri="{FF2B5EF4-FFF2-40B4-BE49-F238E27FC236}">
                <a16:creationId xmlns:a16="http://schemas.microsoft.com/office/drawing/2014/main" id="{F0677E99-3A0F-2C40-9504-F2A3CCCBCCF4}"/>
              </a:ext>
            </a:extLst>
          </p:cNvPr>
          <p:cNvSpPr txBox="1">
            <a:spLocks noGrp="1"/>
          </p:cNvSpPr>
          <p:nvPr userDrawn="1"/>
        </p:nvSpPr>
        <p:spPr bwMode="auto">
          <a:xfrm>
            <a:off x="5638056" y="6593935"/>
            <a:ext cx="915888" cy="269856"/>
          </a:xfrm>
          <a:prstGeom prst="rect">
            <a:avLst/>
          </a:prstGeom>
          <a:noFill/>
          <a:ln w="9525">
            <a:noFill/>
            <a:miter lim="800000"/>
            <a:headEnd/>
            <a:tailEnd/>
          </a:ln>
        </p:spPr>
        <p:txBody>
          <a:bodyPr/>
          <a:lstStyle/>
          <a:p>
            <a:pPr algn="ctr">
              <a:defRPr/>
            </a:pPr>
            <a:fld id="{7EBD4577-7447-4BE0-8850-F8C0DF856128}" type="slidenum">
              <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pPr algn="ctr">
                <a:defRPr/>
              </a:pPr>
              <a:t>‹#›</a:t>
            </a:fld>
            <a:endPar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3" name="図 2">
            <a:extLst>
              <a:ext uri="{FF2B5EF4-FFF2-40B4-BE49-F238E27FC236}">
                <a16:creationId xmlns:a16="http://schemas.microsoft.com/office/drawing/2014/main" id="{A9C126F9-3098-046A-936A-6DCD0D0E8A3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49490" y="2976573"/>
            <a:ext cx="2693020" cy="904855"/>
          </a:xfrm>
          <a:prstGeom prst="rect">
            <a:avLst/>
          </a:prstGeom>
        </p:spPr>
      </p:pic>
    </p:spTree>
    <p:extLst>
      <p:ext uri="{BB962C8B-B14F-4D97-AF65-F5344CB8AC3E}">
        <p14:creationId xmlns:p14="http://schemas.microsoft.com/office/powerpoint/2010/main" val="30726290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LANSCOPE タイトル">
    <p:spTree>
      <p:nvGrpSpPr>
        <p:cNvPr id="1" name=""/>
        <p:cNvGrpSpPr/>
        <p:nvPr/>
      </p:nvGrpSpPr>
      <p:grpSpPr>
        <a:xfrm>
          <a:off x="0" y="0"/>
          <a:ext cx="0" cy="0"/>
          <a:chOff x="0" y="0"/>
          <a:chExt cx="0" cy="0"/>
        </a:xfrm>
      </p:grpSpPr>
      <p:cxnSp>
        <p:nvCxnSpPr>
          <p:cNvPr id="3" name="直線コネクタ 2"/>
          <p:cNvCxnSpPr/>
          <p:nvPr userDrawn="1"/>
        </p:nvCxnSpPr>
        <p:spPr>
          <a:xfrm>
            <a:off x="560896" y="2174840"/>
            <a:ext cx="9447265" cy="0"/>
          </a:xfrm>
          <a:prstGeom prst="line">
            <a:avLst/>
          </a:prstGeom>
          <a:ln w="19050">
            <a:solidFill>
              <a:srgbClr val="E60012"/>
            </a:solidFill>
          </a:ln>
        </p:spPr>
        <p:style>
          <a:lnRef idx="1">
            <a:schemeClr val="accent1"/>
          </a:lnRef>
          <a:fillRef idx="0">
            <a:schemeClr val="accent1"/>
          </a:fillRef>
          <a:effectRef idx="0">
            <a:schemeClr val="accent1"/>
          </a:effectRef>
          <a:fontRef idx="minor">
            <a:schemeClr val="tx1"/>
          </a:fontRef>
        </p:style>
      </p:cxnSp>
      <p:sp>
        <p:nvSpPr>
          <p:cNvPr id="15" name="スライド番号プレースホルダ 4">
            <a:extLst>
              <a:ext uri="{FF2B5EF4-FFF2-40B4-BE49-F238E27FC236}">
                <a16:creationId xmlns:a16="http://schemas.microsoft.com/office/drawing/2014/main" id="{1105EC37-BD04-45CD-974A-6E592006B73F}"/>
              </a:ext>
            </a:extLst>
          </p:cNvPr>
          <p:cNvSpPr txBox="1">
            <a:spLocks noGrp="1"/>
          </p:cNvSpPr>
          <p:nvPr userDrawn="1"/>
        </p:nvSpPr>
        <p:spPr bwMode="auto">
          <a:xfrm>
            <a:off x="5638056" y="6593935"/>
            <a:ext cx="915888" cy="269856"/>
          </a:xfrm>
          <a:prstGeom prst="rect">
            <a:avLst/>
          </a:prstGeom>
          <a:noFill/>
          <a:ln w="9525">
            <a:noFill/>
            <a:miter lim="800000"/>
            <a:headEnd/>
            <a:tailEnd/>
          </a:ln>
        </p:spPr>
        <p:txBody>
          <a:bodyPr/>
          <a:lstStyle/>
          <a:p>
            <a:pPr algn="ctr">
              <a:defRPr/>
            </a:pPr>
            <a:fld id="{7EBD4577-7447-4BE0-8850-F8C0DF856128}" type="slidenum">
              <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pPr algn="ctr">
                <a:defRPr/>
              </a:pPr>
              <a:t>‹#›</a:t>
            </a:fld>
            <a:endPar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テキスト プレースホルダー 9">
            <a:extLst>
              <a:ext uri="{FF2B5EF4-FFF2-40B4-BE49-F238E27FC236}">
                <a16:creationId xmlns:a16="http://schemas.microsoft.com/office/drawing/2014/main" id="{712EC34E-B758-442D-A176-15DD86A09069}"/>
              </a:ext>
            </a:extLst>
          </p:cNvPr>
          <p:cNvSpPr>
            <a:spLocks noGrp="1"/>
          </p:cNvSpPr>
          <p:nvPr>
            <p:ph type="body" sz="quarter" idx="14"/>
          </p:nvPr>
        </p:nvSpPr>
        <p:spPr>
          <a:xfrm>
            <a:off x="643242" y="1681977"/>
            <a:ext cx="9469693" cy="348557"/>
          </a:xfrm>
          <a:prstGeom prst="rect">
            <a:avLst/>
          </a:prstGeom>
        </p:spPr>
        <p:txBody>
          <a:bodyPr wrap="square" anchor="t" anchorCtr="0">
            <a:spAutoFit/>
          </a:bodyPr>
          <a:lstStyle>
            <a:lvl1pPr marL="0" indent="0">
              <a:buNone/>
              <a:defRPr sz="18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a:t>マスター テキストの書式設定</a:t>
            </a:r>
            <a:endParaRPr kumimoji="1" lang="en-US" altLang="ja-JP"/>
          </a:p>
        </p:txBody>
      </p:sp>
      <p:sp>
        <p:nvSpPr>
          <p:cNvPr id="8" name="テキスト プレースホルダー 9">
            <a:extLst>
              <a:ext uri="{FF2B5EF4-FFF2-40B4-BE49-F238E27FC236}">
                <a16:creationId xmlns:a16="http://schemas.microsoft.com/office/drawing/2014/main" id="{4D2D04F7-31FD-4418-A543-BFEA53306D09}"/>
              </a:ext>
            </a:extLst>
          </p:cNvPr>
          <p:cNvSpPr>
            <a:spLocks noGrp="1"/>
          </p:cNvSpPr>
          <p:nvPr>
            <p:ph type="body" sz="quarter" idx="15"/>
          </p:nvPr>
        </p:nvSpPr>
        <p:spPr>
          <a:xfrm>
            <a:off x="643242" y="2373870"/>
            <a:ext cx="9318901" cy="372410"/>
          </a:xfrm>
          <a:prstGeom prst="rect">
            <a:avLst/>
          </a:prstGeom>
        </p:spPr>
        <p:txBody>
          <a:bodyPr wrap="square" anchor="t" anchorCtr="0">
            <a:spAutoFit/>
          </a:bodyPr>
          <a:lstStyle>
            <a:lvl1pPr marL="0" indent="0">
              <a:lnSpc>
                <a:spcPct val="140000"/>
              </a:lnSpc>
              <a:spcBef>
                <a:spcPts val="0"/>
              </a:spcBef>
              <a:buNone/>
              <a:defRPr sz="14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a:t>マスター テキストの書式設定</a:t>
            </a:r>
            <a:endParaRPr kumimoji="1" lang="en-US" altLang="ja-JP"/>
          </a:p>
        </p:txBody>
      </p:sp>
    </p:spTree>
    <p:extLst>
      <p:ext uri="{BB962C8B-B14F-4D97-AF65-F5344CB8AC3E}">
        <p14:creationId xmlns:p14="http://schemas.microsoft.com/office/powerpoint/2010/main" val="40391790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0E02A643-9BB0-4E02-80B2-2C0A5E5D738E}" type="datetimeFigureOut">
              <a:rPr kumimoji="1" lang="ja-JP" altLang="en-US" smtClean="0"/>
              <a:t>2022/7/27</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A99D720A-4AD5-4DCF-885F-DE5297996123}" type="slidenum">
              <a:rPr kumimoji="1" lang="ja-JP" altLang="en-US" smtClean="0"/>
              <a:t>‹#›</a:t>
            </a:fld>
            <a:endParaRPr kumimoji="1" lang="ja-JP" altLang="en-US"/>
          </a:p>
        </p:txBody>
      </p:sp>
    </p:spTree>
    <p:extLst>
      <p:ext uri="{BB962C8B-B14F-4D97-AF65-F5344CB8AC3E}">
        <p14:creationId xmlns:p14="http://schemas.microsoft.com/office/powerpoint/2010/main" val="20428608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LANSCOPE">
    <p:spTree>
      <p:nvGrpSpPr>
        <p:cNvPr id="1" name=""/>
        <p:cNvGrpSpPr/>
        <p:nvPr/>
      </p:nvGrpSpPr>
      <p:grpSpPr>
        <a:xfrm>
          <a:off x="0" y="0"/>
          <a:ext cx="0" cy="0"/>
          <a:chOff x="0" y="0"/>
          <a:chExt cx="0" cy="0"/>
        </a:xfrm>
      </p:grpSpPr>
      <p:sp>
        <p:nvSpPr>
          <p:cNvPr id="12" name="テキスト プレースホルダー 9">
            <a:extLst>
              <a:ext uri="{FF2B5EF4-FFF2-40B4-BE49-F238E27FC236}">
                <a16:creationId xmlns:a16="http://schemas.microsoft.com/office/drawing/2014/main" id="{025D3D52-E7A7-5844-A47B-E2F9A15EF198}"/>
              </a:ext>
            </a:extLst>
          </p:cNvPr>
          <p:cNvSpPr>
            <a:spLocks noGrp="1"/>
          </p:cNvSpPr>
          <p:nvPr>
            <p:ph type="body" sz="quarter" idx="15"/>
          </p:nvPr>
        </p:nvSpPr>
        <p:spPr>
          <a:xfrm>
            <a:off x="413588" y="269809"/>
            <a:ext cx="11074573" cy="291618"/>
          </a:xfrm>
          <a:prstGeom prst="rect">
            <a:avLst/>
          </a:prstGeom>
        </p:spPr>
        <p:txBody>
          <a:bodyPr wrap="square" anchor="t" anchorCtr="0">
            <a:spAutoFit/>
          </a:bodyPr>
          <a:lstStyle>
            <a:lvl1pPr marL="0" indent="0">
              <a:buNone/>
              <a:defRPr sz="1400" b="0" i="0">
                <a:solidFill>
                  <a:schemeClr val="tx1">
                    <a:lumMod val="75000"/>
                    <a:lumOff val="25000"/>
                  </a:schemeClr>
                </a:solidFill>
                <a:latin typeface="Meiryo" panose="020B0604030504040204" pitchFamily="34" charset="-128"/>
                <a:ea typeface="Meiryo" panose="020B0604030504040204" pitchFamily="34" charset="-128"/>
                <a:cs typeface="Meiryo" panose="020B0604030504040204" pitchFamily="34" charset="-128"/>
              </a:defRPr>
            </a:lvl1pPr>
          </a:lstStyle>
          <a:p>
            <a:pPr lvl="0"/>
            <a:r>
              <a:rPr kumimoji="1" lang="ja-JP" altLang="en-US"/>
              <a:t>マスター テキストの書式設定</a:t>
            </a:r>
            <a:endParaRPr kumimoji="1" lang="en-US" altLang="ja-JP"/>
          </a:p>
        </p:txBody>
      </p:sp>
      <p:sp>
        <p:nvSpPr>
          <p:cNvPr id="8" name="正方形/長方形 7">
            <a:extLst>
              <a:ext uri="{FF2B5EF4-FFF2-40B4-BE49-F238E27FC236}">
                <a16:creationId xmlns:a16="http://schemas.microsoft.com/office/drawing/2014/main" id="{94AAD312-20CC-6D44-93F7-4C0A289D368C}"/>
              </a:ext>
            </a:extLst>
          </p:cNvPr>
          <p:cNvSpPr/>
          <p:nvPr userDrawn="1"/>
        </p:nvSpPr>
        <p:spPr>
          <a:xfrm>
            <a:off x="336338" y="182268"/>
            <a:ext cx="45719" cy="402725"/>
          </a:xfrm>
          <a:prstGeom prst="rect">
            <a:avLst/>
          </a:prstGeom>
          <a:solidFill>
            <a:srgbClr val="E600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スライド番号プレースホルダ 4">
            <a:extLst>
              <a:ext uri="{FF2B5EF4-FFF2-40B4-BE49-F238E27FC236}">
                <a16:creationId xmlns:a16="http://schemas.microsoft.com/office/drawing/2014/main" id="{96495C4F-EBC3-3644-978C-892F0F2514A2}"/>
              </a:ext>
            </a:extLst>
          </p:cNvPr>
          <p:cNvSpPr txBox="1">
            <a:spLocks noGrp="1"/>
          </p:cNvSpPr>
          <p:nvPr userDrawn="1"/>
        </p:nvSpPr>
        <p:spPr bwMode="auto">
          <a:xfrm>
            <a:off x="5638056" y="6593935"/>
            <a:ext cx="915888" cy="269856"/>
          </a:xfrm>
          <a:prstGeom prst="rect">
            <a:avLst/>
          </a:prstGeom>
          <a:noFill/>
          <a:ln w="9525">
            <a:noFill/>
            <a:miter lim="800000"/>
            <a:headEnd/>
            <a:tailEnd/>
          </a:ln>
        </p:spPr>
        <p:txBody>
          <a:bodyPr/>
          <a:lstStyle/>
          <a:p>
            <a:pPr algn="ctr">
              <a:defRPr/>
            </a:pPr>
            <a:fld id="{7EBD4577-7447-4BE0-8850-F8C0DF856128}" type="slidenum">
              <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pPr algn="ctr">
                <a:defRPr/>
              </a:pPr>
              <a:t>‹#›</a:t>
            </a:fld>
            <a:endPar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 name="テキスト プレースホルダー 5">
            <a:extLst>
              <a:ext uri="{FF2B5EF4-FFF2-40B4-BE49-F238E27FC236}">
                <a16:creationId xmlns:a16="http://schemas.microsoft.com/office/drawing/2014/main" id="{6B886E7A-D055-E945-96ED-66591D0F8D31}"/>
              </a:ext>
            </a:extLst>
          </p:cNvPr>
          <p:cNvSpPr>
            <a:spLocks noGrp="1"/>
          </p:cNvSpPr>
          <p:nvPr>
            <p:ph type="body" sz="quarter" idx="16"/>
          </p:nvPr>
        </p:nvSpPr>
        <p:spPr>
          <a:xfrm>
            <a:off x="366288" y="747224"/>
            <a:ext cx="11459424" cy="332399"/>
          </a:xfrm>
          <a:prstGeom prst="rect">
            <a:avLst/>
          </a:prstGeom>
        </p:spPr>
        <p:txBody>
          <a:bodyPr wrap="square" anchor="t" anchorCtr="0">
            <a:spAutoFit/>
          </a:bodyPr>
          <a:lstStyle>
            <a:lvl1pPr marL="0" indent="0" algn="just">
              <a:lnSpc>
                <a:spcPct val="140000"/>
              </a:lnSpc>
              <a:spcBef>
                <a:spcPts val="0"/>
              </a:spcBef>
              <a:buNone/>
              <a:defRPr sz="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457200" indent="0">
              <a:buNone/>
              <a:defRPr/>
            </a:lvl2pPr>
            <a:lvl3pPr marL="914400" indent="0">
              <a:buNone/>
              <a:defRPr/>
            </a:lvl3pPr>
            <a:lvl4pPr marL="1371600" indent="0">
              <a:buNone/>
              <a:defRPr/>
            </a:lvl4pPr>
            <a:lvl5pPr marL="1828800" indent="0">
              <a:buNone/>
              <a:defRPr/>
            </a:lvl5pPr>
          </a:lstStyle>
          <a:p>
            <a:pPr lvl="0"/>
            <a:r>
              <a:rPr kumimoji="1" lang="ja-JP" altLang="en-US"/>
              <a:t>マスター テキストの書式設定</a:t>
            </a:r>
            <a:endParaRPr kumimoji="1" lang="en-US" altLang="ja-JP"/>
          </a:p>
        </p:txBody>
      </p:sp>
    </p:spTree>
    <p:extLst>
      <p:ext uri="{BB962C8B-B14F-4D97-AF65-F5344CB8AC3E}">
        <p14:creationId xmlns:p14="http://schemas.microsoft.com/office/powerpoint/2010/main" val="22269729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YNCPIT">
    <p:spTree>
      <p:nvGrpSpPr>
        <p:cNvPr id="1" name=""/>
        <p:cNvGrpSpPr/>
        <p:nvPr/>
      </p:nvGrpSpPr>
      <p:grpSpPr>
        <a:xfrm>
          <a:off x="0" y="0"/>
          <a:ext cx="0" cy="0"/>
          <a:chOff x="0" y="0"/>
          <a:chExt cx="0" cy="0"/>
        </a:xfrm>
      </p:grpSpPr>
      <p:sp>
        <p:nvSpPr>
          <p:cNvPr id="12" name="テキスト プレースホルダー 9">
            <a:extLst>
              <a:ext uri="{FF2B5EF4-FFF2-40B4-BE49-F238E27FC236}">
                <a16:creationId xmlns:a16="http://schemas.microsoft.com/office/drawing/2014/main" id="{025D3D52-E7A7-5844-A47B-E2F9A15EF198}"/>
              </a:ext>
            </a:extLst>
          </p:cNvPr>
          <p:cNvSpPr>
            <a:spLocks noGrp="1"/>
          </p:cNvSpPr>
          <p:nvPr>
            <p:ph type="body" sz="quarter" idx="15"/>
          </p:nvPr>
        </p:nvSpPr>
        <p:spPr>
          <a:xfrm>
            <a:off x="413588" y="269809"/>
            <a:ext cx="11074573" cy="291618"/>
          </a:xfrm>
          <a:prstGeom prst="rect">
            <a:avLst/>
          </a:prstGeom>
        </p:spPr>
        <p:txBody>
          <a:bodyPr wrap="square" anchor="t" anchorCtr="0">
            <a:spAutoFit/>
          </a:bodyPr>
          <a:lstStyle>
            <a:lvl1pPr marL="0" indent="0">
              <a:buNone/>
              <a:defRPr sz="1400" b="0" i="0">
                <a:solidFill>
                  <a:schemeClr val="tx1">
                    <a:lumMod val="75000"/>
                    <a:lumOff val="25000"/>
                  </a:schemeClr>
                </a:solidFill>
                <a:latin typeface="Meiryo" panose="020B0604030504040204" pitchFamily="34" charset="-128"/>
                <a:ea typeface="Meiryo" panose="020B0604030504040204" pitchFamily="34" charset="-128"/>
                <a:cs typeface="Meiryo" panose="020B0604030504040204" pitchFamily="34" charset="-128"/>
              </a:defRPr>
            </a:lvl1pPr>
          </a:lstStyle>
          <a:p>
            <a:pPr lvl="0"/>
            <a:r>
              <a:rPr kumimoji="1" lang="ja-JP" altLang="en-US"/>
              <a:t>マスター テキストの書式設定</a:t>
            </a:r>
            <a:endParaRPr kumimoji="1" lang="en-US" altLang="ja-JP"/>
          </a:p>
        </p:txBody>
      </p:sp>
      <p:sp>
        <p:nvSpPr>
          <p:cNvPr id="8" name="正方形/長方形 7">
            <a:extLst>
              <a:ext uri="{FF2B5EF4-FFF2-40B4-BE49-F238E27FC236}">
                <a16:creationId xmlns:a16="http://schemas.microsoft.com/office/drawing/2014/main" id="{94AAD312-20CC-6D44-93F7-4C0A289D368C}"/>
              </a:ext>
            </a:extLst>
          </p:cNvPr>
          <p:cNvSpPr/>
          <p:nvPr userDrawn="1"/>
        </p:nvSpPr>
        <p:spPr>
          <a:xfrm>
            <a:off x="336338" y="182268"/>
            <a:ext cx="45719" cy="402725"/>
          </a:xfrm>
          <a:prstGeom prst="rect">
            <a:avLst/>
          </a:prstGeom>
          <a:solidFill>
            <a:srgbClr val="3790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スライド番号プレースホルダ 4">
            <a:extLst>
              <a:ext uri="{FF2B5EF4-FFF2-40B4-BE49-F238E27FC236}">
                <a16:creationId xmlns:a16="http://schemas.microsoft.com/office/drawing/2014/main" id="{6FA90E53-FD2B-2D43-90A4-9D0281E3D647}"/>
              </a:ext>
            </a:extLst>
          </p:cNvPr>
          <p:cNvSpPr txBox="1">
            <a:spLocks noGrp="1"/>
          </p:cNvSpPr>
          <p:nvPr userDrawn="1"/>
        </p:nvSpPr>
        <p:spPr bwMode="auto">
          <a:xfrm>
            <a:off x="5638056" y="6593935"/>
            <a:ext cx="915888" cy="269856"/>
          </a:xfrm>
          <a:prstGeom prst="rect">
            <a:avLst/>
          </a:prstGeom>
          <a:noFill/>
          <a:ln w="9525">
            <a:noFill/>
            <a:miter lim="800000"/>
            <a:headEnd/>
            <a:tailEnd/>
          </a:ln>
        </p:spPr>
        <p:txBody>
          <a:bodyPr/>
          <a:lstStyle/>
          <a:p>
            <a:pPr algn="ctr">
              <a:defRPr/>
            </a:pPr>
            <a:fld id="{7EBD4577-7447-4BE0-8850-F8C0DF856128}" type="slidenum">
              <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pPr algn="ctr">
                <a:defRPr/>
              </a:pPr>
              <a:t>‹#›</a:t>
            </a:fld>
            <a:endPar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テキスト プレースホルダー 9">
            <a:extLst>
              <a:ext uri="{FF2B5EF4-FFF2-40B4-BE49-F238E27FC236}">
                <a16:creationId xmlns:a16="http://schemas.microsoft.com/office/drawing/2014/main" id="{5819D501-8CCA-EA47-A79F-6C275595410C}"/>
              </a:ext>
            </a:extLst>
          </p:cNvPr>
          <p:cNvSpPr>
            <a:spLocks noGrp="1"/>
          </p:cNvSpPr>
          <p:nvPr>
            <p:ph type="body" sz="quarter" idx="11"/>
          </p:nvPr>
        </p:nvSpPr>
        <p:spPr>
          <a:xfrm>
            <a:off x="263132" y="690627"/>
            <a:ext cx="11665736" cy="452432"/>
          </a:xfrm>
          <a:prstGeom prst="rect">
            <a:avLst/>
          </a:prstGeom>
        </p:spPr>
        <p:txBody>
          <a:bodyPr wrap="square" anchor="t" anchorCtr="0">
            <a:spAutoFit/>
          </a:bodyPr>
          <a:lstStyle>
            <a:lvl1pPr marL="0" indent="0" algn="ctr">
              <a:lnSpc>
                <a:spcPct val="140000"/>
              </a:lnSpc>
              <a:spcBef>
                <a:spcPts val="0"/>
              </a:spcBef>
              <a:buNone/>
              <a:defRPr sz="18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a:t>マスター テキストの書式設定</a:t>
            </a:r>
          </a:p>
        </p:txBody>
      </p:sp>
      <p:sp>
        <p:nvSpPr>
          <p:cNvPr id="9" name="テキスト プレースホルダー 5">
            <a:extLst>
              <a:ext uri="{FF2B5EF4-FFF2-40B4-BE49-F238E27FC236}">
                <a16:creationId xmlns:a16="http://schemas.microsoft.com/office/drawing/2014/main" id="{C892A22E-3004-B642-B824-D0BE4D18C00B}"/>
              </a:ext>
            </a:extLst>
          </p:cNvPr>
          <p:cNvSpPr>
            <a:spLocks noGrp="1"/>
          </p:cNvSpPr>
          <p:nvPr>
            <p:ph type="body" sz="quarter" idx="13"/>
          </p:nvPr>
        </p:nvSpPr>
        <p:spPr>
          <a:xfrm>
            <a:off x="263132" y="1172743"/>
            <a:ext cx="11665736" cy="332399"/>
          </a:xfrm>
          <a:prstGeom prst="rect">
            <a:avLst/>
          </a:prstGeom>
        </p:spPr>
        <p:txBody>
          <a:bodyPr wrap="square" anchor="t" anchorCtr="0">
            <a:spAutoFit/>
          </a:bodyPr>
          <a:lstStyle>
            <a:lvl1pPr marL="0" indent="0" algn="ctr">
              <a:lnSpc>
                <a:spcPct val="140000"/>
              </a:lnSpc>
              <a:spcBef>
                <a:spcPts val="0"/>
              </a:spcBef>
              <a:buNone/>
              <a:defRPr sz="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457200" indent="0">
              <a:buNone/>
              <a:defRPr/>
            </a:lvl2pPr>
            <a:lvl3pPr marL="914400" indent="0">
              <a:buNone/>
              <a:defRPr/>
            </a:lvl3pPr>
            <a:lvl4pPr marL="1371600" indent="0">
              <a:buNone/>
              <a:defRPr/>
            </a:lvl4pPr>
            <a:lvl5pPr marL="1828800" indent="0">
              <a:buNone/>
              <a:defRPr/>
            </a:lvl5pPr>
          </a:lstStyle>
          <a:p>
            <a:pPr lvl="0"/>
            <a:r>
              <a:rPr kumimoji="1" lang="ja-JP" altLang="en-US"/>
              <a:t>マスター テキストの書式設定</a:t>
            </a:r>
            <a:endParaRPr kumimoji="1" lang="en-US" altLang="ja-JP"/>
          </a:p>
        </p:txBody>
      </p:sp>
    </p:spTree>
    <p:extLst>
      <p:ext uri="{BB962C8B-B14F-4D97-AF65-F5344CB8AC3E}">
        <p14:creationId xmlns:p14="http://schemas.microsoft.com/office/powerpoint/2010/main" val="5945749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YNCPIT">
    <p:spTree>
      <p:nvGrpSpPr>
        <p:cNvPr id="1" name=""/>
        <p:cNvGrpSpPr/>
        <p:nvPr/>
      </p:nvGrpSpPr>
      <p:grpSpPr>
        <a:xfrm>
          <a:off x="0" y="0"/>
          <a:ext cx="0" cy="0"/>
          <a:chOff x="0" y="0"/>
          <a:chExt cx="0" cy="0"/>
        </a:xfrm>
      </p:grpSpPr>
      <p:sp>
        <p:nvSpPr>
          <p:cNvPr id="12" name="テキスト プレースホルダー 9">
            <a:extLst>
              <a:ext uri="{FF2B5EF4-FFF2-40B4-BE49-F238E27FC236}">
                <a16:creationId xmlns:a16="http://schemas.microsoft.com/office/drawing/2014/main" id="{025D3D52-E7A7-5844-A47B-E2F9A15EF198}"/>
              </a:ext>
            </a:extLst>
          </p:cNvPr>
          <p:cNvSpPr>
            <a:spLocks noGrp="1"/>
          </p:cNvSpPr>
          <p:nvPr>
            <p:ph type="body" sz="quarter" idx="15"/>
          </p:nvPr>
        </p:nvSpPr>
        <p:spPr>
          <a:xfrm>
            <a:off x="413588" y="269809"/>
            <a:ext cx="11074573" cy="291618"/>
          </a:xfrm>
          <a:prstGeom prst="rect">
            <a:avLst/>
          </a:prstGeom>
        </p:spPr>
        <p:txBody>
          <a:bodyPr wrap="square" anchor="t" anchorCtr="0">
            <a:spAutoFit/>
          </a:bodyPr>
          <a:lstStyle>
            <a:lvl1pPr marL="0" indent="0">
              <a:buNone/>
              <a:defRPr sz="1400" b="0" i="0">
                <a:solidFill>
                  <a:schemeClr val="tx1">
                    <a:lumMod val="75000"/>
                    <a:lumOff val="25000"/>
                  </a:schemeClr>
                </a:solidFill>
                <a:latin typeface="Meiryo" panose="020B0604030504040204" pitchFamily="34" charset="-128"/>
                <a:ea typeface="Meiryo" panose="020B0604030504040204" pitchFamily="34" charset="-128"/>
                <a:cs typeface="Meiryo" panose="020B0604030504040204" pitchFamily="34" charset="-128"/>
              </a:defRPr>
            </a:lvl1pPr>
          </a:lstStyle>
          <a:p>
            <a:pPr lvl="0"/>
            <a:r>
              <a:rPr kumimoji="1" lang="ja-JP" altLang="en-US"/>
              <a:t>マスター テキストの書式設定</a:t>
            </a:r>
            <a:endParaRPr kumimoji="1" lang="en-US" altLang="ja-JP"/>
          </a:p>
        </p:txBody>
      </p:sp>
      <p:sp>
        <p:nvSpPr>
          <p:cNvPr id="8" name="正方形/長方形 7">
            <a:extLst>
              <a:ext uri="{FF2B5EF4-FFF2-40B4-BE49-F238E27FC236}">
                <a16:creationId xmlns:a16="http://schemas.microsoft.com/office/drawing/2014/main" id="{94AAD312-20CC-6D44-93F7-4C0A289D368C}"/>
              </a:ext>
            </a:extLst>
          </p:cNvPr>
          <p:cNvSpPr/>
          <p:nvPr userDrawn="1"/>
        </p:nvSpPr>
        <p:spPr>
          <a:xfrm>
            <a:off x="336338" y="182268"/>
            <a:ext cx="45719" cy="402725"/>
          </a:xfrm>
          <a:prstGeom prst="rect">
            <a:avLst/>
          </a:prstGeom>
          <a:solidFill>
            <a:srgbClr val="3790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スライド番号プレースホルダ 4">
            <a:extLst>
              <a:ext uri="{FF2B5EF4-FFF2-40B4-BE49-F238E27FC236}">
                <a16:creationId xmlns:a16="http://schemas.microsoft.com/office/drawing/2014/main" id="{6FA90E53-FD2B-2D43-90A4-9D0281E3D647}"/>
              </a:ext>
            </a:extLst>
          </p:cNvPr>
          <p:cNvSpPr txBox="1">
            <a:spLocks noGrp="1"/>
          </p:cNvSpPr>
          <p:nvPr userDrawn="1"/>
        </p:nvSpPr>
        <p:spPr bwMode="auto">
          <a:xfrm>
            <a:off x="5638056" y="6593935"/>
            <a:ext cx="915888" cy="269856"/>
          </a:xfrm>
          <a:prstGeom prst="rect">
            <a:avLst/>
          </a:prstGeom>
          <a:noFill/>
          <a:ln w="9525">
            <a:noFill/>
            <a:miter lim="800000"/>
            <a:headEnd/>
            <a:tailEnd/>
          </a:ln>
        </p:spPr>
        <p:txBody>
          <a:bodyPr/>
          <a:lstStyle/>
          <a:p>
            <a:pPr algn="ctr">
              <a:defRPr/>
            </a:pPr>
            <a:fld id="{7EBD4577-7447-4BE0-8850-F8C0DF856128}" type="slidenum">
              <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pPr algn="ctr">
                <a:defRPr/>
              </a:pPr>
              <a:t>‹#›</a:t>
            </a:fld>
            <a:endPar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テキスト プレースホルダー 5">
            <a:extLst>
              <a:ext uri="{FF2B5EF4-FFF2-40B4-BE49-F238E27FC236}">
                <a16:creationId xmlns:a16="http://schemas.microsoft.com/office/drawing/2014/main" id="{09961625-C8BD-C948-9226-1F11F08B4739}"/>
              </a:ext>
            </a:extLst>
          </p:cNvPr>
          <p:cNvSpPr>
            <a:spLocks noGrp="1"/>
          </p:cNvSpPr>
          <p:nvPr>
            <p:ph type="body" sz="quarter" idx="16"/>
          </p:nvPr>
        </p:nvSpPr>
        <p:spPr>
          <a:xfrm>
            <a:off x="366288" y="747224"/>
            <a:ext cx="11459424" cy="332399"/>
          </a:xfrm>
          <a:prstGeom prst="rect">
            <a:avLst/>
          </a:prstGeom>
        </p:spPr>
        <p:txBody>
          <a:bodyPr wrap="square" anchor="t" anchorCtr="0">
            <a:spAutoFit/>
          </a:bodyPr>
          <a:lstStyle>
            <a:lvl1pPr marL="0" indent="0" algn="just">
              <a:lnSpc>
                <a:spcPct val="140000"/>
              </a:lnSpc>
              <a:spcBef>
                <a:spcPts val="0"/>
              </a:spcBef>
              <a:buNone/>
              <a:defRPr sz="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457200" indent="0">
              <a:buNone/>
              <a:defRPr/>
            </a:lvl2pPr>
            <a:lvl3pPr marL="914400" indent="0">
              <a:buNone/>
              <a:defRPr/>
            </a:lvl3pPr>
            <a:lvl4pPr marL="1371600" indent="0">
              <a:buNone/>
              <a:defRPr/>
            </a:lvl4pPr>
            <a:lvl5pPr marL="1828800" indent="0">
              <a:buNone/>
              <a:defRPr/>
            </a:lvl5pPr>
          </a:lstStyle>
          <a:p>
            <a:pPr lvl="0"/>
            <a:r>
              <a:rPr kumimoji="1" lang="ja-JP" altLang="en-US"/>
              <a:t>マスター テキストの書式設定</a:t>
            </a:r>
            <a:endParaRPr kumimoji="1" lang="en-US" altLang="ja-JP"/>
          </a:p>
        </p:txBody>
      </p:sp>
    </p:spTree>
    <p:extLst>
      <p:ext uri="{BB962C8B-B14F-4D97-AF65-F5344CB8AC3E}">
        <p14:creationId xmlns:p14="http://schemas.microsoft.com/office/powerpoint/2010/main" val="28913262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EMOCON">
    <p:spTree>
      <p:nvGrpSpPr>
        <p:cNvPr id="1" name=""/>
        <p:cNvGrpSpPr/>
        <p:nvPr/>
      </p:nvGrpSpPr>
      <p:grpSpPr>
        <a:xfrm>
          <a:off x="0" y="0"/>
          <a:ext cx="0" cy="0"/>
          <a:chOff x="0" y="0"/>
          <a:chExt cx="0" cy="0"/>
        </a:xfrm>
      </p:grpSpPr>
      <p:sp>
        <p:nvSpPr>
          <p:cNvPr id="12" name="テキスト プレースホルダー 9">
            <a:extLst>
              <a:ext uri="{FF2B5EF4-FFF2-40B4-BE49-F238E27FC236}">
                <a16:creationId xmlns:a16="http://schemas.microsoft.com/office/drawing/2014/main" id="{025D3D52-E7A7-5844-A47B-E2F9A15EF198}"/>
              </a:ext>
            </a:extLst>
          </p:cNvPr>
          <p:cNvSpPr>
            <a:spLocks noGrp="1"/>
          </p:cNvSpPr>
          <p:nvPr>
            <p:ph type="body" sz="quarter" idx="15"/>
          </p:nvPr>
        </p:nvSpPr>
        <p:spPr>
          <a:xfrm>
            <a:off x="413588" y="269809"/>
            <a:ext cx="11074573" cy="291618"/>
          </a:xfrm>
          <a:prstGeom prst="rect">
            <a:avLst/>
          </a:prstGeom>
        </p:spPr>
        <p:txBody>
          <a:bodyPr wrap="square" anchor="t" anchorCtr="0">
            <a:spAutoFit/>
          </a:bodyPr>
          <a:lstStyle>
            <a:lvl1pPr marL="0" indent="0">
              <a:buNone/>
              <a:defRPr sz="1400" b="0" i="0">
                <a:solidFill>
                  <a:schemeClr val="tx1">
                    <a:lumMod val="75000"/>
                    <a:lumOff val="25000"/>
                  </a:schemeClr>
                </a:solidFill>
                <a:latin typeface="Meiryo" panose="020B0604030504040204" pitchFamily="34" charset="-128"/>
                <a:ea typeface="Meiryo" panose="020B0604030504040204" pitchFamily="34" charset="-128"/>
                <a:cs typeface="Meiryo" panose="020B0604030504040204" pitchFamily="34" charset="-128"/>
              </a:defRPr>
            </a:lvl1pPr>
          </a:lstStyle>
          <a:p>
            <a:pPr lvl="0"/>
            <a:r>
              <a:rPr kumimoji="1" lang="ja-JP" altLang="en-US"/>
              <a:t>マスター テキストの書式設定</a:t>
            </a:r>
            <a:endParaRPr kumimoji="1" lang="en-US" altLang="ja-JP"/>
          </a:p>
        </p:txBody>
      </p:sp>
      <p:sp>
        <p:nvSpPr>
          <p:cNvPr id="8" name="正方形/長方形 7">
            <a:extLst>
              <a:ext uri="{FF2B5EF4-FFF2-40B4-BE49-F238E27FC236}">
                <a16:creationId xmlns:a16="http://schemas.microsoft.com/office/drawing/2014/main" id="{94AAD312-20CC-6D44-93F7-4C0A289D368C}"/>
              </a:ext>
            </a:extLst>
          </p:cNvPr>
          <p:cNvSpPr/>
          <p:nvPr userDrawn="1"/>
        </p:nvSpPr>
        <p:spPr>
          <a:xfrm>
            <a:off x="336338" y="182268"/>
            <a:ext cx="45719" cy="402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スライド番号プレースホルダ 4">
            <a:extLst>
              <a:ext uri="{FF2B5EF4-FFF2-40B4-BE49-F238E27FC236}">
                <a16:creationId xmlns:a16="http://schemas.microsoft.com/office/drawing/2014/main" id="{AF1E4FB9-AD86-FE41-AFA4-FFF89229A09A}"/>
              </a:ext>
            </a:extLst>
          </p:cNvPr>
          <p:cNvSpPr txBox="1">
            <a:spLocks noGrp="1"/>
          </p:cNvSpPr>
          <p:nvPr userDrawn="1"/>
        </p:nvSpPr>
        <p:spPr bwMode="auto">
          <a:xfrm>
            <a:off x="5638056" y="6593935"/>
            <a:ext cx="915888" cy="269856"/>
          </a:xfrm>
          <a:prstGeom prst="rect">
            <a:avLst/>
          </a:prstGeom>
          <a:noFill/>
          <a:ln w="9525">
            <a:noFill/>
            <a:miter lim="800000"/>
            <a:headEnd/>
            <a:tailEnd/>
          </a:ln>
        </p:spPr>
        <p:txBody>
          <a:bodyPr/>
          <a:lstStyle/>
          <a:p>
            <a:pPr algn="ctr">
              <a:defRPr/>
            </a:pPr>
            <a:fld id="{7EBD4577-7447-4BE0-8850-F8C0DF856128}" type="slidenum">
              <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pPr algn="ctr">
                <a:defRPr/>
              </a:pPr>
              <a:t>‹#›</a:t>
            </a:fld>
            <a:endPar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テキスト プレースホルダー 9">
            <a:extLst>
              <a:ext uri="{FF2B5EF4-FFF2-40B4-BE49-F238E27FC236}">
                <a16:creationId xmlns:a16="http://schemas.microsoft.com/office/drawing/2014/main" id="{52908261-20C0-C84D-B3D9-8A56DCBB5AEF}"/>
              </a:ext>
            </a:extLst>
          </p:cNvPr>
          <p:cNvSpPr>
            <a:spLocks noGrp="1"/>
          </p:cNvSpPr>
          <p:nvPr>
            <p:ph type="body" sz="quarter" idx="11"/>
          </p:nvPr>
        </p:nvSpPr>
        <p:spPr>
          <a:xfrm>
            <a:off x="263132" y="690627"/>
            <a:ext cx="11665736" cy="452432"/>
          </a:xfrm>
          <a:prstGeom prst="rect">
            <a:avLst/>
          </a:prstGeom>
        </p:spPr>
        <p:txBody>
          <a:bodyPr wrap="square" anchor="t" anchorCtr="0">
            <a:spAutoFit/>
          </a:bodyPr>
          <a:lstStyle>
            <a:lvl1pPr marL="0" indent="0" algn="ctr">
              <a:lnSpc>
                <a:spcPct val="140000"/>
              </a:lnSpc>
              <a:spcBef>
                <a:spcPts val="0"/>
              </a:spcBef>
              <a:buNone/>
              <a:defRPr sz="18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a:t>マスター テキストの書式設定</a:t>
            </a:r>
          </a:p>
        </p:txBody>
      </p:sp>
      <p:sp>
        <p:nvSpPr>
          <p:cNvPr id="10" name="テキスト プレースホルダー 5">
            <a:extLst>
              <a:ext uri="{FF2B5EF4-FFF2-40B4-BE49-F238E27FC236}">
                <a16:creationId xmlns:a16="http://schemas.microsoft.com/office/drawing/2014/main" id="{3F3F7852-D51A-F142-8A2D-EDB574B4AE03}"/>
              </a:ext>
            </a:extLst>
          </p:cNvPr>
          <p:cNvSpPr>
            <a:spLocks noGrp="1"/>
          </p:cNvSpPr>
          <p:nvPr>
            <p:ph type="body" sz="quarter" idx="13"/>
          </p:nvPr>
        </p:nvSpPr>
        <p:spPr>
          <a:xfrm>
            <a:off x="263132" y="1172743"/>
            <a:ext cx="11665736" cy="332399"/>
          </a:xfrm>
          <a:prstGeom prst="rect">
            <a:avLst/>
          </a:prstGeom>
        </p:spPr>
        <p:txBody>
          <a:bodyPr wrap="square" anchor="t" anchorCtr="0">
            <a:spAutoFit/>
          </a:bodyPr>
          <a:lstStyle>
            <a:lvl1pPr marL="0" indent="0" algn="ctr">
              <a:lnSpc>
                <a:spcPct val="140000"/>
              </a:lnSpc>
              <a:spcBef>
                <a:spcPts val="0"/>
              </a:spcBef>
              <a:buNone/>
              <a:defRPr sz="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457200" indent="0">
              <a:buNone/>
              <a:defRPr/>
            </a:lvl2pPr>
            <a:lvl3pPr marL="914400" indent="0">
              <a:buNone/>
              <a:defRPr/>
            </a:lvl3pPr>
            <a:lvl4pPr marL="1371600" indent="0">
              <a:buNone/>
              <a:defRPr/>
            </a:lvl4pPr>
            <a:lvl5pPr marL="1828800" indent="0">
              <a:buNone/>
              <a:defRPr/>
            </a:lvl5pPr>
          </a:lstStyle>
          <a:p>
            <a:pPr lvl="0"/>
            <a:r>
              <a:rPr kumimoji="1" lang="ja-JP" altLang="en-US"/>
              <a:t>マスター テキストの書式設定</a:t>
            </a:r>
            <a:endParaRPr kumimoji="1" lang="en-US" altLang="ja-JP"/>
          </a:p>
        </p:txBody>
      </p:sp>
    </p:spTree>
    <p:extLst>
      <p:ext uri="{BB962C8B-B14F-4D97-AF65-F5344CB8AC3E}">
        <p14:creationId xmlns:p14="http://schemas.microsoft.com/office/powerpoint/2010/main" val="33917072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SYNCPIT">
    <p:spTree>
      <p:nvGrpSpPr>
        <p:cNvPr id="1" name=""/>
        <p:cNvGrpSpPr/>
        <p:nvPr/>
      </p:nvGrpSpPr>
      <p:grpSpPr>
        <a:xfrm>
          <a:off x="0" y="0"/>
          <a:ext cx="0" cy="0"/>
          <a:chOff x="0" y="0"/>
          <a:chExt cx="0" cy="0"/>
        </a:xfrm>
      </p:grpSpPr>
      <p:sp>
        <p:nvSpPr>
          <p:cNvPr id="12" name="テキスト プレースホルダー 9">
            <a:extLst>
              <a:ext uri="{FF2B5EF4-FFF2-40B4-BE49-F238E27FC236}">
                <a16:creationId xmlns:a16="http://schemas.microsoft.com/office/drawing/2014/main" id="{025D3D52-E7A7-5844-A47B-E2F9A15EF198}"/>
              </a:ext>
            </a:extLst>
          </p:cNvPr>
          <p:cNvSpPr>
            <a:spLocks noGrp="1"/>
          </p:cNvSpPr>
          <p:nvPr>
            <p:ph type="body" sz="quarter" idx="15"/>
          </p:nvPr>
        </p:nvSpPr>
        <p:spPr>
          <a:xfrm>
            <a:off x="413588" y="269809"/>
            <a:ext cx="11074573" cy="291618"/>
          </a:xfrm>
          <a:prstGeom prst="rect">
            <a:avLst/>
          </a:prstGeom>
        </p:spPr>
        <p:txBody>
          <a:bodyPr wrap="square" anchor="t" anchorCtr="0">
            <a:spAutoFit/>
          </a:bodyPr>
          <a:lstStyle>
            <a:lvl1pPr marL="0" indent="0">
              <a:buNone/>
              <a:defRPr sz="1400" b="0" i="0">
                <a:solidFill>
                  <a:schemeClr val="tx1">
                    <a:lumMod val="75000"/>
                    <a:lumOff val="25000"/>
                  </a:schemeClr>
                </a:solidFill>
                <a:latin typeface="Meiryo" panose="020B0604030504040204" pitchFamily="34" charset="-128"/>
                <a:ea typeface="Meiryo" panose="020B0604030504040204" pitchFamily="34" charset="-128"/>
                <a:cs typeface="Meiryo" panose="020B0604030504040204" pitchFamily="34" charset="-128"/>
              </a:defRPr>
            </a:lvl1pPr>
          </a:lstStyle>
          <a:p>
            <a:pPr lvl="0"/>
            <a:r>
              <a:rPr kumimoji="1" lang="ja-JP" altLang="en-US"/>
              <a:t>マスター テキストの書式設定</a:t>
            </a:r>
            <a:endParaRPr kumimoji="1" lang="en-US" altLang="ja-JP"/>
          </a:p>
        </p:txBody>
      </p:sp>
      <p:sp>
        <p:nvSpPr>
          <p:cNvPr id="8" name="正方形/長方形 7">
            <a:extLst>
              <a:ext uri="{FF2B5EF4-FFF2-40B4-BE49-F238E27FC236}">
                <a16:creationId xmlns:a16="http://schemas.microsoft.com/office/drawing/2014/main" id="{94AAD312-20CC-6D44-93F7-4C0A289D368C}"/>
              </a:ext>
            </a:extLst>
          </p:cNvPr>
          <p:cNvSpPr/>
          <p:nvPr userDrawn="1"/>
        </p:nvSpPr>
        <p:spPr>
          <a:xfrm>
            <a:off x="336338" y="182268"/>
            <a:ext cx="45719" cy="402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スライド番号プレースホルダ 4">
            <a:extLst>
              <a:ext uri="{FF2B5EF4-FFF2-40B4-BE49-F238E27FC236}">
                <a16:creationId xmlns:a16="http://schemas.microsoft.com/office/drawing/2014/main" id="{6FA90E53-FD2B-2D43-90A4-9D0281E3D647}"/>
              </a:ext>
            </a:extLst>
          </p:cNvPr>
          <p:cNvSpPr txBox="1">
            <a:spLocks noGrp="1"/>
          </p:cNvSpPr>
          <p:nvPr userDrawn="1"/>
        </p:nvSpPr>
        <p:spPr bwMode="auto">
          <a:xfrm>
            <a:off x="5638056" y="6593935"/>
            <a:ext cx="915888" cy="269856"/>
          </a:xfrm>
          <a:prstGeom prst="rect">
            <a:avLst/>
          </a:prstGeom>
          <a:noFill/>
          <a:ln w="9525">
            <a:noFill/>
            <a:miter lim="800000"/>
            <a:headEnd/>
            <a:tailEnd/>
          </a:ln>
        </p:spPr>
        <p:txBody>
          <a:bodyPr/>
          <a:lstStyle/>
          <a:p>
            <a:pPr algn="ctr">
              <a:defRPr/>
            </a:pPr>
            <a:fld id="{7EBD4577-7447-4BE0-8850-F8C0DF856128}" type="slidenum">
              <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pPr algn="ctr">
                <a:defRPr/>
              </a:pPr>
              <a:t>‹#›</a:t>
            </a:fld>
            <a:endPar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テキスト プレースホルダー 5">
            <a:extLst>
              <a:ext uri="{FF2B5EF4-FFF2-40B4-BE49-F238E27FC236}">
                <a16:creationId xmlns:a16="http://schemas.microsoft.com/office/drawing/2014/main" id="{E6D75B93-4FB0-A946-ACB8-7AA1BFC3C4EE}"/>
              </a:ext>
            </a:extLst>
          </p:cNvPr>
          <p:cNvSpPr>
            <a:spLocks noGrp="1"/>
          </p:cNvSpPr>
          <p:nvPr>
            <p:ph type="body" sz="quarter" idx="16"/>
          </p:nvPr>
        </p:nvSpPr>
        <p:spPr>
          <a:xfrm>
            <a:off x="366288" y="747224"/>
            <a:ext cx="11459424" cy="332399"/>
          </a:xfrm>
          <a:prstGeom prst="rect">
            <a:avLst/>
          </a:prstGeom>
        </p:spPr>
        <p:txBody>
          <a:bodyPr wrap="square" anchor="t" anchorCtr="0">
            <a:spAutoFit/>
          </a:bodyPr>
          <a:lstStyle>
            <a:lvl1pPr marL="0" indent="0" algn="just">
              <a:lnSpc>
                <a:spcPct val="140000"/>
              </a:lnSpc>
              <a:spcBef>
                <a:spcPts val="0"/>
              </a:spcBef>
              <a:buNone/>
              <a:defRPr sz="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457200" indent="0">
              <a:buNone/>
              <a:defRPr/>
            </a:lvl2pPr>
            <a:lvl3pPr marL="914400" indent="0">
              <a:buNone/>
              <a:defRPr/>
            </a:lvl3pPr>
            <a:lvl4pPr marL="1371600" indent="0">
              <a:buNone/>
              <a:defRPr/>
            </a:lvl4pPr>
            <a:lvl5pPr marL="1828800" indent="0">
              <a:buNone/>
              <a:defRPr/>
            </a:lvl5pPr>
          </a:lstStyle>
          <a:p>
            <a:pPr lvl="0"/>
            <a:r>
              <a:rPr kumimoji="1" lang="ja-JP" altLang="en-US"/>
              <a:t>マスター テキストの書式設定</a:t>
            </a:r>
            <a:endParaRPr kumimoji="1" lang="en-US" altLang="ja-JP"/>
          </a:p>
        </p:txBody>
      </p:sp>
    </p:spTree>
    <p:extLst>
      <p:ext uri="{BB962C8B-B14F-4D97-AF65-F5344CB8AC3E}">
        <p14:creationId xmlns:p14="http://schemas.microsoft.com/office/powerpoint/2010/main" val="313025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PMS">
    <p:spTree>
      <p:nvGrpSpPr>
        <p:cNvPr id="1" name=""/>
        <p:cNvGrpSpPr/>
        <p:nvPr/>
      </p:nvGrpSpPr>
      <p:grpSpPr>
        <a:xfrm>
          <a:off x="0" y="0"/>
          <a:ext cx="0" cy="0"/>
          <a:chOff x="0" y="0"/>
          <a:chExt cx="0" cy="0"/>
        </a:xfrm>
      </p:grpSpPr>
      <p:sp>
        <p:nvSpPr>
          <p:cNvPr id="12" name="テキスト プレースホルダー 9">
            <a:extLst>
              <a:ext uri="{FF2B5EF4-FFF2-40B4-BE49-F238E27FC236}">
                <a16:creationId xmlns:a16="http://schemas.microsoft.com/office/drawing/2014/main" id="{025D3D52-E7A7-5844-A47B-E2F9A15EF198}"/>
              </a:ext>
            </a:extLst>
          </p:cNvPr>
          <p:cNvSpPr>
            <a:spLocks noGrp="1"/>
          </p:cNvSpPr>
          <p:nvPr>
            <p:ph type="body" sz="quarter" idx="15"/>
          </p:nvPr>
        </p:nvSpPr>
        <p:spPr>
          <a:xfrm>
            <a:off x="413588" y="269809"/>
            <a:ext cx="11074573" cy="291618"/>
          </a:xfrm>
          <a:prstGeom prst="rect">
            <a:avLst/>
          </a:prstGeom>
        </p:spPr>
        <p:txBody>
          <a:bodyPr wrap="square" anchor="t" anchorCtr="0">
            <a:spAutoFit/>
          </a:bodyPr>
          <a:lstStyle>
            <a:lvl1pPr marL="0" indent="0">
              <a:buNone/>
              <a:defRPr sz="1400" b="0" i="0">
                <a:solidFill>
                  <a:schemeClr val="tx1">
                    <a:lumMod val="75000"/>
                    <a:lumOff val="25000"/>
                  </a:schemeClr>
                </a:solidFill>
                <a:latin typeface="Meiryo" panose="020B0604030504040204" pitchFamily="34" charset="-128"/>
                <a:ea typeface="Meiryo" panose="020B0604030504040204" pitchFamily="34" charset="-128"/>
                <a:cs typeface="Meiryo" panose="020B0604030504040204" pitchFamily="34" charset="-128"/>
              </a:defRPr>
            </a:lvl1pPr>
          </a:lstStyle>
          <a:p>
            <a:pPr lvl="0"/>
            <a:r>
              <a:rPr kumimoji="1" lang="ja-JP" altLang="en-US"/>
              <a:t>マスター テキストの書式設定</a:t>
            </a:r>
            <a:endParaRPr kumimoji="1" lang="en-US" altLang="ja-JP"/>
          </a:p>
        </p:txBody>
      </p:sp>
      <p:sp>
        <p:nvSpPr>
          <p:cNvPr id="8" name="正方形/長方形 7">
            <a:extLst>
              <a:ext uri="{FF2B5EF4-FFF2-40B4-BE49-F238E27FC236}">
                <a16:creationId xmlns:a16="http://schemas.microsoft.com/office/drawing/2014/main" id="{94AAD312-20CC-6D44-93F7-4C0A289D368C}"/>
              </a:ext>
            </a:extLst>
          </p:cNvPr>
          <p:cNvSpPr/>
          <p:nvPr userDrawn="1"/>
        </p:nvSpPr>
        <p:spPr>
          <a:xfrm>
            <a:off x="336338" y="182268"/>
            <a:ext cx="45719" cy="402725"/>
          </a:xfrm>
          <a:prstGeom prst="rect">
            <a:avLst/>
          </a:prstGeom>
          <a:solidFill>
            <a:srgbClr val="4794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スライド番号プレースホルダ 4">
            <a:extLst>
              <a:ext uri="{FF2B5EF4-FFF2-40B4-BE49-F238E27FC236}">
                <a16:creationId xmlns:a16="http://schemas.microsoft.com/office/drawing/2014/main" id="{61818333-526C-7A48-9511-2484AE432671}"/>
              </a:ext>
            </a:extLst>
          </p:cNvPr>
          <p:cNvSpPr txBox="1">
            <a:spLocks noGrp="1"/>
          </p:cNvSpPr>
          <p:nvPr userDrawn="1"/>
        </p:nvSpPr>
        <p:spPr bwMode="auto">
          <a:xfrm>
            <a:off x="5638056" y="6593935"/>
            <a:ext cx="915888" cy="269856"/>
          </a:xfrm>
          <a:prstGeom prst="rect">
            <a:avLst/>
          </a:prstGeom>
          <a:noFill/>
          <a:ln w="9525">
            <a:noFill/>
            <a:miter lim="800000"/>
            <a:headEnd/>
            <a:tailEnd/>
          </a:ln>
        </p:spPr>
        <p:txBody>
          <a:bodyPr/>
          <a:lstStyle/>
          <a:p>
            <a:pPr algn="ctr">
              <a:defRPr/>
            </a:pPr>
            <a:fld id="{7EBD4577-7447-4BE0-8850-F8C0DF856128}" type="slidenum">
              <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pPr algn="ctr">
                <a:defRPr/>
              </a:pPr>
              <a:t>‹#›</a:t>
            </a:fld>
            <a:endPar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テキスト プレースホルダー 9">
            <a:extLst>
              <a:ext uri="{FF2B5EF4-FFF2-40B4-BE49-F238E27FC236}">
                <a16:creationId xmlns:a16="http://schemas.microsoft.com/office/drawing/2014/main" id="{CFF53E31-7472-8942-AD1A-D20A950AAA16}"/>
              </a:ext>
            </a:extLst>
          </p:cNvPr>
          <p:cNvSpPr>
            <a:spLocks noGrp="1"/>
          </p:cNvSpPr>
          <p:nvPr>
            <p:ph type="body" sz="quarter" idx="11"/>
          </p:nvPr>
        </p:nvSpPr>
        <p:spPr>
          <a:xfrm>
            <a:off x="263132" y="690627"/>
            <a:ext cx="11665736" cy="452432"/>
          </a:xfrm>
          <a:prstGeom prst="rect">
            <a:avLst/>
          </a:prstGeom>
        </p:spPr>
        <p:txBody>
          <a:bodyPr wrap="square" anchor="t" anchorCtr="0">
            <a:spAutoFit/>
          </a:bodyPr>
          <a:lstStyle>
            <a:lvl1pPr marL="0" indent="0" algn="ctr">
              <a:lnSpc>
                <a:spcPct val="140000"/>
              </a:lnSpc>
              <a:spcBef>
                <a:spcPts val="0"/>
              </a:spcBef>
              <a:buNone/>
              <a:defRPr sz="18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a:t>マスター テキストの書式設定</a:t>
            </a:r>
          </a:p>
        </p:txBody>
      </p:sp>
      <p:sp>
        <p:nvSpPr>
          <p:cNvPr id="9" name="テキスト プレースホルダー 5">
            <a:extLst>
              <a:ext uri="{FF2B5EF4-FFF2-40B4-BE49-F238E27FC236}">
                <a16:creationId xmlns:a16="http://schemas.microsoft.com/office/drawing/2014/main" id="{9B2A2278-FC11-2545-9394-263FA94491AC}"/>
              </a:ext>
            </a:extLst>
          </p:cNvPr>
          <p:cNvSpPr>
            <a:spLocks noGrp="1"/>
          </p:cNvSpPr>
          <p:nvPr>
            <p:ph type="body" sz="quarter" idx="13"/>
          </p:nvPr>
        </p:nvSpPr>
        <p:spPr>
          <a:xfrm>
            <a:off x="263132" y="1172743"/>
            <a:ext cx="11665736" cy="332399"/>
          </a:xfrm>
          <a:prstGeom prst="rect">
            <a:avLst/>
          </a:prstGeom>
        </p:spPr>
        <p:txBody>
          <a:bodyPr wrap="square" anchor="t" anchorCtr="0">
            <a:spAutoFit/>
          </a:bodyPr>
          <a:lstStyle>
            <a:lvl1pPr marL="0" indent="0" algn="ctr">
              <a:lnSpc>
                <a:spcPct val="140000"/>
              </a:lnSpc>
              <a:spcBef>
                <a:spcPts val="0"/>
              </a:spcBef>
              <a:buNone/>
              <a:defRPr sz="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457200" indent="0">
              <a:buNone/>
              <a:defRPr/>
            </a:lvl2pPr>
            <a:lvl3pPr marL="914400" indent="0">
              <a:buNone/>
              <a:defRPr/>
            </a:lvl3pPr>
            <a:lvl4pPr marL="1371600" indent="0">
              <a:buNone/>
              <a:defRPr/>
            </a:lvl4pPr>
            <a:lvl5pPr marL="1828800" indent="0">
              <a:buNone/>
              <a:defRPr/>
            </a:lvl5pPr>
          </a:lstStyle>
          <a:p>
            <a:pPr lvl="0"/>
            <a:r>
              <a:rPr kumimoji="1" lang="ja-JP" altLang="en-US"/>
              <a:t>マスター テキストの書式設定</a:t>
            </a:r>
            <a:endParaRPr kumimoji="1" lang="en-US" altLang="ja-JP"/>
          </a:p>
        </p:txBody>
      </p:sp>
    </p:spTree>
    <p:extLst>
      <p:ext uri="{BB962C8B-B14F-4D97-AF65-F5344CB8AC3E}">
        <p14:creationId xmlns:p14="http://schemas.microsoft.com/office/powerpoint/2010/main" val="32967750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PMS">
    <p:spTree>
      <p:nvGrpSpPr>
        <p:cNvPr id="1" name=""/>
        <p:cNvGrpSpPr/>
        <p:nvPr/>
      </p:nvGrpSpPr>
      <p:grpSpPr>
        <a:xfrm>
          <a:off x="0" y="0"/>
          <a:ext cx="0" cy="0"/>
          <a:chOff x="0" y="0"/>
          <a:chExt cx="0" cy="0"/>
        </a:xfrm>
      </p:grpSpPr>
      <p:sp>
        <p:nvSpPr>
          <p:cNvPr id="12" name="テキスト プレースホルダー 9">
            <a:extLst>
              <a:ext uri="{FF2B5EF4-FFF2-40B4-BE49-F238E27FC236}">
                <a16:creationId xmlns:a16="http://schemas.microsoft.com/office/drawing/2014/main" id="{025D3D52-E7A7-5844-A47B-E2F9A15EF198}"/>
              </a:ext>
            </a:extLst>
          </p:cNvPr>
          <p:cNvSpPr>
            <a:spLocks noGrp="1"/>
          </p:cNvSpPr>
          <p:nvPr>
            <p:ph type="body" sz="quarter" idx="15"/>
          </p:nvPr>
        </p:nvSpPr>
        <p:spPr>
          <a:xfrm>
            <a:off x="413588" y="269809"/>
            <a:ext cx="11074573" cy="291618"/>
          </a:xfrm>
          <a:prstGeom prst="rect">
            <a:avLst/>
          </a:prstGeom>
        </p:spPr>
        <p:txBody>
          <a:bodyPr wrap="square" anchor="t" anchorCtr="0">
            <a:spAutoFit/>
          </a:bodyPr>
          <a:lstStyle>
            <a:lvl1pPr marL="0" indent="0">
              <a:buNone/>
              <a:defRPr sz="1400" b="0" i="0">
                <a:solidFill>
                  <a:schemeClr val="tx1">
                    <a:lumMod val="75000"/>
                    <a:lumOff val="25000"/>
                  </a:schemeClr>
                </a:solidFill>
                <a:latin typeface="Meiryo" panose="020B0604030504040204" pitchFamily="34" charset="-128"/>
                <a:ea typeface="Meiryo" panose="020B0604030504040204" pitchFamily="34" charset="-128"/>
                <a:cs typeface="Meiryo" panose="020B0604030504040204" pitchFamily="34" charset="-128"/>
              </a:defRPr>
            </a:lvl1pPr>
          </a:lstStyle>
          <a:p>
            <a:pPr lvl="0"/>
            <a:r>
              <a:rPr kumimoji="1" lang="ja-JP" altLang="en-US"/>
              <a:t>マスター テキストの書式設定</a:t>
            </a:r>
            <a:endParaRPr kumimoji="1" lang="en-US" altLang="ja-JP"/>
          </a:p>
        </p:txBody>
      </p:sp>
      <p:sp>
        <p:nvSpPr>
          <p:cNvPr id="8" name="正方形/長方形 7">
            <a:extLst>
              <a:ext uri="{FF2B5EF4-FFF2-40B4-BE49-F238E27FC236}">
                <a16:creationId xmlns:a16="http://schemas.microsoft.com/office/drawing/2014/main" id="{94AAD312-20CC-6D44-93F7-4C0A289D368C}"/>
              </a:ext>
            </a:extLst>
          </p:cNvPr>
          <p:cNvSpPr/>
          <p:nvPr userDrawn="1"/>
        </p:nvSpPr>
        <p:spPr>
          <a:xfrm>
            <a:off x="336338" y="182268"/>
            <a:ext cx="45719" cy="402725"/>
          </a:xfrm>
          <a:prstGeom prst="rect">
            <a:avLst/>
          </a:prstGeom>
          <a:solidFill>
            <a:srgbClr val="4794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スライド番号プレースホルダ 4">
            <a:extLst>
              <a:ext uri="{FF2B5EF4-FFF2-40B4-BE49-F238E27FC236}">
                <a16:creationId xmlns:a16="http://schemas.microsoft.com/office/drawing/2014/main" id="{61818333-526C-7A48-9511-2484AE432671}"/>
              </a:ext>
            </a:extLst>
          </p:cNvPr>
          <p:cNvSpPr txBox="1">
            <a:spLocks noGrp="1"/>
          </p:cNvSpPr>
          <p:nvPr userDrawn="1"/>
        </p:nvSpPr>
        <p:spPr bwMode="auto">
          <a:xfrm>
            <a:off x="5638056" y="6593935"/>
            <a:ext cx="915888" cy="269856"/>
          </a:xfrm>
          <a:prstGeom prst="rect">
            <a:avLst/>
          </a:prstGeom>
          <a:noFill/>
          <a:ln w="9525">
            <a:noFill/>
            <a:miter lim="800000"/>
            <a:headEnd/>
            <a:tailEnd/>
          </a:ln>
        </p:spPr>
        <p:txBody>
          <a:bodyPr/>
          <a:lstStyle/>
          <a:p>
            <a:pPr algn="ctr">
              <a:defRPr/>
            </a:pPr>
            <a:fld id="{7EBD4577-7447-4BE0-8850-F8C0DF856128}" type="slidenum">
              <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pPr algn="ctr">
                <a:defRPr/>
              </a:pPr>
              <a:t>‹#›</a:t>
            </a:fld>
            <a:endPar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テキスト プレースホルダー 5">
            <a:extLst>
              <a:ext uri="{FF2B5EF4-FFF2-40B4-BE49-F238E27FC236}">
                <a16:creationId xmlns:a16="http://schemas.microsoft.com/office/drawing/2014/main" id="{253C0BA7-0C58-A842-B2BD-E76F534F9A5B}"/>
              </a:ext>
            </a:extLst>
          </p:cNvPr>
          <p:cNvSpPr>
            <a:spLocks noGrp="1"/>
          </p:cNvSpPr>
          <p:nvPr>
            <p:ph type="body" sz="quarter" idx="16"/>
          </p:nvPr>
        </p:nvSpPr>
        <p:spPr>
          <a:xfrm>
            <a:off x="366288" y="747224"/>
            <a:ext cx="11459424" cy="332399"/>
          </a:xfrm>
          <a:prstGeom prst="rect">
            <a:avLst/>
          </a:prstGeom>
        </p:spPr>
        <p:txBody>
          <a:bodyPr wrap="square" anchor="t" anchorCtr="0">
            <a:spAutoFit/>
          </a:bodyPr>
          <a:lstStyle>
            <a:lvl1pPr marL="0" indent="0" algn="just">
              <a:lnSpc>
                <a:spcPct val="140000"/>
              </a:lnSpc>
              <a:spcBef>
                <a:spcPts val="0"/>
              </a:spcBef>
              <a:buNone/>
              <a:defRPr sz="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457200" indent="0">
              <a:buNone/>
              <a:defRPr/>
            </a:lvl2pPr>
            <a:lvl3pPr marL="914400" indent="0">
              <a:buNone/>
              <a:defRPr/>
            </a:lvl3pPr>
            <a:lvl4pPr marL="1371600" indent="0">
              <a:buNone/>
              <a:defRPr/>
            </a:lvl4pPr>
            <a:lvl5pPr marL="1828800" indent="0">
              <a:buNone/>
              <a:defRPr/>
            </a:lvl5pPr>
          </a:lstStyle>
          <a:p>
            <a:pPr lvl="0"/>
            <a:r>
              <a:rPr kumimoji="1" lang="ja-JP" altLang="en-US"/>
              <a:t>マスター テキストの書式設定</a:t>
            </a:r>
            <a:endParaRPr kumimoji="1" lang="en-US" altLang="ja-JP"/>
          </a:p>
        </p:txBody>
      </p:sp>
    </p:spTree>
    <p:extLst>
      <p:ext uri="{BB962C8B-B14F-4D97-AF65-F5344CB8AC3E}">
        <p14:creationId xmlns:p14="http://schemas.microsoft.com/office/powerpoint/2010/main" val="1612511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3" name="スライド番号プレースホルダ 4">
            <a:extLst>
              <a:ext uri="{FF2B5EF4-FFF2-40B4-BE49-F238E27FC236}">
                <a16:creationId xmlns:a16="http://schemas.microsoft.com/office/drawing/2014/main" id="{B39C9F90-10A4-6C42-9EC4-08ACBEFF2AA7}"/>
              </a:ext>
            </a:extLst>
          </p:cNvPr>
          <p:cNvSpPr txBox="1">
            <a:spLocks noGrp="1"/>
          </p:cNvSpPr>
          <p:nvPr userDrawn="1"/>
        </p:nvSpPr>
        <p:spPr bwMode="auto">
          <a:xfrm>
            <a:off x="5638056" y="6593935"/>
            <a:ext cx="915888" cy="269856"/>
          </a:xfrm>
          <a:prstGeom prst="rect">
            <a:avLst/>
          </a:prstGeom>
          <a:noFill/>
          <a:ln w="9525">
            <a:noFill/>
            <a:miter lim="800000"/>
            <a:headEnd/>
            <a:tailEnd/>
          </a:ln>
        </p:spPr>
        <p:txBody>
          <a:bodyPr/>
          <a:lstStyle/>
          <a:p>
            <a:pPr algn="ctr">
              <a:defRPr/>
            </a:pPr>
            <a:fld id="{7EBD4577-7447-4BE0-8850-F8C0DF856128}" type="slidenum">
              <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pPr algn="ctr">
                <a:defRPr/>
              </a:pPr>
              <a:t>‹#›</a:t>
            </a:fld>
            <a:endPar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テキスト プレースホルダー 9">
            <a:extLst>
              <a:ext uri="{FF2B5EF4-FFF2-40B4-BE49-F238E27FC236}">
                <a16:creationId xmlns:a16="http://schemas.microsoft.com/office/drawing/2014/main" id="{8B5F1C7E-275D-B244-B1D6-4DF160C1F352}"/>
              </a:ext>
            </a:extLst>
          </p:cNvPr>
          <p:cNvSpPr>
            <a:spLocks noGrp="1"/>
          </p:cNvSpPr>
          <p:nvPr>
            <p:ph type="body" sz="quarter" idx="15"/>
          </p:nvPr>
        </p:nvSpPr>
        <p:spPr>
          <a:xfrm>
            <a:off x="870788" y="229169"/>
            <a:ext cx="11074573" cy="248914"/>
          </a:xfrm>
          <a:prstGeom prst="rect">
            <a:avLst/>
          </a:prstGeom>
        </p:spPr>
        <p:txBody>
          <a:bodyPr wrap="square" anchor="t" anchorCtr="0">
            <a:spAutoFit/>
          </a:bodyPr>
          <a:lstStyle>
            <a:lvl1pPr marL="0" indent="0" algn="r">
              <a:buNone/>
              <a:defRPr sz="1100" b="1" i="0">
                <a:solidFill>
                  <a:schemeClr val="accent3"/>
                </a:solidFill>
                <a:latin typeface="Meiryo" panose="020B0604030504040204" pitchFamily="34" charset="-128"/>
                <a:ea typeface="Meiryo" panose="020B0604030504040204" pitchFamily="34" charset="-128"/>
                <a:cs typeface="Meiryo" panose="020B0604030504040204" pitchFamily="34" charset="-128"/>
              </a:defRPr>
            </a:lvl1pPr>
          </a:lstStyle>
          <a:p>
            <a:pPr lvl="0"/>
            <a:r>
              <a:rPr kumimoji="1" lang="ja-JP" altLang="en-US"/>
              <a:t>マスター テキストの書式設定</a:t>
            </a:r>
            <a:endParaRPr kumimoji="1" lang="en-US" altLang="ja-JP"/>
          </a:p>
        </p:txBody>
      </p:sp>
      <p:sp>
        <p:nvSpPr>
          <p:cNvPr id="5" name="テキスト プレースホルダー 5">
            <a:extLst>
              <a:ext uri="{FF2B5EF4-FFF2-40B4-BE49-F238E27FC236}">
                <a16:creationId xmlns:a16="http://schemas.microsoft.com/office/drawing/2014/main" id="{5320C840-75CB-A84D-A743-431E57F46735}"/>
              </a:ext>
            </a:extLst>
          </p:cNvPr>
          <p:cNvSpPr>
            <a:spLocks noGrp="1"/>
          </p:cNvSpPr>
          <p:nvPr>
            <p:ph type="body" sz="quarter" idx="16"/>
          </p:nvPr>
        </p:nvSpPr>
        <p:spPr>
          <a:xfrm>
            <a:off x="366288" y="618017"/>
            <a:ext cx="11459424" cy="332399"/>
          </a:xfrm>
          <a:prstGeom prst="rect">
            <a:avLst/>
          </a:prstGeom>
        </p:spPr>
        <p:txBody>
          <a:bodyPr wrap="square" anchor="t" anchorCtr="0">
            <a:spAutoFit/>
          </a:bodyPr>
          <a:lstStyle>
            <a:lvl1pPr marL="0" indent="0" algn="just">
              <a:lnSpc>
                <a:spcPct val="140000"/>
              </a:lnSpc>
              <a:spcBef>
                <a:spcPts val="0"/>
              </a:spcBef>
              <a:buNone/>
              <a:defRPr sz="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457200" indent="0">
              <a:buNone/>
              <a:defRPr/>
            </a:lvl2pPr>
            <a:lvl3pPr marL="914400" indent="0">
              <a:buNone/>
              <a:defRPr/>
            </a:lvl3pPr>
            <a:lvl4pPr marL="1371600" indent="0">
              <a:buNone/>
              <a:defRPr/>
            </a:lvl4pPr>
            <a:lvl5pPr marL="1828800" indent="0">
              <a:buNone/>
              <a:defRPr/>
            </a:lvl5pPr>
          </a:lstStyle>
          <a:p>
            <a:pPr lvl="0"/>
            <a:r>
              <a:rPr kumimoji="1" lang="ja-JP" altLang="en-US"/>
              <a:t>マスター テキストの書式設定</a:t>
            </a:r>
            <a:endParaRPr kumimoji="1" lang="en-US" altLang="ja-JP"/>
          </a:p>
        </p:txBody>
      </p:sp>
    </p:spTree>
    <p:extLst>
      <p:ext uri="{BB962C8B-B14F-4D97-AF65-F5344CB8AC3E}">
        <p14:creationId xmlns:p14="http://schemas.microsoft.com/office/powerpoint/2010/main" val="30819208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C93FF6D9-DFAD-9445-ACDE-009B203F6397}"/>
              </a:ext>
            </a:extLst>
          </p:cNvPr>
          <p:cNvSpPr/>
          <p:nvPr userDrawn="1"/>
        </p:nvSpPr>
        <p:spPr>
          <a:xfrm>
            <a:off x="131267" y="6593935"/>
            <a:ext cx="4100564" cy="215444"/>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a:ln>
                  <a:noFill/>
                </a:ln>
                <a:solidFill>
                  <a:schemeClr val="tx1">
                    <a:lumMod val="50000"/>
                    <a:lumOff val="50000"/>
                  </a:schemeClr>
                </a:solidFill>
                <a:effectLst/>
                <a:latin typeface="メイリオ" panose="020B0604030504040204" pitchFamily="50" charset="-128"/>
                <a:ea typeface="メイリオ" panose="020B0604030504040204" pitchFamily="50" charset="-128"/>
                <a:cs typeface="メイリオ" panose="020B0604030504040204" pitchFamily="50" charset="-128"/>
              </a:rPr>
              <a:t>© MOTEX Inc.</a:t>
            </a:r>
          </a:p>
        </p:txBody>
      </p:sp>
    </p:spTree>
    <p:extLst>
      <p:ext uri="{BB962C8B-B14F-4D97-AF65-F5344CB8AC3E}">
        <p14:creationId xmlns:p14="http://schemas.microsoft.com/office/powerpoint/2010/main" val="3616587049"/>
      </p:ext>
    </p:extLst>
  </p:cSld>
  <p:clrMap bg1="lt1" tx1="dk1" bg2="lt2" tx2="dk2" accent1="accent1" accent2="accent2" accent3="accent3" accent4="accent4" accent5="accent5" accent6="accent6" hlink="hlink" folHlink="folHlink"/>
  <p:sldLayoutIdLst>
    <p:sldLayoutId id="2147483666" r:id="rId1"/>
    <p:sldLayoutId id="2147483733" r:id="rId2"/>
    <p:sldLayoutId id="2147483726" r:id="rId3"/>
    <p:sldLayoutId id="2147483734" r:id="rId4"/>
    <p:sldLayoutId id="2147483727" r:id="rId5"/>
    <p:sldLayoutId id="2147483735" r:id="rId6"/>
    <p:sldLayoutId id="2147483728" r:id="rId7"/>
    <p:sldLayoutId id="2147483736" r:id="rId8"/>
    <p:sldLayoutId id="2147483737" r:id="rId9"/>
    <p:sldLayoutId id="2147483665" r:id="rId10"/>
    <p:sldLayoutId id="2147483667" r:id="rId11"/>
    <p:sldLayoutId id="2147483738" r:id="rId12"/>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02A643-9BB0-4E02-80B2-2C0A5E5D738E}" type="datetimeFigureOut">
              <a:rPr kumimoji="1" lang="ja-JP" altLang="en-US" smtClean="0"/>
              <a:t>2022/7/27</a:t>
            </a:fld>
            <a:endParaRPr kumimoji="1" lang="ja-JP" altLang="en-US"/>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9D720A-4AD5-4DCF-885F-DE5297996123}" type="slidenum">
              <a:rPr kumimoji="1" lang="ja-JP" altLang="en-US" smtClean="0"/>
              <a:t>‹#›</a:t>
            </a:fld>
            <a:endParaRPr kumimoji="1" lang="ja-JP" altLang="en-US"/>
          </a:p>
        </p:txBody>
      </p:sp>
    </p:spTree>
    <p:extLst>
      <p:ext uri="{BB962C8B-B14F-4D97-AF65-F5344CB8AC3E}">
        <p14:creationId xmlns:p14="http://schemas.microsoft.com/office/powerpoint/2010/main" val="2907289730"/>
      </p:ext>
    </p:extLst>
  </p:cSld>
  <p:clrMap bg1="lt1" tx1="dk1" bg2="lt2" tx2="dk2" accent1="accent1" accent2="accent2" accent3="accent3" accent4="accent4" accent5="accent5" accent6="accent6" hlink="hlink" folHlink="folHlink"/>
  <p:sldLayoutIdLst>
    <p:sldLayoutId id="2147483655" r:id="rId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13.xml"/><Relationship Id="rId6" Type="http://schemas.openxmlformats.org/officeDocument/2006/relationships/image" Target="../media/image6.sv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sv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30.emf"/><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0.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1" descr="屋内, キッチン, 建物, カウンター が含まれている画像&#10;&#10;説明は自動で生成されたものです">
            <a:extLst>
              <a:ext uri="{FF2B5EF4-FFF2-40B4-BE49-F238E27FC236}">
                <a16:creationId xmlns:a16="http://schemas.microsoft.com/office/drawing/2014/main" id="{219F50CA-3C41-6201-9390-9E9152F78B75}"/>
              </a:ext>
            </a:extLst>
          </p:cNvPr>
          <p:cNvPicPr>
            <a:picLocks noChangeAspect="1"/>
          </p:cNvPicPr>
          <p:nvPr/>
        </p:nvPicPr>
        <p:blipFill rotWithShape="1">
          <a:blip r:embed="rId2"/>
          <a:srcRect l="326" t="10615" r="2810" b="754"/>
          <a:stretch/>
        </p:blipFill>
        <p:spPr>
          <a:xfrm flipH="1">
            <a:off x="0" y="0"/>
            <a:ext cx="12197996" cy="6877727"/>
          </a:xfrm>
          <a:prstGeom prst="rect">
            <a:avLst/>
          </a:prstGeom>
        </p:spPr>
      </p:pic>
      <p:pic>
        <p:nvPicPr>
          <p:cNvPr id="17" name="グラフィックス 17">
            <a:extLst>
              <a:ext uri="{FF2B5EF4-FFF2-40B4-BE49-F238E27FC236}">
                <a16:creationId xmlns:a16="http://schemas.microsoft.com/office/drawing/2014/main" id="{BBC3990D-37FD-0251-914F-3DD85B5A669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6838950" cy="6874510"/>
          </a:xfrm>
          <a:prstGeom prst="rect">
            <a:avLst/>
          </a:prstGeom>
        </p:spPr>
      </p:pic>
      <p:pic>
        <p:nvPicPr>
          <p:cNvPr id="20" name="グラフィックス 20">
            <a:extLst>
              <a:ext uri="{FF2B5EF4-FFF2-40B4-BE49-F238E27FC236}">
                <a16:creationId xmlns:a16="http://schemas.microsoft.com/office/drawing/2014/main" id="{8B8AECAA-4747-4E44-6201-03E0BB30FAF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74" y="2983548"/>
            <a:ext cx="5816125" cy="2189070"/>
          </a:xfrm>
          <a:prstGeom prst="rect">
            <a:avLst/>
          </a:prstGeom>
        </p:spPr>
      </p:pic>
      <p:pic>
        <p:nvPicPr>
          <p:cNvPr id="18" name="グラフィックス 18">
            <a:extLst>
              <a:ext uri="{FF2B5EF4-FFF2-40B4-BE49-F238E27FC236}">
                <a16:creationId xmlns:a16="http://schemas.microsoft.com/office/drawing/2014/main" id="{4336211F-E23C-0AA3-4EF2-E9A35B48D7D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262288"/>
            <a:ext cx="6781196" cy="827555"/>
          </a:xfrm>
          <a:prstGeom prst="rect">
            <a:avLst/>
          </a:prstGeom>
        </p:spPr>
      </p:pic>
      <p:sp>
        <p:nvSpPr>
          <p:cNvPr id="8" name="正方形/長方形 6">
            <a:extLst>
              <a:ext uri="{FF2B5EF4-FFF2-40B4-BE49-F238E27FC236}">
                <a16:creationId xmlns:a16="http://schemas.microsoft.com/office/drawing/2014/main" id="{202C5514-0645-CAC5-C4F4-065AF36B959E}"/>
              </a:ext>
            </a:extLst>
          </p:cNvPr>
          <p:cNvSpPr/>
          <p:nvPr/>
        </p:nvSpPr>
        <p:spPr>
          <a:xfrm>
            <a:off x="461861" y="1880304"/>
            <a:ext cx="48480" cy="5933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ja-JP" altLang="en-US">
              <a:solidFill>
                <a:srgbClr val="A5A5A5"/>
              </a:solidFill>
            </a:endParaRPr>
          </a:p>
        </p:txBody>
      </p:sp>
      <p:sp>
        <p:nvSpPr>
          <p:cNvPr id="12" name="テキスト プレースホルダー 3">
            <a:extLst>
              <a:ext uri="{FF2B5EF4-FFF2-40B4-BE49-F238E27FC236}">
                <a16:creationId xmlns:a16="http://schemas.microsoft.com/office/drawing/2014/main" id="{6A5E7879-981C-A503-BB85-BD785827767C}"/>
              </a:ext>
            </a:extLst>
          </p:cNvPr>
          <p:cNvSpPr txBox="1">
            <a:spLocks/>
          </p:cNvSpPr>
          <p:nvPr/>
        </p:nvSpPr>
        <p:spPr>
          <a:xfrm>
            <a:off x="10420561" y="6525807"/>
            <a:ext cx="1673043" cy="242243"/>
          </a:xfrm>
          <a:prstGeom prst="rect">
            <a:avLst/>
          </a:prstGeom>
        </p:spPr>
        <p:txBody>
          <a:bodyPr lIns="91440" tIns="45720" rIns="91440" bIns="45720" anchor="t"/>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r">
              <a:lnSpc>
                <a:spcPct val="100000"/>
              </a:lnSpc>
              <a:spcBef>
                <a:spcPts val="0"/>
              </a:spcBef>
              <a:buNone/>
            </a:pPr>
            <a:r>
              <a:rPr lang="en-US" altLang="ja-JP" sz="600" dirty="0">
                <a:solidFill>
                  <a:srgbClr val="A5A5A5"/>
                </a:solidFill>
                <a:latin typeface="Arial"/>
                <a:ea typeface="游ゴシック"/>
                <a:cs typeface="Arial"/>
              </a:rPr>
              <a:t>©2022 MOTEX Inc.</a:t>
            </a:r>
            <a:endParaRPr lang="ja-JP" altLang="en-US" sz="600" dirty="0">
              <a:solidFill>
                <a:srgbClr val="A5A5A5"/>
              </a:solidFill>
              <a:latin typeface="Arial"/>
              <a:ea typeface="游ゴシック"/>
              <a:cs typeface="Arial"/>
            </a:endParaRPr>
          </a:p>
        </p:txBody>
      </p:sp>
      <p:pic>
        <p:nvPicPr>
          <p:cNvPr id="14" name="図 14">
            <a:extLst>
              <a:ext uri="{FF2B5EF4-FFF2-40B4-BE49-F238E27FC236}">
                <a16:creationId xmlns:a16="http://schemas.microsoft.com/office/drawing/2014/main" id="{2E1BF532-5C73-6E4F-0915-9FC81EAE100F}"/>
              </a:ext>
            </a:extLst>
          </p:cNvPr>
          <p:cNvPicPr>
            <a:picLocks noChangeAspect="1"/>
          </p:cNvPicPr>
          <p:nvPr/>
        </p:nvPicPr>
        <p:blipFill>
          <a:blip r:embed="rId9"/>
          <a:stretch>
            <a:fillRect/>
          </a:stretch>
        </p:blipFill>
        <p:spPr>
          <a:xfrm>
            <a:off x="351778" y="388886"/>
            <a:ext cx="2980707" cy="581661"/>
          </a:xfrm>
          <a:prstGeom prst="rect">
            <a:avLst/>
          </a:prstGeom>
        </p:spPr>
      </p:pic>
      <p:sp>
        <p:nvSpPr>
          <p:cNvPr id="10" name="テキスト プレースホルダー 6">
            <a:extLst>
              <a:ext uri="{FF2B5EF4-FFF2-40B4-BE49-F238E27FC236}">
                <a16:creationId xmlns:a16="http://schemas.microsoft.com/office/drawing/2014/main" id="{AAFB15BF-E242-14F9-35AC-64C2AEDF3401}"/>
              </a:ext>
            </a:extLst>
          </p:cNvPr>
          <p:cNvSpPr txBox="1">
            <a:spLocks/>
          </p:cNvSpPr>
          <p:nvPr/>
        </p:nvSpPr>
        <p:spPr>
          <a:xfrm>
            <a:off x="593952" y="1814266"/>
            <a:ext cx="4131340" cy="707886"/>
          </a:xfrm>
          <a:prstGeom prst="rect">
            <a:avLst/>
          </a:prstGeom>
          <a:noFill/>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ja-JP" sz="2000" dirty="0">
                <a:solidFill>
                  <a:schemeClr val="bg1"/>
                </a:solidFill>
                <a:latin typeface="Arial"/>
                <a:ea typeface="+mn-lt"/>
                <a:cs typeface="+mn-lt"/>
              </a:rPr>
              <a:t>5</a:t>
            </a:r>
            <a:r>
              <a:rPr lang="ja-JP" altLang="en-US" sz="2000">
                <a:solidFill>
                  <a:schemeClr val="bg1"/>
                </a:solidFill>
                <a:latin typeface="Arial"/>
                <a:ea typeface="+mn-lt"/>
                <a:cs typeface="+mn-lt"/>
              </a:rPr>
              <a:t>分</a:t>
            </a:r>
            <a:r>
              <a:rPr lang="ja-JP" sz="2000">
                <a:solidFill>
                  <a:schemeClr val="bg1"/>
                </a:solidFill>
                <a:latin typeface="Arial"/>
                <a:ea typeface="+mn-lt"/>
                <a:cs typeface="+mn-lt"/>
              </a:rPr>
              <a:t>でで</a:t>
            </a:r>
            <a:r>
              <a:rPr lang="ja-JP" altLang="en-US" sz="2000">
                <a:solidFill>
                  <a:schemeClr val="bg1"/>
                </a:solidFill>
                <a:latin typeface="Arial"/>
                <a:ea typeface="+mn-lt"/>
                <a:cs typeface="+mn-lt"/>
              </a:rPr>
              <a:t>きる！</a:t>
            </a:r>
            <a:endParaRPr lang="ja-JP" altLang="en-US" sz="2000">
              <a:solidFill>
                <a:schemeClr val="bg1"/>
              </a:solidFill>
              <a:latin typeface="Arial"/>
              <a:ea typeface="ＭＳ Ｐゴシック"/>
              <a:cs typeface="+mn-lt"/>
            </a:endParaRPr>
          </a:p>
          <a:p>
            <a:pPr>
              <a:defRPr/>
            </a:pPr>
            <a:r>
              <a:rPr lang="ja-JP" sz="2000">
                <a:solidFill>
                  <a:schemeClr val="bg1"/>
                </a:solidFill>
                <a:latin typeface="Arial"/>
                <a:ea typeface="+mn-lt"/>
                <a:cs typeface="+mn-lt"/>
              </a:rPr>
              <a:t>情報セキュリティセルフチェック</a:t>
            </a:r>
            <a:endParaRPr lang="ja-JP" altLang="en-US" sz="2000">
              <a:solidFill>
                <a:schemeClr val="bg1"/>
              </a:solidFill>
              <a:latin typeface="Arial"/>
              <a:ea typeface="ＭＳ Ｐゴシック"/>
              <a:cs typeface="Calibri"/>
            </a:endParaRPr>
          </a:p>
        </p:txBody>
      </p:sp>
      <p:pic>
        <p:nvPicPr>
          <p:cNvPr id="9" name="図 7">
            <a:extLst>
              <a:ext uri="{FF2B5EF4-FFF2-40B4-BE49-F238E27FC236}">
                <a16:creationId xmlns:a16="http://schemas.microsoft.com/office/drawing/2014/main" id="{70C67032-5B9B-D38A-A356-C2EE490F5628}"/>
              </a:ext>
            </a:extLst>
          </p:cNvPr>
          <p:cNvPicPr>
            <a:picLocks noChangeAspect="1"/>
          </p:cNvPicPr>
          <p:nvPr/>
        </p:nvPicPr>
        <p:blipFill rotWithShape="1">
          <a:blip r:embed="rId10"/>
          <a:srcRect r="22080" b="-209"/>
          <a:stretch/>
        </p:blipFill>
        <p:spPr>
          <a:xfrm>
            <a:off x="4827906" y="2270121"/>
            <a:ext cx="7378968" cy="4162359"/>
          </a:xfrm>
          <a:prstGeom prst="rect">
            <a:avLst/>
          </a:prstGeom>
        </p:spPr>
      </p:pic>
      <p:sp>
        <p:nvSpPr>
          <p:cNvPr id="11" name="テキスト ボックス 9">
            <a:extLst>
              <a:ext uri="{FF2B5EF4-FFF2-40B4-BE49-F238E27FC236}">
                <a16:creationId xmlns:a16="http://schemas.microsoft.com/office/drawing/2014/main" id="{2FE93BDB-0E46-465F-573D-5E435A515489}"/>
              </a:ext>
            </a:extLst>
          </p:cNvPr>
          <p:cNvSpPr txBox="1"/>
          <p:nvPr/>
        </p:nvSpPr>
        <p:spPr>
          <a:xfrm>
            <a:off x="422297" y="3271320"/>
            <a:ext cx="5199934" cy="165045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3000" b="1">
                <a:solidFill>
                  <a:schemeClr val="bg1"/>
                </a:solidFill>
                <a:latin typeface="Arial"/>
                <a:ea typeface="Meiryo"/>
                <a:cs typeface="+mn-lt"/>
              </a:rPr>
              <a:t>これだけは</a:t>
            </a:r>
          </a:p>
          <a:p>
            <a:r>
              <a:rPr lang="ja-JP" altLang="en-US" sz="3000" b="1">
                <a:solidFill>
                  <a:schemeClr val="bg1"/>
                </a:solidFill>
                <a:latin typeface="Arial"/>
                <a:ea typeface="Meiryo"/>
                <a:cs typeface="+mn-lt"/>
              </a:rPr>
              <a:t>押</a:t>
            </a:r>
            <a:r>
              <a:rPr lang="ja-JP" sz="3000" b="1">
                <a:solidFill>
                  <a:schemeClr val="bg1"/>
                </a:solidFill>
                <a:latin typeface="Arial"/>
                <a:ea typeface="Meiryo"/>
                <a:cs typeface="+mn-lt"/>
              </a:rPr>
              <a:t>さえておきたい</a:t>
            </a:r>
            <a:endParaRPr lang="ja-JP" altLang="en-US" sz="3000" b="1">
              <a:solidFill>
                <a:schemeClr val="bg1"/>
              </a:solidFill>
              <a:latin typeface="Arial"/>
              <a:ea typeface="Meiryo"/>
              <a:cs typeface="+mn-lt"/>
            </a:endParaRPr>
          </a:p>
          <a:p>
            <a:pPr>
              <a:lnSpc>
                <a:spcPct val="150000"/>
              </a:lnSpc>
            </a:pPr>
            <a:r>
              <a:rPr lang="ja-JP" sz="3000" b="1">
                <a:solidFill>
                  <a:schemeClr val="bg1"/>
                </a:solidFill>
                <a:latin typeface="Arial"/>
                <a:ea typeface="Meiryo"/>
                <a:cs typeface="+mn-lt"/>
              </a:rPr>
              <a:t>情報セキ</a:t>
            </a:r>
            <a:r>
              <a:rPr lang="ja-JP" altLang="en-US" sz="3000" b="1">
                <a:solidFill>
                  <a:schemeClr val="bg1"/>
                </a:solidFill>
                <a:latin typeface="Arial"/>
                <a:ea typeface="Meiryo"/>
                <a:cs typeface="+mn-lt"/>
              </a:rPr>
              <a:t>ュリティ</a:t>
            </a:r>
            <a:r>
              <a:rPr lang="en-US" altLang="ja-JP" sz="3000" b="1" dirty="0">
                <a:solidFill>
                  <a:schemeClr val="bg1"/>
                </a:solidFill>
                <a:latin typeface="Arial"/>
                <a:ea typeface="+mn-lt"/>
                <a:cs typeface="+mn-lt"/>
              </a:rPr>
              <a:t>36</a:t>
            </a:r>
            <a:r>
              <a:rPr lang="ja-JP" altLang="en-US" sz="3000" b="1">
                <a:solidFill>
                  <a:schemeClr val="bg1"/>
                </a:solidFill>
                <a:latin typeface="Arial"/>
                <a:ea typeface="Meiryo"/>
                <a:cs typeface="+mn-lt"/>
              </a:rPr>
              <a:t>項目 </a:t>
            </a:r>
            <a:endParaRPr lang="ja-JP" altLang="en-US" sz="3000" b="1">
              <a:solidFill>
                <a:schemeClr val="bg1"/>
              </a:solidFill>
              <a:latin typeface="Arial"/>
              <a:ea typeface="Meiryo"/>
              <a:cs typeface="Calibri"/>
            </a:endParaRPr>
          </a:p>
        </p:txBody>
      </p:sp>
    </p:spTree>
    <p:extLst>
      <p:ext uri="{BB962C8B-B14F-4D97-AF65-F5344CB8AC3E}">
        <p14:creationId xmlns:p14="http://schemas.microsoft.com/office/powerpoint/2010/main" val="12899713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プレースホルダー 3">
            <a:extLst>
              <a:ext uri="{FF2B5EF4-FFF2-40B4-BE49-F238E27FC236}">
                <a16:creationId xmlns:a16="http://schemas.microsoft.com/office/drawing/2014/main" id="{A919232C-0748-0085-AA4C-15434C9A01D4}"/>
              </a:ext>
            </a:extLst>
          </p:cNvPr>
          <p:cNvSpPr>
            <a:spLocks noGrp="1"/>
          </p:cNvSpPr>
          <p:nvPr>
            <p:ph type="body" sz="quarter" idx="15"/>
          </p:nvPr>
        </p:nvSpPr>
        <p:spPr/>
        <p:txBody>
          <a:bodyPr/>
          <a:lstStyle/>
          <a:p>
            <a:r>
              <a:rPr lang="en-US" altLang="ja-JP"/>
              <a:t>LANSCOPE </a:t>
            </a:r>
            <a:r>
              <a:rPr lang="ja-JP" altLang="en-US"/>
              <a:t>で実現する情報セキュリティ</a:t>
            </a:r>
          </a:p>
        </p:txBody>
      </p:sp>
      <p:graphicFrame>
        <p:nvGraphicFramePr>
          <p:cNvPr id="16" name="表 15">
            <a:extLst>
              <a:ext uri="{FF2B5EF4-FFF2-40B4-BE49-F238E27FC236}">
                <a16:creationId xmlns:a16="http://schemas.microsoft.com/office/drawing/2014/main" id="{A868F258-869E-8BA0-ADAE-9EDEFCF98E13}"/>
              </a:ext>
            </a:extLst>
          </p:cNvPr>
          <p:cNvGraphicFramePr>
            <a:graphicFrameLocks noGrp="1"/>
          </p:cNvGraphicFramePr>
          <p:nvPr>
            <p:extLst>
              <p:ext uri="{D42A27DB-BD31-4B8C-83A1-F6EECF244321}">
                <p14:modId xmlns:p14="http://schemas.microsoft.com/office/powerpoint/2010/main" val="221799804"/>
              </p:ext>
            </p:extLst>
          </p:nvPr>
        </p:nvGraphicFramePr>
        <p:xfrm>
          <a:off x="503105" y="869888"/>
          <a:ext cx="11117395" cy="671529"/>
        </p:xfrm>
        <a:graphic>
          <a:graphicData uri="http://schemas.openxmlformats.org/drawingml/2006/table">
            <a:tbl>
              <a:tblPr firstRow="1" bandRow="1">
                <a:tableStyleId>{2D5ABB26-0587-4C30-8999-92F81FD0307C}</a:tableStyleId>
              </a:tblPr>
              <a:tblGrid>
                <a:gridCol w="1001845">
                  <a:extLst>
                    <a:ext uri="{9D8B030D-6E8A-4147-A177-3AD203B41FA5}">
                      <a16:colId xmlns:a16="http://schemas.microsoft.com/office/drawing/2014/main" val="1193192979"/>
                    </a:ext>
                  </a:extLst>
                </a:gridCol>
                <a:gridCol w="10115550">
                  <a:extLst>
                    <a:ext uri="{9D8B030D-6E8A-4147-A177-3AD203B41FA5}">
                      <a16:colId xmlns:a16="http://schemas.microsoft.com/office/drawing/2014/main" val="1118545915"/>
                    </a:ext>
                  </a:extLst>
                </a:gridCol>
              </a:tblGrid>
              <a:tr h="263353">
                <a:tc gridSpan="2">
                  <a:txBody>
                    <a:bodyPr/>
                    <a:lstStyle/>
                    <a:p>
                      <a:pPr marL="0" marR="48895" algn="ctr">
                        <a:lnSpc>
                          <a:spcPct val="100000"/>
                        </a:lnSpc>
                        <a:spcBef>
                          <a:spcPts val="219"/>
                        </a:spcBef>
                      </a:pPr>
                      <a:r>
                        <a:rPr lang="ja-JP" altLang="en-US" sz="1000" b="1">
                          <a:solidFill>
                            <a:srgbClr val="FFFFFF"/>
                          </a:solidFill>
                          <a:latin typeface="メイリオ" panose="020B0604030504040204" pitchFamily="50" charset="-128"/>
                          <a:ea typeface="メイリオ" panose="020B0604030504040204" pitchFamily="50" charset="-128"/>
                          <a:cs typeface="MS UI Gothic"/>
                        </a:rPr>
                        <a:t>情報漏洩対策</a:t>
                      </a:r>
                      <a:endParaRPr sz="1000" b="1">
                        <a:latin typeface="メイリオ" panose="020B0604030504040204" pitchFamily="50" charset="-128"/>
                        <a:ea typeface="メイリオ" panose="020B0604030504040204" pitchFamily="50" charset="-128"/>
                        <a:cs typeface="MS UI Gothic"/>
                      </a:endParaRPr>
                    </a:p>
                  </a:txBody>
                  <a:tcPr marL="0" marR="0" marT="27939"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4BB6C4"/>
                    </a:solidFill>
                  </a:tcPr>
                </a:tc>
                <a:tc hMerge="1">
                  <a:txBody>
                    <a:bodyPr/>
                    <a:lstStyle/>
                    <a:p>
                      <a:endParaRPr kumimoji="1" lang="ja-JP" altLang="en-US"/>
                    </a:p>
                  </a:txBody>
                  <a:tcPr/>
                </a:tc>
                <a:extLst>
                  <a:ext uri="{0D108BD9-81ED-4DB2-BD59-A6C34878D82A}">
                    <a16:rowId xmlns:a16="http://schemas.microsoft.com/office/drawing/2014/main" val="384054781"/>
                  </a:ext>
                </a:extLst>
              </a:tr>
              <a:tr h="408176">
                <a:tc>
                  <a:txBody>
                    <a:bodyPr/>
                    <a:lstStyle/>
                    <a:p>
                      <a:pPr marL="55563" indent="-7938" algn="l" fontAlgn="ctr"/>
                      <a:r>
                        <a:rPr kumimoji="1" lang="ja-JP" altLang="en-US" sz="1000" b="1" kern="1200">
                          <a:solidFill>
                            <a:schemeClr val="tx1">
                              <a:lumMod val="75000"/>
                              <a:lumOff val="25000"/>
                            </a:schemeClr>
                          </a:solidFill>
                          <a:latin typeface="メイリオ" panose="020B0604030504040204" pitchFamily="50" charset="-128"/>
                          <a:ea typeface="メイリオ" panose="020B0604030504040204" pitchFamily="50" charset="-128"/>
                          <a:cs typeface="+mn-cs"/>
                        </a:rPr>
                        <a:t>２－８</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DFF2F5"/>
                    </a:solidFill>
                  </a:tcPr>
                </a:tc>
                <a:tc>
                  <a:txBody>
                    <a:bodyPr/>
                    <a:lstStyle/>
                    <a:p>
                      <a:pPr marL="74613" indent="0" algn="l" fontAlgn="t">
                        <a:lnSpc>
                          <a:spcPts val="1300"/>
                        </a:lnSpc>
                      </a:pPr>
                      <a:r>
                        <a:rPr lang="en-US" altLang="ja-JP" sz="1050" kern="1200">
                          <a:solidFill>
                            <a:schemeClr val="tx1">
                              <a:lumMod val="75000"/>
                              <a:lumOff val="25000"/>
                            </a:schemeClr>
                          </a:solidFill>
                          <a:latin typeface="メイリオ" panose="020B0604030504040204" pitchFamily="50" charset="-128"/>
                          <a:ea typeface="メイリオ" panose="020B0604030504040204" pitchFamily="50" charset="-128"/>
                          <a:cs typeface="+mn-cs"/>
                        </a:rPr>
                        <a:t>Microsoft 365 </a:t>
                      </a:r>
                      <a:r>
                        <a:rPr lang="ja-JP" altLang="en-US" sz="1050" kern="1200">
                          <a:solidFill>
                            <a:schemeClr val="tx1">
                              <a:lumMod val="75000"/>
                              <a:lumOff val="25000"/>
                            </a:schemeClr>
                          </a:solidFill>
                          <a:latin typeface="メイリオ" panose="020B0604030504040204" pitchFamily="50" charset="-128"/>
                          <a:ea typeface="メイリオ" panose="020B0604030504040204" pitchFamily="50" charset="-128"/>
                          <a:cs typeface="+mn-cs"/>
                        </a:rPr>
                        <a:t>等のクラウドサービスの利用状況（外部へのファイル共有や私物デバイスへのダウンロード等）を把握している。</a:t>
                      </a:r>
                    </a:p>
                  </a:txBody>
                  <a:tcPr marL="9525" marR="9525"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407767402"/>
                  </a:ext>
                </a:extLst>
              </a:tr>
            </a:tbl>
          </a:graphicData>
        </a:graphic>
      </p:graphicFrame>
      <p:sp>
        <p:nvSpPr>
          <p:cNvPr id="64" name="テキスト ボックス 63">
            <a:extLst>
              <a:ext uri="{FF2B5EF4-FFF2-40B4-BE49-F238E27FC236}">
                <a16:creationId xmlns:a16="http://schemas.microsoft.com/office/drawing/2014/main" id="{8AE0ED90-B2E7-12B7-631A-2B5C111F159F}"/>
              </a:ext>
            </a:extLst>
          </p:cNvPr>
          <p:cNvSpPr txBox="1"/>
          <p:nvPr/>
        </p:nvSpPr>
        <p:spPr>
          <a:xfrm>
            <a:off x="601406" y="3261307"/>
            <a:ext cx="4160144" cy="388568"/>
          </a:xfrm>
          <a:prstGeom prst="rect">
            <a:avLst/>
          </a:prstGeom>
          <a:noFill/>
        </p:spPr>
        <p:txBody>
          <a:bodyPr wrap="square" rtlCol="0">
            <a:spAutoFit/>
          </a:bodyPr>
          <a:lstStyle/>
          <a:p>
            <a:pPr>
              <a:lnSpc>
                <a:spcPct val="150000"/>
              </a:lnSpc>
            </a:pPr>
            <a:r>
              <a:rPr lang="en-US" altLang="ja-JP" sz="1400" b="1">
                <a:solidFill>
                  <a:schemeClr val="tx1">
                    <a:lumMod val="75000"/>
                    <a:lumOff val="25000"/>
                  </a:schemeClr>
                </a:solidFill>
                <a:latin typeface="メイリオ" panose="020B0604030504040204" pitchFamily="50" charset="-128"/>
                <a:ea typeface="メイリオ" panose="020B0604030504040204" pitchFamily="50" charset="-128"/>
              </a:rPr>
              <a:t>Microsoft 365 </a:t>
            </a:r>
            <a:r>
              <a:rPr lang="ja-JP" altLang="en-US" sz="1400" b="1">
                <a:solidFill>
                  <a:schemeClr val="tx1">
                    <a:lumMod val="75000"/>
                    <a:lumOff val="25000"/>
                  </a:schemeClr>
                </a:solidFill>
                <a:latin typeface="メイリオ" panose="020B0604030504040204" pitchFamily="50" charset="-128"/>
                <a:ea typeface="メイリオ" panose="020B0604030504040204" pitchFamily="50" charset="-128"/>
              </a:rPr>
              <a:t>の利用状況とリスクを見える化</a:t>
            </a:r>
          </a:p>
        </p:txBody>
      </p:sp>
      <p:sp>
        <p:nvSpPr>
          <p:cNvPr id="65" name="テキスト ボックス 64">
            <a:extLst>
              <a:ext uri="{FF2B5EF4-FFF2-40B4-BE49-F238E27FC236}">
                <a16:creationId xmlns:a16="http://schemas.microsoft.com/office/drawing/2014/main" id="{786AE172-2AD9-9199-B2BC-BCEC494CA732}"/>
              </a:ext>
            </a:extLst>
          </p:cNvPr>
          <p:cNvSpPr txBox="1"/>
          <p:nvPr/>
        </p:nvSpPr>
        <p:spPr>
          <a:xfrm>
            <a:off x="566151" y="3685133"/>
            <a:ext cx="3858433" cy="1366528"/>
          </a:xfrm>
          <a:prstGeom prst="rect">
            <a:avLst/>
          </a:prstGeom>
          <a:noFill/>
          <a:ln>
            <a:noFill/>
          </a:ln>
        </p:spPr>
        <p:txBody>
          <a:bodyPr wrap="square" rtlCol="0">
            <a:spAutoFit/>
          </a:bodyPr>
          <a:lstStyle/>
          <a:p>
            <a:pPr algn="just">
              <a:lnSpc>
                <a:spcPct val="140000"/>
              </a:lnSpc>
            </a:pPr>
            <a:r>
              <a:rPr lang="ja-JP" altLang="en-US" sz="1200" b="0">
                <a:solidFill>
                  <a:schemeClr val="tx1">
                    <a:lumMod val="75000"/>
                    <a:lumOff val="25000"/>
                  </a:schemeClr>
                </a:solidFill>
                <a:latin typeface="メイリオ" panose="020B0604030504040204" pitchFamily="50" charset="-128"/>
                <a:ea typeface="メイリオ" panose="020B0604030504040204" pitchFamily="50" charset="-128"/>
              </a:rPr>
              <a:t>クラウドサービスと連携し、バックオフィス業務の自動化を支援します。</a:t>
            </a:r>
            <a:r>
              <a:rPr lang="en-US" altLang="ja-JP" sz="1200" b="0">
                <a:solidFill>
                  <a:schemeClr val="tx1">
                    <a:lumMod val="75000"/>
                    <a:lumOff val="25000"/>
                  </a:schemeClr>
                </a:solidFill>
                <a:latin typeface="メイリオ" panose="020B0604030504040204" pitchFamily="50" charset="-128"/>
                <a:ea typeface="メイリオ" panose="020B0604030504040204" pitchFamily="50" charset="-128"/>
              </a:rPr>
              <a:t>Microsoft 365 </a:t>
            </a:r>
            <a:r>
              <a:rPr lang="ja-JP" altLang="en-US" sz="1200" b="0">
                <a:solidFill>
                  <a:schemeClr val="tx1">
                    <a:lumMod val="75000"/>
                    <a:lumOff val="25000"/>
                  </a:schemeClr>
                </a:solidFill>
                <a:latin typeface="メイリオ" panose="020B0604030504040204" pitchFamily="50" charset="-128"/>
                <a:ea typeface="メイリオ" panose="020B0604030504040204" pitchFamily="50" charset="-128"/>
              </a:rPr>
              <a:t>連携では、監査ログからルールに従って利用できているかを把握し、ルール違反があった場合は管理者や本人に自動通知します。</a:t>
            </a:r>
            <a:endParaRPr lang="en-US" altLang="ja-JP" sz="1200" b="0">
              <a:solidFill>
                <a:schemeClr val="tx1">
                  <a:lumMod val="75000"/>
                  <a:lumOff val="25000"/>
                </a:schemeClr>
              </a:solidFill>
              <a:latin typeface="メイリオ" panose="020B0604030504040204" pitchFamily="50" charset="-128"/>
              <a:ea typeface="メイリオ" panose="020B0604030504040204" pitchFamily="50" charset="-128"/>
            </a:endParaRPr>
          </a:p>
        </p:txBody>
      </p:sp>
      <p:sp>
        <p:nvSpPr>
          <p:cNvPr id="66" name="角丸四角形 19">
            <a:extLst>
              <a:ext uri="{FF2B5EF4-FFF2-40B4-BE49-F238E27FC236}">
                <a16:creationId xmlns:a16="http://schemas.microsoft.com/office/drawing/2014/main" id="{D93B38D3-704C-3EAA-7043-FBE6F62B2E60}"/>
              </a:ext>
            </a:extLst>
          </p:cNvPr>
          <p:cNvSpPr/>
          <p:nvPr/>
        </p:nvSpPr>
        <p:spPr>
          <a:xfrm>
            <a:off x="566151" y="2787869"/>
            <a:ext cx="3890599" cy="369331"/>
          </a:xfrm>
          <a:prstGeom prst="roundRect">
            <a:avLst>
              <a:gd name="adj" fmla="val 28836"/>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b="1">
                <a:latin typeface="メイリオ" panose="020B0604030504040204" pitchFamily="50" charset="-128"/>
                <a:ea typeface="メイリオ" panose="020B0604030504040204" pitchFamily="50" charset="-128"/>
                <a:cs typeface="メイリオ" panose="020B0604030504040204" pitchFamily="50" charset="-128"/>
              </a:rPr>
              <a:t>Microsoft 365 </a:t>
            </a:r>
            <a:r>
              <a:rPr kumimoji="1" lang="ja-JP" altLang="en-US" sz="1200" b="1">
                <a:latin typeface="メイリオ" panose="020B0604030504040204" pitchFamily="50" charset="-128"/>
                <a:ea typeface="メイリオ" panose="020B0604030504040204" pitchFamily="50" charset="-128"/>
                <a:cs typeface="メイリオ" panose="020B0604030504040204" pitchFamily="50" charset="-128"/>
              </a:rPr>
              <a:t>の利用状況を見える化</a:t>
            </a:r>
          </a:p>
        </p:txBody>
      </p:sp>
      <p:pic>
        <p:nvPicPr>
          <p:cNvPr id="74" name="図 73">
            <a:extLst>
              <a:ext uri="{FF2B5EF4-FFF2-40B4-BE49-F238E27FC236}">
                <a16:creationId xmlns:a16="http://schemas.microsoft.com/office/drawing/2014/main" id="{4873080E-102B-F951-0CEA-C3D9F7715015}"/>
              </a:ext>
            </a:extLst>
          </p:cNvPr>
          <p:cNvPicPr>
            <a:picLocks noChangeAspect="1"/>
          </p:cNvPicPr>
          <p:nvPr/>
        </p:nvPicPr>
        <p:blipFill>
          <a:blip r:embed="rId3"/>
          <a:stretch>
            <a:fillRect/>
          </a:stretch>
        </p:blipFill>
        <p:spPr>
          <a:xfrm>
            <a:off x="5599041" y="3566456"/>
            <a:ext cx="5607016" cy="2700782"/>
          </a:xfrm>
          <a:prstGeom prst="rect">
            <a:avLst/>
          </a:prstGeom>
          <a:ln w="6350">
            <a:solidFill>
              <a:schemeClr val="bg1">
                <a:lumMod val="65000"/>
              </a:schemeClr>
            </a:solidFill>
          </a:ln>
        </p:spPr>
      </p:pic>
      <p:grpSp>
        <p:nvGrpSpPr>
          <p:cNvPr id="75" name="グループ化 74">
            <a:extLst>
              <a:ext uri="{FF2B5EF4-FFF2-40B4-BE49-F238E27FC236}">
                <a16:creationId xmlns:a16="http://schemas.microsoft.com/office/drawing/2014/main" id="{87900704-216A-909A-A218-4C938290DE44}"/>
              </a:ext>
            </a:extLst>
          </p:cNvPr>
          <p:cNvGrpSpPr/>
          <p:nvPr/>
        </p:nvGrpSpPr>
        <p:grpSpPr>
          <a:xfrm>
            <a:off x="6096000" y="2787869"/>
            <a:ext cx="4470264" cy="787299"/>
            <a:chOff x="677620" y="5696607"/>
            <a:chExt cx="4470264" cy="787299"/>
          </a:xfrm>
        </p:grpSpPr>
        <p:sp>
          <p:nvSpPr>
            <p:cNvPr id="76" name="正方形/長方形 75">
              <a:extLst>
                <a:ext uri="{FF2B5EF4-FFF2-40B4-BE49-F238E27FC236}">
                  <a16:creationId xmlns:a16="http://schemas.microsoft.com/office/drawing/2014/main" id="{BFFD3383-9E6A-CA76-EBCC-E3597610212E}"/>
                </a:ext>
              </a:extLst>
            </p:cNvPr>
            <p:cNvSpPr/>
            <p:nvPr/>
          </p:nvSpPr>
          <p:spPr>
            <a:xfrm>
              <a:off x="796947" y="5696607"/>
              <a:ext cx="4260369" cy="641131"/>
            </a:xfrm>
            <a:prstGeom prst="rect">
              <a:avLst/>
            </a:prstGeom>
            <a:solidFill>
              <a:srgbClr val="138C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テキスト ボックス 76">
              <a:extLst>
                <a:ext uri="{FF2B5EF4-FFF2-40B4-BE49-F238E27FC236}">
                  <a16:creationId xmlns:a16="http://schemas.microsoft.com/office/drawing/2014/main" id="{4E4B5904-DFE0-A8D5-2139-A97BA09AFBC5}"/>
                </a:ext>
              </a:extLst>
            </p:cNvPr>
            <p:cNvSpPr txBox="1"/>
            <p:nvPr/>
          </p:nvSpPr>
          <p:spPr>
            <a:xfrm>
              <a:off x="677620" y="5749083"/>
              <a:ext cx="4470264" cy="526298"/>
            </a:xfrm>
            <a:prstGeom prst="rect">
              <a:avLst/>
            </a:prstGeom>
            <a:noFill/>
          </p:spPr>
          <p:txBody>
            <a:bodyPr wrap="square" rtlCol="0">
              <a:spAutoFit/>
            </a:bodyPr>
            <a:lstStyle/>
            <a:p>
              <a:pPr algn="ctr">
                <a:lnSpc>
                  <a:spcPct val="120000"/>
                </a:lnSpc>
              </a:pPr>
              <a:r>
                <a:rPr kumimoji="1" lang="en-US" altLang="ja-JP" sz="1200">
                  <a:solidFill>
                    <a:schemeClr val="bg1"/>
                  </a:solidFill>
                  <a:latin typeface="Meiryo" panose="020B0604030504040204" pitchFamily="34" charset="-128"/>
                  <a:ea typeface="Meiryo" panose="020B0604030504040204" pitchFamily="34" charset="-128"/>
                </a:rPr>
                <a:t>Microsoft 365 </a:t>
              </a:r>
              <a:r>
                <a:rPr kumimoji="1" lang="ja-JP" altLang="en-US" sz="1200">
                  <a:solidFill>
                    <a:schemeClr val="bg1"/>
                  </a:solidFill>
                  <a:latin typeface="Meiryo" panose="020B0604030504040204" pitchFamily="34" charset="-128"/>
                  <a:ea typeface="Meiryo" panose="020B0604030504040204" pitchFamily="34" charset="-128"/>
                </a:rPr>
                <a:t>の監査ログを、誰が見ても分かるよう</a:t>
              </a:r>
              <a:endParaRPr kumimoji="1" lang="en-US" altLang="ja-JP" sz="1200">
                <a:solidFill>
                  <a:schemeClr val="bg1"/>
                </a:solidFill>
                <a:latin typeface="Meiryo" panose="020B0604030504040204" pitchFamily="34" charset="-128"/>
                <a:ea typeface="Meiryo" panose="020B0604030504040204" pitchFamily="34" charset="-128"/>
              </a:endParaRPr>
            </a:p>
            <a:p>
              <a:pPr algn="ctr">
                <a:lnSpc>
                  <a:spcPct val="120000"/>
                </a:lnSpc>
              </a:pPr>
              <a:r>
                <a:rPr kumimoji="1" lang="ja-JP" altLang="en-US" sz="1200">
                  <a:solidFill>
                    <a:schemeClr val="bg1"/>
                  </a:solidFill>
                  <a:latin typeface="Meiryo" panose="020B0604030504040204" pitchFamily="34" charset="-128"/>
                  <a:ea typeface="Meiryo" panose="020B0604030504040204" pitchFamily="34" charset="-128"/>
                </a:rPr>
                <a:t>整形し、管理コンソール上で表示</a:t>
              </a:r>
            </a:p>
          </p:txBody>
        </p:sp>
        <p:sp>
          <p:nvSpPr>
            <p:cNvPr id="78" name="三角形 22">
              <a:extLst>
                <a:ext uri="{FF2B5EF4-FFF2-40B4-BE49-F238E27FC236}">
                  <a16:creationId xmlns:a16="http://schemas.microsoft.com/office/drawing/2014/main" id="{61FCDDCB-C769-13F9-D02A-5F94C67242EC}"/>
                </a:ext>
              </a:extLst>
            </p:cNvPr>
            <p:cNvSpPr/>
            <p:nvPr/>
          </p:nvSpPr>
          <p:spPr>
            <a:xfrm rot="10800000">
              <a:off x="2808894" y="6341768"/>
              <a:ext cx="207715" cy="142138"/>
            </a:xfrm>
            <a:prstGeom prst="triangle">
              <a:avLst/>
            </a:prstGeom>
            <a:solidFill>
              <a:srgbClr val="138C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3" name="Picture 4">
            <a:extLst>
              <a:ext uri="{FF2B5EF4-FFF2-40B4-BE49-F238E27FC236}">
                <a16:creationId xmlns:a16="http://schemas.microsoft.com/office/drawing/2014/main" id="{E8035ABB-A632-D3BA-0342-A00D614E294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p:blipFill>
        <p:spPr bwMode="auto">
          <a:xfrm>
            <a:off x="9932125" y="235851"/>
            <a:ext cx="1688375" cy="369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84284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プレースホルダー 3">
            <a:extLst>
              <a:ext uri="{FF2B5EF4-FFF2-40B4-BE49-F238E27FC236}">
                <a16:creationId xmlns:a16="http://schemas.microsoft.com/office/drawing/2014/main" id="{A919232C-0748-0085-AA4C-15434C9A01D4}"/>
              </a:ext>
            </a:extLst>
          </p:cNvPr>
          <p:cNvSpPr>
            <a:spLocks noGrp="1"/>
          </p:cNvSpPr>
          <p:nvPr>
            <p:ph type="body" sz="quarter" idx="15"/>
          </p:nvPr>
        </p:nvSpPr>
        <p:spPr/>
        <p:txBody>
          <a:bodyPr/>
          <a:lstStyle/>
          <a:p>
            <a:r>
              <a:rPr lang="en-US" altLang="ja-JP"/>
              <a:t>LANSCOPE </a:t>
            </a:r>
            <a:r>
              <a:rPr lang="ja-JP" altLang="en-US"/>
              <a:t>で実現する情報セキュリティ　～ 脆弱性・マルウェア対策 ～</a:t>
            </a:r>
          </a:p>
        </p:txBody>
      </p:sp>
      <p:graphicFrame>
        <p:nvGraphicFramePr>
          <p:cNvPr id="16" name="表 15">
            <a:extLst>
              <a:ext uri="{FF2B5EF4-FFF2-40B4-BE49-F238E27FC236}">
                <a16:creationId xmlns:a16="http://schemas.microsoft.com/office/drawing/2014/main" id="{A868F258-869E-8BA0-ADAE-9EDEFCF98E13}"/>
              </a:ext>
            </a:extLst>
          </p:cNvPr>
          <p:cNvGraphicFramePr>
            <a:graphicFrameLocks noGrp="1"/>
          </p:cNvGraphicFramePr>
          <p:nvPr>
            <p:extLst>
              <p:ext uri="{D42A27DB-BD31-4B8C-83A1-F6EECF244321}">
                <p14:modId xmlns:p14="http://schemas.microsoft.com/office/powerpoint/2010/main" val="506581659"/>
              </p:ext>
            </p:extLst>
          </p:nvPr>
        </p:nvGraphicFramePr>
        <p:xfrm>
          <a:off x="503105" y="869888"/>
          <a:ext cx="11117395" cy="671529"/>
        </p:xfrm>
        <a:graphic>
          <a:graphicData uri="http://schemas.openxmlformats.org/drawingml/2006/table">
            <a:tbl>
              <a:tblPr firstRow="1" bandRow="1">
                <a:tableStyleId>{2D5ABB26-0587-4C30-8999-92F81FD0307C}</a:tableStyleId>
              </a:tblPr>
              <a:tblGrid>
                <a:gridCol w="1001845">
                  <a:extLst>
                    <a:ext uri="{9D8B030D-6E8A-4147-A177-3AD203B41FA5}">
                      <a16:colId xmlns:a16="http://schemas.microsoft.com/office/drawing/2014/main" val="1193192979"/>
                    </a:ext>
                  </a:extLst>
                </a:gridCol>
                <a:gridCol w="10115550">
                  <a:extLst>
                    <a:ext uri="{9D8B030D-6E8A-4147-A177-3AD203B41FA5}">
                      <a16:colId xmlns:a16="http://schemas.microsoft.com/office/drawing/2014/main" val="1118545915"/>
                    </a:ext>
                  </a:extLst>
                </a:gridCol>
              </a:tblGrid>
              <a:tr h="263353">
                <a:tc gridSpan="2">
                  <a:txBody>
                    <a:bodyPr/>
                    <a:lstStyle/>
                    <a:p>
                      <a:pPr marL="0" marR="48895" algn="ctr">
                        <a:lnSpc>
                          <a:spcPct val="100000"/>
                        </a:lnSpc>
                        <a:spcBef>
                          <a:spcPts val="219"/>
                        </a:spcBef>
                      </a:pPr>
                      <a:r>
                        <a:rPr lang="ja-JP" altLang="en-US" sz="1000" b="1">
                          <a:solidFill>
                            <a:srgbClr val="FFFFFF"/>
                          </a:solidFill>
                          <a:latin typeface="メイリオ" panose="020B0604030504040204" pitchFamily="50" charset="-128"/>
                          <a:ea typeface="メイリオ" panose="020B0604030504040204" pitchFamily="50" charset="-128"/>
                          <a:cs typeface="MS UI Gothic"/>
                        </a:rPr>
                        <a:t>脆弱性・マルウェア対策</a:t>
                      </a:r>
                      <a:endParaRPr sz="1000" b="1">
                        <a:latin typeface="メイリオ" panose="020B0604030504040204" pitchFamily="50" charset="-128"/>
                        <a:ea typeface="メイリオ" panose="020B0604030504040204" pitchFamily="50" charset="-128"/>
                        <a:cs typeface="MS UI Gothic"/>
                      </a:endParaRPr>
                    </a:p>
                  </a:txBody>
                  <a:tcPr marL="0" marR="0" marT="27939"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4BB6C4"/>
                    </a:solidFill>
                  </a:tcPr>
                </a:tc>
                <a:tc hMerge="1">
                  <a:txBody>
                    <a:bodyPr/>
                    <a:lstStyle/>
                    <a:p>
                      <a:endParaRPr kumimoji="1" lang="ja-JP" altLang="en-US"/>
                    </a:p>
                  </a:txBody>
                  <a:tcPr/>
                </a:tc>
                <a:extLst>
                  <a:ext uri="{0D108BD9-81ED-4DB2-BD59-A6C34878D82A}">
                    <a16:rowId xmlns:a16="http://schemas.microsoft.com/office/drawing/2014/main" val="384054781"/>
                  </a:ext>
                </a:extLst>
              </a:tr>
              <a:tr h="408176">
                <a:tc>
                  <a:txBody>
                    <a:bodyPr/>
                    <a:lstStyle/>
                    <a:p>
                      <a:pPr marL="55563" indent="-7938" algn="l" fontAlgn="ctr"/>
                      <a:r>
                        <a:rPr kumimoji="1" lang="ja-JP" altLang="en-US" sz="1000" b="1" kern="1200">
                          <a:solidFill>
                            <a:schemeClr val="tx1">
                              <a:lumMod val="75000"/>
                              <a:lumOff val="25000"/>
                            </a:schemeClr>
                          </a:solidFill>
                          <a:latin typeface="メイリオ" panose="020B0604030504040204" pitchFamily="50" charset="-128"/>
                          <a:ea typeface="メイリオ" panose="020B0604030504040204" pitchFamily="50" charset="-128"/>
                          <a:cs typeface="+mn-cs"/>
                        </a:rPr>
                        <a:t>３－１</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DFF2F5"/>
                    </a:solidFill>
                  </a:tcPr>
                </a:tc>
                <a:tc>
                  <a:txBody>
                    <a:bodyPr/>
                    <a:lstStyle/>
                    <a:p>
                      <a:pPr marL="74613" indent="0" algn="l" fontAlgn="t">
                        <a:lnSpc>
                          <a:spcPts val="1300"/>
                        </a:lnSpc>
                      </a:pPr>
                      <a:r>
                        <a:rPr lang="en-US" altLang="ja-JP" sz="1050" kern="1200">
                          <a:solidFill>
                            <a:schemeClr val="tx1">
                              <a:lumMod val="75000"/>
                              <a:lumOff val="25000"/>
                            </a:schemeClr>
                          </a:solidFill>
                          <a:latin typeface="メイリオ" panose="020B0604030504040204" pitchFamily="50" charset="-128"/>
                          <a:ea typeface="メイリオ" panose="020B0604030504040204" pitchFamily="50" charset="-128"/>
                          <a:cs typeface="+mn-cs"/>
                        </a:rPr>
                        <a:t>FU</a:t>
                      </a:r>
                      <a:r>
                        <a:rPr lang="ja-JP" altLang="en-US" sz="1050" kern="1200">
                          <a:solidFill>
                            <a:schemeClr val="tx1">
                              <a:lumMod val="75000"/>
                              <a:lumOff val="25000"/>
                            </a:schemeClr>
                          </a:solidFill>
                          <a:latin typeface="メイリオ" panose="020B0604030504040204" pitchFamily="50" charset="-128"/>
                          <a:ea typeface="メイリオ" panose="020B0604030504040204" pitchFamily="50" charset="-128"/>
                          <a:cs typeface="+mn-cs"/>
                        </a:rPr>
                        <a:t>・</a:t>
                      </a:r>
                      <a:r>
                        <a:rPr lang="en-US" altLang="ja-JP" sz="1050" kern="1200">
                          <a:solidFill>
                            <a:schemeClr val="tx1">
                              <a:lumMod val="75000"/>
                              <a:lumOff val="25000"/>
                            </a:schemeClr>
                          </a:solidFill>
                          <a:latin typeface="メイリオ" panose="020B0604030504040204" pitchFamily="50" charset="-128"/>
                          <a:ea typeface="メイリオ" panose="020B0604030504040204" pitchFamily="50" charset="-128"/>
                          <a:cs typeface="+mn-cs"/>
                        </a:rPr>
                        <a:t>QU</a:t>
                      </a:r>
                      <a:r>
                        <a:rPr lang="ja-JP" altLang="en-US" sz="1050" kern="1200">
                          <a:solidFill>
                            <a:schemeClr val="tx1">
                              <a:lumMod val="75000"/>
                              <a:lumOff val="25000"/>
                            </a:schemeClr>
                          </a:solidFill>
                          <a:latin typeface="メイリオ" panose="020B0604030504040204" pitchFamily="50" charset="-128"/>
                          <a:ea typeface="メイリオ" panose="020B0604030504040204" pitchFamily="50" charset="-128"/>
                          <a:cs typeface="+mn-cs"/>
                        </a:rPr>
                        <a:t>・機能更新プログラムの適用状況を把握し、未適用</a:t>
                      </a:r>
                      <a:r>
                        <a:rPr lang="en-US" altLang="ja-JP" sz="1050" kern="1200">
                          <a:solidFill>
                            <a:schemeClr val="tx1">
                              <a:lumMod val="75000"/>
                              <a:lumOff val="25000"/>
                            </a:schemeClr>
                          </a:solidFill>
                          <a:latin typeface="メイリオ" panose="020B0604030504040204" pitchFamily="50" charset="-128"/>
                          <a:ea typeface="メイリオ" panose="020B0604030504040204" pitchFamily="50" charset="-128"/>
                          <a:cs typeface="+mn-cs"/>
                        </a:rPr>
                        <a:t>PC</a:t>
                      </a:r>
                      <a:r>
                        <a:rPr lang="ja-JP" altLang="en-US" sz="1050" kern="1200">
                          <a:solidFill>
                            <a:schemeClr val="tx1">
                              <a:lumMod val="75000"/>
                              <a:lumOff val="25000"/>
                            </a:schemeClr>
                          </a:solidFill>
                          <a:latin typeface="メイリオ" panose="020B0604030504040204" pitchFamily="50" charset="-128"/>
                          <a:ea typeface="メイリオ" panose="020B0604030504040204" pitchFamily="50" charset="-128"/>
                          <a:cs typeface="+mn-cs"/>
                        </a:rPr>
                        <a:t>に最新のプログラムを適用している。</a:t>
                      </a:r>
                    </a:p>
                  </a:txBody>
                  <a:tcPr marL="9525" marR="9525"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407767402"/>
                  </a:ext>
                </a:extLst>
              </a:tr>
            </a:tbl>
          </a:graphicData>
        </a:graphic>
      </p:graphicFrame>
      <p:sp>
        <p:nvSpPr>
          <p:cNvPr id="9" name="テキスト ボックス 8">
            <a:extLst>
              <a:ext uri="{FF2B5EF4-FFF2-40B4-BE49-F238E27FC236}">
                <a16:creationId xmlns:a16="http://schemas.microsoft.com/office/drawing/2014/main" id="{B74A6304-F637-EBCB-EB9F-4F32CACB5CDE}"/>
              </a:ext>
            </a:extLst>
          </p:cNvPr>
          <p:cNvSpPr txBox="1"/>
          <p:nvPr/>
        </p:nvSpPr>
        <p:spPr>
          <a:xfrm>
            <a:off x="620862" y="3670563"/>
            <a:ext cx="3812222" cy="711733"/>
          </a:xfrm>
          <a:prstGeom prst="rect">
            <a:avLst/>
          </a:prstGeom>
          <a:noFill/>
        </p:spPr>
        <p:txBody>
          <a:bodyPr wrap="square" rtlCol="0">
            <a:spAutoFit/>
          </a:bodyPr>
          <a:lstStyle/>
          <a:p>
            <a:pPr>
              <a:lnSpc>
                <a:spcPct val="150000"/>
              </a:lnSpc>
            </a:pPr>
            <a:r>
              <a:rPr lang="ja-JP" altLang="en-US" sz="1400" b="1">
                <a:solidFill>
                  <a:schemeClr val="tx1">
                    <a:lumMod val="75000"/>
                    <a:lumOff val="25000"/>
                  </a:schemeClr>
                </a:solidFill>
                <a:latin typeface="メイリオ" panose="020B0604030504040204" pitchFamily="50" charset="-128"/>
                <a:ea typeface="メイリオ" panose="020B0604030504040204" pitchFamily="50" charset="-128"/>
              </a:rPr>
              <a:t>機能更新プログラム・品質更新プログラムの適用状況をレポート形式で把握</a:t>
            </a:r>
          </a:p>
        </p:txBody>
      </p:sp>
      <p:sp>
        <p:nvSpPr>
          <p:cNvPr id="10" name="テキスト ボックス 9">
            <a:extLst>
              <a:ext uri="{FF2B5EF4-FFF2-40B4-BE49-F238E27FC236}">
                <a16:creationId xmlns:a16="http://schemas.microsoft.com/office/drawing/2014/main" id="{BD5FCC8F-C702-7998-CB53-9E4648719687}"/>
              </a:ext>
            </a:extLst>
          </p:cNvPr>
          <p:cNvSpPr txBox="1"/>
          <p:nvPr/>
        </p:nvSpPr>
        <p:spPr>
          <a:xfrm>
            <a:off x="585607" y="4437751"/>
            <a:ext cx="3858433" cy="1883593"/>
          </a:xfrm>
          <a:prstGeom prst="rect">
            <a:avLst/>
          </a:prstGeom>
          <a:noFill/>
          <a:ln>
            <a:noFill/>
          </a:ln>
        </p:spPr>
        <p:txBody>
          <a:bodyPr wrap="square" lIns="91440" tIns="45720" rIns="91440" bIns="45720" rtlCol="0" anchor="t">
            <a:spAutoFit/>
          </a:bodyPr>
          <a:lstStyle/>
          <a:p>
            <a:pPr>
              <a:lnSpc>
                <a:spcPct val="140000"/>
              </a:lnSpc>
            </a:pPr>
            <a:r>
              <a:rPr lang="en-US" altLang="ja-JP" sz="1200">
                <a:solidFill>
                  <a:schemeClr val="tx1">
                    <a:lumMod val="75000"/>
                    <a:lumOff val="25000"/>
                  </a:schemeClr>
                </a:solidFill>
                <a:latin typeface="メイリオ"/>
                <a:ea typeface="メイリオ"/>
              </a:rPr>
              <a:t>OS</a:t>
            </a:r>
            <a:r>
              <a:rPr lang="ja-JP" altLang="en-US" sz="1200">
                <a:solidFill>
                  <a:schemeClr val="tx1">
                    <a:lumMod val="75000"/>
                    <a:lumOff val="25000"/>
                  </a:schemeClr>
                </a:solidFill>
                <a:latin typeface="メイリオ"/>
                <a:ea typeface="メイリオ"/>
              </a:rPr>
              <a:t>・セキュリティパッチの適用状況を把握できます。 </a:t>
            </a:r>
            <a:r>
              <a:rPr lang="en-US" altLang="ja-JP" sz="1200">
                <a:solidFill>
                  <a:schemeClr val="tx1">
                    <a:lumMod val="75000"/>
                    <a:lumOff val="25000"/>
                  </a:schemeClr>
                </a:solidFill>
                <a:latin typeface="メイリオ"/>
                <a:ea typeface="メイリオ"/>
              </a:rPr>
              <a:t>OS </a:t>
            </a:r>
            <a:r>
              <a:rPr lang="ja-JP" altLang="en-US" sz="1200">
                <a:solidFill>
                  <a:schemeClr val="tx1">
                    <a:lumMod val="75000"/>
                    <a:lumOff val="25000"/>
                  </a:schemeClr>
                </a:solidFill>
                <a:latin typeface="メイリオ"/>
                <a:ea typeface="メイリオ"/>
              </a:rPr>
              <a:t>のサポートが終了しているデバイスや、最新の月例パッチ未適用のデバイスがあれば赤く表示され一目で対策の必要性が判断できます。</a:t>
            </a:r>
            <a:endParaRPr lang="en-US" altLang="ja-JP" sz="1200">
              <a:solidFill>
                <a:schemeClr val="tx1">
                  <a:lumMod val="75000"/>
                  <a:lumOff val="25000"/>
                </a:schemeClr>
              </a:solidFill>
              <a:latin typeface="メイリオ"/>
              <a:ea typeface="メイリオ"/>
            </a:endParaRPr>
          </a:p>
          <a:p>
            <a:pPr>
              <a:lnSpc>
                <a:spcPct val="140000"/>
              </a:lnSpc>
            </a:pPr>
            <a:endParaRPr lang="en-US" altLang="ja-JP" sz="1200">
              <a:solidFill>
                <a:schemeClr val="tx1">
                  <a:lumMod val="75000"/>
                  <a:lumOff val="25000"/>
                </a:schemeClr>
              </a:solidFill>
              <a:latin typeface="メイリオ" panose="020B0604030504040204" pitchFamily="50" charset="-128"/>
              <a:ea typeface="メイリオ" panose="020B0604030504040204" pitchFamily="50" charset="-128"/>
            </a:endParaRPr>
          </a:p>
          <a:p>
            <a:pPr>
              <a:lnSpc>
                <a:spcPct val="140000"/>
              </a:lnSpc>
            </a:pPr>
            <a:r>
              <a:rPr lang="ja-JP" altLang="en-US" sz="1200">
                <a:solidFill>
                  <a:schemeClr val="tx1">
                    <a:lumMod val="75000"/>
                    <a:lumOff val="25000"/>
                  </a:schemeClr>
                </a:solidFill>
                <a:latin typeface="メイリオ"/>
                <a:ea typeface="メイリオ"/>
              </a:rPr>
              <a:t>アップデートが必要なデバイスに対して</a:t>
            </a:r>
            <a:r>
              <a:rPr lang="en-US" altLang="ja-JP" sz="1200">
                <a:solidFill>
                  <a:schemeClr val="tx1">
                    <a:lumMod val="75000"/>
                    <a:lumOff val="25000"/>
                  </a:schemeClr>
                </a:solidFill>
                <a:latin typeface="メイリオ"/>
                <a:ea typeface="メイリオ"/>
              </a:rPr>
              <a:t> FU</a:t>
            </a:r>
            <a:r>
              <a:rPr lang="ja-JP" altLang="en-US" sz="1200">
                <a:solidFill>
                  <a:schemeClr val="tx1">
                    <a:lumMod val="75000"/>
                    <a:lumOff val="25000"/>
                  </a:schemeClr>
                </a:solidFill>
                <a:latin typeface="メイリオ"/>
                <a:ea typeface="メイリオ"/>
              </a:rPr>
              <a:t>・</a:t>
            </a:r>
            <a:r>
              <a:rPr lang="en-US" altLang="ja-JP" sz="1200">
                <a:solidFill>
                  <a:schemeClr val="tx1">
                    <a:lumMod val="75000"/>
                    <a:lumOff val="25000"/>
                  </a:schemeClr>
                </a:solidFill>
                <a:latin typeface="メイリオ"/>
                <a:ea typeface="メイリオ"/>
              </a:rPr>
              <a:t>QU</a:t>
            </a:r>
            <a:r>
              <a:rPr lang="ja-JP" altLang="en-US" sz="1200">
                <a:solidFill>
                  <a:schemeClr val="tx1">
                    <a:lumMod val="75000"/>
                    <a:lumOff val="25000"/>
                  </a:schemeClr>
                </a:solidFill>
                <a:latin typeface="メイリオ"/>
                <a:ea typeface="メイリオ"/>
              </a:rPr>
              <a:t>ともに配信を行う事も可能です。</a:t>
            </a:r>
          </a:p>
        </p:txBody>
      </p:sp>
      <p:sp>
        <p:nvSpPr>
          <p:cNvPr id="11" name="角丸四角形 19">
            <a:extLst>
              <a:ext uri="{FF2B5EF4-FFF2-40B4-BE49-F238E27FC236}">
                <a16:creationId xmlns:a16="http://schemas.microsoft.com/office/drawing/2014/main" id="{289988D5-B7DA-A58D-30A4-4046F18D08BC}"/>
              </a:ext>
            </a:extLst>
          </p:cNvPr>
          <p:cNvSpPr/>
          <p:nvPr/>
        </p:nvSpPr>
        <p:spPr>
          <a:xfrm>
            <a:off x="585607" y="3197125"/>
            <a:ext cx="3890599" cy="369331"/>
          </a:xfrm>
          <a:prstGeom prst="roundRect">
            <a:avLst>
              <a:gd name="adj" fmla="val 28836"/>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b="1">
                <a:latin typeface="メイリオ" panose="020B0604030504040204" pitchFamily="50" charset="-128"/>
                <a:ea typeface="メイリオ" panose="020B0604030504040204" pitchFamily="50" charset="-128"/>
                <a:cs typeface="メイリオ" panose="020B0604030504040204" pitchFamily="50" charset="-128"/>
              </a:rPr>
              <a:t>Windows </a:t>
            </a:r>
            <a:r>
              <a:rPr kumimoji="1" lang="ja-JP" altLang="en-US" sz="1200" b="1">
                <a:latin typeface="メイリオ" panose="020B0604030504040204" pitchFamily="50" charset="-128"/>
                <a:ea typeface="メイリオ" panose="020B0604030504040204" pitchFamily="50" charset="-128"/>
                <a:cs typeface="メイリオ" panose="020B0604030504040204" pitchFamily="50" charset="-128"/>
              </a:rPr>
              <a:t>アップデート管理</a:t>
            </a:r>
          </a:p>
        </p:txBody>
      </p:sp>
      <p:pic>
        <p:nvPicPr>
          <p:cNvPr id="12" name="図 11">
            <a:extLst>
              <a:ext uri="{FF2B5EF4-FFF2-40B4-BE49-F238E27FC236}">
                <a16:creationId xmlns:a16="http://schemas.microsoft.com/office/drawing/2014/main" id="{0780C883-4A75-2289-D6B8-61FBE118C7EF}"/>
              </a:ext>
            </a:extLst>
          </p:cNvPr>
          <p:cNvPicPr>
            <a:picLocks noChangeAspect="1"/>
          </p:cNvPicPr>
          <p:nvPr/>
        </p:nvPicPr>
        <p:blipFill>
          <a:blip r:embed="rId3"/>
          <a:stretch>
            <a:fillRect/>
          </a:stretch>
        </p:blipFill>
        <p:spPr>
          <a:xfrm>
            <a:off x="5151766" y="3197125"/>
            <a:ext cx="5128059" cy="3205036"/>
          </a:xfrm>
          <a:prstGeom prst="rect">
            <a:avLst/>
          </a:prstGeom>
          <a:ln w="6350">
            <a:solidFill>
              <a:schemeClr val="bg1">
                <a:lumMod val="65000"/>
              </a:schemeClr>
            </a:solidFill>
          </a:ln>
        </p:spPr>
      </p:pic>
      <p:sp>
        <p:nvSpPr>
          <p:cNvPr id="13" name="フリーフォーム: 図形 12">
            <a:extLst>
              <a:ext uri="{FF2B5EF4-FFF2-40B4-BE49-F238E27FC236}">
                <a16:creationId xmlns:a16="http://schemas.microsoft.com/office/drawing/2014/main" id="{BE240054-5251-77A5-D405-C1E320FB5F4C}"/>
              </a:ext>
            </a:extLst>
          </p:cNvPr>
          <p:cNvSpPr/>
          <p:nvPr/>
        </p:nvSpPr>
        <p:spPr>
          <a:xfrm rot="10800000">
            <a:off x="6928113" y="3128019"/>
            <a:ext cx="2379690" cy="825849"/>
          </a:xfrm>
          <a:custGeom>
            <a:avLst/>
            <a:gdLst>
              <a:gd name="connsiteX0" fmla="*/ 2587034 w 2700912"/>
              <a:gd name="connsiteY0" fmla="*/ 858863 h 858863"/>
              <a:gd name="connsiteX1" fmla="*/ 113878 w 2700912"/>
              <a:gd name="connsiteY1" fmla="*/ 858863 h 858863"/>
              <a:gd name="connsiteX2" fmla="*/ 0 w 2700912"/>
              <a:gd name="connsiteY2" fmla="*/ 744985 h 858863"/>
              <a:gd name="connsiteX3" fmla="*/ 0 w 2700912"/>
              <a:gd name="connsiteY3" fmla="*/ 289487 h 858863"/>
              <a:gd name="connsiteX4" fmla="*/ 113878 w 2700912"/>
              <a:gd name="connsiteY4" fmla="*/ 175609 h 858863"/>
              <a:gd name="connsiteX5" fmla="*/ 1943383 w 2700912"/>
              <a:gd name="connsiteY5" fmla="*/ 175609 h 858863"/>
              <a:gd name="connsiteX6" fmla="*/ 2094817 w 2700912"/>
              <a:gd name="connsiteY6" fmla="*/ 0 h 858863"/>
              <a:gd name="connsiteX7" fmla="*/ 2246251 w 2700912"/>
              <a:gd name="connsiteY7" fmla="*/ 175609 h 858863"/>
              <a:gd name="connsiteX8" fmla="*/ 2587034 w 2700912"/>
              <a:gd name="connsiteY8" fmla="*/ 175609 h 858863"/>
              <a:gd name="connsiteX9" fmla="*/ 2700912 w 2700912"/>
              <a:gd name="connsiteY9" fmla="*/ 289487 h 858863"/>
              <a:gd name="connsiteX10" fmla="*/ 2700912 w 2700912"/>
              <a:gd name="connsiteY10" fmla="*/ 744985 h 858863"/>
              <a:gd name="connsiteX11" fmla="*/ 2587034 w 2700912"/>
              <a:gd name="connsiteY11" fmla="*/ 858863 h 858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00912" h="858863">
                <a:moveTo>
                  <a:pt x="2587034" y="858863"/>
                </a:moveTo>
                <a:lnTo>
                  <a:pt x="113878" y="858863"/>
                </a:lnTo>
                <a:cubicBezTo>
                  <a:pt x="50985" y="858863"/>
                  <a:pt x="0" y="807878"/>
                  <a:pt x="0" y="744985"/>
                </a:cubicBezTo>
                <a:lnTo>
                  <a:pt x="0" y="289487"/>
                </a:lnTo>
                <a:cubicBezTo>
                  <a:pt x="0" y="226594"/>
                  <a:pt x="50985" y="175609"/>
                  <a:pt x="113878" y="175609"/>
                </a:cubicBezTo>
                <a:lnTo>
                  <a:pt x="1943383" y="175609"/>
                </a:lnTo>
                <a:lnTo>
                  <a:pt x="2094817" y="0"/>
                </a:lnTo>
                <a:lnTo>
                  <a:pt x="2246251" y="175609"/>
                </a:lnTo>
                <a:lnTo>
                  <a:pt x="2587034" y="175609"/>
                </a:lnTo>
                <a:cubicBezTo>
                  <a:pt x="2649927" y="175609"/>
                  <a:pt x="2700912" y="226594"/>
                  <a:pt x="2700912" y="289487"/>
                </a:cubicBezTo>
                <a:lnTo>
                  <a:pt x="2700912" y="744985"/>
                </a:lnTo>
                <a:cubicBezTo>
                  <a:pt x="2700912" y="807878"/>
                  <a:pt x="2649927" y="858863"/>
                  <a:pt x="2587034" y="858863"/>
                </a:cubicBezTo>
                <a:close/>
              </a:path>
            </a:pathLst>
          </a:custGeom>
          <a:solidFill>
            <a:schemeClr val="bg1">
              <a:alpha val="7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0AC83093-267F-33AA-6FAB-0AD5F7C85D79}"/>
              </a:ext>
            </a:extLst>
          </p:cNvPr>
          <p:cNvSpPr txBox="1"/>
          <p:nvPr/>
        </p:nvSpPr>
        <p:spPr>
          <a:xfrm>
            <a:off x="7012846" y="3196132"/>
            <a:ext cx="2209724" cy="490134"/>
          </a:xfrm>
          <a:prstGeom prst="rect">
            <a:avLst/>
          </a:prstGeom>
          <a:noFill/>
        </p:spPr>
        <p:txBody>
          <a:bodyPr wrap="square" rtlCol="0">
            <a:spAutoFit/>
          </a:bodyPr>
          <a:lstStyle/>
          <a:p>
            <a:pPr algn="ctr">
              <a:lnSpc>
                <a:spcPct val="120000"/>
              </a:lnSpc>
            </a:pPr>
            <a:r>
              <a:rPr kumimoji="1" lang="en-US" altLang="ja-JP" sz="1100" b="1">
                <a:solidFill>
                  <a:srgbClr val="C00000"/>
                </a:solidFill>
                <a:latin typeface="メイリオ" panose="020B0604030504040204" pitchFamily="50" charset="-128"/>
                <a:ea typeface="メイリオ" panose="020B0604030504040204" pitchFamily="50" charset="-128"/>
              </a:rPr>
              <a:t>OS</a:t>
            </a:r>
            <a:r>
              <a:rPr kumimoji="1" lang="ja-JP" altLang="en-US" sz="1100" b="1">
                <a:solidFill>
                  <a:srgbClr val="C00000"/>
                </a:solidFill>
                <a:latin typeface="メイリオ" panose="020B0604030504040204" pitchFamily="50" charset="-128"/>
                <a:ea typeface="メイリオ" panose="020B0604030504040204" pitchFamily="50" charset="-128"/>
              </a:rPr>
              <a:t>サポートが終了している</a:t>
            </a:r>
            <a:endParaRPr kumimoji="1" lang="en-US" altLang="ja-JP" sz="1100" b="1">
              <a:solidFill>
                <a:srgbClr val="C00000"/>
              </a:solidFill>
              <a:latin typeface="メイリオ" panose="020B0604030504040204" pitchFamily="50" charset="-128"/>
              <a:ea typeface="メイリオ" panose="020B0604030504040204" pitchFamily="50" charset="-128"/>
            </a:endParaRPr>
          </a:p>
          <a:p>
            <a:pPr algn="ctr">
              <a:lnSpc>
                <a:spcPct val="120000"/>
              </a:lnSpc>
            </a:pPr>
            <a:r>
              <a:rPr kumimoji="1" lang="ja-JP" altLang="en-US" sz="1100" b="1">
                <a:solidFill>
                  <a:srgbClr val="C00000"/>
                </a:solidFill>
                <a:latin typeface="メイリオ" panose="020B0604030504040204" pitchFamily="50" charset="-128"/>
                <a:ea typeface="メイリオ" panose="020B0604030504040204" pitchFamily="50" charset="-128"/>
              </a:rPr>
              <a:t>デバイスの有無が確認可能</a:t>
            </a:r>
          </a:p>
        </p:txBody>
      </p:sp>
      <p:sp>
        <p:nvSpPr>
          <p:cNvPr id="15" name="フリーフォーム: 図形 14">
            <a:extLst>
              <a:ext uri="{FF2B5EF4-FFF2-40B4-BE49-F238E27FC236}">
                <a16:creationId xmlns:a16="http://schemas.microsoft.com/office/drawing/2014/main" id="{1C59D67E-9496-4F4B-AB95-D50ED4844664}"/>
              </a:ext>
            </a:extLst>
          </p:cNvPr>
          <p:cNvSpPr/>
          <p:nvPr/>
        </p:nvSpPr>
        <p:spPr>
          <a:xfrm rot="16200000">
            <a:off x="9259789" y="3796229"/>
            <a:ext cx="825850" cy="3182562"/>
          </a:xfrm>
          <a:custGeom>
            <a:avLst/>
            <a:gdLst>
              <a:gd name="connsiteX0" fmla="*/ 825850 w 825850"/>
              <a:gd name="connsiteY0" fmla="*/ 806371 h 2759150"/>
              <a:gd name="connsiteX1" fmla="*/ 656991 w 825850"/>
              <a:gd name="connsiteY1" fmla="*/ 947536 h 2759150"/>
              <a:gd name="connsiteX2" fmla="*/ 656991 w 825850"/>
              <a:gd name="connsiteY2" fmla="*/ 2652993 h 2759150"/>
              <a:gd name="connsiteX3" fmla="*/ 547490 w 825850"/>
              <a:gd name="connsiteY3" fmla="*/ 2759150 h 2759150"/>
              <a:gd name="connsiteX4" fmla="*/ 109501 w 825850"/>
              <a:gd name="connsiteY4" fmla="*/ 2759150 h 2759150"/>
              <a:gd name="connsiteX5" fmla="*/ 0 w 825850"/>
              <a:gd name="connsiteY5" fmla="*/ 2652993 h 2759150"/>
              <a:gd name="connsiteX6" fmla="*/ 0 w 825850"/>
              <a:gd name="connsiteY6" fmla="*/ 347528 h 2759150"/>
              <a:gd name="connsiteX7" fmla="*/ 109501 w 825850"/>
              <a:gd name="connsiteY7" fmla="*/ 241371 h 2759150"/>
              <a:gd name="connsiteX8" fmla="*/ 210205 w 825850"/>
              <a:gd name="connsiteY8" fmla="*/ 241371 h 2759150"/>
              <a:gd name="connsiteX9" fmla="*/ 330890 w 825850"/>
              <a:gd name="connsiteY9" fmla="*/ 0 h 2759150"/>
              <a:gd name="connsiteX10" fmla="*/ 451575 w 825850"/>
              <a:gd name="connsiteY10" fmla="*/ 241371 h 2759150"/>
              <a:gd name="connsiteX11" fmla="*/ 547490 w 825850"/>
              <a:gd name="connsiteY11" fmla="*/ 241371 h 2759150"/>
              <a:gd name="connsiteX12" fmla="*/ 656991 w 825850"/>
              <a:gd name="connsiteY12" fmla="*/ 347528 h 2759150"/>
              <a:gd name="connsiteX13" fmla="*/ 656991 w 825850"/>
              <a:gd name="connsiteY13" fmla="*/ 665203 h 275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5850" h="2759150">
                <a:moveTo>
                  <a:pt x="825850" y="806371"/>
                </a:moveTo>
                <a:lnTo>
                  <a:pt x="656991" y="947536"/>
                </a:lnTo>
                <a:lnTo>
                  <a:pt x="656991" y="2652993"/>
                </a:lnTo>
                <a:cubicBezTo>
                  <a:pt x="656991" y="2711622"/>
                  <a:pt x="607966" y="2759150"/>
                  <a:pt x="547490" y="2759150"/>
                </a:cubicBezTo>
                <a:lnTo>
                  <a:pt x="109501" y="2759150"/>
                </a:lnTo>
                <a:cubicBezTo>
                  <a:pt x="49025" y="2759150"/>
                  <a:pt x="0" y="2711622"/>
                  <a:pt x="0" y="2652993"/>
                </a:cubicBezTo>
                <a:lnTo>
                  <a:pt x="0" y="347528"/>
                </a:lnTo>
                <a:cubicBezTo>
                  <a:pt x="0" y="288899"/>
                  <a:pt x="49025" y="241371"/>
                  <a:pt x="109501" y="241371"/>
                </a:cubicBezTo>
                <a:lnTo>
                  <a:pt x="210205" y="241371"/>
                </a:lnTo>
                <a:lnTo>
                  <a:pt x="330890" y="0"/>
                </a:lnTo>
                <a:lnTo>
                  <a:pt x="451575" y="241371"/>
                </a:lnTo>
                <a:lnTo>
                  <a:pt x="547490" y="241371"/>
                </a:lnTo>
                <a:cubicBezTo>
                  <a:pt x="607966" y="241371"/>
                  <a:pt x="656991" y="288899"/>
                  <a:pt x="656991" y="347528"/>
                </a:cubicBezTo>
                <a:lnTo>
                  <a:pt x="656991" y="665203"/>
                </a:lnTo>
                <a:close/>
              </a:path>
            </a:pathLst>
          </a:custGeom>
          <a:solidFill>
            <a:schemeClr val="bg1">
              <a:alpha val="7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7" name="テキスト ボックス 16">
            <a:extLst>
              <a:ext uri="{FF2B5EF4-FFF2-40B4-BE49-F238E27FC236}">
                <a16:creationId xmlns:a16="http://schemas.microsoft.com/office/drawing/2014/main" id="{D52F329C-D8F4-5BBA-5F28-51A2362D82C6}"/>
              </a:ext>
            </a:extLst>
          </p:cNvPr>
          <p:cNvSpPr txBox="1"/>
          <p:nvPr/>
        </p:nvSpPr>
        <p:spPr>
          <a:xfrm>
            <a:off x="8457250" y="5236877"/>
            <a:ext cx="2696727" cy="490134"/>
          </a:xfrm>
          <a:prstGeom prst="rect">
            <a:avLst/>
          </a:prstGeom>
          <a:noFill/>
        </p:spPr>
        <p:txBody>
          <a:bodyPr wrap="square" rtlCol="0">
            <a:spAutoFit/>
          </a:bodyPr>
          <a:lstStyle/>
          <a:p>
            <a:pPr algn="ctr">
              <a:lnSpc>
                <a:spcPct val="120000"/>
              </a:lnSpc>
            </a:pPr>
            <a:r>
              <a:rPr kumimoji="1" lang="ja-JP" altLang="en-US" sz="1100" b="1">
                <a:solidFill>
                  <a:srgbClr val="C00000"/>
                </a:solidFill>
                <a:latin typeface="メイリオ" panose="020B0604030504040204" pitchFamily="50" charset="-128"/>
                <a:ea typeface="メイリオ" panose="020B0604030504040204" pitchFamily="50" charset="-128"/>
              </a:rPr>
              <a:t>月例パッチ（サーバ・クライアント）が未適用のデバイスの有無が確認可能</a:t>
            </a:r>
          </a:p>
        </p:txBody>
      </p:sp>
      <p:grpSp>
        <p:nvGrpSpPr>
          <p:cNvPr id="18" name="グループ化 17">
            <a:extLst>
              <a:ext uri="{FF2B5EF4-FFF2-40B4-BE49-F238E27FC236}">
                <a16:creationId xmlns:a16="http://schemas.microsoft.com/office/drawing/2014/main" id="{B2C53072-9DC7-60C8-1B57-15A0FA7D3646}"/>
              </a:ext>
            </a:extLst>
          </p:cNvPr>
          <p:cNvGrpSpPr/>
          <p:nvPr/>
        </p:nvGrpSpPr>
        <p:grpSpPr>
          <a:xfrm>
            <a:off x="8315307" y="289545"/>
            <a:ext cx="3451506" cy="277624"/>
            <a:chOff x="8315307" y="289545"/>
            <a:chExt cx="3451506" cy="277624"/>
          </a:xfrm>
        </p:grpSpPr>
        <p:sp>
          <p:nvSpPr>
            <p:cNvPr id="19" name="角丸四角形 19">
              <a:extLst>
                <a:ext uri="{FF2B5EF4-FFF2-40B4-BE49-F238E27FC236}">
                  <a16:creationId xmlns:a16="http://schemas.microsoft.com/office/drawing/2014/main" id="{0CA89B71-1184-2807-BE6F-0E97CF9DB697}"/>
                </a:ext>
              </a:extLst>
            </p:cNvPr>
            <p:cNvSpPr/>
            <p:nvPr/>
          </p:nvSpPr>
          <p:spPr>
            <a:xfrm>
              <a:off x="8315307" y="289545"/>
              <a:ext cx="766943" cy="277624"/>
            </a:xfrm>
            <a:prstGeom prst="roundRect">
              <a:avLst>
                <a:gd name="adj" fmla="val 28836"/>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900" b="1">
                  <a:latin typeface="メイリオ" panose="020B0604030504040204" pitchFamily="50" charset="-128"/>
                  <a:ea typeface="メイリオ" panose="020B0604030504040204" pitchFamily="50" charset="-128"/>
                  <a:cs typeface="メイリオ" panose="020B0604030504040204" pitchFamily="50" charset="-128"/>
                </a:rPr>
                <a:t>iOS</a:t>
              </a:r>
              <a:endParaRPr kumimoji="1" lang="ja-JP" altLang="en-US" sz="900" b="1">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 name="角丸四角形 19">
              <a:extLst>
                <a:ext uri="{FF2B5EF4-FFF2-40B4-BE49-F238E27FC236}">
                  <a16:creationId xmlns:a16="http://schemas.microsoft.com/office/drawing/2014/main" id="{A18CDD89-B834-7CEA-579C-ED7346C77CBB}"/>
                </a:ext>
              </a:extLst>
            </p:cNvPr>
            <p:cNvSpPr/>
            <p:nvPr/>
          </p:nvSpPr>
          <p:spPr>
            <a:xfrm>
              <a:off x="9158450" y="289545"/>
              <a:ext cx="782537" cy="277624"/>
            </a:xfrm>
            <a:prstGeom prst="roundRect">
              <a:avLst>
                <a:gd name="adj" fmla="val 28836"/>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900" b="1">
                  <a:latin typeface="メイリオ" panose="020B0604030504040204" pitchFamily="50" charset="-128"/>
                  <a:ea typeface="メイリオ" panose="020B0604030504040204" pitchFamily="50" charset="-128"/>
                  <a:cs typeface="メイリオ" panose="020B0604030504040204" pitchFamily="50" charset="-128"/>
                </a:rPr>
                <a:t>Android</a:t>
              </a:r>
              <a:endParaRPr kumimoji="1" lang="ja-JP" altLang="en-US" sz="900" b="1">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 name="角丸四角形 19">
              <a:extLst>
                <a:ext uri="{FF2B5EF4-FFF2-40B4-BE49-F238E27FC236}">
                  <a16:creationId xmlns:a16="http://schemas.microsoft.com/office/drawing/2014/main" id="{424C240F-CB50-8C7F-BE9C-47A03A3EA75C}"/>
                </a:ext>
              </a:extLst>
            </p:cNvPr>
            <p:cNvSpPr/>
            <p:nvPr/>
          </p:nvSpPr>
          <p:spPr>
            <a:xfrm>
              <a:off x="10012244" y="289545"/>
              <a:ext cx="841656" cy="277624"/>
            </a:xfrm>
            <a:prstGeom prst="roundRect">
              <a:avLst>
                <a:gd name="adj" fmla="val 2883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900" b="1">
                  <a:latin typeface="メイリオ" panose="020B0604030504040204" pitchFamily="50" charset="-128"/>
                  <a:ea typeface="メイリオ" panose="020B0604030504040204" pitchFamily="50" charset="-128"/>
                  <a:cs typeface="メイリオ" panose="020B0604030504040204" pitchFamily="50" charset="-128"/>
                </a:rPr>
                <a:t>Windows</a:t>
              </a:r>
              <a:endParaRPr kumimoji="1" lang="ja-JP" altLang="en-US" sz="900" b="1">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 name="角丸四角形 19">
              <a:extLst>
                <a:ext uri="{FF2B5EF4-FFF2-40B4-BE49-F238E27FC236}">
                  <a16:creationId xmlns:a16="http://schemas.microsoft.com/office/drawing/2014/main" id="{6780F939-3EDF-9B27-BBBD-EB72C0E5C8F6}"/>
                </a:ext>
              </a:extLst>
            </p:cNvPr>
            <p:cNvSpPr/>
            <p:nvPr/>
          </p:nvSpPr>
          <p:spPr>
            <a:xfrm>
              <a:off x="10925157" y="289545"/>
              <a:ext cx="841656" cy="277624"/>
            </a:xfrm>
            <a:prstGeom prst="roundRect">
              <a:avLst>
                <a:gd name="adj" fmla="val 28836"/>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900" b="1">
                  <a:latin typeface="メイリオ" panose="020B0604030504040204" pitchFamily="50" charset="-128"/>
                  <a:ea typeface="メイリオ" panose="020B0604030504040204" pitchFamily="50" charset="-128"/>
                  <a:cs typeface="メイリオ" panose="020B0604030504040204" pitchFamily="50" charset="-128"/>
                </a:rPr>
                <a:t>mac</a:t>
              </a:r>
              <a:endParaRPr kumimoji="1" lang="ja-JP" altLang="en-US" sz="900" b="1">
                <a:latin typeface="メイリオ" panose="020B0604030504040204" pitchFamily="50" charset="-128"/>
                <a:ea typeface="メイリオ" panose="020B0604030504040204" pitchFamily="50" charset="-128"/>
                <a:cs typeface="メイリオ" panose="020B0604030504040204" pitchFamily="50" charset="-128"/>
              </a:endParaRPr>
            </a:p>
          </p:txBody>
        </p:sp>
      </p:grpSp>
    </p:spTree>
    <p:extLst>
      <p:ext uri="{BB962C8B-B14F-4D97-AF65-F5344CB8AC3E}">
        <p14:creationId xmlns:p14="http://schemas.microsoft.com/office/powerpoint/2010/main" val="7511284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プレースホルダー 3">
            <a:extLst>
              <a:ext uri="{FF2B5EF4-FFF2-40B4-BE49-F238E27FC236}">
                <a16:creationId xmlns:a16="http://schemas.microsoft.com/office/drawing/2014/main" id="{A919232C-0748-0085-AA4C-15434C9A01D4}"/>
              </a:ext>
            </a:extLst>
          </p:cNvPr>
          <p:cNvSpPr>
            <a:spLocks noGrp="1"/>
          </p:cNvSpPr>
          <p:nvPr>
            <p:ph type="body" sz="quarter" idx="15"/>
          </p:nvPr>
        </p:nvSpPr>
        <p:spPr/>
        <p:txBody>
          <a:bodyPr/>
          <a:lstStyle/>
          <a:p>
            <a:r>
              <a:rPr lang="en-US" altLang="ja-JP"/>
              <a:t>LANSCOPE </a:t>
            </a:r>
            <a:r>
              <a:rPr lang="ja-JP" altLang="en-US"/>
              <a:t>で実現する情報セキュリティ　～ 脆弱性・マルウェア対策 ～</a:t>
            </a:r>
          </a:p>
        </p:txBody>
      </p:sp>
      <p:graphicFrame>
        <p:nvGraphicFramePr>
          <p:cNvPr id="16" name="表 15">
            <a:extLst>
              <a:ext uri="{FF2B5EF4-FFF2-40B4-BE49-F238E27FC236}">
                <a16:creationId xmlns:a16="http://schemas.microsoft.com/office/drawing/2014/main" id="{A868F258-869E-8BA0-ADAE-9EDEFCF98E13}"/>
              </a:ext>
            </a:extLst>
          </p:cNvPr>
          <p:cNvGraphicFramePr>
            <a:graphicFrameLocks noGrp="1"/>
          </p:cNvGraphicFramePr>
          <p:nvPr>
            <p:extLst>
              <p:ext uri="{D42A27DB-BD31-4B8C-83A1-F6EECF244321}">
                <p14:modId xmlns:p14="http://schemas.microsoft.com/office/powerpoint/2010/main" val="132133762"/>
              </p:ext>
            </p:extLst>
          </p:nvPr>
        </p:nvGraphicFramePr>
        <p:xfrm>
          <a:off x="503105" y="896983"/>
          <a:ext cx="11117395" cy="1868962"/>
        </p:xfrm>
        <a:graphic>
          <a:graphicData uri="http://schemas.openxmlformats.org/drawingml/2006/table">
            <a:tbl>
              <a:tblPr firstRow="1" bandRow="1">
                <a:tableStyleId>{2D5ABB26-0587-4C30-8999-92F81FD0307C}</a:tableStyleId>
              </a:tblPr>
              <a:tblGrid>
                <a:gridCol w="1001845">
                  <a:extLst>
                    <a:ext uri="{9D8B030D-6E8A-4147-A177-3AD203B41FA5}">
                      <a16:colId xmlns:a16="http://schemas.microsoft.com/office/drawing/2014/main" val="1193192979"/>
                    </a:ext>
                  </a:extLst>
                </a:gridCol>
                <a:gridCol w="10115550">
                  <a:extLst>
                    <a:ext uri="{9D8B030D-6E8A-4147-A177-3AD203B41FA5}">
                      <a16:colId xmlns:a16="http://schemas.microsoft.com/office/drawing/2014/main" val="1118545915"/>
                    </a:ext>
                  </a:extLst>
                </a:gridCol>
              </a:tblGrid>
              <a:tr h="236258">
                <a:tc gridSpan="2">
                  <a:txBody>
                    <a:bodyPr/>
                    <a:lstStyle/>
                    <a:p>
                      <a:pPr marL="0" marR="48895" algn="ctr">
                        <a:lnSpc>
                          <a:spcPct val="100000"/>
                        </a:lnSpc>
                        <a:spcBef>
                          <a:spcPts val="219"/>
                        </a:spcBef>
                      </a:pPr>
                      <a:r>
                        <a:rPr lang="ja-JP" altLang="en-US" sz="1000" b="1">
                          <a:solidFill>
                            <a:schemeClr val="bg1"/>
                          </a:solidFill>
                          <a:latin typeface="メイリオ" panose="020B0604030504040204" pitchFamily="50" charset="-128"/>
                          <a:ea typeface="メイリオ" panose="020B0604030504040204" pitchFamily="50" charset="-128"/>
                          <a:cs typeface="MS UI Gothic"/>
                        </a:rPr>
                        <a:t>脆弱性・マルウェア対策</a:t>
                      </a:r>
                      <a:endParaRPr sz="1000" b="1">
                        <a:solidFill>
                          <a:schemeClr val="bg1"/>
                        </a:solidFill>
                        <a:latin typeface="メイリオ" panose="020B0604030504040204" pitchFamily="50" charset="-128"/>
                        <a:ea typeface="メイリオ" panose="020B0604030504040204" pitchFamily="50" charset="-128"/>
                        <a:cs typeface="MS UI Gothic"/>
                      </a:endParaRPr>
                    </a:p>
                  </a:txBody>
                  <a:tcPr marL="0" marR="0" marT="27939"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4BB6C4"/>
                    </a:solidFill>
                  </a:tcPr>
                </a:tc>
                <a:tc hMerge="1">
                  <a:txBody>
                    <a:bodyPr/>
                    <a:lstStyle/>
                    <a:p>
                      <a:endParaRPr kumimoji="1" lang="ja-JP" altLang="en-US"/>
                    </a:p>
                  </a:txBody>
                  <a:tcPr/>
                </a:tc>
                <a:extLst>
                  <a:ext uri="{0D108BD9-81ED-4DB2-BD59-A6C34878D82A}">
                    <a16:rowId xmlns:a16="http://schemas.microsoft.com/office/drawing/2014/main" val="384054781"/>
                  </a:ext>
                </a:extLst>
              </a:tr>
              <a:tr h="408176">
                <a:tc>
                  <a:txBody>
                    <a:bodyPr/>
                    <a:lstStyle/>
                    <a:p>
                      <a:pPr marL="55563" indent="-7938" algn="l" fontAlgn="ctr"/>
                      <a:r>
                        <a:rPr kumimoji="1" lang="ja-JP" altLang="en-US" sz="1000" b="1" kern="1200">
                          <a:solidFill>
                            <a:schemeClr val="tx1">
                              <a:lumMod val="75000"/>
                              <a:lumOff val="25000"/>
                            </a:schemeClr>
                          </a:solidFill>
                          <a:latin typeface="メイリオ" panose="020B0604030504040204" pitchFamily="50" charset="-128"/>
                          <a:ea typeface="メイリオ" panose="020B0604030504040204" pitchFamily="50" charset="-128"/>
                          <a:cs typeface="+mn-cs"/>
                        </a:rPr>
                        <a:t>３－４</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DFF2F5"/>
                    </a:solidFill>
                  </a:tcPr>
                </a:tc>
                <a:tc>
                  <a:txBody>
                    <a:bodyPr/>
                    <a:lstStyle/>
                    <a:p>
                      <a:pPr marL="74613" indent="0" algn="l" fontAlgn="t">
                        <a:lnSpc>
                          <a:spcPts val="1300"/>
                        </a:lnSpc>
                      </a:pPr>
                      <a:r>
                        <a:rPr lang="ja-JP" altLang="en-US" sz="1050" kern="1200">
                          <a:solidFill>
                            <a:schemeClr val="tx1">
                              <a:lumMod val="75000"/>
                              <a:lumOff val="25000"/>
                            </a:schemeClr>
                          </a:solidFill>
                          <a:latin typeface="メイリオ" panose="020B0604030504040204" pitchFamily="50" charset="-128"/>
                          <a:ea typeface="メイリオ" panose="020B0604030504040204" pitchFamily="50" charset="-128"/>
                          <a:cs typeface="+mn-cs"/>
                        </a:rPr>
                        <a:t>ウイルス対策ソフトを導入し、パターンファイルは常に最新にしている。</a:t>
                      </a:r>
                    </a:p>
                  </a:txBody>
                  <a:tcPr marL="9525" marR="9525"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407767402"/>
                  </a:ext>
                </a:extLst>
              </a:tr>
              <a:tr h="408176">
                <a:tc>
                  <a:txBody>
                    <a:bodyPr/>
                    <a:lstStyle/>
                    <a:p>
                      <a:pPr marL="55563" indent="-7938" algn="l" fontAlgn="ctr"/>
                      <a:r>
                        <a:rPr kumimoji="1" lang="ja-JP" altLang="en-US" sz="1000" b="1" kern="1200">
                          <a:solidFill>
                            <a:schemeClr val="tx1">
                              <a:lumMod val="75000"/>
                              <a:lumOff val="25000"/>
                            </a:schemeClr>
                          </a:solidFill>
                          <a:latin typeface="メイリオ" panose="020B0604030504040204" pitchFamily="50" charset="-128"/>
                          <a:ea typeface="メイリオ" panose="020B0604030504040204" pitchFamily="50" charset="-128"/>
                          <a:cs typeface="+mn-cs"/>
                        </a:rPr>
                        <a:t>３－６</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DFF2F5"/>
                    </a:solidFill>
                  </a:tcPr>
                </a:tc>
                <a:tc>
                  <a:txBody>
                    <a:bodyPr/>
                    <a:lstStyle/>
                    <a:p>
                      <a:pPr marL="74613" indent="0" algn="l" fontAlgn="t">
                        <a:lnSpc>
                          <a:spcPts val="1300"/>
                        </a:lnSpc>
                      </a:pPr>
                      <a:r>
                        <a:rPr lang="ja-JP" altLang="en-US" sz="1050" kern="1200">
                          <a:solidFill>
                            <a:schemeClr val="tx1">
                              <a:lumMod val="75000"/>
                              <a:lumOff val="25000"/>
                            </a:schemeClr>
                          </a:solidFill>
                          <a:latin typeface="メイリオ" panose="020B0604030504040204" pitchFamily="50" charset="-128"/>
                          <a:ea typeface="メイリオ" panose="020B0604030504040204" pitchFamily="50" charset="-128"/>
                          <a:cs typeface="+mn-cs"/>
                        </a:rPr>
                        <a:t>ウイルス対策ソフトについて定義ファイルの更新状況やマルウェアの検知状況を一元管理している。</a:t>
                      </a:r>
                    </a:p>
                  </a:txBody>
                  <a:tcPr marL="9525" marR="9525"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254184409"/>
                  </a:ext>
                </a:extLst>
              </a:tr>
              <a:tr h="408176">
                <a:tc>
                  <a:txBody>
                    <a:bodyPr/>
                    <a:lstStyle/>
                    <a:p>
                      <a:pPr marL="55563" indent="-7938" algn="l" fontAlgn="ctr"/>
                      <a:r>
                        <a:rPr kumimoji="1" lang="ja-JP" altLang="en-US" sz="1000" b="1" kern="1200">
                          <a:solidFill>
                            <a:schemeClr val="tx1">
                              <a:lumMod val="75000"/>
                              <a:lumOff val="25000"/>
                            </a:schemeClr>
                          </a:solidFill>
                          <a:latin typeface="メイリオ" panose="020B0604030504040204" pitchFamily="50" charset="-128"/>
                          <a:ea typeface="メイリオ" panose="020B0604030504040204" pitchFamily="50" charset="-128"/>
                          <a:cs typeface="+mn-cs"/>
                        </a:rPr>
                        <a:t>３－８</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DFF2F5"/>
                    </a:solidFill>
                  </a:tcPr>
                </a:tc>
                <a:tc>
                  <a:txBody>
                    <a:bodyPr/>
                    <a:lstStyle/>
                    <a:p>
                      <a:pPr marL="74613" indent="0" algn="l" fontAlgn="t">
                        <a:lnSpc>
                          <a:spcPts val="1300"/>
                        </a:lnSpc>
                      </a:pPr>
                      <a:r>
                        <a:rPr lang="en-US" altLang="ja-JP" sz="1050" kern="1200">
                          <a:solidFill>
                            <a:schemeClr val="tx1">
                              <a:lumMod val="75000"/>
                              <a:lumOff val="25000"/>
                            </a:schemeClr>
                          </a:solidFill>
                          <a:latin typeface="メイリオ" panose="020B0604030504040204" pitchFamily="50" charset="-128"/>
                          <a:ea typeface="メイリオ" panose="020B0604030504040204" pitchFamily="50" charset="-128"/>
                          <a:cs typeface="+mn-cs"/>
                        </a:rPr>
                        <a:t>NGAV</a:t>
                      </a:r>
                      <a:r>
                        <a:rPr lang="ja-JP" altLang="en-US" sz="1050" kern="1200">
                          <a:solidFill>
                            <a:schemeClr val="tx1">
                              <a:lumMod val="75000"/>
                              <a:lumOff val="25000"/>
                            </a:schemeClr>
                          </a:solidFill>
                          <a:latin typeface="メイリオ" panose="020B0604030504040204" pitchFamily="50" charset="-128"/>
                          <a:ea typeface="メイリオ" panose="020B0604030504040204" pitchFamily="50" charset="-128"/>
                          <a:cs typeface="+mn-cs"/>
                        </a:rPr>
                        <a:t>（</a:t>
                      </a:r>
                      <a:r>
                        <a:rPr lang="en-US" altLang="ja-JP" sz="1050" kern="1200">
                          <a:solidFill>
                            <a:schemeClr val="tx1">
                              <a:lumMod val="75000"/>
                              <a:lumOff val="25000"/>
                            </a:schemeClr>
                          </a:solidFill>
                          <a:latin typeface="メイリオ" panose="020B0604030504040204" pitchFamily="50" charset="-128"/>
                          <a:ea typeface="メイリオ" panose="020B0604030504040204" pitchFamily="50" charset="-128"/>
                          <a:cs typeface="+mn-cs"/>
                        </a:rPr>
                        <a:t>Next Generation Antivirus</a:t>
                      </a:r>
                      <a:r>
                        <a:rPr lang="ja-JP" altLang="en-US" sz="1050" kern="1200">
                          <a:solidFill>
                            <a:schemeClr val="tx1">
                              <a:lumMod val="75000"/>
                              <a:lumOff val="25000"/>
                            </a:schemeClr>
                          </a:solidFill>
                          <a:latin typeface="メイリオ" panose="020B0604030504040204" pitchFamily="50" charset="-128"/>
                          <a:ea typeface="メイリオ" panose="020B0604030504040204" pitchFamily="50" charset="-128"/>
                          <a:cs typeface="+mn-cs"/>
                        </a:rPr>
                        <a:t>）に位置づけられるような、より高度なウイルス対策ソフトを導入している。</a:t>
                      </a:r>
                    </a:p>
                  </a:txBody>
                  <a:tcPr marL="9525" marR="9525"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772580746"/>
                  </a:ext>
                </a:extLst>
              </a:tr>
              <a:tr h="408176">
                <a:tc>
                  <a:txBody>
                    <a:bodyPr/>
                    <a:lstStyle/>
                    <a:p>
                      <a:pPr marL="55563" indent="-7938" algn="l" fontAlgn="ctr"/>
                      <a:r>
                        <a:rPr kumimoji="1" lang="ja-JP" altLang="en-US" sz="1000" b="1" kern="1200">
                          <a:solidFill>
                            <a:schemeClr val="tx1">
                              <a:lumMod val="75000"/>
                              <a:lumOff val="25000"/>
                            </a:schemeClr>
                          </a:solidFill>
                          <a:latin typeface="メイリオ" panose="020B0604030504040204" pitchFamily="50" charset="-128"/>
                          <a:ea typeface="メイリオ" panose="020B0604030504040204" pitchFamily="50" charset="-128"/>
                          <a:cs typeface="+mn-cs"/>
                        </a:rPr>
                        <a:t>３－９</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DFF2F5"/>
                    </a:solidFill>
                  </a:tcPr>
                </a:tc>
                <a:tc>
                  <a:txBody>
                    <a:bodyPr/>
                    <a:lstStyle/>
                    <a:p>
                      <a:pPr marL="74613" indent="0" algn="l" fontAlgn="t">
                        <a:lnSpc>
                          <a:spcPts val="1300"/>
                        </a:lnSpc>
                      </a:pPr>
                      <a:r>
                        <a:rPr lang="en-US" altLang="ja-JP" sz="1050" kern="1200">
                          <a:solidFill>
                            <a:schemeClr val="tx1">
                              <a:lumMod val="75000"/>
                              <a:lumOff val="25000"/>
                            </a:schemeClr>
                          </a:solidFill>
                          <a:latin typeface="メイリオ" panose="020B0604030504040204" pitchFamily="50" charset="-128"/>
                          <a:ea typeface="メイリオ" panose="020B0604030504040204" pitchFamily="50" charset="-128"/>
                          <a:cs typeface="+mn-cs"/>
                        </a:rPr>
                        <a:t>EDR</a:t>
                      </a:r>
                      <a:r>
                        <a:rPr lang="ja-JP" altLang="en-US" sz="1050" kern="1200">
                          <a:solidFill>
                            <a:schemeClr val="tx1">
                              <a:lumMod val="75000"/>
                              <a:lumOff val="25000"/>
                            </a:schemeClr>
                          </a:solidFill>
                          <a:latin typeface="メイリオ" panose="020B0604030504040204" pitchFamily="50" charset="-128"/>
                          <a:ea typeface="メイリオ" panose="020B0604030504040204" pitchFamily="50" charset="-128"/>
                          <a:cs typeface="+mn-cs"/>
                        </a:rPr>
                        <a:t>ソリューション等で、万が一マルウェアに感染した場合でも事後対応を迅速に行える。</a:t>
                      </a:r>
                    </a:p>
                  </a:txBody>
                  <a:tcPr marL="9525" marR="9525"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2799963133"/>
                  </a:ext>
                </a:extLst>
              </a:tr>
            </a:tbl>
          </a:graphicData>
        </a:graphic>
      </p:graphicFrame>
      <p:sp>
        <p:nvSpPr>
          <p:cNvPr id="9" name="テキスト ボックス 8">
            <a:extLst>
              <a:ext uri="{FF2B5EF4-FFF2-40B4-BE49-F238E27FC236}">
                <a16:creationId xmlns:a16="http://schemas.microsoft.com/office/drawing/2014/main" id="{B74A6304-F637-EBCB-EB9F-4F32CACB5CDE}"/>
              </a:ext>
            </a:extLst>
          </p:cNvPr>
          <p:cNvSpPr txBox="1"/>
          <p:nvPr/>
        </p:nvSpPr>
        <p:spPr>
          <a:xfrm>
            <a:off x="620862" y="3670563"/>
            <a:ext cx="3812222" cy="711733"/>
          </a:xfrm>
          <a:prstGeom prst="rect">
            <a:avLst/>
          </a:prstGeom>
          <a:noFill/>
        </p:spPr>
        <p:txBody>
          <a:bodyPr wrap="square" rtlCol="0">
            <a:spAutoFit/>
          </a:bodyPr>
          <a:lstStyle/>
          <a:p>
            <a:pPr>
              <a:lnSpc>
                <a:spcPct val="150000"/>
              </a:lnSpc>
            </a:pPr>
            <a:r>
              <a:rPr lang="en-US" altLang="ja-JP" sz="1400" b="1">
                <a:solidFill>
                  <a:schemeClr val="tx1">
                    <a:lumMod val="75000"/>
                    <a:lumOff val="25000"/>
                  </a:schemeClr>
                </a:solidFill>
                <a:latin typeface="メイリオ" panose="020B0604030504040204" pitchFamily="50" charset="-128"/>
                <a:ea typeface="メイリオ" panose="020B0604030504040204" pitchFamily="50" charset="-128"/>
              </a:rPr>
              <a:t>AI </a:t>
            </a:r>
            <a:r>
              <a:rPr lang="ja-JP" altLang="en-US" sz="1400" b="1">
                <a:solidFill>
                  <a:schemeClr val="tx1">
                    <a:lumMod val="75000"/>
                    <a:lumOff val="25000"/>
                  </a:schemeClr>
                </a:solidFill>
                <a:latin typeface="メイリオ" panose="020B0604030504040204" pitchFamily="50" charset="-128"/>
                <a:ea typeface="メイリオ" panose="020B0604030504040204" pitchFamily="50" charset="-128"/>
              </a:rPr>
              <a:t>を活用した予測防御により未知のマルウェアを</a:t>
            </a:r>
            <a:r>
              <a:rPr lang="en-US" altLang="ja-JP" sz="1400" b="1">
                <a:solidFill>
                  <a:schemeClr val="tx1">
                    <a:lumMod val="75000"/>
                    <a:lumOff val="25000"/>
                  </a:schemeClr>
                </a:solidFill>
                <a:latin typeface="メイリオ" panose="020B0604030504040204" pitchFamily="50" charset="-128"/>
                <a:ea typeface="メイリオ" panose="020B0604030504040204" pitchFamily="50" charset="-128"/>
              </a:rPr>
              <a:t>99</a:t>
            </a:r>
            <a:r>
              <a:rPr lang="ja-JP" altLang="en-US" sz="1400" b="1">
                <a:solidFill>
                  <a:schemeClr val="tx1">
                    <a:lumMod val="75000"/>
                    <a:lumOff val="25000"/>
                  </a:schemeClr>
                </a:solidFill>
                <a:latin typeface="メイリオ" panose="020B0604030504040204" pitchFamily="50" charset="-128"/>
                <a:ea typeface="メイリオ" panose="020B0604030504040204" pitchFamily="50" charset="-128"/>
              </a:rPr>
              <a:t>％防御。</a:t>
            </a:r>
            <a:endParaRPr lang="en-US" altLang="ja-JP" sz="1400" b="1">
              <a:solidFill>
                <a:schemeClr val="tx1">
                  <a:lumMod val="75000"/>
                  <a:lumOff val="25000"/>
                </a:schemeClr>
              </a:solidFill>
              <a:latin typeface="メイリオ" panose="020B0604030504040204" pitchFamily="50" charset="-128"/>
              <a:ea typeface="メイリオ" panose="020B0604030504040204" pitchFamily="50" charset="-128"/>
            </a:endParaRPr>
          </a:p>
        </p:txBody>
      </p:sp>
      <p:sp>
        <p:nvSpPr>
          <p:cNvPr id="10" name="テキスト ボックス 9">
            <a:extLst>
              <a:ext uri="{FF2B5EF4-FFF2-40B4-BE49-F238E27FC236}">
                <a16:creationId xmlns:a16="http://schemas.microsoft.com/office/drawing/2014/main" id="{BD5FCC8F-C702-7998-CB53-9E4648719687}"/>
              </a:ext>
            </a:extLst>
          </p:cNvPr>
          <p:cNvSpPr txBox="1"/>
          <p:nvPr/>
        </p:nvSpPr>
        <p:spPr>
          <a:xfrm>
            <a:off x="585607" y="4437751"/>
            <a:ext cx="3858433" cy="1366528"/>
          </a:xfrm>
          <a:prstGeom prst="rect">
            <a:avLst/>
          </a:prstGeom>
          <a:noFill/>
          <a:ln>
            <a:noFill/>
          </a:ln>
        </p:spPr>
        <p:txBody>
          <a:bodyPr wrap="square" lIns="91440" tIns="45720" rIns="91440" bIns="45720" rtlCol="0" anchor="t">
            <a:spAutoFit/>
          </a:bodyPr>
          <a:lstStyle/>
          <a:p>
            <a:pPr algn="just">
              <a:lnSpc>
                <a:spcPct val="140000"/>
              </a:lnSpc>
            </a:pPr>
            <a:r>
              <a:rPr lang="ja-JP" altLang="en-US" sz="1200" b="0">
                <a:solidFill>
                  <a:schemeClr val="tx1">
                    <a:lumMod val="75000"/>
                    <a:lumOff val="25000"/>
                  </a:schemeClr>
                </a:solidFill>
                <a:latin typeface="メイリオ" panose="020B0604030504040204" pitchFamily="50" charset="-128"/>
                <a:ea typeface="メイリオ" panose="020B0604030504040204" pitchFamily="50" charset="-128"/>
              </a:rPr>
              <a:t>マシーンラーニングの特許技術を活用した「予測脅威防御」で、マルウェアの特徴点を見つけて実行前に検知・隔離します。</a:t>
            </a:r>
            <a:r>
              <a:rPr lang="en-US" altLang="ja-JP" sz="1200" b="0">
                <a:solidFill>
                  <a:schemeClr val="tx1">
                    <a:lumMod val="75000"/>
                    <a:lumOff val="25000"/>
                  </a:schemeClr>
                </a:solidFill>
                <a:latin typeface="メイリオ" panose="020B0604030504040204" pitchFamily="50" charset="-128"/>
                <a:ea typeface="メイリオ" panose="020B0604030504040204" pitchFamily="50" charset="-128"/>
              </a:rPr>
              <a:t>LANSCOPE</a:t>
            </a:r>
            <a:r>
              <a:rPr lang="ja-JP" altLang="en-US" sz="1200">
                <a:solidFill>
                  <a:schemeClr val="tx1">
                    <a:lumMod val="75000"/>
                    <a:lumOff val="25000"/>
                  </a:schemeClr>
                </a:solidFill>
                <a:latin typeface="メイリオ" panose="020B0604030504040204" pitchFamily="50" charset="-128"/>
                <a:ea typeface="メイリオ" panose="020B0604030504040204" pitchFamily="50" charset="-128"/>
              </a:rPr>
              <a:t> </a:t>
            </a:r>
            <a:r>
              <a:rPr lang="ja-JP" altLang="en-US" sz="1200" b="0">
                <a:solidFill>
                  <a:schemeClr val="tx1">
                    <a:lumMod val="75000"/>
                    <a:lumOff val="25000"/>
                  </a:schemeClr>
                </a:solidFill>
                <a:latin typeface="メイリオ" panose="020B0604030504040204" pitchFamily="50" charset="-128"/>
                <a:ea typeface="メイリオ" panose="020B0604030504040204" pitchFamily="50" charset="-128"/>
              </a:rPr>
              <a:t>と連携することで、マルウェアに感染してしまった直前の操作を特定。原因の追求や再発防止に活用できます。</a:t>
            </a:r>
            <a:endParaRPr lang="en-US" altLang="ja-JP" sz="1200" b="0">
              <a:solidFill>
                <a:schemeClr val="tx1">
                  <a:lumMod val="75000"/>
                  <a:lumOff val="25000"/>
                </a:schemeClr>
              </a:solidFill>
              <a:latin typeface="メイリオ" panose="020B0604030504040204" pitchFamily="50" charset="-128"/>
              <a:ea typeface="メイリオ" panose="020B0604030504040204" pitchFamily="50" charset="-128"/>
            </a:endParaRPr>
          </a:p>
        </p:txBody>
      </p:sp>
      <p:sp>
        <p:nvSpPr>
          <p:cNvPr id="11" name="角丸四角形 19">
            <a:extLst>
              <a:ext uri="{FF2B5EF4-FFF2-40B4-BE49-F238E27FC236}">
                <a16:creationId xmlns:a16="http://schemas.microsoft.com/office/drawing/2014/main" id="{289988D5-B7DA-A58D-30A4-4046F18D08BC}"/>
              </a:ext>
            </a:extLst>
          </p:cNvPr>
          <p:cNvSpPr/>
          <p:nvPr/>
        </p:nvSpPr>
        <p:spPr>
          <a:xfrm>
            <a:off x="585607" y="3197125"/>
            <a:ext cx="3890599" cy="369331"/>
          </a:xfrm>
          <a:prstGeom prst="roundRect">
            <a:avLst>
              <a:gd name="adj" fmla="val 28836"/>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a:latin typeface="メイリオ" panose="020B0604030504040204" pitchFamily="50" charset="-128"/>
                <a:ea typeface="メイリオ" panose="020B0604030504040204" pitchFamily="50" charset="-128"/>
                <a:cs typeface="メイリオ" panose="020B0604030504040204" pitchFamily="50" charset="-128"/>
              </a:rPr>
              <a:t>次世代型 </a:t>
            </a:r>
            <a:r>
              <a:rPr kumimoji="1" lang="en-US" altLang="ja-JP" sz="1200" b="1">
                <a:latin typeface="メイリオ" panose="020B0604030504040204" pitchFamily="50" charset="-128"/>
                <a:ea typeface="メイリオ" panose="020B0604030504040204" pitchFamily="50" charset="-128"/>
                <a:cs typeface="メイリオ" panose="020B0604030504040204" pitchFamily="50" charset="-128"/>
              </a:rPr>
              <a:t>AI </a:t>
            </a:r>
            <a:r>
              <a:rPr kumimoji="1" lang="ja-JP" altLang="en-US" sz="1200" b="1">
                <a:latin typeface="メイリオ" panose="020B0604030504040204" pitchFamily="50" charset="-128"/>
                <a:ea typeface="メイリオ" panose="020B0604030504040204" pitchFamily="50" charset="-128"/>
                <a:cs typeface="メイリオ" panose="020B0604030504040204" pitchFamily="50" charset="-128"/>
              </a:rPr>
              <a:t>アンチウイルスソフト</a:t>
            </a:r>
          </a:p>
        </p:txBody>
      </p:sp>
      <p:sp>
        <p:nvSpPr>
          <p:cNvPr id="22" name="正方形/長方形 34">
            <a:extLst>
              <a:ext uri="{FF2B5EF4-FFF2-40B4-BE49-F238E27FC236}">
                <a16:creationId xmlns:a16="http://schemas.microsoft.com/office/drawing/2014/main" id="{A1F11AF4-8761-E513-0868-1F9DB07889C7}"/>
              </a:ext>
            </a:extLst>
          </p:cNvPr>
          <p:cNvSpPr/>
          <p:nvPr/>
        </p:nvSpPr>
        <p:spPr>
          <a:xfrm>
            <a:off x="5045396" y="5495637"/>
            <a:ext cx="3488874" cy="765594"/>
          </a:xfrm>
          <a:prstGeom prst="rect">
            <a:avLst/>
          </a:prstGeom>
        </p:spPr>
        <p:txBody>
          <a:bodyPr wrap="square">
            <a:spAutoFit/>
          </a:bodyPr>
          <a:lstStyle/>
          <a:p>
            <a:pPr>
              <a:lnSpc>
                <a:spcPct val="150000"/>
              </a:lnSpc>
            </a:pPr>
            <a:r>
              <a:rPr lang="ja-JP" altLang="en-US" sz="1000">
                <a:solidFill>
                  <a:schemeClr val="tx1">
                    <a:lumMod val="75000"/>
                    <a:lumOff val="25000"/>
                  </a:schemeClr>
                </a:solidFill>
                <a:latin typeface="メイリオ" panose="020B0604030504040204" pitchFamily="50" charset="-128"/>
                <a:ea typeface="メイリオ" panose="020B0604030504040204" pitchFamily="50" charset="-128"/>
                <a:cs typeface="ZWAdobeF" pitchFamily="2" charset="0"/>
              </a:rPr>
              <a:t>・検知率</a:t>
            </a:r>
            <a:r>
              <a:rPr lang="en-US" altLang="ja-JP" sz="1000">
                <a:solidFill>
                  <a:schemeClr val="tx1">
                    <a:lumMod val="75000"/>
                    <a:lumOff val="25000"/>
                  </a:schemeClr>
                </a:solidFill>
                <a:latin typeface="メイリオ" panose="020B0604030504040204" pitchFamily="50" charset="-128"/>
                <a:ea typeface="メイリオ" panose="020B0604030504040204" pitchFamily="50" charset="-128"/>
                <a:cs typeface="ZWAdobeF" pitchFamily="2" charset="0"/>
              </a:rPr>
              <a:t>99</a:t>
            </a:r>
            <a:r>
              <a:rPr lang="ja-JP" altLang="en-US" sz="1000">
                <a:solidFill>
                  <a:schemeClr val="tx1">
                    <a:lumMod val="75000"/>
                    <a:lumOff val="25000"/>
                  </a:schemeClr>
                </a:solidFill>
                <a:latin typeface="メイリオ" panose="020B0604030504040204" pitchFamily="50" charset="-128"/>
                <a:ea typeface="メイリオ" panose="020B0604030504040204" pitchFamily="50" charset="-128"/>
                <a:cs typeface="ZWAdobeF" pitchFamily="2" charset="0"/>
              </a:rPr>
              <a:t>％ </a:t>
            </a:r>
            <a:r>
              <a:rPr lang="en-US" altLang="ja-JP" sz="1000">
                <a:solidFill>
                  <a:schemeClr val="tx1">
                    <a:lumMod val="75000"/>
                    <a:lumOff val="25000"/>
                  </a:schemeClr>
                </a:solidFill>
                <a:latin typeface="メイリオ" panose="020B0604030504040204" pitchFamily="50" charset="-128"/>
                <a:ea typeface="メイリオ" panose="020B0604030504040204" pitchFamily="50" charset="-128"/>
                <a:cs typeface="ZWAdobeF" pitchFamily="2" charset="0"/>
              </a:rPr>
              <a:t>AI</a:t>
            </a:r>
            <a:r>
              <a:rPr lang="ja-JP" altLang="en-US" sz="1000">
                <a:solidFill>
                  <a:schemeClr val="tx1">
                    <a:lumMod val="75000"/>
                    <a:lumOff val="25000"/>
                  </a:schemeClr>
                </a:solidFill>
                <a:latin typeface="メイリオ" panose="020B0604030504040204" pitchFamily="50" charset="-128"/>
                <a:ea typeface="メイリオ" panose="020B0604030504040204" pitchFamily="50" charset="-128"/>
                <a:cs typeface="ZWAdobeF" pitchFamily="2" charset="0"/>
              </a:rPr>
              <a:t>を活用した予測防御</a:t>
            </a:r>
            <a:endParaRPr lang="en-US" altLang="ja-JP" sz="1000">
              <a:solidFill>
                <a:schemeClr val="tx1">
                  <a:lumMod val="75000"/>
                  <a:lumOff val="25000"/>
                </a:schemeClr>
              </a:solidFill>
              <a:latin typeface="メイリオ" panose="020B0604030504040204" pitchFamily="50" charset="-128"/>
              <a:ea typeface="メイリオ" panose="020B0604030504040204" pitchFamily="50" charset="-128"/>
              <a:cs typeface="ZWAdobeF" pitchFamily="2" charset="0"/>
            </a:endParaRPr>
          </a:p>
          <a:p>
            <a:pPr>
              <a:lnSpc>
                <a:spcPct val="150000"/>
              </a:lnSpc>
            </a:pPr>
            <a:r>
              <a:rPr lang="ja-JP" altLang="en-US" sz="1000">
                <a:solidFill>
                  <a:schemeClr val="tx1">
                    <a:lumMod val="75000"/>
                    <a:lumOff val="25000"/>
                  </a:schemeClr>
                </a:solidFill>
                <a:latin typeface="メイリオ" panose="020B0604030504040204" pitchFamily="50" charset="-128"/>
                <a:ea typeface="メイリオ" panose="020B0604030504040204" pitchFamily="50" charset="-128"/>
                <a:cs typeface="ZWAdobeF" pitchFamily="2" charset="0"/>
              </a:rPr>
              <a:t>・オプション機能として</a:t>
            </a:r>
            <a:r>
              <a:rPr lang="en-US" altLang="ja-JP" sz="1000">
                <a:solidFill>
                  <a:schemeClr val="tx1">
                    <a:lumMod val="75000"/>
                    <a:lumOff val="25000"/>
                  </a:schemeClr>
                </a:solidFill>
                <a:latin typeface="メイリオ" panose="020B0604030504040204" pitchFamily="50" charset="-128"/>
                <a:ea typeface="メイリオ" panose="020B0604030504040204" pitchFamily="50" charset="-128"/>
                <a:cs typeface="ZWAdobeF" pitchFamily="2" charset="0"/>
              </a:rPr>
              <a:t>EDR</a:t>
            </a:r>
            <a:r>
              <a:rPr lang="ja-JP" altLang="en-US" sz="1000">
                <a:solidFill>
                  <a:schemeClr val="tx1">
                    <a:lumMod val="75000"/>
                    <a:lumOff val="25000"/>
                  </a:schemeClr>
                </a:solidFill>
                <a:latin typeface="メイリオ" panose="020B0604030504040204" pitchFamily="50" charset="-128"/>
                <a:ea typeface="メイリオ" panose="020B0604030504040204" pitchFamily="50" charset="-128"/>
                <a:cs typeface="ZWAdobeF" pitchFamily="2" charset="0"/>
              </a:rPr>
              <a:t>提供（</a:t>
            </a:r>
            <a:r>
              <a:rPr lang="en-US" altLang="ja-JP" sz="1000">
                <a:solidFill>
                  <a:schemeClr val="tx1">
                    <a:lumMod val="75000"/>
                    <a:lumOff val="25000"/>
                  </a:schemeClr>
                </a:solidFill>
                <a:latin typeface="メイリオ" panose="020B0604030504040204" pitchFamily="50" charset="-128"/>
                <a:ea typeface="メイリオ" panose="020B0604030504040204" pitchFamily="50" charset="-128"/>
                <a:cs typeface="ZWAdobeF" pitchFamily="2" charset="0"/>
              </a:rPr>
              <a:t>BlackBerry Optics</a:t>
            </a:r>
            <a:r>
              <a:rPr lang="ja-JP" altLang="en-US" sz="1000">
                <a:solidFill>
                  <a:schemeClr val="tx1">
                    <a:lumMod val="75000"/>
                    <a:lumOff val="25000"/>
                  </a:schemeClr>
                </a:solidFill>
                <a:latin typeface="メイリオ" panose="020B0604030504040204" pitchFamily="50" charset="-128"/>
                <a:ea typeface="メイリオ" panose="020B0604030504040204" pitchFamily="50" charset="-128"/>
                <a:cs typeface="ZWAdobeF" pitchFamily="2" charset="0"/>
              </a:rPr>
              <a:t>）</a:t>
            </a:r>
            <a:endParaRPr lang="en-US" altLang="ja-JP" sz="1000">
              <a:solidFill>
                <a:schemeClr val="tx1">
                  <a:lumMod val="75000"/>
                  <a:lumOff val="25000"/>
                </a:schemeClr>
              </a:solidFill>
              <a:latin typeface="メイリオ" panose="020B0604030504040204" pitchFamily="50" charset="-128"/>
              <a:ea typeface="メイリオ" panose="020B0604030504040204" pitchFamily="50" charset="-128"/>
              <a:cs typeface="ZWAdobeF" pitchFamily="2" charset="0"/>
            </a:endParaRPr>
          </a:p>
          <a:p>
            <a:pPr>
              <a:lnSpc>
                <a:spcPct val="150000"/>
              </a:lnSpc>
            </a:pPr>
            <a:r>
              <a:rPr lang="ja-JP" altLang="en-US" sz="1000">
                <a:solidFill>
                  <a:schemeClr val="tx1">
                    <a:lumMod val="75000"/>
                    <a:lumOff val="25000"/>
                  </a:schemeClr>
                </a:solidFill>
                <a:latin typeface="メイリオ" panose="020B0604030504040204" pitchFamily="50" charset="-128"/>
                <a:ea typeface="メイリオ" panose="020B0604030504040204" pitchFamily="50" charset="-128"/>
                <a:cs typeface="ZWAdobeF" pitchFamily="2" charset="0"/>
              </a:rPr>
              <a:t>・定期レポートなどサービスが充実</a:t>
            </a:r>
            <a:endParaRPr lang="en-US" altLang="ja-JP" sz="1000">
              <a:solidFill>
                <a:schemeClr val="tx1">
                  <a:lumMod val="75000"/>
                  <a:lumOff val="25000"/>
                </a:schemeClr>
              </a:solidFill>
              <a:latin typeface="メイリオ" panose="020B0604030504040204" pitchFamily="50" charset="-128"/>
              <a:ea typeface="メイリオ" panose="020B0604030504040204" pitchFamily="50" charset="-128"/>
              <a:cs typeface="ZWAdobeF" pitchFamily="2" charset="0"/>
            </a:endParaRPr>
          </a:p>
        </p:txBody>
      </p:sp>
      <p:sp>
        <p:nvSpPr>
          <p:cNvPr id="23" name="Rectangle 26">
            <a:extLst>
              <a:ext uri="{FF2B5EF4-FFF2-40B4-BE49-F238E27FC236}">
                <a16:creationId xmlns:a16="http://schemas.microsoft.com/office/drawing/2014/main" id="{3E394E24-1458-06CD-A446-95F90D234482}"/>
              </a:ext>
            </a:extLst>
          </p:cNvPr>
          <p:cNvSpPr/>
          <p:nvPr/>
        </p:nvSpPr>
        <p:spPr>
          <a:xfrm>
            <a:off x="5091653" y="3684983"/>
            <a:ext cx="1048446" cy="641304"/>
          </a:xfrm>
          <a:prstGeom prst="rect">
            <a:avLst/>
          </a:prstGeom>
          <a:noFill/>
          <a:ln w="19050">
            <a:solidFill>
              <a:srgbClr val="00B050"/>
            </a:solidFill>
          </a:ln>
        </p:spPr>
        <p:txBody>
          <a:bodyPr wrap="none" lIns="0" tIns="0" rIns="0" bIns="0" anchor="ctr" anchorCtr="0">
            <a:noAutofit/>
          </a:bodyPr>
          <a:lstStyle/>
          <a:p>
            <a:pPr algn="ctr"/>
            <a:r>
              <a:rPr lang="ja-JP" altLang="en-US" sz="12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攻撃防御</a:t>
            </a:r>
            <a:endParaRPr lang="en-US" altLang="ja-JP" sz="12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 name="Rectangle 28">
            <a:extLst>
              <a:ext uri="{FF2B5EF4-FFF2-40B4-BE49-F238E27FC236}">
                <a16:creationId xmlns:a16="http://schemas.microsoft.com/office/drawing/2014/main" id="{097FE69D-0F9C-B1AE-820E-6BF2B258200D}"/>
              </a:ext>
            </a:extLst>
          </p:cNvPr>
          <p:cNvSpPr/>
          <p:nvPr/>
        </p:nvSpPr>
        <p:spPr>
          <a:xfrm>
            <a:off x="6451806" y="3696627"/>
            <a:ext cx="1048446" cy="641304"/>
          </a:xfrm>
          <a:prstGeom prst="rect">
            <a:avLst/>
          </a:prstGeom>
          <a:noFill/>
          <a:ln w="19050">
            <a:solidFill>
              <a:srgbClr val="00B050"/>
            </a:solidFill>
          </a:ln>
        </p:spPr>
        <p:txBody>
          <a:bodyPr wrap="none" lIns="0" tIns="0" rIns="0" bIns="0" anchor="ctr" anchorCtr="0">
            <a:noAutofit/>
          </a:bodyPr>
          <a:lstStyle/>
          <a:p>
            <a:pPr algn="ctr"/>
            <a:r>
              <a:rPr lang="ja-JP" altLang="en-US" sz="12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検知</a:t>
            </a:r>
            <a:endParaRPr lang="en-US" sz="12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 name="Rectangle 30">
            <a:extLst>
              <a:ext uri="{FF2B5EF4-FFF2-40B4-BE49-F238E27FC236}">
                <a16:creationId xmlns:a16="http://schemas.microsoft.com/office/drawing/2014/main" id="{03121994-8114-5324-29BD-5A34920C7FC5}"/>
              </a:ext>
            </a:extLst>
          </p:cNvPr>
          <p:cNvSpPr/>
          <p:nvPr/>
        </p:nvSpPr>
        <p:spPr>
          <a:xfrm>
            <a:off x="7811959" y="3699552"/>
            <a:ext cx="1048446" cy="641304"/>
          </a:xfrm>
          <a:prstGeom prst="rect">
            <a:avLst/>
          </a:prstGeom>
          <a:noFill/>
          <a:ln w="19050">
            <a:solidFill>
              <a:srgbClr val="00B050"/>
            </a:solidFill>
          </a:ln>
        </p:spPr>
        <p:txBody>
          <a:bodyPr wrap="none" lIns="0" tIns="0" rIns="0" bIns="0" anchor="ctr" anchorCtr="0">
            <a:noAutofit/>
          </a:bodyPr>
          <a:lstStyle/>
          <a:p>
            <a:pPr algn="ctr"/>
            <a:r>
              <a:rPr lang="ja-JP" altLang="en-US" sz="12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調査</a:t>
            </a:r>
            <a:endParaRPr lang="en-US" sz="12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 name="Rectangle 32">
            <a:extLst>
              <a:ext uri="{FF2B5EF4-FFF2-40B4-BE49-F238E27FC236}">
                <a16:creationId xmlns:a16="http://schemas.microsoft.com/office/drawing/2014/main" id="{CEC73FA0-1A1B-5523-E60C-DBBD62B444F9}"/>
              </a:ext>
            </a:extLst>
          </p:cNvPr>
          <p:cNvSpPr/>
          <p:nvPr/>
        </p:nvSpPr>
        <p:spPr>
          <a:xfrm>
            <a:off x="9167326" y="3696627"/>
            <a:ext cx="1048446" cy="629660"/>
          </a:xfrm>
          <a:prstGeom prst="rect">
            <a:avLst/>
          </a:prstGeom>
          <a:noFill/>
          <a:ln w="19050">
            <a:solidFill>
              <a:srgbClr val="00B050"/>
            </a:solidFill>
          </a:ln>
        </p:spPr>
        <p:txBody>
          <a:bodyPr wrap="none" lIns="0" tIns="36576" rIns="0" bIns="0" anchor="ctr" anchorCtr="0">
            <a:noAutofit/>
          </a:bodyPr>
          <a:lstStyle/>
          <a:p>
            <a:pPr algn="ctr"/>
            <a:r>
              <a:rPr lang="ja-JP" altLang="en-US" sz="12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封じ込め</a:t>
            </a:r>
            <a:endParaRPr lang="en-US" sz="12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 name="Chevron 7">
            <a:extLst>
              <a:ext uri="{FF2B5EF4-FFF2-40B4-BE49-F238E27FC236}">
                <a16:creationId xmlns:a16="http://schemas.microsoft.com/office/drawing/2014/main" id="{6ACCF63F-E5A0-02BA-1883-654A0E96A9D5}"/>
              </a:ext>
            </a:extLst>
          </p:cNvPr>
          <p:cNvSpPr/>
          <p:nvPr/>
        </p:nvSpPr>
        <p:spPr>
          <a:xfrm>
            <a:off x="6209994" y="3865427"/>
            <a:ext cx="171917" cy="280418"/>
          </a:xfrm>
          <a:prstGeom prst="chevron">
            <a:avLst/>
          </a:prstGeom>
          <a:gradFill flip="none" rotWithShape="1">
            <a:gsLst>
              <a:gs pos="0">
                <a:srgbClr val="00B050"/>
              </a:gs>
              <a:gs pos="79000">
                <a:srgbClr val="92D050"/>
              </a:gs>
              <a:gs pos="100000">
                <a:schemeClr val="accent6">
                  <a:lumMod val="40000"/>
                  <a:lumOff val="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sz="16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 name="Chevron 42">
            <a:extLst>
              <a:ext uri="{FF2B5EF4-FFF2-40B4-BE49-F238E27FC236}">
                <a16:creationId xmlns:a16="http://schemas.microsoft.com/office/drawing/2014/main" id="{C330BED5-8E90-7520-BB33-78CC4CA3F80F}"/>
              </a:ext>
            </a:extLst>
          </p:cNvPr>
          <p:cNvSpPr/>
          <p:nvPr/>
        </p:nvSpPr>
        <p:spPr>
          <a:xfrm>
            <a:off x="7571182" y="3877071"/>
            <a:ext cx="171917" cy="280418"/>
          </a:xfrm>
          <a:prstGeom prst="chevron">
            <a:avLst/>
          </a:prstGeom>
          <a:gradFill flip="none" rotWithShape="1">
            <a:gsLst>
              <a:gs pos="0">
                <a:srgbClr val="00B050"/>
              </a:gs>
              <a:gs pos="79000">
                <a:srgbClr val="92D050"/>
              </a:gs>
              <a:gs pos="100000">
                <a:schemeClr val="accent6">
                  <a:lumMod val="40000"/>
                  <a:lumOff val="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sz="16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 name="Chevron 44">
            <a:extLst>
              <a:ext uri="{FF2B5EF4-FFF2-40B4-BE49-F238E27FC236}">
                <a16:creationId xmlns:a16="http://schemas.microsoft.com/office/drawing/2014/main" id="{7DD82D88-1E37-6E0B-7E1C-B21F3B68D926}"/>
              </a:ext>
            </a:extLst>
          </p:cNvPr>
          <p:cNvSpPr/>
          <p:nvPr/>
        </p:nvSpPr>
        <p:spPr>
          <a:xfrm>
            <a:off x="8929264" y="3877071"/>
            <a:ext cx="171917" cy="280418"/>
          </a:xfrm>
          <a:prstGeom prst="chevron">
            <a:avLst/>
          </a:prstGeom>
          <a:gradFill flip="none" rotWithShape="1">
            <a:gsLst>
              <a:gs pos="0">
                <a:srgbClr val="00B050"/>
              </a:gs>
              <a:gs pos="79000">
                <a:srgbClr val="92D050"/>
              </a:gs>
              <a:gs pos="100000">
                <a:schemeClr val="accent6">
                  <a:lumMod val="40000"/>
                  <a:lumOff val="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sz="16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0" name="Rectangle 23">
            <a:extLst>
              <a:ext uri="{FF2B5EF4-FFF2-40B4-BE49-F238E27FC236}">
                <a16:creationId xmlns:a16="http://schemas.microsoft.com/office/drawing/2014/main" id="{32FCD25C-2EBA-1667-B238-B59AFA58811F}"/>
              </a:ext>
            </a:extLst>
          </p:cNvPr>
          <p:cNvSpPr/>
          <p:nvPr/>
        </p:nvSpPr>
        <p:spPr>
          <a:xfrm>
            <a:off x="10522692" y="3696627"/>
            <a:ext cx="1048446" cy="629660"/>
          </a:xfrm>
          <a:prstGeom prst="rect">
            <a:avLst/>
          </a:prstGeom>
          <a:noFill/>
          <a:ln w="19050">
            <a:solidFill>
              <a:srgbClr val="00B050"/>
            </a:solidFill>
          </a:ln>
        </p:spPr>
        <p:txBody>
          <a:bodyPr wrap="none" lIns="0" tIns="36576" rIns="0" bIns="0" anchor="ctr" anchorCtr="0">
            <a:noAutofit/>
          </a:bodyPr>
          <a:lstStyle/>
          <a:p>
            <a:pPr algn="ctr"/>
            <a:r>
              <a:rPr lang="ja-JP" altLang="en-US" sz="12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復旧</a:t>
            </a:r>
            <a:endParaRPr lang="en-US" sz="12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 name="Chevron 24">
            <a:extLst>
              <a:ext uri="{FF2B5EF4-FFF2-40B4-BE49-F238E27FC236}">
                <a16:creationId xmlns:a16="http://schemas.microsoft.com/office/drawing/2014/main" id="{DB90654F-33BF-49F6-E3F8-2D48C285313D}"/>
              </a:ext>
            </a:extLst>
          </p:cNvPr>
          <p:cNvSpPr/>
          <p:nvPr/>
        </p:nvSpPr>
        <p:spPr>
          <a:xfrm>
            <a:off x="10284631" y="3877071"/>
            <a:ext cx="171917" cy="280418"/>
          </a:xfrm>
          <a:prstGeom prst="chevron">
            <a:avLst/>
          </a:prstGeom>
          <a:gradFill flip="none" rotWithShape="1">
            <a:gsLst>
              <a:gs pos="0">
                <a:srgbClr val="00B050"/>
              </a:gs>
              <a:gs pos="79000">
                <a:srgbClr val="92D050"/>
              </a:gs>
              <a:gs pos="100000">
                <a:schemeClr val="accent6">
                  <a:lumMod val="40000"/>
                  <a:lumOff val="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sz="160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32" name="Picture 4">
            <a:extLst>
              <a:ext uri="{FF2B5EF4-FFF2-40B4-BE49-F238E27FC236}">
                <a16:creationId xmlns:a16="http://schemas.microsoft.com/office/drawing/2014/main" id="{77C44DD2-537F-C88F-F8ED-9A7B4025B943}"/>
              </a:ext>
            </a:extLst>
          </p:cNvPr>
          <p:cNvPicPr>
            <a:picLocks noChangeAspect="1" noChangeArrowheads="1"/>
          </p:cNvPicPr>
          <p:nvPr/>
        </p:nvPicPr>
        <p:blipFill>
          <a:blip r:embed="rId3">
            <a:clrChange>
              <a:clrFrom>
                <a:srgbClr val="FEFEFE"/>
              </a:clrFrom>
              <a:clrTo>
                <a:srgbClr val="FEFEFE">
                  <a:alpha val="0"/>
                </a:srgbClr>
              </a:clrTo>
            </a:clrChange>
          </a:blip>
          <a:srcRect/>
          <a:stretch/>
        </p:blipFill>
        <p:spPr bwMode="auto">
          <a:xfrm>
            <a:off x="8654470" y="4913508"/>
            <a:ext cx="1686671" cy="489644"/>
          </a:xfrm>
          <a:prstGeom prst="rect">
            <a:avLst/>
          </a:prstGeom>
          <a:noFill/>
          <a:extLst>
            <a:ext uri="{909E8E84-426E-40DD-AFC4-6F175D3DCCD1}">
              <a14:hiddenFill xmlns:a14="http://schemas.microsoft.com/office/drawing/2010/main">
                <a:solidFill>
                  <a:srgbClr val="FFFFFF"/>
                </a:solidFill>
              </a14:hiddenFill>
            </a:ext>
          </a:extLst>
        </p:spPr>
      </p:pic>
      <p:pic>
        <p:nvPicPr>
          <p:cNvPr id="34" name="図 47">
            <a:extLst>
              <a:ext uri="{FF2B5EF4-FFF2-40B4-BE49-F238E27FC236}">
                <a16:creationId xmlns:a16="http://schemas.microsoft.com/office/drawing/2014/main" id="{853568E0-26D4-5A36-6603-EAF1B3344545}"/>
              </a:ext>
            </a:extLst>
          </p:cNvPr>
          <p:cNvPicPr>
            <a:picLocks noChangeAspect="1"/>
          </p:cNvPicPr>
          <p:nvPr/>
        </p:nvPicPr>
        <p:blipFill>
          <a:blip r:embed="rId4"/>
          <a:srcRect/>
          <a:stretch/>
        </p:blipFill>
        <p:spPr>
          <a:xfrm>
            <a:off x="5140828" y="4981855"/>
            <a:ext cx="2095350" cy="436531"/>
          </a:xfrm>
          <a:prstGeom prst="rect">
            <a:avLst/>
          </a:prstGeom>
        </p:spPr>
      </p:pic>
      <p:sp>
        <p:nvSpPr>
          <p:cNvPr id="35" name="正方形/長方形 48">
            <a:extLst>
              <a:ext uri="{FF2B5EF4-FFF2-40B4-BE49-F238E27FC236}">
                <a16:creationId xmlns:a16="http://schemas.microsoft.com/office/drawing/2014/main" id="{ACD45C20-DA22-B5BA-DB8B-4D1B7DB1B75A}"/>
              </a:ext>
            </a:extLst>
          </p:cNvPr>
          <p:cNvSpPr/>
          <p:nvPr/>
        </p:nvSpPr>
        <p:spPr>
          <a:xfrm>
            <a:off x="5116614" y="4751023"/>
            <a:ext cx="3149193" cy="230832"/>
          </a:xfrm>
          <a:prstGeom prst="rect">
            <a:avLst/>
          </a:prstGeom>
        </p:spPr>
        <p:txBody>
          <a:bodyPr wrap="square">
            <a:spAutoFit/>
          </a:bodyPr>
          <a:lstStyle/>
          <a:p>
            <a:r>
              <a:rPr lang="en-US" altLang="ja-JP" sz="900" b="1" i="0">
                <a:solidFill>
                  <a:srgbClr val="5F6368"/>
                </a:solidFill>
                <a:effectLst/>
                <a:latin typeface="arial" panose="020B0604020202020204" pitchFamily="34" charset="0"/>
              </a:rPr>
              <a:t>Powered by</a:t>
            </a:r>
            <a:endParaRPr lang="ja-JP" altLang="en-US" sz="900">
              <a:solidFill>
                <a:schemeClr val="tx1">
                  <a:lumMod val="75000"/>
                  <a:lumOff val="25000"/>
                </a:schemeClr>
              </a:solidFill>
              <a:latin typeface="メイリオ" panose="020B0604030504040204" pitchFamily="50" charset="-128"/>
              <a:ea typeface="メイリオ" panose="020B0604030504040204" pitchFamily="50" charset="-128"/>
              <a:cs typeface="ZWAdobeF" pitchFamily="2" charset="0"/>
            </a:endParaRPr>
          </a:p>
        </p:txBody>
      </p:sp>
      <p:sp>
        <p:nvSpPr>
          <p:cNvPr id="36" name="正方形/長方形 49">
            <a:extLst>
              <a:ext uri="{FF2B5EF4-FFF2-40B4-BE49-F238E27FC236}">
                <a16:creationId xmlns:a16="http://schemas.microsoft.com/office/drawing/2014/main" id="{2E40950D-D2C3-C574-7E7D-8F1D0CF37E3D}"/>
              </a:ext>
            </a:extLst>
          </p:cNvPr>
          <p:cNvSpPr/>
          <p:nvPr/>
        </p:nvSpPr>
        <p:spPr>
          <a:xfrm>
            <a:off x="8580527" y="4744796"/>
            <a:ext cx="3149193" cy="230832"/>
          </a:xfrm>
          <a:prstGeom prst="rect">
            <a:avLst/>
          </a:prstGeom>
        </p:spPr>
        <p:txBody>
          <a:bodyPr wrap="square">
            <a:spAutoFit/>
          </a:bodyPr>
          <a:lstStyle/>
          <a:p>
            <a:r>
              <a:rPr lang="en-US" altLang="ja-JP" sz="900" b="1" i="0">
                <a:solidFill>
                  <a:srgbClr val="5F6368"/>
                </a:solidFill>
                <a:effectLst/>
                <a:latin typeface="arial" panose="020B0604020202020204" pitchFamily="34" charset="0"/>
              </a:rPr>
              <a:t>Powered by</a:t>
            </a:r>
            <a:endParaRPr lang="ja-JP" altLang="en-US" sz="900">
              <a:solidFill>
                <a:schemeClr val="tx1">
                  <a:lumMod val="75000"/>
                  <a:lumOff val="25000"/>
                </a:schemeClr>
              </a:solidFill>
              <a:latin typeface="メイリオ" panose="020B0604030504040204" pitchFamily="50" charset="-128"/>
              <a:ea typeface="メイリオ" panose="020B0604030504040204" pitchFamily="50" charset="-128"/>
              <a:cs typeface="ZWAdobeF" pitchFamily="2" charset="0"/>
            </a:endParaRPr>
          </a:p>
        </p:txBody>
      </p:sp>
      <p:sp>
        <p:nvSpPr>
          <p:cNvPr id="38" name="正方形/長方形 51">
            <a:extLst>
              <a:ext uri="{FF2B5EF4-FFF2-40B4-BE49-F238E27FC236}">
                <a16:creationId xmlns:a16="http://schemas.microsoft.com/office/drawing/2014/main" id="{85D714FE-34F8-9A6E-C89C-BD657E19D285}"/>
              </a:ext>
            </a:extLst>
          </p:cNvPr>
          <p:cNvSpPr/>
          <p:nvPr/>
        </p:nvSpPr>
        <p:spPr>
          <a:xfrm>
            <a:off x="8571241" y="5495637"/>
            <a:ext cx="3535034" cy="765594"/>
          </a:xfrm>
          <a:prstGeom prst="rect">
            <a:avLst/>
          </a:prstGeom>
        </p:spPr>
        <p:txBody>
          <a:bodyPr wrap="square">
            <a:spAutoFit/>
          </a:bodyPr>
          <a:lstStyle/>
          <a:p>
            <a:pPr>
              <a:lnSpc>
                <a:spcPct val="150000"/>
              </a:lnSpc>
            </a:pPr>
            <a:r>
              <a:rPr lang="ja-JP" altLang="en-US" sz="1000">
                <a:solidFill>
                  <a:schemeClr val="tx1">
                    <a:lumMod val="75000"/>
                    <a:lumOff val="25000"/>
                  </a:schemeClr>
                </a:solidFill>
                <a:latin typeface="メイリオ" panose="020B0604030504040204" pitchFamily="50" charset="-128"/>
                <a:ea typeface="メイリオ" panose="020B0604030504040204" pitchFamily="50" charset="-128"/>
                <a:cs typeface="ZWAdobeF" pitchFamily="2" charset="0"/>
              </a:rPr>
              <a:t>・ディープラーニングを使った次世代型アンチウイルス</a:t>
            </a:r>
            <a:endParaRPr lang="en-US" altLang="ja-JP" sz="1000">
              <a:solidFill>
                <a:schemeClr val="tx1">
                  <a:lumMod val="75000"/>
                  <a:lumOff val="25000"/>
                </a:schemeClr>
              </a:solidFill>
              <a:latin typeface="メイリオ" panose="020B0604030504040204" pitchFamily="50" charset="-128"/>
              <a:ea typeface="メイリオ" panose="020B0604030504040204" pitchFamily="50" charset="-128"/>
              <a:cs typeface="ZWAdobeF" pitchFamily="2" charset="0"/>
            </a:endParaRPr>
          </a:p>
          <a:p>
            <a:pPr>
              <a:lnSpc>
                <a:spcPct val="150000"/>
              </a:lnSpc>
            </a:pPr>
            <a:r>
              <a:rPr lang="ja-JP" altLang="en-US" sz="1000">
                <a:solidFill>
                  <a:schemeClr val="tx1">
                    <a:lumMod val="75000"/>
                    <a:lumOff val="25000"/>
                  </a:schemeClr>
                </a:solidFill>
                <a:latin typeface="メイリオ" panose="020B0604030504040204" pitchFamily="50" charset="-128"/>
                <a:ea typeface="メイリオ" panose="020B0604030504040204" pitchFamily="50" charset="-128"/>
                <a:cs typeface="ZWAdobeF" pitchFamily="2" charset="0"/>
              </a:rPr>
              <a:t>・簡易的な</a:t>
            </a:r>
            <a:r>
              <a:rPr lang="en-US" altLang="ja-JP" sz="1000">
                <a:solidFill>
                  <a:schemeClr val="tx1">
                    <a:lumMod val="75000"/>
                    <a:lumOff val="25000"/>
                  </a:schemeClr>
                </a:solidFill>
                <a:latin typeface="メイリオ" panose="020B0604030504040204" pitchFamily="50" charset="-128"/>
                <a:ea typeface="メイリオ" panose="020B0604030504040204" pitchFamily="50" charset="-128"/>
                <a:cs typeface="ZWAdobeF" pitchFamily="2" charset="0"/>
              </a:rPr>
              <a:t>EDR</a:t>
            </a:r>
            <a:r>
              <a:rPr lang="ja-JP" altLang="en-US" sz="1000">
                <a:solidFill>
                  <a:schemeClr val="tx1">
                    <a:lumMod val="75000"/>
                    <a:lumOff val="25000"/>
                  </a:schemeClr>
                </a:solidFill>
                <a:latin typeface="メイリオ" panose="020B0604030504040204" pitchFamily="50" charset="-128"/>
                <a:ea typeface="メイリオ" panose="020B0604030504040204" pitchFamily="50" charset="-128"/>
                <a:cs typeface="ZWAdobeF" pitchFamily="2" charset="0"/>
              </a:rPr>
              <a:t>機能を標準機能として実装</a:t>
            </a:r>
            <a:endParaRPr lang="en-US" altLang="ja-JP" sz="1000">
              <a:solidFill>
                <a:schemeClr val="tx1">
                  <a:lumMod val="75000"/>
                  <a:lumOff val="25000"/>
                </a:schemeClr>
              </a:solidFill>
              <a:latin typeface="メイリオ" panose="020B0604030504040204" pitchFamily="50" charset="-128"/>
              <a:ea typeface="メイリオ" panose="020B0604030504040204" pitchFamily="50" charset="-128"/>
              <a:cs typeface="ZWAdobeF" pitchFamily="2" charset="0"/>
            </a:endParaRPr>
          </a:p>
          <a:p>
            <a:pPr>
              <a:lnSpc>
                <a:spcPct val="150000"/>
              </a:lnSpc>
            </a:pPr>
            <a:r>
              <a:rPr lang="ja-JP" altLang="en-US" sz="1000">
                <a:solidFill>
                  <a:schemeClr val="tx1">
                    <a:lumMod val="75000"/>
                    <a:lumOff val="25000"/>
                  </a:schemeClr>
                </a:solidFill>
                <a:latin typeface="メイリオ" panose="020B0604030504040204" pitchFamily="50" charset="-128"/>
                <a:ea typeface="メイリオ" panose="020B0604030504040204" pitchFamily="50" charset="-128"/>
                <a:cs typeface="ZWAdobeF" pitchFamily="2" charset="0"/>
              </a:rPr>
              <a:t>・事前防御にフォーカス・根本対策のための</a:t>
            </a:r>
            <a:r>
              <a:rPr lang="en-US" altLang="ja-JP" sz="1000">
                <a:solidFill>
                  <a:schemeClr val="tx1">
                    <a:lumMod val="75000"/>
                    <a:lumOff val="25000"/>
                  </a:schemeClr>
                </a:solidFill>
                <a:latin typeface="メイリオ" panose="020B0604030504040204" pitchFamily="50" charset="-128"/>
                <a:ea typeface="メイリオ" panose="020B0604030504040204" pitchFamily="50" charset="-128"/>
                <a:cs typeface="ZWAdobeF" pitchFamily="2" charset="0"/>
              </a:rPr>
              <a:t>EDR</a:t>
            </a:r>
            <a:r>
              <a:rPr lang="ja-JP" altLang="en-US" sz="1000">
                <a:solidFill>
                  <a:schemeClr val="tx1">
                    <a:lumMod val="75000"/>
                    <a:lumOff val="25000"/>
                  </a:schemeClr>
                </a:solidFill>
                <a:latin typeface="メイリオ" panose="020B0604030504040204" pitchFamily="50" charset="-128"/>
                <a:ea typeface="メイリオ" panose="020B0604030504040204" pitchFamily="50" charset="-128"/>
                <a:cs typeface="ZWAdobeF" pitchFamily="2" charset="0"/>
              </a:rPr>
              <a:t>機能​</a:t>
            </a:r>
          </a:p>
        </p:txBody>
      </p:sp>
      <p:pic>
        <p:nvPicPr>
          <p:cNvPr id="39" name="図 38">
            <a:extLst>
              <a:ext uri="{FF2B5EF4-FFF2-40B4-BE49-F238E27FC236}">
                <a16:creationId xmlns:a16="http://schemas.microsoft.com/office/drawing/2014/main" id="{89DE56DA-E72E-B803-5547-206F82FA172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95224" y="244011"/>
            <a:ext cx="2325276" cy="343213"/>
          </a:xfrm>
          <a:prstGeom prst="rect">
            <a:avLst/>
          </a:prstGeom>
        </p:spPr>
      </p:pic>
    </p:spTree>
    <p:extLst>
      <p:ext uri="{BB962C8B-B14F-4D97-AF65-F5344CB8AC3E}">
        <p14:creationId xmlns:p14="http://schemas.microsoft.com/office/powerpoint/2010/main" val="40203737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プレースホルダー 3">
            <a:extLst>
              <a:ext uri="{FF2B5EF4-FFF2-40B4-BE49-F238E27FC236}">
                <a16:creationId xmlns:a16="http://schemas.microsoft.com/office/drawing/2014/main" id="{A919232C-0748-0085-AA4C-15434C9A01D4}"/>
              </a:ext>
            </a:extLst>
          </p:cNvPr>
          <p:cNvSpPr>
            <a:spLocks noGrp="1"/>
          </p:cNvSpPr>
          <p:nvPr>
            <p:ph type="body" sz="quarter" idx="15"/>
          </p:nvPr>
        </p:nvSpPr>
        <p:spPr/>
        <p:txBody>
          <a:bodyPr/>
          <a:lstStyle/>
          <a:p>
            <a:r>
              <a:rPr lang="en-US" altLang="ja-JP"/>
              <a:t>LANSCOPE </a:t>
            </a:r>
            <a:r>
              <a:rPr lang="ja-JP" altLang="en-US"/>
              <a:t>で実現する情報セキュリティ　～ 脆弱性・マルウェア対策 ～</a:t>
            </a:r>
          </a:p>
        </p:txBody>
      </p:sp>
      <p:graphicFrame>
        <p:nvGraphicFramePr>
          <p:cNvPr id="16" name="表 15">
            <a:extLst>
              <a:ext uri="{FF2B5EF4-FFF2-40B4-BE49-F238E27FC236}">
                <a16:creationId xmlns:a16="http://schemas.microsoft.com/office/drawing/2014/main" id="{A868F258-869E-8BA0-ADAE-9EDEFCF98E13}"/>
              </a:ext>
            </a:extLst>
          </p:cNvPr>
          <p:cNvGraphicFramePr>
            <a:graphicFrameLocks noGrp="1"/>
          </p:cNvGraphicFramePr>
          <p:nvPr>
            <p:extLst>
              <p:ext uri="{D42A27DB-BD31-4B8C-83A1-F6EECF244321}">
                <p14:modId xmlns:p14="http://schemas.microsoft.com/office/powerpoint/2010/main" val="78779805"/>
              </p:ext>
            </p:extLst>
          </p:nvPr>
        </p:nvGraphicFramePr>
        <p:xfrm>
          <a:off x="503105" y="896983"/>
          <a:ext cx="11117395" cy="644434"/>
        </p:xfrm>
        <a:graphic>
          <a:graphicData uri="http://schemas.openxmlformats.org/drawingml/2006/table">
            <a:tbl>
              <a:tblPr firstRow="1" bandRow="1">
                <a:tableStyleId>{2D5ABB26-0587-4C30-8999-92F81FD0307C}</a:tableStyleId>
              </a:tblPr>
              <a:tblGrid>
                <a:gridCol w="1001845">
                  <a:extLst>
                    <a:ext uri="{9D8B030D-6E8A-4147-A177-3AD203B41FA5}">
                      <a16:colId xmlns:a16="http://schemas.microsoft.com/office/drawing/2014/main" val="1193192979"/>
                    </a:ext>
                  </a:extLst>
                </a:gridCol>
                <a:gridCol w="10115550">
                  <a:extLst>
                    <a:ext uri="{9D8B030D-6E8A-4147-A177-3AD203B41FA5}">
                      <a16:colId xmlns:a16="http://schemas.microsoft.com/office/drawing/2014/main" val="1118545915"/>
                    </a:ext>
                  </a:extLst>
                </a:gridCol>
              </a:tblGrid>
              <a:tr h="236258">
                <a:tc gridSpan="2">
                  <a:txBody>
                    <a:bodyPr/>
                    <a:lstStyle/>
                    <a:p>
                      <a:pPr marL="0" marR="48895" algn="ctr">
                        <a:lnSpc>
                          <a:spcPct val="100000"/>
                        </a:lnSpc>
                        <a:spcBef>
                          <a:spcPts val="219"/>
                        </a:spcBef>
                      </a:pPr>
                      <a:r>
                        <a:rPr lang="ja-JP" altLang="en-US" sz="1000" b="1">
                          <a:solidFill>
                            <a:schemeClr val="bg1"/>
                          </a:solidFill>
                          <a:latin typeface="メイリオ" panose="020B0604030504040204" pitchFamily="50" charset="-128"/>
                          <a:ea typeface="メイリオ" panose="020B0604030504040204" pitchFamily="50" charset="-128"/>
                          <a:cs typeface="MS UI Gothic"/>
                        </a:rPr>
                        <a:t>脆弱性・マルウェア対策</a:t>
                      </a:r>
                      <a:endParaRPr sz="1000" b="1">
                        <a:solidFill>
                          <a:schemeClr val="bg1"/>
                        </a:solidFill>
                        <a:latin typeface="メイリオ" panose="020B0604030504040204" pitchFamily="50" charset="-128"/>
                        <a:ea typeface="メイリオ" panose="020B0604030504040204" pitchFamily="50" charset="-128"/>
                        <a:cs typeface="MS UI Gothic"/>
                      </a:endParaRPr>
                    </a:p>
                  </a:txBody>
                  <a:tcPr marL="0" marR="0" marT="27939"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4BB6C4"/>
                    </a:solidFill>
                  </a:tcPr>
                </a:tc>
                <a:tc hMerge="1">
                  <a:txBody>
                    <a:bodyPr/>
                    <a:lstStyle/>
                    <a:p>
                      <a:endParaRPr kumimoji="1" lang="ja-JP" altLang="en-US"/>
                    </a:p>
                  </a:txBody>
                  <a:tcPr/>
                </a:tc>
                <a:extLst>
                  <a:ext uri="{0D108BD9-81ED-4DB2-BD59-A6C34878D82A}">
                    <a16:rowId xmlns:a16="http://schemas.microsoft.com/office/drawing/2014/main" val="384054781"/>
                  </a:ext>
                </a:extLst>
              </a:tr>
              <a:tr h="408176">
                <a:tc>
                  <a:txBody>
                    <a:bodyPr/>
                    <a:lstStyle/>
                    <a:p>
                      <a:pPr marL="55563" indent="-7938" algn="l" fontAlgn="ctr"/>
                      <a:r>
                        <a:rPr kumimoji="1" lang="ja-JP" altLang="en-US" sz="1000" b="1" kern="1200">
                          <a:solidFill>
                            <a:schemeClr val="tx1">
                              <a:lumMod val="75000"/>
                              <a:lumOff val="25000"/>
                            </a:schemeClr>
                          </a:solidFill>
                          <a:latin typeface="メイリオ" panose="020B0604030504040204" pitchFamily="50" charset="-128"/>
                          <a:ea typeface="メイリオ" panose="020B0604030504040204" pitchFamily="50" charset="-128"/>
                          <a:cs typeface="+mn-cs"/>
                        </a:rPr>
                        <a:t>３－５</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DFF2F5"/>
                    </a:solidFill>
                  </a:tcPr>
                </a:tc>
                <a:tc>
                  <a:txBody>
                    <a:bodyPr/>
                    <a:lstStyle/>
                    <a:p>
                      <a:pPr marL="74613" indent="0" algn="l" fontAlgn="t">
                        <a:lnSpc>
                          <a:spcPts val="1300"/>
                        </a:lnSpc>
                      </a:pPr>
                      <a:r>
                        <a:rPr lang="ja-JP" altLang="en-US" sz="1050" kern="1200">
                          <a:solidFill>
                            <a:schemeClr val="tx1">
                              <a:lumMod val="75000"/>
                              <a:lumOff val="25000"/>
                            </a:schemeClr>
                          </a:solidFill>
                          <a:latin typeface="メイリオ" panose="020B0604030504040204" pitchFamily="50" charset="-128"/>
                          <a:ea typeface="メイリオ" panose="020B0604030504040204" pitchFamily="50" charset="-128"/>
                          <a:cs typeface="+mn-cs"/>
                        </a:rPr>
                        <a:t>安全が確認できない </a:t>
                      </a:r>
                      <a:r>
                        <a:rPr lang="en-US" altLang="ja-JP" sz="1050" kern="1200">
                          <a:solidFill>
                            <a:schemeClr val="tx1">
                              <a:lumMod val="75000"/>
                              <a:lumOff val="25000"/>
                            </a:schemeClr>
                          </a:solidFill>
                          <a:latin typeface="メイリオ" panose="020B0604030504040204" pitchFamily="50" charset="-128"/>
                          <a:ea typeface="メイリオ" panose="020B0604030504040204" pitchFamily="50" charset="-128"/>
                          <a:cs typeface="+mn-cs"/>
                        </a:rPr>
                        <a:t>Web </a:t>
                      </a:r>
                      <a:r>
                        <a:rPr lang="ja-JP" altLang="en-US" sz="1050" kern="1200">
                          <a:solidFill>
                            <a:schemeClr val="tx1">
                              <a:lumMod val="75000"/>
                              <a:lumOff val="25000"/>
                            </a:schemeClr>
                          </a:solidFill>
                          <a:latin typeface="メイリオ" panose="020B0604030504040204" pitchFamily="50" charset="-128"/>
                          <a:ea typeface="メイリオ" panose="020B0604030504040204" pitchFamily="50" charset="-128"/>
                          <a:cs typeface="+mn-cs"/>
                        </a:rPr>
                        <a:t>サイトを利用できないように制御している。</a:t>
                      </a:r>
                    </a:p>
                  </a:txBody>
                  <a:tcPr marL="9525" marR="9525"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407767402"/>
                  </a:ext>
                </a:extLst>
              </a:tr>
            </a:tbl>
          </a:graphicData>
        </a:graphic>
      </p:graphicFrame>
      <p:sp>
        <p:nvSpPr>
          <p:cNvPr id="9" name="テキスト ボックス 8">
            <a:extLst>
              <a:ext uri="{FF2B5EF4-FFF2-40B4-BE49-F238E27FC236}">
                <a16:creationId xmlns:a16="http://schemas.microsoft.com/office/drawing/2014/main" id="{B74A6304-F637-EBCB-EB9F-4F32CACB5CDE}"/>
              </a:ext>
            </a:extLst>
          </p:cNvPr>
          <p:cNvSpPr txBox="1"/>
          <p:nvPr/>
        </p:nvSpPr>
        <p:spPr>
          <a:xfrm>
            <a:off x="620862" y="3670563"/>
            <a:ext cx="3999264" cy="711733"/>
          </a:xfrm>
          <a:prstGeom prst="rect">
            <a:avLst/>
          </a:prstGeom>
          <a:noFill/>
        </p:spPr>
        <p:txBody>
          <a:bodyPr wrap="square" rtlCol="0">
            <a:spAutoFit/>
          </a:bodyPr>
          <a:lstStyle/>
          <a:p>
            <a:pPr>
              <a:lnSpc>
                <a:spcPct val="150000"/>
              </a:lnSpc>
            </a:pPr>
            <a:r>
              <a:rPr lang="ja-JP" altLang="en-US" sz="1400" b="1">
                <a:solidFill>
                  <a:schemeClr val="tx1">
                    <a:lumMod val="75000"/>
                    <a:lumOff val="25000"/>
                  </a:schemeClr>
                </a:solidFill>
                <a:latin typeface="メイリオ" panose="020B0604030504040204" pitchFamily="50" charset="-128"/>
                <a:ea typeface="メイリオ" panose="020B0604030504040204" pitchFamily="50" charset="-128"/>
              </a:rPr>
              <a:t>クラウドサービスや </a:t>
            </a:r>
            <a:r>
              <a:rPr lang="en-US" altLang="ja-JP" sz="1400" b="1">
                <a:solidFill>
                  <a:schemeClr val="tx1">
                    <a:lumMod val="75000"/>
                    <a:lumOff val="25000"/>
                  </a:schemeClr>
                </a:solidFill>
                <a:latin typeface="メイリオ" panose="020B0604030504040204" pitchFamily="50" charset="-128"/>
                <a:ea typeface="メイリオ" panose="020B0604030504040204" pitchFamily="50" charset="-128"/>
              </a:rPr>
              <a:t>Web </a:t>
            </a:r>
            <a:r>
              <a:rPr lang="ja-JP" altLang="en-US" sz="1400" b="1">
                <a:solidFill>
                  <a:schemeClr val="tx1">
                    <a:lumMod val="75000"/>
                    <a:lumOff val="25000"/>
                  </a:schemeClr>
                </a:solidFill>
                <a:latin typeface="メイリオ" panose="020B0604030504040204" pitchFamily="50" charset="-128"/>
                <a:ea typeface="メイリオ" panose="020B0604030504040204" pitchFamily="50" charset="-128"/>
              </a:rPr>
              <a:t>メールのログを取得</a:t>
            </a:r>
            <a:endParaRPr lang="en-US" altLang="ja-JP" sz="1400" b="1">
              <a:solidFill>
                <a:schemeClr val="tx1">
                  <a:lumMod val="75000"/>
                  <a:lumOff val="25000"/>
                </a:schemeClr>
              </a:solidFill>
              <a:latin typeface="メイリオ" panose="020B0604030504040204" pitchFamily="50" charset="-128"/>
              <a:ea typeface="メイリオ" panose="020B0604030504040204" pitchFamily="50" charset="-128"/>
            </a:endParaRPr>
          </a:p>
          <a:p>
            <a:pPr>
              <a:lnSpc>
                <a:spcPct val="150000"/>
              </a:lnSpc>
            </a:pPr>
            <a:r>
              <a:rPr lang="ja-JP" altLang="en-US" sz="1400" b="1">
                <a:solidFill>
                  <a:schemeClr val="tx1">
                    <a:lumMod val="75000"/>
                    <a:lumOff val="25000"/>
                  </a:schemeClr>
                </a:solidFill>
                <a:latin typeface="メイリオ" panose="020B0604030504040204" pitchFamily="50" charset="-128"/>
                <a:ea typeface="メイリオ" panose="020B0604030504040204" pitchFamily="50" charset="-128"/>
              </a:rPr>
              <a:t>リスクのあるサイトアクセスを制御</a:t>
            </a:r>
            <a:endParaRPr lang="en-US" altLang="ja-JP" sz="1400" b="1">
              <a:solidFill>
                <a:schemeClr val="tx1">
                  <a:lumMod val="75000"/>
                  <a:lumOff val="25000"/>
                </a:schemeClr>
              </a:solidFill>
              <a:latin typeface="メイリオ" panose="020B0604030504040204" pitchFamily="50" charset="-128"/>
              <a:ea typeface="メイリオ" panose="020B0604030504040204" pitchFamily="50" charset="-128"/>
            </a:endParaRPr>
          </a:p>
        </p:txBody>
      </p:sp>
      <p:sp>
        <p:nvSpPr>
          <p:cNvPr id="10" name="テキスト ボックス 9">
            <a:extLst>
              <a:ext uri="{FF2B5EF4-FFF2-40B4-BE49-F238E27FC236}">
                <a16:creationId xmlns:a16="http://schemas.microsoft.com/office/drawing/2014/main" id="{BD5FCC8F-C702-7998-CB53-9E4648719687}"/>
              </a:ext>
            </a:extLst>
          </p:cNvPr>
          <p:cNvSpPr txBox="1"/>
          <p:nvPr/>
        </p:nvSpPr>
        <p:spPr>
          <a:xfrm>
            <a:off x="585607" y="4437751"/>
            <a:ext cx="3858433" cy="2008242"/>
          </a:xfrm>
          <a:prstGeom prst="rect">
            <a:avLst/>
          </a:prstGeom>
          <a:noFill/>
          <a:ln>
            <a:noFill/>
          </a:ln>
        </p:spPr>
        <p:txBody>
          <a:bodyPr wrap="square" lIns="91440" tIns="45720" rIns="91440" bIns="45720" rtlCol="0" anchor="t">
            <a:spAutoFit/>
          </a:bodyPr>
          <a:lstStyle/>
          <a:p>
            <a:pPr algn="just">
              <a:lnSpc>
                <a:spcPct val="150000"/>
              </a:lnSpc>
            </a:pPr>
            <a:r>
              <a:rPr lang="ja-JP" altLang="en-US" sz="1200">
                <a:solidFill>
                  <a:schemeClr val="tx1">
                    <a:lumMod val="75000"/>
                    <a:lumOff val="25000"/>
                  </a:schemeClr>
                </a:solidFill>
                <a:latin typeface="メイリオ" panose="020B0604030504040204" pitchFamily="50" charset="-128"/>
                <a:ea typeface="メイリオ" panose="020B0604030504040204" pitchFamily="50" charset="-128"/>
              </a:rPr>
              <a:t>いつ、どんなサイトを、どれくらいの時間閲覧したのかを記録。特定の </a:t>
            </a:r>
            <a:r>
              <a:rPr lang="en-US" altLang="ja-JP" sz="1200">
                <a:solidFill>
                  <a:schemeClr val="tx1">
                    <a:lumMod val="75000"/>
                    <a:lumOff val="25000"/>
                  </a:schemeClr>
                </a:solidFill>
                <a:latin typeface="メイリオ" panose="020B0604030504040204" pitchFamily="50" charset="-128"/>
                <a:ea typeface="メイリオ" panose="020B0604030504040204" pitchFamily="50" charset="-128"/>
              </a:rPr>
              <a:t>Web </a:t>
            </a:r>
            <a:r>
              <a:rPr lang="ja-JP" altLang="en-US" sz="1200">
                <a:solidFill>
                  <a:schemeClr val="tx1">
                    <a:lumMod val="75000"/>
                    <a:lumOff val="25000"/>
                  </a:schemeClr>
                </a:solidFill>
                <a:latin typeface="メイリオ" panose="020B0604030504040204" pitchFamily="50" charset="-128"/>
                <a:ea typeface="メイリオ" panose="020B0604030504040204" pitchFamily="50" charset="-128"/>
              </a:rPr>
              <a:t>サイトやカテゴリごとの閲覧制御も可能。ユーザーの適切な </a:t>
            </a:r>
            <a:r>
              <a:rPr lang="en-US" altLang="ja-JP" sz="1200">
                <a:solidFill>
                  <a:schemeClr val="tx1">
                    <a:lumMod val="75000"/>
                    <a:lumOff val="25000"/>
                  </a:schemeClr>
                </a:solidFill>
                <a:latin typeface="メイリオ" panose="020B0604030504040204" pitchFamily="50" charset="-128"/>
                <a:ea typeface="メイリオ" panose="020B0604030504040204" pitchFamily="50" charset="-128"/>
              </a:rPr>
              <a:t>Web </a:t>
            </a:r>
            <a:r>
              <a:rPr lang="ja-JP" altLang="en-US" sz="1200">
                <a:solidFill>
                  <a:schemeClr val="tx1">
                    <a:lumMod val="75000"/>
                    <a:lumOff val="25000"/>
                  </a:schemeClr>
                </a:solidFill>
                <a:latin typeface="メイリオ" panose="020B0604030504040204" pitchFamily="50" charset="-128"/>
                <a:ea typeface="メイリオ" panose="020B0604030504040204" pitchFamily="50" charset="-128"/>
              </a:rPr>
              <a:t>利用を促進し、有害サイトへのアクセスを防ぎます。</a:t>
            </a:r>
            <a:endParaRPr lang="en-US" altLang="ja-JP" sz="1200">
              <a:solidFill>
                <a:schemeClr val="tx1">
                  <a:lumMod val="75000"/>
                  <a:lumOff val="25000"/>
                </a:schemeClr>
              </a:solidFill>
              <a:latin typeface="メイリオ" panose="020B0604030504040204" pitchFamily="50" charset="-128"/>
              <a:ea typeface="メイリオ" panose="020B0604030504040204" pitchFamily="50" charset="-128"/>
            </a:endParaRPr>
          </a:p>
          <a:p>
            <a:pPr algn="just">
              <a:lnSpc>
                <a:spcPct val="150000"/>
              </a:lnSpc>
            </a:pPr>
            <a:endParaRPr lang="en-US" altLang="ja-JP" sz="1200" b="0">
              <a:solidFill>
                <a:schemeClr val="tx1">
                  <a:lumMod val="75000"/>
                  <a:lumOff val="25000"/>
                </a:schemeClr>
              </a:solidFill>
              <a:latin typeface="メイリオ" panose="020B0604030504040204" pitchFamily="50" charset="-128"/>
              <a:ea typeface="メイリオ" panose="020B0604030504040204" pitchFamily="50" charset="-128"/>
            </a:endParaRPr>
          </a:p>
          <a:p>
            <a:pPr algn="just">
              <a:lnSpc>
                <a:spcPct val="150000"/>
              </a:lnSpc>
            </a:pPr>
            <a:r>
              <a:rPr lang="ja-JP" altLang="en-US" sz="1200">
                <a:solidFill>
                  <a:schemeClr val="tx1">
                    <a:lumMod val="75000"/>
                    <a:lumOff val="25000"/>
                  </a:schemeClr>
                </a:solidFill>
                <a:latin typeface="メイリオ" panose="020B0604030504040204" pitchFamily="50" charset="-128"/>
                <a:ea typeface="メイリオ" panose="020B0604030504040204" pitchFamily="50" charset="-128"/>
              </a:rPr>
              <a:t>クライアント型のため接続するネットワーク環境などに左右されず、監視や制御が可能です。</a:t>
            </a:r>
            <a:endParaRPr lang="en-US" altLang="ja-JP" sz="1200" b="0">
              <a:solidFill>
                <a:schemeClr val="tx1">
                  <a:lumMod val="75000"/>
                  <a:lumOff val="25000"/>
                </a:schemeClr>
              </a:solidFill>
              <a:latin typeface="メイリオ" panose="020B0604030504040204" pitchFamily="50" charset="-128"/>
              <a:ea typeface="メイリオ" panose="020B0604030504040204" pitchFamily="50" charset="-128"/>
            </a:endParaRPr>
          </a:p>
        </p:txBody>
      </p:sp>
      <p:sp>
        <p:nvSpPr>
          <p:cNvPr id="11" name="角丸四角形 19">
            <a:extLst>
              <a:ext uri="{FF2B5EF4-FFF2-40B4-BE49-F238E27FC236}">
                <a16:creationId xmlns:a16="http://schemas.microsoft.com/office/drawing/2014/main" id="{289988D5-B7DA-A58D-30A4-4046F18D08BC}"/>
              </a:ext>
            </a:extLst>
          </p:cNvPr>
          <p:cNvSpPr/>
          <p:nvPr/>
        </p:nvSpPr>
        <p:spPr>
          <a:xfrm>
            <a:off x="585607" y="3197125"/>
            <a:ext cx="3890599" cy="369331"/>
          </a:xfrm>
          <a:prstGeom prst="roundRect">
            <a:avLst>
              <a:gd name="adj" fmla="val 28836"/>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b="1">
                <a:latin typeface="メイリオ" panose="020B0604030504040204" pitchFamily="50" charset="-128"/>
                <a:ea typeface="メイリオ" panose="020B0604030504040204" pitchFamily="50" charset="-128"/>
                <a:cs typeface="メイリオ" panose="020B0604030504040204" pitchFamily="50" charset="-128"/>
              </a:rPr>
              <a:t>Web </a:t>
            </a:r>
            <a:r>
              <a:rPr kumimoji="1" lang="ja-JP" altLang="en-US" sz="1200" b="1">
                <a:latin typeface="メイリオ" panose="020B0604030504040204" pitchFamily="50" charset="-128"/>
                <a:ea typeface="メイリオ" panose="020B0604030504040204" pitchFamily="50" charset="-128"/>
                <a:cs typeface="メイリオ" panose="020B0604030504040204" pitchFamily="50" charset="-128"/>
              </a:rPr>
              <a:t>フィルタリング</a:t>
            </a:r>
          </a:p>
        </p:txBody>
      </p:sp>
      <p:pic>
        <p:nvPicPr>
          <p:cNvPr id="22" name="図 21">
            <a:extLst>
              <a:ext uri="{FF2B5EF4-FFF2-40B4-BE49-F238E27FC236}">
                <a16:creationId xmlns:a16="http://schemas.microsoft.com/office/drawing/2014/main" id="{126AC843-135C-A34B-5546-900ECA910C2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100771" y="3197125"/>
            <a:ext cx="4359436" cy="2972669"/>
          </a:xfrm>
          <a:prstGeom prst="rect">
            <a:avLst/>
          </a:prstGeom>
        </p:spPr>
      </p:pic>
      <p:pic>
        <p:nvPicPr>
          <p:cNvPr id="1026" name="Picture 2">
            <a:extLst>
              <a:ext uri="{FF2B5EF4-FFF2-40B4-BE49-F238E27FC236}">
                <a16:creationId xmlns:a16="http://schemas.microsoft.com/office/drawing/2014/main" id="{FBFF7F94-4F76-4CB8-18BE-8B4503A71A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62111" y="3197125"/>
            <a:ext cx="2193303" cy="1395738"/>
          </a:xfrm>
          <a:prstGeom prst="rect">
            <a:avLst/>
          </a:prstGeom>
          <a:noFill/>
          <a:extLst>
            <a:ext uri="{909E8E84-426E-40DD-AFC4-6F175D3DCCD1}">
              <a14:hiddenFill xmlns:a14="http://schemas.microsoft.com/office/drawing/2010/main">
                <a:solidFill>
                  <a:srgbClr val="FFFFFF"/>
                </a:solidFill>
              </a14:hiddenFill>
            </a:ext>
          </a:extLst>
        </p:spPr>
      </p:pic>
      <p:sp>
        <p:nvSpPr>
          <p:cNvPr id="24" name="フリーフォーム: 図形 23">
            <a:extLst>
              <a:ext uri="{FF2B5EF4-FFF2-40B4-BE49-F238E27FC236}">
                <a16:creationId xmlns:a16="http://schemas.microsoft.com/office/drawing/2014/main" id="{6D3CEF41-E2B9-8276-9F9C-AF0C77CD9346}"/>
              </a:ext>
            </a:extLst>
          </p:cNvPr>
          <p:cNvSpPr/>
          <p:nvPr/>
        </p:nvSpPr>
        <p:spPr>
          <a:xfrm rot="10800000">
            <a:off x="5336106" y="3056539"/>
            <a:ext cx="2007970" cy="644436"/>
          </a:xfrm>
          <a:custGeom>
            <a:avLst/>
            <a:gdLst>
              <a:gd name="connsiteX0" fmla="*/ 2587034 w 2700912"/>
              <a:gd name="connsiteY0" fmla="*/ 858863 h 858863"/>
              <a:gd name="connsiteX1" fmla="*/ 113878 w 2700912"/>
              <a:gd name="connsiteY1" fmla="*/ 858863 h 858863"/>
              <a:gd name="connsiteX2" fmla="*/ 0 w 2700912"/>
              <a:gd name="connsiteY2" fmla="*/ 744985 h 858863"/>
              <a:gd name="connsiteX3" fmla="*/ 0 w 2700912"/>
              <a:gd name="connsiteY3" fmla="*/ 289487 h 858863"/>
              <a:gd name="connsiteX4" fmla="*/ 113878 w 2700912"/>
              <a:gd name="connsiteY4" fmla="*/ 175609 h 858863"/>
              <a:gd name="connsiteX5" fmla="*/ 1943383 w 2700912"/>
              <a:gd name="connsiteY5" fmla="*/ 175609 h 858863"/>
              <a:gd name="connsiteX6" fmla="*/ 2094817 w 2700912"/>
              <a:gd name="connsiteY6" fmla="*/ 0 h 858863"/>
              <a:gd name="connsiteX7" fmla="*/ 2246251 w 2700912"/>
              <a:gd name="connsiteY7" fmla="*/ 175609 h 858863"/>
              <a:gd name="connsiteX8" fmla="*/ 2587034 w 2700912"/>
              <a:gd name="connsiteY8" fmla="*/ 175609 h 858863"/>
              <a:gd name="connsiteX9" fmla="*/ 2700912 w 2700912"/>
              <a:gd name="connsiteY9" fmla="*/ 289487 h 858863"/>
              <a:gd name="connsiteX10" fmla="*/ 2700912 w 2700912"/>
              <a:gd name="connsiteY10" fmla="*/ 744985 h 858863"/>
              <a:gd name="connsiteX11" fmla="*/ 2587034 w 2700912"/>
              <a:gd name="connsiteY11" fmla="*/ 858863 h 858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00912" h="858863">
                <a:moveTo>
                  <a:pt x="2587034" y="858863"/>
                </a:moveTo>
                <a:lnTo>
                  <a:pt x="113878" y="858863"/>
                </a:lnTo>
                <a:cubicBezTo>
                  <a:pt x="50985" y="858863"/>
                  <a:pt x="0" y="807878"/>
                  <a:pt x="0" y="744985"/>
                </a:cubicBezTo>
                <a:lnTo>
                  <a:pt x="0" y="289487"/>
                </a:lnTo>
                <a:cubicBezTo>
                  <a:pt x="0" y="226594"/>
                  <a:pt x="50985" y="175609"/>
                  <a:pt x="113878" y="175609"/>
                </a:cubicBezTo>
                <a:lnTo>
                  <a:pt x="1943383" y="175609"/>
                </a:lnTo>
                <a:lnTo>
                  <a:pt x="2094817" y="0"/>
                </a:lnTo>
                <a:lnTo>
                  <a:pt x="2246251" y="175609"/>
                </a:lnTo>
                <a:lnTo>
                  <a:pt x="2587034" y="175609"/>
                </a:lnTo>
                <a:cubicBezTo>
                  <a:pt x="2649927" y="175609"/>
                  <a:pt x="2700912" y="226594"/>
                  <a:pt x="2700912" y="289487"/>
                </a:cubicBezTo>
                <a:lnTo>
                  <a:pt x="2700912" y="744985"/>
                </a:lnTo>
                <a:cubicBezTo>
                  <a:pt x="2700912" y="807878"/>
                  <a:pt x="2649927" y="858863"/>
                  <a:pt x="2587034" y="858863"/>
                </a:cubicBezTo>
                <a:close/>
              </a:path>
            </a:pathLst>
          </a:custGeom>
          <a:solidFill>
            <a:schemeClr val="bg1">
              <a:alpha val="7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a:extLst>
              <a:ext uri="{FF2B5EF4-FFF2-40B4-BE49-F238E27FC236}">
                <a16:creationId xmlns:a16="http://schemas.microsoft.com/office/drawing/2014/main" id="{32BC795B-4930-E0BA-6178-F70CCEFFA56D}"/>
              </a:ext>
            </a:extLst>
          </p:cNvPr>
          <p:cNvSpPr txBox="1"/>
          <p:nvPr/>
        </p:nvSpPr>
        <p:spPr>
          <a:xfrm>
            <a:off x="5235229" y="3141998"/>
            <a:ext cx="2209724" cy="287002"/>
          </a:xfrm>
          <a:prstGeom prst="rect">
            <a:avLst/>
          </a:prstGeom>
          <a:noFill/>
        </p:spPr>
        <p:txBody>
          <a:bodyPr wrap="square" rtlCol="0">
            <a:spAutoFit/>
          </a:bodyPr>
          <a:lstStyle/>
          <a:p>
            <a:pPr algn="ctr">
              <a:lnSpc>
                <a:spcPct val="120000"/>
              </a:lnSpc>
            </a:pPr>
            <a:r>
              <a:rPr kumimoji="1" lang="ja-JP" altLang="en-US" sz="1100" b="1">
                <a:solidFill>
                  <a:srgbClr val="C00000"/>
                </a:solidFill>
                <a:latin typeface="メイリオ" panose="020B0604030504040204" pitchFamily="50" charset="-128"/>
                <a:ea typeface="メイリオ" panose="020B0604030504040204" pitchFamily="50" charset="-128"/>
              </a:rPr>
              <a:t>カテゴリ別に制御可能</a:t>
            </a:r>
            <a:endParaRPr kumimoji="1" lang="en-US" altLang="ja-JP" sz="1100" b="1">
              <a:solidFill>
                <a:srgbClr val="C00000"/>
              </a:solidFill>
              <a:latin typeface="メイリオ" panose="020B0604030504040204" pitchFamily="50" charset="-128"/>
              <a:ea typeface="メイリオ" panose="020B0604030504040204" pitchFamily="50" charset="-128"/>
            </a:endParaRPr>
          </a:p>
        </p:txBody>
      </p:sp>
      <p:sp>
        <p:nvSpPr>
          <p:cNvPr id="26" name="正方形/長方形 25">
            <a:extLst>
              <a:ext uri="{FF2B5EF4-FFF2-40B4-BE49-F238E27FC236}">
                <a16:creationId xmlns:a16="http://schemas.microsoft.com/office/drawing/2014/main" id="{1BD235D3-9898-B248-F121-845992EF047A}"/>
              </a:ext>
            </a:extLst>
          </p:cNvPr>
          <p:cNvSpPr/>
          <p:nvPr/>
        </p:nvSpPr>
        <p:spPr>
          <a:xfrm>
            <a:off x="5111727" y="4167738"/>
            <a:ext cx="2232349" cy="2002055"/>
          </a:xfrm>
          <a:prstGeom prst="rect">
            <a:avLst/>
          </a:prstGeom>
          <a:noFill/>
          <a:ln w="19050">
            <a:solidFill>
              <a:srgbClr val="C00000"/>
            </a:solidFill>
            <a:prstDash val="sysDash"/>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7" name="フリーフォーム: 図形 26">
            <a:extLst>
              <a:ext uri="{FF2B5EF4-FFF2-40B4-BE49-F238E27FC236}">
                <a16:creationId xmlns:a16="http://schemas.microsoft.com/office/drawing/2014/main" id="{356E7B1E-49CA-6D02-C0F1-08E230FB7B76}"/>
              </a:ext>
            </a:extLst>
          </p:cNvPr>
          <p:cNvSpPr/>
          <p:nvPr/>
        </p:nvSpPr>
        <p:spPr>
          <a:xfrm>
            <a:off x="9598423" y="4592863"/>
            <a:ext cx="2007970" cy="644436"/>
          </a:xfrm>
          <a:custGeom>
            <a:avLst/>
            <a:gdLst>
              <a:gd name="connsiteX0" fmla="*/ 2587034 w 2700912"/>
              <a:gd name="connsiteY0" fmla="*/ 858863 h 858863"/>
              <a:gd name="connsiteX1" fmla="*/ 113878 w 2700912"/>
              <a:gd name="connsiteY1" fmla="*/ 858863 h 858863"/>
              <a:gd name="connsiteX2" fmla="*/ 0 w 2700912"/>
              <a:gd name="connsiteY2" fmla="*/ 744985 h 858863"/>
              <a:gd name="connsiteX3" fmla="*/ 0 w 2700912"/>
              <a:gd name="connsiteY3" fmla="*/ 289487 h 858863"/>
              <a:gd name="connsiteX4" fmla="*/ 113878 w 2700912"/>
              <a:gd name="connsiteY4" fmla="*/ 175609 h 858863"/>
              <a:gd name="connsiteX5" fmla="*/ 1943383 w 2700912"/>
              <a:gd name="connsiteY5" fmla="*/ 175609 h 858863"/>
              <a:gd name="connsiteX6" fmla="*/ 2094817 w 2700912"/>
              <a:gd name="connsiteY6" fmla="*/ 0 h 858863"/>
              <a:gd name="connsiteX7" fmla="*/ 2246251 w 2700912"/>
              <a:gd name="connsiteY7" fmla="*/ 175609 h 858863"/>
              <a:gd name="connsiteX8" fmla="*/ 2587034 w 2700912"/>
              <a:gd name="connsiteY8" fmla="*/ 175609 h 858863"/>
              <a:gd name="connsiteX9" fmla="*/ 2700912 w 2700912"/>
              <a:gd name="connsiteY9" fmla="*/ 289487 h 858863"/>
              <a:gd name="connsiteX10" fmla="*/ 2700912 w 2700912"/>
              <a:gd name="connsiteY10" fmla="*/ 744985 h 858863"/>
              <a:gd name="connsiteX11" fmla="*/ 2587034 w 2700912"/>
              <a:gd name="connsiteY11" fmla="*/ 858863 h 858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00912" h="858863">
                <a:moveTo>
                  <a:pt x="2587034" y="858863"/>
                </a:moveTo>
                <a:lnTo>
                  <a:pt x="113878" y="858863"/>
                </a:lnTo>
                <a:cubicBezTo>
                  <a:pt x="50985" y="858863"/>
                  <a:pt x="0" y="807878"/>
                  <a:pt x="0" y="744985"/>
                </a:cubicBezTo>
                <a:lnTo>
                  <a:pt x="0" y="289487"/>
                </a:lnTo>
                <a:cubicBezTo>
                  <a:pt x="0" y="226594"/>
                  <a:pt x="50985" y="175609"/>
                  <a:pt x="113878" y="175609"/>
                </a:cubicBezTo>
                <a:lnTo>
                  <a:pt x="1943383" y="175609"/>
                </a:lnTo>
                <a:lnTo>
                  <a:pt x="2094817" y="0"/>
                </a:lnTo>
                <a:lnTo>
                  <a:pt x="2246251" y="175609"/>
                </a:lnTo>
                <a:lnTo>
                  <a:pt x="2587034" y="175609"/>
                </a:lnTo>
                <a:cubicBezTo>
                  <a:pt x="2649927" y="175609"/>
                  <a:pt x="2700912" y="226594"/>
                  <a:pt x="2700912" y="289487"/>
                </a:cubicBezTo>
                <a:lnTo>
                  <a:pt x="2700912" y="744985"/>
                </a:lnTo>
                <a:cubicBezTo>
                  <a:pt x="2700912" y="807878"/>
                  <a:pt x="2649927" y="858863"/>
                  <a:pt x="2587034" y="858863"/>
                </a:cubicBezTo>
                <a:close/>
              </a:path>
            </a:pathLst>
          </a:custGeom>
          <a:solidFill>
            <a:schemeClr val="bg1">
              <a:alpha val="7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2934F449-965C-D90C-1AE2-B269BC55CEE0}"/>
              </a:ext>
            </a:extLst>
          </p:cNvPr>
          <p:cNvSpPr txBox="1"/>
          <p:nvPr/>
        </p:nvSpPr>
        <p:spPr>
          <a:xfrm>
            <a:off x="9460207" y="4747165"/>
            <a:ext cx="2209724" cy="490134"/>
          </a:xfrm>
          <a:prstGeom prst="rect">
            <a:avLst/>
          </a:prstGeom>
          <a:noFill/>
        </p:spPr>
        <p:txBody>
          <a:bodyPr wrap="square" rtlCol="0">
            <a:spAutoFit/>
          </a:bodyPr>
          <a:lstStyle/>
          <a:p>
            <a:pPr algn="ctr">
              <a:lnSpc>
                <a:spcPct val="120000"/>
              </a:lnSpc>
            </a:pPr>
            <a:r>
              <a:rPr kumimoji="1" lang="ja-JP" altLang="en-US" sz="1100" b="1">
                <a:solidFill>
                  <a:srgbClr val="C00000"/>
                </a:solidFill>
                <a:latin typeface="メイリオ" panose="020B0604030504040204" pitchFamily="50" charset="-128"/>
                <a:ea typeface="メイリオ" panose="020B0604030504040204" pitchFamily="50" charset="-128"/>
              </a:rPr>
              <a:t>全</a:t>
            </a:r>
            <a:r>
              <a:rPr kumimoji="1" lang="en-US" altLang="ja-JP" sz="1100" b="1">
                <a:solidFill>
                  <a:srgbClr val="C00000"/>
                </a:solidFill>
                <a:latin typeface="メイリオ" panose="020B0604030504040204" pitchFamily="50" charset="-128"/>
                <a:ea typeface="メイリオ" panose="020B0604030504040204" pitchFamily="50" charset="-128"/>
              </a:rPr>
              <a:t>26</a:t>
            </a:r>
            <a:r>
              <a:rPr kumimoji="1" lang="ja-JP" altLang="en-US" sz="1100" b="1">
                <a:solidFill>
                  <a:srgbClr val="C00000"/>
                </a:solidFill>
                <a:latin typeface="メイリオ" panose="020B0604030504040204" pitchFamily="50" charset="-128"/>
                <a:ea typeface="メイリオ" panose="020B0604030504040204" pitchFamily="50" charset="-128"/>
              </a:rPr>
              <a:t>種・</a:t>
            </a:r>
            <a:r>
              <a:rPr kumimoji="1" lang="en-US" altLang="ja-JP" sz="1100" b="1">
                <a:solidFill>
                  <a:srgbClr val="C00000"/>
                </a:solidFill>
                <a:latin typeface="メイリオ" panose="020B0604030504040204" pitchFamily="50" charset="-128"/>
                <a:ea typeface="メイリオ" panose="020B0604030504040204" pitchFamily="50" charset="-128"/>
              </a:rPr>
              <a:t>148</a:t>
            </a:r>
            <a:r>
              <a:rPr kumimoji="1" lang="ja-JP" altLang="en-US" sz="1100" b="1">
                <a:solidFill>
                  <a:srgbClr val="C00000"/>
                </a:solidFill>
                <a:latin typeface="メイリオ" panose="020B0604030504040204" pitchFamily="50" charset="-128"/>
                <a:ea typeface="メイリオ" panose="020B0604030504040204" pitchFamily="50" charset="-128"/>
              </a:rPr>
              <a:t>カテゴリ</a:t>
            </a:r>
            <a:endParaRPr kumimoji="1" lang="en-US" altLang="ja-JP" sz="1100" b="1">
              <a:solidFill>
                <a:srgbClr val="C00000"/>
              </a:solidFill>
              <a:latin typeface="メイリオ" panose="020B0604030504040204" pitchFamily="50" charset="-128"/>
              <a:ea typeface="メイリオ" panose="020B0604030504040204" pitchFamily="50" charset="-128"/>
            </a:endParaRPr>
          </a:p>
          <a:p>
            <a:pPr algn="ctr">
              <a:lnSpc>
                <a:spcPct val="120000"/>
              </a:lnSpc>
            </a:pPr>
            <a:r>
              <a:rPr kumimoji="1" lang="ja-JP" altLang="en-US" sz="1100" b="1">
                <a:solidFill>
                  <a:srgbClr val="C00000"/>
                </a:solidFill>
                <a:latin typeface="メイリオ" panose="020B0604030504040204" pitchFamily="50" charset="-128"/>
                <a:ea typeface="メイリオ" panose="020B0604030504040204" pitchFamily="50" charset="-128"/>
              </a:rPr>
              <a:t>から制御可能</a:t>
            </a:r>
            <a:endParaRPr kumimoji="1" lang="en-US" altLang="ja-JP" sz="1100" b="1">
              <a:solidFill>
                <a:srgbClr val="C00000"/>
              </a:solidFill>
              <a:latin typeface="メイリオ" panose="020B0604030504040204" pitchFamily="50" charset="-128"/>
              <a:ea typeface="メイリオ" panose="020B0604030504040204" pitchFamily="50" charset="-128"/>
            </a:endParaRPr>
          </a:p>
        </p:txBody>
      </p:sp>
      <p:grpSp>
        <p:nvGrpSpPr>
          <p:cNvPr id="29" name="グループ化 28">
            <a:extLst>
              <a:ext uri="{FF2B5EF4-FFF2-40B4-BE49-F238E27FC236}">
                <a16:creationId xmlns:a16="http://schemas.microsoft.com/office/drawing/2014/main" id="{090F0FCC-B7C6-DAAE-E8A3-FF5074551E26}"/>
              </a:ext>
            </a:extLst>
          </p:cNvPr>
          <p:cNvGrpSpPr/>
          <p:nvPr/>
        </p:nvGrpSpPr>
        <p:grpSpPr>
          <a:xfrm>
            <a:off x="10012244" y="289545"/>
            <a:ext cx="1754569" cy="277624"/>
            <a:chOff x="10012244" y="289545"/>
            <a:chExt cx="1754569" cy="277624"/>
          </a:xfrm>
        </p:grpSpPr>
        <p:sp>
          <p:nvSpPr>
            <p:cNvPr id="30" name="角丸四角形 19">
              <a:extLst>
                <a:ext uri="{FF2B5EF4-FFF2-40B4-BE49-F238E27FC236}">
                  <a16:creationId xmlns:a16="http://schemas.microsoft.com/office/drawing/2014/main" id="{47B96777-4B30-03C1-A20F-0EA2763DC447}"/>
                </a:ext>
              </a:extLst>
            </p:cNvPr>
            <p:cNvSpPr/>
            <p:nvPr/>
          </p:nvSpPr>
          <p:spPr>
            <a:xfrm>
              <a:off x="10012244" y="289545"/>
              <a:ext cx="841656" cy="277624"/>
            </a:xfrm>
            <a:prstGeom prst="roundRect">
              <a:avLst>
                <a:gd name="adj" fmla="val 28836"/>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900" b="1">
                  <a:latin typeface="メイリオ" panose="020B0604030504040204" pitchFamily="50" charset="-128"/>
                  <a:ea typeface="メイリオ" panose="020B0604030504040204" pitchFamily="50" charset="-128"/>
                  <a:cs typeface="メイリオ" panose="020B0604030504040204" pitchFamily="50" charset="-128"/>
                </a:rPr>
                <a:t>Windows</a:t>
              </a:r>
              <a:endParaRPr kumimoji="1" lang="ja-JP" altLang="en-US" sz="900" b="1">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 name="角丸四角形 19">
              <a:extLst>
                <a:ext uri="{FF2B5EF4-FFF2-40B4-BE49-F238E27FC236}">
                  <a16:creationId xmlns:a16="http://schemas.microsoft.com/office/drawing/2014/main" id="{6C8C7EB1-A38B-C047-DD39-46B5AF349A63}"/>
                </a:ext>
              </a:extLst>
            </p:cNvPr>
            <p:cNvSpPr/>
            <p:nvPr/>
          </p:nvSpPr>
          <p:spPr>
            <a:xfrm>
              <a:off x="10925157" y="289545"/>
              <a:ext cx="841656" cy="277624"/>
            </a:xfrm>
            <a:prstGeom prst="roundRect">
              <a:avLst>
                <a:gd name="adj" fmla="val 28836"/>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900" b="1">
                  <a:latin typeface="メイリオ" panose="020B0604030504040204" pitchFamily="50" charset="-128"/>
                  <a:ea typeface="メイリオ" panose="020B0604030504040204" pitchFamily="50" charset="-128"/>
                  <a:cs typeface="メイリオ" panose="020B0604030504040204" pitchFamily="50" charset="-128"/>
                </a:rPr>
                <a:t>mac</a:t>
              </a:r>
              <a:endParaRPr kumimoji="1" lang="ja-JP" altLang="en-US" sz="900" b="1">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32" name="角丸四角形 19">
            <a:extLst>
              <a:ext uri="{FF2B5EF4-FFF2-40B4-BE49-F238E27FC236}">
                <a16:creationId xmlns:a16="http://schemas.microsoft.com/office/drawing/2014/main" id="{AED266F7-1130-4DCF-D5EC-8C7D207B991C}"/>
              </a:ext>
            </a:extLst>
          </p:cNvPr>
          <p:cNvSpPr/>
          <p:nvPr/>
        </p:nvSpPr>
        <p:spPr>
          <a:xfrm>
            <a:off x="8315307" y="289545"/>
            <a:ext cx="766943" cy="277624"/>
          </a:xfrm>
          <a:prstGeom prst="roundRect">
            <a:avLst>
              <a:gd name="adj" fmla="val 28836"/>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900" b="1">
                <a:latin typeface="メイリオ" panose="020B0604030504040204" pitchFamily="50" charset="-128"/>
                <a:ea typeface="メイリオ" panose="020B0604030504040204" pitchFamily="50" charset="-128"/>
                <a:cs typeface="メイリオ" panose="020B0604030504040204" pitchFamily="50" charset="-128"/>
              </a:rPr>
              <a:t>iOS</a:t>
            </a:r>
            <a:endParaRPr kumimoji="1" lang="ja-JP" altLang="en-US" sz="900" b="1">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 name="角丸四角形 19">
            <a:extLst>
              <a:ext uri="{FF2B5EF4-FFF2-40B4-BE49-F238E27FC236}">
                <a16:creationId xmlns:a16="http://schemas.microsoft.com/office/drawing/2014/main" id="{6A0A3EC3-1BAD-CC6A-DDC3-957202D978BC}"/>
              </a:ext>
            </a:extLst>
          </p:cNvPr>
          <p:cNvSpPr/>
          <p:nvPr/>
        </p:nvSpPr>
        <p:spPr>
          <a:xfrm>
            <a:off x="9158450" y="289545"/>
            <a:ext cx="782537" cy="277624"/>
          </a:xfrm>
          <a:prstGeom prst="roundRect">
            <a:avLst>
              <a:gd name="adj" fmla="val 28836"/>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900" b="1">
                <a:latin typeface="メイリオ" panose="020B0604030504040204" pitchFamily="50" charset="-128"/>
                <a:ea typeface="メイリオ" panose="020B0604030504040204" pitchFamily="50" charset="-128"/>
                <a:cs typeface="メイリオ" panose="020B0604030504040204" pitchFamily="50" charset="-128"/>
              </a:rPr>
              <a:t>Android</a:t>
            </a:r>
            <a:endParaRPr kumimoji="1" lang="ja-JP" altLang="en-US" sz="900" b="1">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4532547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プレースホルダー 3">
            <a:extLst>
              <a:ext uri="{FF2B5EF4-FFF2-40B4-BE49-F238E27FC236}">
                <a16:creationId xmlns:a16="http://schemas.microsoft.com/office/drawing/2014/main" id="{A919232C-0748-0085-AA4C-15434C9A01D4}"/>
              </a:ext>
            </a:extLst>
          </p:cNvPr>
          <p:cNvSpPr>
            <a:spLocks noGrp="1"/>
          </p:cNvSpPr>
          <p:nvPr>
            <p:ph type="body" sz="quarter" idx="15"/>
          </p:nvPr>
        </p:nvSpPr>
        <p:spPr/>
        <p:txBody>
          <a:bodyPr/>
          <a:lstStyle/>
          <a:p>
            <a:r>
              <a:rPr lang="en-US" altLang="ja-JP"/>
              <a:t>LANSCOPE </a:t>
            </a:r>
            <a:r>
              <a:rPr lang="ja-JP" altLang="en-US"/>
              <a:t>で実現する情報セキュリティ　～ 盗難・紛失対策 ～</a:t>
            </a:r>
          </a:p>
        </p:txBody>
      </p:sp>
      <p:graphicFrame>
        <p:nvGraphicFramePr>
          <p:cNvPr id="16" name="表 15">
            <a:extLst>
              <a:ext uri="{FF2B5EF4-FFF2-40B4-BE49-F238E27FC236}">
                <a16:creationId xmlns:a16="http://schemas.microsoft.com/office/drawing/2014/main" id="{A868F258-869E-8BA0-ADAE-9EDEFCF98E13}"/>
              </a:ext>
            </a:extLst>
          </p:cNvPr>
          <p:cNvGraphicFramePr>
            <a:graphicFrameLocks noGrp="1"/>
          </p:cNvGraphicFramePr>
          <p:nvPr>
            <p:extLst>
              <p:ext uri="{D42A27DB-BD31-4B8C-83A1-F6EECF244321}">
                <p14:modId xmlns:p14="http://schemas.microsoft.com/office/powerpoint/2010/main" val="2442410500"/>
              </p:ext>
            </p:extLst>
          </p:nvPr>
        </p:nvGraphicFramePr>
        <p:xfrm>
          <a:off x="503105" y="869888"/>
          <a:ext cx="11117395" cy="1079705"/>
        </p:xfrm>
        <a:graphic>
          <a:graphicData uri="http://schemas.openxmlformats.org/drawingml/2006/table">
            <a:tbl>
              <a:tblPr firstRow="1" bandRow="1">
                <a:tableStyleId>{2D5ABB26-0587-4C30-8999-92F81FD0307C}</a:tableStyleId>
              </a:tblPr>
              <a:tblGrid>
                <a:gridCol w="1001845">
                  <a:extLst>
                    <a:ext uri="{9D8B030D-6E8A-4147-A177-3AD203B41FA5}">
                      <a16:colId xmlns:a16="http://schemas.microsoft.com/office/drawing/2014/main" val="1193192979"/>
                    </a:ext>
                  </a:extLst>
                </a:gridCol>
                <a:gridCol w="10115550">
                  <a:extLst>
                    <a:ext uri="{9D8B030D-6E8A-4147-A177-3AD203B41FA5}">
                      <a16:colId xmlns:a16="http://schemas.microsoft.com/office/drawing/2014/main" val="1118545915"/>
                    </a:ext>
                  </a:extLst>
                </a:gridCol>
              </a:tblGrid>
              <a:tr h="263353">
                <a:tc gridSpan="2">
                  <a:txBody>
                    <a:bodyPr/>
                    <a:lstStyle/>
                    <a:p>
                      <a:pPr marL="0" marR="48895" algn="ctr">
                        <a:lnSpc>
                          <a:spcPct val="100000"/>
                        </a:lnSpc>
                        <a:spcBef>
                          <a:spcPts val="219"/>
                        </a:spcBef>
                      </a:pPr>
                      <a:r>
                        <a:rPr lang="ja-JP" altLang="en-US" sz="1000" b="1">
                          <a:solidFill>
                            <a:srgbClr val="FFFFFF"/>
                          </a:solidFill>
                          <a:latin typeface="メイリオ" panose="020B0604030504040204" pitchFamily="50" charset="-128"/>
                          <a:ea typeface="メイリオ" panose="020B0604030504040204" pitchFamily="50" charset="-128"/>
                          <a:cs typeface="MS UI Gothic"/>
                        </a:rPr>
                        <a:t>モバイルセキュリティ</a:t>
                      </a:r>
                      <a:endParaRPr lang="ja-JP" altLang="en-US" sz="1000" b="1">
                        <a:latin typeface="メイリオ" panose="020B0604030504040204" pitchFamily="50" charset="-128"/>
                        <a:ea typeface="メイリオ" panose="020B0604030504040204" pitchFamily="50" charset="-128"/>
                        <a:cs typeface="MS UI Gothic"/>
                      </a:endParaRPr>
                    </a:p>
                  </a:txBody>
                  <a:tcPr marL="0" marR="0" marT="27939"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4BB6C4"/>
                    </a:solidFill>
                  </a:tcPr>
                </a:tc>
                <a:tc hMerge="1">
                  <a:txBody>
                    <a:bodyPr/>
                    <a:lstStyle/>
                    <a:p>
                      <a:endParaRPr kumimoji="1" lang="ja-JP" altLang="en-US"/>
                    </a:p>
                  </a:txBody>
                  <a:tcPr/>
                </a:tc>
                <a:extLst>
                  <a:ext uri="{0D108BD9-81ED-4DB2-BD59-A6C34878D82A}">
                    <a16:rowId xmlns:a16="http://schemas.microsoft.com/office/drawing/2014/main" val="384054781"/>
                  </a:ext>
                </a:extLst>
              </a:tr>
              <a:tr h="408176">
                <a:tc>
                  <a:txBody>
                    <a:bodyPr/>
                    <a:lstStyle/>
                    <a:p>
                      <a:pPr marL="55563" indent="-7938" algn="l" fontAlgn="ctr"/>
                      <a:r>
                        <a:rPr kumimoji="1" lang="ja-JP" altLang="en-US" sz="1000" b="1" kern="1200">
                          <a:solidFill>
                            <a:schemeClr val="tx1">
                              <a:lumMod val="75000"/>
                              <a:lumOff val="25000"/>
                            </a:schemeClr>
                          </a:solidFill>
                          <a:latin typeface="メイリオ" panose="020B0604030504040204" pitchFamily="50" charset="-128"/>
                          <a:ea typeface="メイリオ" panose="020B0604030504040204" pitchFamily="50" charset="-128"/>
                          <a:cs typeface="+mn-cs"/>
                        </a:rPr>
                        <a:t>４－３</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DFF2F5"/>
                    </a:solidFill>
                  </a:tcPr>
                </a:tc>
                <a:tc>
                  <a:txBody>
                    <a:bodyPr/>
                    <a:lstStyle/>
                    <a:p>
                      <a:pPr marL="74613" indent="0" algn="l" fontAlgn="t">
                        <a:lnSpc>
                          <a:spcPts val="1300"/>
                        </a:lnSpc>
                      </a:pPr>
                      <a:r>
                        <a:rPr lang="ja-JP" altLang="en-US" sz="1050" kern="1200">
                          <a:solidFill>
                            <a:schemeClr val="tx1">
                              <a:lumMod val="75000"/>
                              <a:lumOff val="25000"/>
                            </a:schemeClr>
                          </a:solidFill>
                          <a:latin typeface="メイリオ" panose="020B0604030504040204" pitchFamily="50" charset="-128"/>
                          <a:ea typeface="メイリオ" panose="020B0604030504040204" pitchFamily="50" charset="-128"/>
                          <a:cs typeface="+mn-cs"/>
                        </a:rPr>
                        <a:t>パスワードは単純値（</a:t>
                      </a:r>
                      <a:r>
                        <a:rPr lang="en-US" altLang="ja-JP" sz="1050" kern="1200">
                          <a:solidFill>
                            <a:schemeClr val="tx1">
                              <a:lumMod val="75000"/>
                              <a:lumOff val="25000"/>
                            </a:schemeClr>
                          </a:solidFill>
                          <a:latin typeface="メイリオ" panose="020B0604030504040204" pitchFamily="50" charset="-128"/>
                          <a:ea typeface="メイリオ" panose="020B0604030504040204" pitchFamily="50" charset="-128"/>
                          <a:cs typeface="+mn-cs"/>
                        </a:rPr>
                        <a:t>1234,1111</a:t>
                      </a:r>
                      <a:r>
                        <a:rPr lang="ja-JP" altLang="en-US" sz="1050" kern="1200">
                          <a:solidFill>
                            <a:schemeClr val="tx1">
                              <a:lumMod val="75000"/>
                              <a:lumOff val="25000"/>
                            </a:schemeClr>
                          </a:solidFill>
                          <a:latin typeface="メイリオ" panose="020B0604030504040204" pitchFamily="50" charset="-128"/>
                          <a:ea typeface="メイリオ" panose="020B0604030504040204" pitchFamily="50" charset="-128"/>
                          <a:cs typeface="+mn-cs"/>
                        </a:rPr>
                        <a:t>など）ではなく、強度のある個別のパスワードが設定されるように制限をしている。</a:t>
                      </a:r>
                    </a:p>
                  </a:txBody>
                  <a:tcPr marL="9525" marR="9525"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407767402"/>
                  </a:ext>
                </a:extLst>
              </a:tr>
              <a:tr h="408176">
                <a:tc>
                  <a:txBody>
                    <a:bodyPr/>
                    <a:lstStyle/>
                    <a:p>
                      <a:pPr marL="55563" indent="-7938" algn="l" fontAlgn="ctr"/>
                      <a:r>
                        <a:rPr kumimoji="1" lang="ja-JP" altLang="en-US" sz="1000" b="1" kern="1200">
                          <a:solidFill>
                            <a:schemeClr val="tx1">
                              <a:lumMod val="75000"/>
                              <a:lumOff val="25000"/>
                            </a:schemeClr>
                          </a:solidFill>
                          <a:latin typeface="メイリオ" panose="020B0604030504040204" pitchFamily="50" charset="-128"/>
                          <a:ea typeface="メイリオ" panose="020B0604030504040204" pitchFamily="50" charset="-128"/>
                          <a:cs typeface="+mn-cs"/>
                        </a:rPr>
                        <a:t>４－４</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DFF2F5"/>
                    </a:solidFill>
                  </a:tcPr>
                </a:tc>
                <a:tc>
                  <a:txBody>
                    <a:bodyPr/>
                    <a:lstStyle/>
                    <a:p>
                      <a:pPr marL="74613" indent="0" algn="l" fontAlgn="t">
                        <a:lnSpc>
                          <a:spcPts val="1300"/>
                        </a:lnSpc>
                      </a:pPr>
                      <a:r>
                        <a:rPr lang="ja-JP" altLang="en-US" sz="1050" kern="1200">
                          <a:solidFill>
                            <a:schemeClr val="tx1">
                              <a:lumMod val="75000"/>
                              <a:lumOff val="25000"/>
                            </a:schemeClr>
                          </a:solidFill>
                          <a:latin typeface="メイリオ" panose="020B0604030504040204" pitchFamily="50" charset="-128"/>
                          <a:ea typeface="メイリオ" panose="020B0604030504040204" pitchFamily="50" charset="-128"/>
                          <a:cs typeface="+mn-cs"/>
                        </a:rPr>
                        <a:t>設定したパスワードは定期的に変更している。</a:t>
                      </a:r>
                    </a:p>
                  </a:txBody>
                  <a:tcPr marL="9525" marR="9525"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2587386342"/>
                  </a:ext>
                </a:extLst>
              </a:tr>
            </a:tbl>
          </a:graphicData>
        </a:graphic>
      </p:graphicFrame>
      <p:sp>
        <p:nvSpPr>
          <p:cNvPr id="9" name="テキスト ボックス 8">
            <a:extLst>
              <a:ext uri="{FF2B5EF4-FFF2-40B4-BE49-F238E27FC236}">
                <a16:creationId xmlns:a16="http://schemas.microsoft.com/office/drawing/2014/main" id="{B74A6304-F637-EBCB-EB9F-4F32CACB5CDE}"/>
              </a:ext>
            </a:extLst>
          </p:cNvPr>
          <p:cNvSpPr txBox="1"/>
          <p:nvPr/>
        </p:nvSpPr>
        <p:spPr>
          <a:xfrm>
            <a:off x="636510" y="3016566"/>
            <a:ext cx="3812222" cy="711733"/>
          </a:xfrm>
          <a:prstGeom prst="rect">
            <a:avLst/>
          </a:prstGeom>
          <a:noFill/>
        </p:spPr>
        <p:txBody>
          <a:bodyPr wrap="square" rtlCol="0">
            <a:spAutoFit/>
          </a:bodyPr>
          <a:lstStyle/>
          <a:p>
            <a:pPr>
              <a:lnSpc>
                <a:spcPct val="150000"/>
              </a:lnSpc>
            </a:pPr>
            <a:r>
              <a:rPr lang="ja-JP" altLang="en-US" sz="1400" b="1">
                <a:solidFill>
                  <a:schemeClr val="tx1">
                    <a:lumMod val="75000"/>
                    <a:lumOff val="25000"/>
                  </a:schemeClr>
                </a:solidFill>
                <a:latin typeface="メイリオ" panose="020B0604030504040204" pitchFamily="50" charset="-128"/>
                <a:ea typeface="メイリオ" panose="020B0604030504040204" pitchFamily="50" charset="-128"/>
              </a:rPr>
              <a:t>利用端末のパスワードを強化</a:t>
            </a:r>
            <a:endParaRPr lang="en-US" altLang="ja-JP" sz="1400" b="1">
              <a:solidFill>
                <a:schemeClr val="tx1">
                  <a:lumMod val="75000"/>
                  <a:lumOff val="25000"/>
                </a:schemeClr>
              </a:solidFill>
              <a:latin typeface="メイリオ" panose="020B0604030504040204" pitchFamily="50" charset="-128"/>
              <a:ea typeface="メイリオ" panose="020B0604030504040204" pitchFamily="50" charset="-128"/>
            </a:endParaRPr>
          </a:p>
          <a:p>
            <a:pPr>
              <a:lnSpc>
                <a:spcPct val="150000"/>
              </a:lnSpc>
            </a:pPr>
            <a:r>
              <a:rPr lang="ja-JP" altLang="en-US" sz="1400" b="1">
                <a:solidFill>
                  <a:schemeClr val="tx1">
                    <a:lumMod val="75000"/>
                    <a:lumOff val="25000"/>
                  </a:schemeClr>
                </a:solidFill>
                <a:latin typeface="メイリオ" panose="020B0604030504040204" pitchFamily="50" charset="-128"/>
                <a:ea typeface="メイリオ" panose="020B0604030504040204" pitchFamily="50" charset="-128"/>
              </a:rPr>
              <a:t>定期的に変更するなどの働きかけも可能</a:t>
            </a:r>
          </a:p>
        </p:txBody>
      </p:sp>
      <p:sp>
        <p:nvSpPr>
          <p:cNvPr id="10" name="テキスト ボックス 9">
            <a:extLst>
              <a:ext uri="{FF2B5EF4-FFF2-40B4-BE49-F238E27FC236}">
                <a16:creationId xmlns:a16="http://schemas.microsoft.com/office/drawing/2014/main" id="{BD5FCC8F-C702-7998-CB53-9E4648719687}"/>
              </a:ext>
            </a:extLst>
          </p:cNvPr>
          <p:cNvSpPr txBox="1"/>
          <p:nvPr/>
        </p:nvSpPr>
        <p:spPr>
          <a:xfrm>
            <a:off x="601255" y="3783754"/>
            <a:ext cx="3858433" cy="2400657"/>
          </a:xfrm>
          <a:prstGeom prst="rect">
            <a:avLst/>
          </a:prstGeom>
          <a:noFill/>
          <a:ln>
            <a:noFill/>
          </a:ln>
        </p:spPr>
        <p:txBody>
          <a:bodyPr wrap="square" lIns="91440" tIns="45720" rIns="91440" bIns="45720" rtlCol="0" anchor="t">
            <a:spAutoFit/>
          </a:bodyPr>
          <a:lstStyle/>
          <a:p>
            <a:pPr>
              <a:lnSpc>
                <a:spcPct val="140000"/>
              </a:lnSpc>
            </a:pPr>
            <a:r>
              <a:rPr lang="ja-JP" altLang="en-US" sz="1200">
                <a:solidFill>
                  <a:schemeClr val="tx1">
                    <a:lumMod val="75000"/>
                    <a:lumOff val="25000"/>
                  </a:schemeClr>
                </a:solidFill>
                <a:latin typeface="メイリオ" panose="020B0604030504040204" pitchFamily="50" charset="-128"/>
                <a:ea typeface="メイリオ" panose="020B0604030504040204" pitchFamily="50" charset="-128"/>
              </a:rPr>
              <a:t>パスワードの桁数や、英字、数字、複合文字使用など、会社共通のパスワードポリシーをデバイスに一括で適用できます。パスコードの入力を一定回数失敗した場合に初期化することも可能のため、オフライン時でもワイプが実行されます。また </a:t>
            </a:r>
            <a:r>
              <a:rPr lang="en-US" altLang="ja-JP" sz="1200">
                <a:solidFill>
                  <a:schemeClr val="tx1">
                    <a:lumMod val="75000"/>
                    <a:lumOff val="25000"/>
                  </a:schemeClr>
                </a:solidFill>
                <a:latin typeface="メイリオ" panose="020B0604030504040204" pitchFamily="50" charset="-128"/>
                <a:ea typeface="メイリオ" panose="020B0604030504040204" pitchFamily="50" charset="-128"/>
              </a:rPr>
              <a:t>Wi-Fi </a:t>
            </a:r>
            <a:r>
              <a:rPr lang="ja-JP" altLang="en-US" sz="1200">
                <a:solidFill>
                  <a:schemeClr val="tx1">
                    <a:lumMod val="75000"/>
                    <a:lumOff val="25000"/>
                  </a:schemeClr>
                </a:solidFill>
                <a:latin typeface="メイリオ" panose="020B0604030504040204" pitchFamily="50" charset="-128"/>
                <a:ea typeface="メイリオ" panose="020B0604030504040204" pitchFamily="50" charset="-128"/>
              </a:rPr>
              <a:t>モデルのデバイスにも有効です。</a:t>
            </a:r>
            <a:endParaRPr lang="en-US" altLang="ja-JP" sz="1200">
              <a:solidFill>
                <a:schemeClr val="tx1">
                  <a:lumMod val="75000"/>
                  <a:lumOff val="25000"/>
                </a:schemeClr>
              </a:solidFill>
              <a:latin typeface="メイリオ" panose="020B0604030504040204" pitchFamily="50" charset="-128"/>
              <a:ea typeface="メイリオ" panose="020B0604030504040204" pitchFamily="50" charset="-128"/>
            </a:endParaRPr>
          </a:p>
          <a:p>
            <a:pPr>
              <a:lnSpc>
                <a:spcPct val="140000"/>
              </a:lnSpc>
            </a:pPr>
            <a:endParaRPr lang="en-US" altLang="ja-JP" sz="1200">
              <a:solidFill>
                <a:schemeClr val="tx1">
                  <a:lumMod val="75000"/>
                  <a:lumOff val="25000"/>
                </a:schemeClr>
              </a:solidFill>
              <a:latin typeface="メイリオ" panose="020B0604030504040204" pitchFamily="50" charset="-128"/>
              <a:ea typeface="メイリオ" panose="020B0604030504040204" pitchFamily="50" charset="-128"/>
            </a:endParaRPr>
          </a:p>
          <a:p>
            <a:pPr>
              <a:lnSpc>
                <a:spcPct val="140000"/>
              </a:lnSpc>
            </a:pPr>
            <a:r>
              <a:rPr lang="en-US" altLang="ja-JP" sz="1200">
                <a:solidFill>
                  <a:schemeClr val="tx1">
                    <a:lumMod val="75000"/>
                    <a:lumOff val="25000"/>
                  </a:schemeClr>
                </a:solidFill>
                <a:latin typeface="メイリオ" panose="020B0604030504040204" pitchFamily="50" charset="-128"/>
                <a:ea typeface="メイリオ" panose="020B0604030504040204" pitchFamily="50" charset="-128"/>
              </a:rPr>
              <a:t>※</a:t>
            </a:r>
            <a:r>
              <a:rPr lang="ja-JP" altLang="en-US" sz="1200">
                <a:solidFill>
                  <a:schemeClr val="tx1">
                    <a:lumMod val="75000"/>
                    <a:lumOff val="25000"/>
                  </a:schemeClr>
                </a:solidFill>
                <a:latin typeface="メイリオ" panose="020B0604030504040204" pitchFamily="50" charset="-128"/>
                <a:ea typeface="メイリオ" panose="020B0604030504040204" pitchFamily="50" charset="-128"/>
              </a:rPr>
              <a:t> </a:t>
            </a:r>
            <a:r>
              <a:rPr lang="en-US" altLang="ja-JP" sz="1200">
                <a:solidFill>
                  <a:schemeClr val="tx1">
                    <a:lumMod val="75000"/>
                    <a:lumOff val="25000"/>
                  </a:schemeClr>
                </a:solidFill>
                <a:latin typeface="メイリオ" panose="020B0604030504040204" pitchFamily="50" charset="-128"/>
                <a:ea typeface="メイリオ" panose="020B0604030504040204" pitchFamily="50" charset="-128"/>
              </a:rPr>
              <a:t>Android10 </a:t>
            </a:r>
            <a:r>
              <a:rPr lang="ja-JP" altLang="en-US" sz="1200">
                <a:solidFill>
                  <a:schemeClr val="tx1">
                    <a:lumMod val="75000"/>
                    <a:lumOff val="25000"/>
                  </a:schemeClr>
                </a:solidFill>
                <a:latin typeface="メイリオ" panose="020B0604030504040204" pitchFamily="50" charset="-128"/>
                <a:ea typeface="メイリオ" panose="020B0604030504040204" pitchFamily="50" charset="-128"/>
              </a:rPr>
              <a:t>以降のデバイスの場合、</a:t>
            </a:r>
            <a:endParaRPr lang="en-US" altLang="ja-JP" sz="1200">
              <a:solidFill>
                <a:schemeClr val="tx1">
                  <a:lumMod val="75000"/>
                  <a:lumOff val="25000"/>
                </a:schemeClr>
              </a:solidFill>
              <a:latin typeface="メイリオ" panose="020B0604030504040204" pitchFamily="50" charset="-128"/>
              <a:ea typeface="メイリオ" panose="020B0604030504040204" pitchFamily="50" charset="-128"/>
            </a:endParaRPr>
          </a:p>
          <a:p>
            <a:pPr>
              <a:lnSpc>
                <a:spcPct val="140000"/>
              </a:lnSpc>
            </a:pPr>
            <a:r>
              <a:rPr lang="en-US" altLang="ja-JP" sz="1200">
                <a:solidFill>
                  <a:schemeClr val="tx1">
                    <a:lumMod val="75000"/>
                    <a:lumOff val="25000"/>
                  </a:schemeClr>
                </a:solidFill>
                <a:latin typeface="メイリオ" panose="020B0604030504040204" pitchFamily="50" charset="-128"/>
                <a:ea typeface="メイリオ" panose="020B0604030504040204" pitchFamily="50" charset="-128"/>
              </a:rPr>
              <a:t>    Android Enterprise </a:t>
            </a:r>
            <a:r>
              <a:rPr lang="ja-JP" altLang="en-US" sz="1200">
                <a:solidFill>
                  <a:schemeClr val="tx1">
                    <a:lumMod val="75000"/>
                    <a:lumOff val="25000"/>
                  </a:schemeClr>
                </a:solidFill>
                <a:latin typeface="メイリオ" panose="020B0604030504040204" pitchFamily="50" charset="-128"/>
                <a:ea typeface="メイリオ" panose="020B0604030504040204" pitchFamily="50" charset="-128"/>
              </a:rPr>
              <a:t>の利用が必要です。</a:t>
            </a:r>
            <a:endParaRPr lang="en-US" altLang="ja-JP" sz="1200">
              <a:solidFill>
                <a:schemeClr val="tx1">
                  <a:lumMod val="75000"/>
                  <a:lumOff val="25000"/>
                </a:schemeClr>
              </a:solidFill>
              <a:latin typeface="メイリオ" panose="020B0604030504040204" pitchFamily="50" charset="-128"/>
              <a:ea typeface="メイリオ" panose="020B0604030504040204" pitchFamily="50" charset="-128"/>
            </a:endParaRPr>
          </a:p>
        </p:txBody>
      </p:sp>
      <p:sp>
        <p:nvSpPr>
          <p:cNvPr id="11" name="角丸四角形 19">
            <a:extLst>
              <a:ext uri="{FF2B5EF4-FFF2-40B4-BE49-F238E27FC236}">
                <a16:creationId xmlns:a16="http://schemas.microsoft.com/office/drawing/2014/main" id="{289988D5-B7DA-A58D-30A4-4046F18D08BC}"/>
              </a:ext>
            </a:extLst>
          </p:cNvPr>
          <p:cNvSpPr/>
          <p:nvPr/>
        </p:nvSpPr>
        <p:spPr>
          <a:xfrm>
            <a:off x="601255" y="2543128"/>
            <a:ext cx="3890599" cy="369331"/>
          </a:xfrm>
          <a:prstGeom prst="roundRect">
            <a:avLst>
              <a:gd name="adj" fmla="val 28836"/>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a:latin typeface="メイリオ" panose="020B0604030504040204" pitchFamily="50" charset="-128"/>
                <a:ea typeface="メイリオ" panose="020B0604030504040204" pitchFamily="50" charset="-128"/>
                <a:cs typeface="メイリオ" panose="020B0604030504040204" pitchFamily="50" charset="-128"/>
              </a:rPr>
              <a:t>パスワードポリシー</a:t>
            </a:r>
            <a:endParaRPr kumimoji="1" lang="en-US" altLang="ja-JP" sz="1200" b="1">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23" name="グループ化 22">
            <a:extLst>
              <a:ext uri="{FF2B5EF4-FFF2-40B4-BE49-F238E27FC236}">
                <a16:creationId xmlns:a16="http://schemas.microsoft.com/office/drawing/2014/main" id="{F6EAA275-9EDE-D3C6-AFFC-145790DC985B}"/>
              </a:ext>
            </a:extLst>
          </p:cNvPr>
          <p:cNvGrpSpPr/>
          <p:nvPr/>
        </p:nvGrpSpPr>
        <p:grpSpPr>
          <a:xfrm>
            <a:off x="10012244" y="289545"/>
            <a:ext cx="1754569" cy="277624"/>
            <a:chOff x="10012244" y="289545"/>
            <a:chExt cx="1754569" cy="277624"/>
          </a:xfrm>
        </p:grpSpPr>
        <p:sp>
          <p:nvSpPr>
            <p:cNvPr id="24" name="角丸四角形 19">
              <a:extLst>
                <a:ext uri="{FF2B5EF4-FFF2-40B4-BE49-F238E27FC236}">
                  <a16:creationId xmlns:a16="http://schemas.microsoft.com/office/drawing/2014/main" id="{6E11DD16-C0C0-34DC-BB2E-2339D5225701}"/>
                </a:ext>
              </a:extLst>
            </p:cNvPr>
            <p:cNvSpPr/>
            <p:nvPr/>
          </p:nvSpPr>
          <p:spPr>
            <a:xfrm>
              <a:off x="10012244" y="289545"/>
              <a:ext cx="841656" cy="277624"/>
            </a:xfrm>
            <a:prstGeom prst="roundRect">
              <a:avLst>
                <a:gd name="adj" fmla="val 28836"/>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900" b="1">
                  <a:latin typeface="メイリオ" panose="020B0604030504040204" pitchFamily="50" charset="-128"/>
                  <a:ea typeface="メイリオ" panose="020B0604030504040204" pitchFamily="50" charset="-128"/>
                  <a:cs typeface="メイリオ" panose="020B0604030504040204" pitchFamily="50" charset="-128"/>
                </a:rPr>
                <a:t>Windows</a:t>
              </a:r>
              <a:endParaRPr kumimoji="1" lang="ja-JP" altLang="en-US" sz="900" b="1">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 name="角丸四角形 19">
              <a:extLst>
                <a:ext uri="{FF2B5EF4-FFF2-40B4-BE49-F238E27FC236}">
                  <a16:creationId xmlns:a16="http://schemas.microsoft.com/office/drawing/2014/main" id="{1DADCE19-2B54-E610-755D-1A398F2B1FA6}"/>
                </a:ext>
              </a:extLst>
            </p:cNvPr>
            <p:cNvSpPr/>
            <p:nvPr/>
          </p:nvSpPr>
          <p:spPr>
            <a:xfrm>
              <a:off x="10925157" y="289545"/>
              <a:ext cx="841656" cy="277624"/>
            </a:xfrm>
            <a:prstGeom prst="roundRect">
              <a:avLst>
                <a:gd name="adj" fmla="val 28836"/>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900" b="1">
                  <a:latin typeface="メイリオ" panose="020B0604030504040204" pitchFamily="50" charset="-128"/>
                  <a:ea typeface="メイリオ" panose="020B0604030504040204" pitchFamily="50" charset="-128"/>
                  <a:cs typeface="メイリオ" panose="020B0604030504040204" pitchFamily="50" charset="-128"/>
                </a:rPr>
                <a:t>mac</a:t>
              </a:r>
              <a:endParaRPr kumimoji="1" lang="ja-JP" altLang="en-US" sz="900" b="1">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26" name="角丸四角形 19">
            <a:extLst>
              <a:ext uri="{FF2B5EF4-FFF2-40B4-BE49-F238E27FC236}">
                <a16:creationId xmlns:a16="http://schemas.microsoft.com/office/drawing/2014/main" id="{03EE1304-91AB-CB55-C3A5-CAF7FD80803B}"/>
              </a:ext>
            </a:extLst>
          </p:cNvPr>
          <p:cNvSpPr/>
          <p:nvPr/>
        </p:nvSpPr>
        <p:spPr>
          <a:xfrm>
            <a:off x="8315307" y="289545"/>
            <a:ext cx="766943" cy="277624"/>
          </a:xfrm>
          <a:prstGeom prst="roundRect">
            <a:avLst>
              <a:gd name="adj" fmla="val 28836"/>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900" b="1">
                <a:latin typeface="メイリオ" panose="020B0604030504040204" pitchFamily="50" charset="-128"/>
                <a:ea typeface="メイリオ" panose="020B0604030504040204" pitchFamily="50" charset="-128"/>
                <a:cs typeface="メイリオ" panose="020B0604030504040204" pitchFamily="50" charset="-128"/>
              </a:rPr>
              <a:t>iOS</a:t>
            </a:r>
            <a:endParaRPr kumimoji="1" lang="ja-JP" altLang="en-US" sz="900" b="1">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 name="角丸四角形 19">
            <a:extLst>
              <a:ext uri="{FF2B5EF4-FFF2-40B4-BE49-F238E27FC236}">
                <a16:creationId xmlns:a16="http://schemas.microsoft.com/office/drawing/2014/main" id="{AD0003D2-9F45-C3AE-ABC0-1A257C5B5755}"/>
              </a:ext>
            </a:extLst>
          </p:cNvPr>
          <p:cNvSpPr/>
          <p:nvPr/>
        </p:nvSpPr>
        <p:spPr>
          <a:xfrm>
            <a:off x="9158450" y="289545"/>
            <a:ext cx="782537" cy="277624"/>
          </a:xfrm>
          <a:prstGeom prst="roundRect">
            <a:avLst>
              <a:gd name="adj" fmla="val 28836"/>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900" b="1">
                <a:latin typeface="メイリオ" panose="020B0604030504040204" pitchFamily="50" charset="-128"/>
                <a:ea typeface="メイリオ" panose="020B0604030504040204" pitchFamily="50" charset="-128"/>
                <a:cs typeface="メイリオ" panose="020B0604030504040204" pitchFamily="50" charset="-128"/>
              </a:rPr>
              <a:t>Android</a:t>
            </a:r>
            <a:endParaRPr kumimoji="1" lang="ja-JP" altLang="en-US" sz="900" b="1">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33" name="図 32">
            <a:extLst>
              <a:ext uri="{FF2B5EF4-FFF2-40B4-BE49-F238E27FC236}">
                <a16:creationId xmlns:a16="http://schemas.microsoft.com/office/drawing/2014/main" id="{8B7D7FAD-E1A0-2AAD-B321-0DB44E0B6A2A}"/>
              </a:ext>
            </a:extLst>
          </p:cNvPr>
          <p:cNvPicPr>
            <a:picLocks noChangeAspect="1"/>
          </p:cNvPicPr>
          <p:nvPr/>
        </p:nvPicPr>
        <p:blipFill rotWithShape="1">
          <a:blip r:embed="rId3"/>
          <a:srcRect t="9216" r="33484" b="3222"/>
          <a:stretch/>
        </p:blipFill>
        <p:spPr>
          <a:xfrm>
            <a:off x="5016650" y="2523093"/>
            <a:ext cx="5466318" cy="3897858"/>
          </a:xfrm>
          <a:prstGeom prst="rect">
            <a:avLst/>
          </a:prstGeom>
          <a:ln>
            <a:solidFill>
              <a:schemeClr val="bg1">
                <a:lumMod val="65000"/>
              </a:schemeClr>
            </a:solidFill>
          </a:ln>
        </p:spPr>
      </p:pic>
      <p:sp>
        <p:nvSpPr>
          <p:cNvPr id="34" name="四角形: 角を丸くする 33">
            <a:extLst>
              <a:ext uri="{FF2B5EF4-FFF2-40B4-BE49-F238E27FC236}">
                <a16:creationId xmlns:a16="http://schemas.microsoft.com/office/drawing/2014/main" id="{69A83B21-E9B9-A585-1D57-7D201217F12F}"/>
              </a:ext>
            </a:extLst>
          </p:cNvPr>
          <p:cNvSpPr/>
          <p:nvPr/>
        </p:nvSpPr>
        <p:spPr>
          <a:xfrm>
            <a:off x="7866923" y="3061657"/>
            <a:ext cx="3899890" cy="3559275"/>
          </a:xfrm>
          <a:prstGeom prst="roundRect">
            <a:avLst>
              <a:gd name="adj" fmla="val 5366"/>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テキスト ボックス 34">
            <a:extLst>
              <a:ext uri="{FF2B5EF4-FFF2-40B4-BE49-F238E27FC236}">
                <a16:creationId xmlns:a16="http://schemas.microsoft.com/office/drawing/2014/main" id="{B0A3E96E-BDBF-409A-B3F7-29F3F3D3C372}"/>
              </a:ext>
            </a:extLst>
          </p:cNvPr>
          <p:cNvSpPr txBox="1"/>
          <p:nvPr/>
        </p:nvSpPr>
        <p:spPr>
          <a:xfrm>
            <a:off x="8062258" y="3170900"/>
            <a:ext cx="3273575" cy="832920"/>
          </a:xfrm>
          <a:prstGeom prst="rect">
            <a:avLst/>
          </a:prstGeom>
          <a:noFill/>
        </p:spPr>
        <p:txBody>
          <a:bodyPr wrap="square" rtlCol="0">
            <a:spAutoFit/>
          </a:bodyPr>
          <a:lstStyle/>
          <a:p>
            <a:pPr>
              <a:lnSpc>
                <a:spcPct val="150000"/>
              </a:lnSpc>
            </a:pPr>
            <a:r>
              <a:rPr kumimoji="1" lang="ja-JP" altLang="en-US" sz="1100" b="1">
                <a:solidFill>
                  <a:srgbClr val="C00000"/>
                </a:solidFill>
                <a:latin typeface="メイリオ" panose="020B0604030504040204" pitchFamily="50" charset="-128"/>
                <a:ea typeface="メイリオ" panose="020B0604030504040204" pitchFamily="50" charset="-128"/>
              </a:rPr>
              <a:t>●</a:t>
            </a:r>
            <a:r>
              <a:rPr kumimoji="1" lang="en-US" altLang="ja-JP" sz="1100" b="1">
                <a:solidFill>
                  <a:srgbClr val="C00000"/>
                </a:solidFill>
                <a:latin typeface="メイリオ" panose="020B0604030504040204" pitchFamily="50" charset="-128"/>
                <a:ea typeface="メイリオ" panose="020B0604030504040204" pitchFamily="50" charset="-128"/>
              </a:rPr>
              <a:t>Android</a:t>
            </a:r>
          </a:p>
          <a:p>
            <a:pPr>
              <a:lnSpc>
                <a:spcPct val="150000"/>
              </a:lnSpc>
            </a:pPr>
            <a:r>
              <a:rPr kumimoji="1" lang="ja-JP" altLang="en-US" sz="1100">
                <a:solidFill>
                  <a:srgbClr val="C00000"/>
                </a:solidFill>
                <a:latin typeface="メイリオ" panose="020B0604030504040204" pitchFamily="50" charset="-128"/>
                <a:ea typeface="メイリオ" panose="020B0604030504040204" pitchFamily="50" charset="-128"/>
              </a:rPr>
              <a:t>文字数／有効期限／以前使用したパスワードの禁止／連続失敗時の初期化／デバイスロック時間</a:t>
            </a:r>
          </a:p>
        </p:txBody>
      </p:sp>
      <p:sp>
        <p:nvSpPr>
          <p:cNvPr id="36" name="テキスト ボックス 35">
            <a:extLst>
              <a:ext uri="{FF2B5EF4-FFF2-40B4-BE49-F238E27FC236}">
                <a16:creationId xmlns:a16="http://schemas.microsoft.com/office/drawing/2014/main" id="{9A966CA4-D0FD-10BA-9CAB-46B14F2B5C57}"/>
              </a:ext>
            </a:extLst>
          </p:cNvPr>
          <p:cNvSpPr txBox="1"/>
          <p:nvPr/>
        </p:nvSpPr>
        <p:spPr>
          <a:xfrm>
            <a:off x="8062258" y="4103317"/>
            <a:ext cx="3273575" cy="1086836"/>
          </a:xfrm>
          <a:prstGeom prst="rect">
            <a:avLst/>
          </a:prstGeom>
          <a:noFill/>
        </p:spPr>
        <p:txBody>
          <a:bodyPr wrap="square" rtlCol="0">
            <a:spAutoFit/>
          </a:bodyPr>
          <a:lstStyle/>
          <a:p>
            <a:pPr>
              <a:lnSpc>
                <a:spcPct val="150000"/>
              </a:lnSpc>
            </a:pPr>
            <a:r>
              <a:rPr kumimoji="1" lang="ja-JP" altLang="en-US" sz="1100" b="1">
                <a:solidFill>
                  <a:srgbClr val="C00000"/>
                </a:solidFill>
                <a:latin typeface="メイリオ" panose="020B0604030504040204" pitchFamily="50" charset="-128"/>
                <a:ea typeface="メイリオ" panose="020B0604030504040204" pitchFamily="50" charset="-128"/>
              </a:rPr>
              <a:t>●</a:t>
            </a:r>
            <a:r>
              <a:rPr kumimoji="1" lang="en-US" altLang="ja-JP" sz="1100" b="1">
                <a:solidFill>
                  <a:srgbClr val="C00000"/>
                </a:solidFill>
                <a:latin typeface="メイリオ" panose="020B0604030504040204" pitchFamily="50" charset="-128"/>
                <a:ea typeface="メイリオ" panose="020B0604030504040204" pitchFamily="50" charset="-128"/>
              </a:rPr>
              <a:t>iOS</a:t>
            </a:r>
          </a:p>
          <a:p>
            <a:pPr>
              <a:lnSpc>
                <a:spcPct val="150000"/>
              </a:lnSpc>
            </a:pPr>
            <a:r>
              <a:rPr kumimoji="1" lang="ja-JP" altLang="en-US" sz="1100">
                <a:solidFill>
                  <a:srgbClr val="C00000"/>
                </a:solidFill>
                <a:latin typeface="メイリオ" panose="020B0604030504040204" pitchFamily="50" charset="-128"/>
                <a:ea typeface="メイリオ" panose="020B0604030504040204" pitchFamily="50" charset="-128"/>
              </a:rPr>
              <a:t>文字数／単純値・英数字・最小文字数設定／有効期限／以前使用したパスワードの禁止／連続失敗時の初期化／デバイスロック時間</a:t>
            </a:r>
          </a:p>
        </p:txBody>
      </p:sp>
      <p:sp>
        <p:nvSpPr>
          <p:cNvPr id="37" name="テキスト ボックス 36">
            <a:extLst>
              <a:ext uri="{FF2B5EF4-FFF2-40B4-BE49-F238E27FC236}">
                <a16:creationId xmlns:a16="http://schemas.microsoft.com/office/drawing/2014/main" id="{41924F5F-83F9-D83F-895D-EE00E511117F}"/>
              </a:ext>
            </a:extLst>
          </p:cNvPr>
          <p:cNvSpPr txBox="1"/>
          <p:nvPr/>
        </p:nvSpPr>
        <p:spPr>
          <a:xfrm>
            <a:off x="8062258" y="5198648"/>
            <a:ext cx="3273575" cy="1340752"/>
          </a:xfrm>
          <a:prstGeom prst="rect">
            <a:avLst/>
          </a:prstGeom>
          <a:noFill/>
        </p:spPr>
        <p:txBody>
          <a:bodyPr wrap="square" rtlCol="0">
            <a:spAutoFit/>
          </a:bodyPr>
          <a:lstStyle/>
          <a:p>
            <a:pPr>
              <a:lnSpc>
                <a:spcPct val="150000"/>
              </a:lnSpc>
            </a:pPr>
            <a:r>
              <a:rPr kumimoji="1" lang="ja-JP" altLang="en-US" sz="1100" b="1">
                <a:solidFill>
                  <a:srgbClr val="C00000"/>
                </a:solidFill>
                <a:latin typeface="メイリオ" panose="020B0604030504040204" pitchFamily="50" charset="-128"/>
                <a:ea typeface="メイリオ" panose="020B0604030504040204" pitchFamily="50" charset="-128"/>
              </a:rPr>
              <a:t>●</a:t>
            </a:r>
            <a:r>
              <a:rPr kumimoji="1" lang="en-US" altLang="ja-JP" sz="1100" b="1">
                <a:solidFill>
                  <a:srgbClr val="C00000"/>
                </a:solidFill>
                <a:latin typeface="メイリオ" panose="020B0604030504040204" pitchFamily="50" charset="-128"/>
                <a:ea typeface="メイリオ" panose="020B0604030504040204" pitchFamily="50" charset="-128"/>
              </a:rPr>
              <a:t>macOS</a:t>
            </a:r>
          </a:p>
          <a:p>
            <a:pPr>
              <a:lnSpc>
                <a:spcPct val="150000"/>
              </a:lnSpc>
            </a:pPr>
            <a:r>
              <a:rPr kumimoji="1" lang="ja-JP" altLang="en-US" sz="1100">
                <a:solidFill>
                  <a:srgbClr val="C00000"/>
                </a:solidFill>
                <a:latin typeface="メイリオ" panose="020B0604030504040204" pitchFamily="50" charset="-128"/>
                <a:ea typeface="メイリオ" panose="020B0604030504040204" pitchFamily="50" charset="-128"/>
              </a:rPr>
              <a:t>文字数／単純値・英数字・最小文字数設定／有効期限／以前使用したパスワードの禁止／連続失敗時のアカウントロック／デバイスロック時間／パスワードリセットの強制</a:t>
            </a:r>
          </a:p>
        </p:txBody>
      </p:sp>
    </p:spTree>
    <p:extLst>
      <p:ext uri="{BB962C8B-B14F-4D97-AF65-F5344CB8AC3E}">
        <p14:creationId xmlns:p14="http://schemas.microsoft.com/office/powerpoint/2010/main" val="21437043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プレースホルダー 3">
            <a:extLst>
              <a:ext uri="{FF2B5EF4-FFF2-40B4-BE49-F238E27FC236}">
                <a16:creationId xmlns:a16="http://schemas.microsoft.com/office/drawing/2014/main" id="{A919232C-0748-0085-AA4C-15434C9A01D4}"/>
              </a:ext>
            </a:extLst>
          </p:cNvPr>
          <p:cNvSpPr>
            <a:spLocks noGrp="1"/>
          </p:cNvSpPr>
          <p:nvPr>
            <p:ph type="body" sz="quarter" idx="15"/>
          </p:nvPr>
        </p:nvSpPr>
        <p:spPr/>
        <p:txBody>
          <a:bodyPr/>
          <a:lstStyle/>
          <a:p>
            <a:r>
              <a:rPr lang="en-US" altLang="ja-JP"/>
              <a:t>LANSCOPE </a:t>
            </a:r>
            <a:r>
              <a:rPr lang="ja-JP" altLang="en-US"/>
              <a:t>で実現する情報セキュリティ　～ 盗難・紛失対策 ～</a:t>
            </a:r>
          </a:p>
        </p:txBody>
      </p:sp>
      <p:graphicFrame>
        <p:nvGraphicFramePr>
          <p:cNvPr id="16" name="表 15">
            <a:extLst>
              <a:ext uri="{FF2B5EF4-FFF2-40B4-BE49-F238E27FC236}">
                <a16:creationId xmlns:a16="http://schemas.microsoft.com/office/drawing/2014/main" id="{A868F258-869E-8BA0-ADAE-9EDEFCF98E13}"/>
              </a:ext>
            </a:extLst>
          </p:cNvPr>
          <p:cNvGraphicFramePr>
            <a:graphicFrameLocks noGrp="1"/>
          </p:cNvGraphicFramePr>
          <p:nvPr>
            <p:extLst>
              <p:ext uri="{D42A27DB-BD31-4B8C-83A1-F6EECF244321}">
                <p14:modId xmlns:p14="http://schemas.microsoft.com/office/powerpoint/2010/main" val="2578831946"/>
              </p:ext>
            </p:extLst>
          </p:nvPr>
        </p:nvGraphicFramePr>
        <p:xfrm>
          <a:off x="503105" y="869888"/>
          <a:ext cx="11117395" cy="1079705"/>
        </p:xfrm>
        <a:graphic>
          <a:graphicData uri="http://schemas.openxmlformats.org/drawingml/2006/table">
            <a:tbl>
              <a:tblPr firstRow="1" bandRow="1">
                <a:tableStyleId>{2D5ABB26-0587-4C30-8999-92F81FD0307C}</a:tableStyleId>
              </a:tblPr>
              <a:tblGrid>
                <a:gridCol w="1001845">
                  <a:extLst>
                    <a:ext uri="{9D8B030D-6E8A-4147-A177-3AD203B41FA5}">
                      <a16:colId xmlns:a16="http://schemas.microsoft.com/office/drawing/2014/main" val="1193192979"/>
                    </a:ext>
                  </a:extLst>
                </a:gridCol>
                <a:gridCol w="10115550">
                  <a:extLst>
                    <a:ext uri="{9D8B030D-6E8A-4147-A177-3AD203B41FA5}">
                      <a16:colId xmlns:a16="http://schemas.microsoft.com/office/drawing/2014/main" val="1118545915"/>
                    </a:ext>
                  </a:extLst>
                </a:gridCol>
              </a:tblGrid>
              <a:tr h="263353">
                <a:tc gridSpan="2">
                  <a:txBody>
                    <a:bodyPr/>
                    <a:lstStyle/>
                    <a:p>
                      <a:pPr marL="0" marR="48895" algn="ctr">
                        <a:lnSpc>
                          <a:spcPct val="100000"/>
                        </a:lnSpc>
                        <a:spcBef>
                          <a:spcPts val="219"/>
                        </a:spcBef>
                      </a:pPr>
                      <a:r>
                        <a:rPr lang="ja-JP" altLang="en-US" sz="1000" b="1">
                          <a:solidFill>
                            <a:srgbClr val="FFFFFF"/>
                          </a:solidFill>
                          <a:latin typeface="メイリオ" panose="020B0604030504040204" pitchFamily="50" charset="-128"/>
                          <a:ea typeface="メイリオ" panose="020B0604030504040204" pitchFamily="50" charset="-128"/>
                          <a:cs typeface="MS UI Gothic"/>
                        </a:rPr>
                        <a:t>盗難・紛失対策</a:t>
                      </a:r>
                      <a:endParaRPr lang="ja-JP" altLang="en-US" sz="1000" b="1">
                        <a:latin typeface="メイリオ" panose="020B0604030504040204" pitchFamily="50" charset="-128"/>
                        <a:ea typeface="メイリオ" panose="020B0604030504040204" pitchFamily="50" charset="-128"/>
                        <a:cs typeface="MS UI Gothic"/>
                      </a:endParaRPr>
                    </a:p>
                  </a:txBody>
                  <a:tcPr marL="0" marR="0" marT="27939"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4BB6C4"/>
                    </a:solidFill>
                  </a:tcPr>
                </a:tc>
                <a:tc hMerge="1">
                  <a:txBody>
                    <a:bodyPr/>
                    <a:lstStyle/>
                    <a:p>
                      <a:endParaRPr kumimoji="1" lang="ja-JP" altLang="en-US"/>
                    </a:p>
                  </a:txBody>
                  <a:tcPr/>
                </a:tc>
                <a:extLst>
                  <a:ext uri="{0D108BD9-81ED-4DB2-BD59-A6C34878D82A}">
                    <a16:rowId xmlns:a16="http://schemas.microsoft.com/office/drawing/2014/main" val="384054781"/>
                  </a:ext>
                </a:extLst>
              </a:tr>
              <a:tr h="408176">
                <a:tc>
                  <a:txBody>
                    <a:bodyPr/>
                    <a:lstStyle/>
                    <a:p>
                      <a:pPr marL="55563" indent="-7938" algn="l" fontAlgn="ctr"/>
                      <a:r>
                        <a:rPr kumimoji="1" lang="ja-JP" altLang="en-US" sz="1000" b="1" kern="1200">
                          <a:solidFill>
                            <a:schemeClr val="tx1">
                              <a:lumMod val="75000"/>
                              <a:lumOff val="25000"/>
                            </a:schemeClr>
                          </a:solidFill>
                          <a:latin typeface="メイリオ" panose="020B0604030504040204" pitchFamily="50" charset="-128"/>
                          <a:ea typeface="メイリオ" panose="020B0604030504040204" pitchFamily="50" charset="-128"/>
                          <a:cs typeface="+mn-cs"/>
                        </a:rPr>
                        <a:t>４－６</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DFF2F5"/>
                    </a:solidFill>
                  </a:tcPr>
                </a:tc>
                <a:tc>
                  <a:txBody>
                    <a:bodyPr/>
                    <a:lstStyle/>
                    <a:p>
                      <a:pPr marL="74613" indent="0" algn="l" fontAlgn="t">
                        <a:lnSpc>
                          <a:spcPts val="1300"/>
                        </a:lnSpc>
                      </a:pPr>
                      <a:r>
                        <a:rPr lang="ja-JP" altLang="en-US" sz="1050" kern="1200">
                          <a:solidFill>
                            <a:schemeClr val="tx1">
                              <a:lumMod val="75000"/>
                              <a:lumOff val="25000"/>
                            </a:schemeClr>
                          </a:solidFill>
                          <a:latin typeface="メイリオ" panose="020B0604030504040204" pitchFamily="50" charset="-128"/>
                          <a:ea typeface="メイリオ" panose="020B0604030504040204" pitchFamily="50" charset="-128"/>
                          <a:cs typeface="+mn-cs"/>
                        </a:rPr>
                        <a:t>紛失した場合に備えて、デバイスの現在位置や移動履歴を確認できる。</a:t>
                      </a:r>
                    </a:p>
                  </a:txBody>
                  <a:tcPr marL="9525" marR="9525"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407767402"/>
                  </a:ext>
                </a:extLst>
              </a:tr>
              <a:tr h="408176">
                <a:tc>
                  <a:txBody>
                    <a:bodyPr/>
                    <a:lstStyle/>
                    <a:p>
                      <a:pPr marL="55563" indent="-7938" algn="l" fontAlgn="ctr"/>
                      <a:r>
                        <a:rPr kumimoji="1" lang="ja-JP" altLang="en-US" sz="1000" b="1" kern="1200">
                          <a:solidFill>
                            <a:schemeClr val="tx1">
                              <a:lumMod val="75000"/>
                              <a:lumOff val="25000"/>
                            </a:schemeClr>
                          </a:solidFill>
                          <a:latin typeface="メイリオ" panose="020B0604030504040204" pitchFamily="50" charset="-128"/>
                          <a:ea typeface="メイリオ" panose="020B0604030504040204" pitchFamily="50" charset="-128"/>
                          <a:cs typeface="+mn-cs"/>
                        </a:rPr>
                        <a:t>４－７</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DFF2F5"/>
                    </a:solidFill>
                  </a:tcPr>
                </a:tc>
                <a:tc>
                  <a:txBody>
                    <a:bodyPr/>
                    <a:lstStyle/>
                    <a:p>
                      <a:pPr marL="74613" indent="0" algn="l" fontAlgn="t">
                        <a:lnSpc>
                          <a:spcPts val="1300"/>
                        </a:lnSpc>
                      </a:pPr>
                      <a:r>
                        <a:rPr lang="ja-JP" altLang="en-US" sz="1050" kern="1200">
                          <a:solidFill>
                            <a:schemeClr val="tx1">
                              <a:lumMod val="75000"/>
                              <a:lumOff val="25000"/>
                            </a:schemeClr>
                          </a:solidFill>
                          <a:latin typeface="メイリオ" panose="020B0604030504040204" pitchFamily="50" charset="-128"/>
                          <a:ea typeface="メイリオ" panose="020B0604030504040204" pitchFamily="50" charset="-128"/>
                          <a:cs typeface="+mn-cs"/>
                        </a:rPr>
                        <a:t>紛失した場合に備えて、遠隔でリモートロック・ワイプが実行できる。</a:t>
                      </a:r>
                    </a:p>
                  </a:txBody>
                  <a:tcPr marL="9525" marR="9525"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2587386342"/>
                  </a:ext>
                </a:extLst>
              </a:tr>
            </a:tbl>
          </a:graphicData>
        </a:graphic>
      </p:graphicFrame>
      <p:sp>
        <p:nvSpPr>
          <p:cNvPr id="9" name="テキスト ボックス 8">
            <a:extLst>
              <a:ext uri="{FF2B5EF4-FFF2-40B4-BE49-F238E27FC236}">
                <a16:creationId xmlns:a16="http://schemas.microsoft.com/office/drawing/2014/main" id="{B74A6304-F637-EBCB-EB9F-4F32CACB5CDE}"/>
              </a:ext>
            </a:extLst>
          </p:cNvPr>
          <p:cNvSpPr txBox="1"/>
          <p:nvPr/>
        </p:nvSpPr>
        <p:spPr>
          <a:xfrm>
            <a:off x="620862" y="3670563"/>
            <a:ext cx="3812222" cy="711733"/>
          </a:xfrm>
          <a:prstGeom prst="rect">
            <a:avLst/>
          </a:prstGeom>
          <a:noFill/>
        </p:spPr>
        <p:txBody>
          <a:bodyPr wrap="square" rtlCol="0">
            <a:spAutoFit/>
          </a:bodyPr>
          <a:lstStyle/>
          <a:p>
            <a:pPr>
              <a:lnSpc>
                <a:spcPct val="150000"/>
              </a:lnSpc>
            </a:pPr>
            <a:r>
              <a:rPr lang="ja-JP" altLang="en-US" sz="1400" b="1">
                <a:solidFill>
                  <a:schemeClr val="tx1">
                    <a:lumMod val="75000"/>
                    <a:lumOff val="25000"/>
                  </a:schemeClr>
                </a:solidFill>
                <a:latin typeface="メイリオ" panose="020B0604030504040204" pitchFamily="50" charset="-128"/>
                <a:ea typeface="メイリオ" panose="020B0604030504040204" pitchFamily="50" charset="-128"/>
              </a:rPr>
              <a:t>位置情報・移動履歴の取得が可能で</a:t>
            </a:r>
            <a:endParaRPr lang="en-US" altLang="ja-JP" sz="1400" b="1">
              <a:solidFill>
                <a:schemeClr val="tx1">
                  <a:lumMod val="75000"/>
                  <a:lumOff val="25000"/>
                </a:schemeClr>
              </a:solidFill>
              <a:latin typeface="メイリオ" panose="020B0604030504040204" pitchFamily="50" charset="-128"/>
              <a:ea typeface="メイリオ" panose="020B0604030504040204" pitchFamily="50" charset="-128"/>
            </a:endParaRPr>
          </a:p>
          <a:p>
            <a:pPr>
              <a:lnSpc>
                <a:spcPct val="150000"/>
              </a:lnSpc>
            </a:pPr>
            <a:r>
              <a:rPr lang="ja-JP" altLang="en-US" sz="1400" b="1">
                <a:solidFill>
                  <a:schemeClr val="tx1">
                    <a:lumMod val="75000"/>
                    <a:lumOff val="25000"/>
                  </a:schemeClr>
                </a:solidFill>
                <a:latin typeface="メイリオ" panose="020B0604030504040204" pitchFamily="50" charset="-128"/>
                <a:ea typeface="メイリオ" panose="020B0604030504040204" pitchFamily="50" charset="-128"/>
              </a:rPr>
              <a:t>有事の際にはリモートでロックワイプ</a:t>
            </a:r>
          </a:p>
        </p:txBody>
      </p:sp>
      <p:sp>
        <p:nvSpPr>
          <p:cNvPr id="10" name="テキスト ボックス 9">
            <a:extLst>
              <a:ext uri="{FF2B5EF4-FFF2-40B4-BE49-F238E27FC236}">
                <a16:creationId xmlns:a16="http://schemas.microsoft.com/office/drawing/2014/main" id="{BD5FCC8F-C702-7998-CB53-9E4648719687}"/>
              </a:ext>
            </a:extLst>
          </p:cNvPr>
          <p:cNvSpPr txBox="1"/>
          <p:nvPr/>
        </p:nvSpPr>
        <p:spPr>
          <a:xfrm>
            <a:off x="585607" y="4437751"/>
            <a:ext cx="3858433" cy="2142125"/>
          </a:xfrm>
          <a:prstGeom prst="rect">
            <a:avLst/>
          </a:prstGeom>
          <a:noFill/>
          <a:ln>
            <a:noFill/>
          </a:ln>
        </p:spPr>
        <p:txBody>
          <a:bodyPr wrap="square" lIns="91440" tIns="45720" rIns="91440" bIns="45720" rtlCol="0" anchor="t">
            <a:spAutoFit/>
          </a:bodyPr>
          <a:lstStyle/>
          <a:p>
            <a:pPr>
              <a:lnSpc>
                <a:spcPct val="140000"/>
              </a:lnSpc>
            </a:pPr>
            <a:r>
              <a:rPr lang="ja-JP" altLang="en-US" sz="1200">
                <a:solidFill>
                  <a:schemeClr val="tx1">
                    <a:lumMod val="75000"/>
                    <a:lumOff val="25000"/>
                  </a:schemeClr>
                </a:solidFill>
                <a:latin typeface="メイリオ" panose="020B0604030504040204" pitchFamily="50" charset="-128"/>
                <a:ea typeface="メイリオ" panose="020B0604030504040204" pitchFamily="50" charset="-128"/>
              </a:rPr>
              <a:t>位置情報を取得し、端末がどこにあるのかを可視化することができます。さらに移動履歴も追えるため、盗難紛失時には早急に対応を取る事が可能です。</a:t>
            </a:r>
            <a:endParaRPr lang="en-US" altLang="ja-JP" sz="1200">
              <a:solidFill>
                <a:schemeClr val="tx1">
                  <a:lumMod val="75000"/>
                  <a:lumOff val="25000"/>
                </a:schemeClr>
              </a:solidFill>
              <a:latin typeface="メイリオ" panose="020B0604030504040204" pitchFamily="50" charset="-128"/>
              <a:ea typeface="メイリオ" panose="020B0604030504040204" pitchFamily="50" charset="-128"/>
            </a:endParaRPr>
          </a:p>
          <a:p>
            <a:pPr>
              <a:lnSpc>
                <a:spcPct val="140000"/>
              </a:lnSpc>
            </a:pPr>
            <a:endParaRPr lang="en-US" altLang="ja-JP" sz="1200">
              <a:solidFill>
                <a:schemeClr val="tx1">
                  <a:lumMod val="75000"/>
                  <a:lumOff val="25000"/>
                </a:schemeClr>
              </a:solidFill>
              <a:latin typeface="メイリオ" panose="020B0604030504040204" pitchFamily="50" charset="-128"/>
              <a:ea typeface="メイリオ" panose="020B0604030504040204" pitchFamily="50" charset="-128"/>
            </a:endParaRPr>
          </a:p>
          <a:p>
            <a:pPr>
              <a:lnSpc>
                <a:spcPct val="140000"/>
              </a:lnSpc>
            </a:pPr>
            <a:r>
              <a:rPr lang="ja-JP" altLang="en-US" sz="1200">
                <a:solidFill>
                  <a:schemeClr val="tx1">
                    <a:lumMod val="75000"/>
                    <a:lumOff val="25000"/>
                  </a:schemeClr>
                </a:solidFill>
                <a:latin typeface="メイリオ" panose="020B0604030504040204" pitchFamily="50" charset="-128"/>
                <a:ea typeface="メイリオ" panose="020B0604030504040204" pitchFamily="50" charset="-128"/>
              </a:rPr>
              <a:t>万が一の場合は、そのまま遠隔でリモートロックワイプが迅速に行えます。</a:t>
            </a:r>
            <a:endParaRPr lang="en-US" altLang="ja-JP" sz="1200">
              <a:solidFill>
                <a:schemeClr val="tx1">
                  <a:lumMod val="75000"/>
                  <a:lumOff val="25000"/>
                </a:schemeClr>
              </a:solidFill>
              <a:latin typeface="メイリオ" panose="020B0604030504040204" pitchFamily="50" charset="-128"/>
              <a:ea typeface="メイリオ" panose="020B0604030504040204" pitchFamily="50" charset="-128"/>
            </a:endParaRPr>
          </a:p>
          <a:p>
            <a:pPr>
              <a:lnSpc>
                <a:spcPct val="140000"/>
              </a:lnSpc>
            </a:pPr>
            <a:endParaRPr lang="en-US" altLang="ja-JP" sz="1200">
              <a:solidFill>
                <a:schemeClr val="tx1">
                  <a:lumMod val="75000"/>
                  <a:lumOff val="25000"/>
                </a:schemeClr>
              </a:solidFill>
              <a:latin typeface="メイリオ" panose="020B0604030504040204" pitchFamily="50" charset="-128"/>
              <a:ea typeface="メイリオ" panose="020B0604030504040204" pitchFamily="50" charset="-128"/>
            </a:endParaRPr>
          </a:p>
          <a:p>
            <a:pPr>
              <a:lnSpc>
                <a:spcPct val="140000"/>
              </a:lnSpc>
            </a:pPr>
            <a:r>
              <a:rPr lang="en-US" altLang="ja-JP" sz="1200">
                <a:solidFill>
                  <a:schemeClr val="tx1">
                    <a:lumMod val="75000"/>
                    <a:lumOff val="25000"/>
                  </a:schemeClr>
                </a:solidFill>
                <a:latin typeface="メイリオ" panose="020B0604030504040204" pitchFamily="50" charset="-128"/>
                <a:ea typeface="メイリオ" panose="020B0604030504040204" pitchFamily="50" charset="-128"/>
              </a:rPr>
              <a:t>※ macOS </a:t>
            </a:r>
            <a:r>
              <a:rPr lang="ja-JP" altLang="en-US" sz="1200">
                <a:solidFill>
                  <a:schemeClr val="tx1">
                    <a:lumMod val="75000"/>
                    <a:lumOff val="25000"/>
                  </a:schemeClr>
                </a:solidFill>
                <a:latin typeface="メイリオ" panose="020B0604030504040204" pitchFamily="50" charset="-128"/>
                <a:ea typeface="メイリオ" panose="020B0604030504040204" pitchFamily="50" charset="-128"/>
              </a:rPr>
              <a:t>では位置情報を取得できません。</a:t>
            </a:r>
          </a:p>
        </p:txBody>
      </p:sp>
      <p:sp>
        <p:nvSpPr>
          <p:cNvPr id="11" name="角丸四角形 19">
            <a:extLst>
              <a:ext uri="{FF2B5EF4-FFF2-40B4-BE49-F238E27FC236}">
                <a16:creationId xmlns:a16="http://schemas.microsoft.com/office/drawing/2014/main" id="{289988D5-B7DA-A58D-30A4-4046F18D08BC}"/>
              </a:ext>
            </a:extLst>
          </p:cNvPr>
          <p:cNvSpPr/>
          <p:nvPr/>
        </p:nvSpPr>
        <p:spPr>
          <a:xfrm>
            <a:off x="585607" y="3197125"/>
            <a:ext cx="3890599" cy="369331"/>
          </a:xfrm>
          <a:prstGeom prst="roundRect">
            <a:avLst>
              <a:gd name="adj" fmla="val 28836"/>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a:latin typeface="メイリオ" panose="020B0604030504040204" pitchFamily="50" charset="-128"/>
                <a:ea typeface="メイリオ" panose="020B0604030504040204" pitchFamily="50" charset="-128"/>
                <a:cs typeface="メイリオ" panose="020B0604030504040204" pitchFamily="50" charset="-128"/>
              </a:rPr>
              <a:t>盗難・紛失対策</a:t>
            </a:r>
            <a:endParaRPr kumimoji="1" lang="en-US" altLang="ja-JP" sz="1200" b="1">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23" name="グループ化 22">
            <a:extLst>
              <a:ext uri="{FF2B5EF4-FFF2-40B4-BE49-F238E27FC236}">
                <a16:creationId xmlns:a16="http://schemas.microsoft.com/office/drawing/2014/main" id="{F6EAA275-9EDE-D3C6-AFFC-145790DC985B}"/>
              </a:ext>
            </a:extLst>
          </p:cNvPr>
          <p:cNvGrpSpPr/>
          <p:nvPr/>
        </p:nvGrpSpPr>
        <p:grpSpPr>
          <a:xfrm>
            <a:off x="10012244" y="289545"/>
            <a:ext cx="1754569" cy="277624"/>
            <a:chOff x="10012244" y="289545"/>
            <a:chExt cx="1754569" cy="277624"/>
          </a:xfrm>
        </p:grpSpPr>
        <p:sp>
          <p:nvSpPr>
            <p:cNvPr id="24" name="角丸四角形 19">
              <a:extLst>
                <a:ext uri="{FF2B5EF4-FFF2-40B4-BE49-F238E27FC236}">
                  <a16:creationId xmlns:a16="http://schemas.microsoft.com/office/drawing/2014/main" id="{6E11DD16-C0C0-34DC-BB2E-2339D5225701}"/>
                </a:ext>
              </a:extLst>
            </p:cNvPr>
            <p:cNvSpPr/>
            <p:nvPr/>
          </p:nvSpPr>
          <p:spPr>
            <a:xfrm>
              <a:off x="10012244" y="289545"/>
              <a:ext cx="841656" cy="277624"/>
            </a:xfrm>
            <a:prstGeom prst="roundRect">
              <a:avLst>
                <a:gd name="adj" fmla="val 28836"/>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900" b="1">
                  <a:latin typeface="メイリオ" panose="020B0604030504040204" pitchFamily="50" charset="-128"/>
                  <a:ea typeface="メイリオ" panose="020B0604030504040204" pitchFamily="50" charset="-128"/>
                  <a:cs typeface="メイリオ" panose="020B0604030504040204" pitchFamily="50" charset="-128"/>
                </a:rPr>
                <a:t>Windows</a:t>
              </a:r>
              <a:endParaRPr kumimoji="1" lang="ja-JP" altLang="en-US" sz="900" b="1">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 name="角丸四角形 19">
              <a:extLst>
                <a:ext uri="{FF2B5EF4-FFF2-40B4-BE49-F238E27FC236}">
                  <a16:creationId xmlns:a16="http://schemas.microsoft.com/office/drawing/2014/main" id="{1DADCE19-2B54-E610-755D-1A398F2B1FA6}"/>
                </a:ext>
              </a:extLst>
            </p:cNvPr>
            <p:cNvSpPr/>
            <p:nvPr/>
          </p:nvSpPr>
          <p:spPr>
            <a:xfrm>
              <a:off x="10925157" y="289545"/>
              <a:ext cx="841656" cy="277624"/>
            </a:xfrm>
            <a:prstGeom prst="roundRect">
              <a:avLst>
                <a:gd name="adj" fmla="val 28836"/>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900" b="1">
                  <a:latin typeface="メイリオ" panose="020B0604030504040204" pitchFamily="50" charset="-128"/>
                  <a:ea typeface="メイリオ" panose="020B0604030504040204" pitchFamily="50" charset="-128"/>
                  <a:cs typeface="メイリオ" panose="020B0604030504040204" pitchFamily="50" charset="-128"/>
                </a:rPr>
                <a:t>mac</a:t>
              </a:r>
              <a:endParaRPr kumimoji="1" lang="ja-JP" altLang="en-US" sz="900" b="1">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26" name="角丸四角形 19">
            <a:extLst>
              <a:ext uri="{FF2B5EF4-FFF2-40B4-BE49-F238E27FC236}">
                <a16:creationId xmlns:a16="http://schemas.microsoft.com/office/drawing/2014/main" id="{03EE1304-91AB-CB55-C3A5-CAF7FD80803B}"/>
              </a:ext>
            </a:extLst>
          </p:cNvPr>
          <p:cNvSpPr/>
          <p:nvPr/>
        </p:nvSpPr>
        <p:spPr>
          <a:xfrm>
            <a:off x="8315307" y="289545"/>
            <a:ext cx="766943" cy="277624"/>
          </a:xfrm>
          <a:prstGeom prst="roundRect">
            <a:avLst>
              <a:gd name="adj" fmla="val 28836"/>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900" b="1">
                <a:latin typeface="メイリオ" panose="020B0604030504040204" pitchFamily="50" charset="-128"/>
                <a:ea typeface="メイリオ" panose="020B0604030504040204" pitchFamily="50" charset="-128"/>
                <a:cs typeface="メイリオ" panose="020B0604030504040204" pitchFamily="50" charset="-128"/>
              </a:rPr>
              <a:t>iOS</a:t>
            </a:r>
            <a:endParaRPr kumimoji="1" lang="ja-JP" altLang="en-US" sz="900" b="1">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 name="角丸四角形 19">
            <a:extLst>
              <a:ext uri="{FF2B5EF4-FFF2-40B4-BE49-F238E27FC236}">
                <a16:creationId xmlns:a16="http://schemas.microsoft.com/office/drawing/2014/main" id="{AD0003D2-9F45-C3AE-ABC0-1A257C5B5755}"/>
              </a:ext>
            </a:extLst>
          </p:cNvPr>
          <p:cNvSpPr/>
          <p:nvPr/>
        </p:nvSpPr>
        <p:spPr>
          <a:xfrm>
            <a:off x="9158450" y="289545"/>
            <a:ext cx="782537" cy="277624"/>
          </a:xfrm>
          <a:prstGeom prst="roundRect">
            <a:avLst>
              <a:gd name="adj" fmla="val 28836"/>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900" b="1">
                <a:latin typeface="メイリオ" panose="020B0604030504040204" pitchFamily="50" charset="-128"/>
                <a:ea typeface="メイリオ" panose="020B0604030504040204" pitchFamily="50" charset="-128"/>
                <a:cs typeface="メイリオ" panose="020B0604030504040204" pitchFamily="50" charset="-128"/>
              </a:rPr>
              <a:t>Android</a:t>
            </a:r>
            <a:endParaRPr kumimoji="1" lang="ja-JP" altLang="en-US" sz="900" b="1">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29" name="直線コネクタ 28">
            <a:extLst>
              <a:ext uri="{FF2B5EF4-FFF2-40B4-BE49-F238E27FC236}">
                <a16:creationId xmlns:a16="http://schemas.microsoft.com/office/drawing/2014/main" id="{00BED1D2-2F8F-8FED-19FF-17CA1F2F9691}"/>
              </a:ext>
            </a:extLst>
          </p:cNvPr>
          <p:cNvCxnSpPr>
            <a:cxnSpLocks/>
          </p:cNvCxnSpPr>
          <p:nvPr/>
        </p:nvCxnSpPr>
        <p:spPr>
          <a:xfrm flipV="1">
            <a:off x="5054523" y="4868253"/>
            <a:ext cx="4705787" cy="1"/>
          </a:xfrm>
          <a:prstGeom prst="line">
            <a:avLst/>
          </a:prstGeom>
          <a:ln w="0"/>
        </p:spPr>
        <p:style>
          <a:lnRef idx="1">
            <a:schemeClr val="dk1"/>
          </a:lnRef>
          <a:fillRef idx="0">
            <a:schemeClr val="dk1"/>
          </a:fillRef>
          <a:effectRef idx="0">
            <a:schemeClr val="dk1"/>
          </a:effectRef>
          <a:fontRef idx="minor">
            <a:schemeClr val="tx1"/>
          </a:fontRef>
        </p:style>
      </p:cxnSp>
      <p:pic>
        <p:nvPicPr>
          <p:cNvPr id="30" name="図 29">
            <a:extLst>
              <a:ext uri="{FF2B5EF4-FFF2-40B4-BE49-F238E27FC236}">
                <a16:creationId xmlns:a16="http://schemas.microsoft.com/office/drawing/2014/main" id="{CF98EEF7-5C54-AAE4-81F7-3518F1A2C1D9}"/>
              </a:ext>
            </a:extLst>
          </p:cNvPr>
          <p:cNvPicPr>
            <a:picLocks noChangeAspect="1"/>
          </p:cNvPicPr>
          <p:nvPr/>
        </p:nvPicPr>
        <p:blipFill rotWithShape="1">
          <a:blip r:embed="rId3"/>
          <a:srcRect t="10000" r="13007" b="16930"/>
          <a:stretch/>
        </p:blipFill>
        <p:spPr>
          <a:xfrm>
            <a:off x="4819149" y="3263291"/>
            <a:ext cx="6259543" cy="2847949"/>
          </a:xfrm>
          <a:prstGeom prst="rect">
            <a:avLst/>
          </a:prstGeom>
          <a:ln w="6350">
            <a:solidFill>
              <a:schemeClr val="bg1">
                <a:lumMod val="65000"/>
              </a:schemeClr>
            </a:solidFill>
          </a:ln>
        </p:spPr>
      </p:pic>
      <p:sp>
        <p:nvSpPr>
          <p:cNvPr id="31" name="楕円 30">
            <a:extLst>
              <a:ext uri="{FF2B5EF4-FFF2-40B4-BE49-F238E27FC236}">
                <a16:creationId xmlns:a16="http://schemas.microsoft.com/office/drawing/2014/main" id="{7DBFD981-13BE-E848-FBC8-75AA5506844B}"/>
              </a:ext>
            </a:extLst>
          </p:cNvPr>
          <p:cNvSpPr/>
          <p:nvPr/>
        </p:nvSpPr>
        <p:spPr>
          <a:xfrm>
            <a:off x="6242188" y="3848748"/>
            <a:ext cx="430281" cy="430281"/>
          </a:xfrm>
          <a:prstGeom prst="ellipse">
            <a:avLst/>
          </a:prstGeom>
          <a:noFill/>
          <a:ln w="412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フリーフォーム: 図形 31">
            <a:extLst>
              <a:ext uri="{FF2B5EF4-FFF2-40B4-BE49-F238E27FC236}">
                <a16:creationId xmlns:a16="http://schemas.microsoft.com/office/drawing/2014/main" id="{BC88E81B-D7FC-0D12-25CF-F1E457F90109}"/>
              </a:ext>
            </a:extLst>
          </p:cNvPr>
          <p:cNvSpPr/>
          <p:nvPr/>
        </p:nvSpPr>
        <p:spPr>
          <a:xfrm rot="10800000">
            <a:off x="6059260" y="3030356"/>
            <a:ext cx="1435194" cy="653957"/>
          </a:xfrm>
          <a:custGeom>
            <a:avLst/>
            <a:gdLst>
              <a:gd name="connsiteX0" fmla="*/ 2587034 w 2700912"/>
              <a:gd name="connsiteY0" fmla="*/ 858863 h 858863"/>
              <a:gd name="connsiteX1" fmla="*/ 113878 w 2700912"/>
              <a:gd name="connsiteY1" fmla="*/ 858863 h 858863"/>
              <a:gd name="connsiteX2" fmla="*/ 0 w 2700912"/>
              <a:gd name="connsiteY2" fmla="*/ 744985 h 858863"/>
              <a:gd name="connsiteX3" fmla="*/ 0 w 2700912"/>
              <a:gd name="connsiteY3" fmla="*/ 289487 h 858863"/>
              <a:gd name="connsiteX4" fmla="*/ 113878 w 2700912"/>
              <a:gd name="connsiteY4" fmla="*/ 175609 h 858863"/>
              <a:gd name="connsiteX5" fmla="*/ 1943383 w 2700912"/>
              <a:gd name="connsiteY5" fmla="*/ 175609 h 858863"/>
              <a:gd name="connsiteX6" fmla="*/ 2094817 w 2700912"/>
              <a:gd name="connsiteY6" fmla="*/ 0 h 858863"/>
              <a:gd name="connsiteX7" fmla="*/ 2246251 w 2700912"/>
              <a:gd name="connsiteY7" fmla="*/ 175609 h 858863"/>
              <a:gd name="connsiteX8" fmla="*/ 2587034 w 2700912"/>
              <a:gd name="connsiteY8" fmla="*/ 175609 h 858863"/>
              <a:gd name="connsiteX9" fmla="*/ 2700912 w 2700912"/>
              <a:gd name="connsiteY9" fmla="*/ 289487 h 858863"/>
              <a:gd name="connsiteX10" fmla="*/ 2700912 w 2700912"/>
              <a:gd name="connsiteY10" fmla="*/ 744985 h 858863"/>
              <a:gd name="connsiteX11" fmla="*/ 2587034 w 2700912"/>
              <a:gd name="connsiteY11" fmla="*/ 858863 h 858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00912" h="858863">
                <a:moveTo>
                  <a:pt x="2587034" y="858863"/>
                </a:moveTo>
                <a:lnTo>
                  <a:pt x="113878" y="858863"/>
                </a:lnTo>
                <a:cubicBezTo>
                  <a:pt x="50985" y="858863"/>
                  <a:pt x="0" y="807878"/>
                  <a:pt x="0" y="744985"/>
                </a:cubicBezTo>
                <a:lnTo>
                  <a:pt x="0" y="289487"/>
                </a:lnTo>
                <a:cubicBezTo>
                  <a:pt x="0" y="226594"/>
                  <a:pt x="50985" y="175609"/>
                  <a:pt x="113878" y="175609"/>
                </a:cubicBezTo>
                <a:lnTo>
                  <a:pt x="1943383" y="175609"/>
                </a:lnTo>
                <a:lnTo>
                  <a:pt x="2094817" y="0"/>
                </a:lnTo>
                <a:lnTo>
                  <a:pt x="2246251" y="175609"/>
                </a:lnTo>
                <a:lnTo>
                  <a:pt x="2587034" y="175609"/>
                </a:lnTo>
                <a:cubicBezTo>
                  <a:pt x="2649927" y="175609"/>
                  <a:pt x="2700912" y="226594"/>
                  <a:pt x="2700912" y="289487"/>
                </a:cubicBezTo>
                <a:lnTo>
                  <a:pt x="2700912" y="744985"/>
                </a:lnTo>
                <a:cubicBezTo>
                  <a:pt x="2700912" y="807878"/>
                  <a:pt x="2649927" y="858863"/>
                  <a:pt x="2587034" y="858863"/>
                </a:cubicBezTo>
                <a:close/>
              </a:path>
            </a:pathLst>
          </a:custGeom>
          <a:solidFill>
            <a:schemeClr val="bg1">
              <a:alpha val="7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43">
            <a:extLst>
              <a:ext uri="{FF2B5EF4-FFF2-40B4-BE49-F238E27FC236}">
                <a16:creationId xmlns:a16="http://schemas.microsoft.com/office/drawing/2014/main" id="{6E85DADD-2A1D-AFB1-7405-9AD2DD428DB5}"/>
              </a:ext>
            </a:extLst>
          </p:cNvPr>
          <p:cNvSpPr txBox="1"/>
          <p:nvPr/>
        </p:nvSpPr>
        <p:spPr>
          <a:xfrm>
            <a:off x="6018750" y="3057123"/>
            <a:ext cx="1475704" cy="472052"/>
          </a:xfrm>
          <a:prstGeom prst="rect">
            <a:avLst/>
          </a:prstGeom>
          <a:noFill/>
        </p:spPr>
        <p:txBody>
          <a:bodyPr wrap="square">
            <a:spAutoFit/>
          </a:bodyPr>
          <a:lstStyle/>
          <a:p>
            <a:pPr algn="ctr">
              <a:lnSpc>
                <a:spcPct val="120000"/>
              </a:lnSpc>
            </a:pPr>
            <a:r>
              <a:rPr lang="en-US" altLang="ja-JP" sz="1050" b="1">
                <a:solidFill>
                  <a:srgbClr val="C00000"/>
                </a:solidFill>
                <a:latin typeface="メイリオ" panose="020B0604030504040204" pitchFamily="50" charset="-128"/>
                <a:ea typeface="メイリオ" panose="020B0604030504040204" pitchFamily="50" charset="-128"/>
              </a:rPr>
              <a:t>MAP</a:t>
            </a:r>
            <a:r>
              <a:rPr lang="ja-JP" altLang="en-US" sz="1050" b="1">
                <a:solidFill>
                  <a:srgbClr val="C00000"/>
                </a:solidFill>
                <a:latin typeface="メイリオ" panose="020B0604030504040204" pitchFamily="50" charset="-128"/>
                <a:ea typeface="メイリオ" panose="020B0604030504040204" pitchFamily="50" charset="-128"/>
              </a:rPr>
              <a:t>上に対象者の</a:t>
            </a:r>
          </a:p>
          <a:p>
            <a:pPr algn="ctr">
              <a:lnSpc>
                <a:spcPct val="120000"/>
              </a:lnSpc>
            </a:pPr>
            <a:r>
              <a:rPr lang="ja-JP" altLang="en-US" sz="1050" b="1">
                <a:solidFill>
                  <a:srgbClr val="C00000"/>
                </a:solidFill>
                <a:latin typeface="メイリオ" panose="020B0604030504040204" pitchFamily="50" charset="-128"/>
                <a:ea typeface="メイリオ" panose="020B0604030504040204" pitchFamily="50" charset="-128"/>
              </a:rPr>
              <a:t>位置情報を表示</a:t>
            </a:r>
          </a:p>
        </p:txBody>
      </p:sp>
      <p:pic>
        <p:nvPicPr>
          <p:cNvPr id="45" name="図 44">
            <a:extLst>
              <a:ext uri="{FF2B5EF4-FFF2-40B4-BE49-F238E27FC236}">
                <a16:creationId xmlns:a16="http://schemas.microsoft.com/office/drawing/2014/main" id="{A57ACF7A-9470-E0B7-4AD7-FA6AC5C57015}"/>
              </a:ext>
            </a:extLst>
          </p:cNvPr>
          <p:cNvPicPr>
            <a:picLocks noChangeAspect="1"/>
          </p:cNvPicPr>
          <p:nvPr/>
        </p:nvPicPr>
        <p:blipFill rotWithShape="1">
          <a:blip r:embed="rId4"/>
          <a:srcRect l="4887" t="15330" r="66222" b="22861"/>
          <a:stretch/>
        </p:blipFill>
        <p:spPr>
          <a:xfrm>
            <a:off x="9400162" y="3859136"/>
            <a:ext cx="2395580" cy="2570212"/>
          </a:xfrm>
          <a:prstGeom prst="rect">
            <a:avLst/>
          </a:prstGeom>
          <a:ln w="6350">
            <a:solidFill>
              <a:schemeClr val="bg1">
                <a:lumMod val="65000"/>
              </a:schemeClr>
            </a:solidFill>
          </a:ln>
        </p:spPr>
      </p:pic>
      <p:sp>
        <p:nvSpPr>
          <p:cNvPr id="46" name="フリーフォーム: 図形 45">
            <a:extLst>
              <a:ext uri="{FF2B5EF4-FFF2-40B4-BE49-F238E27FC236}">
                <a16:creationId xmlns:a16="http://schemas.microsoft.com/office/drawing/2014/main" id="{9489E5D4-B17C-09D9-BEB3-99FC4FC08FB2}"/>
              </a:ext>
            </a:extLst>
          </p:cNvPr>
          <p:cNvSpPr/>
          <p:nvPr/>
        </p:nvSpPr>
        <p:spPr>
          <a:xfrm>
            <a:off x="6461760" y="4274820"/>
            <a:ext cx="974090" cy="624840"/>
          </a:xfrm>
          <a:custGeom>
            <a:avLst/>
            <a:gdLst>
              <a:gd name="connsiteX0" fmla="*/ 0 w 2118360"/>
              <a:gd name="connsiteY0" fmla="*/ 0 h 624840"/>
              <a:gd name="connsiteX1" fmla="*/ 0 w 2118360"/>
              <a:gd name="connsiteY1" fmla="*/ 624840 h 624840"/>
              <a:gd name="connsiteX2" fmla="*/ 2118360 w 2118360"/>
              <a:gd name="connsiteY2" fmla="*/ 624840 h 624840"/>
            </a:gdLst>
            <a:ahLst/>
            <a:cxnLst>
              <a:cxn ang="0">
                <a:pos x="connsiteX0" y="connsiteY0"/>
              </a:cxn>
              <a:cxn ang="0">
                <a:pos x="connsiteX1" y="connsiteY1"/>
              </a:cxn>
              <a:cxn ang="0">
                <a:pos x="connsiteX2" y="connsiteY2"/>
              </a:cxn>
            </a:cxnLst>
            <a:rect l="l" t="t" r="r" b="b"/>
            <a:pathLst>
              <a:path w="2118360" h="624840">
                <a:moveTo>
                  <a:pt x="0" y="0"/>
                </a:moveTo>
                <a:lnTo>
                  <a:pt x="0" y="624840"/>
                </a:lnTo>
                <a:lnTo>
                  <a:pt x="2118360" y="624840"/>
                </a:lnTo>
              </a:path>
            </a:pathLst>
          </a:custGeom>
          <a:noFill/>
          <a:ln w="41275">
            <a:solidFill>
              <a:srgbClr val="C0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正方形/長方形 46">
            <a:extLst>
              <a:ext uri="{FF2B5EF4-FFF2-40B4-BE49-F238E27FC236}">
                <a16:creationId xmlns:a16="http://schemas.microsoft.com/office/drawing/2014/main" id="{F6EC9C2A-A1C5-C286-6315-374BF5CBDEB2}"/>
              </a:ext>
            </a:extLst>
          </p:cNvPr>
          <p:cNvSpPr/>
          <p:nvPr/>
        </p:nvSpPr>
        <p:spPr>
          <a:xfrm>
            <a:off x="10465018" y="4105693"/>
            <a:ext cx="850291" cy="624840"/>
          </a:xfrm>
          <a:prstGeom prst="rect">
            <a:avLst/>
          </a:prstGeom>
          <a:noFill/>
          <a:ln w="412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8" name="図 47">
            <a:extLst>
              <a:ext uri="{FF2B5EF4-FFF2-40B4-BE49-F238E27FC236}">
                <a16:creationId xmlns:a16="http://schemas.microsoft.com/office/drawing/2014/main" id="{86E032A4-EAB1-8BD3-B52D-5A53FBEF6114}"/>
              </a:ext>
            </a:extLst>
          </p:cNvPr>
          <p:cNvPicPr>
            <a:picLocks noChangeAspect="1"/>
          </p:cNvPicPr>
          <p:nvPr/>
        </p:nvPicPr>
        <p:blipFill rotWithShape="1">
          <a:blip r:embed="rId5"/>
          <a:srcRect l="40547" t="24904" r="33651" b="4725"/>
          <a:stretch/>
        </p:blipFill>
        <p:spPr>
          <a:xfrm>
            <a:off x="7494454" y="3848748"/>
            <a:ext cx="1746829" cy="2580600"/>
          </a:xfrm>
          <a:prstGeom prst="rect">
            <a:avLst/>
          </a:prstGeom>
          <a:ln w="19050">
            <a:solidFill>
              <a:schemeClr val="bg1">
                <a:lumMod val="50000"/>
              </a:schemeClr>
            </a:solidFill>
          </a:ln>
        </p:spPr>
      </p:pic>
      <p:grpSp>
        <p:nvGrpSpPr>
          <p:cNvPr id="49" name="グループ化 48">
            <a:extLst>
              <a:ext uri="{FF2B5EF4-FFF2-40B4-BE49-F238E27FC236}">
                <a16:creationId xmlns:a16="http://schemas.microsoft.com/office/drawing/2014/main" id="{605CE9D8-1008-ED47-05E9-F9F3DBAC6699}"/>
              </a:ext>
            </a:extLst>
          </p:cNvPr>
          <p:cNvGrpSpPr/>
          <p:nvPr/>
        </p:nvGrpSpPr>
        <p:grpSpPr>
          <a:xfrm>
            <a:off x="7003089" y="5823929"/>
            <a:ext cx="1309402" cy="506410"/>
            <a:chOff x="5004295" y="2551962"/>
            <a:chExt cx="1307343" cy="506410"/>
          </a:xfrm>
        </p:grpSpPr>
        <p:sp>
          <p:nvSpPr>
            <p:cNvPr id="50" name="フリーフォーム: 図形 49">
              <a:extLst>
                <a:ext uri="{FF2B5EF4-FFF2-40B4-BE49-F238E27FC236}">
                  <a16:creationId xmlns:a16="http://schemas.microsoft.com/office/drawing/2014/main" id="{19179821-852E-8960-D7AE-0F6CF92D6B07}"/>
                </a:ext>
              </a:extLst>
            </p:cNvPr>
            <p:cNvSpPr/>
            <p:nvPr/>
          </p:nvSpPr>
          <p:spPr>
            <a:xfrm rot="10800000">
              <a:off x="5048749" y="2551962"/>
              <a:ext cx="1206790" cy="501592"/>
            </a:xfrm>
            <a:custGeom>
              <a:avLst/>
              <a:gdLst>
                <a:gd name="connsiteX0" fmla="*/ 2587034 w 2700912"/>
                <a:gd name="connsiteY0" fmla="*/ 858863 h 858863"/>
                <a:gd name="connsiteX1" fmla="*/ 113878 w 2700912"/>
                <a:gd name="connsiteY1" fmla="*/ 858863 h 858863"/>
                <a:gd name="connsiteX2" fmla="*/ 0 w 2700912"/>
                <a:gd name="connsiteY2" fmla="*/ 744985 h 858863"/>
                <a:gd name="connsiteX3" fmla="*/ 0 w 2700912"/>
                <a:gd name="connsiteY3" fmla="*/ 289487 h 858863"/>
                <a:gd name="connsiteX4" fmla="*/ 113878 w 2700912"/>
                <a:gd name="connsiteY4" fmla="*/ 175609 h 858863"/>
                <a:gd name="connsiteX5" fmla="*/ 1943383 w 2700912"/>
                <a:gd name="connsiteY5" fmla="*/ 175609 h 858863"/>
                <a:gd name="connsiteX6" fmla="*/ 2094817 w 2700912"/>
                <a:gd name="connsiteY6" fmla="*/ 0 h 858863"/>
                <a:gd name="connsiteX7" fmla="*/ 2246251 w 2700912"/>
                <a:gd name="connsiteY7" fmla="*/ 175609 h 858863"/>
                <a:gd name="connsiteX8" fmla="*/ 2587034 w 2700912"/>
                <a:gd name="connsiteY8" fmla="*/ 175609 h 858863"/>
                <a:gd name="connsiteX9" fmla="*/ 2700912 w 2700912"/>
                <a:gd name="connsiteY9" fmla="*/ 289487 h 858863"/>
                <a:gd name="connsiteX10" fmla="*/ 2700912 w 2700912"/>
                <a:gd name="connsiteY10" fmla="*/ 744985 h 858863"/>
                <a:gd name="connsiteX11" fmla="*/ 2587034 w 2700912"/>
                <a:gd name="connsiteY11" fmla="*/ 858863 h 858863"/>
                <a:gd name="connsiteX0" fmla="*/ 2587034 w 2700912"/>
                <a:gd name="connsiteY0" fmla="*/ 683253 h 683253"/>
                <a:gd name="connsiteX1" fmla="*/ 113878 w 2700912"/>
                <a:gd name="connsiteY1" fmla="*/ 683253 h 683253"/>
                <a:gd name="connsiteX2" fmla="*/ 0 w 2700912"/>
                <a:gd name="connsiteY2" fmla="*/ 569375 h 683253"/>
                <a:gd name="connsiteX3" fmla="*/ 0 w 2700912"/>
                <a:gd name="connsiteY3" fmla="*/ 113877 h 683253"/>
                <a:gd name="connsiteX4" fmla="*/ 113878 w 2700912"/>
                <a:gd name="connsiteY4" fmla="*/ -1 h 683253"/>
                <a:gd name="connsiteX5" fmla="*/ 1943383 w 2700912"/>
                <a:gd name="connsiteY5" fmla="*/ -1 h 683253"/>
                <a:gd name="connsiteX6" fmla="*/ 2246251 w 2700912"/>
                <a:gd name="connsiteY6" fmla="*/ -1 h 683253"/>
                <a:gd name="connsiteX7" fmla="*/ 2587034 w 2700912"/>
                <a:gd name="connsiteY7" fmla="*/ -1 h 683253"/>
                <a:gd name="connsiteX8" fmla="*/ 2700912 w 2700912"/>
                <a:gd name="connsiteY8" fmla="*/ 113877 h 683253"/>
                <a:gd name="connsiteX9" fmla="*/ 2700912 w 2700912"/>
                <a:gd name="connsiteY9" fmla="*/ 569375 h 683253"/>
                <a:gd name="connsiteX10" fmla="*/ 2587034 w 2700912"/>
                <a:gd name="connsiteY10" fmla="*/ 683253 h 68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00912" h="683253">
                  <a:moveTo>
                    <a:pt x="2587034" y="683253"/>
                  </a:moveTo>
                  <a:lnTo>
                    <a:pt x="113878" y="683253"/>
                  </a:lnTo>
                  <a:cubicBezTo>
                    <a:pt x="50985" y="683253"/>
                    <a:pt x="0" y="632268"/>
                    <a:pt x="0" y="569375"/>
                  </a:cubicBezTo>
                  <a:lnTo>
                    <a:pt x="0" y="113877"/>
                  </a:lnTo>
                  <a:cubicBezTo>
                    <a:pt x="0" y="50984"/>
                    <a:pt x="50985" y="-1"/>
                    <a:pt x="113878" y="-1"/>
                  </a:cubicBezTo>
                  <a:lnTo>
                    <a:pt x="1943383" y="-1"/>
                  </a:lnTo>
                  <a:lnTo>
                    <a:pt x="2246251" y="-1"/>
                  </a:lnTo>
                  <a:lnTo>
                    <a:pt x="2587034" y="-1"/>
                  </a:lnTo>
                  <a:cubicBezTo>
                    <a:pt x="2649927" y="-1"/>
                    <a:pt x="2700912" y="50984"/>
                    <a:pt x="2700912" y="113877"/>
                  </a:cubicBezTo>
                  <a:lnTo>
                    <a:pt x="2700912" y="569375"/>
                  </a:lnTo>
                  <a:cubicBezTo>
                    <a:pt x="2700912" y="632268"/>
                    <a:pt x="2649927" y="683253"/>
                    <a:pt x="2587034" y="683253"/>
                  </a:cubicBezTo>
                  <a:close/>
                </a:path>
              </a:pathLst>
            </a:custGeom>
            <a:solidFill>
              <a:schemeClr val="bg1">
                <a:alpha val="7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テキスト ボックス 50">
              <a:extLst>
                <a:ext uri="{FF2B5EF4-FFF2-40B4-BE49-F238E27FC236}">
                  <a16:creationId xmlns:a16="http://schemas.microsoft.com/office/drawing/2014/main" id="{DCC7DC87-3132-0227-0E5A-5FD1AF3A81AF}"/>
                </a:ext>
              </a:extLst>
            </p:cNvPr>
            <p:cNvSpPr txBox="1"/>
            <p:nvPr/>
          </p:nvSpPr>
          <p:spPr>
            <a:xfrm>
              <a:off x="5004295" y="2568238"/>
              <a:ext cx="1307343" cy="490134"/>
            </a:xfrm>
            <a:prstGeom prst="rect">
              <a:avLst/>
            </a:prstGeom>
            <a:noFill/>
          </p:spPr>
          <p:txBody>
            <a:bodyPr wrap="square" rtlCol="0">
              <a:spAutoFit/>
            </a:bodyPr>
            <a:lstStyle/>
            <a:p>
              <a:pPr algn="ctr">
                <a:lnSpc>
                  <a:spcPct val="120000"/>
                </a:lnSpc>
              </a:pPr>
              <a:r>
                <a:rPr kumimoji="1" lang="ja-JP" altLang="en-US" sz="1100" b="1">
                  <a:solidFill>
                    <a:srgbClr val="C00000"/>
                  </a:solidFill>
                  <a:latin typeface="メイリオ" panose="020B0604030504040204" pitchFamily="50" charset="-128"/>
                  <a:ea typeface="メイリオ" panose="020B0604030504040204" pitchFamily="50" charset="-128"/>
                </a:rPr>
                <a:t>移動履歴も</a:t>
              </a:r>
              <a:endParaRPr kumimoji="1" lang="en-US" altLang="ja-JP" sz="1100" b="1">
                <a:solidFill>
                  <a:srgbClr val="C00000"/>
                </a:solidFill>
                <a:latin typeface="メイリオ" panose="020B0604030504040204" pitchFamily="50" charset="-128"/>
                <a:ea typeface="メイリオ" panose="020B0604030504040204" pitchFamily="50" charset="-128"/>
              </a:endParaRPr>
            </a:p>
            <a:p>
              <a:pPr algn="ctr">
                <a:lnSpc>
                  <a:spcPct val="120000"/>
                </a:lnSpc>
              </a:pPr>
              <a:r>
                <a:rPr kumimoji="1" lang="ja-JP" altLang="en-US" sz="1100" b="1">
                  <a:solidFill>
                    <a:srgbClr val="C00000"/>
                  </a:solidFill>
                  <a:latin typeface="メイリオ" panose="020B0604030504040204" pitchFamily="50" charset="-128"/>
                  <a:ea typeface="メイリオ" panose="020B0604030504040204" pitchFamily="50" charset="-128"/>
                </a:rPr>
                <a:t>確認可能</a:t>
              </a:r>
              <a:endParaRPr kumimoji="1" lang="en-US" altLang="ja-JP" sz="1100" b="1">
                <a:solidFill>
                  <a:srgbClr val="C00000"/>
                </a:solidFill>
                <a:latin typeface="メイリオ" panose="020B0604030504040204" pitchFamily="50" charset="-128"/>
                <a:ea typeface="メイリオ" panose="020B0604030504040204" pitchFamily="50" charset="-128"/>
              </a:endParaRPr>
            </a:p>
          </p:txBody>
        </p:sp>
      </p:grpSp>
      <p:cxnSp>
        <p:nvCxnSpPr>
          <p:cNvPr id="52" name="直線矢印コネクタ 51">
            <a:extLst>
              <a:ext uri="{FF2B5EF4-FFF2-40B4-BE49-F238E27FC236}">
                <a16:creationId xmlns:a16="http://schemas.microsoft.com/office/drawing/2014/main" id="{C72D5308-4E4A-BF4C-FC9B-5D7C1270E5A2}"/>
              </a:ext>
            </a:extLst>
          </p:cNvPr>
          <p:cNvCxnSpPr>
            <a:cxnSpLocks/>
          </p:cNvCxnSpPr>
          <p:nvPr/>
        </p:nvCxnSpPr>
        <p:spPr>
          <a:xfrm>
            <a:off x="9241283" y="4899660"/>
            <a:ext cx="398017" cy="0"/>
          </a:xfrm>
          <a:prstGeom prst="straightConnector1">
            <a:avLst/>
          </a:prstGeom>
          <a:noFill/>
          <a:ln w="41275">
            <a:solidFill>
              <a:srgbClr val="C00000"/>
            </a:solidFill>
            <a:tailEnd type="triangle"/>
          </a:ln>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18002754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プレースホルダー 3">
            <a:extLst>
              <a:ext uri="{FF2B5EF4-FFF2-40B4-BE49-F238E27FC236}">
                <a16:creationId xmlns:a16="http://schemas.microsoft.com/office/drawing/2014/main" id="{A919232C-0748-0085-AA4C-15434C9A01D4}"/>
              </a:ext>
            </a:extLst>
          </p:cNvPr>
          <p:cNvSpPr>
            <a:spLocks noGrp="1"/>
          </p:cNvSpPr>
          <p:nvPr>
            <p:ph type="body" sz="quarter" idx="15"/>
          </p:nvPr>
        </p:nvSpPr>
        <p:spPr/>
        <p:txBody>
          <a:bodyPr/>
          <a:lstStyle/>
          <a:p>
            <a:r>
              <a:rPr lang="en-US" altLang="ja-JP"/>
              <a:t>LANSCOPE </a:t>
            </a:r>
            <a:r>
              <a:rPr lang="ja-JP" altLang="en-US"/>
              <a:t>で実現する情報セキュリティ　～ 盗難・紛失対策 ～</a:t>
            </a:r>
          </a:p>
        </p:txBody>
      </p:sp>
      <p:graphicFrame>
        <p:nvGraphicFramePr>
          <p:cNvPr id="16" name="表 15">
            <a:extLst>
              <a:ext uri="{FF2B5EF4-FFF2-40B4-BE49-F238E27FC236}">
                <a16:creationId xmlns:a16="http://schemas.microsoft.com/office/drawing/2014/main" id="{A868F258-869E-8BA0-ADAE-9EDEFCF98E13}"/>
              </a:ext>
            </a:extLst>
          </p:cNvPr>
          <p:cNvGraphicFramePr>
            <a:graphicFrameLocks noGrp="1"/>
          </p:cNvGraphicFramePr>
          <p:nvPr>
            <p:extLst>
              <p:ext uri="{D42A27DB-BD31-4B8C-83A1-F6EECF244321}">
                <p14:modId xmlns:p14="http://schemas.microsoft.com/office/powerpoint/2010/main" val="455810369"/>
              </p:ext>
            </p:extLst>
          </p:nvPr>
        </p:nvGraphicFramePr>
        <p:xfrm>
          <a:off x="503105" y="869888"/>
          <a:ext cx="11117395" cy="671529"/>
        </p:xfrm>
        <a:graphic>
          <a:graphicData uri="http://schemas.openxmlformats.org/drawingml/2006/table">
            <a:tbl>
              <a:tblPr firstRow="1" bandRow="1">
                <a:tableStyleId>{2D5ABB26-0587-4C30-8999-92F81FD0307C}</a:tableStyleId>
              </a:tblPr>
              <a:tblGrid>
                <a:gridCol w="1001845">
                  <a:extLst>
                    <a:ext uri="{9D8B030D-6E8A-4147-A177-3AD203B41FA5}">
                      <a16:colId xmlns:a16="http://schemas.microsoft.com/office/drawing/2014/main" val="1193192979"/>
                    </a:ext>
                  </a:extLst>
                </a:gridCol>
                <a:gridCol w="10115550">
                  <a:extLst>
                    <a:ext uri="{9D8B030D-6E8A-4147-A177-3AD203B41FA5}">
                      <a16:colId xmlns:a16="http://schemas.microsoft.com/office/drawing/2014/main" val="1118545915"/>
                    </a:ext>
                  </a:extLst>
                </a:gridCol>
              </a:tblGrid>
              <a:tr h="263353">
                <a:tc gridSpan="2">
                  <a:txBody>
                    <a:bodyPr/>
                    <a:lstStyle/>
                    <a:p>
                      <a:pPr marL="0" marR="48895" algn="ctr">
                        <a:lnSpc>
                          <a:spcPct val="100000"/>
                        </a:lnSpc>
                        <a:spcBef>
                          <a:spcPts val="219"/>
                        </a:spcBef>
                      </a:pPr>
                      <a:r>
                        <a:rPr lang="ja-JP" altLang="en-US" sz="1000" b="1">
                          <a:solidFill>
                            <a:srgbClr val="FFFFFF"/>
                          </a:solidFill>
                          <a:latin typeface="メイリオ" panose="020B0604030504040204" pitchFamily="50" charset="-128"/>
                          <a:ea typeface="メイリオ" panose="020B0604030504040204" pitchFamily="50" charset="-128"/>
                          <a:cs typeface="MS UI Gothic"/>
                        </a:rPr>
                        <a:t>盗難・紛失対策</a:t>
                      </a:r>
                      <a:endParaRPr sz="1000" b="1">
                        <a:latin typeface="メイリオ" panose="020B0604030504040204" pitchFamily="50" charset="-128"/>
                        <a:ea typeface="メイリオ" panose="020B0604030504040204" pitchFamily="50" charset="-128"/>
                        <a:cs typeface="MS UI Gothic"/>
                      </a:endParaRPr>
                    </a:p>
                  </a:txBody>
                  <a:tcPr marL="0" marR="0" marT="27939"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4BB6C4"/>
                    </a:solidFill>
                  </a:tcPr>
                </a:tc>
                <a:tc hMerge="1">
                  <a:txBody>
                    <a:bodyPr/>
                    <a:lstStyle/>
                    <a:p>
                      <a:endParaRPr kumimoji="1" lang="ja-JP" altLang="en-US"/>
                    </a:p>
                  </a:txBody>
                  <a:tcPr/>
                </a:tc>
                <a:extLst>
                  <a:ext uri="{0D108BD9-81ED-4DB2-BD59-A6C34878D82A}">
                    <a16:rowId xmlns:a16="http://schemas.microsoft.com/office/drawing/2014/main" val="384054781"/>
                  </a:ext>
                </a:extLst>
              </a:tr>
              <a:tr h="408176">
                <a:tc>
                  <a:txBody>
                    <a:bodyPr/>
                    <a:lstStyle/>
                    <a:p>
                      <a:pPr marL="55563" indent="-7938" algn="l" fontAlgn="ctr"/>
                      <a:r>
                        <a:rPr kumimoji="1" lang="ja-JP" altLang="en-US" sz="1000" b="1" kern="1200">
                          <a:solidFill>
                            <a:schemeClr val="tx1">
                              <a:lumMod val="75000"/>
                              <a:lumOff val="25000"/>
                            </a:schemeClr>
                          </a:solidFill>
                          <a:latin typeface="メイリオ" panose="020B0604030504040204" pitchFamily="50" charset="-128"/>
                          <a:ea typeface="メイリオ" panose="020B0604030504040204" pitchFamily="50" charset="-128"/>
                          <a:cs typeface="+mn-cs"/>
                        </a:rPr>
                        <a:t>４－９</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DFF2F5"/>
                    </a:solidFill>
                  </a:tcPr>
                </a:tc>
                <a:tc>
                  <a:txBody>
                    <a:bodyPr/>
                    <a:lstStyle/>
                    <a:p>
                      <a:pPr marL="74613" indent="0" algn="l" fontAlgn="t">
                        <a:lnSpc>
                          <a:spcPts val="1300"/>
                        </a:lnSpc>
                      </a:pPr>
                      <a:r>
                        <a:rPr lang="en-US" altLang="ja-JP" sz="1050" kern="1200">
                          <a:solidFill>
                            <a:schemeClr val="tx1">
                              <a:lumMod val="75000"/>
                              <a:lumOff val="25000"/>
                            </a:schemeClr>
                          </a:solidFill>
                          <a:latin typeface="メイリオ" panose="020B0604030504040204" pitchFamily="50" charset="-128"/>
                          <a:ea typeface="メイリオ" panose="020B0604030504040204" pitchFamily="50" charset="-128"/>
                          <a:cs typeface="+mn-cs"/>
                        </a:rPr>
                        <a:t>BitLocker </a:t>
                      </a:r>
                      <a:r>
                        <a:rPr lang="ja-JP" altLang="en-US" sz="1050" kern="1200">
                          <a:solidFill>
                            <a:schemeClr val="tx1">
                              <a:lumMod val="75000"/>
                              <a:lumOff val="25000"/>
                            </a:schemeClr>
                          </a:solidFill>
                          <a:latin typeface="メイリオ" panose="020B0604030504040204" pitchFamily="50" charset="-128"/>
                          <a:ea typeface="メイリオ" panose="020B0604030504040204" pitchFamily="50" charset="-128"/>
                          <a:cs typeface="+mn-cs"/>
                        </a:rPr>
                        <a:t>、</a:t>
                      </a:r>
                      <a:r>
                        <a:rPr lang="en-US" altLang="ja-JP" sz="1050" kern="1200" err="1">
                          <a:solidFill>
                            <a:schemeClr val="tx1">
                              <a:lumMod val="75000"/>
                              <a:lumOff val="25000"/>
                            </a:schemeClr>
                          </a:solidFill>
                          <a:latin typeface="メイリオ" panose="020B0604030504040204" pitchFamily="50" charset="-128"/>
                          <a:ea typeface="メイリオ" panose="020B0604030504040204" pitchFamily="50" charset="-128"/>
                          <a:cs typeface="+mn-cs"/>
                        </a:rPr>
                        <a:t>FileVault</a:t>
                      </a:r>
                      <a:r>
                        <a:rPr lang="en-US" altLang="ja-JP" sz="1050" kern="1200">
                          <a:solidFill>
                            <a:schemeClr val="tx1">
                              <a:lumMod val="75000"/>
                              <a:lumOff val="25000"/>
                            </a:schemeClr>
                          </a:solidFill>
                          <a:latin typeface="メイリオ" panose="020B0604030504040204" pitchFamily="50" charset="-128"/>
                          <a:ea typeface="メイリオ" panose="020B0604030504040204" pitchFamily="50" charset="-128"/>
                          <a:cs typeface="+mn-cs"/>
                        </a:rPr>
                        <a:t> </a:t>
                      </a:r>
                      <a:r>
                        <a:rPr lang="ja-JP" altLang="en-US" sz="1050" kern="1200">
                          <a:solidFill>
                            <a:schemeClr val="tx1">
                              <a:lumMod val="75000"/>
                              <a:lumOff val="25000"/>
                            </a:schemeClr>
                          </a:solidFill>
                          <a:latin typeface="メイリオ" panose="020B0604030504040204" pitchFamily="50" charset="-128"/>
                          <a:ea typeface="メイリオ" panose="020B0604030504040204" pitchFamily="50" charset="-128"/>
                          <a:cs typeface="+mn-cs"/>
                        </a:rPr>
                        <a:t>等でハードディスクを暗号化している。また、発行された回復キーを適切に管理している。</a:t>
                      </a:r>
                    </a:p>
                  </a:txBody>
                  <a:tcPr marL="9525" marR="9525"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407767402"/>
                  </a:ext>
                </a:extLst>
              </a:tr>
            </a:tbl>
          </a:graphicData>
        </a:graphic>
      </p:graphicFrame>
      <p:sp>
        <p:nvSpPr>
          <p:cNvPr id="9" name="テキスト ボックス 8">
            <a:extLst>
              <a:ext uri="{FF2B5EF4-FFF2-40B4-BE49-F238E27FC236}">
                <a16:creationId xmlns:a16="http://schemas.microsoft.com/office/drawing/2014/main" id="{B74A6304-F637-EBCB-EB9F-4F32CACB5CDE}"/>
              </a:ext>
            </a:extLst>
          </p:cNvPr>
          <p:cNvSpPr txBox="1"/>
          <p:nvPr/>
        </p:nvSpPr>
        <p:spPr>
          <a:xfrm>
            <a:off x="620861" y="3670563"/>
            <a:ext cx="4090475" cy="711733"/>
          </a:xfrm>
          <a:prstGeom prst="rect">
            <a:avLst/>
          </a:prstGeom>
          <a:noFill/>
        </p:spPr>
        <p:txBody>
          <a:bodyPr wrap="square" rtlCol="0">
            <a:spAutoFit/>
          </a:bodyPr>
          <a:lstStyle/>
          <a:p>
            <a:pPr>
              <a:lnSpc>
                <a:spcPct val="150000"/>
              </a:lnSpc>
            </a:pPr>
            <a:r>
              <a:rPr lang="en-US" altLang="ja-JP" sz="1400" b="1">
                <a:solidFill>
                  <a:schemeClr val="tx1">
                    <a:lumMod val="75000"/>
                    <a:lumOff val="25000"/>
                  </a:schemeClr>
                </a:solidFill>
                <a:latin typeface="メイリオ" panose="020B0604030504040204" pitchFamily="50" charset="-128"/>
                <a:ea typeface="メイリオ" panose="020B0604030504040204" pitchFamily="50" charset="-128"/>
              </a:rPr>
              <a:t>BitLocker</a:t>
            </a:r>
            <a:r>
              <a:rPr lang="ja-JP" altLang="en-US" sz="1400" b="1">
                <a:solidFill>
                  <a:schemeClr val="tx1">
                    <a:lumMod val="75000"/>
                    <a:lumOff val="25000"/>
                  </a:schemeClr>
                </a:solidFill>
                <a:latin typeface="メイリオ" panose="020B0604030504040204" pitchFamily="50" charset="-128"/>
                <a:ea typeface="メイリオ" panose="020B0604030504040204" pitchFamily="50" charset="-128"/>
              </a:rPr>
              <a:t>・</a:t>
            </a:r>
            <a:r>
              <a:rPr lang="en-US" altLang="ja-JP" sz="1400" b="1" err="1">
                <a:solidFill>
                  <a:schemeClr val="tx1">
                    <a:lumMod val="75000"/>
                    <a:lumOff val="25000"/>
                  </a:schemeClr>
                </a:solidFill>
                <a:latin typeface="メイリオ" panose="020B0604030504040204" pitchFamily="50" charset="-128"/>
                <a:ea typeface="メイリオ" panose="020B0604030504040204" pitchFamily="50" charset="-128"/>
              </a:rPr>
              <a:t>FileVault</a:t>
            </a:r>
            <a:r>
              <a:rPr lang="ja-JP" altLang="en-US" sz="1400" b="1">
                <a:solidFill>
                  <a:schemeClr val="tx1">
                    <a:lumMod val="75000"/>
                    <a:lumOff val="25000"/>
                  </a:schemeClr>
                </a:solidFill>
                <a:latin typeface="メイリオ" panose="020B0604030504040204" pitchFamily="50" charset="-128"/>
                <a:ea typeface="メイリオ" panose="020B0604030504040204" pitchFamily="50" charset="-128"/>
              </a:rPr>
              <a:t> の設定情報を自動取得</a:t>
            </a:r>
            <a:endParaRPr lang="en-US" altLang="ja-JP" sz="1400" b="1">
              <a:solidFill>
                <a:schemeClr val="tx1">
                  <a:lumMod val="75000"/>
                  <a:lumOff val="25000"/>
                </a:schemeClr>
              </a:solidFill>
              <a:latin typeface="メイリオ" panose="020B0604030504040204" pitchFamily="50" charset="-128"/>
              <a:ea typeface="メイリオ" panose="020B0604030504040204" pitchFamily="50" charset="-128"/>
            </a:endParaRPr>
          </a:p>
          <a:p>
            <a:pPr>
              <a:lnSpc>
                <a:spcPct val="150000"/>
              </a:lnSpc>
            </a:pPr>
            <a:r>
              <a:rPr lang="ja-JP" altLang="en-US" sz="1400" b="1">
                <a:solidFill>
                  <a:schemeClr val="tx1">
                    <a:lumMod val="75000"/>
                    <a:lumOff val="25000"/>
                  </a:schemeClr>
                </a:solidFill>
                <a:latin typeface="メイリオ" panose="020B0604030504040204" pitchFamily="50" charset="-128"/>
                <a:ea typeface="メイリオ" panose="020B0604030504040204" pitchFamily="50" charset="-128"/>
              </a:rPr>
              <a:t>復元キーも一元管理可能</a:t>
            </a:r>
          </a:p>
        </p:txBody>
      </p:sp>
      <p:sp>
        <p:nvSpPr>
          <p:cNvPr id="10" name="テキスト ボックス 9">
            <a:extLst>
              <a:ext uri="{FF2B5EF4-FFF2-40B4-BE49-F238E27FC236}">
                <a16:creationId xmlns:a16="http://schemas.microsoft.com/office/drawing/2014/main" id="{BD5FCC8F-C702-7998-CB53-9E4648719687}"/>
              </a:ext>
            </a:extLst>
          </p:cNvPr>
          <p:cNvSpPr txBox="1"/>
          <p:nvPr/>
        </p:nvSpPr>
        <p:spPr>
          <a:xfrm>
            <a:off x="585607" y="4437751"/>
            <a:ext cx="3858433" cy="1366528"/>
          </a:xfrm>
          <a:prstGeom prst="rect">
            <a:avLst/>
          </a:prstGeom>
          <a:noFill/>
          <a:ln>
            <a:noFill/>
          </a:ln>
        </p:spPr>
        <p:txBody>
          <a:bodyPr wrap="square" lIns="91440" tIns="45720" rIns="91440" bIns="45720" rtlCol="0" anchor="t">
            <a:spAutoFit/>
          </a:bodyPr>
          <a:lstStyle/>
          <a:p>
            <a:pPr>
              <a:lnSpc>
                <a:spcPct val="140000"/>
              </a:lnSpc>
            </a:pPr>
            <a:r>
              <a:rPr lang="en-US" altLang="ja-JP" sz="1200">
                <a:solidFill>
                  <a:schemeClr val="tx1">
                    <a:lumMod val="75000"/>
                    <a:lumOff val="25000"/>
                  </a:schemeClr>
                </a:solidFill>
                <a:latin typeface="メイリオ"/>
                <a:ea typeface="メイリオ"/>
              </a:rPr>
              <a:t>BitLocker</a:t>
            </a:r>
            <a:r>
              <a:rPr lang="ja-JP" altLang="en-US" sz="1200">
                <a:solidFill>
                  <a:schemeClr val="tx1">
                    <a:lumMod val="75000"/>
                    <a:lumOff val="25000"/>
                  </a:schemeClr>
                </a:solidFill>
                <a:latin typeface="メイリオ"/>
                <a:ea typeface="メイリオ"/>
              </a:rPr>
              <a:t>・</a:t>
            </a:r>
            <a:r>
              <a:rPr lang="en-US" altLang="ja-JP" sz="1200" err="1">
                <a:solidFill>
                  <a:schemeClr val="tx1">
                    <a:lumMod val="75000"/>
                    <a:lumOff val="25000"/>
                  </a:schemeClr>
                </a:solidFill>
                <a:latin typeface="メイリオ"/>
                <a:ea typeface="メイリオ"/>
              </a:rPr>
              <a:t>FileVault</a:t>
            </a:r>
            <a:r>
              <a:rPr lang="en-US" altLang="ja-JP" sz="1200">
                <a:solidFill>
                  <a:schemeClr val="tx1">
                    <a:lumMod val="75000"/>
                    <a:lumOff val="25000"/>
                  </a:schemeClr>
                </a:solidFill>
                <a:latin typeface="メイリオ"/>
                <a:ea typeface="メイリオ"/>
              </a:rPr>
              <a:t> </a:t>
            </a:r>
            <a:r>
              <a:rPr lang="ja-JP" altLang="en-US" sz="1200">
                <a:solidFill>
                  <a:schemeClr val="tx1">
                    <a:lumMod val="75000"/>
                    <a:lumOff val="25000"/>
                  </a:schemeClr>
                </a:solidFill>
                <a:latin typeface="メイリオ"/>
                <a:ea typeface="メイリオ"/>
              </a:rPr>
              <a:t>が正しくデバイスに設定されているかを </a:t>
            </a:r>
            <a:r>
              <a:rPr lang="en-US" altLang="ja-JP" sz="1200">
                <a:solidFill>
                  <a:schemeClr val="tx1">
                    <a:lumMod val="75000"/>
                    <a:lumOff val="25000"/>
                  </a:schemeClr>
                </a:solidFill>
                <a:latin typeface="メイリオ"/>
                <a:ea typeface="メイリオ"/>
              </a:rPr>
              <a:t>LANSCOPE </a:t>
            </a:r>
            <a:r>
              <a:rPr lang="ja-JP" altLang="en-US" sz="1200">
                <a:solidFill>
                  <a:schemeClr val="tx1">
                    <a:lumMod val="75000"/>
                    <a:lumOff val="25000"/>
                  </a:schemeClr>
                </a:solidFill>
                <a:latin typeface="メイリオ"/>
                <a:ea typeface="メイリオ"/>
              </a:rPr>
              <a:t>の管理画面上で一元管理できます。また、</a:t>
            </a:r>
            <a:r>
              <a:rPr lang="en-US" altLang="ja-JP" sz="1200">
                <a:solidFill>
                  <a:schemeClr val="tx1">
                    <a:lumMod val="75000"/>
                    <a:lumOff val="25000"/>
                  </a:schemeClr>
                </a:solidFill>
                <a:latin typeface="メイリオ"/>
                <a:ea typeface="メイリオ"/>
              </a:rPr>
              <a:t>BitLocker</a:t>
            </a:r>
            <a:r>
              <a:rPr lang="ja-JP" altLang="en-US" sz="1200">
                <a:solidFill>
                  <a:schemeClr val="tx1">
                    <a:lumMod val="75000"/>
                    <a:lumOff val="25000"/>
                  </a:schemeClr>
                </a:solidFill>
                <a:latin typeface="メイリオ"/>
                <a:ea typeface="メイリオ"/>
              </a:rPr>
              <a:t>・</a:t>
            </a:r>
            <a:r>
              <a:rPr lang="en-US" altLang="ja-JP" sz="1200" err="1">
                <a:solidFill>
                  <a:schemeClr val="tx1">
                    <a:lumMod val="75000"/>
                    <a:lumOff val="25000"/>
                  </a:schemeClr>
                </a:solidFill>
                <a:latin typeface="メイリオ"/>
                <a:ea typeface="メイリオ"/>
              </a:rPr>
              <a:t>FileVault</a:t>
            </a:r>
            <a:r>
              <a:rPr lang="en-US" altLang="ja-JP" sz="1200">
                <a:solidFill>
                  <a:schemeClr val="tx1">
                    <a:lumMod val="75000"/>
                    <a:lumOff val="25000"/>
                  </a:schemeClr>
                </a:solidFill>
                <a:latin typeface="メイリオ"/>
                <a:ea typeface="メイリオ"/>
              </a:rPr>
              <a:t> </a:t>
            </a:r>
            <a:r>
              <a:rPr lang="ja-JP" altLang="en-US" sz="1200">
                <a:solidFill>
                  <a:schemeClr val="tx1">
                    <a:lumMod val="75000"/>
                    <a:lumOff val="25000"/>
                  </a:schemeClr>
                </a:solidFill>
                <a:latin typeface="メイリオ"/>
                <a:ea typeface="メイリオ"/>
              </a:rPr>
              <a:t>を有効にした際に生成される復元キーも自動取得可能なので、デバイス毎にファイルや印刷で保存する必要がなくなります。</a:t>
            </a:r>
            <a:endParaRPr lang="en-US" altLang="ja-JP" sz="1200">
              <a:solidFill>
                <a:schemeClr val="tx1">
                  <a:lumMod val="75000"/>
                  <a:lumOff val="25000"/>
                </a:schemeClr>
              </a:solidFill>
              <a:latin typeface="メイリオ"/>
              <a:ea typeface="メイリオ"/>
            </a:endParaRPr>
          </a:p>
        </p:txBody>
      </p:sp>
      <p:sp>
        <p:nvSpPr>
          <p:cNvPr id="11" name="角丸四角形 19">
            <a:extLst>
              <a:ext uri="{FF2B5EF4-FFF2-40B4-BE49-F238E27FC236}">
                <a16:creationId xmlns:a16="http://schemas.microsoft.com/office/drawing/2014/main" id="{289988D5-B7DA-A58D-30A4-4046F18D08BC}"/>
              </a:ext>
            </a:extLst>
          </p:cNvPr>
          <p:cNvSpPr/>
          <p:nvPr/>
        </p:nvSpPr>
        <p:spPr>
          <a:xfrm>
            <a:off x="585607" y="3197125"/>
            <a:ext cx="3890599" cy="369331"/>
          </a:xfrm>
          <a:prstGeom prst="roundRect">
            <a:avLst>
              <a:gd name="adj" fmla="val 28836"/>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b="1">
                <a:latin typeface="メイリオ" panose="020B0604030504040204" pitchFamily="50" charset="-128"/>
                <a:ea typeface="メイリオ" panose="020B0604030504040204" pitchFamily="50" charset="-128"/>
                <a:cs typeface="メイリオ" panose="020B0604030504040204" pitchFamily="50" charset="-128"/>
              </a:rPr>
              <a:t>BitLocker</a:t>
            </a:r>
            <a:r>
              <a:rPr kumimoji="1" lang="ja-JP" altLang="en-US" sz="1200" b="1">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1200" b="1" err="1">
                <a:latin typeface="メイリオ" panose="020B0604030504040204" pitchFamily="50" charset="-128"/>
                <a:ea typeface="メイリオ" panose="020B0604030504040204" pitchFamily="50" charset="-128"/>
                <a:cs typeface="メイリオ" panose="020B0604030504040204" pitchFamily="50" charset="-128"/>
              </a:rPr>
              <a:t>FileVault</a:t>
            </a:r>
            <a:r>
              <a:rPr kumimoji="1" lang="en-US" altLang="ja-JP" sz="1200" b="1">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1200" b="1">
                <a:latin typeface="メイリオ" panose="020B0604030504040204" pitchFamily="50" charset="-128"/>
                <a:ea typeface="メイリオ" panose="020B0604030504040204" pitchFamily="50" charset="-128"/>
                <a:cs typeface="メイリオ" panose="020B0604030504040204" pitchFamily="50" charset="-128"/>
              </a:rPr>
              <a:t>管理機能</a:t>
            </a:r>
          </a:p>
        </p:txBody>
      </p:sp>
      <p:pic>
        <p:nvPicPr>
          <p:cNvPr id="33" name="図 32">
            <a:extLst>
              <a:ext uri="{FF2B5EF4-FFF2-40B4-BE49-F238E27FC236}">
                <a16:creationId xmlns:a16="http://schemas.microsoft.com/office/drawing/2014/main" id="{94A7F6F4-E51D-4F41-8A51-71D57E31F66F}"/>
              </a:ext>
            </a:extLst>
          </p:cNvPr>
          <p:cNvPicPr>
            <a:picLocks noChangeAspect="1"/>
          </p:cNvPicPr>
          <p:nvPr/>
        </p:nvPicPr>
        <p:blipFill>
          <a:blip r:embed="rId3"/>
          <a:stretch>
            <a:fillRect/>
          </a:stretch>
        </p:blipFill>
        <p:spPr>
          <a:xfrm>
            <a:off x="4965958" y="4026429"/>
            <a:ext cx="3436516" cy="1881844"/>
          </a:xfrm>
          <a:prstGeom prst="rect">
            <a:avLst/>
          </a:prstGeom>
          <a:ln w="6350">
            <a:solidFill>
              <a:schemeClr val="bg1">
                <a:lumMod val="65000"/>
              </a:schemeClr>
            </a:solidFill>
          </a:ln>
        </p:spPr>
      </p:pic>
      <p:pic>
        <p:nvPicPr>
          <p:cNvPr id="34" name="図 33">
            <a:extLst>
              <a:ext uri="{FF2B5EF4-FFF2-40B4-BE49-F238E27FC236}">
                <a16:creationId xmlns:a16="http://schemas.microsoft.com/office/drawing/2014/main" id="{FAC6DCB9-7848-7770-6349-E460618761B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589587" y="4026429"/>
            <a:ext cx="3239338" cy="1881844"/>
          </a:xfrm>
          <a:prstGeom prst="flowChartDocument">
            <a:avLst/>
          </a:prstGeom>
        </p:spPr>
      </p:pic>
      <p:sp>
        <p:nvSpPr>
          <p:cNvPr id="35" name="正方形/長方形 34">
            <a:extLst>
              <a:ext uri="{FF2B5EF4-FFF2-40B4-BE49-F238E27FC236}">
                <a16:creationId xmlns:a16="http://schemas.microsoft.com/office/drawing/2014/main" id="{AC6EC1A4-3BE6-3439-D1AC-5D6E60FB8500}"/>
              </a:ext>
            </a:extLst>
          </p:cNvPr>
          <p:cNvSpPr/>
          <p:nvPr/>
        </p:nvSpPr>
        <p:spPr>
          <a:xfrm>
            <a:off x="10671202" y="4536123"/>
            <a:ext cx="816960" cy="207327"/>
          </a:xfrm>
          <a:prstGeom prst="rect">
            <a:avLst/>
          </a:prstGeom>
          <a:noFill/>
          <a:ln w="28575">
            <a:solidFill>
              <a:srgbClr val="C00000"/>
            </a:solidFill>
            <a:prstDash val="sysDash"/>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6" name="図 35">
            <a:extLst>
              <a:ext uri="{FF2B5EF4-FFF2-40B4-BE49-F238E27FC236}">
                <a16:creationId xmlns:a16="http://schemas.microsoft.com/office/drawing/2014/main" id="{62AE1913-1130-87D6-E76F-A16DF717EF5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928724" y="4923019"/>
            <a:ext cx="1320500" cy="1297912"/>
          </a:xfrm>
          <a:prstGeom prst="ellipse">
            <a:avLst/>
          </a:prstGeom>
          <a:ln w="6350">
            <a:solidFill>
              <a:schemeClr val="bg1">
                <a:lumMod val="65000"/>
              </a:schemeClr>
            </a:solidFill>
          </a:ln>
        </p:spPr>
      </p:pic>
      <p:sp>
        <p:nvSpPr>
          <p:cNvPr id="37" name="正方形/長方形 36">
            <a:extLst>
              <a:ext uri="{FF2B5EF4-FFF2-40B4-BE49-F238E27FC236}">
                <a16:creationId xmlns:a16="http://schemas.microsoft.com/office/drawing/2014/main" id="{98647C82-C049-A26B-F8E3-BDA93D164133}"/>
              </a:ext>
            </a:extLst>
          </p:cNvPr>
          <p:cNvSpPr/>
          <p:nvPr/>
        </p:nvSpPr>
        <p:spPr>
          <a:xfrm>
            <a:off x="7038975" y="5432661"/>
            <a:ext cx="1123950" cy="206139"/>
          </a:xfrm>
          <a:prstGeom prst="rect">
            <a:avLst/>
          </a:prstGeom>
          <a:noFill/>
          <a:ln w="19050">
            <a:solidFill>
              <a:srgbClr val="C00000"/>
            </a:solidFill>
            <a:prstDash val="sysDash"/>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38" name="テキスト ボックス 37">
            <a:extLst>
              <a:ext uri="{FF2B5EF4-FFF2-40B4-BE49-F238E27FC236}">
                <a16:creationId xmlns:a16="http://schemas.microsoft.com/office/drawing/2014/main" id="{8A573349-4FFD-4F6B-9F57-2D844729435F}"/>
              </a:ext>
            </a:extLst>
          </p:cNvPr>
          <p:cNvSpPr txBox="1"/>
          <p:nvPr/>
        </p:nvSpPr>
        <p:spPr>
          <a:xfrm>
            <a:off x="5834371" y="3098162"/>
            <a:ext cx="1783199" cy="312393"/>
          </a:xfrm>
          <a:prstGeom prst="rect">
            <a:avLst/>
          </a:prstGeom>
          <a:noFill/>
        </p:spPr>
        <p:txBody>
          <a:bodyPr wrap="square" rtlCol="0">
            <a:spAutoFit/>
          </a:bodyPr>
          <a:lstStyle/>
          <a:p>
            <a:pPr algn="ctr">
              <a:lnSpc>
                <a:spcPct val="140000"/>
              </a:lnSpc>
            </a:pPr>
            <a:r>
              <a:rPr kumimoji="1" lang="en-US" altLang="ja-JP" sz="1100">
                <a:solidFill>
                  <a:schemeClr val="accent5"/>
                </a:solidFill>
                <a:latin typeface="Meiryo" panose="020B0604030504040204" pitchFamily="34" charset="-128"/>
                <a:ea typeface="Meiryo" panose="020B0604030504040204" pitchFamily="34" charset="-128"/>
              </a:rPr>
              <a:t>Windows</a:t>
            </a:r>
            <a:r>
              <a:rPr kumimoji="1" lang="ja-JP" altLang="en-US" sz="1100">
                <a:solidFill>
                  <a:schemeClr val="accent5"/>
                </a:solidFill>
                <a:latin typeface="Meiryo" panose="020B0604030504040204" pitchFamily="34" charset="-128"/>
                <a:ea typeface="Meiryo" panose="020B0604030504040204" pitchFamily="34" charset="-128"/>
              </a:rPr>
              <a:t>：</a:t>
            </a:r>
            <a:r>
              <a:rPr kumimoji="1" lang="en-US" altLang="ja-JP" sz="1100">
                <a:solidFill>
                  <a:schemeClr val="accent5"/>
                </a:solidFill>
                <a:latin typeface="Meiryo" panose="020B0604030504040204" pitchFamily="34" charset="-128"/>
                <a:ea typeface="Meiryo" panose="020B0604030504040204" pitchFamily="34" charset="-128"/>
              </a:rPr>
              <a:t>BitLocker</a:t>
            </a:r>
            <a:endParaRPr kumimoji="1" lang="ja-JP" altLang="en-US" sz="1100">
              <a:solidFill>
                <a:schemeClr val="accent5"/>
              </a:solidFill>
              <a:latin typeface="Meiryo" panose="020B0604030504040204" pitchFamily="34" charset="-128"/>
              <a:ea typeface="Meiryo" panose="020B0604030504040204" pitchFamily="34" charset="-128"/>
            </a:endParaRPr>
          </a:p>
        </p:txBody>
      </p:sp>
      <p:sp>
        <p:nvSpPr>
          <p:cNvPr id="39" name="正方形/長方形 38">
            <a:extLst>
              <a:ext uri="{FF2B5EF4-FFF2-40B4-BE49-F238E27FC236}">
                <a16:creationId xmlns:a16="http://schemas.microsoft.com/office/drawing/2014/main" id="{F66945CF-02B1-70C2-1AAE-295FDAAB691D}"/>
              </a:ext>
            </a:extLst>
          </p:cNvPr>
          <p:cNvSpPr/>
          <p:nvPr/>
        </p:nvSpPr>
        <p:spPr>
          <a:xfrm>
            <a:off x="5836395" y="3123718"/>
            <a:ext cx="1781175" cy="286837"/>
          </a:xfrm>
          <a:prstGeom prst="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40" name="正方形/長方形 39">
            <a:extLst>
              <a:ext uri="{FF2B5EF4-FFF2-40B4-BE49-F238E27FC236}">
                <a16:creationId xmlns:a16="http://schemas.microsoft.com/office/drawing/2014/main" id="{68A821C0-1225-EC10-9A32-D35F632C6818}"/>
              </a:ext>
            </a:extLst>
          </p:cNvPr>
          <p:cNvSpPr/>
          <p:nvPr/>
        </p:nvSpPr>
        <p:spPr>
          <a:xfrm>
            <a:off x="9320521" y="3126952"/>
            <a:ext cx="1783199" cy="292872"/>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テキスト ボックス 40">
            <a:extLst>
              <a:ext uri="{FF2B5EF4-FFF2-40B4-BE49-F238E27FC236}">
                <a16:creationId xmlns:a16="http://schemas.microsoft.com/office/drawing/2014/main" id="{F8911710-CB66-F162-8F8E-2D918F77390C}"/>
              </a:ext>
            </a:extLst>
          </p:cNvPr>
          <p:cNvSpPr txBox="1"/>
          <p:nvPr/>
        </p:nvSpPr>
        <p:spPr>
          <a:xfrm>
            <a:off x="9427429" y="3090471"/>
            <a:ext cx="1480238" cy="312393"/>
          </a:xfrm>
          <a:prstGeom prst="rect">
            <a:avLst/>
          </a:prstGeom>
          <a:noFill/>
        </p:spPr>
        <p:txBody>
          <a:bodyPr wrap="square" rtlCol="0">
            <a:spAutoFit/>
          </a:bodyPr>
          <a:lstStyle/>
          <a:p>
            <a:pPr algn="ctr">
              <a:lnSpc>
                <a:spcPct val="140000"/>
              </a:lnSpc>
            </a:pPr>
            <a:r>
              <a:rPr kumimoji="1" lang="en-US" altLang="ja-JP" sz="1100">
                <a:solidFill>
                  <a:schemeClr val="tx1">
                    <a:lumMod val="75000"/>
                    <a:lumOff val="25000"/>
                  </a:schemeClr>
                </a:solidFill>
                <a:latin typeface="Meiryo" panose="020B0604030504040204" pitchFamily="34" charset="-128"/>
                <a:ea typeface="Meiryo" panose="020B0604030504040204" pitchFamily="34" charset="-128"/>
              </a:rPr>
              <a:t>macOS</a:t>
            </a:r>
            <a:r>
              <a:rPr kumimoji="1" lang="ja-JP" altLang="en-US" sz="1100">
                <a:solidFill>
                  <a:schemeClr val="tx1">
                    <a:lumMod val="75000"/>
                    <a:lumOff val="25000"/>
                  </a:schemeClr>
                </a:solidFill>
                <a:latin typeface="Meiryo" panose="020B0604030504040204" pitchFamily="34" charset="-128"/>
                <a:ea typeface="Meiryo" panose="020B0604030504040204" pitchFamily="34" charset="-128"/>
              </a:rPr>
              <a:t>：</a:t>
            </a:r>
            <a:r>
              <a:rPr kumimoji="1" lang="en-US" altLang="ja-JP" sz="1100" err="1">
                <a:solidFill>
                  <a:schemeClr val="tx1">
                    <a:lumMod val="75000"/>
                    <a:lumOff val="25000"/>
                  </a:schemeClr>
                </a:solidFill>
                <a:latin typeface="Meiryo" panose="020B0604030504040204" pitchFamily="34" charset="-128"/>
                <a:ea typeface="Meiryo" panose="020B0604030504040204" pitchFamily="34" charset="-128"/>
              </a:rPr>
              <a:t>FileVault</a:t>
            </a:r>
            <a:endParaRPr kumimoji="1" lang="ja-JP" altLang="en-US" sz="1100">
              <a:solidFill>
                <a:schemeClr val="tx1">
                  <a:lumMod val="75000"/>
                  <a:lumOff val="25000"/>
                </a:schemeClr>
              </a:solidFill>
              <a:latin typeface="Meiryo" panose="020B0604030504040204" pitchFamily="34" charset="-128"/>
              <a:ea typeface="Meiryo" panose="020B0604030504040204" pitchFamily="34" charset="-128"/>
            </a:endParaRPr>
          </a:p>
        </p:txBody>
      </p:sp>
      <p:sp>
        <p:nvSpPr>
          <p:cNvPr id="42" name="テキスト ボックス 41">
            <a:extLst>
              <a:ext uri="{FF2B5EF4-FFF2-40B4-BE49-F238E27FC236}">
                <a16:creationId xmlns:a16="http://schemas.microsoft.com/office/drawing/2014/main" id="{5CD5E092-6B1E-144D-94CD-6C29C5D5F800}"/>
              </a:ext>
            </a:extLst>
          </p:cNvPr>
          <p:cNvSpPr txBox="1"/>
          <p:nvPr/>
        </p:nvSpPr>
        <p:spPr>
          <a:xfrm>
            <a:off x="5169084" y="3473123"/>
            <a:ext cx="3242066" cy="453970"/>
          </a:xfrm>
          <a:prstGeom prst="rect">
            <a:avLst/>
          </a:prstGeom>
          <a:noFill/>
        </p:spPr>
        <p:txBody>
          <a:bodyPr wrap="square" rtlCol="0">
            <a:spAutoFit/>
          </a:bodyPr>
          <a:lstStyle/>
          <a:p>
            <a:pPr>
              <a:lnSpc>
                <a:spcPct val="120000"/>
              </a:lnSpc>
            </a:pPr>
            <a:r>
              <a:rPr lang="en-US" altLang="ja-JP" sz="1000">
                <a:solidFill>
                  <a:schemeClr val="tx1">
                    <a:lumMod val="75000"/>
                    <a:lumOff val="25000"/>
                  </a:schemeClr>
                </a:solidFill>
                <a:latin typeface="Meiryo" panose="020B0604030504040204" pitchFamily="34" charset="-128"/>
                <a:ea typeface="Meiryo" panose="020B0604030504040204" pitchFamily="34" charset="-128"/>
                <a:cs typeface="メイリオ" panose="020B0604030504040204" pitchFamily="50" charset="-128"/>
              </a:rPr>
              <a:t>BitLocker </a:t>
            </a:r>
            <a:r>
              <a:rPr lang="ja-JP" altLang="en-US" sz="1000">
                <a:solidFill>
                  <a:schemeClr val="tx1">
                    <a:lumMod val="75000"/>
                    <a:lumOff val="25000"/>
                  </a:schemeClr>
                </a:solidFill>
                <a:latin typeface="Meiryo" panose="020B0604030504040204" pitchFamily="34" charset="-128"/>
                <a:ea typeface="Meiryo" panose="020B0604030504040204" pitchFamily="34" charset="-128"/>
                <a:cs typeface="メイリオ" panose="020B0604030504040204" pitchFamily="50" charset="-128"/>
              </a:rPr>
              <a:t>の回復キーを自動取得できるので、デバイス毎にファイルや印刷で保存する必要がなくなります。</a:t>
            </a:r>
            <a:endParaRPr lang="en-US" altLang="ja-JP" sz="1000">
              <a:solidFill>
                <a:schemeClr val="tx1">
                  <a:lumMod val="75000"/>
                  <a:lumOff val="25000"/>
                </a:schemeClr>
              </a:solidFill>
              <a:latin typeface="Meiryo" panose="020B0604030504040204" pitchFamily="34" charset="-128"/>
              <a:ea typeface="Meiryo" panose="020B0604030504040204" pitchFamily="34" charset="-128"/>
              <a:cs typeface="メイリオ" panose="020B0604030504040204" pitchFamily="50" charset="-128"/>
            </a:endParaRPr>
          </a:p>
        </p:txBody>
      </p:sp>
      <p:sp>
        <p:nvSpPr>
          <p:cNvPr id="43" name="テキスト ボックス 42">
            <a:extLst>
              <a:ext uri="{FF2B5EF4-FFF2-40B4-BE49-F238E27FC236}">
                <a16:creationId xmlns:a16="http://schemas.microsoft.com/office/drawing/2014/main" id="{9A87ACE7-6EFD-3BA2-719D-80CECE58851C}"/>
              </a:ext>
            </a:extLst>
          </p:cNvPr>
          <p:cNvSpPr txBox="1"/>
          <p:nvPr/>
        </p:nvSpPr>
        <p:spPr>
          <a:xfrm>
            <a:off x="8751513" y="3473123"/>
            <a:ext cx="3016806" cy="453970"/>
          </a:xfrm>
          <a:prstGeom prst="rect">
            <a:avLst/>
          </a:prstGeom>
          <a:noFill/>
        </p:spPr>
        <p:txBody>
          <a:bodyPr wrap="square" rtlCol="0">
            <a:spAutoFit/>
          </a:bodyPr>
          <a:lstStyle/>
          <a:p>
            <a:pPr>
              <a:lnSpc>
                <a:spcPct val="120000"/>
              </a:lnSpc>
            </a:pPr>
            <a:r>
              <a:rPr lang="en-US" altLang="ja-JP" sz="1000" err="1">
                <a:solidFill>
                  <a:schemeClr val="tx1">
                    <a:lumMod val="75000"/>
                    <a:lumOff val="25000"/>
                  </a:schemeClr>
                </a:solidFill>
                <a:latin typeface="Meiryo" panose="020B0604030504040204" pitchFamily="34" charset="-128"/>
                <a:ea typeface="Meiryo" panose="020B0604030504040204" pitchFamily="34" charset="-128"/>
                <a:cs typeface="メイリオ" panose="020B0604030504040204" pitchFamily="50" charset="-128"/>
              </a:rPr>
              <a:t>FileVault</a:t>
            </a:r>
            <a:r>
              <a:rPr lang="en-US" altLang="ja-JP" sz="1000">
                <a:solidFill>
                  <a:schemeClr val="tx1">
                    <a:lumMod val="75000"/>
                    <a:lumOff val="25000"/>
                  </a:schemeClr>
                </a:solidFill>
                <a:latin typeface="Meiryo" panose="020B0604030504040204" pitchFamily="34" charset="-128"/>
                <a:ea typeface="Meiryo" panose="020B0604030504040204" pitchFamily="34" charset="-128"/>
                <a:cs typeface="メイリオ" panose="020B0604030504040204" pitchFamily="50" charset="-128"/>
              </a:rPr>
              <a:t> </a:t>
            </a:r>
            <a:r>
              <a:rPr lang="ja-JP" altLang="en-US" sz="1000">
                <a:solidFill>
                  <a:schemeClr val="tx1">
                    <a:lumMod val="75000"/>
                    <a:lumOff val="25000"/>
                  </a:schemeClr>
                </a:solidFill>
                <a:latin typeface="Meiryo" panose="020B0604030504040204" pitchFamily="34" charset="-128"/>
                <a:ea typeface="Meiryo" panose="020B0604030504040204" pitchFamily="34" charset="-128"/>
                <a:cs typeface="メイリオ" panose="020B0604030504040204" pitchFamily="50" charset="-128"/>
              </a:rPr>
              <a:t>の設定を強制化したり、復旧キーを自動取得します。</a:t>
            </a:r>
            <a:endParaRPr lang="en-US" altLang="ja-JP" sz="1000">
              <a:solidFill>
                <a:schemeClr val="tx1">
                  <a:lumMod val="75000"/>
                  <a:lumOff val="25000"/>
                </a:schemeClr>
              </a:solidFill>
              <a:latin typeface="Meiryo" panose="020B0604030504040204" pitchFamily="34" charset="-128"/>
              <a:ea typeface="Meiryo" panose="020B0604030504040204" pitchFamily="34" charset="-128"/>
              <a:cs typeface="メイリオ" panose="020B0604030504040204" pitchFamily="50" charset="-128"/>
            </a:endParaRPr>
          </a:p>
        </p:txBody>
      </p:sp>
      <p:grpSp>
        <p:nvGrpSpPr>
          <p:cNvPr id="23" name="グループ化 22">
            <a:extLst>
              <a:ext uri="{FF2B5EF4-FFF2-40B4-BE49-F238E27FC236}">
                <a16:creationId xmlns:a16="http://schemas.microsoft.com/office/drawing/2014/main" id="{7AAB246F-F72E-DEBF-2A37-5EB236B24D9E}"/>
              </a:ext>
            </a:extLst>
          </p:cNvPr>
          <p:cNvGrpSpPr/>
          <p:nvPr/>
        </p:nvGrpSpPr>
        <p:grpSpPr>
          <a:xfrm>
            <a:off x="10012244" y="289545"/>
            <a:ext cx="1754569" cy="277624"/>
            <a:chOff x="10012244" y="289545"/>
            <a:chExt cx="1754569" cy="277624"/>
          </a:xfrm>
        </p:grpSpPr>
        <p:sp>
          <p:nvSpPr>
            <p:cNvPr id="24" name="角丸四角形 19">
              <a:extLst>
                <a:ext uri="{FF2B5EF4-FFF2-40B4-BE49-F238E27FC236}">
                  <a16:creationId xmlns:a16="http://schemas.microsoft.com/office/drawing/2014/main" id="{CF8F2050-8015-7253-8CF6-7DA866616F57}"/>
                </a:ext>
              </a:extLst>
            </p:cNvPr>
            <p:cNvSpPr/>
            <p:nvPr/>
          </p:nvSpPr>
          <p:spPr>
            <a:xfrm>
              <a:off x="10012244" y="289545"/>
              <a:ext cx="841656" cy="277624"/>
            </a:xfrm>
            <a:prstGeom prst="roundRect">
              <a:avLst>
                <a:gd name="adj" fmla="val 28836"/>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900" b="1">
                  <a:latin typeface="メイリオ" panose="020B0604030504040204" pitchFamily="50" charset="-128"/>
                  <a:ea typeface="メイリオ" panose="020B0604030504040204" pitchFamily="50" charset="-128"/>
                  <a:cs typeface="メイリオ" panose="020B0604030504040204" pitchFamily="50" charset="-128"/>
                </a:rPr>
                <a:t>Windows</a:t>
              </a:r>
              <a:endParaRPr kumimoji="1" lang="ja-JP" altLang="en-US" sz="900" b="1">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 name="角丸四角形 19">
              <a:extLst>
                <a:ext uri="{FF2B5EF4-FFF2-40B4-BE49-F238E27FC236}">
                  <a16:creationId xmlns:a16="http://schemas.microsoft.com/office/drawing/2014/main" id="{48512B5E-C0A4-D0E8-B174-99A9558393D5}"/>
                </a:ext>
              </a:extLst>
            </p:cNvPr>
            <p:cNvSpPr/>
            <p:nvPr/>
          </p:nvSpPr>
          <p:spPr>
            <a:xfrm>
              <a:off x="10925157" y="289545"/>
              <a:ext cx="841656" cy="277624"/>
            </a:xfrm>
            <a:prstGeom prst="roundRect">
              <a:avLst>
                <a:gd name="adj" fmla="val 28836"/>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900" b="1">
                  <a:latin typeface="メイリオ" panose="020B0604030504040204" pitchFamily="50" charset="-128"/>
                  <a:ea typeface="メイリオ" panose="020B0604030504040204" pitchFamily="50" charset="-128"/>
                  <a:cs typeface="メイリオ" panose="020B0604030504040204" pitchFamily="50" charset="-128"/>
                </a:rPr>
                <a:t>mac</a:t>
              </a:r>
              <a:endParaRPr kumimoji="1" lang="ja-JP" altLang="en-US" sz="900" b="1">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26" name="角丸四角形 19">
            <a:extLst>
              <a:ext uri="{FF2B5EF4-FFF2-40B4-BE49-F238E27FC236}">
                <a16:creationId xmlns:a16="http://schemas.microsoft.com/office/drawing/2014/main" id="{7D62ECC6-4D85-4A56-2502-7F0110A5EE7C}"/>
              </a:ext>
            </a:extLst>
          </p:cNvPr>
          <p:cNvSpPr/>
          <p:nvPr/>
        </p:nvSpPr>
        <p:spPr>
          <a:xfrm>
            <a:off x="8315307" y="289545"/>
            <a:ext cx="766943" cy="277624"/>
          </a:xfrm>
          <a:prstGeom prst="roundRect">
            <a:avLst>
              <a:gd name="adj" fmla="val 28836"/>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900" b="1">
                <a:latin typeface="メイリオ" panose="020B0604030504040204" pitchFamily="50" charset="-128"/>
                <a:ea typeface="メイリオ" panose="020B0604030504040204" pitchFamily="50" charset="-128"/>
                <a:cs typeface="メイリオ" panose="020B0604030504040204" pitchFamily="50" charset="-128"/>
              </a:rPr>
              <a:t>iOS</a:t>
            </a:r>
            <a:endParaRPr kumimoji="1" lang="ja-JP" altLang="en-US" sz="900" b="1">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 name="角丸四角形 19">
            <a:extLst>
              <a:ext uri="{FF2B5EF4-FFF2-40B4-BE49-F238E27FC236}">
                <a16:creationId xmlns:a16="http://schemas.microsoft.com/office/drawing/2014/main" id="{C0D0DD2E-64CB-981D-9C5E-8663E6512DDD}"/>
              </a:ext>
            </a:extLst>
          </p:cNvPr>
          <p:cNvSpPr/>
          <p:nvPr/>
        </p:nvSpPr>
        <p:spPr>
          <a:xfrm>
            <a:off x="9158450" y="289545"/>
            <a:ext cx="782537" cy="277624"/>
          </a:xfrm>
          <a:prstGeom prst="roundRect">
            <a:avLst>
              <a:gd name="adj" fmla="val 28836"/>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900" b="1">
                <a:latin typeface="メイリオ" panose="020B0604030504040204" pitchFamily="50" charset="-128"/>
                <a:ea typeface="メイリオ" panose="020B0604030504040204" pitchFamily="50" charset="-128"/>
                <a:cs typeface="メイリオ" panose="020B0604030504040204" pitchFamily="50" charset="-128"/>
              </a:rPr>
              <a:t>Android</a:t>
            </a:r>
            <a:endParaRPr kumimoji="1" lang="ja-JP" altLang="en-US" sz="900" b="1">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2030338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テキスト プレースホルダー 56">
            <a:extLst>
              <a:ext uri="{FF2B5EF4-FFF2-40B4-BE49-F238E27FC236}">
                <a16:creationId xmlns:a16="http://schemas.microsoft.com/office/drawing/2014/main" id="{FC179C44-8434-7E49-ABBC-E37998CF7D44}"/>
              </a:ext>
            </a:extLst>
          </p:cNvPr>
          <p:cNvSpPr>
            <a:spLocks noGrp="1"/>
          </p:cNvSpPr>
          <p:nvPr>
            <p:ph type="body" sz="quarter" idx="15"/>
          </p:nvPr>
        </p:nvSpPr>
        <p:spPr>
          <a:xfrm>
            <a:off x="413588" y="269809"/>
            <a:ext cx="11074573" cy="291618"/>
          </a:xfrm>
        </p:spPr>
        <p:txBody>
          <a:bodyPr/>
          <a:lstStyle/>
          <a:p>
            <a:r>
              <a:rPr lang="ja-JP" altLang="en-US"/>
              <a:t>気になる課題はご相談を！</a:t>
            </a:r>
          </a:p>
        </p:txBody>
      </p:sp>
      <p:sp>
        <p:nvSpPr>
          <p:cNvPr id="3" name="テキスト プレースホルダー 2">
            <a:extLst>
              <a:ext uri="{FF2B5EF4-FFF2-40B4-BE49-F238E27FC236}">
                <a16:creationId xmlns:a16="http://schemas.microsoft.com/office/drawing/2014/main" id="{AFD862F5-124D-A689-328A-9F2B93D5D0B4}"/>
              </a:ext>
            </a:extLst>
          </p:cNvPr>
          <p:cNvSpPr>
            <a:spLocks noGrp="1"/>
          </p:cNvSpPr>
          <p:nvPr>
            <p:ph type="body" sz="quarter" idx="11"/>
          </p:nvPr>
        </p:nvSpPr>
        <p:spPr>
          <a:xfrm>
            <a:off x="263132" y="690627"/>
            <a:ext cx="11665736" cy="840230"/>
          </a:xfrm>
        </p:spPr>
        <p:txBody>
          <a:bodyPr/>
          <a:lstStyle/>
          <a:p>
            <a:r>
              <a:rPr lang="ja-JP" altLang="en-US"/>
              <a:t>チェックシートで気になった課題は、まずは気軽にオンライン相談！</a:t>
            </a:r>
            <a:endParaRPr lang="en-US" altLang="ja-JP"/>
          </a:p>
          <a:p>
            <a:r>
              <a:rPr lang="ja-JP" altLang="en-US"/>
              <a:t>以下</a:t>
            </a:r>
            <a:r>
              <a:rPr lang="en-US" altLang="ja-JP"/>
              <a:t>URL</a:t>
            </a:r>
            <a:r>
              <a:rPr lang="ja-JP" altLang="en-US"/>
              <a:t>もしくは</a:t>
            </a:r>
            <a:r>
              <a:rPr lang="en-US" altLang="ja-JP"/>
              <a:t>QR</a:t>
            </a:r>
            <a:r>
              <a:rPr lang="ja-JP" altLang="en-US"/>
              <a:t>コード先の</a:t>
            </a:r>
            <a:r>
              <a:rPr lang="en-US" altLang="ja-JP"/>
              <a:t>Web</a:t>
            </a:r>
            <a:r>
              <a:rPr lang="ja-JP" altLang="en-US"/>
              <a:t>フォームより受け付けております。</a:t>
            </a:r>
          </a:p>
        </p:txBody>
      </p:sp>
      <p:sp>
        <p:nvSpPr>
          <p:cNvPr id="14" name="テキスト ボックス 14">
            <a:extLst>
              <a:ext uri="{FF2B5EF4-FFF2-40B4-BE49-F238E27FC236}">
                <a16:creationId xmlns:a16="http://schemas.microsoft.com/office/drawing/2014/main" id="{D7D64DC0-4AF8-4648-8F8A-2ECDEDC6D322}"/>
              </a:ext>
            </a:extLst>
          </p:cNvPr>
          <p:cNvSpPr txBox="1"/>
          <p:nvPr/>
        </p:nvSpPr>
        <p:spPr>
          <a:xfrm>
            <a:off x="3911145" y="5370351"/>
            <a:ext cx="4629174" cy="340093"/>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20000"/>
              </a:lnSpc>
            </a:pPr>
            <a:r>
              <a:rPr lang="en-US" altLang="ja-JP" sz="1400">
                <a:solidFill>
                  <a:schemeClr val="tx1">
                    <a:lumMod val="75000"/>
                    <a:lumOff val="25000"/>
                  </a:schemeClr>
                </a:solidFill>
                <a:latin typeface="Meiryo" panose="020B0604030504040204" pitchFamily="34" charset="-128"/>
                <a:ea typeface="Meiryo" panose="020B0604030504040204" pitchFamily="34" charset="-128"/>
                <a:cs typeface="メイリオ" panose="020B0604030504040204" pitchFamily="50" charset="-128"/>
              </a:rPr>
              <a:t>https://www.lanscope.jp/an/inquiry/businesstalk/</a:t>
            </a:r>
          </a:p>
        </p:txBody>
      </p:sp>
      <p:pic>
        <p:nvPicPr>
          <p:cNvPr id="7" name="図 6" descr="QR コード&#10;&#10;自動的に生成された説明">
            <a:extLst>
              <a:ext uri="{FF2B5EF4-FFF2-40B4-BE49-F238E27FC236}">
                <a16:creationId xmlns:a16="http://schemas.microsoft.com/office/drawing/2014/main" id="{3A6E1EEE-15FF-7280-14D8-89D314031DC5}"/>
              </a:ext>
            </a:extLst>
          </p:cNvPr>
          <p:cNvPicPr>
            <a:picLocks noChangeAspect="1"/>
          </p:cNvPicPr>
          <p:nvPr/>
        </p:nvPicPr>
        <p:blipFill>
          <a:blip r:embed="rId2"/>
          <a:stretch>
            <a:fillRect/>
          </a:stretch>
        </p:blipFill>
        <p:spPr>
          <a:xfrm>
            <a:off x="4713777" y="2803152"/>
            <a:ext cx="2466667" cy="2466667"/>
          </a:xfrm>
          <a:prstGeom prst="rect">
            <a:avLst/>
          </a:prstGeom>
        </p:spPr>
      </p:pic>
      <p:sp>
        <p:nvSpPr>
          <p:cNvPr id="8" name="テキスト ボックス 15">
            <a:extLst>
              <a:ext uri="{FF2B5EF4-FFF2-40B4-BE49-F238E27FC236}">
                <a16:creationId xmlns:a16="http://schemas.microsoft.com/office/drawing/2014/main" id="{6C61FE64-A62D-E1DF-E5B2-D2D8C9758215}"/>
              </a:ext>
            </a:extLst>
          </p:cNvPr>
          <p:cNvSpPr txBox="1"/>
          <p:nvPr/>
        </p:nvSpPr>
        <p:spPr>
          <a:xfrm>
            <a:off x="4867327" y="2327285"/>
            <a:ext cx="2159566" cy="307777"/>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ja-JP" altLang="en-US" sz="1400" b="1">
                <a:solidFill>
                  <a:schemeClr val="tx1">
                    <a:lumMod val="75000"/>
                    <a:lumOff val="25000"/>
                  </a:schemeClr>
                </a:solidFill>
                <a:latin typeface="Meiryo" panose="020B0604030504040204" pitchFamily="34" charset="-128"/>
                <a:ea typeface="Meiryo" panose="020B0604030504040204" pitchFamily="34" charset="-128"/>
              </a:rPr>
              <a:t>オンライン相談お申込み</a:t>
            </a:r>
          </a:p>
        </p:txBody>
      </p:sp>
    </p:spTree>
    <p:extLst>
      <p:ext uri="{BB962C8B-B14F-4D97-AF65-F5344CB8AC3E}">
        <p14:creationId xmlns:p14="http://schemas.microsoft.com/office/powerpoint/2010/main" val="18433626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2FA5792E-904A-0ECB-6FBE-0B6E841C1140}"/>
              </a:ext>
            </a:extLst>
          </p:cNvPr>
          <p:cNvPicPr>
            <a:picLocks noChangeAspect="1"/>
          </p:cNvPicPr>
          <p:nvPr/>
        </p:nvPicPr>
        <p:blipFill>
          <a:blip r:embed="rId2"/>
          <a:srcRect/>
          <a:stretch/>
        </p:blipFill>
        <p:spPr>
          <a:xfrm>
            <a:off x="3810" y="0"/>
            <a:ext cx="12188190" cy="6858000"/>
          </a:xfrm>
          <a:prstGeom prst="rect">
            <a:avLst/>
          </a:prstGeom>
        </p:spPr>
      </p:pic>
      <p:sp>
        <p:nvSpPr>
          <p:cNvPr id="7" name="正方形/長方形 6">
            <a:extLst>
              <a:ext uri="{FF2B5EF4-FFF2-40B4-BE49-F238E27FC236}">
                <a16:creationId xmlns:a16="http://schemas.microsoft.com/office/drawing/2014/main" id="{CAB53294-72BB-40FC-7419-2665761FA10B}"/>
              </a:ext>
            </a:extLst>
          </p:cNvPr>
          <p:cNvSpPr/>
          <p:nvPr/>
        </p:nvSpPr>
        <p:spPr>
          <a:xfrm>
            <a:off x="3810" y="0"/>
            <a:ext cx="12192000" cy="6858000"/>
          </a:xfrm>
          <a:prstGeom prst="rect">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四角形: 角を丸くする 17">
            <a:extLst>
              <a:ext uri="{FF2B5EF4-FFF2-40B4-BE49-F238E27FC236}">
                <a16:creationId xmlns:a16="http://schemas.microsoft.com/office/drawing/2014/main" id="{70B21705-D1CF-C326-3311-14735A5C6D94}"/>
              </a:ext>
            </a:extLst>
          </p:cNvPr>
          <p:cNvSpPr/>
          <p:nvPr/>
        </p:nvSpPr>
        <p:spPr>
          <a:xfrm>
            <a:off x="209549" y="257611"/>
            <a:ext cx="11730653" cy="6342778"/>
          </a:xfrm>
          <a:prstGeom prst="roundRect">
            <a:avLst>
              <a:gd name="adj" fmla="val 3482"/>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1A6158AE-624F-2895-DA5F-BFDA2AD78DF8}"/>
              </a:ext>
            </a:extLst>
          </p:cNvPr>
          <p:cNvSpPr/>
          <p:nvPr/>
        </p:nvSpPr>
        <p:spPr>
          <a:xfrm>
            <a:off x="722713" y="1398009"/>
            <a:ext cx="8687987" cy="800219"/>
          </a:xfrm>
          <a:prstGeom prst="rect">
            <a:avLst/>
          </a:prstGeom>
          <a:effectLst>
            <a:glow rad="63500">
              <a:schemeClr val="bg1">
                <a:alpha val="55000"/>
              </a:schemeClr>
            </a:glow>
          </a:effectLst>
        </p:spPr>
        <p:txBody>
          <a:bodyPr wrap="square">
            <a:spAutoFit/>
          </a:bodyPr>
          <a:lstStyle/>
          <a:p>
            <a:pPr>
              <a:lnSpc>
                <a:spcPct val="120000"/>
              </a:lnSpc>
            </a:pPr>
            <a:r>
              <a:rPr kumimoji="1" lang="en-US" altLang="ja-JP" sz="4000" b="1">
                <a:solidFill>
                  <a:schemeClr val="tx1">
                    <a:lumMod val="95000"/>
                    <a:lumOff val="5000"/>
                  </a:schemeClr>
                </a:solidFill>
                <a:effectLst>
                  <a:glow rad="139700">
                    <a:schemeClr val="bg1">
                      <a:alpha val="40000"/>
                    </a:schemeClr>
                  </a:glow>
                </a:effectLst>
                <a:latin typeface="Meiryo" panose="020B0604030504040204" pitchFamily="34" charset="-128"/>
                <a:ea typeface="Meiryo" panose="020B0604030504040204" pitchFamily="34" charset="-128"/>
              </a:rPr>
              <a:t>60</a:t>
            </a:r>
            <a:r>
              <a:rPr kumimoji="1" lang="ja-JP" altLang="en-US" sz="4000" b="1">
                <a:solidFill>
                  <a:schemeClr val="tx1">
                    <a:lumMod val="95000"/>
                    <a:lumOff val="5000"/>
                  </a:schemeClr>
                </a:solidFill>
                <a:effectLst>
                  <a:glow rad="139700">
                    <a:schemeClr val="bg1">
                      <a:alpha val="40000"/>
                    </a:schemeClr>
                  </a:glow>
                </a:effectLst>
                <a:latin typeface="Meiryo" panose="020B0604030504040204" pitchFamily="34" charset="-128"/>
                <a:ea typeface="Meiryo" panose="020B0604030504040204" pitchFamily="34" charset="-128"/>
              </a:rPr>
              <a:t>日間無料体験キャンペーン中</a:t>
            </a:r>
          </a:p>
        </p:txBody>
      </p:sp>
      <p:sp>
        <p:nvSpPr>
          <p:cNvPr id="20" name="テキスト ボックス 19">
            <a:extLst>
              <a:ext uri="{FF2B5EF4-FFF2-40B4-BE49-F238E27FC236}">
                <a16:creationId xmlns:a16="http://schemas.microsoft.com/office/drawing/2014/main" id="{BD62644A-C3E2-7A00-AC43-126CFD128C59}"/>
              </a:ext>
            </a:extLst>
          </p:cNvPr>
          <p:cNvSpPr txBox="1"/>
          <p:nvPr/>
        </p:nvSpPr>
        <p:spPr>
          <a:xfrm>
            <a:off x="697053" y="2368013"/>
            <a:ext cx="10418622" cy="1500411"/>
          </a:xfrm>
          <a:prstGeom prst="rect">
            <a:avLst/>
          </a:prstGeom>
          <a:noFill/>
        </p:spPr>
        <p:txBody>
          <a:bodyPr wrap="square" rtlCol="0">
            <a:spAutoFit/>
          </a:bodyPr>
          <a:lstStyle/>
          <a:p>
            <a:pPr>
              <a:lnSpc>
                <a:spcPts val="2800"/>
              </a:lnSpc>
            </a:pPr>
            <a:r>
              <a:rPr kumimoji="1" lang="en-US" altLang="ja-JP" sz="1600">
                <a:latin typeface="メイリオ" panose="020B0604030504040204" pitchFamily="50" charset="-128"/>
                <a:ea typeface="メイリオ" panose="020B0604030504040204" pitchFamily="50" charset="-128"/>
                <a:cs typeface="メイリオ" panose="020B0604030504040204" pitchFamily="50" charset="-128"/>
              </a:rPr>
              <a:t>LANSCOPE </a:t>
            </a:r>
            <a:r>
              <a:rPr kumimoji="1" lang="ja-JP" altLang="en-US" sz="1600">
                <a:latin typeface="メイリオ" panose="020B0604030504040204" pitchFamily="50" charset="-128"/>
                <a:ea typeface="メイリオ" panose="020B0604030504040204" pitchFamily="50" charset="-128"/>
                <a:cs typeface="メイリオ" panose="020B0604030504040204" pitchFamily="50" charset="-128"/>
              </a:rPr>
              <a:t>クラウド版の体験版は </a:t>
            </a:r>
            <a:r>
              <a:rPr kumimoji="1" lang="en-US" altLang="ja-JP" sz="1600">
                <a:latin typeface="メイリオ" panose="020B0604030504040204" pitchFamily="50" charset="-128"/>
                <a:ea typeface="メイリオ" panose="020B0604030504040204" pitchFamily="50" charset="-128"/>
                <a:cs typeface="メイリオ" panose="020B0604030504040204" pitchFamily="50" charset="-128"/>
              </a:rPr>
              <a:t>60</a:t>
            </a:r>
            <a:r>
              <a:rPr kumimoji="1" lang="ja-JP" altLang="en-US" sz="1600">
                <a:latin typeface="メイリオ" panose="020B0604030504040204" pitchFamily="50" charset="-128"/>
                <a:ea typeface="メイリオ" panose="020B0604030504040204" pitchFamily="50" charset="-128"/>
                <a:cs typeface="メイリオ" panose="020B0604030504040204" pitchFamily="50" charset="-128"/>
              </a:rPr>
              <a:t>日間たっぷり利用できます。十分に機能を検証していただき、ご検討ください。設定したポリシーや取得した情報を含め、そのまま製品版へのデータ引き継ぎが可能です。また体験版利用中も、弊社サポートセンターにお電話やメールで問い合わせが可能。体験期間中は、マニュアルやオンラインで学べるトレーニング動画も公開しています</a:t>
            </a:r>
          </a:p>
        </p:txBody>
      </p:sp>
      <p:pic>
        <p:nvPicPr>
          <p:cNvPr id="21" name="図 20">
            <a:extLst>
              <a:ext uri="{FF2B5EF4-FFF2-40B4-BE49-F238E27FC236}">
                <a16:creationId xmlns:a16="http://schemas.microsoft.com/office/drawing/2014/main" id="{FBDC2FB2-2966-2013-9582-BD44A94D1BF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80247" y="777916"/>
            <a:ext cx="4015246" cy="450308"/>
          </a:xfrm>
          <a:prstGeom prst="rect">
            <a:avLst/>
          </a:prstGeom>
          <a:effectLst>
            <a:glow rad="63500">
              <a:schemeClr val="bg1">
                <a:alpha val="55000"/>
              </a:schemeClr>
            </a:glow>
          </a:effectLst>
        </p:spPr>
      </p:pic>
      <p:sp>
        <p:nvSpPr>
          <p:cNvPr id="22" name="正方形/長方形 21">
            <a:extLst>
              <a:ext uri="{FF2B5EF4-FFF2-40B4-BE49-F238E27FC236}">
                <a16:creationId xmlns:a16="http://schemas.microsoft.com/office/drawing/2014/main" id="{08262419-E96E-BEEA-E977-A10B578261A0}"/>
              </a:ext>
            </a:extLst>
          </p:cNvPr>
          <p:cNvSpPr/>
          <p:nvPr/>
        </p:nvSpPr>
        <p:spPr>
          <a:xfrm>
            <a:off x="7592257" y="6175663"/>
            <a:ext cx="4012637" cy="307777"/>
          </a:xfrm>
          <a:prstGeom prst="rect">
            <a:avLst/>
          </a:prstGeom>
        </p:spPr>
        <p:txBody>
          <a:bodyPr wrap="none">
            <a:spAutoFit/>
          </a:bodyPr>
          <a:lstStyle/>
          <a:p>
            <a:r>
              <a:rPr lang="en-US" altLang="ja-JP" sz="1400">
                <a:solidFill>
                  <a:schemeClr val="tx1">
                    <a:lumMod val="75000"/>
                    <a:lumOff val="25000"/>
                  </a:schemeClr>
                </a:solidFill>
                <a:latin typeface="Arial" panose="020B0604020202020204" pitchFamily="34" charset="0"/>
                <a:cs typeface="Arial" panose="020B0604020202020204" pitchFamily="34" charset="0"/>
              </a:rPr>
              <a:t>https://go.motex.co.jp/l/320351/2017-06-21/c55z</a:t>
            </a:r>
            <a:endParaRPr lang="ja-JP" altLang="en-US" sz="1400">
              <a:solidFill>
                <a:schemeClr val="tx1">
                  <a:lumMod val="75000"/>
                  <a:lumOff val="25000"/>
                </a:schemeClr>
              </a:solidFill>
              <a:latin typeface="Arial" panose="020B0604020202020204" pitchFamily="34" charset="0"/>
              <a:cs typeface="Arial" panose="020B0604020202020204" pitchFamily="34" charset="0"/>
            </a:endParaRPr>
          </a:p>
        </p:txBody>
      </p:sp>
      <p:pic>
        <p:nvPicPr>
          <p:cNvPr id="23" name="図 22">
            <a:extLst>
              <a:ext uri="{FF2B5EF4-FFF2-40B4-BE49-F238E27FC236}">
                <a16:creationId xmlns:a16="http://schemas.microsoft.com/office/drawing/2014/main" id="{51C8C251-CCF7-F510-8AD3-38A9E447EE7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429439" y="4883258"/>
            <a:ext cx="1175455" cy="1175455"/>
          </a:xfrm>
          <a:prstGeom prst="rect">
            <a:avLst/>
          </a:prstGeom>
        </p:spPr>
      </p:pic>
      <p:pic>
        <p:nvPicPr>
          <p:cNvPr id="24" name="図 23">
            <a:extLst>
              <a:ext uri="{FF2B5EF4-FFF2-40B4-BE49-F238E27FC236}">
                <a16:creationId xmlns:a16="http://schemas.microsoft.com/office/drawing/2014/main" id="{19C82E8C-5844-3FDD-E278-3D4360157819}"/>
              </a:ext>
            </a:extLst>
          </p:cNvPr>
          <p:cNvPicPr>
            <a:picLocks noChangeAspect="1"/>
          </p:cNvPicPr>
          <p:nvPr/>
        </p:nvPicPr>
        <p:blipFill rotWithShape="1">
          <a:blip r:embed="rId5"/>
          <a:srcRect t="9760"/>
          <a:stretch/>
        </p:blipFill>
        <p:spPr>
          <a:xfrm>
            <a:off x="726731" y="4429509"/>
            <a:ext cx="3572314" cy="1746154"/>
          </a:xfrm>
          <a:prstGeom prst="rect">
            <a:avLst/>
          </a:prstGeom>
        </p:spPr>
      </p:pic>
      <p:sp>
        <p:nvSpPr>
          <p:cNvPr id="25" name="正方形/長方形 24">
            <a:extLst>
              <a:ext uri="{FF2B5EF4-FFF2-40B4-BE49-F238E27FC236}">
                <a16:creationId xmlns:a16="http://schemas.microsoft.com/office/drawing/2014/main" id="{7DB8E255-DD3E-1392-1FC5-D2F1E0FC02EA}"/>
              </a:ext>
            </a:extLst>
          </p:cNvPr>
          <p:cNvSpPr/>
          <p:nvPr/>
        </p:nvSpPr>
        <p:spPr>
          <a:xfrm>
            <a:off x="665563" y="4118592"/>
            <a:ext cx="2800767" cy="276999"/>
          </a:xfrm>
          <a:prstGeom prst="rect">
            <a:avLst/>
          </a:prstGeom>
        </p:spPr>
        <p:txBody>
          <a:bodyPr wrap="none">
            <a:spAutoFit/>
          </a:bodyPr>
          <a:lstStyle/>
          <a:p>
            <a:r>
              <a:rPr lang="ja-JP" altLang="en-US" sz="1200" b="1">
                <a:solidFill>
                  <a:schemeClr val="tx1">
                    <a:lumMod val="75000"/>
                    <a:lumOff val="25000"/>
                  </a:schemeClr>
                </a:solidFill>
                <a:latin typeface="メイリオ" panose="020B0604030504040204" pitchFamily="50" charset="-128"/>
                <a:ea typeface="メイリオ" panose="020B0604030504040204" pitchFamily="50" charset="-128"/>
                <a:cs typeface="Arial" panose="020B0604020202020204" pitchFamily="34" charset="0"/>
              </a:rPr>
              <a:t>●各種マニュアル・問い合わせが可能</a:t>
            </a:r>
          </a:p>
        </p:txBody>
      </p:sp>
      <p:sp>
        <p:nvSpPr>
          <p:cNvPr id="26" name="正方形/長方形 25">
            <a:extLst>
              <a:ext uri="{FF2B5EF4-FFF2-40B4-BE49-F238E27FC236}">
                <a16:creationId xmlns:a16="http://schemas.microsoft.com/office/drawing/2014/main" id="{325F4693-8715-2C03-B44F-A5E8268A77AD}"/>
              </a:ext>
            </a:extLst>
          </p:cNvPr>
          <p:cNvSpPr/>
          <p:nvPr/>
        </p:nvSpPr>
        <p:spPr>
          <a:xfrm>
            <a:off x="4799413" y="4118592"/>
            <a:ext cx="1877437" cy="276999"/>
          </a:xfrm>
          <a:prstGeom prst="rect">
            <a:avLst/>
          </a:prstGeom>
        </p:spPr>
        <p:txBody>
          <a:bodyPr wrap="none">
            <a:spAutoFit/>
          </a:bodyPr>
          <a:lstStyle/>
          <a:p>
            <a:r>
              <a:rPr lang="ja-JP" altLang="en-US" sz="1200" b="1">
                <a:solidFill>
                  <a:schemeClr val="tx1">
                    <a:lumMod val="75000"/>
                    <a:lumOff val="25000"/>
                  </a:schemeClr>
                </a:solidFill>
                <a:latin typeface="メイリオ" panose="020B0604030504040204" pitchFamily="50" charset="-128"/>
                <a:ea typeface="メイリオ" panose="020B0604030504040204" pitchFamily="50" charset="-128"/>
                <a:cs typeface="Arial" panose="020B0604020202020204" pitchFamily="34" charset="0"/>
              </a:rPr>
              <a:t>●動画で設定方法を説明</a:t>
            </a:r>
          </a:p>
        </p:txBody>
      </p:sp>
      <p:pic>
        <p:nvPicPr>
          <p:cNvPr id="27" name="図 26">
            <a:extLst>
              <a:ext uri="{FF2B5EF4-FFF2-40B4-BE49-F238E27FC236}">
                <a16:creationId xmlns:a16="http://schemas.microsoft.com/office/drawing/2014/main" id="{132E4E05-C121-E66C-A04E-7D9373181148}"/>
              </a:ext>
            </a:extLst>
          </p:cNvPr>
          <p:cNvPicPr>
            <a:picLocks noChangeAspect="1"/>
          </p:cNvPicPr>
          <p:nvPr/>
        </p:nvPicPr>
        <p:blipFill rotWithShape="1">
          <a:blip r:embed="rId6"/>
          <a:srcRect t="9856"/>
          <a:stretch/>
        </p:blipFill>
        <p:spPr>
          <a:xfrm>
            <a:off x="4816227" y="4419891"/>
            <a:ext cx="3595845" cy="1755771"/>
          </a:xfrm>
          <a:prstGeom prst="rect">
            <a:avLst/>
          </a:prstGeom>
        </p:spPr>
      </p:pic>
    </p:spTree>
    <p:extLst>
      <p:ext uri="{BB962C8B-B14F-4D97-AF65-F5344CB8AC3E}">
        <p14:creationId xmlns:p14="http://schemas.microsoft.com/office/powerpoint/2010/main" val="41435301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95111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プレースホルダー 3">
            <a:extLst>
              <a:ext uri="{FF2B5EF4-FFF2-40B4-BE49-F238E27FC236}">
                <a16:creationId xmlns:a16="http://schemas.microsoft.com/office/drawing/2014/main" id="{A919232C-0748-0085-AA4C-15434C9A01D4}"/>
              </a:ext>
            </a:extLst>
          </p:cNvPr>
          <p:cNvSpPr>
            <a:spLocks noGrp="1"/>
          </p:cNvSpPr>
          <p:nvPr>
            <p:ph type="body" sz="quarter" idx="15"/>
          </p:nvPr>
        </p:nvSpPr>
        <p:spPr/>
        <p:txBody>
          <a:bodyPr/>
          <a:lstStyle/>
          <a:p>
            <a:r>
              <a:rPr lang="ja-JP" altLang="en-US"/>
              <a:t>本資料の使い方</a:t>
            </a:r>
          </a:p>
        </p:txBody>
      </p:sp>
      <p:sp>
        <p:nvSpPr>
          <p:cNvPr id="10" name="テキスト ボックス 13">
            <a:extLst>
              <a:ext uri="{FF2B5EF4-FFF2-40B4-BE49-F238E27FC236}">
                <a16:creationId xmlns:a16="http://schemas.microsoft.com/office/drawing/2014/main" id="{ED0487E6-11A1-F2BB-DC4A-431826060C9F}"/>
              </a:ext>
            </a:extLst>
          </p:cNvPr>
          <p:cNvSpPr txBox="1"/>
          <p:nvPr/>
        </p:nvSpPr>
        <p:spPr>
          <a:xfrm>
            <a:off x="691879" y="2321005"/>
            <a:ext cx="10808243" cy="221599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lnSpc>
                <a:spcPct val="140000"/>
              </a:lnSpc>
            </a:pPr>
            <a:r>
              <a:rPr lang="ja-JP" altLang="en-US" sz="2000">
                <a:solidFill>
                  <a:schemeClr val="tx1">
                    <a:lumMod val="75000"/>
                    <a:lumOff val="25000"/>
                  </a:schemeClr>
                </a:solidFill>
                <a:latin typeface="Meiryo" panose="020B0604030504040204" pitchFamily="34" charset="-128"/>
                <a:ea typeface="Meiryo" panose="020B0604030504040204" pitchFamily="34" charset="-128"/>
              </a:rPr>
              <a:t>ステップ１　チェックシートをダウンロードし、自社のセキュリティの課題をチェック！</a:t>
            </a:r>
            <a:endParaRPr lang="en-US" altLang="ja-JP" sz="2000">
              <a:solidFill>
                <a:schemeClr val="tx1">
                  <a:lumMod val="75000"/>
                  <a:lumOff val="25000"/>
                </a:schemeClr>
              </a:solidFill>
              <a:latin typeface="Meiryo" panose="020B0604030504040204" pitchFamily="34" charset="-128"/>
              <a:ea typeface="Meiryo" panose="020B0604030504040204" pitchFamily="34" charset="-128"/>
            </a:endParaRPr>
          </a:p>
          <a:p>
            <a:pPr algn="just">
              <a:lnSpc>
                <a:spcPct val="140000"/>
              </a:lnSpc>
            </a:pPr>
            <a:endParaRPr lang="en-US" altLang="ja-JP" sz="2000">
              <a:solidFill>
                <a:schemeClr val="tx1">
                  <a:lumMod val="75000"/>
                  <a:lumOff val="25000"/>
                </a:schemeClr>
              </a:solidFill>
              <a:latin typeface="Meiryo" panose="020B0604030504040204" pitchFamily="34" charset="-128"/>
              <a:ea typeface="Meiryo" panose="020B0604030504040204" pitchFamily="34" charset="-128"/>
            </a:endParaRPr>
          </a:p>
          <a:p>
            <a:pPr algn="just">
              <a:lnSpc>
                <a:spcPct val="140000"/>
              </a:lnSpc>
            </a:pPr>
            <a:r>
              <a:rPr lang="ja-JP" altLang="en-US" sz="2000">
                <a:solidFill>
                  <a:schemeClr val="tx1">
                    <a:lumMod val="75000"/>
                    <a:lumOff val="25000"/>
                  </a:schemeClr>
                </a:solidFill>
                <a:latin typeface="Meiryo" panose="020B0604030504040204" pitchFamily="34" charset="-128"/>
                <a:ea typeface="Meiryo" panose="020B0604030504040204" pitchFamily="34" charset="-128"/>
              </a:rPr>
              <a:t>ステップ２　チェックシートから見えた課題に対する具体的な対策をチェック！</a:t>
            </a:r>
            <a:endParaRPr lang="en-US" altLang="ja-JP" sz="2000">
              <a:solidFill>
                <a:schemeClr val="tx1">
                  <a:lumMod val="75000"/>
                  <a:lumOff val="25000"/>
                </a:schemeClr>
              </a:solidFill>
              <a:latin typeface="Meiryo" panose="020B0604030504040204" pitchFamily="34" charset="-128"/>
              <a:ea typeface="Meiryo" panose="020B0604030504040204" pitchFamily="34" charset="-128"/>
            </a:endParaRPr>
          </a:p>
          <a:p>
            <a:pPr algn="just">
              <a:lnSpc>
                <a:spcPct val="140000"/>
              </a:lnSpc>
            </a:pPr>
            <a:endParaRPr lang="en-US" altLang="ja-JP" sz="2000">
              <a:solidFill>
                <a:schemeClr val="tx1">
                  <a:lumMod val="75000"/>
                  <a:lumOff val="25000"/>
                </a:schemeClr>
              </a:solidFill>
              <a:latin typeface="Meiryo" panose="020B0604030504040204" pitchFamily="34" charset="-128"/>
              <a:ea typeface="Meiryo" panose="020B0604030504040204" pitchFamily="34" charset="-128"/>
            </a:endParaRPr>
          </a:p>
          <a:p>
            <a:pPr algn="just">
              <a:lnSpc>
                <a:spcPct val="140000"/>
              </a:lnSpc>
            </a:pPr>
            <a:r>
              <a:rPr lang="ja-JP" altLang="en-US" sz="2000">
                <a:solidFill>
                  <a:schemeClr val="tx1">
                    <a:lumMod val="75000"/>
                    <a:lumOff val="25000"/>
                  </a:schemeClr>
                </a:solidFill>
                <a:latin typeface="Meiryo" panose="020B0604030504040204" pitchFamily="34" charset="-128"/>
                <a:ea typeface="Meiryo" panose="020B0604030504040204" pitchFamily="34" charset="-128"/>
              </a:rPr>
              <a:t>ステップ３　気になる課題を相談！</a:t>
            </a:r>
          </a:p>
        </p:txBody>
      </p:sp>
    </p:spTree>
    <p:extLst>
      <p:ext uri="{BB962C8B-B14F-4D97-AF65-F5344CB8AC3E}">
        <p14:creationId xmlns:p14="http://schemas.microsoft.com/office/powerpoint/2010/main" val="25082173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オブジェクト 2">
            <a:extLst>
              <a:ext uri="{FF2B5EF4-FFF2-40B4-BE49-F238E27FC236}">
                <a16:creationId xmlns:a16="http://schemas.microsoft.com/office/drawing/2014/main" id="{4464707C-D5C6-41C1-4589-D832E452DD53}"/>
              </a:ext>
            </a:extLst>
          </p:cNvPr>
          <p:cNvGraphicFramePr>
            <a:graphicFrameLocks noChangeAspect="1"/>
          </p:cNvGraphicFramePr>
          <p:nvPr>
            <p:extLst>
              <p:ext uri="{D42A27DB-BD31-4B8C-83A1-F6EECF244321}">
                <p14:modId xmlns:p14="http://schemas.microsoft.com/office/powerpoint/2010/main" val="1612709204"/>
              </p:ext>
            </p:extLst>
          </p:nvPr>
        </p:nvGraphicFramePr>
        <p:xfrm>
          <a:off x="1782667" y="1990259"/>
          <a:ext cx="2911253" cy="4119790"/>
        </p:xfrm>
        <a:graphic>
          <a:graphicData uri="http://schemas.openxmlformats.org/presentationml/2006/ole">
            <mc:AlternateContent xmlns:mc="http://schemas.openxmlformats.org/markup-compatibility/2006">
              <mc:Choice xmlns:v="urn:schemas-microsoft-com:vml" Requires="v">
                <p:oleObj name="Acrobat Document" r:id="rId3" imgW="3778113" imgH="5346700" progId="Acrobat.Document.DC">
                  <p:embed/>
                </p:oleObj>
              </mc:Choice>
              <mc:Fallback>
                <p:oleObj name="Acrobat Document" r:id="rId3" imgW="3778113" imgH="5346700" progId="Acrobat.Document.DC">
                  <p:embed/>
                  <p:pic>
                    <p:nvPicPr>
                      <p:cNvPr id="3" name="オブジェクト 2">
                        <a:extLst>
                          <a:ext uri="{FF2B5EF4-FFF2-40B4-BE49-F238E27FC236}">
                            <a16:creationId xmlns:a16="http://schemas.microsoft.com/office/drawing/2014/main" id="{4464707C-D5C6-41C1-4589-D832E452DD53}"/>
                          </a:ext>
                        </a:extLst>
                      </p:cNvPr>
                      <p:cNvPicPr/>
                      <p:nvPr/>
                    </p:nvPicPr>
                    <p:blipFill>
                      <a:blip r:embed="rId4"/>
                      <a:stretch>
                        <a:fillRect/>
                      </a:stretch>
                    </p:blipFill>
                    <p:spPr>
                      <a:xfrm>
                        <a:off x="1782667" y="1990259"/>
                        <a:ext cx="2911253" cy="4119790"/>
                      </a:xfrm>
                      <a:prstGeom prst="rect">
                        <a:avLst/>
                      </a:prstGeom>
                      <a:ln>
                        <a:solidFill>
                          <a:schemeClr val="bg2">
                            <a:lumMod val="75000"/>
                          </a:schemeClr>
                        </a:solidFill>
                      </a:ln>
                    </p:spPr>
                  </p:pic>
                </p:oleObj>
              </mc:Fallback>
            </mc:AlternateContent>
          </a:graphicData>
        </a:graphic>
      </p:graphicFrame>
      <p:sp>
        <p:nvSpPr>
          <p:cNvPr id="4" name="テキスト プレースホルダー 3">
            <a:extLst>
              <a:ext uri="{FF2B5EF4-FFF2-40B4-BE49-F238E27FC236}">
                <a16:creationId xmlns:a16="http://schemas.microsoft.com/office/drawing/2014/main" id="{A919232C-0748-0085-AA4C-15434C9A01D4}"/>
              </a:ext>
            </a:extLst>
          </p:cNvPr>
          <p:cNvSpPr>
            <a:spLocks noGrp="1"/>
          </p:cNvSpPr>
          <p:nvPr>
            <p:ph type="body" sz="quarter" idx="15"/>
          </p:nvPr>
        </p:nvSpPr>
        <p:spPr/>
        <p:txBody>
          <a:bodyPr/>
          <a:lstStyle/>
          <a:p>
            <a:r>
              <a:rPr lang="ja-JP" altLang="en-US"/>
              <a:t>情報セキュリティチェックシートのダウンロード</a:t>
            </a:r>
          </a:p>
        </p:txBody>
      </p:sp>
      <p:sp>
        <p:nvSpPr>
          <p:cNvPr id="2" name="テキスト プレースホルダー 1">
            <a:extLst>
              <a:ext uri="{FF2B5EF4-FFF2-40B4-BE49-F238E27FC236}">
                <a16:creationId xmlns:a16="http://schemas.microsoft.com/office/drawing/2014/main" id="{3363112D-CE5B-32C5-67B0-F44CFBD5DCE5}"/>
              </a:ext>
            </a:extLst>
          </p:cNvPr>
          <p:cNvSpPr>
            <a:spLocks noGrp="1"/>
          </p:cNvSpPr>
          <p:nvPr>
            <p:ph type="body" sz="quarter" idx="11"/>
          </p:nvPr>
        </p:nvSpPr>
        <p:spPr>
          <a:xfrm>
            <a:off x="263132" y="747951"/>
            <a:ext cx="11665736" cy="840230"/>
          </a:xfrm>
        </p:spPr>
        <p:txBody>
          <a:bodyPr/>
          <a:lstStyle/>
          <a:p>
            <a:r>
              <a:rPr lang="ja-JP" altLang="en-US"/>
              <a:t>まずはチェックシートをダウンロードして、</a:t>
            </a:r>
            <a:endParaRPr lang="en-US" altLang="ja-JP"/>
          </a:p>
          <a:p>
            <a:r>
              <a:rPr lang="ja-JP" altLang="en-US"/>
              <a:t>自社のセキュリティ課題を確認しましょう！</a:t>
            </a:r>
            <a:endParaRPr lang="en-US" altLang="ja-JP"/>
          </a:p>
        </p:txBody>
      </p:sp>
      <p:sp>
        <p:nvSpPr>
          <p:cNvPr id="8" name="テキスト ボックス 15">
            <a:extLst>
              <a:ext uri="{FF2B5EF4-FFF2-40B4-BE49-F238E27FC236}">
                <a16:creationId xmlns:a16="http://schemas.microsoft.com/office/drawing/2014/main" id="{BC7A75F0-DB01-AD93-5BBE-D38BB6260DB3}"/>
              </a:ext>
            </a:extLst>
          </p:cNvPr>
          <p:cNvSpPr txBox="1"/>
          <p:nvPr/>
        </p:nvSpPr>
        <p:spPr>
          <a:xfrm>
            <a:off x="6811032" y="2329389"/>
            <a:ext cx="3480440" cy="307777"/>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ja-JP" altLang="en-US" sz="1400" b="1">
                <a:solidFill>
                  <a:schemeClr val="tx1">
                    <a:lumMod val="75000"/>
                    <a:lumOff val="25000"/>
                  </a:schemeClr>
                </a:solidFill>
                <a:latin typeface="Meiryo" panose="020B0604030504040204" pitchFamily="34" charset="-128"/>
                <a:ea typeface="Meiryo" panose="020B0604030504040204" pitchFamily="34" charset="-128"/>
              </a:rPr>
              <a:t>情報セキュリティ</a:t>
            </a:r>
            <a:r>
              <a:rPr kumimoji="1" lang="en-US" altLang="ja-JP" sz="1400" b="1">
                <a:solidFill>
                  <a:schemeClr val="tx1">
                    <a:lumMod val="75000"/>
                    <a:lumOff val="25000"/>
                  </a:schemeClr>
                </a:solidFill>
                <a:latin typeface="Meiryo" panose="020B0604030504040204" pitchFamily="34" charset="-128"/>
                <a:ea typeface="Meiryo" panose="020B0604030504040204" pitchFamily="34" charset="-128"/>
              </a:rPr>
              <a:t>36</a:t>
            </a:r>
            <a:r>
              <a:rPr kumimoji="1" lang="ja-JP" altLang="en-US" sz="1400" b="1">
                <a:solidFill>
                  <a:schemeClr val="tx1">
                    <a:lumMod val="75000"/>
                    <a:lumOff val="25000"/>
                  </a:schemeClr>
                </a:solidFill>
                <a:latin typeface="Meiryo" panose="020B0604030504040204" pitchFamily="34" charset="-128"/>
                <a:ea typeface="Meiryo" panose="020B0604030504040204" pitchFamily="34" charset="-128"/>
              </a:rPr>
              <a:t>項目チェックシート</a:t>
            </a:r>
          </a:p>
        </p:txBody>
      </p:sp>
      <p:sp>
        <p:nvSpPr>
          <p:cNvPr id="10" name="テキスト ボックス 14">
            <a:extLst>
              <a:ext uri="{FF2B5EF4-FFF2-40B4-BE49-F238E27FC236}">
                <a16:creationId xmlns:a16="http://schemas.microsoft.com/office/drawing/2014/main" id="{E78CC612-7E6B-505F-6E0F-3D1CD336C5B3}"/>
              </a:ext>
            </a:extLst>
          </p:cNvPr>
          <p:cNvSpPr txBox="1"/>
          <p:nvPr/>
        </p:nvSpPr>
        <p:spPr>
          <a:xfrm>
            <a:off x="5199783" y="5387875"/>
            <a:ext cx="6992217" cy="340093"/>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20000"/>
              </a:lnSpc>
            </a:pPr>
            <a:r>
              <a:rPr lang="en-US" altLang="ja-JP" sz="1400" dirty="0">
                <a:solidFill>
                  <a:schemeClr val="tx1">
                    <a:lumMod val="75000"/>
                    <a:lumOff val="25000"/>
                  </a:schemeClr>
                </a:solidFill>
                <a:latin typeface="Meiryo" panose="020B0604030504040204" pitchFamily="34" charset="-128"/>
                <a:ea typeface="Meiryo" panose="020B0604030504040204" pitchFamily="34" charset="-128"/>
                <a:cs typeface="メイリオ" panose="020B0604030504040204" pitchFamily="50" charset="-128"/>
              </a:rPr>
              <a:t>https://www.lanscope.jp/dl/pdf/an/Information_Security_Check_Sheet.pdf</a:t>
            </a:r>
          </a:p>
        </p:txBody>
      </p:sp>
      <p:grpSp>
        <p:nvGrpSpPr>
          <p:cNvPr id="12" name="グループ化 11">
            <a:extLst>
              <a:ext uri="{FF2B5EF4-FFF2-40B4-BE49-F238E27FC236}">
                <a16:creationId xmlns:a16="http://schemas.microsoft.com/office/drawing/2014/main" id="{3532036A-7885-6CE5-3F1B-DC77E948EBF6}"/>
              </a:ext>
            </a:extLst>
          </p:cNvPr>
          <p:cNvGrpSpPr/>
          <p:nvPr/>
        </p:nvGrpSpPr>
        <p:grpSpPr>
          <a:xfrm>
            <a:off x="356967" y="1470754"/>
            <a:ext cx="1425700" cy="1406242"/>
            <a:chOff x="339462" y="1369360"/>
            <a:chExt cx="870213" cy="826616"/>
          </a:xfrm>
        </p:grpSpPr>
        <p:sp>
          <p:nvSpPr>
            <p:cNvPr id="13" name="楕円 12">
              <a:extLst>
                <a:ext uri="{FF2B5EF4-FFF2-40B4-BE49-F238E27FC236}">
                  <a16:creationId xmlns:a16="http://schemas.microsoft.com/office/drawing/2014/main" id="{711806E5-5F1A-A510-3344-627B9CB21A28}"/>
                </a:ext>
              </a:extLst>
            </p:cNvPr>
            <p:cNvSpPr/>
            <p:nvPr/>
          </p:nvSpPr>
          <p:spPr>
            <a:xfrm>
              <a:off x="339462" y="1369360"/>
              <a:ext cx="870213" cy="791103"/>
            </a:xfrm>
            <a:prstGeom prst="ellipse">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 name="直線コネクタ 13">
              <a:extLst>
                <a:ext uri="{FF2B5EF4-FFF2-40B4-BE49-F238E27FC236}">
                  <a16:creationId xmlns:a16="http://schemas.microsoft.com/office/drawing/2014/main" id="{09840B8F-69A6-F67A-1DD4-72F1F87007B0}"/>
                </a:ext>
              </a:extLst>
            </p:cNvPr>
            <p:cNvCxnSpPr>
              <a:cxnSpLocks/>
            </p:cNvCxnSpPr>
            <p:nvPr/>
          </p:nvCxnSpPr>
          <p:spPr>
            <a:xfrm>
              <a:off x="935037" y="2088892"/>
              <a:ext cx="186927" cy="107084"/>
            </a:xfrm>
            <a:prstGeom prst="line">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15" name="テキスト ボックス 14">
            <a:extLst>
              <a:ext uri="{FF2B5EF4-FFF2-40B4-BE49-F238E27FC236}">
                <a16:creationId xmlns:a16="http://schemas.microsoft.com/office/drawing/2014/main" id="{656CB2B7-F912-EFA6-24BF-638B69F7D105}"/>
              </a:ext>
            </a:extLst>
          </p:cNvPr>
          <p:cNvSpPr txBox="1"/>
          <p:nvPr/>
        </p:nvSpPr>
        <p:spPr>
          <a:xfrm>
            <a:off x="333355" y="1907798"/>
            <a:ext cx="1472924" cy="469359"/>
          </a:xfrm>
          <a:prstGeom prst="rect">
            <a:avLst/>
          </a:prstGeom>
          <a:noFill/>
        </p:spPr>
        <p:txBody>
          <a:bodyPr wrap="square">
            <a:spAutoFit/>
          </a:bodyPr>
          <a:lstStyle/>
          <a:p>
            <a:pPr algn="ctr">
              <a:lnSpc>
                <a:spcPts val="1500"/>
              </a:lnSpc>
            </a:pPr>
            <a:r>
              <a:rPr lang="ja-JP" altLang="en-US" sz="1050" b="1">
                <a:solidFill>
                  <a:srgbClr val="C00000"/>
                </a:solidFill>
                <a:latin typeface="メイリオ" panose="020B0604030504040204" pitchFamily="50" charset="-128"/>
                <a:ea typeface="メイリオ" panose="020B0604030504040204" pitchFamily="50" charset="-128"/>
              </a:rPr>
              <a:t>全</a:t>
            </a:r>
            <a:r>
              <a:rPr lang="en-US" altLang="ja-JP" sz="1050" b="1">
                <a:solidFill>
                  <a:srgbClr val="C00000"/>
                </a:solidFill>
                <a:latin typeface="メイリオ" panose="020B0604030504040204" pitchFamily="50" charset="-128"/>
                <a:ea typeface="メイリオ" panose="020B0604030504040204" pitchFamily="50" charset="-128"/>
              </a:rPr>
              <a:t>36</a:t>
            </a:r>
            <a:r>
              <a:rPr lang="ja-JP" altLang="en-US" sz="1050" b="1">
                <a:solidFill>
                  <a:srgbClr val="C00000"/>
                </a:solidFill>
                <a:latin typeface="メイリオ" panose="020B0604030504040204" pitchFamily="50" charset="-128"/>
                <a:ea typeface="メイリオ" panose="020B0604030504040204" pitchFamily="50" charset="-128"/>
              </a:rPr>
              <a:t>項目</a:t>
            </a:r>
            <a:r>
              <a:rPr lang="ja-JP" altLang="en-US" sz="1050" b="1">
                <a:solidFill>
                  <a:schemeClr val="tx1">
                    <a:lumMod val="75000"/>
                    <a:lumOff val="25000"/>
                  </a:schemeClr>
                </a:solidFill>
                <a:latin typeface="メイリオ" panose="020B0604030504040204" pitchFamily="50" charset="-128"/>
                <a:ea typeface="メイリオ" panose="020B0604030504040204" pitchFamily="50" charset="-128"/>
              </a:rPr>
              <a:t>から自社の課題をチェック！</a:t>
            </a:r>
            <a:endParaRPr lang="en-US" altLang="ja-JP" sz="1050" b="1">
              <a:solidFill>
                <a:schemeClr val="tx1">
                  <a:lumMod val="75000"/>
                  <a:lumOff val="25000"/>
                </a:schemeClr>
              </a:solidFill>
              <a:latin typeface="メイリオ" panose="020B0604030504040204" pitchFamily="50" charset="-128"/>
              <a:ea typeface="メイリオ" panose="020B0604030504040204" pitchFamily="50" charset="-128"/>
            </a:endParaRPr>
          </a:p>
        </p:txBody>
      </p:sp>
      <p:pic>
        <p:nvPicPr>
          <p:cNvPr id="7" name="図 6" descr="QR コード&#10;&#10;自動的に生成された説明">
            <a:extLst>
              <a:ext uri="{FF2B5EF4-FFF2-40B4-BE49-F238E27FC236}">
                <a16:creationId xmlns:a16="http://schemas.microsoft.com/office/drawing/2014/main" id="{56AC59F7-9060-F1F5-2337-D97FF14D27A9}"/>
              </a:ext>
            </a:extLst>
          </p:cNvPr>
          <p:cNvPicPr>
            <a:picLocks noChangeAspect="1"/>
          </p:cNvPicPr>
          <p:nvPr/>
        </p:nvPicPr>
        <p:blipFill>
          <a:blip r:embed="rId5"/>
          <a:stretch>
            <a:fillRect/>
          </a:stretch>
        </p:blipFill>
        <p:spPr>
          <a:xfrm>
            <a:off x="7284594" y="2841092"/>
            <a:ext cx="2342857" cy="2342857"/>
          </a:xfrm>
          <a:prstGeom prst="rect">
            <a:avLst/>
          </a:prstGeom>
        </p:spPr>
      </p:pic>
    </p:spTree>
    <p:extLst>
      <p:ext uri="{BB962C8B-B14F-4D97-AF65-F5344CB8AC3E}">
        <p14:creationId xmlns:p14="http://schemas.microsoft.com/office/powerpoint/2010/main" val="5193721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プレースホルダー 3">
            <a:extLst>
              <a:ext uri="{FF2B5EF4-FFF2-40B4-BE49-F238E27FC236}">
                <a16:creationId xmlns:a16="http://schemas.microsoft.com/office/drawing/2014/main" id="{8FE7FD3E-547B-BC47-8070-D096234416E0}"/>
              </a:ext>
            </a:extLst>
          </p:cNvPr>
          <p:cNvSpPr>
            <a:spLocks noGrp="1"/>
          </p:cNvSpPr>
          <p:nvPr>
            <p:ph type="body" sz="quarter" idx="14"/>
          </p:nvPr>
        </p:nvSpPr>
        <p:spPr/>
        <p:txBody>
          <a:bodyPr/>
          <a:lstStyle/>
          <a:p>
            <a:r>
              <a:rPr lang="en-US" altLang="ja-JP"/>
              <a:t>【</a:t>
            </a:r>
            <a:r>
              <a:rPr lang="ja-JP" altLang="en-US"/>
              <a:t>チェックシート対応</a:t>
            </a:r>
            <a:r>
              <a:rPr lang="en-US" altLang="ja-JP"/>
              <a:t>】LANSCOPE </a:t>
            </a:r>
            <a:r>
              <a:rPr lang="ja-JP" altLang="en-US"/>
              <a:t>で実現する情報セキュリティ対策</a:t>
            </a:r>
          </a:p>
        </p:txBody>
      </p:sp>
      <p:sp>
        <p:nvSpPr>
          <p:cNvPr id="6" name="テキスト プレースホルダー 6">
            <a:extLst>
              <a:ext uri="{FF2B5EF4-FFF2-40B4-BE49-F238E27FC236}">
                <a16:creationId xmlns:a16="http://schemas.microsoft.com/office/drawing/2014/main" id="{A5181239-1B80-ABEC-AF48-D2079B3E107A}"/>
              </a:ext>
            </a:extLst>
          </p:cNvPr>
          <p:cNvSpPr>
            <a:spLocks noGrp="1"/>
          </p:cNvSpPr>
          <p:nvPr>
            <p:ph type="body" sz="quarter" idx="15"/>
          </p:nvPr>
        </p:nvSpPr>
        <p:spPr>
          <a:xfrm>
            <a:off x="643242" y="2373870"/>
            <a:ext cx="9318901" cy="372410"/>
          </a:xfrm>
        </p:spPr>
        <p:txBody>
          <a:bodyPr/>
          <a:lstStyle/>
          <a:p>
            <a:r>
              <a:rPr lang="ja-JP" altLang="en-US"/>
              <a:t>チェックシートの項目の内、一部の項目に対する対策を抜粋してご紹介します。</a:t>
            </a:r>
            <a:endParaRPr lang="en-US" altLang="ja-JP"/>
          </a:p>
        </p:txBody>
      </p:sp>
    </p:spTree>
    <p:extLst>
      <p:ext uri="{BB962C8B-B14F-4D97-AF65-F5344CB8AC3E}">
        <p14:creationId xmlns:p14="http://schemas.microsoft.com/office/powerpoint/2010/main" val="20024285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プレースホルダー 3">
            <a:extLst>
              <a:ext uri="{FF2B5EF4-FFF2-40B4-BE49-F238E27FC236}">
                <a16:creationId xmlns:a16="http://schemas.microsoft.com/office/drawing/2014/main" id="{A919232C-0748-0085-AA4C-15434C9A01D4}"/>
              </a:ext>
            </a:extLst>
          </p:cNvPr>
          <p:cNvSpPr>
            <a:spLocks noGrp="1"/>
          </p:cNvSpPr>
          <p:nvPr>
            <p:ph type="body" sz="quarter" idx="15"/>
          </p:nvPr>
        </p:nvSpPr>
        <p:spPr>
          <a:xfrm>
            <a:off x="413588" y="269809"/>
            <a:ext cx="11074573" cy="291618"/>
          </a:xfrm>
        </p:spPr>
        <p:txBody>
          <a:bodyPr/>
          <a:lstStyle/>
          <a:p>
            <a:r>
              <a:rPr lang="en-US" altLang="ja-JP"/>
              <a:t>LANSCOPE </a:t>
            </a:r>
            <a:r>
              <a:rPr lang="ja-JP" altLang="en-US"/>
              <a:t>で実現する情報セキュリティ　</a:t>
            </a:r>
          </a:p>
        </p:txBody>
      </p:sp>
      <p:graphicFrame>
        <p:nvGraphicFramePr>
          <p:cNvPr id="6" name="表 5">
            <a:extLst>
              <a:ext uri="{FF2B5EF4-FFF2-40B4-BE49-F238E27FC236}">
                <a16:creationId xmlns:a16="http://schemas.microsoft.com/office/drawing/2014/main" id="{CC776772-BB22-7D6F-52D9-F083C2A00F9A}"/>
              </a:ext>
            </a:extLst>
          </p:cNvPr>
          <p:cNvGraphicFramePr>
            <a:graphicFrameLocks noGrp="1"/>
          </p:cNvGraphicFramePr>
          <p:nvPr>
            <p:extLst>
              <p:ext uri="{D42A27DB-BD31-4B8C-83A1-F6EECF244321}">
                <p14:modId xmlns:p14="http://schemas.microsoft.com/office/powerpoint/2010/main" val="1687888749"/>
              </p:ext>
            </p:extLst>
          </p:nvPr>
        </p:nvGraphicFramePr>
        <p:xfrm>
          <a:off x="503105" y="869888"/>
          <a:ext cx="11117395" cy="1516261"/>
        </p:xfrm>
        <a:graphic>
          <a:graphicData uri="http://schemas.openxmlformats.org/drawingml/2006/table">
            <a:tbl>
              <a:tblPr firstRow="1" bandRow="1">
                <a:tableStyleId>{2D5ABB26-0587-4C30-8999-92F81FD0307C}</a:tableStyleId>
              </a:tblPr>
              <a:tblGrid>
                <a:gridCol w="1001845">
                  <a:extLst>
                    <a:ext uri="{9D8B030D-6E8A-4147-A177-3AD203B41FA5}">
                      <a16:colId xmlns:a16="http://schemas.microsoft.com/office/drawing/2014/main" val="1193192979"/>
                    </a:ext>
                  </a:extLst>
                </a:gridCol>
                <a:gridCol w="10115550">
                  <a:extLst>
                    <a:ext uri="{9D8B030D-6E8A-4147-A177-3AD203B41FA5}">
                      <a16:colId xmlns:a16="http://schemas.microsoft.com/office/drawing/2014/main" val="1118545915"/>
                    </a:ext>
                  </a:extLst>
                </a:gridCol>
              </a:tblGrid>
              <a:tr h="263353">
                <a:tc gridSpan="2">
                  <a:txBody>
                    <a:bodyPr/>
                    <a:lstStyle/>
                    <a:p>
                      <a:pPr marL="0" marR="48895" algn="ctr">
                        <a:lnSpc>
                          <a:spcPct val="100000"/>
                        </a:lnSpc>
                        <a:spcBef>
                          <a:spcPts val="219"/>
                        </a:spcBef>
                      </a:pPr>
                      <a:r>
                        <a:rPr lang="en-US" altLang="ja-JP" sz="1000" b="1">
                          <a:solidFill>
                            <a:srgbClr val="FFFFFF"/>
                          </a:solidFill>
                          <a:latin typeface="メイリオ" panose="020B0604030504040204" pitchFamily="50" charset="-128"/>
                          <a:ea typeface="メイリオ" panose="020B0604030504040204" pitchFamily="50" charset="-128"/>
                          <a:cs typeface="MS UI Gothic"/>
                        </a:rPr>
                        <a:t>IT </a:t>
                      </a:r>
                      <a:r>
                        <a:rPr lang="ja-JP" altLang="en-US" sz="1000" b="1">
                          <a:solidFill>
                            <a:srgbClr val="FFFFFF"/>
                          </a:solidFill>
                          <a:latin typeface="メイリオ" panose="020B0604030504040204" pitchFamily="50" charset="-128"/>
                          <a:ea typeface="メイリオ" panose="020B0604030504040204" pitchFamily="50" charset="-128"/>
                          <a:cs typeface="MS UI Gothic"/>
                        </a:rPr>
                        <a:t>資産管理</a:t>
                      </a:r>
                      <a:endParaRPr sz="1000" b="1">
                        <a:latin typeface="メイリオ" panose="020B0604030504040204" pitchFamily="50" charset="-128"/>
                        <a:ea typeface="メイリオ" panose="020B0604030504040204" pitchFamily="50" charset="-128"/>
                        <a:cs typeface="MS UI Gothic"/>
                      </a:endParaRPr>
                    </a:p>
                  </a:txBody>
                  <a:tcPr marL="0" marR="0" marT="27939"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4BB6C4"/>
                    </a:solidFill>
                  </a:tcPr>
                </a:tc>
                <a:tc hMerge="1">
                  <a:txBody>
                    <a:bodyPr/>
                    <a:lstStyle/>
                    <a:p>
                      <a:endParaRPr kumimoji="1" lang="ja-JP" altLang="en-US"/>
                    </a:p>
                  </a:txBody>
                  <a:tcPr/>
                </a:tc>
                <a:extLst>
                  <a:ext uri="{0D108BD9-81ED-4DB2-BD59-A6C34878D82A}">
                    <a16:rowId xmlns:a16="http://schemas.microsoft.com/office/drawing/2014/main" val="384054781"/>
                  </a:ext>
                </a:extLst>
              </a:tr>
              <a:tr h="408176">
                <a:tc>
                  <a:txBody>
                    <a:bodyPr/>
                    <a:lstStyle/>
                    <a:p>
                      <a:pPr marL="55563" indent="-7938" algn="l" fontAlgn="ctr"/>
                      <a:r>
                        <a:rPr kumimoji="1" lang="ja-JP" altLang="en-US" sz="1000" b="1" kern="1200">
                          <a:solidFill>
                            <a:schemeClr val="tx1">
                              <a:lumMod val="75000"/>
                              <a:lumOff val="25000"/>
                            </a:schemeClr>
                          </a:solidFill>
                          <a:latin typeface="メイリオ" panose="020B0604030504040204" pitchFamily="50" charset="-128"/>
                          <a:ea typeface="メイリオ" panose="020B0604030504040204" pitchFamily="50" charset="-128"/>
                          <a:cs typeface="+mn-cs"/>
                        </a:rPr>
                        <a:t>１－１</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DFF2F5"/>
                    </a:solidFill>
                  </a:tcPr>
                </a:tc>
                <a:tc>
                  <a:txBody>
                    <a:bodyPr/>
                    <a:lstStyle/>
                    <a:p>
                      <a:pPr marL="74613" indent="0" algn="l" fontAlgn="t">
                        <a:lnSpc>
                          <a:spcPts val="1300"/>
                        </a:lnSpc>
                      </a:pPr>
                      <a:r>
                        <a:rPr lang="ja-JP" altLang="en-US" sz="1050" kern="1200">
                          <a:solidFill>
                            <a:schemeClr val="tx1">
                              <a:lumMod val="75000"/>
                              <a:lumOff val="25000"/>
                            </a:schemeClr>
                          </a:solidFill>
                          <a:latin typeface="メイリオ" panose="020B0604030504040204" pitchFamily="50" charset="-128"/>
                          <a:ea typeface="メイリオ" panose="020B0604030504040204" pitchFamily="50" charset="-128"/>
                          <a:cs typeface="+mn-cs"/>
                        </a:rPr>
                        <a:t>ハードウェア情報、インストールアプリ等のインベントリ情報について、台帳を作成し、常に最新の情報を管理している。</a:t>
                      </a:r>
                    </a:p>
                  </a:txBody>
                  <a:tcPr marL="9525" marR="9525"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407767402"/>
                  </a:ext>
                </a:extLst>
              </a:tr>
              <a:tr h="418012">
                <a:tc>
                  <a:txBody>
                    <a:bodyPr/>
                    <a:lstStyle/>
                    <a:p>
                      <a:pPr marL="55563" indent="-7938" algn="l" fontAlgn="ctr"/>
                      <a:r>
                        <a:rPr kumimoji="1" lang="ja-JP" altLang="en-US" sz="1000" b="1" kern="1200">
                          <a:solidFill>
                            <a:schemeClr val="tx1">
                              <a:lumMod val="75000"/>
                              <a:lumOff val="25000"/>
                            </a:schemeClr>
                          </a:solidFill>
                          <a:latin typeface="メイリオ" panose="020B0604030504040204" pitchFamily="50" charset="-128"/>
                          <a:ea typeface="メイリオ" panose="020B0604030504040204" pitchFamily="50" charset="-128"/>
                          <a:cs typeface="+mn-cs"/>
                        </a:rPr>
                        <a:t>１－２</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DFF2F5"/>
                    </a:solidFill>
                  </a:tcPr>
                </a:tc>
                <a:tc>
                  <a:txBody>
                    <a:bodyPr/>
                    <a:lstStyle/>
                    <a:p>
                      <a:pPr marL="74613" indent="0" algn="l" fontAlgn="t">
                        <a:lnSpc>
                          <a:spcPts val="1300"/>
                        </a:lnSpc>
                      </a:pPr>
                      <a:r>
                        <a:rPr lang="ja-JP" altLang="en-US" sz="1050" kern="1200">
                          <a:solidFill>
                            <a:schemeClr val="tx1">
                              <a:lumMod val="75000"/>
                              <a:lumOff val="25000"/>
                            </a:schemeClr>
                          </a:solidFill>
                          <a:latin typeface="メイリオ" panose="020B0604030504040204" pitchFamily="50" charset="-128"/>
                          <a:ea typeface="メイリオ" panose="020B0604030504040204" pitchFamily="50" charset="-128"/>
                          <a:cs typeface="+mn-cs"/>
                        </a:rPr>
                        <a:t>購入日、リース期限、資産管理</a:t>
                      </a:r>
                      <a:r>
                        <a:rPr lang="en-US" altLang="ja-JP" sz="1050" kern="1200">
                          <a:solidFill>
                            <a:schemeClr val="tx1">
                              <a:lumMod val="75000"/>
                              <a:lumOff val="25000"/>
                            </a:schemeClr>
                          </a:solidFill>
                          <a:latin typeface="メイリオ" panose="020B0604030504040204" pitchFamily="50" charset="-128"/>
                          <a:ea typeface="メイリオ" panose="020B0604030504040204" pitchFamily="50" charset="-128"/>
                          <a:cs typeface="+mn-cs"/>
                        </a:rPr>
                        <a:t>No</a:t>
                      </a:r>
                      <a:r>
                        <a:rPr lang="ja-JP" altLang="en-US" sz="1050" kern="1200">
                          <a:solidFill>
                            <a:schemeClr val="tx1">
                              <a:lumMod val="75000"/>
                              <a:lumOff val="25000"/>
                            </a:schemeClr>
                          </a:solidFill>
                          <a:latin typeface="メイリオ" panose="020B0604030504040204" pitchFamily="50" charset="-128"/>
                          <a:ea typeface="メイリオ" panose="020B0604030504040204" pitchFamily="50" charset="-128"/>
                          <a:cs typeface="+mn-cs"/>
                        </a:rPr>
                        <a:t>、利用者、保管場所などの情報管理している。</a:t>
                      </a:r>
                    </a:p>
                  </a:txBody>
                  <a:tcPr marL="9525" marR="9525"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884985865"/>
                  </a:ext>
                </a:extLst>
              </a:tr>
              <a:tr h="426720">
                <a:tc>
                  <a:txBody>
                    <a:bodyPr/>
                    <a:lstStyle/>
                    <a:p>
                      <a:pPr marL="55563" indent="-7938" algn="l" fontAlgn="ctr"/>
                      <a:r>
                        <a:rPr kumimoji="1" lang="ja-JP" altLang="en-US" sz="1000" b="1" kern="1200">
                          <a:solidFill>
                            <a:schemeClr val="tx1">
                              <a:lumMod val="75000"/>
                              <a:lumOff val="25000"/>
                            </a:schemeClr>
                          </a:solidFill>
                          <a:latin typeface="メイリオ" panose="020B0604030504040204" pitchFamily="50" charset="-128"/>
                          <a:ea typeface="メイリオ" panose="020B0604030504040204" pitchFamily="50" charset="-128"/>
                          <a:cs typeface="+mn-cs"/>
                        </a:rPr>
                        <a:t>１－３</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DFF2F5"/>
                    </a:solidFill>
                  </a:tcPr>
                </a:tc>
                <a:tc>
                  <a:txBody>
                    <a:bodyPr/>
                    <a:lstStyle/>
                    <a:p>
                      <a:pPr marL="74613" indent="0" algn="l" fontAlgn="t">
                        <a:lnSpc>
                          <a:spcPts val="1300"/>
                        </a:lnSpc>
                      </a:pPr>
                      <a:r>
                        <a:rPr lang="en-US" altLang="ja-JP" sz="1050" kern="1200">
                          <a:solidFill>
                            <a:schemeClr val="tx1">
                              <a:lumMod val="75000"/>
                              <a:lumOff val="25000"/>
                            </a:schemeClr>
                          </a:solidFill>
                          <a:latin typeface="メイリオ" panose="020B0604030504040204" pitchFamily="50" charset="-128"/>
                          <a:ea typeface="メイリオ" panose="020B0604030504040204" pitchFamily="50" charset="-128"/>
                          <a:cs typeface="+mn-cs"/>
                        </a:rPr>
                        <a:t>Apple ID </a:t>
                      </a:r>
                      <a:r>
                        <a:rPr lang="ja-JP" altLang="en-US" sz="1050" kern="1200">
                          <a:solidFill>
                            <a:schemeClr val="tx1">
                              <a:lumMod val="75000"/>
                              <a:lumOff val="25000"/>
                            </a:schemeClr>
                          </a:solidFill>
                          <a:latin typeface="メイリオ" panose="020B0604030504040204" pitchFamily="50" charset="-128"/>
                          <a:ea typeface="メイリオ" panose="020B0604030504040204" pitchFamily="50" charset="-128"/>
                          <a:cs typeface="+mn-cs"/>
                        </a:rPr>
                        <a:t>や </a:t>
                      </a:r>
                      <a:r>
                        <a:rPr lang="en-US" altLang="ja-JP" sz="1050" kern="1200">
                          <a:solidFill>
                            <a:schemeClr val="tx1">
                              <a:lumMod val="75000"/>
                              <a:lumOff val="25000"/>
                            </a:schemeClr>
                          </a:solidFill>
                          <a:latin typeface="メイリオ" panose="020B0604030504040204" pitchFamily="50" charset="-128"/>
                          <a:ea typeface="メイリオ" panose="020B0604030504040204" pitchFamily="50" charset="-128"/>
                          <a:cs typeface="+mn-cs"/>
                        </a:rPr>
                        <a:t>Google ID </a:t>
                      </a:r>
                      <a:r>
                        <a:rPr lang="ja-JP" altLang="en-US" sz="1050" kern="1200">
                          <a:solidFill>
                            <a:schemeClr val="tx1">
                              <a:lumMod val="75000"/>
                              <a:lumOff val="25000"/>
                            </a:schemeClr>
                          </a:solidFill>
                          <a:latin typeface="メイリオ" panose="020B0604030504040204" pitchFamily="50" charset="-128"/>
                          <a:ea typeface="メイリオ" panose="020B0604030504040204" pitchFamily="50" charset="-128"/>
                          <a:cs typeface="+mn-cs"/>
                        </a:rPr>
                        <a:t>をデバイスに付与している場合、誰がどの</a:t>
                      </a:r>
                      <a:r>
                        <a:rPr lang="en-US" altLang="ja-JP" sz="1050" kern="1200">
                          <a:solidFill>
                            <a:schemeClr val="tx1">
                              <a:lumMod val="75000"/>
                              <a:lumOff val="25000"/>
                            </a:schemeClr>
                          </a:solidFill>
                          <a:latin typeface="メイリオ" panose="020B0604030504040204" pitchFamily="50" charset="-128"/>
                          <a:ea typeface="メイリオ" panose="020B0604030504040204" pitchFamily="50" charset="-128"/>
                          <a:cs typeface="+mn-cs"/>
                        </a:rPr>
                        <a:t> Apple ID </a:t>
                      </a:r>
                      <a:r>
                        <a:rPr lang="ja-JP" altLang="en-US" sz="1050" kern="1200">
                          <a:solidFill>
                            <a:schemeClr val="tx1">
                              <a:lumMod val="75000"/>
                              <a:lumOff val="25000"/>
                            </a:schemeClr>
                          </a:solidFill>
                          <a:latin typeface="メイリオ" panose="020B0604030504040204" pitchFamily="50" charset="-128"/>
                          <a:ea typeface="メイリオ" panose="020B0604030504040204" pitchFamily="50" charset="-128"/>
                          <a:cs typeface="+mn-cs"/>
                        </a:rPr>
                        <a:t>を利用しているか管理している。</a:t>
                      </a:r>
                    </a:p>
                  </a:txBody>
                  <a:tcPr marL="9525" marR="9525"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993146196"/>
                  </a:ext>
                </a:extLst>
              </a:tr>
            </a:tbl>
          </a:graphicData>
        </a:graphic>
      </p:graphicFrame>
      <p:pic>
        <p:nvPicPr>
          <p:cNvPr id="13" name="図 12">
            <a:extLst>
              <a:ext uri="{FF2B5EF4-FFF2-40B4-BE49-F238E27FC236}">
                <a16:creationId xmlns:a16="http://schemas.microsoft.com/office/drawing/2014/main" id="{BC0A3469-70CB-F8FA-492A-3FDB43AF4A66}"/>
              </a:ext>
            </a:extLst>
          </p:cNvPr>
          <p:cNvPicPr>
            <a:picLocks noChangeAspect="1"/>
          </p:cNvPicPr>
          <p:nvPr/>
        </p:nvPicPr>
        <p:blipFill rotWithShape="1">
          <a:blip r:embed="rId3"/>
          <a:srcRect t="12083"/>
          <a:stretch/>
        </p:blipFill>
        <p:spPr>
          <a:xfrm>
            <a:off x="4907331" y="3257802"/>
            <a:ext cx="5960694" cy="3263669"/>
          </a:xfrm>
          <a:prstGeom prst="rect">
            <a:avLst/>
          </a:prstGeom>
        </p:spPr>
      </p:pic>
      <p:sp>
        <p:nvSpPr>
          <p:cNvPr id="14" name="テキスト ボックス 13">
            <a:extLst>
              <a:ext uri="{FF2B5EF4-FFF2-40B4-BE49-F238E27FC236}">
                <a16:creationId xmlns:a16="http://schemas.microsoft.com/office/drawing/2014/main" id="{4101FEAC-78B2-A1E2-8081-3E00EC2ED6DF}"/>
              </a:ext>
            </a:extLst>
          </p:cNvPr>
          <p:cNvSpPr txBox="1"/>
          <p:nvPr/>
        </p:nvSpPr>
        <p:spPr>
          <a:xfrm>
            <a:off x="620862" y="3670563"/>
            <a:ext cx="3812222" cy="711733"/>
          </a:xfrm>
          <a:prstGeom prst="rect">
            <a:avLst/>
          </a:prstGeom>
          <a:noFill/>
        </p:spPr>
        <p:txBody>
          <a:bodyPr wrap="square" rtlCol="0">
            <a:spAutoFit/>
          </a:bodyPr>
          <a:lstStyle/>
          <a:p>
            <a:pPr>
              <a:lnSpc>
                <a:spcPct val="150000"/>
              </a:lnSpc>
            </a:pPr>
            <a:r>
              <a:rPr lang="ja-JP" altLang="en-US" sz="1400" b="1">
                <a:solidFill>
                  <a:schemeClr val="tx1">
                    <a:lumMod val="75000"/>
                    <a:lumOff val="25000"/>
                  </a:schemeClr>
                </a:solidFill>
                <a:latin typeface="メイリオ" panose="020B0604030504040204" pitchFamily="50" charset="-128"/>
                <a:ea typeface="メイリオ" panose="020B0604030504040204" pitchFamily="50" charset="-128"/>
              </a:rPr>
              <a:t>ネットワークに接続している機器を把握</a:t>
            </a:r>
            <a:endParaRPr lang="en-US" altLang="ja-JP" sz="1400" b="1">
              <a:solidFill>
                <a:schemeClr val="tx1">
                  <a:lumMod val="75000"/>
                  <a:lumOff val="25000"/>
                </a:schemeClr>
              </a:solidFill>
              <a:latin typeface="メイリオ" panose="020B0604030504040204" pitchFamily="50" charset="-128"/>
              <a:ea typeface="メイリオ" panose="020B0604030504040204" pitchFamily="50" charset="-128"/>
            </a:endParaRPr>
          </a:p>
          <a:p>
            <a:pPr>
              <a:lnSpc>
                <a:spcPct val="150000"/>
              </a:lnSpc>
            </a:pPr>
            <a:r>
              <a:rPr lang="ja-JP" altLang="en-US" sz="1400" b="1">
                <a:solidFill>
                  <a:schemeClr val="tx1">
                    <a:lumMod val="75000"/>
                    <a:lumOff val="25000"/>
                  </a:schemeClr>
                </a:solidFill>
                <a:latin typeface="メイリオ" panose="020B0604030504040204" pitchFamily="50" charset="-128"/>
                <a:ea typeface="メイリオ" panose="020B0604030504040204" pitchFamily="50" charset="-128"/>
              </a:rPr>
              <a:t>最新の資産情報を自動で収集します</a:t>
            </a:r>
          </a:p>
        </p:txBody>
      </p:sp>
      <p:sp>
        <p:nvSpPr>
          <p:cNvPr id="15" name="テキスト ボックス 14">
            <a:extLst>
              <a:ext uri="{FF2B5EF4-FFF2-40B4-BE49-F238E27FC236}">
                <a16:creationId xmlns:a16="http://schemas.microsoft.com/office/drawing/2014/main" id="{27B7FA8B-CBD6-2CB1-D027-2FEAC40ACD50}"/>
              </a:ext>
            </a:extLst>
          </p:cNvPr>
          <p:cNvSpPr txBox="1"/>
          <p:nvPr/>
        </p:nvSpPr>
        <p:spPr>
          <a:xfrm>
            <a:off x="585607" y="4486403"/>
            <a:ext cx="3858433" cy="2126223"/>
          </a:xfrm>
          <a:prstGeom prst="rect">
            <a:avLst/>
          </a:prstGeom>
          <a:noFill/>
          <a:ln>
            <a:noFill/>
          </a:ln>
        </p:spPr>
        <p:txBody>
          <a:bodyPr wrap="square" rtlCol="0">
            <a:spAutoFit/>
          </a:bodyPr>
          <a:lstStyle/>
          <a:p>
            <a:pPr algn="just">
              <a:lnSpc>
                <a:spcPct val="140000"/>
              </a:lnSpc>
            </a:pPr>
            <a:r>
              <a:rPr lang="ja-JP" altLang="en-US" sz="1200">
                <a:solidFill>
                  <a:schemeClr val="tx1">
                    <a:lumMod val="75000"/>
                    <a:lumOff val="25000"/>
                  </a:schemeClr>
                </a:solidFill>
                <a:latin typeface="メイリオ" panose="020B0604030504040204" pitchFamily="50" charset="-128"/>
                <a:ea typeface="メイリオ" panose="020B0604030504040204" pitchFamily="50" charset="-128"/>
              </a:rPr>
              <a:t>ハードウェア・ソフトウェアの情報（</a:t>
            </a:r>
            <a:r>
              <a:rPr lang="en-US" altLang="ja-JP" sz="1200">
                <a:solidFill>
                  <a:schemeClr val="tx1">
                    <a:lumMod val="75000"/>
                    <a:lumOff val="25000"/>
                  </a:schemeClr>
                </a:solidFill>
                <a:latin typeface="メイリオ" panose="020B0604030504040204" pitchFamily="50" charset="-128"/>
                <a:ea typeface="メイリオ" panose="020B0604030504040204" pitchFamily="50" charset="-128"/>
              </a:rPr>
              <a:t>IT</a:t>
            </a:r>
            <a:r>
              <a:rPr lang="ja-JP" altLang="en-US" sz="1200">
                <a:solidFill>
                  <a:schemeClr val="tx1">
                    <a:lumMod val="75000"/>
                    <a:lumOff val="25000"/>
                  </a:schemeClr>
                </a:solidFill>
                <a:latin typeface="メイリオ" panose="020B0604030504040204" pitchFamily="50" charset="-128"/>
                <a:ea typeface="メイリオ" panose="020B0604030504040204" pitchFamily="50" charset="-128"/>
              </a:rPr>
              <a:t>資産情報）を自動収集し、常に正確な情報を把握できます。また、購入日、リース期限などデバイス情報にない情報も登録して一覧で管理することができます。</a:t>
            </a:r>
            <a:endParaRPr lang="en-US" altLang="ja-JP" sz="1200">
              <a:solidFill>
                <a:schemeClr val="tx1">
                  <a:lumMod val="75000"/>
                  <a:lumOff val="25000"/>
                </a:schemeClr>
              </a:solidFill>
              <a:latin typeface="メイリオ" panose="020B0604030504040204" pitchFamily="50" charset="-128"/>
              <a:ea typeface="メイリオ" panose="020B0604030504040204" pitchFamily="50" charset="-128"/>
            </a:endParaRPr>
          </a:p>
          <a:p>
            <a:pPr algn="just">
              <a:lnSpc>
                <a:spcPct val="140000"/>
              </a:lnSpc>
            </a:pPr>
            <a:endParaRPr lang="en-US" altLang="ja-JP" sz="1200">
              <a:solidFill>
                <a:schemeClr val="tx1">
                  <a:lumMod val="75000"/>
                  <a:lumOff val="25000"/>
                </a:schemeClr>
              </a:solidFill>
              <a:latin typeface="メイリオ" panose="020B0604030504040204" pitchFamily="50" charset="-128"/>
              <a:ea typeface="メイリオ" panose="020B0604030504040204" pitchFamily="50" charset="-128"/>
            </a:endParaRPr>
          </a:p>
          <a:p>
            <a:pPr algn="just">
              <a:lnSpc>
                <a:spcPct val="140000"/>
              </a:lnSpc>
            </a:pPr>
            <a:r>
              <a:rPr lang="en-US" altLang="ja-JP" sz="1200">
                <a:solidFill>
                  <a:schemeClr val="tx1">
                    <a:lumMod val="75000"/>
                    <a:lumOff val="25000"/>
                  </a:schemeClr>
                </a:solidFill>
                <a:latin typeface="メイリオ" panose="020B0604030504040204" pitchFamily="50" charset="-128"/>
                <a:ea typeface="メイリオ" panose="020B0604030504040204" pitchFamily="50" charset="-128"/>
              </a:rPr>
              <a:t>LANSCOPE </a:t>
            </a:r>
            <a:r>
              <a:rPr lang="ja-JP" altLang="en-US" sz="1200">
                <a:solidFill>
                  <a:schemeClr val="tx1">
                    <a:lumMod val="75000"/>
                    <a:lumOff val="25000"/>
                  </a:schemeClr>
                </a:solidFill>
                <a:latin typeface="メイリオ" panose="020B0604030504040204" pitchFamily="50" charset="-128"/>
                <a:ea typeface="メイリオ" panose="020B0604030504040204" pitchFamily="50" charset="-128"/>
              </a:rPr>
              <a:t>クラウド版では、</a:t>
            </a:r>
            <a:r>
              <a:rPr lang="en-US" altLang="ja-JP" sz="1200">
                <a:solidFill>
                  <a:schemeClr val="tx1">
                    <a:lumMod val="75000"/>
                    <a:lumOff val="25000"/>
                  </a:schemeClr>
                </a:solidFill>
                <a:latin typeface="メイリオ" panose="020B0604030504040204" pitchFamily="50" charset="-128"/>
                <a:ea typeface="メイリオ" panose="020B0604030504040204" pitchFamily="50" charset="-128"/>
              </a:rPr>
              <a:t>iOS</a:t>
            </a:r>
            <a:r>
              <a:rPr lang="ja-JP" altLang="en-US" sz="1200">
                <a:solidFill>
                  <a:schemeClr val="tx1">
                    <a:lumMod val="75000"/>
                    <a:lumOff val="25000"/>
                  </a:schemeClr>
                </a:solidFill>
                <a:latin typeface="メイリオ" panose="020B0604030504040204" pitchFamily="50" charset="-128"/>
                <a:ea typeface="メイリオ" panose="020B0604030504040204" pitchFamily="50" charset="-128"/>
              </a:rPr>
              <a:t>・</a:t>
            </a:r>
            <a:r>
              <a:rPr lang="en-US" altLang="ja-JP" sz="1200">
                <a:solidFill>
                  <a:schemeClr val="tx1">
                    <a:lumMod val="75000"/>
                    <a:lumOff val="25000"/>
                  </a:schemeClr>
                </a:solidFill>
                <a:latin typeface="メイリオ" panose="020B0604030504040204" pitchFamily="50" charset="-128"/>
                <a:ea typeface="メイリオ" panose="020B0604030504040204" pitchFamily="50" charset="-128"/>
              </a:rPr>
              <a:t>Android</a:t>
            </a:r>
            <a:r>
              <a:rPr lang="ja-JP" altLang="en-US" sz="1200">
                <a:solidFill>
                  <a:schemeClr val="tx1">
                    <a:lumMod val="75000"/>
                    <a:lumOff val="25000"/>
                  </a:schemeClr>
                </a:solidFill>
                <a:latin typeface="メイリオ" panose="020B0604030504040204" pitchFamily="50" charset="-128"/>
                <a:ea typeface="メイリオ" panose="020B0604030504040204" pitchFamily="50" charset="-128"/>
              </a:rPr>
              <a:t>・</a:t>
            </a:r>
            <a:r>
              <a:rPr lang="en-US" altLang="ja-JP" sz="1200">
                <a:solidFill>
                  <a:schemeClr val="tx1">
                    <a:lumMod val="75000"/>
                    <a:lumOff val="25000"/>
                  </a:schemeClr>
                </a:solidFill>
                <a:latin typeface="メイリオ" panose="020B0604030504040204" pitchFamily="50" charset="-128"/>
                <a:ea typeface="メイリオ" panose="020B0604030504040204" pitchFamily="50" charset="-128"/>
              </a:rPr>
              <a:t>Windows</a:t>
            </a:r>
            <a:r>
              <a:rPr lang="ja-JP" altLang="en-US" sz="1200">
                <a:solidFill>
                  <a:schemeClr val="tx1">
                    <a:lumMod val="75000"/>
                    <a:lumOff val="25000"/>
                  </a:schemeClr>
                </a:solidFill>
                <a:latin typeface="メイリオ" panose="020B0604030504040204" pitchFamily="50" charset="-128"/>
                <a:ea typeface="メイリオ" panose="020B0604030504040204" pitchFamily="50" charset="-128"/>
              </a:rPr>
              <a:t>・</a:t>
            </a:r>
            <a:r>
              <a:rPr lang="en-US" altLang="ja-JP" sz="1200">
                <a:solidFill>
                  <a:schemeClr val="tx1">
                    <a:lumMod val="75000"/>
                    <a:lumOff val="25000"/>
                  </a:schemeClr>
                </a:solidFill>
                <a:latin typeface="メイリオ" panose="020B0604030504040204" pitchFamily="50" charset="-128"/>
                <a:ea typeface="メイリオ" panose="020B0604030504040204" pitchFamily="50" charset="-128"/>
              </a:rPr>
              <a:t>macOS </a:t>
            </a:r>
            <a:r>
              <a:rPr lang="ja-JP" altLang="en-US" sz="1200">
                <a:solidFill>
                  <a:schemeClr val="tx1">
                    <a:lumMod val="75000"/>
                    <a:lumOff val="25000"/>
                  </a:schemeClr>
                </a:solidFill>
                <a:latin typeface="メイリオ" panose="020B0604030504040204" pitchFamily="50" charset="-128"/>
                <a:ea typeface="メイリオ" panose="020B0604030504040204" pitchFamily="50" charset="-128"/>
              </a:rPr>
              <a:t>のマルチデバイスを一元管理が可能です。</a:t>
            </a:r>
            <a:endParaRPr lang="en-US" altLang="ja-JP" sz="1200">
              <a:solidFill>
                <a:schemeClr val="tx1">
                  <a:lumMod val="75000"/>
                  <a:lumOff val="25000"/>
                </a:schemeClr>
              </a:solidFill>
              <a:latin typeface="メイリオ" panose="020B0604030504040204" pitchFamily="50" charset="-128"/>
              <a:ea typeface="メイリオ" panose="020B0604030504040204" pitchFamily="50" charset="-128"/>
            </a:endParaRPr>
          </a:p>
        </p:txBody>
      </p:sp>
      <p:sp>
        <p:nvSpPr>
          <p:cNvPr id="16" name="角丸四角形 19">
            <a:extLst>
              <a:ext uri="{FF2B5EF4-FFF2-40B4-BE49-F238E27FC236}">
                <a16:creationId xmlns:a16="http://schemas.microsoft.com/office/drawing/2014/main" id="{92AACC41-6D63-311B-CA51-B9446F6EB9B7}"/>
              </a:ext>
            </a:extLst>
          </p:cNvPr>
          <p:cNvSpPr/>
          <p:nvPr/>
        </p:nvSpPr>
        <p:spPr>
          <a:xfrm>
            <a:off x="585607" y="3197125"/>
            <a:ext cx="3890599" cy="369331"/>
          </a:xfrm>
          <a:prstGeom prst="roundRect">
            <a:avLst>
              <a:gd name="adj" fmla="val 28836"/>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a:latin typeface="メイリオ" panose="020B0604030504040204" pitchFamily="50" charset="-128"/>
                <a:ea typeface="メイリオ" panose="020B0604030504040204" pitchFamily="50" charset="-128"/>
                <a:cs typeface="メイリオ" panose="020B0604030504040204" pitchFamily="50" charset="-128"/>
              </a:rPr>
              <a:t>資産管理機能</a:t>
            </a:r>
          </a:p>
        </p:txBody>
      </p:sp>
      <p:grpSp>
        <p:nvGrpSpPr>
          <p:cNvPr id="17" name="グループ化 16">
            <a:extLst>
              <a:ext uri="{FF2B5EF4-FFF2-40B4-BE49-F238E27FC236}">
                <a16:creationId xmlns:a16="http://schemas.microsoft.com/office/drawing/2014/main" id="{292A64E9-9CBC-AD63-D548-2EF76CB3E0A7}"/>
              </a:ext>
            </a:extLst>
          </p:cNvPr>
          <p:cNvGrpSpPr/>
          <p:nvPr/>
        </p:nvGrpSpPr>
        <p:grpSpPr>
          <a:xfrm>
            <a:off x="5676448" y="3046212"/>
            <a:ext cx="2513662" cy="520244"/>
            <a:chOff x="4948195" y="2551964"/>
            <a:chExt cx="1407900" cy="520244"/>
          </a:xfrm>
        </p:grpSpPr>
        <p:sp>
          <p:nvSpPr>
            <p:cNvPr id="18" name="フリーフォーム: 図形 17">
              <a:extLst>
                <a:ext uri="{FF2B5EF4-FFF2-40B4-BE49-F238E27FC236}">
                  <a16:creationId xmlns:a16="http://schemas.microsoft.com/office/drawing/2014/main" id="{321ED0D7-0153-EF0A-B0AB-D0B92201E335}"/>
                </a:ext>
              </a:extLst>
            </p:cNvPr>
            <p:cNvSpPr/>
            <p:nvPr/>
          </p:nvSpPr>
          <p:spPr>
            <a:xfrm rot="10800000">
              <a:off x="4948195" y="2551964"/>
              <a:ext cx="1407900" cy="520244"/>
            </a:xfrm>
            <a:custGeom>
              <a:avLst/>
              <a:gdLst>
                <a:gd name="connsiteX0" fmla="*/ 2587034 w 2700912"/>
                <a:gd name="connsiteY0" fmla="*/ 858863 h 858863"/>
                <a:gd name="connsiteX1" fmla="*/ 113878 w 2700912"/>
                <a:gd name="connsiteY1" fmla="*/ 858863 h 858863"/>
                <a:gd name="connsiteX2" fmla="*/ 0 w 2700912"/>
                <a:gd name="connsiteY2" fmla="*/ 744985 h 858863"/>
                <a:gd name="connsiteX3" fmla="*/ 0 w 2700912"/>
                <a:gd name="connsiteY3" fmla="*/ 289487 h 858863"/>
                <a:gd name="connsiteX4" fmla="*/ 113878 w 2700912"/>
                <a:gd name="connsiteY4" fmla="*/ 175609 h 858863"/>
                <a:gd name="connsiteX5" fmla="*/ 1943383 w 2700912"/>
                <a:gd name="connsiteY5" fmla="*/ 175609 h 858863"/>
                <a:gd name="connsiteX6" fmla="*/ 2094817 w 2700912"/>
                <a:gd name="connsiteY6" fmla="*/ 0 h 858863"/>
                <a:gd name="connsiteX7" fmla="*/ 2246251 w 2700912"/>
                <a:gd name="connsiteY7" fmla="*/ 175609 h 858863"/>
                <a:gd name="connsiteX8" fmla="*/ 2587034 w 2700912"/>
                <a:gd name="connsiteY8" fmla="*/ 175609 h 858863"/>
                <a:gd name="connsiteX9" fmla="*/ 2700912 w 2700912"/>
                <a:gd name="connsiteY9" fmla="*/ 289487 h 858863"/>
                <a:gd name="connsiteX10" fmla="*/ 2700912 w 2700912"/>
                <a:gd name="connsiteY10" fmla="*/ 744985 h 858863"/>
                <a:gd name="connsiteX11" fmla="*/ 2587034 w 2700912"/>
                <a:gd name="connsiteY11" fmla="*/ 858863 h 858863"/>
                <a:gd name="connsiteX0" fmla="*/ 2587034 w 2700912"/>
                <a:gd name="connsiteY0" fmla="*/ 683253 h 683253"/>
                <a:gd name="connsiteX1" fmla="*/ 113878 w 2700912"/>
                <a:gd name="connsiteY1" fmla="*/ 683253 h 683253"/>
                <a:gd name="connsiteX2" fmla="*/ 0 w 2700912"/>
                <a:gd name="connsiteY2" fmla="*/ 569375 h 683253"/>
                <a:gd name="connsiteX3" fmla="*/ 0 w 2700912"/>
                <a:gd name="connsiteY3" fmla="*/ 113877 h 683253"/>
                <a:gd name="connsiteX4" fmla="*/ 113878 w 2700912"/>
                <a:gd name="connsiteY4" fmla="*/ -1 h 683253"/>
                <a:gd name="connsiteX5" fmla="*/ 1943383 w 2700912"/>
                <a:gd name="connsiteY5" fmla="*/ -1 h 683253"/>
                <a:gd name="connsiteX6" fmla="*/ 2246251 w 2700912"/>
                <a:gd name="connsiteY6" fmla="*/ -1 h 683253"/>
                <a:gd name="connsiteX7" fmla="*/ 2587034 w 2700912"/>
                <a:gd name="connsiteY7" fmla="*/ -1 h 683253"/>
                <a:gd name="connsiteX8" fmla="*/ 2700912 w 2700912"/>
                <a:gd name="connsiteY8" fmla="*/ 113877 h 683253"/>
                <a:gd name="connsiteX9" fmla="*/ 2700912 w 2700912"/>
                <a:gd name="connsiteY9" fmla="*/ 569375 h 683253"/>
                <a:gd name="connsiteX10" fmla="*/ 2587034 w 2700912"/>
                <a:gd name="connsiteY10" fmla="*/ 683253 h 68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00912" h="683253">
                  <a:moveTo>
                    <a:pt x="2587034" y="683253"/>
                  </a:moveTo>
                  <a:lnTo>
                    <a:pt x="113878" y="683253"/>
                  </a:lnTo>
                  <a:cubicBezTo>
                    <a:pt x="50985" y="683253"/>
                    <a:pt x="0" y="632268"/>
                    <a:pt x="0" y="569375"/>
                  </a:cubicBezTo>
                  <a:lnTo>
                    <a:pt x="0" y="113877"/>
                  </a:lnTo>
                  <a:cubicBezTo>
                    <a:pt x="0" y="50984"/>
                    <a:pt x="50985" y="-1"/>
                    <a:pt x="113878" y="-1"/>
                  </a:cubicBezTo>
                  <a:lnTo>
                    <a:pt x="1943383" y="-1"/>
                  </a:lnTo>
                  <a:lnTo>
                    <a:pt x="2246251" y="-1"/>
                  </a:lnTo>
                  <a:lnTo>
                    <a:pt x="2587034" y="-1"/>
                  </a:lnTo>
                  <a:cubicBezTo>
                    <a:pt x="2649927" y="-1"/>
                    <a:pt x="2700912" y="50984"/>
                    <a:pt x="2700912" y="113877"/>
                  </a:cubicBezTo>
                  <a:lnTo>
                    <a:pt x="2700912" y="569375"/>
                  </a:lnTo>
                  <a:cubicBezTo>
                    <a:pt x="2700912" y="632268"/>
                    <a:pt x="2649927" y="683253"/>
                    <a:pt x="2587034" y="683253"/>
                  </a:cubicBezTo>
                  <a:close/>
                </a:path>
              </a:pathLst>
            </a:custGeom>
            <a:solidFill>
              <a:schemeClr val="bg1">
                <a:alpha val="7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kumimoji="1" lang="ja-JP" altLang="en-US"/>
            </a:p>
          </p:txBody>
        </p:sp>
        <p:sp>
          <p:nvSpPr>
            <p:cNvPr id="19" name="テキスト ボックス 18">
              <a:extLst>
                <a:ext uri="{FF2B5EF4-FFF2-40B4-BE49-F238E27FC236}">
                  <a16:creationId xmlns:a16="http://schemas.microsoft.com/office/drawing/2014/main" id="{2EEE10F3-0E9F-D896-6DCA-1E8B7C92794A}"/>
                </a:ext>
              </a:extLst>
            </p:cNvPr>
            <p:cNvSpPr txBox="1"/>
            <p:nvPr/>
          </p:nvSpPr>
          <p:spPr>
            <a:xfrm>
              <a:off x="5004295" y="2577763"/>
              <a:ext cx="1307343" cy="490134"/>
            </a:xfrm>
            <a:prstGeom prst="rect">
              <a:avLst/>
            </a:prstGeom>
            <a:noFill/>
          </p:spPr>
          <p:txBody>
            <a:bodyPr wrap="square" rtlCol="0">
              <a:spAutoFit/>
            </a:bodyPr>
            <a:lstStyle/>
            <a:p>
              <a:pPr algn="ctr">
                <a:lnSpc>
                  <a:spcPct val="120000"/>
                </a:lnSpc>
              </a:pPr>
              <a:r>
                <a:rPr kumimoji="1" lang="ja-JP" altLang="en-US" sz="1100" b="1">
                  <a:solidFill>
                    <a:srgbClr val="C00000"/>
                  </a:solidFill>
                  <a:latin typeface="メイリオ" panose="020B0604030504040204" pitchFamily="50" charset="-128"/>
                  <a:ea typeface="メイリオ" panose="020B0604030504040204" pitchFamily="50" charset="-128"/>
                </a:rPr>
                <a:t>マルチ</a:t>
              </a:r>
              <a:r>
                <a:rPr kumimoji="1" lang="en-US" altLang="ja-JP" sz="1100" b="1">
                  <a:solidFill>
                    <a:srgbClr val="C00000"/>
                  </a:solidFill>
                  <a:latin typeface="メイリオ" panose="020B0604030504040204" pitchFamily="50" charset="-128"/>
                  <a:ea typeface="メイリオ" panose="020B0604030504040204" pitchFamily="50" charset="-128"/>
                </a:rPr>
                <a:t> OS </a:t>
              </a:r>
              <a:r>
                <a:rPr kumimoji="1" lang="ja-JP" altLang="en-US" sz="1100" b="1">
                  <a:solidFill>
                    <a:srgbClr val="C00000"/>
                  </a:solidFill>
                  <a:latin typeface="メイリオ" panose="020B0604030504040204" pitchFamily="50" charset="-128"/>
                  <a:ea typeface="メイリオ" panose="020B0604030504040204" pitchFamily="50" charset="-128"/>
                </a:rPr>
                <a:t>を一元管理</a:t>
              </a:r>
              <a:endParaRPr kumimoji="1" lang="en-US" altLang="ja-JP" sz="1100" b="1">
                <a:solidFill>
                  <a:srgbClr val="C00000"/>
                </a:solidFill>
                <a:latin typeface="メイリオ" panose="020B0604030504040204" pitchFamily="50" charset="-128"/>
                <a:ea typeface="メイリオ" panose="020B0604030504040204" pitchFamily="50" charset="-128"/>
              </a:endParaRPr>
            </a:p>
            <a:p>
              <a:pPr algn="ctr">
                <a:lnSpc>
                  <a:spcPct val="120000"/>
                </a:lnSpc>
              </a:pPr>
              <a:r>
                <a:rPr kumimoji="1" lang="ja-JP" altLang="en-US" sz="1100" b="1">
                  <a:solidFill>
                    <a:srgbClr val="C00000"/>
                  </a:solidFill>
                  <a:latin typeface="メイリオ" panose="020B0604030504040204" pitchFamily="50" charset="-128"/>
                  <a:ea typeface="メイリオ" panose="020B0604030504040204" pitchFamily="50" charset="-128"/>
                </a:rPr>
                <a:t>ワンクリックで絞り込みが可能</a:t>
              </a:r>
              <a:endParaRPr kumimoji="1" lang="en-US" altLang="ja-JP" sz="1100" b="1">
                <a:solidFill>
                  <a:srgbClr val="C00000"/>
                </a:solidFill>
                <a:latin typeface="メイリオ" panose="020B0604030504040204" pitchFamily="50" charset="-128"/>
                <a:ea typeface="メイリオ" panose="020B0604030504040204" pitchFamily="50" charset="-128"/>
              </a:endParaRPr>
            </a:p>
          </p:txBody>
        </p:sp>
      </p:grpSp>
      <p:grpSp>
        <p:nvGrpSpPr>
          <p:cNvPr id="12" name="グループ化 11">
            <a:extLst>
              <a:ext uri="{FF2B5EF4-FFF2-40B4-BE49-F238E27FC236}">
                <a16:creationId xmlns:a16="http://schemas.microsoft.com/office/drawing/2014/main" id="{327B35CC-91F6-12C1-3F66-325D0C77923D}"/>
              </a:ext>
            </a:extLst>
          </p:cNvPr>
          <p:cNvGrpSpPr/>
          <p:nvPr/>
        </p:nvGrpSpPr>
        <p:grpSpPr>
          <a:xfrm>
            <a:off x="10012244" y="289545"/>
            <a:ext cx="1754569" cy="277624"/>
            <a:chOff x="10012244" y="289545"/>
            <a:chExt cx="1754569" cy="277624"/>
          </a:xfrm>
        </p:grpSpPr>
        <p:sp>
          <p:nvSpPr>
            <p:cNvPr id="20" name="角丸四角形 19">
              <a:extLst>
                <a:ext uri="{FF2B5EF4-FFF2-40B4-BE49-F238E27FC236}">
                  <a16:creationId xmlns:a16="http://schemas.microsoft.com/office/drawing/2014/main" id="{038054F0-0CFB-2C29-E0F6-4F870B2EE80E}"/>
                </a:ext>
              </a:extLst>
            </p:cNvPr>
            <p:cNvSpPr/>
            <p:nvPr/>
          </p:nvSpPr>
          <p:spPr>
            <a:xfrm>
              <a:off x="10012244" y="289545"/>
              <a:ext cx="841656" cy="277624"/>
            </a:xfrm>
            <a:prstGeom prst="roundRect">
              <a:avLst>
                <a:gd name="adj" fmla="val 28836"/>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900" b="1">
                  <a:latin typeface="メイリオ" panose="020B0604030504040204" pitchFamily="50" charset="-128"/>
                  <a:ea typeface="メイリオ" panose="020B0604030504040204" pitchFamily="50" charset="-128"/>
                  <a:cs typeface="メイリオ" panose="020B0604030504040204" pitchFamily="50" charset="-128"/>
                </a:rPr>
                <a:t>Windows</a:t>
              </a:r>
              <a:endParaRPr kumimoji="1" lang="ja-JP" altLang="en-US" sz="900" b="1">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 name="角丸四角形 19">
              <a:extLst>
                <a:ext uri="{FF2B5EF4-FFF2-40B4-BE49-F238E27FC236}">
                  <a16:creationId xmlns:a16="http://schemas.microsoft.com/office/drawing/2014/main" id="{6F0D9B27-C2E8-3C75-17B1-AF5B725C4B31}"/>
                </a:ext>
              </a:extLst>
            </p:cNvPr>
            <p:cNvSpPr/>
            <p:nvPr/>
          </p:nvSpPr>
          <p:spPr>
            <a:xfrm>
              <a:off x="10925157" y="289545"/>
              <a:ext cx="841656" cy="277624"/>
            </a:xfrm>
            <a:prstGeom prst="roundRect">
              <a:avLst>
                <a:gd name="adj" fmla="val 28836"/>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900" b="1">
                  <a:latin typeface="メイリオ" panose="020B0604030504040204" pitchFamily="50" charset="-128"/>
                  <a:ea typeface="メイリオ" panose="020B0604030504040204" pitchFamily="50" charset="-128"/>
                  <a:cs typeface="メイリオ" panose="020B0604030504040204" pitchFamily="50" charset="-128"/>
                </a:rPr>
                <a:t>mac</a:t>
              </a:r>
              <a:endParaRPr kumimoji="1" lang="ja-JP" altLang="en-US" sz="900" b="1">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22" name="角丸四角形 19">
            <a:extLst>
              <a:ext uri="{FF2B5EF4-FFF2-40B4-BE49-F238E27FC236}">
                <a16:creationId xmlns:a16="http://schemas.microsoft.com/office/drawing/2014/main" id="{FD2435F1-FA62-FA68-2576-4FFCDBC8B715}"/>
              </a:ext>
            </a:extLst>
          </p:cNvPr>
          <p:cNvSpPr/>
          <p:nvPr/>
        </p:nvSpPr>
        <p:spPr>
          <a:xfrm>
            <a:off x="8315307" y="289545"/>
            <a:ext cx="766943" cy="277624"/>
          </a:xfrm>
          <a:prstGeom prst="roundRect">
            <a:avLst>
              <a:gd name="adj" fmla="val 28836"/>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900" b="1">
                <a:latin typeface="メイリオ" panose="020B0604030504040204" pitchFamily="50" charset="-128"/>
                <a:ea typeface="メイリオ" panose="020B0604030504040204" pitchFamily="50" charset="-128"/>
                <a:cs typeface="メイリオ" panose="020B0604030504040204" pitchFamily="50" charset="-128"/>
              </a:rPr>
              <a:t>iOS</a:t>
            </a:r>
            <a:endParaRPr kumimoji="1" lang="ja-JP" altLang="en-US" sz="900" b="1">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 name="角丸四角形 19">
            <a:extLst>
              <a:ext uri="{FF2B5EF4-FFF2-40B4-BE49-F238E27FC236}">
                <a16:creationId xmlns:a16="http://schemas.microsoft.com/office/drawing/2014/main" id="{FB42660C-81A2-5A2A-DA10-D5688577DE82}"/>
              </a:ext>
            </a:extLst>
          </p:cNvPr>
          <p:cNvSpPr/>
          <p:nvPr/>
        </p:nvSpPr>
        <p:spPr>
          <a:xfrm>
            <a:off x="9158450" y="289545"/>
            <a:ext cx="782537" cy="277624"/>
          </a:xfrm>
          <a:prstGeom prst="roundRect">
            <a:avLst>
              <a:gd name="adj" fmla="val 28836"/>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900" b="1">
                <a:latin typeface="メイリオ" panose="020B0604030504040204" pitchFamily="50" charset="-128"/>
                <a:ea typeface="メイリオ" panose="020B0604030504040204" pitchFamily="50" charset="-128"/>
                <a:cs typeface="メイリオ" panose="020B0604030504040204" pitchFamily="50" charset="-128"/>
              </a:rPr>
              <a:t>Android</a:t>
            </a:r>
            <a:endParaRPr kumimoji="1" lang="ja-JP" altLang="en-US" sz="900" b="1">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3" name="図 22">
            <a:extLst>
              <a:ext uri="{FF2B5EF4-FFF2-40B4-BE49-F238E27FC236}">
                <a16:creationId xmlns:a16="http://schemas.microsoft.com/office/drawing/2014/main" id="{9D524D2D-BCC9-E16D-6E16-FA21C64D0A5D}"/>
              </a:ext>
            </a:extLst>
          </p:cNvPr>
          <p:cNvPicPr>
            <a:picLocks noChangeAspect="1"/>
          </p:cNvPicPr>
          <p:nvPr/>
        </p:nvPicPr>
        <p:blipFill>
          <a:blip r:embed="rId4"/>
          <a:stretch>
            <a:fillRect/>
          </a:stretch>
        </p:blipFill>
        <p:spPr>
          <a:xfrm>
            <a:off x="8519906" y="4646681"/>
            <a:ext cx="3086487" cy="1874790"/>
          </a:xfrm>
          <a:prstGeom prst="rect">
            <a:avLst/>
          </a:prstGeom>
          <a:ln w="6350">
            <a:solidFill>
              <a:schemeClr val="bg1">
                <a:lumMod val="65000"/>
              </a:schemeClr>
            </a:solidFill>
          </a:ln>
        </p:spPr>
      </p:pic>
      <p:grpSp>
        <p:nvGrpSpPr>
          <p:cNvPr id="25" name="グループ化 24">
            <a:extLst>
              <a:ext uri="{FF2B5EF4-FFF2-40B4-BE49-F238E27FC236}">
                <a16:creationId xmlns:a16="http://schemas.microsoft.com/office/drawing/2014/main" id="{6FCBB113-D4BF-EAF8-00F5-36EF6BEEED3F}"/>
              </a:ext>
            </a:extLst>
          </p:cNvPr>
          <p:cNvGrpSpPr/>
          <p:nvPr/>
        </p:nvGrpSpPr>
        <p:grpSpPr>
          <a:xfrm>
            <a:off x="9203179" y="4382296"/>
            <a:ext cx="2025290" cy="520244"/>
            <a:chOff x="4948195" y="2551964"/>
            <a:chExt cx="1407900" cy="520244"/>
          </a:xfrm>
        </p:grpSpPr>
        <p:sp>
          <p:nvSpPr>
            <p:cNvPr id="26" name="フリーフォーム: 図形 25">
              <a:extLst>
                <a:ext uri="{FF2B5EF4-FFF2-40B4-BE49-F238E27FC236}">
                  <a16:creationId xmlns:a16="http://schemas.microsoft.com/office/drawing/2014/main" id="{D66D7304-1A6A-2BCE-ACCA-116D797A902A}"/>
                </a:ext>
              </a:extLst>
            </p:cNvPr>
            <p:cNvSpPr/>
            <p:nvPr/>
          </p:nvSpPr>
          <p:spPr>
            <a:xfrm rot="10800000">
              <a:off x="4948195" y="2551964"/>
              <a:ext cx="1407900" cy="520244"/>
            </a:xfrm>
            <a:custGeom>
              <a:avLst/>
              <a:gdLst>
                <a:gd name="connsiteX0" fmla="*/ 2587034 w 2700912"/>
                <a:gd name="connsiteY0" fmla="*/ 858863 h 858863"/>
                <a:gd name="connsiteX1" fmla="*/ 113878 w 2700912"/>
                <a:gd name="connsiteY1" fmla="*/ 858863 h 858863"/>
                <a:gd name="connsiteX2" fmla="*/ 0 w 2700912"/>
                <a:gd name="connsiteY2" fmla="*/ 744985 h 858863"/>
                <a:gd name="connsiteX3" fmla="*/ 0 w 2700912"/>
                <a:gd name="connsiteY3" fmla="*/ 289487 h 858863"/>
                <a:gd name="connsiteX4" fmla="*/ 113878 w 2700912"/>
                <a:gd name="connsiteY4" fmla="*/ 175609 h 858863"/>
                <a:gd name="connsiteX5" fmla="*/ 1943383 w 2700912"/>
                <a:gd name="connsiteY5" fmla="*/ 175609 h 858863"/>
                <a:gd name="connsiteX6" fmla="*/ 2094817 w 2700912"/>
                <a:gd name="connsiteY6" fmla="*/ 0 h 858863"/>
                <a:gd name="connsiteX7" fmla="*/ 2246251 w 2700912"/>
                <a:gd name="connsiteY7" fmla="*/ 175609 h 858863"/>
                <a:gd name="connsiteX8" fmla="*/ 2587034 w 2700912"/>
                <a:gd name="connsiteY8" fmla="*/ 175609 h 858863"/>
                <a:gd name="connsiteX9" fmla="*/ 2700912 w 2700912"/>
                <a:gd name="connsiteY9" fmla="*/ 289487 h 858863"/>
                <a:gd name="connsiteX10" fmla="*/ 2700912 w 2700912"/>
                <a:gd name="connsiteY10" fmla="*/ 744985 h 858863"/>
                <a:gd name="connsiteX11" fmla="*/ 2587034 w 2700912"/>
                <a:gd name="connsiteY11" fmla="*/ 858863 h 858863"/>
                <a:gd name="connsiteX0" fmla="*/ 2587034 w 2700912"/>
                <a:gd name="connsiteY0" fmla="*/ 683253 h 683253"/>
                <a:gd name="connsiteX1" fmla="*/ 113878 w 2700912"/>
                <a:gd name="connsiteY1" fmla="*/ 683253 h 683253"/>
                <a:gd name="connsiteX2" fmla="*/ 0 w 2700912"/>
                <a:gd name="connsiteY2" fmla="*/ 569375 h 683253"/>
                <a:gd name="connsiteX3" fmla="*/ 0 w 2700912"/>
                <a:gd name="connsiteY3" fmla="*/ 113877 h 683253"/>
                <a:gd name="connsiteX4" fmla="*/ 113878 w 2700912"/>
                <a:gd name="connsiteY4" fmla="*/ -1 h 683253"/>
                <a:gd name="connsiteX5" fmla="*/ 1943383 w 2700912"/>
                <a:gd name="connsiteY5" fmla="*/ -1 h 683253"/>
                <a:gd name="connsiteX6" fmla="*/ 2246251 w 2700912"/>
                <a:gd name="connsiteY6" fmla="*/ -1 h 683253"/>
                <a:gd name="connsiteX7" fmla="*/ 2587034 w 2700912"/>
                <a:gd name="connsiteY7" fmla="*/ -1 h 683253"/>
                <a:gd name="connsiteX8" fmla="*/ 2700912 w 2700912"/>
                <a:gd name="connsiteY8" fmla="*/ 113877 h 683253"/>
                <a:gd name="connsiteX9" fmla="*/ 2700912 w 2700912"/>
                <a:gd name="connsiteY9" fmla="*/ 569375 h 683253"/>
                <a:gd name="connsiteX10" fmla="*/ 2587034 w 2700912"/>
                <a:gd name="connsiteY10" fmla="*/ 683253 h 68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00912" h="683253">
                  <a:moveTo>
                    <a:pt x="2587034" y="683253"/>
                  </a:moveTo>
                  <a:lnTo>
                    <a:pt x="113878" y="683253"/>
                  </a:lnTo>
                  <a:cubicBezTo>
                    <a:pt x="50985" y="683253"/>
                    <a:pt x="0" y="632268"/>
                    <a:pt x="0" y="569375"/>
                  </a:cubicBezTo>
                  <a:lnTo>
                    <a:pt x="0" y="113877"/>
                  </a:lnTo>
                  <a:cubicBezTo>
                    <a:pt x="0" y="50984"/>
                    <a:pt x="50985" y="-1"/>
                    <a:pt x="113878" y="-1"/>
                  </a:cubicBezTo>
                  <a:lnTo>
                    <a:pt x="1943383" y="-1"/>
                  </a:lnTo>
                  <a:lnTo>
                    <a:pt x="2246251" y="-1"/>
                  </a:lnTo>
                  <a:lnTo>
                    <a:pt x="2587034" y="-1"/>
                  </a:lnTo>
                  <a:cubicBezTo>
                    <a:pt x="2649927" y="-1"/>
                    <a:pt x="2700912" y="50984"/>
                    <a:pt x="2700912" y="113877"/>
                  </a:cubicBezTo>
                  <a:lnTo>
                    <a:pt x="2700912" y="569375"/>
                  </a:lnTo>
                  <a:cubicBezTo>
                    <a:pt x="2700912" y="632268"/>
                    <a:pt x="2649927" y="683253"/>
                    <a:pt x="2587034" y="683253"/>
                  </a:cubicBezTo>
                  <a:close/>
                </a:path>
              </a:pathLst>
            </a:custGeom>
            <a:solidFill>
              <a:schemeClr val="bg1">
                <a:alpha val="7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kumimoji="1" lang="ja-JP" altLang="en-US"/>
            </a:p>
          </p:txBody>
        </p:sp>
        <p:sp>
          <p:nvSpPr>
            <p:cNvPr id="27" name="テキスト ボックス 26">
              <a:extLst>
                <a:ext uri="{FF2B5EF4-FFF2-40B4-BE49-F238E27FC236}">
                  <a16:creationId xmlns:a16="http://schemas.microsoft.com/office/drawing/2014/main" id="{913D76EE-6744-A337-ECDC-336561AA43BE}"/>
                </a:ext>
              </a:extLst>
            </p:cNvPr>
            <p:cNvSpPr txBox="1"/>
            <p:nvPr/>
          </p:nvSpPr>
          <p:spPr>
            <a:xfrm>
              <a:off x="5004295" y="2577763"/>
              <a:ext cx="1307343" cy="490134"/>
            </a:xfrm>
            <a:prstGeom prst="rect">
              <a:avLst/>
            </a:prstGeom>
            <a:noFill/>
          </p:spPr>
          <p:txBody>
            <a:bodyPr wrap="square" rtlCol="0">
              <a:spAutoFit/>
            </a:bodyPr>
            <a:lstStyle/>
            <a:p>
              <a:pPr algn="ctr">
                <a:lnSpc>
                  <a:spcPct val="120000"/>
                </a:lnSpc>
              </a:pPr>
              <a:r>
                <a:rPr lang="en-US" altLang="ja-JP" sz="1100" b="1">
                  <a:solidFill>
                    <a:srgbClr val="C00000"/>
                  </a:solidFill>
                  <a:latin typeface="Meiryo" charset="-128"/>
                  <a:ea typeface="Meiryo" charset="-128"/>
                  <a:cs typeface="Meiryo" charset="-128"/>
                </a:rPr>
                <a:t>1Click </a:t>
              </a:r>
              <a:r>
                <a:rPr lang="ja-JP" altLang="en-US" sz="1100" b="1">
                  <a:solidFill>
                    <a:srgbClr val="C00000"/>
                  </a:solidFill>
                  <a:latin typeface="Meiryo" charset="-128"/>
                  <a:ea typeface="Meiryo" charset="-128"/>
                  <a:cs typeface="Meiryo" charset="-128"/>
                </a:rPr>
                <a:t>でデバイスの</a:t>
              </a:r>
              <a:endParaRPr lang="en-US" altLang="ja-JP" sz="1100" b="1">
                <a:solidFill>
                  <a:srgbClr val="C00000"/>
                </a:solidFill>
                <a:latin typeface="Meiryo" charset="-128"/>
                <a:ea typeface="Meiryo" charset="-128"/>
                <a:cs typeface="Meiryo" charset="-128"/>
              </a:endParaRPr>
            </a:p>
            <a:p>
              <a:pPr algn="ctr">
                <a:lnSpc>
                  <a:spcPct val="120000"/>
                </a:lnSpc>
              </a:pPr>
              <a:r>
                <a:rPr lang="ja-JP" altLang="en-US" sz="1100" b="1">
                  <a:solidFill>
                    <a:srgbClr val="C00000"/>
                  </a:solidFill>
                  <a:latin typeface="Meiryo" charset="-128"/>
                  <a:ea typeface="Meiryo" charset="-128"/>
                  <a:cs typeface="Meiryo" charset="-128"/>
                </a:rPr>
                <a:t>詳細情報を確認</a:t>
              </a:r>
              <a:endParaRPr lang="en-US" altLang="ja-JP" sz="1100" b="1">
                <a:solidFill>
                  <a:srgbClr val="C00000"/>
                </a:solidFill>
                <a:latin typeface="Meiryo" charset="-128"/>
                <a:ea typeface="Meiryo" charset="-128"/>
                <a:cs typeface="Meiryo" charset="-128"/>
              </a:endParaRPr>
            </a:p>
          </p:txBody>
        </p:sp>
      </p:grpSp>
    </p:spTree>
    <p:extLst>
      <p:ext uri="{BB962C8B-B14F-4D97-AF65-F5344CB8AC3E}">
        <p14:creationId xmlns:p14="http://schemas.microsoft.com/office/powerpoint/2010/main" val="3614860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プレースホルダー 3">
            <a:extLst>
              <a:ext uri="{FF2B5EF4-FFF2-40B4-BE49-F238E27FC236}">
                <a16:creationId xmlns:a16="http://schemas.microsoft.com/office/drawing/2014/main" id="{A919232C-0748-0085-AA4C-15434C9A01D4}"/>
              </a:ext>
            </a:extLst>
          </p:cNvPr>
          <p:cNvSpPr>
            <a:spLocks noGrp="1"/>
          </p:cNvSpPr>
          <p:nvPr>
            <p:ph type="body" sz="quarter" idx="15"/>
          </p:nvPr>
        </p:nvSpPr>
        <p:spPr>
          <a:xfrm>
            <a:off x="413588" y="269809"/>
            <a:ext cx="11074573" cy="291618"/>
          </a:xfrm>
        </p:spPr>
        <p:txBody>
          <a:bodyPr/>
          <a:lstStyle/>
          <a:p>
            <a:r>
              <a:rPr lang="en-US" altLang="ja-JP"/>
              <a:t>LANSCOPE </a:t>
            </a:r>
            <a:r>
              <a:rPr lang="ja-JP" altLang="en-US"/>
              <a:t>で実現する情報セキュリティ</a:t>
            </a:r>
          </a:p>
        </p:txBody>
      </p:sp>
      <p:graphicFrame>
        <p:nvGraphicFramePr>
          <p:cNvPr id="6" name="表 5">
            <a:extLst>
              <a:ext uri="{FF2B5EF4-FFF2-40B4-BE49-F238E27FC236}">
                <a16:creationId xmlns:a16="http://schemas.microsoft.com/office/drawing/2014/main" id="{CC776772-BB22-7D6F-52D9-F083C2A00F9A}"/>
              </a:ext>
            </a:extLst>
          </p:cNvPr>
          <p:cNvGraphicFramePr>
            <a:graphicFrameLocks noGrp="1"/>
          </p:cNvGraphicFramePr>
          <p:nvPr>
            <p:extLst>
              <p:ext uri="{D42A27DB-BD31-4B8C-83A1-F6EECF244321}">
                <p14:modId xmlns:p14="http://schemas.microsoft.com/office/powerpoint/2010/main" val="1565429104"/>
              </p:ext>
            </p:extLst>
          </p:nvPr>
        </p:nvGraphicFramePr>
        <p:xfrm>
          <a:off x="503105" y="869888"/>
          <a:ext cx="11117395" cy="671529"/>
        </p:xfrm>
        <a:graphic>
          <a:graphicData uri="http://schemas.openxmlformats.org/drawingml/2006/table">
            <a:tbl>
              <a:tblPr firstRow="1" bandRow="1">
                <a:tableStyleId>{2D5ABB26-0587-4C30-8999-92F81FD0307C}</a:tableStyleId>
              </a:tblPr>
              <a:tblGrid>
                <a:gridCol w="1001845">
                  <a:extLst>
                    <a:ext uri="{9D8B030D-6E8A-4147-A177-3AD203B41FA5}">
                      <a16:colId xmlns:a16="http://schemas.microsoft.com/office/drawing/2014/main" val="1193192979"/>
                    </a:ext>
                  </a:extLst>
                </a:gridCol>
                <a:gridCol w="10115550">
                  <a:extLst>
                    <a:ext uri="{9D8B030D-6E8A-4147-A177-3AD203B41FA5}">
                      <a16:colId xmlns:a16="http://schemas.microsoft.com/office/drawing/2014/main" val="1118545915"/>
                    </a:ext>
                  </a:extLst>
                </a:gridCol>
              </a:tblGrid>
              <a:tr h="263353">
                <a:tc gridSpan="2">
                  <a:txBody>
                    <a:bodyPr/>
                    <a:lstStyle/>
                    <a:p>
                      <a:pPr marL="0" marR="48895" algn="ctr">
                        <a:lnSpc>
                          <a:spcPct val="100000"/>
                        </a:lnSpc>
                        <a:spcBef>
                          <a:spcPts val="219"/>
                        </a:spcBef>
                      </a:pPr>
                      <a:r>
                        <a:rPr lang="en-US" sz="1000" b="1">
                          <a:solidFill>
                            <a:srgbClr val="FFFFFF"/>
                          </a:solidFill>
                          <a:latin typeface="メイリオ" panose="020B0604030504040204" pitchFamily="50" charset="-128"/>
                          <a:ea typeface="メイリオ" panose="020B0604030504040204" pitchFamily="50" charset="-128"/>
                          <a:cs typeface="MS UI Gothic"/>
                        </a:rPr>
                        <a:t>IT</a:t>
                      </a:r>
                      <a:r>
                        <a:rPr lang="ja-JP" altLang="en-US" sz="1000" b="1">
                          <a:solidFill>
                            <a:srgbClr val="FFFFFF"/>
                          </a:solidFill>
                          <a:latin typeface="メイリオ" panose="020B0604030504040204" pitchFamily="50" charset="-128"/>
                          <a:ea typeface="メイリオ" panose="020B0604030504040204" pitchFamily="50" charset="-128"/>
                          <a:cs typeface="MS UI Gothic"/>
                        </a:rPr>
                        <a:t> 資産管理</a:t>
                      </a:r>
                      <a:endParaRPr sz="1000" b="1">
                        <a:latin typeface="メイリオ" panose="020B0604030504040204" pitchFamily="50" charset="-128"/>
                        <a:ea typeface="メイリオ" panose="020B0604030504040204" pitchFamily="50" charset="-128"/>
                        <a:cs typeface="MS UI Gothic"/>
                      </a:endParaRPr>
                    </a:p>
                  </a:txBody>
                  <a:tcPr marL="0" marR="0" marT="27939"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4BB6C4"/>
                    </a:solidFill>
                  </a:tcPr>
                </a:tc>
                <a:tc hMerge="1">
                  <a:txBody>
                    <a:bodyPr/>
                    <a:lstStyle/>
                    <a:p>
                      <a:endParaRPr kumimoji="1" lang="ja-JP" altLang="en-US"/>
                    </a:p>
                  </a:txBody>
                  <a:tcPr/>
                </a:tc>
                <a:extLst>
                  <a:ext uri="{0D108BD9-81ED-4DB2-BD59-A6C34878D82A}">
                    <a16:rowId xmlns:a16="http://schemas.microsoft.com/office/drawing/2014/main" val="384054781"/>
                  </a:ext>
                </a:extLst>
              </a:tr>
              <a:tr h="408176">
                <a:tc>
                  <a:txBody>
                    <a:bodyPr/>
                    <a:lstStyle/>
                    <a:p>
                      <a:pPr marL="55563" indent="-7938" algn="l" fontAlgn="ctr"/>
                      <a:r>
                        <a:rPr kumimoji="1" lang="ja-JP" altLang="en-US" sz="1000" b="1" kern="1200">
                          <a:solidFill>
                            <a:schemeClr val="tx1">
                              <a:lumMod val="75000"/>
                              <a:lumOff val="25000"/>
                            </a:schemeClr>
                          </a:solidFill>
                          <a:latin typeface="メイリオ" panose="020B0604030504040204" pitchFamily="50" charset="-128"/>
                          <a:ea typeface="メイリオ" panose="020B0604030504040204" pitchFamily="50" charset="-128"/>
                          <a:cs typeface="+mn-cs"/>
                        </a:rPr>
                        <a:t>１－８</a:t>
                      </a:r>
                      <a:endParaRPr kumimoji="1" lang="en-US" altLang="ja-JP" sz="1000" b="1" kern="1200">
                        <a:solidFill>
                          <a:schemeClr val="tx1">
                            <a:lumMod val="75000"/>
                            <a:lumOff val="25000"/>
                          </a:schemeClr>
                        </a:solidFill>
                        <a:latin typeface="メイリオ" panose="020B0604030504040204" pitchFamily="50" charset="-128"/>
                        <a:ea typeface="メイリオ" panose="020B0604030504040204" pitchFamily="50" charset="-128"/>
                        <a:cs typeface="+mn-cs"/>
                      </a:endParaRP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DFF2F5"/>
                    </a:solidFill>
                  </a:tcPr>
                </a:tc>
                <a:tc>
                  <a:txBody>
                    <a:bodyPr/>
                    <a:lstStyle/>
                    <a:p>
                      <a:pPr marL="74613" indent="0" algn="l" fontAlgn="t">
                        <a:lnSpc>
                          <a:spcPts val="1300"/>
                        </a:lnSpc>
                      </a:pPr>
                      <a:r>
                        <a:rPr lang="ja-JP" altLang="en-US" sz="1050" kern="1200">
                          <a:solidFill>
                            <a:schemeClr val="tx1">
                              <a:lumMod val="75000"/>
                              <a:lumOff val="25000"/>
                            </a:schemeClr>
                          </a:solidFill>
                          <a:latin typeface="メイリオ" panose="020B0604030504040204" pitchFamily="50" charset="-128"/>
                          <a:ea typeface="メイリオ" panose="020B0604030504040204" pitchFamily="50" charset="-128"/>
                          <a:cs typeface="+mn-cs"/>
                        </a:rPr>
                        <a:t>シャドー</a:t>
                      </a:r>
                      <a:r>
                        <a:rPr lang="en-US" altLang="ja-JP" sz="1050" kern="1200">
                          <a:solidFill>
                            <a:schemeClr val="tx1">
                              <a:lumMod val="75000"/>
                              <a:lumOff val="25000"/>
                            </a:schemeClr>
                          </a:solidFill>
                          <a:latin typeface="メイリオ" panose="020B0604030504040204" pitchFamily="50" charset="-128"/>
                          <a:ea typeface="メイリオ" panose="020B0604030504040204" pitchFamily="50" charset="-128"/>
                          <a:cs typeface="+mn-cs"/>
                        </a:rPr>
                        <a:t>IT</a:t>
                      </a:r>
                      <a:r>
                        <a:rPr lang="ja-JP" altLang="en-US" sz="1050" kern="1200">
                          <a:solidFill>
                            <a:schemeClr val="tx1">
                              <a:lumMod val="75000"/>
                              <a:lumOff val="25000"/>
                            </a:schemeClr>
                          </a:solidFill>
                          <a:latin typeface="メイリオ" panose="020B0604030504040204" pitchFamily="50" charset="-128"/>
                          <a:ea typeface="メイリオ" panose="020B0604030504040204" pitchFamily="50" charset="-128"/>
                          <a:cs typeface="+mn-cs"/>
                        </a:rPr>
                        <a:t>防止のために、管理外の</a:t>
                      </a:r>
                      <a:r>
                        <a:rPr lang="en-US" altLang="ja-JP" sz="1050" kern="1200">
                          <a:solidFill>
                            <a:schemeClr val="tx1">
                              <a:lumMod val="75000"/>
                              <a:lumOff val="25000"/>
                            </a:schemeClr>
                          </a:solidFill>
                          <a:latin typeface="メイリオ" panose="020B0604030504040204" pitchFamily="50" charset="-128"/>
                          <a:ea typeface="メイリオ" panose="020B0604030504040204" pitchFamily="50" charset="-128"/>
                          <a:cs typeface="+mn-cs"/>
                        </a:rPr>
                        <a:t>PC</a:t>
                      </a:r>
                      <a:r>
                        <a:rPr lang="ja-JP" altLang="en-US" sz="1050" kern="1200">
                          <a:solidFill>
                            <a:schemeClr val="tx1">
                              <a:lumMod val="75000"/>
                              <a:lumOff val="25000"/>
                            </a:schemeClr>
                          </a:solidFill>
                          <a:latin typeface="メイリオ" panose="020B0604030504040204" pitchFamily="50" charset="-128"/>
                          <a:ea typeface="メイリオ" panose="020B0604030504040204" pitchFamily="50" charset="-128"/>
                          <a:cs typeface="+mn-cs"/>
                        </a:rPr>
                        <a:t>の社内ネットワーク接続を検知・制御している。</a:t>
                      </a:r>
                    </a:p>
                  </a:txBody>
                  <a:tcPr marL="9525" marR="9525"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407767402"/>
                  </a:ext>
                </a:extLst>
              </a:tr>
            </a:tbl>
          </a:graphicData>
        </a:graphic>
      </p:graphicFrame>
      <p:sp>
        <p:nvSpPr>
          <p:cNvPr id="41" name="テキスト ボックス 40">
            <a:extLst>
              <a:ext uri="{FF2B5EF4-FFF2-40B4-BE49-F238E27FC236}">
                <a16:creationId xmlns:a16="http://schemas.microsoft.com/office/drawing/2014/main" id="{7483620A-2AB3-9829-2A90-90CA92DD5F58}"/>
              </a:ext>
            </a:extLst>
          </p:cNvPr>
          <p:cNvSpPr txBox="1"/>
          <p:nvPr/>
        </p:nvSpPr>
        <p:spPr>
          <a:xfrm>
            <a:off x="620862" y="3670563"/>
            <a:ext cx="3812222" cy="711733"/>
          </a:xfrm>
          <a:prstGeom prst="rect">
            <a:avLst/>
          </a:prstGeom>
          <a:noFill/>
        </p:spPr>
        <p:txBody>
          <a:bodyPr wrap="square" rtlCol="0">
            <a:spAutoFit/>
          </a:bodyPr>
          <a:lstStyle/>
          <a:p>
            <a:pPr>
              <a:lnSpc>
                <a:spcPct val="150000"/>
              </a:lnSpc>
            </a:pPr>
            <a:r>
              <a:rPr lang="ja-JP" altLang="en-US" sz="1400" b="1">
                <a:solidFill>
                  <a:schemeClr val="tx1">
                    <a:lumMod val="75000"/>
                    <a:lumOff val="25000"/>
                  </a:schemeClr>
                </a:solidFill>
                <a:latin typeface="メイリオ" panose="020B0604030504040204" pitchFamily="50" charset="-128"/>
                <a:ea typeface="メイリオ" panose="020B0604030504040204" pitchFamily="50" charset="-128"/>
              </a:rPr>
              <a:t>ネットワーク内の </a:t>
            </a:r>
            <a:r>
              <a:rPr lang="en-US" altLang="ja-JP" sz="1400" b="1">
                <a:solidFill>
                  <a:schemeClr val="tx1">
                    <a:lumMod val="75000"/>
                    <a:lumOff val="25000"/>
                  </a:schemeClr>
                </a:solidFill>
                <a:latin typeface="メイリオ" panose="020B0604030504040204" pitchFamily="50" charset="-128"/>
                <a:ea typeface="メイリオ" panose="020B0604030504040204" pitchFamily="50" charset="-128"/>
              </a:rPr>
              <a:t>ARP </a:t>
            </a:r>
            <a:r>
              <a:rPr lang="ja-JP" altLang="en-US" sz="1400" b="1">
                <a:solidFill>
                  <a:schemeClr val="tx1">
                    <a:lumMod val="75000"/>
                    <a:lumOff val="25000"/>
                  </a:schemeClr>
                </a:solidFill>
                <a:latin typeface="メイリオ" panose="020B0604030504040204" pitchFamily="50" charset="-128"/>
                <a:ea typeface="メイリオ" panose="020B0604030504040204" pitchFamily="50" charset="-128"/>
              </a:rPr>
              <a:t>パケットを読み取り、</a:t>
            </a:r>
            <a:endParaRPr lang="en-US" altLang="ja-JP" sz="1400" b="1">
              <a:solidFill>
                <a:schemeClr val="tx1">
                  <a:lumMod val="75000"/>
                  <a:lumOff val="25000"/>
                </a:schemeClr>
              </a:solidFill>
              <a:latin typeface="メイリオ" panose="020B0604030504040204" pitchFamily="50" charset="-128"/>
              <a:ea typeface="メイリオ" panose="020B0604030504040204" pitchFamily="50" charset="-128"/>
            </a:endParaRPr>
          </a:p>
          <a:p>
            <a:pPr>
              <a:lnSpc>
                <a:spcPct val="150000"/>
              </a:lnSpc>
            </a:pPr>
            <a:r>
              <a:rPr lang="ja-JP" altLang="en-US" sz="1400" b="1">
                <a:solidFill>
                  <a:schemeClr val="tx1">
                    <a:lumMod val="75000"/>
                    <a:lumOff val="25000"/>
                  </a:schemeClr>
                </a:solidFill>
                <a:latin typeface="メイリオ" panose="020B0604030504040204" pitchFamily="50" charset="-128"/>
                <a:ea typeface="メイリオ" panose="020B0604030504040204" pitchFamily="50" charset="-128"/>
              </a:rPr>
              <a:t>不正なデバイスのアクセスを検知・遮断</a:t>
            </a:r>
          </a:p>
        </p:txBody>
      </p:sp>
      <p:sp>
        <p:nvSpPr>
          <p:cNvPr id="42" name="テキスト ボックス 41">
            <a:extLst>
              <a:ext uri="{FF2B5EF4-FFF2-40B4-BE49-F238E27FC236}">
                <a16:creationId xmlns:a16="http://schemas.microsoft.com/office/drawing/2014/main" id="{981DBAA2-CFCA-99F3-65C5-69CA4B84048A}"/>
              </a:ext>
            </a:extLst>
          </p:cNvPr>
          <p:cNvSpPr txBox="1"/>
          <p:nvPr/>
        </p:nvSpPr>
        <p:spPr>
          <a:xfrm>
            <a:off x="585607" y="4486403"/>
            <a:ext cx="3858433" cy="1356782"/>
          </a:xfrm>
          <a:prstGeom prst="rect">
            <a:avLst/>
          </a:prstGeom>
          <a:noFill/>
          <a:ln>
            <a:noFill/>
          </a:ln>
        </p:spPr>
        <p:txBody>
          <a:bodyPr wrap="square" rtlCol="0">
            <a:spAutoFit/>
          </a:bodyPr>
          <a:lstStyle/>
          <a:p>
            <a:pPr>
              <a:lnSpc>
                <a:spcPct val="140000"/>
              </a:lnSpc>
            </a:pPr>
            <a:r>
              <a:rPr lang="ja-JP" altLang="en-US" sz="1200">
                <a:solidFill>
                  <a:schemeClr val="tx1">
                    <a:lumMod val="75000"/>
                    <a:lumOff val="25000"/>
                  </a:schemeClr>
                </a:solidFill>
                <a:latin typeface="メイリオ" panose="020B0604030504040204" pitchFamily="50" charset="-128"/>
                <a:ea typeface="メイリオ" panose="020B0604030504040204" pitchFamily="50" charset="-128"/>
              </a:rPr>
              <a:t>社内ネットワークへの管理外デバイスからの不正接続を検知・遮断できます。</a:t>
            </a:r>
            <a:r>
              <a:rPr lang="en-US" altLang="ja-JP" sz="1200">
                <a:solidFill>
                  <a:schemeClr val="tx1">
                    <a:lumMod val="75000"/>
                    <a:lumOff val="25000"/>
                  </a:schemeClr>
                </a:solidFill>
                <a:latin typeface="メイリオ" panose="020B0604030504040204" pitchFamily="50" charset="-128"/>
                <a:ea typeface="メイリオ" panose="020B0604030504040204" pitchFamily="50" charset="-128"/>
              </a:rPr>
              <a:t>LANSCOPE </a:t>
            </a:r>
            <a:r>
              <a:rPr lang="ja-JP" altLang="en-US" sz="1200">
                <a:solidFill>
                  <a:schemeClr val="tx1">
                    <a:lumMod val="75000"/>
                    <a:lumOff val="25000"/>
                  </a:schemeClr>
                </a:solidFill>
                <a:latin typeface="メイリオ" panose="020B0604030504040204" pitchFamily="50" charset="-128"/>
                <a:ea typeface="メイリオ" panose="020B0604030504040204" pitchFamily="50" charset="-128"/>
              </a:rPr>
              <a:t>と連携することで、</a:t>
            </a:r>
            <a:r>
              <a:rPr lang="en-US" altLang="ja-JP" sz="1200">
                <a:solidFill>
                  <a:schemeClr val="tx1">
                    <a:lumMod val="75000"/>
                    <a:lumOff val="25000"/>
                  </a:schemeClr>
                </a:solidFill>
                <a:latin typeface="メイリオ" panose="020B0604030504040204" pitchFamily="50" charset="-128"/>
                <a:ea typeface="メイリオ" panose="020B0604030504040204" pitchFamily="50" charset="-128"/>
              </a:rPr>
              <a:t>LANSCOPE </a:t>
            </a:r>
            <a:r>
              <a:rPr lang="ja-JP" altLang="en-US" sz="1200">
                <a:solidFill>
                  <a:schemeClr val="tx1">
                    <a:lumMod val="75000"/>
                    <a:lumOff val="25000"/>
                  </a:schemeClr>
                </a:solidFill>
                <a:latin typeface="メイリオ" panose="020B0604030504040204" pitchFamily="50" charset="-128"/>
                <a:ea typeface="メイリオ" panose="020B0604030504040204" pitchFamily="50" charset="-128"/>
              </a:rPr>
              <a:t>クラウドの管理外の </a:t>
            </a:r>
            <a:r>
              <a:rPr lang="en-US" altLang="ja-JP" sz="1200">
                <a:solidFill>
                  <a:schemeClr val="tx1">
                    <a:lumMod val="75000"/>
                    <a:lumOff val="25000"/>
                  </a:schemeClr>
                </a:solidFill>
                <a:latin typeface="メイリオ" panose="020B0604030504040204" pitchFamily="50" charset="-128"/>
                <a:ea typeface="メイリオ" panose="020B0604030504040204" pitchFamily="50" charset="-128"/>
              </a:rPr>
              <a:t>PC </a:t>
            </a:r>
            <a:r>
              <a:rPr lang="ja-JP" altLang="en-US" sz="1200">
                <a:solidFill>
                  <a:schemeClr val="tx1">
                    <a:lumMod val="75000"/>
                    <a:lumOff val="25000"/>
                  </a:schemeClr>
                </a:solidFill>
                <a:latin typeface="メイリオ" panose="020B0604030504040204" pitchFamily="50" charset="-128"/>
                <a:ea typeface="メイリオ" panose="020B0604030504040204" pitchFamily="50" charset="-128"/>
              </a:rPr>
              <a:t>を自動検知・遮断し、警告画面から </a:t>
            </a:r>
            <a:r>
              <a:rPr lang="en-US" altLang="ja-JP" sz="1200">
                <a:solidFill>
                  <a:schemeClr val="tx1">
                    <a:lumMod val="75000"/>
                    <a:lumOff val="25000"/>
                  </a:schemeClr>
                </a:solidFill>
                <a:latin typeface="メイリオ" panose="020B0604030504040204" pitchFamily="50" charset="-128"/>
                <a:ea typeface="メイリオ" panose="020B0604030504040204" pitchFamily="50" charset="-128"/>
              </a:rPr>
              <a:t>LANSCOPE </a:t>
            </a:r>
            <a:r>
              <a:rPr lang="ja-JP" altLang="en-US" sz="1200">
                <a:solidFill>
                  <a:schemeClr val="tx1">
                    <a:lumMod val="75000"/>
                    <a:lumOff val="25000"/>
                  </a:schemeClr>
                </a:solidFill>
                <a:latin typeface="メイリオ" panose="020B0604030504040204" pitchFamily="50" charset="-128"/>
                <a:ea typeface="メイリオ" panose="020B0604030504040204" pitchFamily="50" charset="-128"/>
              </a:rPr>
              <a:t>のクライアントのインストールを誘導することも可能です。</a:t>
            </a:r>
          </a:p>
        </p:txBody>
      </p:sp>
      <p:sp>
        <p:nvSpPr>
          <p:cNvPr id="43" name="角丸四角形 19">
            <a:extLst>
              <a:ext uri="{FF2B5EF4-FFF2-40B4-BE49-F238E27FC236}">
                <a16:creationId xmlns:a16="http://schemas.microsoft.com/office/drawing/2014/main" id="{BEDCF40C-EE52-2167-0A72-D9EE2E9537B8}"/>
              </a:ext>
            </a:extLst>
          </p:cNvPr>
          <p:cNvSpPr/>
          <p:nvPr/>
        </p:nvSpPr>
        <p:spPr>
          <a:xfrm>
            <a:off x="585607" y="3197125"/>
            <a:ext cx="3890599" cy="369331"/>
          </a:xfrm>
          <a:prstGeom prst="roundRect">
            <a:avLst>
              <a:gd name="adj" fmla="val 28836"/>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a:latin typeface="メイリオ" panose="020B0604030504040204" pitchFamily="50" charset="-128"/>
                <a:ea typeface="メイリオ" panose="020B0604030504040204" pitchFamily="50" charset="-128"/>
                <a:cs typeface="メイリオ" panose="020B0604030504040204" pitchFamily="50" charset="-128"/>
              </a:rPr>
              <a:t>不正 アクセス検知・遮断機能</a:t>
            </a:r>
          </a:p>
        </p:txBody>
      </p:sp>
      <p:pic>
        <p:nvPicPr>
          <p:cNvPr id="25" name="Picture 5" descr="C:\Users\tuematsu\Desktop\L2Blocker製品logo.gif">
            <a:extLst>
              <a:ext uri="{FF2B5EF4-FFF2-40B4-BE49-F238E27FC236}">
                <a16:creationId xmlns:a16="http://schemas.microsoft.com/office/drawing/2014/main" id="{EFC4B1BA-B8ED-7AB4-DF2D-8DEE73E9CB0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38759" y="240490"/>
            <a:ext cx="1839653" cy="350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図 8" descr="コンピューターのデスクトップ&#10;&#10;中程度の精度で自動的に生成された説明">
            <a:extLst>
              <a:ext uri="{FF2B5EF4-FFF2-40B4-BE49-F238E27FC236}">
                <a16:creationId xmlns:a16="http://schemas.microsoft.com/office/drawing/2014/main" id="{3DEEAC1D-980B-89F6-10DE-FA9C357D94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17768" y="3753201"/>
            <a:ext cx="3383657" cy="2379792"/>
          </a:xfrm>
          <a:prstGeom prst="rect">
            <a:avLst/>
          </a:prstGeom>
        </p:spPr>
      </p:pic>
      <p:pic>
        <p:nvPicPr>
          <p:cNvPr id="10" name="図 9" descr="ダイアグラム&#10;&#10;自動的に生成された説明">
            <a:extLst>
              <a:ext uri="{FF2B5EF4-FFF2-40B4-BE49-F238E27FC236}">
                <a16:creationId xmlns:a16="http://schemas.microsoft.com/office/drawing/2014/main" id="{C8B87B64-4AAC-EB8D-4955-5DB1C02749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60216" y="3753202"/>
            <a:ext cx="2899274" cy="2379791"/>
          </a:xfrm>
          <a:prstGeom prst="rect">
            <a:avLst/>
          </a:prstGeom>
        </p:spPr>
      </p:pic>
      <p:sp>
        <p:nvSpPr>
          <p:cNvPr id="11" name="正方形/長方形 10">
            <a:extLst>
              <a:ext uri="{FF2B5EF4-FFF2-40B4-BE49-F238E27FC236}">
                <a16:creationId xmlns:a16="http://schemas.microsoft.com/office/drawing/2014/main" id="{46833C0C-C82F-4C2E-3045-7002359150CE}"/>
              </a:ext>
            </a:extLst>
          </p:cNvPr>
          <p:cNvSpPr/>
          <p:nvPr/>
        </p:nvSpPr>
        <p:spPr>
          <a:xfrm>
            <a:off x="4811730" y="3302042"/>
            <a:ext cx="2700518" cy="261610"/>
          </a:xfrm>
          <a:prstGeom prst="rect">
            <a:avLst/>
          </a:prstGeom>
        </p:spPr>
        <p:txBody>
          <a:bodyPr wrap="square">
            <a:spAutoFit/>
          </a:bodyPr>
          <a:lstStyle/>
          <a:p>
            <a:r>
              <a:rPr lang="ja-JP" altLang="en-US" sz="1100" b="1">
                <a:solidFill>
                  <a:srgbClr val="4BB6C4"/>
                </a:solidFill>
                <a:latin typeface="メイリオ" panose="020B0604030504040204" pitchFamily="50" charset="-128"/>
                <a:ea typeface="メイリオ" panose="020B0604030504040204" pitchFamily="50" charset="-128"/>
              </a:rPr>
              <a:t>●</a:t>
            </a:r>
            <a:r>
              <a:rPr lang="ja-JP" altLang="en-US" sz="1100" b="1">
                <a:solidFill>
                  <a:schemeClr val="tx1">
                    <a:lumMod val="75000"/>
                    <a:lumOff val="25000"/>
                  </a:schemeClr>
                </a:solidFill>
                <a:latin typeface="メイリオ" panose="020B0604030504040204" pitchFamily="50" charset="-128"/>
                <a:ea typeface="メイリオ" panose="020B0604030504040204" pitchFamily="50" charset="-128"/>
              </a:rPr>
              <a:t>管理下にある機器は自動で許可</a:t>
            </a:r>
          </a:p>
        </p:txBody>
      </p:sp>
      <p:sp>
        <p:nvSpPr>
          <p:cNvPr id="12" name="正方形/長方形 11">
            <a:extLst>
              <a:ext uri="{FF2B5EF4-FFF2-40B4-BE49-F238E27FC236}">
                <a16:creationId xmlns:a16="http://schemas.microsoft.com/office/drawing/2014/main" id="{6E16A48D-4AAD-EF99-3659-CCE575F5A463}"/>
              </a:ext>
            </a:extLst>
          </p:cNvPr>
          <p:cNvSpPr/>
          <p:nvPr/>
        </p:nvSpPr>
        <p:spPr>
          <a:xfrm>
            <a:off x="8031180" y="3302042"/>
            <a:ext cx="2700518" cy="261610"/>
          </a:xfrm>
          <a:prstGeom prst="rect">
            <a:avLst/>
          </a:prstGeom>
        </p:spPr>
        <p:txBody>
          <a:bodyPr wrap="square">
            <a:spAutoFit/>
          </a:bodyPr>
          <a:lstStyle/>
          <a:p>
            <a:r>
              <a:rPr lang="ja-JP" altLang="en-US" sz="1100" b="1">
                <a:solidFill>
                  <a:srgbClr val="4BB6C4"/>
                </a:solidFill>
                <a:latin typeface="メイリオ" panose="020B0604030504040204" pitchFamily="50" charset="-128"/>
                <a:ea typeface="メイリオ" panose="020B0604030504040204" pitchFamily="50" charset="-128"/>
              </a:rPr>
              <a:t>●</a:t>
            </a:r>
            <a:r>
              <a:rPr lang="ja-JP" altLang="en-US" sz="1100" b="1">
                <a:solidFill>
                  <a:schemeClr val="tx1">
                    <a:lumMod val="75000"/>
                    <a:lumOff val="25000"/>
                  </a:schemeClr>
                </a:solidFill>
                <a:latin typeface="メイリオ" panose="020B0604030504040204" pitchFamily="50" charset="-128"/>
                <a:ea typeface="メイリオ" panose="020B0604030504040204" pitchFamily="50" charset="-128"/>
              </a:rPr>
              <a:t>管理外の機器は自動で遮断</a:t>
            </a:r>
          </a:p>
        </p:txBody>
      </p:sp>
    </p:spTree>
    <p:extLst>
      <p:ext uri="{BB962C8B-B14F-4D97-AF65-F5344CB8AC3E}">
        <p14:creationId xmlns:p14="http://schemas.microsoft.com/office/powerpoint/2010/main" val="37774265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プレースホルダー 3">
            <a:extLst>
              <a:ext uri="{FF2B5EF4-FFF2-40B4-BE49-F238E27FC236}">
                <a16:creationId xmlns:a16="http://schemas.microsoft.com/office/drawing/2014/main" id="{A919232C-0748-0085-AA4C-15434C9A01D4}"/>
              </a:ext>
            </a:extLst>
          </p:cNvPr>
          <p:cNvSpPr>
            <a:spLocks noGrp="1"/>
          </p:cNvSpPr>
          <p:nvPr>
            <p:ph type="body" sz="quarter" idx="15"/>
          </p:nvPr>
        </p:nvSpPr>
        <p:spPr>
          <a:xfrm>
            <a:off x="413588" y="269809"/>
            <a:ext cx="11074573" cy="291618"/>
          </a:xfrm>
        </p:spPr>
        <p:txBody>
          <a:bodyPr/>
          <a:lstStyle/>
          <a:p>
            <a:r>
              <a:rPr lang="en-US" altLang="ja-JP"/>
              <a:t>LANSCOPE </a:t>
            </a:r>
            <a:r>
              <a:rPr lang="ja-JP" altLang="en-US"/>
              <a:t>で実現する情報セキュリティ</a:t>
            </a:r>
          </a:p>
        </p:txBody>
      </p:sp>
      <p:graphicFrame>
        <p:nvGraphicFramePr>
          <p:cNvPr id="6" name="表 5">
            <a:extLst>
              <a:ext uri="{FF2B5EF4-FFF2-40B4-BE49-F238E27FC236}">
                <a16:creationId xmlns:a16="http://schemas.microsoft.com/office/drawing/2014/main" id="{CC776772-BB22-7D6F-52D9-F083C2A00F9A}"/>
              </a:ext>
            </a:extLst>
          </p:cNvPr>
          <p:cNvGraphicFramePr>
            <a:graphicFrameLocks noGrp="1"/>
          </p:cNvGraphicFramePr>
          <p:nvPr>
            <p:extLst>
              <p:ext uri="{D42A27DB-BD31-4B8C-83A1-F6EECF244321}">
                <p14:modId xmlns:p14="http://schemas.microsoft.com/office/powerpoint/2010/main" val="3905174713"/>
              </p:ext>
            </p:extLst>
          </p:nvPr>
        </p:nvGraphicFramePr>
        <p:xfrm>
          <a:off x="503105" y="869888"/>
          <a:ext cx="11117395" cy="671529"/>
        </p:xfrm>
        <a:graphic>
          <a:graphicData uri="http://schemas.openxmlformats.org/drawingml/2006/table">
            <a:tbl>
              <a:tblPr firstRow="1" bandRow="1">
                <a:tableStyleId>{2D5ABB26-0587-4C30-8999-92F81FD0307C}</a:tableStyleId>
              </a:tblPr>
              <a:tblGrid>
                <a:gridCol w="1001845">
                  <a:extLst>
                    <a:ext uri="{9D8B030D-6E8A-4147-A177-3AD203B41FA5}">
                      <a16:colId xmlns:a16="http://schemas.microsoft.com/office/drawing/2014/main" val="1193192979"/>
                    </a:ext>
                  </a:extLst>
                </a:gridCol>
                <a:gridCol w="10115550">
                  <a:extLst>
                    <a:ext uri="{9D8B030D-6E8A-4147-A177-3AD203B41FA5}">
                      <a16:colId xmlns:a16="http://schemas.microsoft.com/office/drawing/2014/main" val="1118545915"/>
                    </a:ext>
                  </a:extLst>
                </a:gridCol>
              </a:tblGrid>
              <a:tr h="263353">
                <a:tc gridSpan="2">
                  <a:txBody>
                    <a:bodyPr/>
                    <a:lstStyle/>
                    <a:p>
                      <a:pPr marL="0" marR="48895" algn="ctr">
                        <a:lnSpc>
                          <a:spcPct val="100000"/>
                        </a:lnSpc>
                        <a:spcBef>
                          <a:spcPts val="219"/>
                        </a:spcBef>
                      </a:pPr>
                      <a:r>
                        <a:rPr lang="en-US" altLang="ja-JP" sz="1000" b="1">
                          <a:solidFill>
                            <a:srgbClr val="FFFFFF"/>
                          </a:solidFill>
                          <a:latin typeface="メイリオ" panose="020B0604030504040204" pitchFamily="50" charset="-128"/>
                          <a:ea typeface="メイリオ" panose="020B0604030504040204" pitchFamily="50" charset="-128"/>
                          <a:cs typeface="MS UI Gothic"/>
                        </a:rPr>
                        <a:t>IT </a:t>
                      </a:r>
                      <a:r>
                        <a:rPr lang="ja-JP" altLang="en-US" sz="1000" b="1">
                          <a:solidFill>
                            <a:srgbClr val="FFFFFF"/>
                          </a:solidFill>
                          <a:latin typeface="メイリオ" panose="020B0604030504040204" pitchFamily="50" charset="-128"/>
                          <a:ea typeface="メイリオ" panose="020B0604030504040204" pitchFamily="50" charset="-128"/>
                          <a:cs typeface="MS UI Gothic"/>
                        </a:rPr>
                        <a:t>資産管理</a:t>
                      </a:r>
                      <a:endParaRPr sz="1000" b="1">
                        <a:latin typeface="メイリオ" panose="020B0604030504040204" pitchFamily="50" charset="-128"/>
                        <a:ea typeface="メイリオ" panose="020B0604030504040204" pitchFamily="50" charset="-128"/>
                        <a:cs typeface="MS UI Gothic"/>
                      </a:endParaRPr>
                    </a:p>
                  </a:txBody>
                  <a:tcPr marL="0" marR="0" marT="27939"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4BB6C4"/>
                    </a:solidFill>
                  </a:tcPr>
                </a:tc>
                <a:tc hMerge="1">
                  <a:txBody>
                    <a:bodyPr/>
                    <a:lstStyle/>
                    <a:p>
                      <a:endParaRPr kumimoji="1" lang="ja-JP" altLang="en-US"/>
                    </a:p>
                  </a:txBody>
                  <a:tcPr/>
                </a:tc>
                <a:extLst>
                  <a:ext uri="{0D108BD9-81ED-4DB2-BD59-A6C34878D82A}">
                    <a16:rowId xmlns:a16="http://schemas.microsoft.com/office/drawing/2014/main" val="384054781"/>
                  </a:ext>
                </a:extLst>
              </a:tr>
              <a:tr h="408176">
                <a:tc>
                  <a:txBody>
                    <a:bodyPr/>
                    <a:lstStyle/>
                    <a:p>
                      <a:pPr marL="55563" indent="-7938" algn="l" fontAlgn="ctr"/>
                      <a:r>
                        <a:rPr kumimoji="1" lang="ja-JP" altLang="en-US" sz="1000" b="1" kern="1200">
                          <a:solidFill>
                            <a:schemeClr val="tx1">
                              <a:lumMod val="75000"/>
                              <a:lumOff val="25000"/>
                            </a:schemeClr>
                          </a:solidFill>
                          <a:latin typeface="メイリオ" panose="020B0604030504040204" pitchFamily="50" charset="-128"/>
                          <a:ea typeface="メイリオ" panose="020B0604030504040204" pitchFamily="50" charset="-128"/>
                          <a:cs typeface="+mn-cs"/>
                        </a:rPr>
                        <a:t>１－９</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DFF2F5"/>
                    </a:solidFill>
                  </a:tcPr>
                </a:tc>
                <a:tc>
                  <a:txBody>
                    <a:bodyPr/>
                    <a:lstStyle/>
                    <a:p>
                      <a:pPr marL="74613" indent="0" algn="l" fontAlgn="t">
                        <a:lnSpc>
                          <a:spcPts val="1300"/>
                        </a:lnSpc>
                      </a:pPr>
                      <a:r>
                        <a:rPr lang="ja-JP" altLang="en-US" sz="1050" kern="1200">
                          <a:solidFill>
                            <a:schemeClr val="tx1">
                              <a:lumMod val="75000"/>
                              <a:lumOff val="25000"/>
                            </a:schemeClr>
                          </a:solidFill>
                          <a:latin typeface="メイリオ" panose="020B0604030504040204" pitchFamily="50" charset="-128"/>
                          <a:ea typeface="メイリオ" panose="020B0604030504040204" pitchFamily="50" charset="-128"/>
                          <a:cs typeface="+mn-cs"/>
                        </a:rPr>
                        <a:t>遠隔地にあるデバイスでトラブルが発生した場合に、リモートコントロールを実施することができる。</a:t>
                      </a:r>
                    </a:p>
                  </a:txBody>
                  <a:tcPr marL="9525" marR="9525"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407767402"/>
                  </a:ext>
                </a:extLst>
              </a:tr>
            </a:tbl>
          </a:graphicData>
        </a:graphic>
      </p:graphicFrame>
      <p:sp>
        <p:nvSpPr>
          <p:cNvPr id="41" name="テキスト ボックス 40">
            <a:extLst>
              <a:ext uri="{FF2B5EF4-FFF2-40B4-BE49-F238E27FC236}">
                <a16:creationId xmlns:a16="http://schemas.microsoft.com/office/drawing/2014/main" id="{7483620A-2AB3-9829-2A90-90CA92DD5F58}"/>
              </a:ext>
            </a:extLst>
          </p:cNvPr>
          <p:cNvSpPr txBox="1"/>
          <p:nvPr/>
        </p:nvSpPr>
        <p:spPr>
          <a:xfrm>
            <a:off x="620862" y="3670563"/>
            <a:ext cx="3812222" cy="711733"/>
          </a:xfrm>
          <a:prstGeom prst="rect">
            <a:avLst/>
          </a:prstGeom>
          <a:noFill/>
        </p:spPr>
        <p:txBody>
          <a:bodyPr wrap="square" rtlCol="0">
            <a:spAutoFit/>
          </a:bodyPr>
          <a:lstStyle/>
          <a:p>
            <a:pPr>
              <a:lnSpc>
                <a:spcPct val="150000"/>
              </a:lnSpc>
            </a:pPr>
            <a:r>
              <a:rPr lang="ja-JP" altLang="en-US" sz="1400" b="1">
                <a:solidFill>
                  <a:schemeClr val="tx1">
                    <a:lumMod val="75000"/>
                    <a:lumOff val="25000"/>
                  </a:schemeClr>
                </a:solidFill>
                <a:latin typeface="メイリオ" panose="020B0604030504040204" pitchFamily="50" charset="-128"/>
                <a:ea typeface="メイリオ" panose="020B0604030504040204" pitchFamily="50" charset="-128"/>
              </a:rPr>
              <a:t>画面共有をしながら、</a:t>
            </a:r>
            <a:r>
              <a:rPr lang="en-US" altLang="ja-JP" sz="1400" b="1">
                <a:solidFill>
                  <a:schemeClr val="tx1">
                    <a:lumMod val="75000"/>
                    <a:lumOff val="25000"/>
                  </a:schemeClr>
                </a:solidFill>
                <a:latin typeface="メイリオ" panose="020B0604030504040204" pitchFamily="50" charset="-128"/>
                <a:ea typeface="メイリオ" panose="020B0604030504040204" pitchFamily="50" charset="-128"/>
              </a:rPr>
              <a:t>PC</a:t>
            </a:r>
            <a:r>
              <a:rPr lang="ja-JP" altLang="en-US" sz="1400" b="1">
                <a:solidFill>
                  <a:schemeClr val="tx1">
                    <a:lumMod val="75000"/>
                    <a:lumOff val="25000"/>
                  </a:schemeClr>
                </a:solidFill>
                <a:latin typeface="メイリオ" panose="020B0604030504040204" pitchFamily="50" charset="-128"/>
                <a:ea typeface="メイリオ" panose="020B0604030504040204" pitchFamily="50" charset="-128"/>
              </a:rPr>
              <a:t>・スマホ・タブレットの遠隔サポートを実現</a:t>
            </a:r>
          </a:p>
        </p:txBody>
      </p:sp>
      <p:sp>
        <p:nvSpPr>
          <p:cNvPr id="42" name="テキスト ボックス 41">
            <a:extLst>
              <a:ext uri="{FF2B5EF4-FFF2-40B4-BE49-F238E27FC236}">
                <a16:creationId xmlns:a16="http://schemas.microsoft.com/office/drawing/2014/main" id="{981DBAA2-CFCA-99F3-65C5-69CA4B84048A}"/>
              </a:ext>
            </a:extLst>
          </p:cNvPr>
          <p:cNvSpPr txBox="1"/>
          <p:nvPr/>
        </p:nvSpPr>
        <p:spPr>
          <a:xfrm>
            <a:off x="585607" y="4486403"/>
            <a:ext cx="3858433" cy="1366528"/>
          </a:xfrm>
          <a:prstGeom prst="rect">
            <a:avLst/>
          </a:prstGeom>
          <a:noFill/>
          <a:ln>
            <a:noFill/>
          </a:ln>
        </p:spPr>
        <p:txBody>
          <a:bodyPr wrap="square" rtlCol="0">
            <a:spAutoFit/>
          </a:bodyPr>
          <a:lstStyle/>
          <a:p>
            <a:pPr algn="just">
              <a:lnSpc>
                <a:spcPct val="140000"/>
              </a:lnSpc>
            </a:pPr>
            <a:r>
              <a:rPr lang="ja-JP" altLang="en-US" sz="1200" b="0">
                <a:solidFill>
                  <a:schemeClr val="tx1">
                    <a:lumMod val="75000"/>
                    <a:lumOff val="25000"/>
                  </a:schemeClr>
                </a:solidFill>
                <a:latin typeface="メイリオ" panose="020B0604030504040204" pitchFamily="50" charset="-128"/>
                <a:ea typeface="メイリオ" panose="020B0604030504040204" pitchFamily="50" charset="-128"/>
              </a:rPr>
              <a:t>遠隔地にあるサーバーや</a:t>
            </a:r>
            <a:r>
              <a:rPr lang="en-US" altLang="ja-JP" sz="1200" b="0">
                <a:solidFill>
                  <a:schemeClr val="tx1">
                    <a:lumMod val="75000"/>
                    <a:lumOff val="25000"/>
                  </a:schemeClr>
                </a:solidFill>
                <a:latin typeface="メイリオ" panose="020B0604030504040204" pitchFamily="50" charset="-128"/>
                <a:ea typeface="メイリオ" panose="020B0604030504040204" pitchFamily="50" charset="-128"/>
              </a:rPr>
              <a:t> PC</a:t>
            </a:r>
            <a:r>
              <a:rPr lang="ja-JP" altLang="en-US" sz="1200" b="0">
                <a:solidFill>
                  <a:schemeClr val="tx1">
                    <a:lumMod val="75000"/>
                    <a:lumOff val="25000"/>
                  </a:schemeClr>
                </a:solidFill>
                <a:latin typeface="メイリオ" panose="020B0604030504040204" pitchFamily="50" charset="-128"/>
                <a:ea typeface="メイリオ" panose="020B0604030504040204" pitchFamily="50" charset="-128"/>
              </a:rPr>
              <a:t>、スマホへの「リモート操作」「画面共有」を実現します。常駐エージェントがインストールされていないデバイスでも、リモートコントロールが可能なため、急なトラブル対応や遠隔地のサーバーのメンテナンスにも活用できます。</a:t>
            </a:r>
            <a:endParaRPr lang="en-US" altLang="ja-JP" sz="1200" b="0">
              <a:solidFill>
                <a:schemeClr val="tx1">
                  <a:lumMod val="75000"/>
                  <a:lumOff val="25000"/>
                </a:schemeClr>
              </a:solidFill>
              <a:latin typeface="メイリオ" panose="020B0604030504040204" pitchFamily="50" charset="-128"/>
              <a:ea typeface="メイリオ" panose="020B0604030504040204" pitchFamily="50" charset="-128"/>
            </a:endParaRPr>
          </a:p>
        </p:txBody>
      </p:sp>
      <p:sp>
        <p:nvSpPr>
          <p:cNvPr id="43" name="角丸四角形 19">
            <a:extLst>
              <a:ext uri="{FF2B5EF4-FFF2-40B4-BE49-F238E27FC236}">
                <a16:creationId xmlns:a16="http://schemas.microsoft.com/office/drawing/2014/main" id="{BEDCF40C-EE52-2167-0A72-D9EE2E9537B8}"/>
              </a:ext>
            </a:extLst>
          </p:cNvPr>
          <p:cNvSpPr/>
          <p:nvPr/>
        </p:nvSpPr>
        <p:spPr>
          <a:xfrm>
            <a:off x="585607" y="3197125"/>
            <a:ext cx="3890599" cy="369331"/>
          </a:xfrm>
          <a:prstGeom prst="roundRect">
            <a:avLst>
              <a:gd name="adj" fmla="val 28836"/>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a:latin typeface="メイリオ" panose="020B0604030504040204" pitchFamily="50" charset="-128"/>
                <a:ea typeface="メイリオ" panose="020B0604030504040204" pitchFamily="50" charset="-128"/>
                <a:cs typeface="メイリオ" panose="020B0604030504040204" pitchFamily="50" charset="-128"/>
              </a:rPr>
              <a:t>リモートコントロール機能</a:t>
            </a:r>
          </a:p>
        </p:txBody>
      </p:sp>
      <p:pic>
        <p:nvPicPr>
          <p:cNvPr id="50" name="図 49" descr="地図と文字のスマートフォンのスクリーンショット&#10;&#10;自動的に生成された説明">
            <a:extLst>
              <a:ext uri="{FF2B5EF4-FFF2-40B4-BE49-F238E27FC236}">
                <a16:creationId xmlns:a16="http://schemas.microsoft.com/office/drawing/2014/main" id="{4C65F4D0-C647-CB3C-D350-309B1804815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24127" r="66713"/>
          <a:stretch/>
        </p:blipFill>
        <p:spPr>
          <a:xfrm>
            <a:off x="6101772" y="4026429"/>
            <a:ext cx="4857164" cy="2355539"/>
          </a:xfrm>
          <a:prstGeom prst="rect">
            <a:avLst/>
          </a:prstGeom>
        </p:spPr>
      </p:pic>
      <p:sp>
        <p:nvSpPr>
          <p:cNvPr id="51" name="四角形: 角を丸くする 25">
            <a:extLst>
              <a:ext uri="{FF2B5EF4-FFF2-40B4-BE49-F238E27FC236}">
                <a16:creationId xmlns:a16="http://schemas.microsoft.com/office/drawing/2014/main" id="{41CC9AC1-7018-5A94-EF25-C8A0838E9567}"/>
              </a:ext>
            </a:extLst>
          </p:cNvPr>
          <p:cNvSpPr/>
          <p:nvPr/>
        </p:nvSpPr>
        <p:spPr>
          <a:xfrm>
            <a:off x="5802743" y="3036726"/>
            <a:ext cx="1776268" cy="785802"/>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kumimoji="1" lang="ja-JP" altLang="en-US" sz="11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トラブル時の</a:t>
            </a:r>
            <a:endParaRPr kumimoji="1" lang="en-US" altLang="ja-JP" sz="11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lnSpc>
                <a:spcPct val="120000"/>
              </a:lnSpc>
            </a:pPr>
            <a:r>
              <a:rPr kumimoji="1" lang="ja-JP" altLang="en-US" sz="11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ヘルプデスク対応</a:t>
            </a:r>
          </a:p>
        </p:txBody>
      </p:sp>
      <p:sp>
        <p:nvSpPr>
          <p:cNvPr id="52" name="四角形: 角を丸くする 26">
            <a:extLst>
              <a:ext uri="{FF2B5EF4-FFF2-40B4-BE49-F238E27FC236}">
                <a16:creationId xmlns:a16="http://schemas.microsoft.com/office/drawing/2014/main" id="{850BCF69-C87C-C6F7-71F6-186C981F682C}"/>
              </a:ext>
            </a:extLst>
          </p:cNvPr>
          <p:cNvSpPr/>
          <p:nvPr/>
        </p:nvSpPr>
        <p:spPr>
          <a:xfrm>
            <a:off x="7642052" y="3026380"/>
            <a:ext cx="1761595" cy="796148"/>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kumimoji="1" lang="ja-JP" altLang="en-US" sz="11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遠隔地のサーバー</a:t>
            </a:r>
            <a:endParaRPr kumimoji="1" lang="en-US" altLang="ja-JP" sz="11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lnSpc>
                <a:spcPct val="120000"/>
              </a:lnSpc>
            </a:pPr>
            <a:r>
              <a:rPr kumimoji="1" lang="ja-JP" altLang="en-US" sz="11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メンテナンスも</a:t>
            </a:r>
            <a:endParaRPr kumimoji="1" lang="en-US" altLang="ja-JP" sz="11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lnSpc>
                <a:spcPct val="120000"/>
              </a:lnSpc>
            </a:pPr>
            <a:r>
              <a:rPr kumimoji="1" lang="ja-JP" altLang="en-US" sz="11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自席から実現</a:t>
            </a:r>
          </a:p>
        </p:txBody>
      </p:sp>
      <p:sp>
        <p:nvSpPr>
          <p:cNvPr id="53" name="四角形: 角を丸くする 27">
            <a:extLst>
              <a:ext uri="{FF2B5EF4-FFF2-40B4-BE49-F238E27FC236}">
                <a16:creationId xmlns:a16="http://schemas.microsoft.com/office/drawing/2014/main" id="{4F4E54F6-7B3B-D10E-F48E-8290EEFC3391}"/>
              </a:ext>
            </a:extLst>
          </p:cNvPr>
          <p:cNvSpPr/>
          <p:nvPr/>
        </p:nvSpPr>
        <p:spPr>
          <a:xfrm>
            <a:off x="9466506" y="3026380"/>
            <a:ext cx="1780241" cy="796148"/>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kumimoji="1" lang="en-US" altLang="ja-JP" sz="11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iOS</a:t>
            </a:r>
            <a:r>
              <a:rPr kumimoji="1" lang="ja-JP" altLang="en-US" sz="11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11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Android </a:t>
            </a:r>
            <a:r>
              <a:rPr kumimoji="1" lang="ja-JP" altLang="en-US" sz="11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も画面を</a:t>
            </a:r>
            <a:endParaRPr kumimoji="1" lang="en-US" altLang="ja-JP" sz="11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lnSpc>
                <a:spcPct val="120000"/>
              </a:lnSpc>
            </a:pPr>
            <a:r>
              <a:rPr kumimoji="1" lang="ja-JP" altLang="en-US" sz="11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共有しながらサポート</a:t>
            </a:r>
          </a:p>
        </p:txBody>
      </p:sp>
      <p:pic>
        <p:nvPicPr>
          <p:cNvPr id="12" name="図 11">
            <a:extLst>
              <a:ext uri="{FF2B5EF4-FFF2-40B4-BE49-F238E27FC236}">
                <a16:creationId xmlns:a16="http://schemas.microsoft.com/office/drawing/2014/main" id="{DBA22092-E04B-E720-60F5-0415E8196B72}"/>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9964834" y="269809"/>
            <a:ext cx="1813578" cy="300493"/>
          </a:xfrm>
          <a:prstGeom prst="rect">
            <a:avLst/>
          </a:prstGeom>
        </p:spPr>
      </p:pic>
    </p:spTree>
    <p:extLst>
      <p:ext uri="{BB962C8B-B14F-4D97-AF65-F5344CB8AC3E}">
        <p14:creationId xmlns:p14="http://schemas.microsoft.com/office/powerpoint/2010/main" val="34807377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プレースホルダー 3">
            <a:extLst>
              <a:ext uri="{FF2B5EF4-FFF2-40B4-BE49-F238E27FC236}">
                <a16:creationId xmlns:a16="http://schemas.microsoft.com/office/drawing/2014/main" id="{A919232C-0748-0085-AA4C-15434C9A01D4}"/>
              </a:ext>
            </a:extLst>
          </p:cNvPr>
          <p:cNvSpPr>
            <a:spLocks noGrp="1"/>
          </p:cNvSpPr>
          <p:nvPr>
            <p:ph type="body" sz="quarter" idx="15"/>
          </p:nvPr>
        </p:nvSpPr>
        <p:spPr/>
        <p:txBody>
          <a:bodyPr/>
          <a:lstStyle/>
          <a:p>
            <a:r>
              <a:rPr lang="en-US" altLang="ja-JP"/>
              <a:t>LANSCOPE </a:t>
            </a:r>
            <a:r>
              <a:rPr lang="ja-JP" altLang="en-US"/>
              <a:t>で実現する情報セキュリティ</a:t>
            </a:r>
          </a:p>
        </p:txBody>
      </p:sp>
      <p:graphicFrame>
        <p:nvGraphicFramePr>
          <p:cNvPr id="16" name="表 15">
            <a:extLst>
              <a:ext uri="{FF2B5EF4-FFF2-40B4-BE49-F238E27FC236}">
                <a16:creationId xmlns:a16="http://schemas.microsoft.com/office/drawing/2014/main" id="{A868F258-869E-8BA0-ADAE-9EDEFCF98E13}"/>
              </a:ext>
            </a:extLst>
          </p:cNvPr>
          <p:cNvGraphicFramePr>
            <a:graphicFrameLocks noGrp="1"/>
          </p:cNvGraphicFramePr>
          <p:nvPr>
            <p:extLst>
              <p:ext uri="{D42A27DB-BD31-4B8C-83A1-F6EECF244321}">
                <p14:modId xmlns:p14="http://schemas.microsoft.com/office/powerpoint/2010/main" val="4196133286"/>
              </p:ext>
            </p:extLst>
          </p:nvPr>
        </p:nvGraphicFramePr>
        <p:xfrm>
          <a:off x="503105" y="869888"/>
          <a:ext cx="11117395" cy="1925565"/>
        </p:xfrm>
        <a:graphic>
          <a:graphicData uri="http://schemas.openxmlformats.org/drawingml/2006/table">
            <a:tbl>
              <a:tblPr firstRow="1" bandRow="1">
                <a:tableStyleId>{2D5ABB26-0587-4C30-8999-92F81FD0307C}</a:tableStyleId>
              </a:tblPr>
              <a:tblGrid>
                <a:gridCol w="1001845">
                  <a:extLst>
                    <a:ext uri="{9D8B030D-6E8A-4147-A177-3AD203B41FA5}">
                      <a16:colId xmlns:a16="http://schemas.microsoft.com/office/drawing/2014/main" val="1193192979"/>
                    </a:ext>
                  </a:extLst>
                </a:gridCol>
                <a:gridCol w="10115550">
                  <a:extLst>
                    <a:ext uri="{9D8B030D-6E8A-4147-A177-3AD203B41FA5}">
                      <a16:colId xmlns:a16="http://schemas.microsoft.com/office/drawing/2014/main" val="1118545915"/>
                    </a:ext>
                  </a:extLst>
                </a:gridCol>
              </a:tblGrid>
              <a:tr h="263353">
                <a:tc gridSpan="2">
                  <a:txBody>
                    <a:bodyPr/>
                    <a:lstStyle/>
                    <a:p>
                      <a:pPr marL="0" marR="48895" algn="ctr">
                        <a:lnSpc>
                          <a:spcPct val="100000"/>
                        </a:lnSpc>
                        <a:spcBef>
                          <a:spcPts val="219"/>
                        </a:spcBef>
                      </a:pPr>
                      <a:r>
                        <a:rPr lang="ja-JP" altLang="en-US" sz="1000" b="1">
                          <a:solidFill>
                            <a:srgbClr val="FFFFFF"/>
                          </a:solidFill>
                          <a:latin typeface="メイリオ" panose="020B0604030504040204" pitchFamily="50" charset="-128"/>
                          <a:ea typeface="メイリオ" panose="020B0604030504040204" pitchFamily="50" charset="-128"/>
                          <a:cs typeface="MS UI Gothic"/>
                        </a:rPr>
                        <a:t>情報漏洩対策</a:t>
                      </a:r>
                      <a:endParaRPr sz="1000" b="1">
                        <a:latin typeface="メイリオ" panose="020B0604030504040204" pitchFamily="50" charset="-128"/>
                        <a:ea typeface="メイリオ" panose="020B0604030504040204" pitchFamily="50" charset="-128"/>
                        <a:cs typeface="MS UI Gothic"/>
                      </a:endParaRPr>
                    </a:p>
                  </a:txBody>
                  <a:tcPr marL="0" marR="0" marT="27939"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4BB6C4"/>
                    </a:solidFill>
                  </a:tcPr>
                </a:tc>
                <a:tc hMerge="1">
                  <a:txBody>
                    <a:bodyPr/>
                    <a:lstStyle/>
                    <a:p>
                      <a:endParaRPr kumimoji="1" lang="ja-JP" altLang="en-US"/>
                    </a:p>
                  </a:txBody>
                  <a:tcPr/>
                </a:tc>
                <a:extLst>
                  <a:ext uri="{0D108BD9-81ED-4DB2-BD59-A6C34878D82A}">
                    <a16:rowId xmlns:a16="http://schemas.microsoft.com/office/drawing/2014/main" val="384054781"/>
                  </a:ext>
                </a:extLst>
              </a:tr>
              <a:tr h="408176">
                <a:tc>
                  <a:txBody>
                    <a:bodyPr/>
                    <a:lstStyle/>
                    <a:p>
                      <a:pPr marL="55563" indent="-7938" algn="l" fontAlgn="ctr"/>
                      <a:r>
                        <a:rPr kumimoji="1" lang="ja-JP" altLang="en-US" sz="1000" b="1" kern="1200">
                          <a:solidFill>
                            <a:schemeClr val="tx1">
                              <a:lumMod val="75000"/>
                              <a:lumOff val="25000"/>
                            </a:schemeClr>
                          </a:solidFill>
                          <a:latin typeface="メイリオ" panose="020B0604030504040204" pitchFamily="50" charset="-128"/>
                          <a:ea typeface="メイリオ" panose="020B0604030504040204" pitchFamily="50" charset="-128"/>
                          <a:cs typeface="+mn-cs"/>
                        </a:rPr>
                        <a:t>２－３</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DFF2F5"/>
                    </a:solidFill>
                  </a:tcPr>
                </a:tc>
                <a:tc>
                  <a:txBody>
                    <a:bodyPr/>
                    <a:lstStyle/>
                    <a:p>
                      <a:pPr marL="74613" indent="0" algn="l" fontAlgn="t">
                        <a:lnSpc>
                          <a:spcPts val="1300"/>
                        </a:lnSpc>
                      </a:pPr>
                      <a:r>
                        <a:rPr lang="ja-JP" altLang="en-US" sz="1050" kern="1200">
                          <a:solidFill>
                            <a:schemeClr val="tx1">
                              <a:lumMod val="75000"/>
                              <a:lumOff val="25000"/>
                            </a:schemeClr>
                          </a:solidFill>
                          <a:latin typeface="メイリオ" panose="020B0604030504040204" pitchFamily="50" charset="-128"/>
                          <a:ea typeface="メイリオ" panose="020B0604030504040204" pitchFamily="50" charset="-128"/>
                          <a:cs typeface="+mn-cs"/>
                        </a:rPr>
                        <a:t>有事の際の証跡として、操作ログを取得している。</a:t>
                      </a:r>
                    </a:p>
                  </a:txBody>
                  <a:tcPr marL="9525" marR="9525"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407767402"/>
                  </a:ext>
                </a:extLst>
              </a:tr>
              <a:tr h="418012">
                <a:tc>
                  <a:txBody>
                    <a:bodyPr/>
                    <a:lstStyle/>
                    <a:p>
                      <a:pPr marL="55563" indent="-7938" algn="l" fontAlgn="ctr"/>
                      <a:r>
                        <a:rPr kumimoji="1" lang="ja-JP" altLang="en-US" sz="1000" b="1" kern="1200">
                          <a:solidFill>
                            <a:schemeClr val="tx1">
                              <a:lumMod val="75000"/>
                              <a:lumOff val="25000"/>
                            </a:schemeClr>
                          </a:solidFill>
                          <a:latin typeface="メイリオ" panose="020B0604030504040204" pitchFamily="50" charset="-128"/>
                          <a:ea typeface="メイリオ" panose="020B0604030504040204" pitchFamily="50" charset="-128"/>
                          <a:cs typeface="+mn-cs"/>
                        </a:rPr>
                        <a:t>２－４</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DFF2F5"/>
                    </a:solidFill>
                  </a:tcPr>
                </a:tc>
                <a:tc>
                  <a:txBody>
                    <a:bodyPr/>
                    <a:lstStyle/>
                    <a:p>
                      <a:pPr marL="74613" indent="0" algn="l" fontAlgn="t">
                        <a:lnSpc>
                          <a:spcPts val="1300"/>
                        </a:lnSpc>
                      </a:pPr>
                      <a:r>
                        <a:rPr lang="en-US" altLang="ja-JP" sz="1050" kern="1200">
                          <a:solidFill>
                            <a:schemeClr val="tx1">
                              <a:lumMod val="75000"/>
                              <a:lumOff val="25000"/>
                            </a:schemeClr>
                          </a:solidFill>
                          <a:latin typeface="メイリオ" panose="020B0604030504040204" pitchFamily="50" charset="-128"/>
                          <a:ea typeface="メイリオ" panose="020B0604030504040204" pitchFamily="50" charset="-128"/>
                          <a:cs typeface="+mn-cs"/>
                        </a:rPr>
                        <a:t>Gmail </a:t>
                      </a:r>
                      <a:r>
                        <a:rPr lang="ja-JP" altLang="en-US" sz="1050" kern="1200">
                          <a:solidFill>
                            <a:schemeClr val="tx1">
                              <a:lumMod val="75000"/>
                              <a:lumOff val="25000"/>
                            </a:schemeClr>
                          </a:solidFill>
                          <a:latin typeface="メイリオ" panose="020B0604030504040204" pitchFamily="50" charset="-128"/>
                          <a:ea typeface="メイリオ" panose="020B0604030504040204" pitchFamily="50" charset="-128"/>
                          <a:cs typeface="+mn-cs"/>
                        </a:rPr>
                        <a:t>の利用や認めていないクラウドサービスへのファイルアップロードなどを監視する仕組みがある。</a:t>
                      </a:r>
                    </a:p>
                  </a:txBody>
                  <a:tcPr marL="9525" marR="9525"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884985865"/>
                  </a:ext>
                </a:extLst>
              </a:tr>
              <a:tr h="418012">
                <a:tc>
                  <a:txBody>
                    <a:bodyPr/>
                    <a:lstStyle/>
                    <a:p>
                      <a:pPr marL="55563" indent="-7938" algn="l" fontAlgn="ctr"/>
                      <a:r>
                        <a:rPr kumimoji="1" lang="ja-JP" altLang="en-US" sz="1000" b="1" kern="1200">
                          <a:solidFill>
                            <a:schemeClr val="tx1">
                              <a:lumMod val="75000"/>
                              <a:lumOff val="25000"/>
                            </a:schemeClr>
                          </a:solidFill>
                          <a:latin typeface="メイリオ" panose="020B0604030504040204" pitchFamily="50" charset="-128"/>
                          <a:ea typeface="メイリオ" panose="020B0604030504040204" pitchFamily="50" charset="-128"/>
                          <a:cs typeface="+mn-cs"/>
                        </a:rPr>
                        <a:t>２－５</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DFF2F5"/>
                    </a:solidFill>
                  </a:tcPr>
                </a:tc>
                <a:tc>
                  <a:txBody>
                    <a:bodyPr/>
                    <a:lstStyle/>
                    <a:p>
                      <a:pPr marL="74613" indent="0" algn="l" fontAlgn="t">
                        <a:lnSpc>
                          <a:spcPts val="1300"/>
                        </a:lnSpc>
                      </a:pPr>
                      <a:r>
                        <a:rPr lang="ja-JP" altLang="en-US" sz="1050" kern="1200">
                          <a:solidFill>
                            <a:schemeClr val="tx1">
                              <a:lumMod val="75000"/>
                              <a:lumOff val="25000"/>
                            </a:schemeClr>
                          </a:solidFill>
                          <a:latin typeface="メイリオ" panose="020B0604030504040204" pitchFamily="50" charset="-128"/>
                          <a:ea typeface="メイリオ" panose="020B0604030504040204" pitchFamily="50" charset="-128"/>
                          <a:cs typeface="+mn-cs"/>
                        </a:rPr>
                        <a:t>取得した操作ログは、</a:t>
                      </a:r>
                      <a:r>
                        <a:rPr lang="en-US" altLang="ja-JP" sz="1050" kern="1200">
                          <a:solidFill>
                            <a:schemeClr val="tx1">
                              <a:lumMod val="75000"/>
                              <a:lumOff val="25000"/>
                            </a:schemeClr>
                          </a:solidFill>
                          <a:latin typeface="メイリオ" panose="020B0604030504040204" pitchFamily="50" charset="-128"/>
                          <a:ea typeface="メイリオ" panose="020B0604030504040204" pitchFamily="50" charset="-128"/>
                          <a:cs typeface="+mn-cs"/>
                        </a:rPr>
                        <a:t>1</a:t>
                      </a:r>
                      <a:r>
                        <a:rPr lang="ja-JP" altLang="en-US" sz="1050" kern="1200">
                          <a:solidFill>
                            <a:schemeClr val="tx1">
                              <a:lumMod val="75000"/>
                              <a:lumOff val="25000"/>
                            </a:schemeClr>
                          </a:solidFill>
                          <a:latin typeface="メイリオ" panose="020B0604030504040204" pitchFamily="50" charset="-128"/>
                          <a:ea typeface="メイリオ" panose="020B0604030504040204" pitchFamily="50" charset="-128"/>
                          <a:cs typeface="+mn-cs"/>
                        </a:rPr>
                        <a:t>年以上保存し、調査に利用することができる。</a:t>
                      </a:r>
                    </a:p>
                  </a:txBody>
                  <a:tcPr marL="9525" marR="9525"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2231188853"/>
                  </a:ext>
                </a:extLst>
              </a:tr>
              <a:tr h="418012">
                <a:tc>
                  <a:txBody>
                    <a:bodyPr/>
                    <a:lstStyle/>
                    <a:p>
                      <a:pPr marL="55563" indent="-7938" algn="l" fontAlgn="ctr"/>
                      <a:r>
                        <a:rPr kumimoji="1" lang="ja-JP" altLang="en-US" sz="1000" b="1" kern="1200">
                          <a:solidFill>
                            <a:schemeClr val="tx1">
                              <a:lumMod val="75000"/>
                              <a:lumOff val="25000"/>
                            </a:schemeClr>
                          </a:solidFill>
                          <a:latin typeface="メイリオ" panose="020B0604030504040204" pitchFamily="50" charset="-128"/>
                          <a:ea typeface="メイリオ" panose="020B0604030504040204" pitchFamily="50" charset="-128"/>
                          <a:cs typeface="+mn-cs"/>
                        </a:rPr>
                        <a:t>２－９</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DFF2F5"/>
                    </a:solidFill>
                  </a:tcPr>
                </a:tc>
                <a:tc>
                  <a:txBody>
                    <a:bodyPr/>
                    <a:lstStyle/>
                    <a:p>
                      <a:pPr marL="74613" indent="0" algn="l" fontAlgn="t">
                        <a:lnSpc>
                          <a:spcPts val="1300"/>
                        </a:lnSpc>
                      </a:pPr>
                      <a:r>
                        <a:rPr lang="ja-JP" altLang="en-US" sz="1050" kern="1200">
                          <a:solidFill>
                            <a:schemeClr val="tx1">
                              <a:lumMod val="75000"/>
                              <a:lumOff val="25000"/>
                            </a:schemeClr>
                          </a:solidFill>
                          <a:latin typeface="メイリオ" panose="020B0604030504040204" pitchFamily="50" charset="-128"/>
                          <a:ea typeface="メイリオ" panose="020B0604030504040204" pitchFamily="50" charset="-128"/>
                          <a:cs typeface="+mn-cs"/>
                        </a:rPr>
                        <a:t>違反操作があった場合に、管理者や従業員に通知し、すぐに問題を発見することができる。</a:t>
                      </a:r>
                    </a:p>
                  </a:txBody>
                  <a:tcPr marL="9525" marR="9525"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2531402766"/>
                  </a:ext>
                </a:extLst>
              </a:tr>
            </a:tbl>
          </a:graphicData>
        </a:graphic>
      </p:graphicFrame>
      <p:grpSp>
        <p:nvGrpSpPr>
          <p:cNvPr id="38" name="グループ化 37">
            <a:extLst>
              <a:ext uri="{FF2B5EF4-FFF2-40B4-BE49-F238E27FC236}">
                <a16:creationId xmlns:a16="http://schemas.microsoft.com/office/drawing/2014/main" id="{1BBC6B17-8441-268D-D12D-7F49FD16FD5A}"/>
              </a:ext>
            </a:extLst>
          </p:cNvPr>
          <p:cNvGrpSpPr/>
          <p:nvPr/>
        </p:nvGrpSpPr>
        <p:grpSpPr>
          <a:xfrm>
            <a:off x="8315307" y="289545"/>
            <a:ext cx="3451506" cy="277624"/>
            <a:chOff x="8315307" y="289545"/>
            <a:chExt cx="3451506" cy="277624"/>
          </a:xfrm>
        </p:grpSpPr>
        <p:sp>
          <p:nvSpPr>
            <p:cNvPr id="39" name="角丸四角形 19">
              <a:extLst>
                <a:ext uri="{FF2B5EF4-FFF2-40B4-BE49-F238E27FC236}">
                  <a16:creationId xmlns:a16="http://schemas.microsoft.com/office/drawing/2014/main" id="{9E20E962-5BED-B5D0-64CD-02CE189092E6}"/>
                </a:ext>
              </a:extLst>
            </p:cNvPr>
            <p:cNvSpPr/>
            <p:nvPr/>
          </p:nvSpPr>
          <p:spPr>
            <a:xfrm>
              <a:off x="8315307" y="289545"/>
              <a:ext cx="766943" cy="277624"/>
            </a:xfrm>
            <a:prstGeom prst="roundRect">
              <a:avLst>
                <a:gd name="adj" fmla="val 28836"/>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900" b="1">
                  <a:latin typeface="メイリオ" panose="020B0604030504040204" pitchFamily="50" charset="-128"/>
                  <a:ea typeface="メイリオ" panose="020B0604030504040204" pitchFamily="50" charset="-128"/>
                  <a:cs typeface="メイリオ" panose="020B0604030504040204" pitchFamily="50" charset="-128"/>
                </a:rPr>
                <a:t>iOS</a:t>
              </a:r>
              <a:endParaRPr kumimoji="1" lang="ja-JP" altLang="en-US" sz="900" b="1">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0" name="角丸四角形 19">
              <a:extLst>
                <a:ext uri="{FF2B5EF4-FFF2-40B4-BE49-F238E27FC236}">
                  <a16:creationId xmlns:a16="http://schemas.microsoft.com/office/drawing/2014/main" id="{23893CC2-2BD2-EED8-D775-2E41D05A9D1A}"/>
                </a:ext>
              </a:extLst>
            </p:cNvPr>
            <p:cNvSpPr/>
            <p:nvPr/>
          </p:nvSpPr>
          <p:spPr>
            <a:xfrm>
              <a:off x="9158450" y="289545"/>
              <a:ext cx="782537" cy="277624"/>
            </a:xfrm>
            <a:prstGeom prst="roundRect">
              <a:avLst>
                <a:gd name="adj" fmla="val 28836"/>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900" b="1">
                  <a:latin typeface="メイリオ" panose="020B0604030504040204" pitchFamily="50" charset="-128"/>
                  <a:ea typeface="メイリオ" panose="020B0604030504040204" pitchFamily="50" charset="-128"/>
                  <a:cs typeface="メイリオ" panose="020B0604030504040204" pitchFamily="50" charset="-128"/>
                </a:rPr>
                <a:t>Android</a:t>
              </a:r>
              <a:endParaRPr kumimoji="1" lang="ja-JP" altLang="en-US" sz="900" b="1">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1" name="角丸四角形 19">
              <a:extLst>
                <a:ext uri="{FF2B5EF4-FFF2-40B4-BE49-F238E27FC236}">
                  <a16:creationId xmlns:a16="http://schemas.microsoft.com/office/drawing/2014/main" id="{6D58ADD9-826A-0460-21F7-99C1A1FE1CB9}"/>
                </a:ext>
              </a:extLst>
            </p:cNvPr>
            <p:cNvSpPr/>
            <p:nvPr/>
          </p:nvSpPr>
          <p:spPr>
            <a:xfrm>
              <a:off x="10012244" y="289545"/>
              <a:ext cx="841656" cy="277624"/>
            </a:xfrm>
            <a:prstGeom prst="roundRect">
              <a:avLst>
                <a:gd name="adj" fmla="val 2883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900" b="1">
                  <a:latin typeface="メイリオ" panose="020B0604030504040204" pitchFamily="50" charset="-128"/>
                  <a:ea typeface="メイリオ" panose="020B0604030504040204" pitchFamily="50" charset="-128"/>
                  <a:cs typeface="メイリオ" panose="020B0604030504040204" pitchFamily="50" charset="-128"/>
                </a:rPr>
                <a:t>Windows</a:t>
              </a:r>
              <a:endParaRPr kumimoji="1" lang="ja-JP" altLang="en-US" sz="900" b="1">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2" name="角丸四角形 19">
              <a:extLst>
                <a:ext uri="{FF2B5EF4-FFF2-40B4-BE49-F238E27FC236}">
                  <a16:creationId xmlns:a16="http://schemas.microsoft.com/office/drawing/2014/main" id="{7A560F20-2539-39C3-044B-5BFB8F68A2CA}"/>
                </a:ext>
              </a:extLst>
            </p:cNvPr>
            <p:cNvSpPr/>
            <p:nvPr/>
          </p:nvSpPr>
          <p:spPr>
            <a:xfrm>
              <a:off x="10925157" y="289545"/>
              <a:ext cx="841656" cy="277624"/>
            </a:xfrm>
            <a:prstGeom prst="roundRect">
              <a:avLst>
                <a:gd name="adj" fmla="val 28836"/>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900" b="1">
                  <a:latin typeface="メイリオ" panose="020B0604030504040204" pitchFamily="50" charset="-128"/>
                  <a:ea typeface="メイリオ" panose="020B0604030504040204" pitchFamily="50" charset="-128"/>
                  <a:cs typeface="メイリオ" panose="020B0604030504040204" pitchFamily="50" charset="-128"/>
                </a:rPr>
                <a:t>mac</a:t>
              </a:r>
              <a:endParaRPr kumimoji="1" lang="ja-JP" altLang="en-US" sz="900" b="1">
                <a:latin typeface="メイリオ" panose="020B0604030504040204" pitchFamily="50" charset="-128"/>
                <a:ea typeface="メイリオ" panose="020B0604030504040204" pitchFamily="50" charset="-128"/>
                <a:cs typeface="メイリオ" panose="020B0604030504040204" pitchFamily="50" charset="-128"/>
              </a:endParaRPr>
            </a:p>
          </p:txBody>
        </p:sp>
      </p:grpSp>
      <p:pic>
        <p:nvPicPr>
          <p:cNvPr id="24" name="図 23">
            <a:extLst>
              <a:ext uri="{FF2B5EF4-FFF2-40B4-BE49-F238E27FC236}">
                <a16:creationId xmlns:a16="http://schemas.microsoft.com/office/drawing/2014/main" id="{F7279267-474D-C1F0-BC4C-A2744DA2129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25916" y="3185262"/>
            <a:ext cx="5602450" cy="2868166"/>
          </a:xfrm>
          <a:prstGeom prst="rect">
            <a:avLst/>
          </a:prstGeom>
          <a:ln w="6350">
            <a:solidFill>
              <a:schemeClr val="bg1">
                <a:lumMod val="65000"/>
              </a:schemeClr>
            </a:solidFill>
          </a:ln>
        </p:spPr>
      </p:pic>
      <p:sp>
        <p:nvSpPr>
          <p:cNvPr id="25" name="正方形/長方形 24">
            <a:extLst>
              <a:ext uri="{FF2B5EF4-FFF2-40B4-BE49-F238E27FC236}">
                <a16:creationId xmlns:a16="http://schemas.microsoft.com/office/drawing/2014/main" id="{78854126-8A1A-484E-AA00-404FB8A048B9}"/>
              </a:ext>
            </a:extLst>
          </p:cNvPr>
          <p:cNvSpPr/>
          <p:nvPr/>
        </p:nvSpPr>
        <p:spPr>
          <a:xfrm>
            <a:off x="4725915" y="3679759"/>
            <a:ext cx="1005909" cy="2373669"/>
          </a:xfrm>
          <a:prstGeom prst="rect">
            <a:avLst/>
          </a:prstGeom>
          <a:noFill/>
          <a:ln w="19050">
            <a:solidFill>
              <a:srgbClr val="C00000"/>
            </a:solidFill>
            <a:prstDash val="sysDash"/>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6" name="四角形吹き出し 16">
            <a:extLst>
              <a:ext uri="{FF2B5EF4-FFF2-40B4-BE49-F238E27FC236}">
                <a16:creationId xmlns:a16="http://schemas.microsoft.com/office/drawing/2014/main" id="{569DD2D0-14B4-FA07-CDB5-CB7429F6DE0B}"/>
              </a:ext>
            </a:extLst>
          </p:cNvPr>
          <p:cNvSpPr/>
          <p:nvPr/>
        </p:nvSpPr>
        <p:spPr>
          <a:xfrm>
            <a:off x="5790220" y="3100976"/>
            <a:ext cx="1800493" cy="646092"/>
          </a:xfrm>
          <a:prstGeom prst="wedgeRectCallout">
            <a:avLst>
              <a:gd name="adj1" fmla="val -21299"/>
              <a:gd name="adj2" fmla="val 87589"/>
            </a:avLst>
          </a:prstGeom>
          <a:solidFill>
            <a:srgbClr val="FFFFFF">
              <a:alpha val="80000"/>
            </a:srgbClr>
          </a:solid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7" name="テキスト ボックス 26">
            <a:extLst>
              <a:ext uri="{FF2B5EF4-FFF2-40B4-BE49-F238E27FC236}">
                <a16:creationId xmlns:a16="http://schemas.microsoft.com/office/drawing/2014/main" id="{BBB027C8-2D84-0A96-F114-D0A60EC52A8C}"/>
              </a:ext>
            </a:extLst>
          </p:cNvPr>
          <p:cNvSpPr txBox="1"/>
          <p:nvPr/>
        </p:nvSpPr>
        <p:spPr>
          <a:xfrm>
            <a:off x="5827421" y="3261952"/>
            <a:ext cx="1800493" cy="417807"/>
          </a:xfrm>
          <a:prstGeom prst="rect">
            <a:avLst/>
          </a:prstGeom>
          <a:noFill/>
        </p:spPr>
        <p:txBody>
          <a:bodyPr wrap="none" rtlCol="0">
            <a:spAutoFit/>
          </a:bodyPr>
          <a:lstStyle/>
          <a:p>
            <a:pPr>
              <a:lnSpc>
                <a:spcPct val="120000"/>
              </a:lnSpc>
            </a:pPr>
            <a:r>
              <a:rPr lang="ja-JP" altLang="en-US" sz="900" b="1">
                <a:solidFill>
                  <a:srgbClr val="C00000"/>
                </a:solidFill>
                <a:latin typeface="Meiryo" charset="-128"/>
                <a:ea typeface="Meiryo" charset="-128"/>
                <a:cs typeface="Meiryo" charset="-128"/>
              </a:rPr>
              <a:t>ログ種別・期間・キーワードで</a:t>
            </a:r>
            <a:endParaRPr lang="en-US" altLang="ja-JP" sz="900" b="1">
              <a:solidFill>
                <a:srgbClr val="C00000"/>
              </a:solidFill>
              <a:latin typeface="Meiryo" charset="-128"/>
              <a:ea typeface="Meiryo" charset="-128"/>
              <a:cs typeface="Meiryo" charset="-128"/>
            </a:endParaRPr>
          </a:p>
          <a:p>
            <a:pPr>
              <a:lnSpc>
                <a:spcPct val="120000"/>
              </a:lnSpc>
            </a:pPr>
            <a:r>
              <a:rPr lang="ja-JP" altLang="en-US" sz="900" b="1">
                <a:solidFill>
                  <a:srgbClr val="C00000"/>
                </a:solidFill>
                <a:latin typeface="Meiryo" charset="-128"/>
                <a:ea typeface="Meiryo" charset="-128"/>
                <a:cs typeface="Meiryo" charset="-128"/>
              </a:rPr>
              <a:t>条件検索可能</a:t>
            </a:r>
            <a:endParaRPr lang="en-US" altLang="ja-JP" sz="900" b="1">
              <a:solidFill>
                <a:srgbClr val="C00000"/>
              </a:solidFill>
              <a:latin typeface="Meiryo" charset="-128"/>
              <a:ea typeface="Meiryo" charset="-128"/>
              <a:cs typeface="Meiryo" charset="-128"/>
            </a:endParaRPr>
          </a:p>
        </p:txBody>
      </p:sp>
      <p:pic>
        <p:nvPicPr>
          <p:cNvPr id="29" name="図 28">
            <a:extLst>
              <a:ext uri="{FF2B5EF4-FFF2-40B4-BE49-F238E27FC236}">
                <a16:creationId xmlns:a16="http://schemas.microsoft.com/office/drawing/2014/main" id="{5D12EDFA-E69C-2FF5-DC4E-5A8B80628B6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48152" y="4598234"/>
            <a:ext cx="2334310" cy="1658899"/>
          </a:xfrm>
          <a:prstGeom prst="rect">
            <a:avLst/>
          </a:prstGeom>
        </p:spPr>
      </p:pic>
      <p:pic>
        <p:nvPicPr>
          <p:cNvPr id="30" name="図 29">
            <a:extLst>
              <a:ext uri="{FF2B5EF4-FFF2-40B4-BE49-F238E27FC236}">
                <a16:creationId xmlns:a16="http://schemas.microsoft.com/office/drawing/2014/main" id="{AFF8024F-41D5-C95C-F203-5340D53F231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524892" y="4598234"/>
            <a:ext cx="2334310" cy="1658899"/>
          </a:xfrm>
          <a:prstGeom prst="rect">
            <a:avLst/>
          </a:prstGeom>
        </p:spPr>
      </p:pic>
      <p:sp>
        <p:nvSpPr>
          <p:cNvPr id="31" name="角丸四角形 12">
            <a:extLst>
              <a:ext uri="{FF2B5EF4-FFF2-40B4-BE49-F238E27FC236}">
                <a16:creationId xmlns:a16="http://schemas.microsoft.com/office/drawing/2014/main" id="{421D6CBB-D0D4-0BC4-5FAD-D68859C0A4F1}"/>
              </a:ext>
            </a:extLst>
          </p:cNvPr>
          <p:cNvSpPr/>
          <p:nvPr/>
        </p:nvSpPr>
        <p:spPr>
          <a:xfrm>
            <a:off x="7229432" y="6349903"/>
            <a:ext cx="4711050" cy="329682"/>
          </a:xfrm>
          <a:prstGeom prst="roundRect">
            <a:avLst>
              <a:gd name="adj" fmla="val 3602"/>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三角形 13">
            <a:extLst>
              <a:ext uri="{FF2B5EF4-FFF2-40B4-BE49-F238E27FC236}">
                <a16:creationId xmlns:a16="http://schemas.microsoft.com/office/drawing/2014/main" id="{AFA63759-A8F3-BAE6-98C0-0AC8FBCB318B}"/>
              </a:ext>
            </a:extLst>
          </p:cNvPr>
          <p:cNvSpPr/>
          <p:nvPr/>
        </p:nvSpPr>
        <p:spPr>
          <a:xfrm>
            <a:off x="9404285" y="6257133"/>
            <a:ext cx="156353" cy="130294"/>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テキスト ボックス 42">
            <a:extLst>
              <a:ext uri="{FF2B5EF4-FFF2-40B4-BE49-F238E27FC236}">
                <a16:creationId xmlns:a16="http://schemas.microsoft.com/office/drawing/2014/main" id="{53F0A1A1-CC62-62F7-F033-393E4D9E812B}"/>
              </a:ext>
            </a:extLst>
          </p:cNvPr>
          <p:cNvSpPr txBox="1"/>
          <p:nvPr/>
        </p:nvSpPr>
        <p:spPr>
          <a:xfrm>
            <a:off x="7646739" y="6377239"/>
            <a:ext cx="3868385" cy="278153"/>
          </a:xfrm>
          <a:prstGeom prst="rect">
            <a:avLst/>
          </a:prstGeom>
          <a:noFill/>
        </p:spPr>
        <p:txBody>
          <a:bodyPr wrap="square" rtlCol="0">
            <a:spAutoFit/>
          </a:bodyPr>
          <a:lstStyle/>
          <a:p>
            <a:pPr algn="ctr">
              <a:lnSpc>
                <a:spcPct val="120000"/>
              </a:lnSpc>
            </a:pPr>
            <a:r>
              <a:rPr lang="ja-JP" altLang="en-US" sz="1050" b="1">
                <a:solidFill>
                  <a:schemeClr val="bg1"/>
                </a:solidFill>
                <a:latin typeface="Meiryo" charset="-128"/>
                <a:ea typeface="Meiryo" charset="-128"/>
                <a:cs typeface="Meiryo" charset="-128"/>
              </a:rPr>
              <a:t>違反操作があった場合は、リアルタイムに警告通知が可能</a:t>
            </a:r>
            <a:endParaRPr lang="en-US" altLang="ja-JP" sz="1050" b="1">
              <a:solidFill>
                <a:schemeClr val="bg1"/>
              </a:solidFill>
              <a:latin typeface="Meiryo" charset="-128"/>
              <a:ea typeface="Meiryo" charset="-128"/>
              <a:cs typeface="Meiryo" charset="-128"/>
            </a:endParaRPr>
          </a:p>
        </p:txBody>
      </p:sp>
      <p:sp>
        <p:nvSpPr>
          <p:cNvPr id="44" name="テキスト ボックス 43">
            <a:extLst>
              <a:ext uri="{FF2B5EF4-FFF2-40B4-BE49-F238E27FC236}">
                <a16:creationId xmlns:a16="http://schemas.microsoft.com/office/drawing/2014/main" id="{1CCC59A8-8803-C922-4842-E8F0913E31A0}"/>
              </a:ext>
            </a:extLst>
          </p:cNvPr>
          <p:cNvSpPr txBox="1"/>
          <p:nvPr/>
        </p:nvSpPr>
        <p:spPr>
          <a:xfrm>
            <a:off x="620862" y="3670563"/>
            <a:ext cx="3812222" cy="711733"/>
          </a:xfrm>
          <a:prstGeom prst="rect">
            <a:avLst/>
          </a:prstGeom>
          <a:noFill/>
        </p:spPr>
        <p:txBody>
          <a:bodyPr wrap="square" rtlCol="0">
            <a:spAutoFit/>
          </a:bodyPr>
          <a:lstStyle/>
          <a:p>
            <a:pPr>
              <a:lnSpc>
                <a:spcPct val="150000"/>
              </a:lnSpc>
            </a:pPr>
            <a:r>
              <a:rPr lang="ja-JP" altLang="en-US" sz="1400" b="1">
                <a:solidFill>
                  <a:schemeClr val="tx1">
                    <a:lumMod val="75000"/>
                    <a:lumOff val="25000"/>
                  </a:schemeClr>
                </a:solidFill>
                <a:latin typeface="メイリオ" panose="020B0604030504040204" pitchFamily="50" charset="-128"/>
                <a:ea typeface="メイリオ" panose="020B0604030504040204" pitchFamily="50" charset="-128"/>
              </a:rPr>
              <a:t>ネットワークに接続している機器を把握</a:t>
            </a:r>
            <a:endParaRPr lang="en-US" altLang="ja-JP" sz="1400" b="1">
              <a:solidFill>
                <a:schemeClr val="tx1">
                  <a:lumMod val="75000"/>
                  <a:lumOff val="25000"/>
                </a:schemeClr>
              </a:solidFill>
              <a:latin typeface="メイリオ" panose="020B0604030504040204" pitchFamily="50" charset="-128"/>
              <a:ea typeface="メイリオ" panose="020B0604030504040204" pitchFamily="50" charset="-128"/>
            </a:endParaRPr>
          </a:p>
          <a:p>
            <a:pPr>
              <a:lnSpc>
                <a:spcPct val="150000"/>
              </a:lnSpc>
            </a:pPr>
            <a:r>
              <a:rPr lang="ja-JP" altLang="en-US" sz="1400" b="1">
                <a:solidFill>
                  <a:schemeClr val="tx1">
                    <a:lumMod val="75000"/>
                    <a:lumOff val="25000"/>
                  </a:schemeClr>
                </a:solidFill>
                <a:latin typeface="メイリオ" panose="020B0604030504040204" pitchFamily="50" charset="-128"/>
                <a:ea typeface="メイリオ" panose="020B0604030504040204" pitchFamily="50" charset="-128"/>
              </a:rPr>
              <a:t>最新の資産情報を自動で収集します</a:t>
            </a:r>
          </a:p>
        </p:txBody>
      </p:sp>
      <p:sp>
        <p:nvSpPr>
          <p:cNvPr id="45" name="テキスト ボックス 44">
            <a:extLst>
              <a:ext uri="{FF2B5EF4-FFF2-40B4-BE49-F238E27FC236}">
                <a16:creationId xmlns:a16="http://schemas.microsoft.com/office/drawing/2014/main" id="{59ABC9E9-BEA9-B1BC-40FA-F93D3D61115B}"/>
              </a:ext>
            </a:extLst>
          </p:cNvPr>
          <p:cNvSpPr txBox="1"/>
          <p:nvPr/>
        </p:nvSpPr>
        <p:spPr>
          <a:xfrm>
            <a:off x="585607" y="4486403"/>
            <a:ext cx="3858433" cy="1883593"/>
          </a:xfrm>
          <a:prstGeom prst="rect">
            <a:avLst/>
          </a:prstGeom>
          <a:noFill/>
          <a:ln>
            <a:noFill/>
          </a:ln>
        </p:spPr>
        <p:txBody>
          <a:bodyPr wrap="square" rtlCol="0">
            <a:spAutoFit/>
          </a:bodyPr>
          <a:lstStyle/>
          <a:p>
            <a:pPr>
              <a:lnSpc>
                <a:spcPct val="140000"/>
              </a:lnSpc>
            </a:pPr>
            <a:r>
              <a:rPr lang="ja-JP" altLang="en-US" sz="1200">
                <a:solidFill>
                  <a:schemeClr val="tx1">
                    <a:lumMod val="75000"/>
                    <a:lumOff val="25000"/>
                  </a:schemeClr>
                </a:solidFill>
                <a:latin typeface="メイリオ" panose="020B0604030504040204" pitchFamily="50" charset="-128"/>
                <a:ea typeface="メイリオ" panose="020B0604030504040204" pitchFamily="50" charset="-128"/>
              </a:rPr>
              <a:t>アプリの利用、</a:t>
            </a:r>
            <a:r>
              <a:rPr lang="en-US" altLang="ja-JP" sz="1200">
                <a:solidFill>
                  <a:schemeClr val="tx1">
                    <a:lumMod val="75000"/>
                    <a:lumOff val="25000"/>
                  </a:schemeClr>
                </a:solidFill>
                <a:latin typeface="メイリオ" panose="020B0604030504040204" pitchFamily="50" charset="-128"/>
                <a:ea typeface="メイリオ" panose="020B0604030504040204" pitchFamily="50" charset="-128"/>
              </a:rPr>
              <a:t>Web </a:t>
            </a:r>
            <a:r>
              <a:rPr lang="ja-JP" altLang="en-US" sz="1200">
                <a:solidFill>
                  <a:schemeClr val="tx1">
                    <a:lumMod val="75000"/>
                    <a:lumOff val="25000"/>
                  </a:schemeClr>
                </a:solidFill>
                <a:latin typeface="メイリオ" panose="020B0604030504040204" pitchFamily="50" charset="-128"/>
                <a:ea typeface="メイリオ" panose="020B0604030504040204" pitchFamily="50" charset="-128"/>
              </a:rPr>
              <a:t>サイトの閲覧、ファイル操作、</a:t>
            </a:r>
            <a:r>
              <a:rPr lang="en-US" altLang="ja-JP" sz="1200">
                <a:solidFill>
                  <a:schemeClr val="tx1">
                    <a:lumMod val="75000"/>
                    <a:lumOff val="25000"/>
                  </a:schemeClr>
                </a:solidFill>
                <a:latin typeface="メイリオ" panose="020B0604030504040204" pitchFamily="50" charset="-128"/>
                <a:ea typeface="メイリオ" panose="020B0604030504040204" pitchFamily="50" charset="-128"/>
              </a:rPr>
              <a:t>Wi-Fi </a:t>
            </a:r>
            <a:r>
              <a:rPr lang="ja-JP" altLang="en-US" sz="1200">
                <a:solidFill>
                  <a:schemeClr val="tx1">
                    <a:lumMod val="75000"/>
                    <a:lumOff val="25000"/>
                  </a:schemeClr>
                </a:solidFill>
                <a:latin typeface="メイリオ" panose="020B0604030504040204" pitchFamily="50" charset="-128"/>
                <a:ea typeface="メイリオ" panose="020B0604030504040204" pitchFamily="50" charset="-128"/>
              </a:rPr>
              <a:t>接続など、「どの</a:t>
            </a:r>
            <a:r>
              <a:rPr lang="en-US" altLang="ja-JP" sz="1200">
                <a:solidFill>
                  <a:schemeClr val="tx1">
                    <a:lumMod val="75000"/>
                    <a:lumOff val="25000"/>
                  </a:schemeClr>
                </a:solidFill>
                <a:latin typeface="メイリオ" panose="020B0604030504040204" pitchFamily="50" charset="-128"/>
                <a:ea typeface="メイリオ" panose="020B0604030504040204" pitchFamily="50" charset="-128"/>
              </a:rPr>
              <a:t>PC</a:t>
            </a:r>
            <a:r>
              <a:rPr lang="ja-JP" altLang="en-US" sz="1200">
                <a:solidFill>
                  <a:schemeClr val="tx1">
                    <a:lumMod val="75000"/>
                    <a:lumOff val="25000"/>
                  </a:schemeClr>
                </a:solidFill>
                <a:latin typeface="メイリオ" panose="020B0604030504040204" pitchFamily="50" charset="-128"/>
                <a:ea typeface="メイリオ" panose="020B0604030504040204" pitchFamily="50" charset="-128"/>
              </a:rPr>
              <a:t>で」「誰が」「いつ」「どんな操作をしたか」など </a:t>
            </a:r>
            <a:r>
              <a:rPr lang="en-US" altLang="ja-JP" sz="1200">
                <a:solidFill>
                  <a:schemeClr val="tx1">
                    <a:lumMod val="75000"/>
                    <a:lumOff val="25000"/>
                  </a:schemeClr>
                </a:solidFill>
                <a:latin typeface="メイリオ" panose="020B0604030504040204" pitchFamily="50" charset="-128"/>
                <a:ea typeface="メイリオ" panose="020B0604030504040204" pitchFamily="50" charset="-128"/>
              </a:rPr>
              <a:t>PC </a:t>
            </a:r>
            <a:r>
              <a:rPr lang="ja-JP" altLang="en-US" sz="1200">
                <a:solidFill>
                  <a:schemeClr val="tx1">
                    <a:lumMod val="75000"/>
                    <a:lumOff val="25000"/>
                  </a:schemeClr>
                </a:solidFill>
                <a:latin typeface="メイリオ" panose="020B0604030504040204" pitchFamily="50" charset="-128"/>
                <a:ea typeface="メイリオ" panose="020B0604030504040204" pitchFamily="50" charset="-128"/>
              </a:rPr>
              <a:t>の利用状況を把握できます。</a:t>
            </a:r>
            <a:endParaRPr lang="en-US" altLang="ja-JP" sz="1200">
              <a:solidFill>
                <a:schemeClr val="tx1">
                  <a:lumMod val="75000"/>
                  <a:lumOff val="25000"/>
                </a:schemeClr>
              </a:solidFill>
              <a:latin typeface="メイリオ" panose="020B0604030504040204" pitchFamily="50" charset="-128"/>
              <a:ea typeface="メイリオ" panose="020B0604030504040204" pitchFamily="50" charset="-128"/>
            </a:endParaRPr>
          </a:p>
          <a:p>
            <a:pPr>
              <a:lnSpc>
                <a:spcPct val="140000"/>
              </a:lnSpc>
            </a:pPr>
            <a:r>
              <a:rPr lang="ja-JP" altLang="en-US" sz="1200">
                <a:solidFill>
                  <a:schemeClr val="tx1">
                    <a:lumMod val="75000"/>
                    <a:lumOff val="25000"/>
                  </a:schemeClr>
                </a:solidFill>
                <a:latin typeface="メイリオ" panose="020B0604030504040204" pitchFamily="50" charset="-128"/>
                <a:ea typeface="メイリオ" panose="020B0604030504040204" pitchFamily="50" charset="-128"/>
              </a:rPr>
              <a:t>また、特定の </a:t>
            </a:r>
            <a:r>
              <a:rPr lang="en-US" altLang="ja-JP" sz="1200">
                <a:solidFill>
                  <a:schemeClr val="tx1">
                    <a:lumMod val="75000"/>
                    <a:lumOff val="25000"/>
                  </a:schemeClr>
                </a:solidFill>
                <a:latin typeface="メイリオ" panose="020B0604030504040204" pitchFamily="50" charset="-128"/>
                <a:ea typeface="メイリオ" panose="020B0604030504040204" pitchFamily="50" charset="-128"/>
              </a:rPr>
              <a:t>Web </a:t>
            </a:r>
            <a:r>
              <a:rPr lang="ja-JP" altLang="en-US" sz="1200">
                <a:solidFill>
                  <a:schemeClr val="tx1">
                    <a:lumMod val="75000"/>
                    <a:lumOff val="25000"/>
                  </a:schemeClr>
                </a:solidFill>
                <a:latin typeface="メイリオ" panose="020B0604030504040204" pitchFamily="50" charset="-128"/>
                <a:ea typeface="メイリオ" panose="020B0604030504040204" pitchFamily="50" charset="-128"/>
              </a:rPr>
              <a:t>サイトへのファイルのアップロードやファイル操作をした場合、リアルタイムにポップアップ通知で警告できます。</a:t>
            </a:r>
            <a:endParaRPr lang="en-US" altLang="ja-JP" sz="1200">
              <a:solidFill>
                <a:schemeClr val="tx1">
                  <a:lumMod val="75000"/>
                  <a:lumOff val="25000"/>
                </a:schemeClr>
              </a:solidFill>
              <a:latin typeface="メイリオ" panose="020B0604030504040204" pitchFamily="50" charset="-128"/>
              <a:ea typeface="メイリオ" panose="020B0604030504040204" pitchFamily="50" charset="-128"/>
            </a:endParaRPr>
          </a:p>
        </p:txBody>
      </p:sp>
      <p:sp>
        <p:nvSpPr>
          <p:cNvPr id="46" name="角丸四角形 19">
            <a:extLst>
              <a:ext uri="{FF2B5EF4-FFF2-40B4-BE49-F238E27FC236}">
                <a16:creationId xmlns:a16="http://schemas.microsoft.com/office/drawing/2014/main" id="{37787119-ACB7-AA67-1FB1-2551E4C97C8A}"/>
              </a:ext>
            </a:extLst>
          </p:cNvPr>
          <p:cNvSpPr/>
          <p:nvPr/>
        </p:nvSpPr>
        <p:spPr>
          <a:xfrm>
            <a:off x="585607" y="3197125"/>
            <a:ext cx="3890599" cy="369331"/>
          </a:xfrm>
          <a:prstGeom prst="roundRect">
            <a:avLst>
              <a:gd name="adj" fmla="val 28836"/>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a:latin typeface="メイリオ" panose="020B0604030504040204" pitchFamily="50" charset="-128"/>
                <a:ea typeface="メイリオ" panose="020B0604030504040204" pitchFamily="50" charset="-128"/>
                <a:cs typeface="メイリオ" panose="020B0604030504040204" pitchFamily="50" charset="-128"/>
              </a:rPr>
              <a:t>操作ログ管理機能</a:t>
            </a:r>
          </a:p>
        </p:txBody>
      </p:sp>
    </p:spTree>
    <p:extLst>
      <p:ext uri="{BB962C8B-B14F-4D97-AF65-F5344CB8AC3E}">
        <p14:creationId xmlns:p14="http://schemas.microsoft.com/office/powerpoint/2010/main" val="20534522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プレースホルダー 3">
            <a:extLst>
              <a:ext uri="{FF2B5EF4-FFF2-40B4-BE49-F238E27FC236}">
                <a16:creationId xmlns:a16="http://schemas.microsoft.com/office/drawing/2014/main" id="{A919232C-0748-0085-AA4C-15434C9A01D4}"/>
              </a:ext>
            </a:extLst>
          </p:cNvPr>
          <p:cNvSpPr>
            <a:spLocks noGrp="1"/>
          </p:cNvSpPr>
          <p:nvPr>
            <p:ph type="body" sz="quarter" idx="15"/>
          </p:nvPr>
        </p:nvSpPr>
        <p:spPr/>
        <p:txBody>
          <a:bodyPr/>
          <a:lstStyle/>
          <a:p>
            <a:r>
              <a:rPr lang="en-US" altLang="ja-JP"/>
              <a:t>LANSCOPE </a:t>
            </a:r>
            <a:r>
              <a:rPr lang="ja-JP" altLang="en-US"/>
              <a:t>で実現する情報セキュリティ</a:t>
            </a:r>
          </a:p>
        </p:txBody>
      </p:sp>
      <p:graphicFrame>
        <p:nvGraphicFramePr>
          <p:cNvPr id="16" name="表 15">
            <a:extLst>
              <a:ext uri="{FF2B5EF4-FFF2-40B4-BE49-F238E27FC236}">
                <a16:creationId xmlns:a16="http://schemas.microsoft.com/office/drawing/2014/main" id="{A868F258-869E-8BA0-ADAE-9EDEFCF98E13}"/>
              </a:ext>
            </a:extLst>
          </p:cNvPr>
          <p:cNvGraphicFramePr>
            <a:graphicFrameLocks noGrp="1"/>
          </p:cNvGraphicFramePr>
          <p:nvPr>
            <p:extLst>
              <p:ext uri="{D42A27DB-BD31-4B8C-83A1-F6EECF244321}">
                <p14:modId xmlns:p14="http://schemas.microsoft.com/office/powerpoint/2010/main" val="2094768729"/>
              </p:ext>
            </p:extLst>
          </p:nvPr>
        </p:nvGraphicFramePr>
        <p:xfrm>
          <a:off x="503105" y="869888"/>
          <a:ext cx="11117395" cy="671529"/>
        </p:xfrm>
        <a:graphic>
          <a:graphicData uri="http://schemas.openxmlformats.org/drawingml/2006/table">
            <a:tbl>
              <a:tblPr firstRow="1" bandRow="1">
                <a:tableStyleId>{2D5ABB26-0587-4C30-8999-92F81FD0307C}</a:tableStyleId>
              </a:tblPr>
              <a:tblGrid>
                <a:gridCol w="1001845">
                  <a:extLst>
                    <a:ext uri="{9D8B030D-6E8A-4147-A177-3AD203B41FA5}">
                      <a16:colId xmlns:a16="http://schemas.microsoft.com/office/drawing/2014/main" val="1193192979"/>
                    </a:ext>
                  </a:extLst>
                </a:gridCol>
                <a:gridCol w="10115550">
                  <a:extLst>
                    <a:ext uri="{9D8B030D-6E8A-4147-A177-3AD203B41FA5}">
                      <a16:colId xmlns:a16="http://schemas.microsoft.com/office/drawing/2014/main" val="1118545915"/>
                    </a:ext>
                  </a:extLst>
                </a:gridCol>
              </a:tblGrid>
              <a:tr h="263353">
                <a:tc gridSpan="2">
                  <a:txBody>
                    <a:bodyPr/>
                    <a:lstStyle/>
                    <a:p>
                      <a:pPr marL="0" marR="48895" algn="ctr">
                        <a:lnSpc>
                          <a:spcPct val="100000"/>
                        </a:lnSpc>
                        <a:spcBef>
                          <a:spcPts val="219"/>
                        </a:spcBef>
                      </a:pPr>
                      <a:r>
                        <a:rPr lang="ja-JP" altLang="en-US" sz="1000" b="1">
                          <a:solidFill>
                            <a:srgbClr val="FFFFFF"/>
                          </a:solidFill>
                          <a:latin typeface="メイリオ" panose="020B0604030504040204" pitchFamily="50" charset="-128"/>
                          <a:ea typeface="メイリオ" panose="020B0604030504040204" pitchFamily="50" charset="-128"/>
                          <a:cs typeface="MS UI Gothic"/>
                        </a:rPr>
                        <a:t>情報漏洩対策</a:t>
                      </a:r>
                      <a:endParaRPr sz="1000" b="1">
                        <a:latin typeface="メイリオ" panose="020B0604030504040204" pitchFamily="50" charset="-128"/>
                        <a:ea typeface="メイリオ" panose="020B0604030504040204" pitchFamily="50" charset="-128"/>
                        <a:cs typeface="MS UI Gothic"/>
                      </a:endParaRPr>
                    </a:p>
                  </a:txBody>
                  <a:tcPr marL="0" marR="0" marT="27939"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4BB6C4"/>
                    </a:solidFill>
                  </a:tcPr>
                </a:tc>
                <a:tc hMerge="1">
                  <a:txBody>
                    <a:bodyPr/>
                    <a:lstStyle/>
                    <a:p>
                      <a:endParaRPr kumimoji="1" lang="ja-JP" altLang="en-US"/>
                    </a:p>
                  </a:txBody>
                  <a:tcPr/>
                </a:tc>
                <a:extLst>
                  <a:ext uri="{0D108BD9-81ED-4DB2-BD59-A6C34878D82A}">
                    <a16:rowId xmlns:a16="http://schemas.microsoft.com/office/drawing/2014/main" val="384054781"/>
                  </a:ext>
                </a:extLst>
              </a:tr>
              <a:tr h="408176">
                <a:tc>
                  <a:txBody>
                    <a:bodyPr/>
                    <a:lstStyle/>
                    <a:p>
                      <a:pPr marL="55563" indent="-7938" algn="l" fontAlgn="ctr"/>
                      <a:r>
                        <a:rPr kumimoji="1" lang="ja-JP" altLang="en-US" sz="1000" b="1" kern="1200">
                          <a:solidFill>
                            <a:schemeClr val="tx1">
                              <a:lumMod val="75000"/>
                              <a:lumOff val="25000"/>
                            </a:schemeClr>
                          </a:solidFill>
                          <a:latin typeface="メイリオ" panose="020B0604030504040204" pitchFamily="50" charset="-128"/>
                          <a:ea typeface="メイリオ" panose="020B0604030504040204" pitchFamily="50" charset="-128"/>
                          <a:cs typeface="+mn-cs"/>
                        </a:rPr>
                        <a:t>２－６</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DFF2F5"/>
                    </a:solidFill>
                  </a:tcPr>
                </a:tc>
                <a:tc>
                  <a:txBody>
                    <a:bodyPr/>
                    <a:lstStyle/>
                    <a:p>
                      <a:pPr marL="74613" indent="0" algn="l" fontAlgn="t">
                        <a:lnSpc>
                          <a:spcPts val="1300"/>
                        </a:lnSpc>
                      </a:pPr>
                      <a:r>
                        <a:rPr lang="ja-JP" altLang="en-US" sz="1050" kern="1200">
                          <a:solidFill>
                            <a:schemeClr val="tx1">
                              <a:lumMod val="75000"/>
                              <a:lumOff val="25000"/>
                            </a:schemeClr>
                          </a:solidFill>
                          <a:latin typeface="メイリオ" panose="020B0604030504040204" pitchFamily="50" charset="-128"/>
                          <a:ea typeface="メイリオ" panose="020B0604030504040204" pitchFamily="50" charset="-128"/>
                          <a:cs typeface="+mn-cs"/>
                        </a:rPr>
                        <a:t>情報の持ち出しについて、会社が許可した記録メディアやオンラインストレージ以外は利用できないように制御している。</a:t>
                      </a:r>
                    </a:p>
                  </a:txBody>
                  <a:tcPr marL="9525" marR="9525"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407767402"/>
                  </a:ext>
                </a:extLst>
              </a:tr>
            </a:tbl>
          </a:graphicData>
        </a:graphic>
      </p:graphicFrame>
      <p:grpSp>
        <p:nvGrpSpPr>
          <p:cNvPr id="38" name="グループ化 37">
            <a:extLst>
              <a:ext uri="{FF2B5EF4-FFF2-40B4-BE49-F238E27FC236}">
                <a16:creationId xmlns:a16="http://schemas.microsoft.com/office/drawing/2014/main" id="{1BBC6B17-8441-268D-D12D-7F49FD16FD5A}"/>
              </a:ext>
            </a:extLst>
          </p:cNvPr>
          <p:cNvGrpSpPr/>
          <p:nvPr/>
        </p:nvGrpSpPr>
        <p:grpSpPr>
          <a:xfrm>
            <a:off x="8315307" y="289545"/>
            <a:ext cx="3451506" cy="277624"/>
            <a:chOff x="8315307" y="289545"/>
            <a:chExt cx="3451506" cy="277624"/>
          </a:xfrm>
        </p:grpSpPr>
        <p:sp>
          <p:nvSpPr>
            <p:cNvPr id="39" name="角丸四角形 19">
              <a:extLst>
                <a:ext uri="{FF2B5EF4-FFF2-40B4-BE49-F238E27FC236}">
                  <a16:creationId xmlns:a16="http://schemas.microsoft.com/office/drawing/2014/main" id="{9E20E962-5BED-B5D0-64CD-02CE189092E6}"/>
                </a:ext>
              </a:extLst>
            </p:cNvPr>
            <p:cNvSpPr/>
            <p:nvPr/>
          </p:nvSpPr>
          <p:spPr>
            <a:xfrm>
              <a:off x="8315307" y="289545"/>
              <a:ext cx="766943" cy="277624"/>
            </a:xfrm>
            <a:prstGeom prst="roundRect">
              <a:avLst>
                <a:gd name="adj" fmla="val 28836"/>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900" b="1">
                  <a:latin typeface="メイリオ" panose="020B0604030504040204" pitchFamily="50" charset="-128"/>
                  <a:ea typeface="メイリオ" panose="020B0604030504040204" pitchFamily="50" charset="-128"/>
                  <a:cs typeface="メイリオ" panose="020B0604030504040204" pitchFamily="50" charset="-128"/>
                </a:rPr>
                <a:t>iOS</a:t>
              </a:r>
              <a:endParaRPr kumimoji="1" lang="ja-JP" altLang="en-US" sz="900" b="1">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0" name="角丸四角形 19">
              <a:extLst>
                <a:ext uri="{FF2B5EF4-FFF2-40B4-BE49-F238E27FC236}">
                  <a16:creationId xmlns:a16="http://schemas.microsoft.com/office/drawing/2014/main" id="{23893CC2-2BD2-EED8-D775-2E41D05A9D1A}"/>
                </a:ext>
              </a:extLst>
            </p:cNvPr>
            <p:cNvSpPr/>
            <p:nvPr/>
          </p:nvSpPr>
          <p:spPr>
            <a:xfrm>
              <a:off x="9158450" y="289545"/>
              <a:ext cx="782537" cy="277624"/>
            </a:xfrm>
            <a:prstGeom prst="roundRect">
              <a:avLst>
                <a:gd name="adj" fmla="val 28836"/>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900" b="1">
                  <a:latin typeface="メイリオ" panose="020B0604030504040204" pitchFamily="50" charset="-128"/>
                  <a:ea typeface="メイリオ" panose="020B0604030504040204" pitchFamily="50" charset="-128"/>
                  <a:cs typeface="メイリオ" panose="020B0604030504040204" pitchFamily="50" charset="-128"/>
                </a:rPr>
                <a:t>Android</a:t>
              </a:r>
              <a:endParaRPr kumimoji="1" lang="ja-JP" altLang="en-US" sz="900" b="1">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1" name="角丸四角形 19">
              <a:extLst>
                <a:ext uri="{FF2B5EF4-FFF2-40B4-BE49-F238E27FC236}">
                  <a16:creationId xmlns:a16="http://schemas.microsoft.com/office/drawing/2014/main" id="{6D58ADD9-826A-0460-21F7-99C1A1FE1CB9}"/>
                </a:ext>
              </a:extLst>
            </p:cNvPr>
            <p:cNvSpPr/>
            <p:nvPr/>
          </p:nvSpPr>
          <p:spPr>
            <a:xfrm>
              <a:off x="10012244" y="289545"/>
              <a:ext cx="841656" cy="277624"/>
            </a:xfrm>
            <a:prstGeom prst="roundRect">
              <a:avLst>
                <a:gd name="adj" fmla="val 2883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900" b="1">
                  <a:latin typeface="メイリオ" panose="020B0604030504040204" pitchFamily="50" charset="-128"/>
                  <a:ea typeface="メイリオ" panose="020B0604030504040204" pitchFamily="50" charset="-128"/>
                  <a:cs typeface="メイリオ" panose="020B0604030504040204" pitchFamily="50" charset="-128"/>
                </a:rPr>
                <a:t>Windows</a:t>
              </a:r>
              <a:endParaRPr kumimoji="1" lang="ja-JP" altLang="en-US" sz="900" b="1">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2" name="角丸四角形 19">
              <a:extLst>
                <a:ext uri="{FF2B5EF4-FFF2-40B4-BE49-F238E27FC236}">
                  <a16:creationId xmlns:a16="http://schemas.microsoft.com/office/drawing/2014/main" id="{7A560F20-2539-39C3-044B-5BFB8F68A2CA}"/>
                </a:ext>
              </a:extLst>
            </p:cNvPr>
            <p:cNvSpPr/>
            <p:nvPr/>
          </p:nvSpPr>
          <p:spPr>
            <a:xfrm>
              <a:off x="10925157" y="289545"/>
              <a:ext cx="841656" cy="277624"/>
            </a:xfrm>
            <a:prstGeom prst="roundRect">
              <a:avLst>
                <a:gd name="adj" fmla="val 28836"/>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900" b="1">
                  <a:latin typeface="メイリオ" panose="020B0604030504040204" pitchFamily="50" charset="-128"/>
                  <a:ea typeface="メイリオ" panose="020B0604030504040204" pitchFamily="50" charset="-128"/>
                  <a:cs typeface="メイリオ" panose="020B0604030504040204" pitchFamily="50" charset="-128"/>
                </a:rPr>
                <a:t>mac</a:t>
              </a:r>
              <a:endParaRPr kumimoji="1" lang="ja-JP" altLang="en-US" sz="900" b="1">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44" name="テキスト ボックス 43">
            <a:extLst>
              <a:ext uri="{FF2B5EF4-FFF2-40B4-BE49-F238E27FC236}">
                <a16:creationId xmlns:a16="http://schemas.microsoft.com/office/drawing/2014/main" id="{1CCC59A8-8803-C922-4842-E8F0913E31A0}"/>
              </a:ext>
            </a:extLst>
          </p:cNvPr>
          <p:cNvSpPr txBox="1"/>
          <p:nvPr/>
        </p:nvSpPr>
        <p:spPr>
          <a:xfrm>
            <a:off x="659304" y="3072006"/>
            <a:ext cx="3812222" cy="711733"/>
          </a:xfrm>
          <a:prstGeom prst="rect">
            <a:avLst/>
          </a:prstGeom>
          <a:noFill/>
        </p:spPr>
        <p:txBody>
          <a:bodyPr wrap="square" rtlCol="0">
            <a:spAutoFit/>
          </a:bodyPr>
          <a:lstStyle/>
          <a:p>
            <a:pPr>
              <a:lnSpc>
                <a:spcPct val="150000"/>
              </a:lnSpc>
            </a:pPr>
            <a:r>
              <a:rPr lang="en-US" altLang="ja-JP" sz="1400" b="1">
                <a:solidFill>
                  <a:schemeClr val="tx1">
                    <a:lumMod val="75000"/>
                    <a:lumOff val="25000"/>
                  </a:schemeClr>
                </a:solidFill>
                <a:latin typeface="メイリオ" panose="020B0604030504040204" pitchFamily="50" charset="-128"/>
                <a:ea typeface="メイリオ" panose="020B0604030504040204" pitchFamily="50" charset="-128"/>
              </a:rPr>
              <a:t>USB </a:t>
            </a:r>
            <a:r>
              <a:rPr lang="ja-JP" altLang="en-US" sz="1400" b="1">
                <a:solidFill>
                  <a:schemeClr val="tx1">
                    <a:lumMod val="75000"/>
                    <a:lumOff val="25000"/>
                  </a:schemeClr>
                </a:solidFill>
                <a:latin typeface="メイリオ" panose="020B0604030504040204" pitchFamily="50" charset="-128"/>
                <a:ea typeface="メイリオ" panose="020B0604030504040204" pitchFamily="50" charset="-128"/>
              </a:rPr>
              <a:t>メモリなどの記録メディアの利用を制御し、情報の持ち出しを防止</a:t>
            </a:r>
          </a:p>
        </p:txBody>
      </p:sp>
      <p:sp>
        <p:nvSpPr>
          <p:cNvPr id="45" name="テキスト ボックス 44">
            <a:extLst>
              <a:ext uri="{FF2B5EF4-FFF2-40B4-BE49-F238E27FC236}">
                <a16:creationId xmlns:a16="http://schemas.microsoft.com/office/drawing/2014/main" id="{59ABC9E9-BEA9-B1BC-40FA-F93D3D61115B}"/>
              </a:ext>
            </a:extLst>
          </p:cNvPr>
          <p:cNvSpPr txBox="1"/>
          <p:nvPr/>
        </p:nvSpPr>
        <p:spPr>
          <a:xfrm>
            <a:off x="624049" y="3887846"/>
            <a:ext cx="3858433" cy="1356782"/>
          </a:xfrm>
          <a:prstGeom prst="rect">
            <a:avLst/>
          </a:prstGeom>
          <a:noFill/>
          <a:ln>
            <a:noFill/>
          </a:ln>
        </p:spPr>
        <p:txBody>
          <a:bodyPr wrap="square" rtlCol="0">
            <a:spAutoFit/>
          </a:bodyPr>
          <a:lstStyle/>
          <a:p>
            <a:pPr>
              <a:lnSpc>
                <a:spcPct val="140000"/>
              </a:lnSpc>
            </a:pPr>
            <a:r>
              <a:rPr lang="ja-JP" altLang="en-US" sz="1200" b="0" i="0">
                <a:solidFill>
                  <a:schemeClr val="tx1">
                    <a:lumMod val="75000"/>
                    <a:lumOff val="25000"/>
                  </a:schemeClr>
                </a:solidFill>
                <a:effectLst/>
                <a:latin typeface="メイリオ" panose="020B0604030504040204" pitchFamily="50" charset="-128"/>
                <a:ea typeface="メイリオ" panose="020B0604030504040204" pitchFamily="50" charset="-128"/>
              </a:rPr>
              <a:t>グループ単位で </a:t>
            </a:r>
            <a:r>
              <a:rPr lang="en-US" altLang="ja-JP" sz="1200" b="0" i="0">
                <a:solidFill>
                  <a:schemeClr val="tx1">
                    <a:lumMod val="75000"/>
                    <a:lumOff val="25000"/>
                  </a:schemeClr>
                </a:solidFill>
                <a:effectLst/>
                <a:latin typeface="メイリオ" panose="020B0604030504040204" pitchFamily="50" charset="-128"/>
                <a:ea typeface="メイリオ" panose="020B0604030504040204" pitchFamily="50" charset="-128"/>
              </a:rPr>
              <a:t>USB </a:t>
            </a:r>
            <a:r>
              <a:rPr lang="ja-JP" altLang="en-US" sz="1200" b="0" i="0">
                <a:solidFill>
                  <a:schemeClr val="tx1">
                    <a:lumMod val="75000"/>
                    <a:lumOff val="25000"/>
                  </a:schemeClr>
                </a:solidFill>
                <a:effectLst/>
                <a:latin typeface="メイリオ" panose="020B0604030504040204" pitchFamily="50" charset="-128"/>
                <a:ea typeface="メイリオ" panose="020B0604030504040204" pitchFamily="50" charset="-128"/>
              </a:rPr>
              <a:t>メモリなどの利用を禁止、また会社支給の </a:t>
            </a:r>
            <a:r>
              <a:rPr lang="en-US" altLang="ja-JP" sz="1200" b="0" i="0">
                <a:solidFill>
                  <a:schemeClr val="tx1">
                    <a:lumMod val="75000"/>
                    <a:lumOff val="25000"/>
                  </a:schemeClr>
                </a:solidFill>
                <a:effectLst/>
                <a:latin typeface="メイリオ" panose="020B0604030504040204" pitchFamily="50" charset="-128"/>
                <a:ea typeface="メイリオ" panose="020B0604030504040204" pitchFamily="50" charset="-128"/>
              </a:rPr>
              <a:t>USB </a:t>
            </a:r>
            <a:r>
              <a:rPr lang="ja-JP" altLang="en-US" sz="1200" b="0" i="0">
                <a:solidFill>
                  <a:schemeClr val="tx1">
                    <a:lumMod val="75000"/>
                    <a:lumOff val="25000"/>
                  </a:schemeClr>
                </a:solidFill>
                <a:effectLst/>
                <a:latin typeface="メイリオ" panose="020B0604030504040204" pitchFamily="50" charset="-128"/>
                <a:ea typeface="メイリオ" panose="020B0604030504040204" pitchFamily="50" charset="-128"/>
              </a:rPr>
              <a:t>のみ許可、指定した期間のみ利用許可などの除外設定ができます。また禁止されている記録メディアが利用された場合、利用者にダイアログを表示し、注意喚起できます。</a:t>
            </a:r>
            <a:endParaRPr lang="en-US" altLang="ja-JP" sz="1200">
              <a:solidFill>
                <a:schemeClr val="tx1">
                  <a:lumMod val="75000"/>
                  <a:lumOff val="25000"/>
                </a:schemeClr>
              </a:solidFill>
              <a:latin typeface="メイリオ" panose="020B0604030504040204" pitchFamily="50" charset="-128"/>
              <a:ea typeface="メイリオ" panose="020B0604030504040204" pitchFamily="50" charset="-128"/>
            </a:endParaRPr>
          </a:p>
        </p:txBody>
      </p:sp>
      <p:sp>
        <p:nvSpPr>
          <p:cNvPr id="46" name="角丸四角形 19">
            <a:extLst>
              <a:ext uri="{FF2B5EF4-FFF2-40B4-BE49-F238E27FC236}">
                <a16:creationId xmlns:a16="http://schemas.microsoft.com/office/drawing/2014/main" id="{37787119-ACB7-AA67-1FB1-2551E4C97C8A}"/>
              </a:ext>
            </a:extLst>
          </p:cNvPr>
          <p:cNvSpPr/>
          <p:nvPr/>
        </p:nvSpPr>
        <p:spPr>
          <a:xfrm>
            <a:off x="624049" y="2598568"/>
            <a:ext cx="3890599" cy="369331"/>
          </a:xfrm>
          <a:prstGeom prst="roundRect">
            <a:avLst>
              <a:gd name="adj" fmla="val 28836"/>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a:latin typeface="メイリオ" panose="020B0604030504040204" pitchFamily="50" charset="-128"/>
                <a:ea typeface="メイリオ" panose="020B0604030504040204" pitchFamily="50" charset="-128"/>
                <a:cs typeface="メイリオ" panose="020B0604030504040204" pitchFamily="50" charset="-128"/>
              </a:rPr>
              <a:t>記録メディア制御</a:t>
            </a:r>
          </a:p>
        </p:txBody>
      </p:sp>
      <p:pic>
        <p:nvPicPr>
          <p:cNvPr id="34" name="図 33">
            <a:extLst>
              <a:ext uri="{FF2B5EF4-FFF2-40B4-BE49-F238E27FC236}">
                <a16:creationId xmlns:a16="http://schemas.microsoft.com/office/drawing/2014/main" id="{F75C781D-E93E-D611-6F48-DFC443CA556D}"/>
              </a:ext>
            </a:extLst>
          </p:cNvPr>
          <p:cNvPicPr>
            <a:picLocks noChangeAspect="1"/>
          </p:cNvPicPr>
          <p:nvPr/>
        </p:nvPicPr>
        <p:blipFill rotWithShape="1">
          <a:blip r:embed="rId3"/>
          <a:srcRect r="41001" b="4930"/>
          <a:stretch/>
        </p:blipFill>
        <p:spPr>
          <a:xfrm>
            <a:off x="5841538" y="2598834"/>
            <a:ext cx="3748515" cy="3775137"/>
          </a:xfrm>
          <a:prstGeom prst="rect">
            <a:avLst/>
          </a:prstGeom>
          <a:ln w="6350">
            <a:solidFill>
              <a:schemeClr val="bg1">
                <a:lumMod val="65000"/>
              </a:schemeClr>
            </a:solidFill>
          </a:ln>
        </p:spPr>
      </p:pic>
      <p:sp>
        <p:nvSpPr>
          <p:cNvPr id="35" name="正方形/長方形 34">
            <a:extLst>
              <a:ext uri="{FF2B5EF4-FFF2-40B4-BE49-F238E27FC236}">
                <a16:creationId xmlns:a16="http://schemas.microsoft.com/office/drawing/2014/main" id="{BFDB3B81-9818-52C4-0646-1C61BC84206E}"/>
              </a:ext>
            </a:extLst>
          </p:cNvPr>
          <p:cNvSpPr/>
          <p:nvPr/>
        </p:nvSpPr>
        <p:spPr>
          <a:xfrm>
            <a:off x="7344189" y="4101737"/>
            <a:ext cx="1296630" cy="384665"/>
          </a:xfrm>
          <a:prstGeom prst="rect">
            <a:avLst/>
          </a:prstGeom>
          <a:noFill/>
          <a:ln w="19050">
            <a:solidFill>
              <a:srgbClr val="C00000"/>
            </a:solidFill>
            <a:prstDash val="sysDash"/>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36" name="正方形/長方形 35">
            <a:extLst>
              <a:ext uri="{FF2B5EF4-FFF2-40B4-BE49-F238E27FC236}">
                <a16:creationId xmlns:a16="http://schemas.microsoft.com/office/drawing/2014/main" id="{9418A794-8543-314B-F952-D49462F5CBBE}"/>
              </a:ext>
            </a:extLst>
          </p:cNvPr>
          <p:cNvSpPr/>
          <p:nvPr/>
        </p:nvSpPr>
        <p:spPr>
          <a:xfrm>
            <a:off x="7234744" y="5001693"/>
            <a:ext cx="2050509" cy="1303314"/>
          </a:xfrm>
          <a:prstGeom prst="rect">
            <a:avLst/>
          </a:prstGeom>
          <a:noFill/>
          <a:ln w="19050">
            <a:solidFill>
              <a:srgbClr val="C00000"/>
            </a:solidFill>
            <a:prstDash val="sysDash"/>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37" name="角丸四角形 53">
            <a:extLst>
              <a:ext uri="{FF2B5EF4-FFF2-40B4-BE49-F238E27FC236}">
                <a16:creationId xmlns:a16="http://schemas.microsoft.com/office/drawing/2014/main" id="{8ABD23AA-EA57-D9A6-1757-CB7527E0EF6B}"/>
              </a:ext>
            </a:extLst>
          </p:cNvPr>
          <p:cNvSpPr/>
          <p:nvPr/>
        </p:nvSpPr>
        <p:spPr>
          <a:xfrm>
            <a:off x="9568683" y="5777760"/>
            <a:ext cx="2215930" cy="406740"/>
          </a:xfrm>
          <a:prstGeom prst="roundRect">
            <a:avLst>
              <a:gd name="adj" fmla="val 3602"/>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テキスト ボックス 46">
            <a:extLst>
              <a:ext uri="{FF2B5EF4-FFF2-40B4-BE49-F238E27FC236}">
                <a16:creationId xmlns:a16="http://schemas.microsoft.com/office/drawing/2014/main" id="{7B60E577-A5D0-2AE0-238B-C6424FDB007F}"/>
              </a:ext>
            </a:extLst>
          </p:cNvPr>
          <p:cNvSpPr txBox="1"/>
          <p:nvPr/>
        </p:nvSpPr>
        <p:spPr>
          <a:xfrm>
            <a:off x="9375204" y="5843185"/>
            <a:ext cx="2642159" cy="251607"/>
          </a:xfrm>
          <a:prstGeom prst="rect">
            <a:avLst/>
          </a:prstGeom>
          <a:noFill/>
        </p:spPr>
        <p:txBody>
          <a:bodyPr wrap="square" rtlCol="0">
            <a:spAutoFit/>
          </a:bodyPr>
          <a:lstStyle/>
          <a:p>
            <a:pPr algn="ctr">
              <a:lnSpc>
                <a:spcPct val="120000"/>
              </a:lnSpc>
            </a:pPr>
            <a:r>
              <a:rPr lang="ja-JP" altLang="en-US" sz="900" b="1">
                <a:solidFill>
                  <a:schemeClr val="bg1"/>
                </a:solidFill>
                <a:latin typeface="Meiryo" charset="-128"/>
                <a:ea typeface="Meiryo" charset="-128"/>
                <a:cs typeface="Meiryo" charset="-128"/>
              </a:rPr>
              <a:t>禁止時には利用者にメッセージを表示</a:t>
            </a:r>
            <a:endParaRPr lang="en-US" altLang="ja-JP" sz="900" b="1">
              <a:solidFill>
                <a:schemeClr val="bg1"/>
              </a:solidFill>
              <a:latin typeface="Meiryo" charset="-128"/>
              <a:ea typeface="Meiryo" charset="-128"/>
              <a:cs typeface="Meiryo" charset="-128"/>
            </a:endParaRPr>
          </a:p>
        </p:txBody>
      </p:sp>
      <p:sp>
        <p:nvSpPr>
          <p:cNvPr id="48" name="三角形 55">
            <a:extLst>
              <a:ext uri="{FF2B5EF4-FFF2-40B4-BE49-F238E27FC236}">
                <a16:creationId xmlns:a16="http://schemas.microsoft.com/office/drawing/2014/main" id="{BF0ED35E-40C9-AD0F-CC92-EAC55AACF11F}"/>
              </a:ext>
            </a:extLst>
          </p:cNvPr>
          <p:cNvSpPr/>
          <p:nvPr/>
        </p:nvSpPr>
        <p:spPr>
          <a:xfrm rot="16200000">
            <a:off x="9462042" y="5914766"/>
            <a:ext cx="189187" cy="157655"/>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9" name="図 48">
            <a:extLst>
              <a:ext uri="{FF2B5EF4-FFF2-40B4-BE49-F238E27FC236}">
                <a16:creationId xmlns:a16="http://schemas.microsoft.com/office/drawing/2014/main" id="{A604FFDB-280D-7C5B-8999-01A8CC952694}"/>
              </a:ext>
            </a:extLst>
          </p:cNvPr>
          <p:cNvPicPr>
            <a:picLocks noChangeAspect="1"/>
          </p:cNvPicPr>
          <p:nvPr/>
        </p:nvPicPr>
        <p:blipFill>
          <a:blip r:embed="rId4"/>
          <a:stretch>
            <a:fillRect/>
          </a:stretch>
        </p:blipFill>
        <p:spPr>
          <a:xfrm>
            <a:off x="9285253" y="3566456"/>
            <a:ext cx="2642159" cy="1099346"/>
          </a:xfrm>
          <a:prstGeom prst="rect">
            <a:avLst/>
          </a:prstGeom>
          <a:ln w="6350">
            <a:solidFill>
              <a:schemeClr val="bg1">
                <a:lumMod val="65000"/>
              </a:schemeClr>
            </a:solidFill>
          </a:ln>
        </p:spPr>
      </p:pic>
      <p:cxnSp>
        <p:nvCxnSpPr>
          <p:cNvPr id="50" name="直線矢印コネクタ 49">
            <a:extLst>
              <a:ext uri="{FF2B5EF4-FFF2-40B4-BE49-F238E27FC236}">
                <a16:creationId xmlns:a16="http://schemas.microsoft.com/office/drawing/2014/main" id="{4D82A165-187F-3146-04F8-1ED52332CED3}"/>
              </a:ext>
            </a:extLst>
          </p:cNvPr>
          <p:cNvCxnSpPr>
            <a:cxnSpLocks/>
          </p:cNvCxnSpPr>
          <p:nvPr/>
        </p:nvCxnSpPr>
        <p:spPr>
          <a:xfrm>
            <a:off x="8640819" y="4294069"/>
            <a:ext cx="570457" cy="0"/>
          </a:xfrm>
          <a:prstGeom prst="straightConnector1">
            <a:avLst/>
          </a:prstGeom>
          <a:ln w="28575">
            <a:solidFill>
              <a:srgbClr val="C00000"/>
            </a:solidFill>
            <a:tailEnd type="triangle"/>
          </a:ln>
          <a:effectLst>
            <a:glow rad="25400">
              <a:schemeClr val="bg1"/>
            </a:glow>
          </a:effectLst>
        </p:spPr>
        <p:style>
          <a:lnRef idx="1">
            <a:schemeClr val="accent1"/>
          </a:lnRef>
          <a:fillRef idx="0">
            <a:schemeClr val="accent1"/>
          </a:fillRef>
          <a:effectRef idx="0">
            <a:schemeClr val="accent1"/>
          </a:effectRef>
          <a:fontRef idx="minor">
            <a:schemeClr val="tx1"/>
          </a:fontRef>
        </p:style>
      </p:cxnSp>
      <p:sp>
        <p:nvSpPr>
          <p:cNvPr id="51" name="角丸四角形 50">
            <a:extLst>
              <a:ext uri="{FF2B5EF4-FFF2-40B4-BE49-F238E27FC236}">
                <a16:creationId xmlns:a16="http://schemas.microsoft.com/office/drawing/2014/main" id="{94606791-C7DD-2683-8969-276716DB4352}"/>
              </a:ext>
            </a:extLst>
          </p:cNvPr>
          <p:cNvSpPr/>
          <p:nvPr/>
        </p:nvSpPr>
        <p:spPr>
          <a:xfrm>
            <a:off x="9477808" y="4770650"/>
            <a:ext cx="1985094" cy="369764"/>
          </a:xfrm>
          <a:prstGeom prst="roundRect">
            <a:avLst>
              <a:gd name="adj" fmla="val 3602"/>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三角形 51">
            <a:extLst>
              <a:ext uri="{FF2B5EF4-FFF2-40B4-BE49-F238E27FC236}">
                <a16:creationId xmlns:a16="http://schemas.microsoft.com/office/drawing/2014/main" id="{5F7665D2-FA0E-C4B8-6AB9-4183D62E3924}"/>
              </a:ext>
            </a:extLst>
          </p:cNvPr>
          <p:cNvSpPr/>
          <p:nvPr/>
        </p:nvSpPr>
        <p:spPr>
          <a:xfrm>
            <a:off x="10416034" y="4672791"/>
            <a:ext cx="156353" cy="130294"/>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7D356680-545A-133E-3C0A-C1046C739AD3}"/>
              </a:ext>
            </a:extLst>
          </p:cNvPr>
          <p:cNvSpPr txBox="1"/>
          <p:nvPr/>
        </p:nvSpPr>
        <p:spPr>
          <a:xfrm>
            <a:off x="9556635" y="4842388"/>
            <a:ext cx="1741443" cy="251607"/>
          </a:xfrm>
          <a:prstGeom prst="rect">
            <a:avLst/>
          </a:prstGeom>
          <a:noFill/>
        </p:spPr>
        <p:txBody>
          <a:bodyPr wrap="square" rtlCol="0">
            <a:spAutoFit/>
          </a:bodyPr>
          <a:lstStyle/>
          <a:p>
            <a:pPr algn="ctr">
              <a:lnSpc>
                <a:spcPct val="120000"/>
              </a:lnSpc>
            </a:pPr>
            <a:r>
              <a:rPr lang="ja-JP" altLang="en-US" sz="900" b="1">
                <a:solidFill>
                  <a:schemeClr val="bg1"/>
                </a:solidFill>
                <a:latin typeface="Meiryo" charset="-128"/>
                <a:ea typeface="Meiryo" charset="-128"/>
                <a:cs typeface="Meiryo" charset="-128"/>
              </a:rPr>
              <a:t>特定の記録メディアを許可</a:t>
            </a:r>
            <a:endParaRPr lang="en-US" altLang="ja-JP" sz="900" b="1">
              <a:solidFill>
                <a:schemeClr val="bg1"/>
              </a:solidFill>
              <a:latin typeface="Meiryo" charset="-128"/>
              <a:ea typeface="Meiryo" charset="-128"/>
              <a:cs typeface="Meiryo" charset="-128"/>
            </a:endParaRPr>
          </a:p>
        </p:txBody>
      </p:sp>
      <p:sp>
        <p:nvSpPr>
          <p:cNvPr id="54" name="正方形/長方形 53">
            <a:extLst>
              <a:ext uri="{FF2B5EF4-FFF2-40B4-BE49-F238E27FC236}">
                <a16:creationId xmlns:a16="http://schemas.microsoft.com/office/drawing/2014/main" id="{3FE00350-1D05-0677-16E7-34F1D30CB708}"/>
              </a:ext>
            </a:extLst>
          </p:cNvPr>
          <p:cNvSpPr/>
          <p:nvPr/>
        </p:nvSpPr>
        <p:spPr>
          <a:xfrm>
            <a:off x="7234744" y="3096269"/>
            <a:ext cx="1169828" cy="639707"/>
          </a:xfrm>
          <a:prstGeom prst="rect">
            <a:avLst/>
          </a:prstGeom>
          <a:noFill/>
          <a:ln w="19050">
            <a:solidFill>
              <a:srgbClr val="C00000"/>
            </a:solidFill>
            <a:prstDash val="sysDash"/>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5" name="角丸四角形 53">
            <a:extLst>
              <a:ext uri="{FF2B5EF4-FFF2-40B4-BE49-F238E27FC236}">
                <a16:creationId xmlns:a16="http://schemas.microsoft.com/office/drawing/2014/main" id="{DE288831-6399-EA91-9CF9-CAD6A2582FC4}"/>
              </a:ext>
            </a:extLst>
          </p:cNvPr>
          <p:cNvSpPr/>
          <p:nvPr/>
        </p:nvSpPr>
        <p:spPr>
          <a:xfrm>
            <a:off x="6693310" y="2349523"/>
            <a:ext cx="2215930" cy="406740"/>
          </a:xfrm>
          <a:prstGeom prst="roundRect">
            <a:avLst>
              <a:gd name="adj" fmla="val 3602"/>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テキスト ボックス 55">
            <a:extLst>
              <a:ext uri="{FF2B5EF4-FFF2-40B4-BE49-F238E27FC236}">
                <a16:creationId xmlns:a16="http://schemas.microsoft.com/office/drawing/2014/main" id="{AB3D32D5-013A-B333-1897-473866153F9E}"/>
              </a:ext>
            </a:extLst>
          </p:cNvPr>
          <p:cNvSpPr txBox="1"/>
          <p:nvPr/>
        </p:nvSpPr>
        <p:spPr>
          <a:xfrm>
            <a:off x="6516291" y="2404770"/>
            <a:ext cx="2642159" cy="251607"/>
          </a:xfrm>
          <a:prstGeom prst="rect">
            <a:avLst/>
          </a:prstGeom>
          <a:noFill/>
        </p:spPr>
        <p:txBody>
          <a:bodyPr wrap="square" rtlCol="0">
            <a:spAutoFit/>
          </a:bodyPr>
          <a:lstStyle/>
          <a:p>
            <a:pPr algn="ctr">
              <a:lnSpc>
                <a:spcPct val="120000"/>
              </a:lnSpc>
            </a:pPr>
            <a:r>
              <a:rPr lang="ja-JP" altLang="en-US" sz="900" b="1">
                <a:solidFill>
                  <a:schemeClr val="bg1"/>
                </a:solidFill>
                <a:latin typeface="Meiryo" charset="-128"/>
                <a:ea typeface="Meiryo" charset="-128"/>
                <a:cs typeface="Meiryo" charset="-128"/>
              </a:rPr>
              <a:t>グループ単位で基本ポリシーを設定</a:t>
            </a:r>
            <a:endParaRPr lang="en-US" altLang="ja-JP" sz="900" b="1">
              <a:solidFill>
                <a:schemeClr val="bg1"/>
              </a:solidFill>
              <a:latin typeface="Meiryo" charset="-128"/>
              <a:ea typeface="Meiryo" charset="-128"/>
              <a:cs typeface="Meiryo" charset="-128"/>
            </a:endParaRPr>
          </a:p>
        </p:txBody>
      </p:sp>
      <p:sp>
        <p:nvSpPr>
          <p:cNvPr id="57" name="三角形 55">
            <a:extLst>
              <a:ext uri="{FF2B5EF4-FFF2-40B4-BE49-F238E27FC236}">
                <a16:creationId xmlns:a16="http://schemas.microsoft.com/office/drawing/2014/main" id="{F7841403-E847-5530-61E6-E13685782082}"/>
              </a:ext>
            </a:extLst>
          </p:cNvPr>
          <p:cNvSpPr/>
          <p:nvPr/>
        </p:nvSpPr>
        <p:spPr>
          <a:xfrm rot="3439074">
            <a:off x="7706681" y="2690717"/>
            <a:ext cx="189187" cy="157655"/>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836176738"/>
      </p:ext>
    </p:extLst>
  </p:cSld>
  <p:clrMapOvr>
    <a:masterClrMapping/>
  </p:clrMapOvr>
</p:sld>
</file>

<file path=ppt/theme/theme1.xml><?xml version="1.0" encoding="utf-8"?>
<a:theme xmlns:a="http://schemas.openxmlformats.org/drawingml/2006/main" name="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p:Policy xmlns:p="office.server.policy" id="" local="true">
  <p:Name>ドキュメント</p:Name>
  <p:Description/>
  <p:Statement/>
  <p:PolicyItems>
    <p:PolicyItem featureId="Microsoft.Office.RecordsManagement.PolicyFeatures.PolicyAudit" staticId="0x010100E6F1B8B26459E1498F4748E521128168|1757814118" UniqueId="f37f348f-1288-400b-a566-16401018dade">
      <p:Name>監査</p:Name>
      <p:Description>ドキュメントおよびリスト アイテムに対するユーザーの操作を監査し、監査ログに記録します。</p:Description>
      <p:CustomData>
        <Audit>
          <Update/>
          <CheckInOut/>
          <MoveCopy/>
          <DeleteRestore/>
        </Audit>
      </p:CustomData>
    </p:PolicyItem>
  </p:PolicyItems>
</p:Policy>
</file>

<file path=customXml/item2.xml><?xml version="1.0" encoding="utf-8"?>
<p:properties xmlns:p="http://schemas.microsoft.com/office/2006/metadata/properties" xmlns:xsi="http://www.w3.org/2001/XMLSchema-instance" xmlns:pc="http://schemas.microsoft.com/office/infopath/2007/PartnerControls">
  <documentManagement>
    <_x65e5__x4ed8__x3068__x6642__x523b_ xmlns="79ee9245-d882-4ddc-9b39-e6678e7416f0" xsi:nil="true"/>
    <_x30ea__x30f3__x30af_ xmlns="79ee9245-d882-4ddc-9b39-e6678e7416f0">
      <Url xsi:nil="true"/>
      <Description xsi:nil="true"/>
    </_x30ea__x30f3__x30af_>
    <_x8907__x6570__x884c__x30c6__x30ad__x30b9__x30c8_ xmlns="79ee9245-d882-4ddc-9b39-e6678e7416f0" xsi:nil="true"/>
    <_x7ba1__x7406__x756a__x53f7_ xmlns="79ee9245-d882-4ddc-9b39-e6678e7416f0">RC-311</_x7ba1__x7406__x756a__x53f7_>
    <_Flow_SignoffStatus xmlns="79ee9245-d882-4ddc-9b39-e6678e7416f0" xsi:nil="true"/>
    <_dlc_Exempt xmlns="http://schemas.microsoft.com/sharepoint/v3" xsi:nil="true"/>
    <_x006c_nu1 xmlns="79ee9245-d882-4ddc-9b39-e6678e7416f0">
      <UserInfo>
        <DisplayName/>
        <AccountId xsi:nil="true"/>
        <AccountType/>
      </UserInfo>
    </_x006c_nu1>
    <_x6570__x5b57_ xmlns="79ee9245-d882-4ddc-9b39-e6678e7416f0" xsi:nil="true"/>
    <_x9234__x6728__x30c6__x30b9__x30c8_ xmlns="79ee9245-d882-4ddc-9b39-e6678e7416f0" xsi:nil="true"/>
    <_x8ca9__x58f2__x5e97_ xmlns="79ee9245-d882-4ddc-9b39-e6678e7416f0" xsi:nil="true"/>
    <lcf76f155ced4ddcb4097134ff3c332f xmlns="79ee9245-d882-4ddc-9b39-e6678e7416f0">
      <Terms xmlns="http://schemas.microsoft.com/office/infopath/2007/PartnerControls"/>
    </lcf76f155ced4ddcb4097134ff3c332f>
    <TaxCatchAll xmlns="f8486722-456f-4c86-9af7-b8b16200fae9"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ドキュメント" ma:contentTypeID="0x010100E6F1B8B26459E1498F4748E521128168" ma:contentTypeVersion="33" ma:contentTypeDescription="新しいドキュメントを作成します。" ma:contentTypeScope="" ma:versionID="cd1dc95a1797257cb606c1e544b8669c">
  <xsd:schema xmlns:xsd="http://www.w3.org/2001/XMLSchema" xmlns:xs="http://www.w3.org/2001/XMLSchema" xmlns:p="http://schemas.microsoft.com/office/2006/metadata/properties" xmlns:ns1="http://schemas.microsoft.com/sharepoint/v3" xmlns:ns2="79ee9245-d882-4ddc-9b39-e6678e7416f0" xmlns:ns3="f8486722-456f-4c86-9af7-b8b16200fae9" targetNamespace="http://schemas.microsoft.com/office/2006/metadata/properties" ma:root="true" ma:fieldsID="c84e6cd6378441bd7ba206e3beb192fe" ns1:_="" ns2:_="" ns3:_="">
    <xsd:import namespace="http://schemas.microsoft.com/sharepoint/v3"/>
    <xsd:import namespace="79ee9245-d882-4ddc-9b39-e6678e7416f0"/>
    <xsd:import namespace="f8486722-456f-4c86-9af7-b8b16200fae9"/>
    <xsd:element name="properties">
      <xsd:complexType>
        <xsd:sequence>
          <xsd:element name="documentManagement">
            <xsd:complexType>
              <xsd:all>
                <xsd:element ref="ns2:_x30ea__x30f3__x30af_" minOccurs="0"/>
                <xsd:element ref="ns2:_x8907__x6570__x884c__x30c6__x30ad__x30b9__x30c8_" minOccurs="0"/>
                <xsd:element ref="ns2:_x65e5__x4ed8__x3068__x6642__x523b_" minOccurs="0"/>
                <xsd:element ref="ns2:_Flow_SignoffStatus" minOccurs="0"/>
                <xsd:element ref="ns2:_x006c_nu1" minOccurs="0"/>
                <xsd:element ref="ns3:SharedWithUsers" minOccurs="0"/>
                <xsd:element ref="ns3:SharedWithDetails" minOccurs="0"/>
                <xsd:element ref="ns2:MediaServiceMetadata" minOccurs="0"/>
                <xsd:element ref="ns2:MediaServiceFastMetadata" minOccurs="0"/>
                <xsd:element ref="ns2:MediaServiceDateTaken" minOccurs="0"/>
                <xsd:element ref="ns2:MediaServiceAutoTags" minOccurs="0"/>
                <xsd:element ref="ns2:MediaServiceOCR" minOccurs="0"/>
                <xsd:element ref="ns1:_dlc_Exempt" minOccurs="0"/>
                <xsd:element ref="ns2:MediaServiceEventHashCode" minOccurs="0"/>
                <xsd:element ref="ns2:MediaServiceGenerationTime" minOccurs="0"/>
                <xsd:element ref="ns2:MediaServiceLocation" minOccurs="0"/>
                <xsd:element ref="ns2:MediaServiceAutoKeyPoints" minOccurs="0"/>
                <xsd:element ref="ns2:MediaServiceKeyPoints" minOccurs="0"/>
                <xsd:element ref="ns2:_x7ba1__x7406__x756a__x53f7_" minOccurs="0"/>
                <xsd:element ref="ns2:MediaLengthInSeconds" minOccurs="0"/>
                <xsd:element ref="ns2:_x6570__x5b57_" minOccurs="0"/>
                <xsd:element ref="ns2:_x8ca9__x58f2__x5e97_" minOccurs="0"/>
                <xsd:element ref="ns2:_x9234__x6728__x30c6__x30b9__x30c8_" minOccurs="0"/>
                <xsd:element ref="ns3:TaxCatchAll"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dlc_Exempt" ma:index="15" nillable="true" ma:displayName="ポリシー適用除外" ma:hidden="true" ma:internalName="_dlc_Exempt" ma:readOnly="fals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9ee9245-d882-4ddc-9b39-e6678e7416f0" elementFormDefault="qualified">
    <xsd:import namespace="http://schemas.microsoft.com/office/2006/documentManagement/types"/>
    <xsd:import namespace="http://schemas.microsoft.com/office/infopath/2007/PartnerControls"/>
    <xsd:element name="_x30ea__x30f3__x30af_" ma:index="2" nillable="true" ma:displayName="リンク" ma:format="Hyperlink" ma:internalName="_x30ea__x30f3__x30af_"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_x8907__x6570__x884c__x30c6__x30ad__x30b9__x30c8_" ma:index="3" nillable="true" ma:displayName="複数行テキスト" ma:format="Dropdown" ma:internalName="_x8907__x6570__x884c__x30c6__x30ad__x30b9__x30c8_" ma:readOnly="false">
      <xsd:simpleType>
        <xsd:restriction base="dms:Note">
          <xsd:maxLength value="255"/>
        </xsd:restriction>
      </xsd:simpleType>
    </xsd:element>
    <xsd:element name="_x65e5__x4ed8__x3068__x6642__x523b_" ma:index="4" nillable="true" ma:displayName="日付と時刻" ma:format="DateOnly" ma:internalName="_x65e5__x4ed8__x3068__x6642__x523b_" ma:readOnly="false">
      <xsd:simpleType>
        <xsd:restriction base="dms:DateTime"/>
      </xsd:simpleType>
    </xsd:element>
    <xsd:element name="_Flow_SignoffStatus" ma:index="5" nillable="true" ma:displayName="承認の状態" ma:internalName="_x627f__x8a8d__x306e__x72b6__x614b_" ma:readOnly="false">
      <xsd:simpleType>
        <xsd:restriction base="dms:Text"/>
      </xsd:simpleType>
    </xsd:element>
    <xsd:element name="_x006c_nu1" ma:index="6" nillable="true" ma:displayName="ユーザーまたはグループ" ma:list="UserInfo" ma:internalName="_x006c_nu1"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hidden="true" ma:internalName="MediaServiceAutoTags" ma:readOnly="true">
      <xsd:simpleType>
        <xsd:restriction base="dms:Text"/>
      </xsd:simpleType>
    </xsd:element>
    <xsd:element name="MediaServiceOCR" ma:index="14" nillable="true" ma:displayName="MediaServiceOCR" ma:hidden="true" ma:internalName="MediaServiceOCR" ma:readOnly="true">
      <xsd:simpleType>
        <xsd:restriction base="dms:Note"/>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20" nillable="true" ma:displayName="Location" ma:hidden="true" ma:internalName="MediaServiceLocation"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hidden="true" ma:internalName="MediaServiceKeyPoints" ma:readOnly="true">
      <xsd:simpleType>
        <xsd:restriction base="dms:Note"/>
      </xsd:simpleType>
    </xsd:element>
    <xsd:element name="_x7ba1__x7406__x756a__x53f7_" ma:index="26" nillable="true" ma:displayName="管理番号" ma:default="RC-311" ma:format="Dropdown" ma:hidden="true" ma:internalName="_x7ba1__x7406__x756a__x53f7_" ma:readOnly="false">
      <xsd:simpleType>
        <xsd:restriction base="dms:Text">
          <xsd:maxLength value="255"/>
        </xsd:restriction>
      </xsd:simpleType>
    </xsd:element>
    <xsd:element name="MediaLengthInSeconds" ma:index="27" nillable="true" ma:displayName="Length (seconds)" ma:internalName="MediaLengthInSeconds" ma:readOnly="true">
      <xsd:simpleType>
        <xsd:restriction base="dms:Unknown"/>
      </xsd:simpleType>
    </xsd:element>
    <xsd:element name="_x6570__x5b57_" ma:index="28" nillable="true" ma:displayName="数字" ma:format="Dropdown" ma:internalName="_x6570__x5b57_" ma:percentage="FALSE">
      <xsd:simpleType>
        <xsd:restriction base="dms:Number"/>
      </xsd:simpleType>
    </xsd:element>
    <xsd:element name="_x8ca9__x58f2__x5e97_" ma:index="29" nillable="true" ma:displayName="販売店" ma:description="販売店フラグ" ma:format="Dropdown" ma:internalName="_x8ca9__x58f2__x5e97_">
      <xsd:simpleType>
        <xsd:restriction base="dms:Text">
          <xsd:maxLength value="255"/>
        </xsd:restriction>
      </xsd:simpleType>
    </xsd:element>
    <xsd:element name="_x9234__x6728__x30c6__x30b9__x30c8_" ma:index="30" nillable="true" ma:displayName="鈴木テスト" ma:format="Dropdown" ma:internalName="_x9234__x6728__x30c6__x30b9__x30c8_">
      <xsd:simpleType>
        <xsd:restriction base="dms:Text">
          <xsd:maxLength value="255"/>
        </xsd:restriction>
      </xsd:simpleType>
    </xsd:element>
    <xsd:element name="lcf76f155ced4ddcb4097134ff3c332f" ma:index="33" nillable="true" ma:taxonomy="true" ma:internalName="lcf76f155ced4ddcb4097134ff3c332f" ma:taxonomyFieldName="MediaServiceImageTags" ma:displayName="画像タグ" ma:readOnly="false" ma:fieldId="{5cf76f15-5ced-4ddc-b409-7134ff3c332f}" ma:taxonomyMulti="true" ma:sspId="a6d06bc7-5879-467c-9b3f-73b6e2086efd"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8486722-456f-4c86-9af7-b8b16200fae9" elementFormDefault="qualified">
    <xsd:import namespace="http://schemas.microsoft.com/office/2006/documentManagement/types"/>
    <xsd:import namespace="http://schemas.microsoft.com/office/infopath/2007/PartnerControls"/>
    <xsd:element name="SharedWithUsers" ma:index="8" nillable="true" ma:displayName="共有相手" ma:description=""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共有相手の詳細情報" ma:description="" ma:hidden="true" ma:internalName="SharedWithDetails" ma:readOnly="true">
      <xsd:simpleType>
        <xsd:restriction base="dms:Note"/>
      </xsd:simpleType>
    </xsd:element>
    <xsd:element name="TaxCatchAll" ma:index="31" nillable="true" ma:displayName="Taxonomy Catch All Column" ma:hidden="true" ma:list="{72d96897-07c3-42b6-8db8-34333439000d}" ma:internalName="TaxCatchAll" ma:showField="CatchAllData" ma:web="f8486722-456f-4c86-9af7-b8b16200fae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コンテンツ タイプ"/>
        <xsd:element ref="dc:title" minOccurs="0" maxOccurs="1" ma:index="1"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C0503C9-217F-4C73-A816-325894B63793}">
  <ds:schemaRefs>
    <ds:schemaRef ds:uri="office.server.policy"/>
  </ds:schemaRefs>
</ds:datastoreItem>
</file>

<file path=customXml/itemProps2.xml><?xml version="1.0" encoding="utf-8"?>
<ds:datastoreItem xmlns:ds="http://schemas.openxmlformats.org/officeDocument/2006/customXml" ds:itemID="{89F19815-645A-47AA-9B74-825EBBA92A3D}">
  <ds:schemaRefs>
    <ds:schemaRef ds:uri="79ee9245-d882-4ddc-9b39-e6678e7416f0"/>
    <ds:schemaRef ds:uri="http://purl.org/dc/elements/1.1/"/>
    <ds:schemaRef ds:uri="http://schemas.microsoft.com/office/infopath/2007/PartnerControls"/>
    <ds:schemaRef ds:uri="http://schemas.microsoft.com/office/2006/documentManagement/types"/>
    <ds:schemaRef ds:uri="http://purl.org/dc/dcmitype/"/>
    <ds:schemaRef ds:uri="http://schemas.openxmlformats.org/package/2006/metadata/core-properties"/>
    <ds:schemaRef ds:uri="f8486722-456f-4c86-9af7-b8b16200fae9"/>
    <ds:schemaRef ds:uri="http://schemas.microsoft.com/office/2006/metadata/properties"/>
    <ds:schemaRef ds:uri="http://schemas.microsoft.com/sharepoint/v3"/>
    <ds:schemaRef ds:uri="http://www.w3.org/XML/1998/namespace"/>
    <ds:schemaRef ds:uri="http://purl.org/dc/terms/"/>
  </ds:schemaRefs>
</ds:datastoreItem>
</file>

<file path=customXml/itemProps3.xml><?xml version="1.0" encoding="utf-8"?>
<ds:datastoreItem xmlns:ds="http://schemas.openxmlformats.org/officeDocument/2006/customXml" ds:itemID="{49A9AAF4-F586-4CD4-9488-210FBF1A798F}">
  <ds:schemaRefs>
    <ds:schemaRef ds:uri="http://schemas.microsoft.com/sharepoint/v3/contenttype/forms"/>
  </ds:schemaRefs>
</ds:datastoreItem>
</file>

<file path=customXml/itemProps4.xml><?xml version="1.0" encoding="utf-8"?>
<ds:datastoreItem xmlns:ds="http://schemas.openxmlformats.org/officeDocument/2006/customXml" ds:itemID="{692E90EA-8904-4891-8513-FFC05C2B441E}">
  <ds:schemaRefs>
    <ds:schemaRef ds:uri="79ee9245-d882-4ddc-9b39-e6678e7416f0"/>
    <ds:schemaRef ds:uri="f8486722-456f-4c86-9af7-b8b16200fae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2308</Words>
  <Application>Microsoft Office PowerPoint</Application>
  <PresentationFormat>ワイド画面</PresentationFormat>
  <Paragraphs>255</Paragraphs>
  <Slides>19</Slides>
  <Notes>14</Notes>
  <HiddenSlides>0</HiddenSlides>
  <MMClips>0</MMClips>
  <ScaleCrop>false</ScaleCrop>
  <HeadingPairs>
    <vt:vector size="8" baseType="variant">
      <vt:variant>
        <vt:lpstr>使用されているフォント</vt:lpstr>
      </vt:variant>
      <vt:variant>
        <vt:i4>7</vt:i4>
      </vt:variant>
      <vt:variant>
        <vt:lpstr>テーマ</vt:lpstr>
      </vt:variant>
      <vt:variant>
        <vt:i4>2</vt:i4>
      </vt:variant>
      <vt:variant>
        <vt:lpstr>埋め込まれた OLE サーバー</vt:lpstr>
      </vt:variant>
      <vt:variant>
        <vt:i4>1</vt:i4>
      </vt:variant>
      <vt:variant>
        <vt:lpstr>スライド タイトル</vt:lpstr>
      </vt:variant>
      <vt:variant>
        <vt:i4>19</vt:i4>
      </vt:variant>
    </vt:vector>
  </HeadingPairs>
  <TitlesOfParts>
    <vt:vector size="29" baseType="lpstr">
      <vt:lpstr>メイリオ</vt:lpstr>
      <vt:lpstr>メイリオ</vt:lpstr>
      <vt:lpstr>游ゴシック</vt:lpstr>
      <vt:lpstr>Arial</vt:lpstr>
      <vt:lpstr>Arial</vt:lpstr>
      <vt:lpstr>Calibri</vt:lpstr>
      <vt:lpstr>Calibri Light</vt:lpstr>
      <vt:lpstr>デザインの設定</vt:lpstr>
      <vt:lpstr>Office テーマ</vt:lpstr>
      <vt:lpstr>Acrobat Document</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大道 知子</dc:creator>
  <cp:lastModifiedBy>大久保 優花</cp:lastModifiedBy>
  <cp:revision>3</cp:revision>
  <cp:lastPrinted>2022-07-04T02:20:06Z</cp:lastPrinted>
  <dcterms:created xsi:type="dcterms:W3CDTF">2020-02-11T07:08:10Z</dcterms:created>
  <dcterms:modified xsi:type="dcterms:W3CDTF">2022-07-27T01:18:37Z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0x010100E6F1B8B26459E1498F4748E521128168</vt:lpwstr>
  </property>
  <property fmtid="{D5CDD505-2E9C-101B-9397-08002B2CF9AE}" pid="3" name="Order">
    <vt:lpwstr>322200.000000000</vt:lpwstr>
  </property>
  <property fmtid="{D5CDD505-2E9C-101B-9397-08002B2CF9AE}" pid="4" name="MediaServiceImageTags">
    <vt:lpwstr/>
  </property>
  <property fmtid="{D5CDD505-2E9C-101B-9397-08002B2CF9AE}" pid="5" name="ComplianceAssetId">
    <vt:lpwstr/>
  </property>
  <property fmtid="{D5CDD505-2E9C-101B-9397-08002B2CF9AE}" pid="6" name="_ExtendedDescription">
    <vt:lpwstr/>
  </property>
  <property fmtid="{D5CDD505-2E9C-101B-9397-08002B2CF9AE}" pid="7" name="TriggerFlowInfo">
    <vt:lpwstr/>
  </property>
</Properties>
</file>