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83" r:id="rId6"/>
    <p:sldMasterId id="2147483747" r:id="rId7"/>
  </p:sldMasterIdLst>
  <p:notesMasterIdLst>
    <p:notesMasterId r:id="rId24"/>
  </p:notesMasterIdLst>
  <p:sldIdLst>
    <p:sldId id="2803" r:id="rId8"/>
    <p:sldId id="2076138908" r:id="rId9"/>
    <p:sldId id="354" r:id="rId10"/>
    <p:sldId id="1972" r:id="rId11"/>
    <p:sldId id="2076138885" r:id="rId12"/>
    <p:sldId id="1791" r:id="rId13"/>
    <p:sldId id="2076138900" r:id="rId14"/>
    <p:sldId id="550143172" r:id="rId15"/>
    <p:sldId id="550143175" r:id="rId16"/>
    <p:sldId id="550143167" r:id="rId17"/>
    <p:sldId id="550143176" r:id="rId18"/>
    <p:sldId id="550143177" r:id="rId19"/>
    <p:sldId id="2076138905" r:id="rId20"/>
    <p:sldId id="2076138906" r:id="rId21"/>
    <p:sldId id="550143170" r:id="rId22"/>
    <p:sldId id="281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8C198-F5E2-A55B-3EEF-EE92DD157474}" name="津田 禎史" initials="津禎" userId="S::yoshinobu.tsuda@motex.co.jp::5ef6b067-bc21-4b56-a452-18532cc1d519" providerId="AD"/>
  <p188:author id="{83C7B1D2-AB90-AFF2-59AE-F0A4CD87DAA2}" name="今井 涼太" initials="今井" userId="S::ryota.imai@motex.co.jp::f69727aa-358d-4e29-8a67-d563a12f2c12" providerId="AD"/>
  <p188:author id="{AC06B0F0-8E1C-4ECE-8BCA-263C62F493A3}" name="中本 琢也" initials="中本" userId="S::nakamoto@motex.co.jp::75817aae-d64e-40c0-8211-862d08fda5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30F0F"/>
    <a:srgbClr val="479471"/>
    <a:srgbClr val="3790C6"/>
    <a:srgbClr val="E60012"/>
    <a:srgbClr val="45A2B3"/>
    <a:srgbClr val="3B9CAD"/>
    <a:srgbClr val="40A0B0"/>
    <a:srgbClr val="3797A7"/>
    <a:srgbClr val="006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35ADF-586B-0B8E-4B98-F04A38899FD1}" v="5" dt="2022-03-09T02:45:41.234"/>
    <p1510:client id="{6F1736A2-B23F-466A-5D2A-C7684FC56A47}" v="30" dt="2022-03-09T05:52:25.299"/>
    <p1510:client id="{A2EF3EDB-2244-4C3F-9137-CBC3084F789B}" v="50" dt="2022-03-10T00:26:52.027"/>
    <p1510:client id="{B8F25403-DD35-FB95-FCFB-0070C2872627}" v="2" dt="2022-03-25T08:25:46.3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432" y="102"/>
      </p:cViewPr>
      <p:guideLst>
        <p:guide orient="horz" pos="2205"/>
        <p:guide pos="38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02BBA9-8786-A840-8900-96BA5222CA4B}" type="datetimeFigureOut">
              <a:rPr kumimoji="1" lang="ja-JP" altLang="en-US" smtClean="0"/>
              <a:t>2022/5/27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B2A7-50E1-8B4F-A518-53B84619FF4B}" type="slidenum">
              <a:rPr kumimoji="1" lang="ja-JP" altLang="en-US" smtClean="0"/>
              <a:t>‹#›</a:t>
            </a:fld>
            <a:endParaRPr kumimoji="1" lang="ja-JP" altLang="en-US"/>
          </a:p>
        </p:txBody>
      </p:sp>
    </p:spTree>
    <p:extLst>
      <p:ext uri="{BB962C8B-B14F-4D97-AF65-F5344CB8AC3E}">
        <p14:creationId xmlns:p14="http://schemas.microsoft.com/office/powerpoint/2010/main" val="36148037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F4E4C4-CF79-4F5D-A5A6-CFD074594ED2}" type="slidenum">
              <a:rPr kumimoji="1" lang="ja-JP" altLang="en-US" smtClean="0"/>
              <a:t>4</a:t>
            </a:fld>
            <a:endParaRPr kumimoji="1" lang="ja-JP" altLang="en-US"/>
          </a:p>
        </p:txBody>
      </p:sp>
    </p:spTree>
    <p:extLst>
      <p:ext uri="{BB962C8B-B14F-4D97-AF65-F5344CB8AC3E}">
        <p14:creationId xmlns:p14="http://schemas.microsoft.com/office/powerpoint/2010/main" val="186150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5"/>
          </p:nvPr>
        </p:nvSpPr>
        <p:spPr/>
        <p:txBody>
          <a:bodyPr/>
          <a:lstStyle/>
          <a:p>
            <a:fld id="{11032FD5-0774-4AA9-864D-6D2D4936D572}" type="slidenum">
              <a:rPr lang="en-US" smtClean="0"/>
              <a:t>6</a:t>
            </a:fld>
            <a:endParaRPr lang="en-US"/>
          </a:p>
        </p:txBody>
      </p:sp>
    </p:spTree>
    <p:extLst>
      <p:ext uri="{BB962C8B-B14F-4D97-AF65-F5344CB8AC3E}">
        <p14:creationId xmlns:p14="http://schemas.microsoft.com/office/powerpoint/2010/main" val="183664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9579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7" name="正方形/長方形 6">
            <a:extLst>
              <a:ext uri="{FF2B5EF4-FFF2-40B4-BE49-F238E27FC236}">
                <a16:creationId xmlns:a16="http://schemas.microsoft.com/office/drawing/2014/main" id="{C804C1B3-506D-4871-9231-E0C301F2DFEC}"/>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6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スライド番号プレースホルダ 4">
            <a:extLst>
              <a:ext uri="{FF2B5EF4-FFF2-40B4-BE49-F238E27FC236}">
                <a16:creationId xmlns:a16="http://schemas.microsoft.com/office/drawing/2014/main" id="{B39C9F90-10A4-6C42-9EC4-08ACBEFF2AA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プレースホルダー 9">
            <a:extLst>
              <a:ext uri="{FF2B5EF4-FFF2-40B4-BE49-F238E27FC236}">
                <a16:creationId xmlns:a16="http://schemas.microsoft.com/office/drawing/2014/main" id="{8B5F1C7E-275D-B244-B1D6-4DF160C1F352}"/>
              </a:ext>
            </a:extLst>
          </p:cNvPr>
          <p:cNvSpPr>
            <a:spLocks noGrp="1"/>
          </p:cNvSpPr>
          <p:nvPr>
            <p:ph type="body" sz="quarter" idx="15"/>
          </p:nvPr>
        </p:nvSpPr>
        <p:spPr>
          <a:xfrm>
            <a:off x="870788" y="229169"/>
            <a:ext cx="11074573" cy="248914"/>
          </a:xfrm>
          <a:prstGeom prst="rect">
            <a:avLst/>
          </a:prstGeom>
        </p:spPr>
        <p:txBody>
          <a:bodyPr wrap="square" anchor="t" anchorCtr="0">
            <a:spAutoFit/>
          </a:bodyPr>
          <a:lstStyle>
            <a:lvl1pPr marL="0" indent="0" algn="r">
              <a:buNone/>
              <a:defRPr sz="1100" b="1" i="0">
                <a:solidFill>
                  <a:schemeClr val="accent3"/>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5" name="テキスト プレースホルダー 5">
            <a:extLst>
              <a:ext uri="{FF2B5EF4-FFF2-40B4-BE49-F238E27FC236}">
                <a16:creationId xmlns:a16="http://schemas.microsoft.com/office/drawing/2014/main" id="{5320C840-75CB-A84D-A743-431E57F46735}"/>
              </a:ext>
            </a:extLst>
          </p:cNvPr>
          <p:cNvSpPr>
            <a:spLocks noGrp="1"/>
          </p:cNvSpPr>
          <p:nvPr>
            <p:ph type="body" sz="quarter" idx="16"/>
          </p:nvPr>
        </p:nvSpPr>
        <p:spPr>
          <a:xfrm>
            <a:off x="366288" y="618017"/>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081920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テキスト プレースホルダー 9">
            <a:extLst>
              <a:ext uri="{FF2B5EF4-FFF2-40B4-BE49-F238E27FC236}">
                <a16:creationId xmlns:a16="http://schemas.microsoft.com/office/drawing/2014/main" id="{C69C27C9-F672-7140-89B1-D500AE94047B}"/>
              </a:ext>
            </a:extLst>
          </p:cNvPr>
          <p:cNvSpPr>
            <a:spLocks noGrp="1"/>
          </p:cNvSpPr>
          <p:nvPr>
            <p:ph type="body" sz="quarter" idx="11"/>
          </p:nvPr>
        </p:nvSpPr>
        <p:spPr>
          <a:xfrm>
            <a:off x="263132" y="446085"/>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5">
            <a:extLst>
              <a:ext uri="{FF2B5EF4-FFF2-40B4-BE49-F238E27FC236}">
                <a16:creationId xmlns:a16="http://schemas.microsoft.com/office/drawing/2014/main" id="{51AB2589-30CA-734F-BBD3-2BB2E027BD8E}"/>
              </a:ext>
            </a:extLst>
          </p:cNvPr>
          <p:cNvSpPr>
            <a:spLocks noGrp="1"/>
          </p:cNvSpPr>
          <p:nvPr>
            <p:ph type="body" sz="quarter" idx="13"/>
          </p:nvPr>
        </p:nvSpPr>
        <p:spPr>
          <a:xfrm>
            <a:off x="263132" y="936814"/>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p>
        </p:txBody>
      </p:sp>
      <p:sp>
        <p:nvSpPr>
          <p:cNvPr id="6" name="スライド番号プレースホルダ 4">
            <a:extLst>
              <a:ext uri="{FF2B5EF4-FFF2-40B4-BE49-F238E27FC236}">
                <a16:creationId xmlns:a16="http://schemas.microsoft.com/office/drawing/2014/main" id="{3A14AFC1-EEAC-AF46-9C48-7714BCC1A92B}"/>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2638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スライド番号プレースホルダ 4">
            <a:extLst>
              <a:ext uri="{FF2B5EF4-FFF2-40B4-BE49-F238E27FC236}">
                <a16:creationId xmlns:a16="http://schemas.microsoft.com/office/drawing/2014/main" id="{F0677E99-3A0F-2C40-9504-F2A3CCCBCCF4}"/>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72629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２">
    <p:spTree>
      <p:nvGrpSpPr>
        <p:cNvPr id="1" name=""/>
        <p:cNvGrpSpPr/>
        <p:nvPr/>
      </p:nvGrpSpPr>
      <p:grpSpPr>
        <a:xfrm>
          <a:off x="0" y="0"/>
          <a:ext cx="0" cy="0"/>
          <a:chOff x="0" y="0"/>
          <a:chExt cx="0" cy="0"/>
        </a:xfrm>
      </p:grpSpPr>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5361"/>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8911B0F1-EF5C-44C4-BDF0-EBE30FF85B15}"/>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2128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３">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9" y="1243861"/>
            <a:ext cx="11074573" cy="312393"/>
          </a:xfrm>
          <a:prstGeom prst="rect">
            <a:avLst/>
          </a:prstGeom>
        </p:spPr>
        <p:txBody>
          <a:bodyPr wrap="square" anchor="t" anchorCtr="0">
            <a:spAutoFit/>
          </a:bodyPr>
          <a:lstStyle>
            <a:lvl1pPr marL="0" indent="0" algn="ctr">
              <a:buNone/>
              <a:defRPr lang="ja-JP" altLang="en-US" sz="1100"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475DC616-1853-0540-99D2-C0D2837C246F}"/>
              </a:ext>
            </a:extLst>
          </p:cNvPr>
          <p:cNvSpPr>
            <a:spLocks noGrp="1"/>
          </p:cNvSpPr>
          <p:nvPr>
            <p:ph type="body" sz="quarter" idx="11"/>
          </p:nvPr>
        </p:nvSpPr>
        <p:spPr>
          <a:xfrm>
            <a:off x="413589" y="212584"/>
            <a:ext cx="11074573" cy="372410"/>
          </a:xfrm>
          <a:prstGeom prst="rect">
            <a:avLst/>
          </a:prstGeom>
        </p:spPr>
        <p:txBody>
          <a:bodyPr wrap="square" anchor="t" anchorCtr="0">
            <a:spAutoFit/>
          </a:bodyPr>
          <a:lstStyle>
            <a:lvl1pPr marL="0" indent="0" algn="l">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p>
        </p:txBody>
      </p:sp>
      <p:sp>
        <p:nvSpPr>
          <p:cNvPr id="7" name="テキスト プレースホルダー 5">
            <a:extLst>
              <a:ext uri="{FF2B5EF4-FFF2-40B4-BE49-F238E27FC236}">
                <a16:creationId xmlns:a16="http://schemas.microsoft.com/office/drawing/2014/main" id="{32A54166-56CE-1746-AE64-0C2F73806E7F}"/>
              </a:ext>
            </a:extLst>
          </p:cNvPr>
          <p:cNvSpPr>
            <a:spLocks noGrp="1"/>
          </p:cNvSpPr>
          <p:nvPr>
            <p:ph type="body" sz="quarter" idx="13"/>
          </p:nvPr>
        </p:nvSpPr>
        <p:spPr>
          <a:xfrm>
            <a:off x="359197" y="746395"/>
            <a:ext cx="11505576" cy="452432"/>
          </a:xfrm>
          <a:prstGeom prst="rect">
            <a:avLst/>
          </a:prstGeom>
        </p:spPr>
        <p:txBody>
          <a:bodyPr wrap="square" anchor="t" anchorCtr="0">
            <a:spAutoFit/>
          </a:bodyPr>
          <a:lstStyle>
            <a:lvl1pPr marL="0" indent="0" algn="ctr">
              <a:buNone/>
              <a:defRPr lang="ja-JP" altLang="en-US" sz="1800" b="1"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228568" lvl="0" indent="-228568" algn="ctr">
              <a:lnSpc>
                <a:spcPct val="140000"/>
              </a:lnSpc>
              <a:spcBef>
                <a:spcPts val="0"/>
              </a:spcBef>
            </a:pPr>
            <a:r>
              <a:rPr kumimoji="1" lang="ja-JP" altLang="en-US"/>
              <a:t>マスター テキストの書式設定</a:t>
            </a:r>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B5FA616E-B561-448B-BEA3-71B3B34DCB4F}"/>
              </a:ext>
            </a:extLst>
          </p:cNvPr>
          <p:cNvSpPr/>
          <p:nvPr/>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3948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pic>
        <p:nvPicPr>
          <p:cNvPr id="8" name="図 7">
            <a:extLst>
              <a:ext uri="{FF2B5EF4-FFF2-40B4-BE49-F238E27FC236}">
                <a16:creationId xmlns:a16="http://schemas.microsoft.com/office/drawing/2014/main" id="{7451ED40-8A3F-E540-9FEE-189B8AB80469}"/>
              </a:ext>
            </a:extLst>
          </p:cNvPr>
          <p:cNvPicPr>
            <a:picLocks noChangeAspect="1"/>
          </p:cNvPicPr>
          <p:nvPr userDrawn="1"/>
        </p:nvPicPr>
        <p:blipFill>
          <a:blip r:embed="rId3"/>
          <a:stretch>
            <a:fillRect/>
          </a:stretch>
        </p:blipFill>
        <p:spPr>
          <a:xfrm>
            <a:off x="472802" y="2523570"/>
            <a:ext cx="5183056" cy="802907"/>
          </a:xfrm>
          <a:prstGeom prst="rect">
            <a:avLst/>
          </a:prstGeom>
        </p:spPr>
      </p:pic>
    </p:spTree>
    <p:extLst>
      <p:ext uri="{BB962C8B-B14F-4D97-AF65-F5344CB8AC3E}">
        <p14:creationId xmlns:p14="http://schemas.microsoft.com/office/powerpoint/2010/main" val="403136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A2AAF1FD-05C2-464B-93CB-FABB28FCCC36}"/>
              </a:ext>
            </a:extLst>
          </p:cNvPr>
          <p:cNvPicPr>
            <a:picLocks noChangeAspect="1"/>
          </p:cNvPicPr>
          <p:nvPr userDrawn="1"/>
        </p:nvPicPr>
        <p:blipFill rotWithShape="1">
          <a:blip r:embed="rId2"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39316" r="27342"/>
          <a:stretch/>
        </p:blipFill>
        <p:spPr>
          <a:xfrm>
            <a:off x="4971143" y="152400"/>
            <a:ext cx="7373257" cy="5479872"/>
          </a:xfrm>
          <a:prstGeom prst="rect">
            <a:avLst/>
          </a:prstGeom>
        </p:spPr>
      </p:pic>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8" name="図 7">
            <a:extLst>
              <a:ext uri="{FF2B5EF4-FFF2-40B4-BE49-F238E27FC236}">
                <a16:creationId xmlns:a16="http://schemas.microsoft.com/office/drawing/2014/main" id="{37BBF1A8-B920-E34C-94F3-D67A5B776035}"/>
              </a:ext>
            </a:extLst>
          </p:cNvPr>
          <p:cNvPicPr>
            <a:picLocks noChangeAspect="1"/>
          </p:cNvPicPr>
          <p:nvPr userDrawn="1"/>
        </p:nvPicPr>
        <p:blipFill>
          <a:blip r:embed="rId3"/>
          <a:stretch>
            <a:fillRect/>
          </a:stretch>
        </p:blipFill>
        <p:spPr>
          <a:xfrm>
            <a:off x="472802" y="2523570"/>
            <a:ext cx="5183056" cy="802907"/>
          </a:xfrm>
          <a:prstGeom prst="rect">
            <a:avLst/>
          </a:prstGeom>
        </p:spPr>
      </p:pic>
    </p:spTree>
    <p:extLst>
      <p:ext uri="{BB962C8B-B14F-4D97-AF65-F5344CB8AC3E}">
        <p14:creationId xmlns:p14="http://schemas.microsoft.com/office/powerpoint/2010/main" val="423741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3A0D557-7782-F04B-AA0D-118498E03CB6}"/>
              </a:ext>
            </a:extLst>
          </p:cNvPr>
          <p:cNvPicPr>
            <a:picLocks noChangeAspect="1"/>
          </p:cNvPicPr>
          <p:nvPr userDrawn="1"/>
        </p:nvPicPr>
        <p:blipFill>
          <a:blip r:embed="rId2"/>
          <a:stretch>
            <a:fillRect/>
          </a:stretch>
        </p:blipFill>
        <p:spPr>
          <a:xfrm>
            <a:off x="3434369" y="2471196"/>
            <a:ext cx="5701362" cy="883198"/>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881364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479B7DE-357F-DB42-A37B-F8C030622704}"/>
              </a:ext>
            </a:extLst>
          </p:cNvPr>
          <p:cNvPicPr>
            <a:picLocks noChangeAspect="1"/>
          </p:cNvPicPr>
          <p:nvPr userDrawn="1"/>
        </p:nvPicPr>
        <p:blipFill>
          <a:blip r:embed="rId2"/>
          <a:stretch>
            <a:fillRect/>
          </a:stretch>
        </p:blipFill>
        <p:spPr>
          <a:xfrm>
            <a:off x="497183" y="2625941"/>
            <a:ext cx="5148515" cy="616163"/>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Tree>
    <p:extLst>
      <p:ext uri="{BB962C8B-B14F-4D97-AF65-F5344CB8AC3E}">
        <p14:creationId xmlns:p14="http://schemas.microsoft.com/office/powerpoint/2010/main" val="100418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NSCOPE">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96495C4F-EBC3-3644-978C-892F0F2514A2}"/>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プレースホルダー 5">
            <a:extLst>
              <a:ext uri="{FF2B5EF4-FFF2-40B4-BE49-F238E27FC236}">
                <a16:creationId xmlns:a16="http://schemas.microsoft.com/office/drawing/2014/main" id="{6B886E7A-D055-E945-96ED-66591D0F8D31}"/>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22697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ユーザー設定レイアウト">
    <p:spTree>
      <p:nvGrpSpPr>
        <p:cNvPr id="1" name=""/>
        <p:cNvGrpSpPr/>
        <p:nvPr/>
      </p:nvGrpSpPr>
      <p:grpSpPr>
        <a:xfrm>
          <a:off x="0" y="0"/>
          <a:ext cx="0" cy="0"/>
          <a:chOff x="0" y="0"/>
          <a:chExt cx="0" cy="0"/>
        </a:xfrm>
      </p:grpSpPr>
      <p:pic>
        <p:nvPicPr>
          <p:cNvPr id="67" name="図 66">
            <a:extLst>
              <a:ext uri="{FF2B5EF4-FFF2-40B4-BE49-F238E27FC236}">
                <a16:creationId xmlns:a16="http://schemas.microsoft.com/office/drawing/2014/main" id="{A2AAF1FD-05C2-464B-93CB-FABB28FCCC36}"/>
              </a:ext>
            </a:extLst>
          </p:cNvPr>
          <p:cNvPicPr>
            <a:picLocks noChangeAspect="1"/>
          </p:cNvPicPr>
          <p:nvPr userDrawn="1"/>
        </p:nvPicPr>
        <p:blipFill rotWithShape="1">
          <a:blip r:embed="rId2" cstate="email">
            <a:duotone>
              <a:schemeClr val="bg2">
                <a:shade val="45000"/>
                <a:satMod val="135000"/>
              </a:schemeClr>
              <a:prstClr val="white"/>
            </a:duotone>
            <a:alphaModFix amt="35000"/>
            <a:extLst>
              <a:ext uri="{28A0092B-C50C-407E-A947-70E740481C1C}">
                <a14:useLocalDpi xmlns:a14="http://schemas.microsoft.com/office/drawing/2010/main"/>
              </a:ext>
            </a:extLst>
          </a:blip>
          <a:srcRect t="39316" r="27342"/>
          <a:stretch/>
        </p:blipFill>
        <p:spPr>
          <a:xfrm>
            <a:off x="4971143" y="152400"/>
            <a:ext cx="7373257" cy="5479872"/>
          </a:xfrm>
          <a:prstGeom prst="rect">
            <a:avLst/>
          </a:prstGeom>
        </p:spPr>
      </p:pic>
      <p:pic>
        <p:nvPicPr>
          <p:cNvPr id="45" name="図 44">
            <a:extLst>
              <a:ext uri="{FF2B5EF4-FFF2-40B4-BE49-F238E27FC236}">
                <a16:creationId xmlns:a16="http://schemas.microsoft.com/office/drawing/2014/main" id="{B6F27AF1-4F32-4E2A-9D92-531B8605AD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39316" r="27342"/>
          <a:stretch/>
        </p:blipFill>
        <p:spPr>
          <a:xfrm>
            <a:off x="4818743" y="0"/>
            <a:ext cx="7373257" cy="5479872"/>
          </a:xfrm>
          <a:prstGeom prst="rect">
            <a:avLst/>
          </a:prstGeom>
        </p:spPr>
      </p:pic>
      <p:sp>
        <p:nvSpPr>
          <p:cNvPr id="7" name="テキスト プレースホルダー 9">
            <a:extLst>
              <a:ext uri="{FF2B5EF4-FFF2-40B4-BE49-F238E27FC236}">
                <a16:creationId xmlns:a16="http://schemas.microsoft.com/office/drawing/2014/main" id="{A27D74A2-34A1-8644-9CE2-55DEF4D46994}"/>
              </a:ext>
            </a:extLst>
          </p:cNvPr>
          <p:cNvSpPr>
            <a:spLocks noGrp="1"/>
          </p:cNvSpPr>
          <p:nvPr>
            <p:ph type="body" sz="quarter" idx="14"/>
          </p:nvPr>
        </p:nvSpPr>
        <p:spPr>
          <a:xfrm>
            <a:off x="659416"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40" name="テキスト プレースホルダー 9">
            <a:extLst>
              <a:ext uri="{FF2B5EF4-FFF2-40B4-BE49-F238E27FC236}">
                <a16:creationId xmlns:a16="http://schemas.microsoft.com/office/drawing/2014/main" id="{C0B7EB0E-0D48-41D9-ADED-F2F32B7BAEDD}"/>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41" name="テキスト プレースホルダー 9">
            <a:extLst>
              <a:ext uri="{FF2B5EF4-FFF2-40B4-BE49-F238E27FC236}">
                <a16:creationId xmlns:a16="http://schemas.microsoft.com/office/drawing/2014/main" id="{EA0215EA-958B-489B-B7AF-C8BE25BDFE4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9" name="図 8">
            <a:extLst>
              <a:ext uri="{FF2B5EF4-FFF2-40B4-BE49-F238E27FC236}">
                <a16:creationId xmlns:a16="http://schemas.microsoft.com/office/drawing/2014/main" id="{6F85FEDB-65CD-3249-A894-B86B350A5B85}"/>
              </a:ext>
            </a:extLst>
          </p:cNvPr>
          <p:cNvPicPr>
            <a:picLocks noChangeAspect="1"/>
          </p:cNvPicPr>
          <p:nvPr userDrawn="1"/>
        </p:nvPicPr>
        <p:blipFill>
          <a:blip r:embed="rId3"/>
          <a:stretch>
            <a:fillRect/>
          </a:stretch>
        </p:blipFill>
        <p:spPr>
          <a:xfrm>
            <a:off x="497183" y="2625941"/>
            <a:ext cx="5148515" cy="616163"/>
          </a:xfrm>
          <a:prstGeom prst="rect">
            <a:avLst/>
          </a:prstGeom>
        </p:spPr>
      </p:pic>
    </p:spTree>
    <p:extLst>
      <p:ext uri="{BB962C8B-B14F-4D97-AF65-F5344CB8AC3E}">
        <p14:creationId xmlns:p14="http://schemas.microsoft.com/office/powerpoint/2010/main" val="2617293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ユーザー設定レイアウト">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D4BBEB0B-C46C-9F4C-8B2E-415BE400A8C2}"/>
              </a:ext>
            </a:extLst>
          </p:cNvPr>
          <p:cNvPicPr>
            <a:picLocks noChangeAspect="1"/>
          </p:cNvPicPr>
          <p:nvPr userDrawn="1"/>
        </p:nvPicPr>
        <p:blipFill>
          <a:blip r:embed="rId2"/>
          <a:stretch>
            <a:fillRect/>
          </a:stretch>
        </p:blipFill>
        <p:spPr>
          <a:xfrm>
            <a:off x="3463526" y="2573905"/>
            <a:ext cx="5663367" cy="677779"/>
          </a:xfrm>
          <a:prstGeom prst="rect">
            <a:avLst/>
          </a:prstGeom>
        </p:spPr>
      </p:pic>
      <p:sp>
        <p:nvSpPr>
          <p:cNvPr id="3" name="正方形/長方形 2">
            <a:extLst>
              <a:ext uri="{FF2B5EF4-FFF2-40B4-BE49-F238E27FC236}">
                <a16:creationId xmlns:a16="http://schemas.microsoft.com/office/drawing/2014/main" id="{A700C1FE-6907-5346-A87A-B83BEF1CFE75}"/>
              </a:ext>
            </a:extLst>
          </p:cNvPr>
          <p:cNvSpPr/>
          <p:nvPr userDrawn="1"/>
        </p:nvSpPr>
        <p:spPr>
          <a:xfrm>
            <a:off x="0" y="-1"/>
            <a:ext cx="12192000" cy="189188"/>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6D3E1F06-73A1-9B4C-8747-5565F94AC3AA}"/>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CCD7E36E-52E3-054A-A9E7-C12F89C919BD}"/>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352EC807-6413-0B49-865B-B13F0DD7587D}"/>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592230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NSCOPE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E60012"/>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t"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625749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ユーザー設定レイアウト">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0F10B59-D7F2-4B04-9ADD-860A85FD7E7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806" t="29850" r="3800" b="-8080"/>
          <a:stretch/>
        </p:blipFill>
        <p:spPr>
          <a:xfrm>
            <a:off x="399898" y="0"/>
            <a:ext cx="11792102" cy="6858000"/>
          </a:xfrm>
          <a:prstGeom prst="rect">
            <a:avLst/>
          </a:prstGeom>
        </p:spPr>
      </p:pic>
      <p:pic>
        <p:nvPicPr>
          <p:cNvPr id="8" name="図 7">
            <a:extLst>
              <a:ext uri="{FF2B5EF4-FFF2-40B4-BE49-F238E27FC236}">
                <a16:creationId xmlns:a16="http://schemas.microsoft.com/office/drawing/2014/main" id="{40028535-8182-3B46-A16C-0573202209A7}"/>
              </a:ext>
            </a:extLst>
          </p:cNvPr>
          <p:cNvPicPr>
            <a:picLocks noChangeAspect="1"/>
          </p:cNvPicPr>
          <p:nvPr userDrawn="1"/>
        </p:nvPicPr>
        <p:blipFill>
          <a:blip r:embed="rId3"/>
          <a:srcRect/>
          <a:stretch/>
        </p:blipFill>
        <p:spPr>
          <a:xfrm>
            <a:off x="659416" y="2538931"/>
            <a:ext cx="3283170" cy="718328"/>
          </a:xfrm>
          <a:prstGeom prst="rect">
            <a:avLst/>
          </a:prstGeom>
        </p:spPr>
      </p:pic>
      <p:sp>
        <p:nvSpPr>
          <p:cNvPr id="18" name="テキスト プレースホルダー 9">
            <a:extLst>
              <a:ext uri="{FF2B5EF4-FFF2-40B4-BE49-F238E27FC236}">
                <a16:creationId xmlns:a16="http://schemas.microsoft.com/office/drawing/2014/main" id="{7CC4C1CD-73BB-4623-A20C-F58BBCEFF782}"/>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9" name="テキスト プレースホルダー 9">
            <a:extLst>
              <a:ext uri="{FF2B5EF4-FFF2-40B4-BE49-F238E27FC236}">
                <a16:creationId xmlns:a16="http://schemas.microsoft.com/office/drawing/2014/main" id="{CE58719D-6629-47FE-A10A-9EBC63ECABF5}"/>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20" name="テキスト プレースホルダー 9">
            <a:extLst>
              <a:ext uri="{FF2B5EF4-FFF2-40B4-BE49-F238E27FC236}">
                <a16:creationId xmlns:a16="http://schemas.microsoft.com/office/drawing/2014/main" id="{41EFED18-8C03-4C1C-8F9F-67F76191684C}"/>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307068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572A4C6-C7A0-EA4E-B3D0-CFFED36AE0DF}"/>
              </a:ext>
            </a:extLst>
          </p:cNvPr>
          <p:cNvSpPr/>
          <p:nvPr userDrawn="1"/>
        </p:nvSpPr>
        <p:spPr>
          <a:xfrm>
            <a:off x="0" y="-1"/>
            <a:ext cx="12192000" cy="189188"/>
          </a:xfrm>
          <a:prstGeom prst="rect">
            <a:avLst/>
          </a:prstGeom>
          <a:solidFill>
            <a:srgbClr val="008C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4" name="図 3">
            <a:extLst>
              <a:ext uri="{FF2B5EF4-FFF2-40B4-BE49-F238E27FC236}">
                <a16:creationId xmlns:a16="http://schemas.microsoft.com/office/drawing/2014/main" id="{DC648E71-C961-6446-A196-721C29F91DBD}"/>
              </a:ext>
            </a:extLst>
          </p:cNvPr>
          <p:cNvPicPr>
            <a:picLocks noChangeAspect="1"/>
          </p:cNvPicPr>
          <p:nvPr userDrawn="1"/>
        </p:nvPicPr>
        <p:blipFill>
          <a:blip r:embed="rId2"/>
          <a:srcRect/>
          <a:stretch/>
        </p:blipFill>
        <p:spPr>
          <a:xfrm>
            <a:off x="4201739" y="2483647"/>
            <a:ext cx="3788522" cy="828896"/>
          </a:xfrm>
          <a:prstGeom prst="rect">
            <a:avLst/>
          </a:prstGeom>
        </p:spPr>
      </p:pic>
      <p:sp>
        <p:nvSpPr>
          <p:cNvPr id="5" name="テキスト プレースホルダー 9">
            <a:extLst>
              <a:ext uri="{FF2B5EF4-FFF2-40B4-BE49-F238E27FC236}">
                <a16:creationId xmlns:a16="http://schemas.microsoft.com/office/drawing/2014/main" id="{DCE6F0C4-C8D6-884E-ACB6-AEB7B9136921}"/>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33C2E359-D36E-A046-9EB7-7E34016CAE83}"/>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93676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YNCPIT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008CC9"/>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05EC37-BD04-45CD-974A-6E592006B73F}"/>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712EC34E-B758-442D-A176-15DD86A09069}"/>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4D2D04F7-31FD-4418-A543-BFEA53306D09}"/>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212571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5EA66D-88FF-4557-9380-A1C85EAA547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1052" r="8173" b="9228"/>
          <a:stretch/>
        </p:blipFill>
        <p:spPr>
          <a:xfrm rot="10800000">
            <a:off x="3802742" y="-3"/>
            <a:ext cx="8388227" cy="6858001"/>
          </a:xfrm>
          <a:prstGeom prst="rect">
            <a:avLst/>
          </a:prstGeom>
        </p:spPr>
      </p:pic>
      <p:pic>
        <p:nvPicPr>
          <p:cNvPr id="2" name="図 1">
            <a:extLst>
              <a:ext uri="{FF2B5EF4-FFF2-40B4-BE49-F238E27FC236}">
                <a16:creationId xmlns:a16="http://schemas.microsoft.com/office/drawing/2014/main" id="{89344AD6-AD3A-0B42-8045-AFCEA71BB4F5}"/>
              </a:ext>
            </a:extLst>
          </p:cNvPr>
          <p:cNvPicPr>
            <a:picLocks noChangeAspect="1"/>
          </p:cNvPicPr>
          <p:nvPr userDrawn="1"/>
        </p:nvPicPr>
        <p:blipFill>
          <a:blip r:embed="rId3"/>
          <a:srcRect/>
          <a:stretch/>
        </p:blipFill>
        <p:spPr>
          <a:xfrm>
            <a:off x="659416" y="2726937"/>
            <a:ext cx="3667296" cy="607637"/>
          </a:xfrm>
          <a:prstGeom prst="rect">
            <a:avLst/>
          </a:prstGeom>
        </p:spPr>
      </p:pic>
      <p:sp>
        <p:nvSpPr>
          <p:cNvPr id="16" name="テキスト プレースホルダー 9">
            <a:extLst>
              <a:ext uri="{FF2B5EF4-FFF2-40B4-BE49-F238E27FC236}">
                <a16:creationId xmlns:a16="http://schemas.microsoft.com/office/drawing/2014/main" id="{8A8C3E55-F59C-4866-A992-D807308DAFAA}"/>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EB086389-5E4B-4127-BF41-BCF28BA700E3}"/>
              </a:ext>
            </a:extLst>
          </p:cNvPr>
          <p:cNvSpPr>
            <a:spLocks noGrp="1"/>
          </p:cNvSpPr>
          <p:nvPr>
            <p:ph type="body" sz="quarter" idx="11"/>
          </p:nvPr>
        </p:nvSpPr>
        <p:spPr>
          <a:xfrm>
            <a:off x="659416" y="3610816"/>
            <a:ext cx="5125160" cy="377026"/>
          </a:xfrm>
          <a:prstGeom prst="rect">
            <a:avLst/>
          </a:prstGeom>
        </p:spPr>
        <p:txBody>
          <a:bodyPr lIns="90000">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ECD90276-F6A3-4117-80D5-46F3980049A6}"/>
              </a:ext>
            </a:extLst>
          </p:cNvPr>
          <p:cNvSpPr>
            <a:spLocks noGrp="1"/>
          </p:cNvSpPr>
          <p:nvPr>
            <p:ph type="body" sz="quarter" idx="12"/>
          </p:nvPr>
        </p:nvSpPr>
        <p:spPr>
          <a:xfrm>
            <a:off x="659416"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48773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8EA2B16-C5DF-324B-8FF3-A06D71B460D0}"/>
              </a:ext>
            </a:extLst>
          </p:cNvPr>
          <p:cNvPicPr>
            <a:picLocks noChangeAspect="1"/>
          </p:cNvPicPr>
          <p:nvPr userDrawn="1"/>
        </p:nvPicPr>
        <p:blipFill>
          <a:blip r:embed="rId2"/>
          <a:srcRect/>
          <a:stretch/>
        </p:blipFill>
        <p:spPr>
          <a:xfrm>
            <a:off x="3910642" y="2522997"/>
            <a:ext cx="4370716" cy="724188"/>
          </a:xfrm>
          <a:prstGeom prst="rect">
            <a:avLst/>
          </a:prstGeom>
        </p:spPr>
      </p:pic>
      <p:sp>
        <p:nvSpPr>
          <p:cNvPr id="4" name="テキスト プレースホルダー 9">
            <a:extLst>
              <a:ext uri="{FF2B5EF4-FFF2-40B4-BE49-F238E27FC236}">
                <a16:creationId xmlns:a16="http://schemas.microsoft.com/office/drawing/2014/main" id="{C34285A2-5259-4F46-AB83-3C861428C25B}"/>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7E8FF6BE-1396-F740-A48E-BD1808226368}"/>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4050031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MOCON タイトル">
    <p:spTree>
      <p:nvGrpSpPr>
        <p:cNvPr id="1" name=""/>
        <p:cNvGrpSpPr/>
        <p:nvPr/>
      </p:nvGrpSpPr>
      <p:grpSpPr>
        <a:xfrm>
          <a:off x="0" y="0"/>
          <a:ext cx="0" cy="0"/>
          <a:chOff x="0" y="0"/>
          <a:chExt cx="0" cy="0"/>
        </a:xfrm>
      </p:grpSpPr>
      <p:cxnSp>
        <p:nvCxnSpPr>
          <p:cNvPr id="3" name="直線コネクタ 2"/>
          <p:cNvCxnSpPr/>
          <p:nvPr userDrawn="1"/>
        </p:nvCxnSpPr>
        <p:spPr>
          <a:xfrm>
            <a:off x="560896" y="2174840"/>
            <a:ext cx="9447265" cy="0"/>
          </a:xfrm>
          <a:prstGeom prst="line">
            <a:avLst/>
          </a:prstGeom>
          <a:ln w="19050">
            <a:solidFill>
              <a:srgbClr val="F9BE00"/>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 4">
            <a:extLst>
              <a:ext uri="{FF2B5EF4-FFF2-40B4-BE49-F238E27FC236}">
                <a16:creationId xmlns:a16="http://schemas.microsoft.com/office/drawing/2014/main" id="{1120F5E1-0C35-4F31-9B0F-3CDF86AAB44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60A5B39C-6E87-4EF7-BCDF-ABA96BA536E8}"/>
              </a:ext>
            </a:extLst>
          </p:cNvPr>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5F954330-9A6E-4C77-8F5B-D3951858C01C}"/>
              </a:ext>
            </a:extLst>
          </p:cNvPr>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1402065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ユーザー設定レイアウト">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40B3409-AE56-4828-ABD6-44B70ABDD51A}"/>
              </a:ext>
            </a:extLst>
          </p:cNvPr>
          <p:cNvPicPr>
            <a:picLocks noChangeAspect="1"/>
          </p:cNvPicPr>
          <p:nvPr userDrawn="1"/>
        </p:nvPicPr>
        <p:blipFill>
          <a:blip r:embed="rId2"/>
          <a:stretch>
            <a:fillRect/>
          </a:stretch>
        </p:blipFill>
        <p:spPr>
          <a:xfrm>
            <a:off x="596190" y="2552700"/>
            <a:ext cx="4646746" cy="685866"/>
          </a:xfrm>
          <a:prstGeom prst="rect">
            <a:avLst/>
          </a:prstGeom>
        </p:spPr>
      </p:pic>
      <p:sp>
        <p:nvSpPr>
          <p:cNvPr id="10" name="テキスト プレースホルダー 9">
            <a:extLst>
              <a:ext uri="{FF2B5EF4-FFF2-40B4-BE49-F238E27FC236}">
                <a16:creationId xmlns:a16="http://schemas.microsoft.com/office/drawing/2014/main" id="{E7875798-51BB-444D-B440-4FBB6C569C24}"/>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1" name="テキスト プレースホルダー 9">
            <a:extLst>
              <a:ext uri="{FF2B5EF4-FFF2-40B4-BE49-F238E27FC236}">
                <a16:creationId xmlns:a16="http://schemas.microsoft.com/office/drawing/2014/main" id="{9DE1F1AA-260E-477D-B4BE-98784F476A75}"/>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5" name="図 4">
            <a:extLst>
              <a:ext uri="{FF2B5EF4-FFF2-40B4-BE49-F238E27FC236}">
                <a16:creationId xmlns:a16="http://schemas.microsoft.com/office/drawing/2014/main" id="{7CEE3E06-51B9-4349-8023-2BE3F4BB099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9314" t="38241" r="9314" b="27900"/>
          <a:stretch/>
        </p:blipFill>
        <p:spPr>
          <a:xfrm rot="10800000" flipH="1">
            <a:off x="5647089" y="-2"/>
            <a:ext cx="6544912" cy="6031415"/>
          </a:xfrm>
          <a:prstGeom prst="rect">
            <a:avLst/>
          </a:prstGeom>
        </p:spPr>
      </p:pic>
      <p:sp>
        <p:nvSpPr>
          <p:cNvPr id="9" name="テキスト プレースホルダー 9">
            <a:extLst>
              <a:ext uri="{FF2B5EF4-FFF2-40B4-BE49-F238E27FC236}">
                <a16:creationId xmlns:a16="http://schemas.microsoft.com/office/drawing/2014/main" id="{A8084F46-1A5F-714B-97B3-B3D6D9A48CD8}"/>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03780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819D501-8CCA-EA47-A79F-6C275595410C}"/>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C892A22E-3004-B642-B824-D0BE4D18C00B}"/>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594574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ユーザー設定レイアウト">
    <p:spTree>
      <p:nvGrpSpPr>
        <p:cNvPr id="1" name=""/>
        <p:cNvGrpSpPr/>
        <p:nvPr/>
      </p:nvGrpSpPr>
      <p:grpSpPr>
        <a:xfrm>
          <a:off x="0" y="0"/>
          <a:ext cx="0" cy="0"/>
          <a:chOff x="0" y="0"/>
          <a:chExt cx="0" cy="0"/>
        </a:xfrm>
      </p:grpSpPr>
      <p:pic>
        <p:nvPicPr>
          <p:cNvPr id="3" name="図 2" descr="背景パターン&#10;&#10;低い精度で自動的に生成された説明">
            <a:extLst>
              <a:ext uri="{FF2B5EF4-FFF2-40B4-BE49-F238E27FC236}">
                <a16:creationId xmlns:a16="http://schemas.microsoft.com/office/drawing/2014/main" id="{B6BE43B2-B56A-4506-AF9C-2EA20A1BCA51}"/>
              </a:ext>
            </a:extLst>
          </p:cNvPr>
          <p:cNvPicPr>
            <a:picLocks noChangeAspect="1"/>
          </p:cNvPicPr>
          <p:nvPr userDrawn="1"/>
        </p:nvPicPr>
        <p:blipFill rotWithShape="1">
          <a:blip r:embed="rId2"/>
          <a:srcRect r="1896" b="19490"/>
          <a:stretch/>
        </p:blipFill>
        <p:spPr>
          <a:xfrm>
            <a:off x="0" y="0"/>
            <a:ext cx="12192000" cy="6858000"/>
          </a:xfrm>
          <a:prstGeom prst="rect">
            <a:avLst/>
          </a:prstGeom>
        </p:spPr>
      </p:pic>
    </p:spTree>
    <p:extLst>
      <p:ext uri="{BB962C8B-B14F-4D97-AF65-F5344CB8AC3E}">
        <p14:creationId xmlns:p14="http://schemas.microsoft.com/office/powerpoint/2010/main" val="2903861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81BB3D2-E826-FC4E-8CD2-0599C240E021}"/>
              </a:ext>
            </a:extLst>
          </p:cNvPr>
          <p:cNvSpPr/>
          <p:nvPr userDrawn="1"/>
        </p:nvSpPr>
        <p:spPr>
          <a:xfrm>
            <a:off x="0" y="0"/>
            <a:ext cx="12192000" cy="189188"/>
          </a:xfrm>
          <a:prstGeom prst="rect">
            <a:avLst/>
          </a:prstGeom>
          <a:solidFill>
            <a:srgbClr val="0093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 name="テキスト プレースホルダー 9">
            <a:extLst>
              <a:ext uri="{FF2B5EF4-FFF2-40B4-BE49-F238E27FC236}">
                <a16:creationId xmlns:a16="http://schemas.microsoft.com/office/drawing/2014/main" id="{DC398442-1656-5049-9CF6-DB27AB47C0DE}"/>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5" name="テキスト プレースホルダー 9">
            <a:extLst>
              <a:ext uri="{FF2B5EF4-FFF2-40B4-BE49-F238E27FC236}">
                <a16:creationId xmlns:a16="http://schemas.microsoft.com/office/drawing/2014/main" id="{B0E13AA6-5E72-B144-BEA0-2B970F9F6172}"/>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6" name="図 5">
            <a:extLst>
              <a:ext uri="{FF2B5EF4-FFF2-40B4-BE49-F238E27FC236}">
                <a16:creationId xmlns:a16="http://schemas.microsoft.com/office/drawing/2014/main" id="{A5CEA09F-51FB-334F-B8D2-81A65E7E8228}"/>
              </a:ext>
            </a:extLst>
          </p:cNvPr>
          <p:cNvPicPr>
            <a:picLocks noChangeAspect="1"/>
          </p:cNvPicPr>
          <p:nvPr userDrawn="1"/>
        </p:nvPicPr>
        <p:blipFill>
          <a:blip r:embed="rId2"/>
          <a:stretch>
            <a:fillRect/>
          </a:stretch>
        </p:blipFill>
        <p:spPr>
          <a:xfrm>
            <a:off x="3745230" y="2482064"/>
            <a:ext cx="4701540" cy="693954"/>
          </a:xfrm>
          <a:prstGeom prst="rect">
            <a:avLst/>
          </a:prstGeom>
        </p:spPr>
      </p:pic>
    </p:spTree>
    <p:extLst>
      <p:ext uri="{BB962C8B-B14F-4D97-AF65-F5344CB8AC3E}">
        <p14:creationId xmlns:p14="http://schemas.microsoft.com/office/powerpoint/2010/main" val="3135733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8A05C86-1E9D-40FC-8A7F-BB2C3DF2E3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290" t="2745" b="4498"/>
          <a:stretch/>
        </p:blipFill>
        <p:spPr>
          <a:xfrm flipH="1">
            <a:off x="4870439" y="-14514"/>
            <a:ext cx="7321559" cy="6879771"/>
          </a:xfrm>
          <a:prstGeom prst="rect">
            <a:avLst/>
          </a:prstGeom>
        </p:spPr>
      </p:pic>
      <p:pic>
        <p:nvPicPr>
          <p:cNvPr id="11" name="Picture 4">
            <a:extLst>
              <a:ext uri="{FF2B5EF4-FFF2-40B4-BE49-F238E27FC236}">
                <a16:creationId xmlns:a16="http://schemas.microsoft.com/office/drawing/2014/main" id="{D441E0CF-8F2C-3246-8633-6E576ED5BF74}"/>
              </a:ext>
            </a:extLst>
          </p:cNvPr>
          <p:cNvPicPr>
            <a:picLocks noChangeAspect="1" noChangeArrowheads="1"/>
          </p:cNvPicPr>
          <p:nvPr userDrawn="1"/>
        </p:nvPicPr>
        <p:blipFill>
          <a:blip r:embed="rId3"/>
          <a:srcRect/>
          <a:stretch/>
        </p:blipFill>
        <p:spPr bwMode="auto">
          <a:xfrm>
            <a:off x="653340" y="2270360"/>
            <a:ext cx="4581432" cy="951861"/>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プレースホルダー 9">
            <a:extLst>
              <a:ext uri="{FF2B5EF4-FFF2-40B4-BE49-F238E27FC236}">
                <a16:creationId xmlns:a16="http://schemas.microsoft.com/office/drawing/2014/main" id="{76F7C9CC-C2B1-472D-A504-B8AE2229929A}"/>
              </a:ext>
            </a:extLst>
          </p:cNvPr>
          <p:cNvSpPr>
            <a:spLocks noGrp="1"/>
          </p:cNvSpPr>
          <p:nvPr>
            <p:ph type="body" sz="quarter" idx="13"/>
          </p:nvPr>
        </p:nvSpPr>
        <p:spPr>
          <a:xfrm>
            <a:off x="5297715" y="6031414"/>
            <a:ext cx="6544912" cy="274495"/>
          </a:xfrm>
          <a:prstGeom prst="rect">
            <a:avLst/>
          </a:prstGeom>
        </p:spPr>
        <p:txBody>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0C517375-CB63-4144-B53D-BAF2354AA948}"/>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0BAD6295-6118-48B1-99E7-88FEA39E73B1}"/>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3108440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ユーザー設定レイアウト">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140889E-E062-D246-BC42-95095B5542EF}"/>
              </a:ext>
            </a:extLst>
          </p:cNvPr>
          <p:cNvPicPr>
            <a:picLocks noChangeAspect="1" noChangeArrowheads="1"/>
          </p:cNvPicPr>
          <p:nvPr userDrawn="1"/>
        </p:nvPicPr>
        <p:blipFill>
          <a:blip r:embed="rId2"/>
          <a:srcRect/>
          <a:stretch/>
        </p:blipFill>
        <p:spPr bwMode="auto">
          <a:xfrm>
            <a:off x="3833829" y="2355011"/>
            <a:ext cx="4524344" cy="940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DA6379D3-A068-5B41-8393-2EE2C5378B4B}"/>
              </a:ext>
            </a:extLst>
          </p:cNvPr>
          <p:cNvSpPr/>
          <p:nvPr userDrawn="1"/>
        </p:nvSpPr>
        <p:spPr>
          <a:xfrm>
            <a:off x="0" y="-1"/>
            <a:ext cx="12192000" cy="189188"/>
          </a:xfrm>
          <a:prstGeom prst="rect">
            <a:avLst/>
          </a:prstGeom>
          <a:solidFill>
            <a:srgbClr val="89CC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A6B35135-0C3F-CF46-BD01-4A3B54376F0D}"/>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AFAAB827-E64D-EA4F-AE11-A7D43DFDDF8C}"/>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89772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2_ユーザー設定レイアウト">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CC5E200-7FF6-420F-ADD8-ED3D21B912F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6645" t="6552" r="-12387" b="10927"/>
          <a:stretch/>
        </p:blipFill>
        <p:spPr>
          <a:xfrm flipH="1">
            <a:off x="2383062" y="0"/>
            <a:ext cx="9808937" cy="6858000"/>
          </a:xfrm>
          <a:prstGeom prst="rect">
            <a:avLst/>
          </a:prstGeom>
        </p:spPr>
      </p:pic>
      <p:pic>
        <p:nvPicPr>
          <p:cNvPr id="2" name="図 1">
            <a:extLst>
              <a:ext uri="{FF2B5EF4-FFF2-40B4-BE49-F238E27FC236}">
                <a16:creationId xmlns:a16="http://schemas.microsoft.com/office/drawing/2014/main" id="{89344AD6-AD3A-0B42-8045-AFCEA71BB4F5}"/>
              </a:ext>
            </a:extLst>
          </p:cNvPr>
          <p:cNvPicPr>
            <a:picLocks noChangeAspect="1"/>
          </p:cNvPicPr>
          <p:nvPr userDrawn="1"/>
        </p:nvPicPr>
        <p:blipFill>
          <a:blip r:embed="rId3"/>
          <a:srcRect/>
          <a:stretch/>
        </p:blipFill>
        <p:spPr>
          <a:xfrm>
            <a:off x="354798" y="2193805"/>
            <a:ext cx="5238190" cy="1091290"/>
          </a:xfrm>
          <a:prstGeom prst="rect">
            <a:avLst/>
          </a:prstGeom>
        </p:spPr>
      </p:pic>
      <p:sp>
        <p:nvSpPr>
          <p:cNvPr id="13" name="テキスト プレースホルダー 9">
            <a:extLst>
              <a:ext uri="{FF2B5EF4-FFF2-40B4-BE49-F238E27FC236}">
                <a16:creationId xmlns:a16="http://schemas.microsoft.com/office/drawing/2014/main" id="{78FC4D4A-A4BF-4F5B-92D9-1BFBE44A773F}"/>
              </a:ext>
            </a:extLst>
          </p:cNvPr>
          <p:cNvSpPr>
            <a:spLocks noGrp="1"/>
          </p:cNvSpPr>
          <p:nvPr>
            <p:ph type="body" sz="quarter" idx="13"/>
          </p:nvPr>
        </p:nvSpPr>
        <p:spPr>
          <a:xfrm>
            <a:off x="5297715" y="6031414"/>
            <a:ext cx="6544912" cy="248914"/>
          </a:xfrm>
          <a:prstGeom prst="rect">
            <a:avLst/>
          </a:prstGeom>
        </p:spPr>
        <p:txBody>
          <a:bodyPr lIns="90000">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DC038011-B791-497D-BD1B-84B1732EBEF0}"/>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D685D3F5-EA4B-4B9C-AEF7-B364D4D8BF21}"/>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755858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ユーザー設定レイアウト">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61E3560-7CCB-9B49-9611-7405777B63F6}"/>
              </a:ext>
            </a:extLst>
          </p:cNvPr>
          <p:cNvSpPr/>
          <p:nvPr userDrawn="1"/>
        </p:nvSpPr>
        <p:spPr>
          <a:xfrm>
            <a:off x="0" y="0"/>
            <a:ext cx="12192000" cy="189188"/>
          </a:xfrm>
          <a:prstGeom prst="rect">
            <a:avLst/>
          </a:prstGeom>
          <a:solidFill>
            <a:srgbClr val="1B6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4" name="図 3">
            <a:extLst>
              <a:ext uri="{FF2B5EF4-FFF2-40B4-BE49-F238E27FC236}">
                <a16:creationId xmlns:a16="http://schemas.microsoft.com/office/drawing/2014/main" id="{8A1B9A4A-4BF3-5A4E-A228-802C29B3FF6B}"/>
              </a:ext>
            </a:extLst>
          </p:cNvPr>
          <p:cNvPicPr>
            <a:picLocks noChangeAspect="1"/>
          </p:cNvPicPr>
          <p:nvPr userDrawn="1"/>
        </p:nvPicPr>
        <p:blipFill>
          <a:blip r:embed="rId2"/>
          <a:srcRect/>
          <a:stretch/>
        </p:blipFill>
        <p:spPr>
          <a:xfrm>
            <a:off x="3565585" y="2290389"/>
            <a:ext cx="5060830" cy="1054340"/>
          </a:xfrm>
          <a:prstGeom prst="rect">
            <a:avLst/>
          </a:prstGeom>
        </p:spPr>
      </p:pic>
      <p:sp>
        <p:nvSpPr>
          <p:cNvPr id="5" name="テキスト プレースホルダー 9">
            <a:extLst>
              <a:ext uri="{FF2B5EF4-FFF2-40B4-BE49-F238E27FC236}">
                <a16:creationId xmlns:a16="http://schemas.microsoft.com/office/drawing/2014/main" id="{943CBBE3-A5C7-4949-8504-00C35560EF50}"/>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6E7F51CA-40FA-E74E-84D6-13449A3D35F4}"/>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Tree>
    <p:extLst>
      <p:ext uri="{BB962C8B-B14F-4D97-AF65-F5344CB8AC3E}">
        <p14:creationId xmlns:p14="http://schemas.microsoft.com/office/powerpoint/2010/main" val="2677871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6284FC-D87E-47FF-A2A6-450034E467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7884" t="2015" b="6847"/>
          <a:stretch/>
        </p:blipFill>
        <p:spPr>
          <a:xfrm flipH="1">
            <a:off x="4721931" y="-1"/>
            <a:ext cx="7470067" cy="6858001"/>
          </a:xfrm>
          <a:prstGeom prst="rect">
            <a:avLst/>
          </a:prstGeom>
        </p:spPr>
      </p:pic>
      <p:sp>
        <p:nvSpPr>
          <p:cNvPr id="14" name="テキスト プレースホルダー 9">
            <a:extLst>
              <a:ext uri="{FF2B5EF4-FFF2-40B4-BE49-F238E27FC236}">
                <a16:creationId xmlns:a16="http://schemas.microsoft.com/office/drawing/2014/main" id="{56CD500B-DBEE-4BC2-A5DB-934E2502CD15}"/>
              </a:ext>
            </a:extLst>
          </p:cNvPr>
          <p:cNvSpPr>
            <a:spLocks noGrp="1"/>
          </p:cNvSpPr>
          <p:nvPr>
            <p:ph type="body" sz="quarter" idx="13"/>
          </p:nvPr>
        </p:nvSpPr>
        <p:spPr>
          <a:xfrm>
            <a:off x="5297715" y="6031414"/>
            <a:ext cx="6544912" cy="248914"/>
          </a:xfrm>
          <a:prstGeom prst="rect">
            <a:avLst/>
          </a:prstGeom>
        </p:spPr>
        <p:txBody>
          <a:bodyPr>
            <a:spAutoFit/>
          </a:bodyPr>
          <a:lstStyle>
            <a:lvl1pPr marL="0" indent="0" algn="r">
              <a:buNone/>
              <a:defRPr sz="11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7" name="テキスト プレースホルダー 9">
            <a:extLst>
              <a:ext uri="{FF2B5EF4-FFF2-40B4-BE49-F238E27FC236}">
                <a16:creationId xmlns:a16="http://schemas.microsoft.com/office/drawing/2014/main" id="{DA1A29CA-ABA5-4971-802E-72FF04FC1703}"/>
              </a:ext>
            </a:extLst>
          </p:cNvPr>
          <p:cNvSpPr>
            <a:spLocks noGrp="1"/>
          </p:cNvSpPr>
          <p:nvPr>
            <p:ph type="body" sz="quarter" idx="14"/>
          </p:nvPr>
        </p:nvSpPr>
        <p:spPr>
          <a:xfrm>
            <a:off x="653340" y="3610816"/>
            <a:ext cx="5125160" cy="377026"/>
          </a:xfrm>
          <a:prstGeom prst="rect">
            <a:avLst/>
          </a:prstGeom>
        </p:spPr>
        <p:txBody>
          <a:bodyPr>
            <a:spAutoFit/>
          </a:bodyPr>
          <a:lstStyle>
            <a:lvl1pPr marL="0" indent="0" algn="l">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a:extLst>
              <a:ext uri="{FF2B5EF4-FFF2-40B4-BE49-F238E27FC236}">
                <a16:creationId xmlns:a16="http://schemas.microsoft.com/office/drawing/2014/main" id="{1ABDE923-F2EA-4E3F-A3C6-FB3E950A923F}"/>
              </a:ext>
            </a:extLst>
          </p:cNvPr>
          <p:cNvSpPr>
            <a:spLocks noGrp="1"/>
          </p:cNvSpPr>
          <p:nvPr>
            <p:ph type="body" sz="quarter" idx="15"/>
          </p:nvPr>
        </p:nvSpPr>
        <p:spPr>
          <a:xfrm>
            <a:off x="653340" y="4308677"/>
            <a:ext cx="5125160" cy="263149"/>
          </a:xfrm>
          <a:prstGeom prst="rect">
            <a:avLst/>
          </a:prstGeom>
        </p:spPr>
        <p:txBody>
          <a:bodyPr>
            <a:spAutoFit/>
          </a:bodyPr>
          <a:lstStyle>
            <a:lvl1pPr marL="0" indent="0" algn="l">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3" name="図 2" descr="ロゴ&#10;&#10;自動的に生成された説明">
            <a:extLst>
              <a:ext uri="{FF2B5EF4-FFF2-40B4-BE49-F238E27FC236}">
                <a16:creationId xmlns:a16="http://schemas.microsoft.com/office/drawing/2014/main" id="{EC71174C-ED32-41B6-9CA1-AD5B37DB2A94}"/>
              </a:ext>
            </a:extLst>
          </p:cNvPr>
          <p:cNvPicPr>
            <a:picLocks noChangeAspect="1"/>
          </p:cNvPicPr>
          <p:nvPr userDrawn="1"/>
        </p:nvPicPr>
        <p:blipFill>
          <a:blip r:embed="rId3"/>
          <a:stretch>
            <a:fillRect/>
          </a:stretch>
        </p:blipFill>
        <p:spPr>
          <a:xfrm>
            <a:off x="653340" y="1870492"/>
            <a:ext cx="3317527" cy="1575985"/>
          </a:xfrm>
          <a:prstGeom prst="rect">
            <a:avLst/>
          </a:prstGeom>
        </p:spPr>
      </p:pic>
    </p:spTree>
    <p:extLst>
      <p:ext uri="{BB962C8B-B14F-4D97-AF65-F5344CB8AC3E}">
        <p14:creationId xmlns:p14="http://schemas.microsoft.com/office/powerpoint/2010/main" val="2172789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ユーザー設定レイアウト">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68B84FC-C451-2544-96CD-943D2E77CA0B}"/>
              </a:ext>
            </a:extLst>
          </p:cNvPr>
          <p:cNvSpPr/>
          <p:nvPr userDrawn="1"/>
        </p:nvSpPr>
        <p:spPr>
          <a:xfrm>
            <a:off x="0" y="0"/>
            <a:ext cx="12192000" cy="189188"/>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テキスト プレースホルダー 9">
            <a:extLst>
              <a:ext uri="{FF2B5EF4-FFF2-40B4-BE49-F238E27FC236}">
                <a16:creationId xmlns:a16="http://schemas.microsoft.com/office/drawing/2014/main" id="{BD755AF6-544B-7F4B-B13A-47ADAE0E61CC}"/>
              </a:ext>
            </a:extLst>
          </p:cNvPr>
          <p:cNvSpPr>
            <a:spLocks noGrp="1"/>
          </p:cNvSpPr>
          <p:nvPr>
            <p:ph type="body" sz="quarter" idx="11"/>
          </p:nvPr>
        </p:nvSpPr>
        <p:spPr>
          <a:xfrm>
            <a:off x="335360" y="3610815"/>
            <a:ext cx="11521280" cy="431775"/>
          </a:xfrm>
          <a:prstGeom prst="rect">
            <a:avLst/>
          </a:prstGeom>
        </p:spPr>
        <p:txBody>
          <a:bodyPr/>
          <a:lstStyle>
            <a:lvl1pPr marL="0" indent="0" algn="ctr">
              <a:buNone/>
              <a:defRPr sz="2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6" name="テキスト プレースホルダー 9">
            <a:extLst>
              <a:ext uri="{FF2B5EF4-FFF2-40B4-BE49-F238E27FC236}">
                <a16:creationId xmlns:a16="http://schemas.microsoft.com/office/drawing/2014/main" id="{A2E91A94-867A-0C48-B508-18DD011ECAAA}"/>
              </a:ext>
            </a:extLst>
          </p:cNvPr>
          <p:cNvSpPr>
            <a:spLocks noGrp="1"/>
          </p:cNvSpPr>
          <p:nvPr>
            <p:ph type="body" sz="quarter" idx="12"/>
          </p:nvPr>
        </p:nvSpPr>
        <p:spPr>
          <a:xfrm>
            <a:off x="335360" y="4308676"/>
            <a:ext cx="11521280" cy="431775"/>
          </a:xfrm>
          <a:prstGeom prst="rect">
            <a:avLst/>
          </a:prstGeom>
        </p:spPr>
        <p:txBody>
          <a:bodyPr/>
          <a:lstStyle>
            <a:lvl1pPr marL="0" indent="0" algn="ctr">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pic>
        <p:nvPicPr>
          <p:cNvPr id="7" name="図 6" descr="ロゴ&#10;&#10;自動的に生成された説明">
            <a:extLst>
              <a:ext uri="{FF2B5EF4-FFF2-40B4-BE49-F238E27FC236}">
                <a16:creationId xmlns:a16="http://schemas.microsoft.com/office/drawing/2014/main" id="{84E1FFBD-20C2-4815-BE89-9F42DDC73B2D}"/>
              </a:ext>
            </a:extLst>
          </p:cNvPr>
          <p:cNvPicPr>
            <a:picLocks noChangeAspect="1"/>
          </p:cNvPicPr>
          <p:nvPr userDrawn="1"/>
        </p:nvPicPr>
        <p:blipFill>
          <a:blip r:embed="rId2"/>
          <a:stretch>
            <a:fillRect/>
          </a:stretch>
        </p:blipFill>
        <p:spPr>
          <a:xfrm>
            <a:off x="4319407" y="1870492"/>
            <a:ext cx="3317527" cy="1575985"/>
          </a:xfrm>
          <a:prstGeom prst="rect">
            <a:avLst/>
          </a:prstGeom>
        </p:spPr>
      </p:pic>
    </p:spTree>
    <p:extLst>
      <p:ext uri="{BB962C8B-B14F-4D97-AF65-F5344CB8AC3E}">
        <p14:creationId xmlns:p14="http://schemas.microsoft.com/office/powerpoint/2010/main" val="1162115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DI タイトル">
    <p:spTree>
      <p:nvGrpSpPr>
        <p:cNvPr id="1" name=""/>
        <p:cNvGrpSpPr/>
        <p:nvPr/>
      </p:nvGrpSpPr>
      <p:grpSpPr>
        <a:xfrm>
          <a:off x="0" y="0"/>
          <a:ext cx="0" cy="0"/>
          <a:chOff x="0" y="0"/>
          <a:chExt cx="0" cy="0"/>
        </a:xfrm>
      </p:grpSpPr>
      <p:cxnSp>
        <p:nvCxnSpPr>
          <p:cNvPr id="3" name="直線コネクタ 2"/>
          <p:cNvCxnSpPr/>
          <p:nvPr/>
        </p:nvCxnSpPr>
        <p:spPr>
          <a:xfrm>
            <a:off x="560896" y="2174840"/>
            <a:ext cx="9447265" cy="0"/>
          </a:xfrm>
          <a:prstGeom prst="line">
            <a:avLst/>
          </a:prstGeom>
          <a:ln w="19050">
            <a:solidFill>
              <a:srgbClr val="0060AE"/>
            </a:solidFill>
          </a:ln>
        </p:spPr>
        <p:style>
          <a:lnRef idx="1">
            <a:schemeClr val="accent1"/>
          </a:lnRef>
          <a:fillRef idx="0">
            <a:schemeClr val="accent1"/>
          </a:fillRef>
          <a:effectRef idx="0">
            <a:schemeClr val="accent1"/>
          </a:effectRef>
          <a:fontRef idx="minor">
            <a:schemeClr val="tx1"/>
          </a:fontRef>
        </p:style>
      </p:cxnSp>
      <p:sp>
        <p:nvSpPr>
          <p:cNvPr id="7" name="テキスト プレースホルダー 9"/>
          <p:cNvSpPr>
            <a:spLocks noGrp="1"/>
          </p:cNvSpPr>
          <p:nvPr>
            <p:ph type="body" sz="quarter" idx="14"/>
          </p:nvPr>
        </p:nvSpPr>
        <p:spPr>
          <a:xfrm>
            <a:off x="643242" y="1681977"/>
            <a:ext cx="9469693" cy="348557"/>
          </a:xfrm>
          <a:prstGeom prst="rect">
            <a:avLst/>
          </a:prstGeom>
        </p:spPr>
        <p:txBody>
          <a:bodyPr wrap="square" anchor="ctr" anchorCtr="0">
            <a:spAutoFit/>
          </a:bodyPr>
          <a:lstStyle>
            <a:lvl1pPr marL="0" indent="0">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8" name="テキスト プレースホルダー 9"/>
          <p:cNvSpPr>
            <a:spLocks noGrp="1"/>
          </p:cNvSpPr>
          <p:nvPr>
            <p:ph type="body" sz="quarter" idx="15"/>
          </p:nvPr>
        </p:nvSpPr>
        <p:spPr>
          <a:xfrm>
            <a:off x="643242" y="2373870"/>
            <a:ext cx="9318901" cy="372410"/>
          </a:xfrm>
          <a:prstGeom prst="rect">
            <a:avLst/>
          </a:prstGeom>
        </p:spPr>
        <p:txBody>
          <a:bodyPr wrap="square" anchor="t" anchorCtr="0">
            <a:spAutoFit/>
          </a:bodyPr>
          <a:lstStyle>
            <a:lvl1pPr marL="0" indent="0">
              <a:lnSpc>
                <a:spcPct val="140000"/>
              </a:lnSpc>
              <a:spcBef>
                <a:spcPts val="0"/>
              </a:spcBef>
              <a:buNone/>
              <a:defRPr sz="1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2" name="スライド番号プレースホルダ 4">
            <a:extLst>
              <a:ext uri="{FF2B5EF4-FFF2-40B4-BE49-F238E27FC236}">
                <a16:creationId xmlns:a16="http://schemas.microsoft.com/office/drawing/2014/main" id="{1EED12C1-5657-9D41-8238-16D1A5283628}"/>
              </a:ext>
            </a:extLst>
          </p:cNvPr>
          <p:cNvSpPr txBox="1">
            <a:spLocks noGrp="1"/>
          </p:cNvSpPr>
          <p:nvPr/>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59762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F65A6C0-789B-7448-81DE-47BA54A54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49490" y="2976573"/>
            <a:ext cx="2693020" cy="904855"/>
          </a:xfrm>
          <a:prstGeom prst="rect">
            <a:avLst/>
          </a:prstGeom>
        </p:spPr>
      </p:pic>
    </p:spTree>
    <p:extLst>
      <p:ext uri="{BB962C8B-B14F-4D97-AF65-F5344CB8AC3E}">
        <p14:creationId xmlns:p14="http://schemas.microsoft.com/office/powerpoint/2010/main" val="148655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3790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09961625-C8BD-C948-9226-1F11F08B4739}"/>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289132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46C2A8-74EF-4B1E-BCAC-1DD93FD8459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B3E0C19-E458-4D81-A32B-BBCD7736E0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C4BFAB0-AF0D-45D7-B5CA-C299C9791549}"/>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5" name="フッター プレースホルダー 4">
            <a:extLst>
              <a:ext uri="{FF2B5EF4-FFF2-40B4-BE49-F238E27FC236}">
                <a16:creationId xmlns:a16="http://schemas.microsoft.com/office/drawing/2014/main" id="{1FC4E027-2D9F-406D-80B6-757A91A1CA7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FF9D30-C387-467F-BCB8-968B27D3A6B6}"/>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146332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8DB8F-EEA3-4F20-8380-13A4116FC49A}"/>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087D2B-7996-46F9-8070-8B98BE3764A4}"/>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2C3538-CDD8-4CB2-ACA2-171A304A929E}"/>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5" name="フッター プレースホルダー 4">
            <a:extLst>
              <a:ext uri="{FF2B5EF4-FFF2-40B4-BE49-F238E27FC236}">
                <a16:creationId xmlns:a16="http://schemas.microsoft.com/office/drawing/2014/main" id="{894A4D6A-0812-4ABE-8914-5E22645A02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CC081F-6172-4339-B10C-E546BA9A307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498014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42D00-D874-4466-A2C8-8846A7C377A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1E263FD-9DCA-4F2E-93B3-DFCA0CF3AE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1C18FCE-67E9-422E-88E4-7727B67F1E20}"/>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5" name="フッター プレースホルダー 4">
            <a:extLst>
              <a:ext uri="{FF2B5EF4-FFF2-40B4-BE49-F238E27FC236}">
                <a16:creationId xmlns:a16="http://schemas.microsoft.com/office/drawing/2014/main" id="{499AF03C-32AE-4280-99A9-74AF5ECF13D8}"/>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0826DE0-7382-4334-BB7B-56C0DE7F8C6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1749961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FB3D2-F10D-48B7-B186-6B9EBF1FB5CC}"/>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35A03A-7AD7-4BC8-A88B-218898E571D2}"/>
              </a:ext>
            </a:extLst>
          </p:cNvPr>
          <p:cNvSpPr>
            <a:spLocks noGrp="1"/>
          </p:cNvSpPr>
          <p:nvPr>
            <p:ph sz="half" idx="1"/>
          </p:nvPr>
        </p:nvSpPr>
        <p:spPr>
          <a:xfrm>
            <a:off x="838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E4EF5C-DCFC-41D5-B447-0B232EB3115F}"/>
              </a:ext>
            </a:extLst>
          </p:cNvPr>
          <p:cNvSpPr>
            <a:spLocks noGrp="1"/>
          </p:cNvSpPr>
          <p:nvPr>
            <p:ph sz="half" idx="2"/>
          </p:nvPr>
        </p:nvSpPr>
        <p:spPr>
          <a:xfrm>
            <a:off x="6172200" y="1825625"/>
            <a:ext cx="5181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12D9968-C477-402E-9C4E-D236646FC3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6" name="フッター プレースホルダー 5">
            <a:extLst>
              <a:ext uri="{FF2B5EF4-FFF2-40B4-BE49-F238E27FC236}">
                <a16:creationId xmlns:a16="http://schemas.microsoft.com/office/drawing/2014/main" id="{7294A89F-924C-44EC-A273-46402E56D3B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DB1E32A-D850-4B2A-9650-6926F4AE90B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705957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F98A31-F6E6-4F3F-85ED-789064D67EFE}"/>
              </a:ext>
            </a:extLst>
          </p:cNvPr>
          <p:cNvSpPr>
            <a:spLocks noGrp="1"/>
          </p:cNvSpPr>
          <p:nvPr>
            <p:ph type="title"/>
          </p:nvPr>
        </p:nvSpPr>
        <p:spPr>
          <a:xfrm>
            <a:off x="839788" y="365125"/>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BBEE1E6-4669-4519-84FF-716A0CBB717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7F4AB02-7606-4870-9788-F270175ED9E3}"/>
              </a:ext>
            </a:extLst>
          </p:cNvPr>
          <p:cNvSpPr>
            <a:spLocks noGrp="1"/>
          </p:cNvSpPr>
          <p:nvPr>
            <p:ph sz="half" idx="2"/>
          </p:nvPr>
        </p:nvSpPr>
        <p:spPr>
          <a:xfrm>
            <a:off x="839788" y="2505075"/>
            <a:ext cx="515778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56A71DF-DBB4-4089-87EC-08C71D90B9F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042960-4D50-472D-A64C-8D0B7331D0B6}"/>
              </a:ext>
            </a:extLst>
          </p:cNvPr>
          <p:cNvSpPr>
            <a:spLocks noGrp="1"/>
          </p:cNvSpPr>
          <p:nvPr>
            <p:ph sz="quarter" idx="4"/>
          </p:nvPr>
        </p:nvSpPr>
        <p:spPr>
          <a:xfrm>
            <a:off x="6172200" y="2505075"/>
            <a:ext cx="5183188"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1A4D695-F8A0-450A-916F-158E28EE5544}"/>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8" name="フッター プレースホルダー 7">
            <a:extLst>
              <a:ext uri="{FF2B5EF4-FFF2-40B4-BE49-F238E27FC236}">
                <a16:creationId xmlns:a16="http://schemas.microsoft.com/office/drawing/2014/main" id="{B17655F9-D4C9-407E-86C8-D099A045511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30DBA7-31AF-44DC-884F-151A81EAA8DA}"/>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23303588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B2FA1-B5C2-4EB9-B594-9EC49830F7E6}"/>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82B99D5-A9DA-44B4-BD16-5BF9EAFBD445}"/>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4" name="フッター プレースホルダー 3">
            <a:extLst>
              <a:ext uri="{FF2B5EF4-FFF2-40B4-BE49-F238E27FC236}">
                <a16:creationId xmlns:a16="http://schemas.microsoft.com/office/drawing/2014/main" id="{957123DB-F85A-4D5A-83E9-AEF4654BDCCE}"/>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3FECA13-C0B4-424B-91A8-444C5850FB4E}"/>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1615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BB0DB3-CD33-4BD2-A104-3669E9398DA7}"/>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3" name="フッター プレースホルダー 2">
            <a:extLst>
              <a:ext uri="{FF2B5EF4-FFF2-40B4-BE49-F238E27FC236}">
                <a16:creationId xmlns:a16="http://schemas.microsoft.com/office/drawing/2014/main" id="{A5B51303-A299-4490-A8F7-8AE2FC0A16F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B9CB86D-7FEC-403D-8A7D-83CAF659D197}"/>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6805306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1C9CE2-7744-4DAD-94F7-1D468BF9957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A9FAD2-2CF8-4A14-BC9B-C4CC123661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37B1BA7-B6F4-46E3-BA17-8DC42B0091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4458192-FA4C-4F98-BCE6-7DF8076691C1}"/>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6" name="フッター プレースホルダー 5">
            <a:extLst>
              <a:ext uri="{FF2B5EF4-FFF2-40B4-BE49-F238E27FC236}">
                <a16:creationId xmlns:a16="http://schemas.microsoft.com/office/drawing/2014/main" id="{826388DC-D21F-4F4A-8D18-424EE776751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C1341C-3971-4E2D-A51A-409FD2260C7F}"/>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3036959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62180E-3A44-4909-9028-8849F61C5F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6DA23C3-DD86-4745-AE5C-5C2658EF1B3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97512F8-4264-4CEF-A685-DB6F16C46E6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5EA1ED-CE27-4C5A-BC64-3B80A472D438}"/>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6" name="フッター プレースホルダー 5">
            <a:extLst>
              <a:ext uri="{FF2B5EF4-FFF2-40B4-BE49-F238E27FC236}">
                <a16:creationId xmlns:a16="http://schemas.microsoft.com/office/drawing/2014/main" id="{380E5D66-272D-4CC5-8F2E-8806D87254D4}"/>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8F3450-C12B-42EF-B221-70457D0B3C60}"/>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584154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E88D3D-2E88-419B-94BB-FEB83DEED0EB}"/>
              </a:ext>
            </a:extLst>
          </p:cNvPr>
          <p:cNvSpPr>
            <a:spLocks noGrp="1"/>
          </p:cNvSpPr>
          <p:nvPr>
            <p:ph type="title"/>
          </p:nvPr>
        </p:nvSpPr>
        <p:spPr>
          <a:xfrm>
            <a:off x="838200" y="365125"/>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C87081-0B6F-43B5-963D-FF0133364931}"/>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066FAD-A0A5-4562-9AA2-76142B9E159D}"/>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5" name="フッター プレースホルダー 4">
            <a:extLst>
              <a:ext uri="{FF2B5EF4-FFF2-40B4-BE49-F238E27FC236}">
                <a16:creationId xmlns:a16="http://schemas.microsoft.com/office/drawing/2014/main" id="{7B3BB54E-4834-479F-A6C4-620F52ABB99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8ACE7B-340E-4DF1-81D9-64410E133719}"/>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139884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MOCON">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4">
            <a:extLst>
              <a:ext uri="{FF2B5EF4-FFF2-40B4-BE49-F238E27FC236}">
                <a16:creationId xmlns:a16="http://schemas.microsoft.com/office/drawing/2014/main" id="{AF1E4FB9-AD86-FE41-AFA4-FFF89229A09A}"/>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52908261-20C0-C84D-B3D9-8A56DCBB5AEF}"/>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10" name="テキスト プレースホルダー 5">
            <a:extLst>
              <a:ext uri="{FF2B5EF4-FFF2-40B4-BE49-F238E27FC236}">
                <a16:creationId xmlns:a16="http://schemas.microsoft.com/office/drawing/2014/main" id="{3F3F7852-D51A-F142-8A2D-EDB574B4AE03}"/>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391707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B0FE05-077A-4BCB-A2FF-500794A7E110}"/>
              </a:ext>
            </a:extLst>
          </p:cNvPr>
          <p:cNvSpPr>
            <a:spLocks noGrp="1"/>
          </p:cNvSpPr>
          <p:nvPr>
            <p:ph type="title" orient="vert"/>
          </p:nvPr>
        </p:nvSpPr>
        <p:spPr>
          <a:xfrm>
            <a:off x="8724900"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C5B25EE-CE40-4A52-93CC-9E6D221E25C3}"/>
              </a:ext>
            </a:extLst>
          </p:cNvPr>
          <p:cNvSpPr>
            <a:spLocks noGrp="1"/>
          </p:cNvSpPr>
          <p:nvPr>
            <p:ph type="body" orient="vert" idx="1"/>
          </p:nvPr>
        </p:nvSpPr>
        <p:spPr>
          <a:xfrm>
            <a:off x="838200" y="365125"/>
            <a:ext cx="77343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0BC3029-E8F5-4B1E-B0E2-41C6F062083A}"/>
              </a:ext>
            </a:extLst>
          </p:cNvPr>
          <p:cNvSpPr>
            <a:spLocks noGrp="1"/>
          </p:cNvSpPr>
          <p:nvPr>
            <p:ph type="dt" sz="half" idx="10"/>
          </p:nvPr>
        </p:nvSpPr>
        <p:spPr>
          <a:xfrm>
            <a:off x="838200" y="6356350"/>
            <a:ext cx="2743200" cy="365125"/>
          </a:xfrm>
          <a:prstGeom prst="rect">
            <a:avLst/>
          </a:prstGeom>
        </p:spPr>
        <p:txBody>
          <a:bodyPr/>
          <a:lstStyle/>
          <a:p>
            <a:fld id="{4A33C015-4E12-4E2A-AA95-8651D39AB6FA}" type="datetimeFigureOut">
              <a:rPr kumimoji="1" lang="ja-JP" altLang="en-US" smtClean="0"/>
              <a:t>2022/5/27</a:t>
            </a:fld>
            <a:endParaRPr kumimoji="1" lang="ja-JP" altLang="en-US"/>
          </a:p>
        </p:txBody>
      </p:sp>
      <p:sp>
        <p:nvSpPr>
          <p:cNvPr id="5" name="フッター プレースホルダー 4">
            <a:extLst>
              <a:ext uri="{FF2B5EF4-FFF2-40B4-BE49-F238E27FC236}">
                <a16:creationId xmlns:a16="http://schemas.microsoft.com/office/drawing/2014/main" id="{F6E0388A-5A1B-47D3-8242-967C4567678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539D63-8262-4CE0-A432-798CEC3341D5}"/>
              </a:ext>
            </a:extLst>
          </p:cNvPr>
          <p:cNvSpPr>
            <a:spLocks noGrp="1"/>
          </p:cNvSpPr>
          <p:nvPr>
            <p:ph type="sldNum" sz="quarter" idx="12"/>
          </p:nvPr>
        </p:nvSpPr>
        <p:spPr>
          <a:xfrm>
            <a:off x="8610600" y="6356350"/>
            <a:ext cx="2743200" cy="365125"/>
          </a:xfrm>
          <a:prstGeom prst="rect">
            <a:avLst/>
          </a:prstGeom>
        </p:spPr>
        <p:txBody>
          <a:bodyPr/>
          <a:lstStyle/>
          <a:p>
            <a:fld id="{8FFD769C-F714-4ABE-92D5-73EAF92A4D50}" type="slidenum">
              <a:rPr kumimoji="1" lang="ja-JP" altLang="en-US" smtClean="0"/>
              <a:t>‹#›</a:t>
            </a:fld>
            <a:endParaRPr kumimoji="1" lang="ja-JP" altLang="en-US"/>
          </a:p>
        </p:txBody>
      </p:sp>
    </p:spTree>
    <p:extLst>
      <p:ext uri="{BB962C8B-B14F-4D97-AF65-F5344CB8AC3E}">
        <p14:creationId xmlns:p14="http://schemas.microsoft.com/office/powerpoint/2010/main" val="406259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YNCPIT">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FA90E53-FD2B-2D43-90A4-9D0281E3D647}"/>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E6D75B93-4FB0-A946-ACB8-7AA1BFC3C4EE}"/>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1302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329677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PMS">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8" name="正方形/長方形 7">
            <a:extLst>
              <a:ext uri="{FF2B5EF4-FFF2-40B4-BE49-F238E27FC236}">
                <a16:creationId xmlns:a16="http://schemas.microsoft.com/office/drawing/2014/main" id="{94AAD312-20CC-6D44-93F7-4C0A289D368C}"/>
              </a:ext>
            </a:extLst>
          </p:cNvPr>
          <p:cNvSpPr/>
          <p:nvPr userDrawn="1"/>
        </p:nvSpPr>
        <p:spPr>
          <a:xfrm>
            <a:off x="336338" y="182268"/>
            <a:ext cx="45719" cy="402725"/>
          </a:xfrm>
          <a:prstGeom prst="rect">
            <a:avLst/>
          </a:prstGeom>
          <a:solidFill>
            <a:srgbClr val="479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プレースホルダー 5">
            <a:extLst>
              <a:ext uri="{FF2B5EF4-FFF2-40B4-BE49-F238E27FC236}">
                <a16:creationId xmlns:a16="http://schemas.microsoft.com/office/drawing/2014/main" id="{253C0BA7-0C58-A842-B2BD-E76F534F9A5B}"/>
              </a:ext>
            </a:extLst>
          </p:cNvPr>
          <p:cNvSpPr>
            <a:spLocks noGrp="1"/>
          </p:cNvSpPr>
          <p:nvPr>
            <p:ph type="body" sz="quarter" idx="16"/>
          </p:nvPr>
        </p:nvSpPr>
        <p:spPr>
          <a:xfrm>
            <a:off x="366288" y="747224"/>
            <a:ext cx="11459424" cy="332399"/>
          </a:xfrm>
          <a:prstGeom prst="rect">
            <a:avLst/>
          </a:prstGeom>
        </p:spPr>
        <p:txBody>
          <a:bodyPr wrap="square" anchor="t" anchorCtr="0">
            <a:spAutoFit/>
          </a:bodyPr>
          <a:lstStyle>
            <a:lvl1pPr marL="0" indent="0" algn="just">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Tree>
    <p:extLst>
      <p:ext uri="{BB962C8B-B14F-4D97-AF65-F5344CB8AC3E}">
        <p14:creationId xmlns:p14="http://schemas.microsoft.com/office/powerpoint/2010/main" val="16125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
    <p:spTree>
      <p:nvGrpSpPr>
        <p:cNvPr id="1" name=""/>
        <p:cNvGrpSpPr/>
        <p:nvPr/>
      </p:nvGrpSpPr>
      <p:grpSpPr>
        <a:xfrm>
          <a:off x="0" y="0"/>
          <a:ext cx="0" cy="0"/>
          <a:chOff x="0" y="0"/>
          <a:chExt cx="0" cy="0"/>
        </a:xfrm>
      </p:grpSpPr>
      <p:sp>
        <p:nvSpPr>
          <p:cNvPr id="12" name="テキスト プレースホルダー 9">
            <a:extLst>
              <a:ext uri="{FF2B5EF4-FFF2-40B4-BE49-F238E27FC236}">
                <a16:creationId xmlns:a16="http://schemas.microsoft.com/office/drawing/2014/main" id="{025D3D52-E7A7-5844-A47B-E2F9A15EF198}"/>
              </a:ext>
            </a:extLst>
          </p:cNvPr>
          <p:cNvSpPr>
            <a:spLocks noGrp="1"/>
          </p:cNvSpPr>
          <p:nvPr>
            <p:ph type="body" sz="quarter" idx="15"/>
          </p:nvPr>
        </p:nvSpPr>
        <p:spPr>
          <a:xfrm>
            <a:off x="413588" y="269809"/>
            <a:ext cx="11074573" cy="291618"/>
          </a:xfrm>
          <a:prstGeom prst="rect">
            <a:avLst/>
          </a:prstGeom>
        </p:spPr>
        <p:txBody>
          <a:bodyPr wrap="square" anchor="t" anchorCtr="0">
            <a:spAutoFit/>
          </a:bodyPr>
          <a:lstStyle>
            <a:lvl1pPr marL="0" indent="0">
              <a:buNone/>
              <a:defRPr sz="1400" b="1" i="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stStyle>
          <a:p>
            <a:pPr lvl="0"/>
            <a:r>
              <a:rPr kumimoji="1" lang="ja-JP" altLang="en-US"/>
              <a:t>マスター テキストの書式設定</a:t>
            </a:r>
            <a:endParaRPr kumimoji="1" lang="en-US" altLang="ja-JP"/>
          </a:p>
        </p:txBody>
      </p:sp>
      <p:sp>
        <p:nvSpPr>
          <p:cNvPr id="11" name="スライド番号プレースホルダ 4">
            <a:extLst>
              <a:ext uri="{FF2B5EF4-FFF2-40B4-BE49-F238E27FC236}">
                <a16:creationId xmlns:a16="http://schemas.microsoft.com/office/drawing/2014/main" id="{61818333-526C-7A48-9511-2484AE432671}"/>
              </a:ext>
            </a:extLst>
          </p:cNvPr>
          <p:cNvSpPr txBox="1">
            <a:spLocks noGrp="1"/>
          </p:cNvSpPr>
          <p:nvPr userDrawn="1"/>
        </p:nvSpPr>
        <p:spPr bwMode="auto">
          <a:xfrm>
            <a:off x="5638056" y="6593935"/>
            <a:ext cx="915888" cy="269856"/>
          </a:xfrm>
          <a:prstGeom prst="rect">
            <a:avLst/>
          </a:prstGeom>
          <a:noFill/>
          <a:ln w="9525">
            <a:noFill/>
            <a:miter lim="800000"/>
            <a:headEnd/>
            <a:tailEnd/>
          </a:ln>
        </p:spPr>
        <p:txBody>
          <a:bodyPr/>
          <a:lstStyle/>
          <a:p>
            <a:pPr algn="ctr">
              <a:defRPr/>
            </a:pPr>
            <a:fld id="{7EBD4577-7447-4BE0-8850-F8C0DF856128}" type="slidenum">
              <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rPr>
              <a:pPr algn="ctr">
                <a:defRPr/>
              </a:pPr>
              <a:t>‹#›</a:t>
            </a:fld>
            <a:endParaRPr lang="en-US" altLang="ja-JP" sz="100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プレースホルダー 9">
            <a:extLst>
              <a:ext uri="{FF2B5EF4-FFF2-40B4-BE49-F238E27FC236}">
                <a16:creationId xmlns:a16="http://schemas.microsoft.com/office/drawing/2014/main" id="{CFF53E31-7472-8942-AD1A-D20A950AAA16}"/>
              </a:ext>
            </a:extLst>
          </p:cNvPr>
          <p:cNvSpPr>
            <a:spLocks noGrp="1"/>
          </p:cNvSpPr>
          <p:nvPr>
            <p:ph type="body" sz="quarter" idx="11"/>
          </p:nvPr>
        </p:nvSpPr>
        <p:spPr>
          <a:xfrm>
            <a:off x="263132" y="690627"/>
            <a:ext cx="11665736" cy="452432"/>
          </a:xfrm>
          <a:prstGeom prst="rect">
            <a:avLst/>
          </a:prstGeom>
        </p:spPr>
        <p:txBody>
          <a:bodyPr wrap="square" anchor="t" anchorCtr="0">
            <a:spAutoFit/>
          </a:bodyPr>
          <a:lstStyle>
            <a:lvl1pPr marL="0" indent="0" algn="ctr">
              <a:lnSpc>
                <a:spcPct val="140000"/>
              </a:lnSpc>
              <a:spcBef>
                <a:spcPts val="0"/>
              </a:spcBef>
              <a:buNone/>
              <a:defRPr sz="18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a:t>マスター テキストの書式設定</a:t>
            </a:r>
          </a:p>
        </p:txBody>
      </p:sp>
      <p:sp>
        <p:nvSpPr>
          <p:cNvPr id="9" name="テキスト プレースホルダー 5">
            <a:extLst>
              <a:ext uri="{FF2B5EF4-FFF2-40B4-BE49-F238E27FC236}">
                <a16:creationId xmlns:a16="http://schemas.microsoft.com/office/drawing/2014/main" id="{9B2A2278-FC11-2545-9394-263FA94491AC}"/>
              </a:ext>
            </a:extLst>
          </p:cNvPr>
          <p:cNvSpPr>
            <a:spLocks noGrp="1"/>
          </p:cNvSpPr>
          <p:nvPr>
            <p:ph type="body" sz="quarter" idx="13"/>
          </p:nvPr>
        </p:nvSpPr>
        <p:spPr>
          <a:xfrm>
            <a:off x="263132" y="1172743"/>
            <a:ext cx="11665736" cy="332399"/>
          </a:xfrm>
          <a:prstGeom prst="rect">
            <a:avLst/>
          </a:prstGeom>
        </p:spPr>
        <p:txBody>
          <a:bodyPr wrap="square" anchor="t" anchorCtr="0">
            <a:spAutoFit/>
          </a:bodyPr>
          <a:lstStyle>
            <a:lvl1pPr marL="0" indent="0" algn="ctr">
              <a:lnSpc>
                <a:spcPct val="140000"/>
              </a:lnSpc>
              <a:spcBef>
                <a:spcPts val="0"/>
              </a:spcBef>
              <a:buNone/>
              <a:defRPr sz="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a:t>マスター テキストの書式設定</a:t>
            </a:r>
            <a:endParaRPr kumimoji="1" lang="en-US" altLang="ja-JP"/>
          </a:p>
        </p:txBody>
      </p:sp>
      <p:sp>
        <p:nvSpPr>
          <p:cNvPr id="10" name="正方形/長方形 9">
            <a:extLst>
              <a:ext uri="{FF2B5EF4-FFF2-40B4-BE49-F238E27FC236}">
                <a16:creationId xmlns:a16="http://schemas.microsoft.com/office/drawing/2014/main" id="{3197704F-7494-42B6-B283-FFEA7D32A3F7}"/>
              </a:ext>
            </a:extLst>
          </p:cNvPr>
          <p:cNvSpPr/>
          <p:nvPr userDrawn="1"/>
        </p:nvSpPr>
        <p:spPr>
          <a:xfrm>
            <a:off x="336338" y="182268"/>
            <a:ext cx="45719" cy="402725"/>
          </a:xfrm>
          <a:prstGeom prst="rect">
            <a:avLst/>
          </a:prstGeom>
          <a:solidFill>
            <a:srgbClr val="0060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1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0.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93FF6D9-DFAD-9445-ACDE-009B203F6397}"/>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3616587049"/>
      </p:ext>
    </p:extLst>
  </p:cSld>
  <p:clrMap bg1="lt1" tx1="dk1" bg2="lt2" tx2="dk2" accent1="accent1" accent2="accent2" accent3="accent3" accent4="accent4" accent5="accent5" accent6="accent6" hlink="hlink" folHlink="folHlink"/>
  <p:sldLayoutIdLst>
    <p:sldLayoutId id="2147483666" r:id="rId1"/>
    <p:sldLayoutId id="2147483733" r:id="rId2"/>
    <p:sldLayoutId id="2147483726" r:id="rId3"/>
    <p:sldLayoutId id="2147483734" r:id="rId4"/>
    <p:sldLayoutId id="2147483727" r:id="rId5"/>
    <p:sldLayoutId id="2147483735" r:id="rId6"/>
    <p:sldLayoutId id="2147483728" r:id="rId7"/>
    <p:sldLayoutId id="2147483736" r:id="rId8"/>
    <p:sldLayoutId id="2147483741" r:id="rId9"/>
    <p:sldLayoutId id="2147483742" r:id="rId10"/>
    <p:sldLayoutId id="2147483737" r:id="rId11"/>
    <p:sldLayoutId id="2147483665" r:id="rId12"/>
    <p:sldLayoutId id="2147483667" r:id="rId13"/>
    <p:sldLayoutId id="2147483744" r:id="rId14"/>
    <p:sldLayoutId id="2147483745"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0C37B00-F74E-DA40-BF3F-6AB647E421A4}"/>
              </a:ext>
            </a:extLst>
          </p:cNvPr>
          <p:cNvSpPr/>
          <p:nvPr userDrawn="1"/>
        </p:nvSpPr>
        <p:spPr>
          <a:xfrm>
            <a:off x="131267" y="6593935"/>
            <a:ext cx="4100564" cy="215444"/>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a:ln>
                  <a:noFill/>
                </a:ln>
                <a:solidFill>
                  <a:schemeClr val="tx1">
                    <a:lumMod val="50000"/>
                    <a:lumOff val="50000"/>
                  </a:schemeClr>
                </a:solidFill>
                <a:effectLst/>
                <a:latin typeface="メイリオ" panose="020B0604030504040204" pitchFamily="50" charset="-128"/>
                <a:ea typeface="メイリオ" panose="020B0604030504040204" pitchFamily="50" charset="-128"/>
                <a:cs typeface="メイリオ" panose="020B0604030504040204" pitchFamily="50" charset="-128"/>
              </a:rPr>
              <a:t>© MOTEX Inc.</a:t>
            </a:r>
          </a:p>
        </p:txBody>
      </p:sp>
    </p:spTree>
    <p:extLst>
      <p:ext uri="{BB962C8B-B14F-4D97-AF65-F5344CB8AC3E}">
        <p14:creationId xmlns:p14="http://schemas.microsoft.com/office/powerpoint/2010/main" val="4216624915"/>
      </p:ext>
    </p:extLst>
  </p:cSld>
  <p:clrMap bg1="lt1" tx1="dk1" bg2="lt2" tx2="dk2" accent1="accent1" accent2="accent2" accent3="accent3" accent4="accent4" accent5="accent5" accent6="accent6" hlink="hlink" folHlink="folHlink"/>
  <p:sldLayoutIdLst>
    <p:sldLayoutId id="2147483662" r:id="rId1"/>
    <p:sldLayoutId id="2147483732" r:id="rId2"/>
    <p:sldLayoutId id="2147483722" r:id="rId3"/>
    <p:sldLayoutId id="2147483738" r:id="rId4"/>
    <p:sldLayoutId id="2147483739" r:id="rId5"/>
    <p:sldLayoutId id="2147483740" r:id="rId6"/>
    <p:sldLayoutId id="2147483715" r:id="rId7"/>
    <p:sldLayoutId id="2147483720" r:id="rId8"/>
    <p:sldLayoutId id="2147483723" r:id="rId9"/>
    <p:sldLayoutId id="2147483721" r:id="rId10"/>
    <p:sldLayoutId id="2147483714" r:id="rId11"/>
    <p:sldLayoutId id="2147483724" r:id="rId12"/>
    <p:sldLayoutId id="2147483716" r:id="rId13"/>
    <p:sldLayoutId id="2147483682" r:id="rId14"/>
    <p:sldLayoutId id="2147483759" r:id="rId15"/>
    <p:sldLayoutId id="2147483725" r:id="rId16"/>
    <p:sldLayoutId id="2147483695" r:id="rId17"/>
    <p:sldLayoutId id="2147483731" r:id="rId18"/>
    <p:sldLayoutId id="2147483713" r:id="rId19"/>
    <p:sldLayoutId id="2147483730" r:id="rId20"/>
    <p:sldLayoutId id="2147483678" r:id="rId21"/>
    <p:sldLayoutId id="2147483729" r:id="rId22"/>
    <p:sldLayoutId id="2147483743" r:id="rId23"/>
    <p:sldLayoutId id="2147483676" r:id="rId2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図 9" descr="背景パターン&#10;&#10;低い精度で自動的に生成された説明">
            <a:extLst>
              <a:ext uri="{FF2B5EF4-FFF2-40B4-BE49-F238E27FC236}">
                <a16:creationId xmlns:a16="http://schemas.microsoft.com/office/drawing/2014/main" id="{6CED0488-7E9C-41CE-B95D-2085E3DA3A4B}"/>
              </a:ext>
            </a:extLst>
          </p:cNvPr>
          <p:cNvPicPr>
            <a:picLocks noChangeAspect="1"/>
          </p:cNvPicPr>
          <p:nvPr userDrawn="1"/>
        </p:nvPicPr>
        <p:blipFill rotWithShape="1">
          <a:blip r:embed="rId13"/>
          <a:srcRect r="1896" b="19490"/>
          <a:stretch/>
        </p:blipFill>
        <p:spPr>
          <a:xfrm>
            <a:off x="0" y="0"/>
            <a:ext cx="12192000" cy="6858000"/>
          </a:xfrm>
          <a:prstGeom prst="rect">
            <a:avLst/>
          </a:prstGeom>
        </p:spPr>
      </p:pic>
    </p:spTree>
    <p:extLst>
      <p:ext uri="{BB962C8B-B14F-4D97-AF65-F5344CB8AC3E}">
        <p14:creationId xmlns:p14="http://schemas.microsoft.com/office/powerpoint/2010/main" val="23561347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hyperlink" Target="mailto:support@motex.co.jp" TargetMode="External"/><Relationship Id="rId7" Type="http://schemas.openxmlformats.org/officeDocument/2006/relationships/hyperlink" Target="https://www.lanscope.jp/cpms/deepinstinct/" TargetMode="External"/><Relationship Id="rId2" Type="http://schemas.openxmlformats.org/officeDocument/2006/relationships/hyperlink" Target="mailto:sales@motex.co.jp" TargetMode="External"/><Relationship Id="rId1" Type="http://schemas.openxmlformats.org/officeDocument/2006/relationships/slideLayout" Target="../slideLayouts/slideLayout14.xml"/><Relationship Id="rId6" Type="http://schemas.openxmlformats.org/officeDocument/2006/relationships/hyperlink" Target="https://www.lanscope.jp/cpms/blackberryprotect/" TargetMode="External"/><Relationship Id="rId5" Type="http://schemas.openxmlformats.org/officeDocument/2006/relationships/hyperlink" Target="https://www.lanscope.jp/cpms/" TargetMode="External"/><Relationship Id="rId4" Type="http://schemas.openxmlformats.org/officeDocument/2006/relationships/hyperlink" Target="http://www.motex.co.j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emf"/><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png"/><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44.emf"/><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Web サイト が含まれている画像&#10;&#10;説明は自動で生成されたものです">
            <a:extLst>
              <a:ext uri="{FF2B5EF4-FFF2-40B4-BE49-F238E27FC236}">
                <a16:creationId xmlns:a16="http://schemas.microsoft.com/office/drawing/2014/main" id="{B26D82D0-447F-4D1E-86C1-46B1377FDBB3}"/>
              </a:ext>
            </a:extLst>
          </p:cNvPr>
          <p:cNvPicPr>
            <a:picLocks noChangeAspect="1"/>
          </p:cNvPicPr>
          <p:nvPr/>
        </p:nvPicPr>
        <p:blipFill>
          <a:blip r:embed="rId2"/>
          <a:stretch>
            <a:fillRect/>
          </a:stretch>
        </p:blipFill>
        <p:spPr>
          <a:xfrm>
            <a:off x="1" y="-832"/>
            <a:ext cx="12195158" cy="6863681"/>
          </a:xfrm>
          <a:prstGeom prst="rect">
            <a:avLst/>
          </a:prstGeom>
        </p:spPr>
      </p:pic>
    </p:spTree>
    <p:extLst>
      <p:ext uri="{BB962C8B-B14F-4D97-AF65-F5344CB8AC3E}">
        <p14:creationId xmlns:p14="http://schemas.microsoft.com/office/powerpoint/2010/main" val="276649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F1EE08E-6390-4AE6-860C-803144086C9B}"/>
              </a:ext>
            </a:extLst>
          </p:cNvPr>
          <p:cNvSpPr/>
          <p:nvPr/>
        </p:nvSpPr>
        <p:spPr>
          <a:xfrm>
            <a:off x="773760" y="3877328"/>
            <a:ext cx="5331667" cy="1815882"/>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国内の導入実績を重視</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されるお客様​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LANSCOPE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連携</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をご利用したいお客様​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インターネット非接続環境</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での運用をお考えのお客様​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EDR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要件</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への対応をお求めのお客様</a:t>
            </a:r>
          </a:p>
        </p:txBody>
      </p:sp>
      <p:sp>
        <p:nvSpPr>
          <p:cNvPr id="4" name="正方形/長方形 3">
            <a:extLst>
              <a:ext uri="{FF2B5EF4-FFF2-40B4-BE49-F238E27FC236}">
                <a16:creationId xmlns:a16="http://schemas.microsoft.com/office/drawing/2014/main" id="{367AF941-21E8-4E47-965D-AB7A49A9CA63}"/>
              </a:ext>
            </a:extLst>
          </p:cNvPr>
          <p:cNvSpPr/>
          <p:nvPr/>
        </p:nvSpPr>
        <p:spPr>
          <a:xfrm>
            <a:off x="6357857" y="3858474"/>
            <a:ext cx="5467314" cy="1569660"/>
          </a:xfrm>
          <a:prstGeom prst="rect">
            <a:avLst/>
          </a:prstGeom>
        </p:spPr>
        <p:txBody>
          <a:bodyPr wrap="square">
            <a:spAutoFit/>
          </a:bodyPr>
          <a:lstStyle/>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EXE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ファイルだけでなく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Word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や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Excel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など</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多くのファイルタイプ</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への対応をご要望のお客様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スマートフォン対応</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をご要望のお客様​</a:t>
            </a:r>
          </a:p>
          <a:p>
            <a:endPar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a:p>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複数エンジンでの防御</a:t>
            </a:r>
            <a:r>
              <a:rPr lang="ja-JP" altLang="en-US"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rPr>
              <a:t>をお求めのお客様</a:t>
            </a:r>
            <a:endParaRPr lang="en-US" altLang="ja-JP" sz="1600">
              <a:solidFill>
                <a:schemeClr val="tx1">
                  <a:lumMod val="75000"/>
                  <a:lumOff val="25000"/>
                </a:schemeClr>
              </a:solidFill>
              <a:latin typeface="メイリオ" panose="020B0604030504040204" pitchFamily="50" charset="-128"/>
              <a:ea typeface="メイリオ" panose="020B0604030504040204" pitchFamily="50" charset="-128"/>
              <a:cs typeface="ZWAdobeF" pitchFamily="2" charset="0"/>
            </a:endParaRPr>
          </a:p>
        </p:txBody>
      </p:sp>
      <p:sp>
        <p:nvSpPr>
          <p:cNvPr id="5" name="四角形: 角を丸くする 4">
            <a:extLst>
              <a:ext uri="{FF2B5EF4-FFF2-40B4-BE49-F238E27FC236}">
                <a16:creationId xmlns:a16="http://schemas.microsoft.com/office/drawing/2014/main" id="{3F4AAEB2-551F-435A-974C-D1F45ADFF39B}"/>
              </a:ext>
            </a:extLst>
          </p:cNvPr>
          <p:cNvSpPr/>
          <p:nvPr/>
        </p:nvSpPr>
        <p:spPr>
          <a:xfrm>
            <a:off x="683429" y="1924621"/>
            <a:ext cx="5335960" cy="375788"/>
          </a:xfrm>
          <a:prstGeom prst="roundRect">
            <a:avLst/>
          </a:prstGeom>
          <a:solidFill>
            <a:srgbClr val="00B050"/>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51BEA62B-867B-4B9F-AE41-22ED3505CFD5}"/>
              </a:ext>
            </a:extLst>
          </p:cNvPr>
          <p:cNvSpPr txBox="1"/>
          <p:nvPr/>
        </p:nvSpPr>
        <p:spPr>
          <a:xfrm>
            <a:off x="695552"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多くの導入</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実績と </a:t>
            </a:r>
            <a:r>
              <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LANSCOPE </a:t>
            </a:r>
            <a:r>
              <a:rPr kumimoji="1" lang="ja-JP" altLang="en-US"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との</a:t>
            </a: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連携も可能</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 角を丸くする 7">
            <a:extLst>
              <a:ext uri="{FF2B5EF4-FFF2-40B4-BE49-F238E27FC236}">
                <a16:creationId xmlns:a16="http://schemas.microsoft.com/office/drawing/2014/main" id="{E68AD01E-A7E9-48E8-A86B-221BD330034C}"/>
              </a:ext>
            </a:extLst>
          </p:cNvPr>
          <p:cNvSpPr/>
          <p:nvPr/>
        </p:nvSpPr>
        <p:spPr>
          <a:xfrm>
            <a:off x="6273523" y="1924620"/>
            <a:ext cx="5293163" cy="375789"/>
          </a:xfrm>
          <a:prstGeom prst="roundRect">
            <a:avLst/>
          </a:prstGeom>
          <a:solidFill>
            <a:srgbClr val="0060AE"/>
          </a:solidFill>
          <a:ln w="9525">
            <a:noFill/>
            <a:round/>
            <a:headEnd/>
            <a:tailEnd/>
          </a:ln>
          <a:effectLst/>
        </p:spPr>
        <p:txBody>
          <a:bodyPr rtlCol="0" anchor="ctr" anchorCtr="1"/>
          <a:lstStyle/>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ja-JP" altLang="en-US" sz="7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5A09F7E1-E163-4D18-A7A4-3CCEBB525102}"/>
              </a:ext>
            </a:extLst>
          </p:cNvPr>
          <p:cNvSpPr txBox="1"/>
          <p:nvPr/>
        </p:nvSpPr>
        <p:spPr>
          <a:xfrm>
            <a:off x="6285647" y="1929963"/>
            <a:ext cx="5016315" cy="34624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幅広い </a:t>
            </a:r>
            <a:r>
              <a:rPr kumimoji="1" lang="en-US" altLang="ja-JP"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OS </a:t>
            </a:r>
            <a:r>
              <a:rPr kumimoji="1" lang="ja-JP" altLang="en-US" sz="1200" b="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やファイルタイプに対応</a:t>
            </a:r>
            <a:endParaRPr kumimoji="1" lang="en-US" altLang="ja-JP" sz="12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830EB462-6C92-46CD-A4C0-C629823DA808}"/>
              </a:ext>
            </a:extLst>
          </p:cNvPr>
          <p:cNvPicPr>
            <a:picLocks noChangeAspect="1"/>
          </p:cNvPicPr>
          <p:nvPr/>
        </p:nvPicPr>
        <p:blipFill>
          <a:blip r:embed="rId2"/>
          <a:srcRect/>
          <a:stretch/>
        </p:blipFill>
        <p:spPr>
          <a:xfrm>
            <a:off x="480240" y="2736067"/>
            <a:ext cx="2875238" cy="599008"/>
          </a:xfrm>
          <a:prstGeom prst="rect">
            <a:avLst/>
          </a:prstGeom>
        </p:spPr>
      </p:pic>
      <p:pic>
        <p:nvPicPr>
          <p:cNvPr id="11" name="図 10">
            <a:extLst>
              <a:ext uri="{FF2B5EF4-FFF2-40B4-BE49-F238E27FC236}">
                <a16:creationId xmlns:a16="http://schemas.microsoft.com/office/drawing/2014/main" id="{7B132A19-7DAE-4BD2-9E10-BEFA08F64FDF}"/>
              </a:ext>
            </a:extLst>
          </p:cNvPr>
          <p:cNvPicPr>
            <a:picLocks noChangeAspect="1"/>
          </p:cNvPicPr>
          <p:nvPr/>
        </p:nvPicPr>
        <p:blipFill>
          <a:blip r:embed="rId3"/>
          <a:srcRect/>
          <a:stretch/>
        </p:blipFill>
        <p:spPr>
          <a:xfrm>
            <a:off x="3355478" y="2736067"/>
            <a:ext cx="2842313" cy="592149"/>
          </a:xfrm>
          <a:prstGeom prst="rect">
            <a:avLst/>
          </a:prstGeom>
        </p:spPr>
      </p:pic>
      <p:pic>
        <p:nvPicPr>
          <p:cNvPr id="12" name="図 4" descr="ロゴ&#10;&#10;説明は自動で生成されたものです">
            <a:extLst>
              <a:ext uri="{FF2B5EF4-FFF2-40B4-BE49-F238E27FC236}">
                <a16:creationId xmlns:a16="http://schemas.microsoft.com/office/drawing/2014/main" id="{134F0516-79EF-4085-A597-15095D2ADB0A}"/>
              </a:ext>
            </a:extLst>
          </p:cNvPr>
          <p:cNvPicPr>
            <a:picLocks noChangeAspect="1"/>
          </p:cNvPicPr>
          <p:nvPr/>
        </p:nvPicPr>
        <p:blipFill>
          <a:blip r:embed="rId4"/>
          <a:stretch>
            <a:fillRect/>
          </a:stretch>
        </p:blipFill>
        <p:spPr>
          <a:xfrm>
            <a:off x="7602304" y="2496095"/>
            <a:ext cx="2445921" cy="1156003"/>
          </a:xfrm>
          <a:prstGeom prst="rect">
            <a:avLst/>
          </a:prstGeom>
        </p:spPr>
      </p:pic>
      <p:sp>
        <p:nvSpPr>
          <p:cNvPr id="13" name="テキスト プレースホルダー 3">
            <a:extLst>
              <a:ext uri="{FF2B5EF4-FFF2-40B4-BE49-F238E27FC236}">
                <a16:creationId xmlns:a16="http://schemas.microsoft.com/office/drawing/2014/main" id="{0B5AC7C5-1EA3-4C7E-BE38-A2FF7C451884}"/>
              </a:ext>
            </a:extLst>
          </p:cNvPr>
          <p:cNvSpPr txBox="1">
            <a:spLocks/>
          </p:cNvSpPr>
          <p:nvPr/>
        </p:nvSpPr>
        <p:spPr>
          <a:xfrm>
            <a:off x="0" y="889164"/>
            <a:ext cx="12192000" cy="348557"/>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CPMS </a:t>
            </a:r>
            <a:r>
              <a:rPr lang="ja-JP" altLang="en-US"/>
              <a:t>は</a:t>
            </a:r>
            <a:r>
              <a:rPr lang="en-US" altLang="ja-JP"/>
              <a:t>2</a:t>
            </a:r>
            <a:r>
              <a:rPr lang="ja-JP" altLang="en-US"/>
              <a:t>種類のウイルス対策ソフトのうち、用途に応じて選択頂けます</a:t>
            </a:r>
            <a:endParaRPr lang="en-US" altLang="ja-JP"/>
          </a:p>
        </p:txBody>
      </p:sp>
      <p:sp>
        <p:nvSpPr>
          <p:cNvPr id="15" name="テキスト プレースホルダー 1">
            <a:extLst>
              <a:ext uri="{FF2B5EF4-FFF2-40B4-BE49-F238E27FC236}">
                <a16:creationId xmlns:a16="http://schemas.microsoft.com/office/drawing/2014/main" id="{5958FCDA-650A-4DB8-99B2-6C114968F300}"/>
              </a:ext>
            </a:extLst>
          </p:cNvPr>
          <p:cNvSpPr txBox="1">
            <a:spLocks/>
          </p:cNvSpPr>
          <p:nvPr/>
        </p:nvSpPr>
        <p:spPr>
          <a:xfrm>
            <a:off x="413589" y="174876"/>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CPMS </a:t>
            </a:r>
            <a:r>
              <a:rPr lang="ja-JP" altLang="en-US"/>
              <a:t>のラインナップ</a:t>
            </a:r>
          </a:p>
        </p:txBody>
      </p:sp>
    </p:spTree>
    <p:extLst>
      <p:ext uri="{BB962C8B-B14F-4D97-AF65-F5344CB8AC3E}">
        <p14:creationId xmlns:p14="http://schemas.microsoft.com/office/powerpoint/2010/main" val="208132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54BCD6F-4F94-4AA7-B5A7-374AD2411803}"/>
              </a:ext>
            </a:extLst>
          </p:cNvPr>
          <p:cNvSpPr>
            <a:spLocks noChangeArrowheads="1"/>
          </p:cNvSpPr>
          <p:nvPr/>
        </p:nvSpPr>
        <p:spPr bwMode="auto">
          <a:xfrm>
            <a:off x="1055187" y="1552763"/>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 </a:t>
            </a:r>
            <a:endParaRPr kumimoji="0" lang="ja-JP" altLang="ja-JP"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aphicFrame>
        <p:nvGraphicFramePr>
          <p:cNvPr id="6" name="表 5">
            <a:extLst>
              <a:ext uri="{FF2B5EF4-FFF2-40B4-BE49-F238E27FC236}">
                <a16:creationId xmlns:a16="http://schemas.microsoft.com/office/drawing/2014/main" id="{10F0850A-1D5E-4F96-BA58-1EB896DDFB9E}"/>
              </a:ext>
            </a:extLst>
          </p:cNvPr>
          <p:cNvGraphicFramePr>
            <a:graphicFrameLocks noGrp="1"/>
          </p:cNvGraphicFramePr>
          <p:nvPr>
            <p:extLst>
              <p:ext uri="{D42A27DB-BD31-4B8C-83A1-F6EECF244321}">
                <p14:modId xmlns:p14="http://schemas.microsoft.com/office/powerpoint/2010/main" val="3563750792"/>
              </p:ext>
            </p:extLst>
          </p:nvPr>
        </p:nvGraphicFramePr>
        <p:xfrm>
          <a:off x="904078" y="1908200"/>
          <a:ext cx="10398666" cy="4275780"/>
        </p:xfrm>
        <a:graphic>
          <a:graphicData uri="http://schemas.openxmlformats.org/drawingml/2006/table">
            <a:tbl>
              <a:tblPr firstRow="1">
                <a:tableStyleId>{912C8C85-51F0-491E-9774-3900AFEF0FD7}</a:tableStyleId>
              </a:tblPr>
              <a:tblGrid>
                <a:gridCol w="3360848">
                  <a:extLst>
                    <a:ext uri="{9D8B030D-6E8A-4147-A177-3AD203B41FA5}">
                      <a16:colId xmlns:a16="http://schemas.microsoft.com/office/drawing/2014/main" val="3030868009"/>
                    </a:ext>
                  </a:extLst>
                </a:gridCol>
                <a:gridCol w="3571596">
                  <a:extLst>
                    <a:ext uri="{9D8B030D-6E8A-4147-A177-3AD203B41FA5}">
                      <a16:colId xmlns:a16="http://schemas.microsoft.com/office/drawing/2014/main" val="991732923"/>
                    </a:ext>
                  </a:extLst>
                </a:gridCol>
                <a:gridCol w="3466222">
                  <a:extLst>
                    <a:ext uri="{9D8B030D-6E8A-4147-A177-3AD203B41FA5}">
                      <a16:colId xmlns:a16="http://schemas.microsoft.com/office/drawing/2014/main" val="2295503188"/>
                    </a:ext>
                  </a:extLst>
                </a:gridCol>
              </a:tblGrid>
              <a:tr h="402343">
                <a:tc>
                  <a:txBody>
                    <a:bodyPr/>
                    <a:lstStyle/>
                    <a:p>
                      <a:pPr algn="ctr" fontAlgn="auto"/>
                      <a:r>
                        <a:rPr lang="ja-JP" altLang="en-US" sz="1100">
                          <a:solidFill>
                            <a:schemeClr val="bg1"/>
                          </a:solidFill>
                          <a:effectLst/>
                          <a:latin typeface="游ゴシック" panose="020B0400000000000000" pitchFamily="50" charset="-128"/>
                          <a:ea typeface="游ゴシック" panose="020B0400000000000000" pitchFamily="50" charset="-128"/>
                        </a:rPr>
                        <a:t>​ </a:t>
                      </a:r>
                      <a:endParaRPr lang="ja-JP" altLang="en-US" sz="1100" b="1" i="0">
                        <a:solidFill>
                          <a:schemeClr val="bg1"/>
                        </a:solidFill>
                        <a:effectLst/>
                        <a:latin typeface="游ゴシック" panose="020B0400000000000000" pitchFamily="50" charset="-128"/>
                        <a:ea typeface="游ゴシック" panose="020B0400000000000000" pitchFamily="50" charset="-128"/>
                      </a:endParaRPr>
                    </a:p>
                  </a:txBody>
                  <a:tcPr marL="87832" marR="87832" marT="43916" marB="43916">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solidFill>
                  </a:tcPr>
                </a:tc>
                <a:tc>
                  <a:txBody>
                    <a:bodyPr/>
                    <a:lstStyle/>
                    <a:p>
                      <a:pPr algn="ctr" fontAlgn="base"/>
                      <a:r>
                        <a:rPr lang="en-US" sz="1100">
                          <a:effectLst/>
                          <a:latin typeface="メイリオ" panose="020B0604030504040204" pitchFamily="50" charset="-128"/>
                          <a:ea typeface="メイリオ" panose="020B0604030504040204" pitchFamily="50" charset="-128"/>
                        </a:rPr>
                        <a:t>BlackBerry</a:t>
                      </a:r>
                      <a:r>
                        <a:rPr lang="en-US" altLang="ja-JP" sz="1100">
                          <a:effectLst/>
                          <a:latin typeface="メイリオ" panose="020B0604030504040204" pitchFamily="50" charset="-128"/>
                          <a:ea typeface="メイリオ" panose="020B0604030504040204" pitchFamily="50" charset="-128"/>
                        </a:rPr>
                        <a:t> </a:t>
                      </a:r>
                      <a:r>
                        <a:rPr lang="en-US" sz="1100">
                          <a:effectLst/>
                          <a:latin typeface="メイリオ" panose="020B0604030504040204" pitchFamily="50" charset="-128"/>
                          <a:ea typeface="メイリオ" panose="020B0604030504040204" pitchFamily="50" charset="-128"/>
                        </a:rPr>
                        <a:t>Protect</a:t>
                      </a:r>
                      <a:r>
                        <a:rPr lang="en-US" altLang="ja-JP" sz="1100">
                          <a:effectLst/>
                          <a:latin typeface="メイリオ" panose="020B0604030504040204" pitchFamily="50" charset="-128"/>
                          <a:ea typeface="メイリオ" panose="020B0604030504040204" pitchFamily="50" charset="-128"/>
                        </a:rPr>
                        <a:t>​</a:t>
                      </a:r>
                      <a:endParaRPr lang="en-US" altLang="ja-JP" sz="1100" b="1" i="0">
                        <a:solidFill>
                          <a:srgbClr val="FFFFFF"/>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B050"/>
                    </a:solidFill>
                  </a:tcPr>
                </a:tc>
                <a:tc>
                  <a:txBody>
                    <a:bodyPr/>
                    <a:lstStyle/>
                    <a:p>
                      <a:pPr algn="ctr" fontAlgn="base"/>
                      <a:r>
                        <a:rPr lang="en-US" sz="1100">
                          <a:effectLst/>
                          <a:latin typeface="メイリオ" panose="020B0604030504040204" pitchFamily="50" charset="-128"/>
                          <a:ea typeface="メイリオ" panose="020B0604030504040204" pitchFamily="50" charset="-128"/>
                        </a:rPr>
                        <a:t>Deep</a:t>
                      </a:r>
                      <a:r>
                        <a:rPr lang="en-US" altLang="ja-JP" sz="1100">
                          <a:effectLst/>
                          <a:latin typeface="メイリオ" panose="020B0604030504040204" pitchFamily="50" charset="-128"/>
                          <a:ea typeface="メイリオ" panose="020B0604030504040204" pitchFamily="50" charset="-128"/>
                        </a:rPr>
                        <a:t> </a:t>
                      </a:r>
                      <a:r>
                        <a:rPr lang="en-US" sz="1100">
                          <a:effectLst/>
                          <a:latin typeface="メイリオ" panose="020B0604030504040204" pitchFamily="50" charset="-128"/>
                          <a:ea typeface="メイリオ" panose="020B0604030504040204" pitchFamily="50" charset="-128"/>
                        </a:rPr>
                        <a:t>Instinct</a:t>
                      </a:r>
                      <a:r>
                        <a:rPr lang="en-US" altLang="ja-JP" sz="1100">
                          <a:effectLst/>
                          <a:latin typeface="メイリオ" panose="020B0604030504040204" pitchFamily="50" charset="-128"/>
                          <a:ea typeface="メイリオ" panose="020B0604030504040204" pitchFamily="50" charset="-128"/>
                        </a:rPr>
                        <a:t>​</a:t>
                      </a:r>
                      <a:endParaRPr lang="en-US" altLang="ja-JP" sz="1100" b="1" i="0">
                        <a:solidFill>
                          <a:srgbClr val="FFFFFF"/>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0AE"/>
                    </a:solidFill>
                  </a:tcPr>
                </a:tc>
                <a:extLst>
                  <a:ext uri="{0D108BD9-81ED-4DB2-BD59-A6C34878D82A}">
                    <a16:rowId xmlns:a16="http://schemas.microsoft.com/office/drawing/2014/main" val="3391240993"/>
                  </a:ext>
                </a:extLst>
              </a:tr>
              <a:tr h="414617">
                <a:tc>
                  <a:txBody>
                    <a:bodyPr/>
                    <a:lstStyle/>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対応</a:t>
                      </a:r>
                      <a:r>
                        <a:rPr lang="en-US" sz="1100" b="1">
                          <a:solidFill>
                            <a:schemeClr val="bg1"/>
                          </a:solidFill>
                          <a:effectLst/>
                          <a:latin typeface="メイリオ" panose="020B0604030504040204" pitchFamily="50" charset="-128"/>
                          <a:ea typeface="メイリオ" panose="020B0604030504040204" pitchFamily="50" charset="-128"/>
                        </a:rPr>
                        <a:t>OS</a:t>
                      </a:r>
                      <a:r>
                        <a:rPr lang="en-US" altLang="ja-JP" sz="1100" b="1">
                          <a:solidFill>
                            <a:schemeClr val="bg1"/>
                          </a:solidFill>
                          <a:effectLst/>
                          <a:latin typeface="メイリオ" panose="020B0604030504040204" pitchFamily="50" charset="-128"/>
                          <a:ea typeface="メイリオ" panose="020B0604030504040204" pitchFamily="50" charset="-128"/>
                        </a:rPr>
                        <a:t>​</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Windows</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m</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acOS</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Linux</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Windows</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m</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acOS</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iOS</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Android</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4250252"/>
                  </a:ext>
                </a:extLst>
              </a:tr>
              <a:tr h="460316">
                <a:tc>
                  <a:txBody>
                    <a:bodyPr/>
                    <a:lstStyle/>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対応するファイルタイプ​</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PE​</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exe</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や</a:t>
                      </a:r>
                      <a:r>
                        <a:rPr lang="en-US" altLang="ja-JP" sz="1100" err="1">
                          <a:solidFill>
                            <a:schemeClr val="tx1">
                              <a:lumMod val="75000"/>
                              <a:lumOff val="25000"/>
                            </a:schemeClr>
                          </a:solidFill>
                          <a:effectLst/>
                          <a:latin typeface="メイリオ" panose="020B0604030504040204" pitchFamily="50" charset="-128"/>
                          <a:ea typeface="メイリオ" panose="020B0604030504040204" pitchFamily="50" charset="-128"/>
                        </a:rPr>
                        <a:t>dll</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en-US" sz="1100" err="1">
                          <a:solidFill>
                            <a:schemeClr val="tx1">
                              <a:lumMod val="75000"/>
                              <a:lumOff val="25000"/>
                            </a:schemeClr>
                          </a:solidFill>
                          <a:effectLst/>
                          <a:latin typeface="メイリオ" panose="020B0604030504040204" pitchFamily="50" charset="-128"/>
                          <a:ea typeface="メイリオ" panose="020B0604030504040204" pitchFamily="50" charset="-128"/>
                        </a:rPr>
                        <a:t>PE,PDF,Office,Macro,RTF</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sz="1100" err="1">
                          <a:solidFill>
                            <a:schemeClr val="tx1">
                              <a:lumMod val="75000"/>
                              <a:lumOff val="25000"/>
                            </a:schemeClr>
                          </a:solidFill>
                          <a:effectLst/>
                          <a:latin typeface="メイリオ" panose="020B0604030504040204" pitchFamily="50" charset="-128"/>
                          <a:ea typeface="メイリオ" panose="020B0604030504040204" pitchFamily="50" charset="-128"/>
                        </a:rPr>
                        <a:t>SWF,JAR,TIFF,Fonts,JTD</a:t>
                      </a:r>
                      <a:r>
                        <a:rPr 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ja-JP"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8364394"/>
                  </a:ext>
                </a:extLst>
              </a:tr>
              <a:tr h="423125">
                <a:tc>
                  <a:txBody>
                    <a:bodyPr/>
                    <a:lstStyle/>
                    <a:p>
                      <a:pPr algn="ctr" fontAlgn="base"/>
                      <a:r>
                        <a:rPr lang="en-US" sz="1100" b="1">
                          <a:solidFill>
                            <a:schemeClr val="bg1"/>
                          </a:solidFill>
                          <a:effectLst/>
                          <a:latin typeface="メイリオ" panose="020B0604030504040204" pitchFamily="50" charset="-128"/>
                          <a:ea typeface="メイリオ" panose="020B0604030504040204" pitchFamily="50" charset="-128"/>
                        </a:rPr>
                        <a:t>EDR</a:t>
                      </a:r>
                      <a:r>
                        <a:rPr lang="en-US" altLang="ja-JP" sz="1100" b="1">
                          <a:solidFill>
                            <a:schemeClr val="bg1"/>
                          </a:solidFill>
                          <a:effectLst/>
                          <a:latin typeface="メイリオ" panose="020B0604030504040204" pitchFamily="50" charset="-128"/>
                          <a:ea typeface="メイリオ" panose="020B0604030504040204" pitchFamily="50" charset="-128"/>
                        </a:rPr>
                        <a:t>​</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BlackBerry Optics </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をオプション提供​</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無し​</a:t>
                      </a: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42171127"/>
                  </a:ext>
                </a:extLst>
              </a:tr>
              <a:tr h="402343">
                <a:tc>
                  <a:txBody>
                    <a:bodyPr/>
                    <a:lstStyle/>
                    <a:p>
                      <a:pPr algn="ctr" fontAlgn="base"/>
                      <a:r>
                        <a:rPr lang="en-US" altLang="ja-JP" sz="1100" b="1">
                          <a:solidFill>
                            <a:schemeClr val="bg1"/>
                          </a:solidFill>
                          <a:effectLst/>
                          <a:latin typeface="メイリオ" panose="020B0604030504040204" pitchFamily="50" charset="-128"/>
                          <a:ea typeface="メイリオ" panose="020B0604030504040204" pitchFamily="50" charset="-128"/>
                        </a:rPr>
                        <a:t>MOTEX</a:t>
                      </a:r>
                      <a:r>
                        <a:rPr lang="ja-JP" altLang="en-US" sz="1100" b="1">
                          <a:solidFill>
                            <a:schemeClr val="bg1"/>
                          </a:solidFill>
                          <a:effectLst/>
                          <a:latin typeface="メイリオ" panose="020B0604030504040204" pitchFamily="50" charset="-128"/>
                          <a:ea typeface="メイリオ" panose="020B0604030504040204" pitchFamily="50" charset="-128"/>
                        </a:rPr>
                        <a:t>の販売実績​</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1,400</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社（</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2016</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年</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7</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月から販売開始）​</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50</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社（</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2021</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年</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月から販売開始）​</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87737531"/>
                  </a:ext>
                </a:extLst>
              </a:tr>
              <a:tr h="402343">
                <a:tc>
                  <a:txBody>
                    <a:bodyPr/>
                    <a:lstStyle/>
                    <a:p>
                      <a:pPr algn="ctr" fontAlgn="base"/>
                      <a:r>
                        <a:rPr lang="ja-JP" altLang="en-US" sz="1100" b="1">
                          <a:solidFill>
                            <a:schemeClr val="bg1"/>
                          </a:solidFill>
                          <a:effectLst/>
                          <a:latin typeface="メイリオ" panose="020B0604030504040204" pitchFamily="50" charset="-128"/>
                          <a:ea typeface="メイリオ" panose="020B0604030504040204" pitchFamily="50" charset="-128"/>
                        </a:rPr>
                        <a:t>コンソール​</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日本語対応済み​</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日本語対応済み​</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04258848"/>
                  </a:ext>
                </a:extLst>
              </a:tr>
              <a:tr h="402343">
                <a:tc>
                  <a:txBody>
                    <a:bodyPr/>
                    <a:lstStyle/>
                    <a:p>
                      <a:pPr algn="ctr" fontAlgn="base"/>
                      <a:r>
                        <a:rPr lang="en-US" altLang="ja-JP" sz="1100" b="1">
                          <a:solidFill>
                            <a:schemeClr val="bg1"/>
                          </a:solidFill>
                          <a:effectLst/>
                          <a:latin typeface="メイリオ" panose="020B0604030504040204" pitchFamily="50" charset="-128"/>
                          <a:ea typeface="メイリオ" panose="020B0604030504040204" pitchFamily="50" charset="-128"/>
                        </a:rPr>
                        <a:t>LANSCOPE</a:t>
                      </a:r>
                      <a:r>
                        <a:rPr lang="ja-JP" altLang="en-US" sz="1100" b="1">
                          <a:solidFill>
                            <a:schemeClr val="bg1"/>
                          </a:solidFill>
                          <a:effectLst/>
                          <a:latin typeface="メイリオ" panose="020B0604030504040204" pitchFamily="50" charset="-128"/>
                          <a:ea typeface="メイリオ" panose="020B0604030504040204" pitchFamily="50" charset="-128"/>
                        </a:rPr>
                        <a:t>オンプレミス版・クラウド版連携​</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連携可能​</a:t>
                      </a:r>
                      <a:endParaRPr lang="ja-JP"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l" fontAlgn="base"/>
                      <a:r>
                        <a:rPr lang="zh-CN"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連携予定</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100">
                          <a:solidFill>
                            <a:schemeClr val="tx1">
                              <a:lumMod val="75000"/>
                              <a:lumOff val="25000"/>
                            </a:schemeClr>
                          </a:solidFill>
                          <a:effectLst/>
                          <a:latin typeface="メイリオ" panose="020B0604030504040204" pitchFamily="50" charset="-128"/>
                          <a:ea typeface="メイリオ" panose="020B0604030504040204" pitchFamily="50" charset="-128"/>
                        </a:rPr>
                        <a:t>LANSCOPE </a:t>
                      </a:r>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クラウド版）</a:t>
                      </a:r>
                      <a:r>
                        <a:rPr lang="zh-CN"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zh-CN" altLang="en-US" sz="1100" b="0"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80351232"/>
                  </a:ext>
                </a:extLst>
              </a:tr>
              <a:tr h="402343">
                <a:tc>
                  <a:txBody>
                    <a:bodyPr/>
                    <a:lstStyle/>
                    <a:p>
                      <a:pPr algn="ctr" fontAlgn="base"/>
                      <a:r>
                        <a:rPr lang="ja-JP" altLang="en-US" sz="1100" b="1" i="0">
                          <a:solidFill>
                            <a:schemeClr val="bg1"/>
                          </a:solidFill>
                          <a:effectLst/>
                          <a:latin typeface="メイリオ" panose="020B0604030504040204" pitchFamily="50" charset="-128"/>
                          <a:ea typeface="メイリオ" panose="020B0604030504040204" pitchFamily="50" charset="-128"/>
                        </a:rPr>
                        <a:t>価格（年額）</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algn="ctr" fontAlgn="base">
                        <a:lnSpc>
                          <a:spcPct val="150000"/>
                        </a:lnSpc>
                      </a:pPr>
                      <a:r>
                        <a:rPr lang="en-US" altLang="zh-TW" sz="1200" b="1">
                          <a:solidFill>
                            <a:schemeClr val="tx1">
                              <a:lumMod val="75000"/>
                              <a:lumOff val="25000"/>
                            </a:schemeClr>
                          </a:solidFill>
                          <a:effectLst/>
                          <a:latin typeface="メイリオ" panose="020B0604030504040204" pitchFamily="50" charset="-128"/>
                          <a:ea typeface="メイリオ" panose="020B0604030504040204" pitchFamily="50" charset="-128"/>
                        </a:rPr>
                        <a:t>5,400</a:t>
                      </a:r>
                      <a:r>
                        <a:rPr lang="zh-TW" altLang="en-US" sz="1200" b="1">
                          <a:solidFill>
                            <a:schemeClr val="tx1">
                              <a:lumMod val="75000"/>
                              <a:lumOff val="25000"/>
                            </a:schemeClr>
                          </a:solidFill>
                          <a:effectLst/>
                          <a:latin typeface="メイリオ" panose="020B0604030504040204" pitchFamily="50" charset="-128"/>
                          <a:ea typeface="メイリオ" panose="020B0604030504040204" pitchFamily="50" charset="-128"/>
                        </a:rPr>
                        <a:t>円</a:t>
                      </a:r>
                      <a:endParaRPr lang="en-US" altLang="zh-TW" sz="1200" b="1">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fontAlgn="base">
                        <a:lnSpc>
                          <a:spcPct val="150000"/>
                        </a:lnSpc>
                      </a:pPr>
                      <a:r>
                        <a:rPr lang="en-US" altLang="zh-TW" sz="1200" b="1" i="0">
                          <a:solidFill>
                            <a:srgbClr val="000000"/>
                          </a:solidFill>
                          <a:effectLst/>
                          <a:latin typeface="メイリオ" panose="020B0604030504040204" pitchFamily="50" charset="-128"/>
                          <a:ea typeface="メイリオ" panose="020B0604030504040204" pitchFamily="50" charset="-128"/>
                        </a:rPr>
                        <a:t>3,600</a:t>
                      </a:r>
                      <a:r>
                        <a:rPr lang="zh-TW" altLang="en-US" sz="1200" b="1" i="0">
                          <a:solidFill>
                            <a:srgbClr val="000000"/>
                          </a:solidFill>
                          <a:effectLst/>
                          <a:latin typeface="メイリオ" panose="020B0604030504040204" pitchFamily="50" charset="-128"/>
                          <a:ea typeface="メイリオ" panose="020B0604030504040204" pitchFamily="50" charset="-128"/>
                        </a:rPr>
                        <a:t>円</a:t>
                      </a:r>
                      <a:endParaRPr lang="en-US" altLang="ja-JP" sz="1200" b="1" i="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4581401"/>
                  </a:ext>
                </a:extLst>
              </a:tr>
              <a:tr h="966007">
                <a:tc>
                  <a:txBody>
                    <a:bodyPr/>
                    <a:lstStyle/>
                    <a:p>
                      <a:pPr algn="ctr" fontAlgn="base"/>
                      <a:r>
                        <a:rPr lang="ja-JP" altLang="en-US" sz="1100" b="1" i="0">
                          <a:solidFill>
                            <a:schemeClr val="bg1"/>
                          </a:solidFill>
                          <a:effectLst/>
                          <a:latin typeface="メイリオ" panose="020B0604030504040204" pitchFamily="50" charset="-128"/>
                          <a:ea typeface="メイリオ" panose="020B0604030504040204" pitchFamily="50" charset="-128"/>
                        </a:rPr>
                        <a:t>追加機能</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panose="020B0604030504040204" pitchFamily="50" charset="-128"/>
                          <a:ea typeface="メイリオ" panose="020B0604030504040204" pitchFamily="50" charset="-128"/>
                        </a:rPr>
                        <a:t>・運用／代行</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rPr>
                        <a:t>170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／月額　</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rPr>
                        <a:t>2,040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／年額</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panose="020B0604030504040204" pitchFamily="50" charset="-128"/>
                          <a:ea typeface="メイリオ" panose="020B0604030504040204" pitchFamily="50" charset="-128"/>
                        </a:rPr>
                        <a:t>・レポートサービス</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0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／月額　</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00">
                          <a:solidFill>
                            <a:schemeClr val="tx1">
                              <a:lumMod val="75000"/>
                              <a:lumOff val="25000"/>
                            </a:schemeClr>
                          </a:solidFill>
                          <a:effectLst/>
                          <a:latin typeface="メイリオ" panose="020B0604030504040204" pitchFamily="50" charset="-128"/>
                          <a:ea typeface="メイリオ" panose="020B0604030504040204" pitchFamily="50" charset="-128"/>
                        </a:rPr>
                        <a:t>960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／年額</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ja-JP" sz="100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0" marR="0" lvl="0" indent="0" algn="l"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200">
                          <a:solidFill>
                            <a:schemeClr val="tx1">
                              <a:lumMod val="75000"/>
                              <a:lumOff val="25000"/>
                            </a:schemeClr>
                          </a:solidFill>
                          <a:effectLst/>
                          <a:latin typeface="メイリオ" panose="020B0604030504040204" pitchFamily="50" charset="-128"/>
                          <a:ea typeface="メイリオ" panose="020B0604030504040204" pitchFamily="50" charset="-128"/>
                        </a:rPr>
                        <a:t>Optics</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en-US" altLang="ja-JP" sz="1000">
                          <a:solidFill>
                            <a:schemeClr val="tx1">
                              <a:lumMod val="75000"/>
                              <a:lumOff val="25000"/>
                            </a:schemeClr>
                          </a:solidFill>
                          <a:effectLst/>
                          <a:latin typeface="メイリオ" panose="020B0604030504040204" pitchFamily="50" charset="-128"/>
                          <a:ea typeface="メイリオ" panose="020B0604030504040204" pitchFamily="50" charset="-128"/>
                        </a:rPr>
                        <a:t>150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／月額</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1000">
                          <a:solidFill>
                            <a:schemeClr val="tx1">
                              <a:lumMod val="75000"/>
                              <a:lumOff val="25000"/>
                            </a:schemeClr>
                          </a:solidFill>
                          <a:effectLst/>
                          <a:latin typeface="メイリオ" panose="020B0604030504040204" pitchFamily="50" charset="-128"/>
                          <a:ea typeface="メイリオ" panose="020B0604030504040204" pitchFamily="50" charset="-128"/>
                        </a:rPr>
                        <a:t>1,800</a:t>
                      </a:r>
                      <a:r>
                        <a:rPr lang="ja-JP" altLang="en-US" sz="800">
                          <a:solidFill>
                            <a:schemeClr val="tx1">
                              <a:lumMod val="75000"/>
                              <a:lumOff val="25000"/>
                            </a:schemeClr>
                          </a:solidFill>
                          <a:effectLst/>
                          <a:latin typeface="メイリオ" panose="020B0604030504040204" pitchFamily="50" charset="-128"/>
                          <a:ea typeface="メイリオ" panose="020B0604030504040204" pitchFamily="50" charset="-128"/>
                        </a:rPr>
                        <a:t>／年額</a:t>
                      </a:r>
                      <a:r>
                        <a:rPr lang="ja-JP" altLang="en-US" sz="1000">
                          <a:solidFill>
                            <a:schemeClr val="tx1">
                              <a:lumMod val="75000"/>
                              <a:lumOff val="25000"/>
                            </a:schemeClr>
                          </a:solidFill>
                          <a:effectLst/>
                          <a:latin typeface="メイリオ" panose="020B0604030504040204" pitchFamily="50" charset="-128"/>
                          <a:ea typeface="メイリオ" panose="020B0604030504040204" pitchFamily="50" charset="-128"/>
                        </a:rPr>
                        <a:t>）</a:t>
                      </a:r>
                      <a:endParaRPr lang="en-US" altLang="zh-TW" sz="120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50000"/>
                        </a:lnSpc>
                        <a:spcBef>
                          <a:spcPts val="0"/>
                        </a:spcBef>
                        <a:spcAft>
                          <a:spcPts val="0"/>
                        </a:spcAft>
                        <a:buClrTx/>
                        <a:buSzTx/>
                        <a:buFontTx/>
                        <a:buNone/>
                        <a:tabLst/>
                        <a:defRPr/>
                      </a:pPr>
                      <a:r>
                        <a:rPr lang="ja-JP" altLang="en-US" sz="1200">
                          <a:solidFill>
                            <a:schemeClr val="tx1">
                              <a:lumMod val="75000"/>
                              <a:lumOff val="25000"/>
                            </a:schemeClr>
                          </a:solidFill>
                          <a:effectLst/>
                          <a:latin typeface="メイリオ" panose="020B0604030504040204" pitchFamily="50" charset="-128"/>
                          <a:ea typeface="メイリオ" panose="020B0604030504040204" pitchFamily="50" charset="-128"/>
                        </a:rPr>
                        <a:t>ー</a:t>
                      </a:r>
                      <a:endParaRPr lang="en-US" altLang="zh-TW" sz="120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71776025"/>
                  </a:ext>
                </a:extLst>
              </a:tr>
            </a:tbl>
          </a:graphicData>
        </a:graphic>
      </p:graphicFrame>
      <p:sp>
        <p:nvSpPr>
          <p:cNvPr id="9" name="テキスト プレースホルダー 1">
            <a:extLst>
              <a:ext uri="{FF2B5EF4-FFF2-40B4-BE49-F238E27FC236}">
                <a16:creationId xmlns:a16="http://schemas.microsoft.com/office/drawing/2014/main" id="{960CA67A-495E-4F3A-A6B0-1C3DF735953C}"/>
              </a:ext>
            </a:extLst>
          </p:cNvPr>
          <p:cNvSpPr txBox="1">
            <a:spLocks/>
          </p:cNvSpPr>
          <p:nvPr/>
        </p:nvSpPr>
        <p:spPr>
          <a:xfrm>
            <a:off x="413589" y="184303"/>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CPMS </a:t>
            </a:r>
            <a:r>
              <a:rPr lang="ja-JP" altLang="en-US"/>
              <a:t>比較表</a:t>
            </a:r>
          </a:p>
        </p:txBody>
      </p:sp>
      <p:sp>
        <p:nvSpPr>
          <p:cNvPr id="11" name="テキスト プレースホルダー 3">
            <a:extLst>
              <a:ext uri="{FF2B5EF4-FFF2-40B4-BE49-F238E27FC236}">
                <a16:creationId xmlns:a16="http://schemas.microsoft.com/office/drawing/2014/main" id="{252E5780-6206-4A53-A42A-D7A0DE02F6C3}"/>
              </a:ext>
            </a:extLst>
          </p:cNvPr>
          <p:cNvSpPr txBox="1">
            <a:spLocks/>
          </p:cNvSpPr>
          <p:nvPr/>
        </p:nvSpPr>
        <p:spPr>
          <a:xfrm>
            <a:off x="0" y="879742"/>
            <a:ext cx="12191999"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BlackBerry Protect </a:t>
            </a:r>
            <a:r>
              <a:rPr lang="ja-JP" altLang="en-US"/>
              <a:t>は導入社数が多くオプションも豊富</a:t>
            </a:r>
            <a:endParaRPr lang="en-US" altLang="ja-JP"/>
          </a:p>
          <a:p>
            <a:r>
              <a:rPr lang="en-US" altLang="ja-JP"/>
              <a:t>Deep Instinct </a:t>
            </a:r>
            <a:r>
              <a:rPr lang="ja-JP" altLang="en-US"/>
              <a:t>は検知対象のファイルタイプが多く、マルチ </a:t>
            </a:r>
            <a:r>
              <a:rPr lang="en-US" altLang="ja-JP"/>
              <a:t>OS </a:t>
            </a:r>
            <a:r>
              <a:rPr lang="ja-JP" altLang="en-US"/>
              <a:t>に対応しているのが特長です</a:t>
            </a:r>
            <a:endParaRPr lang="en-US" altLang="ja-JP"/>
          </a:p>
        </p:txBody>
      </p:sp>
    </p:spTree>
    <p:extLst>
      <p:ext uri="{BB962C8B-B14F-4D97-AF65-F5344CB8AC3E}">
        <p14:creationId xmlns:p14="http://schemas.microsoft.com/office/powerpoint/2010/main" val="578750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BDDA951-4F99-482E-847C-7AEE5FB83375}"/>
              </a:ext>
            </a:extLst>
          </p:cNvPr>
          <p:cNvPicPr>
            <a:picLocks noChangeAspect="1"/>
          </p:cNvPicPr>
          <p:nvPr/>
        </p:nvPicPr>
        <p:blipFill>
          <a:blip r:embed="rId2"/>
          <a:srcRect/>
          <a:stretch/>
        </p:blipFill>
        <p:spPr>
          <a:xfrm>
            <a:off x="537587" y="2173283"/>
            <a:ext cx="3968426" cy="826754"/>
          </a:xfrm>
          <a:prstGeom prst="rect">
            <a:avLst/>
          </a:prstGeom>
        </p:spPr>
      </p:pic>
      <p:pic>
        <p:nvPicPr>
          <p:cNvPr id="6" name="図 4" descr="ロゴ&#10;&#10;説明は自動で生成されたものです">
            <a:extLst>
              <a:ext uri="{FF2B5EF4-FFF2-40B4-BE49-F238E27FC236}">
                <a16:creationId xmlns:a16="http://schemas.microsoft.com/office/drawing/2014/main" id="{C722FB71-1193-4B5C-8BF6-7922CFEA5FE3}"/>
              </a:ext>
            </a:extLst>
          </p:cNvPr>
          <p:cNvPicPr>
            <a:picLocks noChangeAspect="1"/>
          </p:cNvPicPr>
          <p:nvPr/>
        </p:nvPicPr>
        <p:blipFill>
          <a:blip r:embed="rId3"/>
          <a:stretch>
            <a:fillRect/>
          </a:stretch>
        </p:blipFill>
        <p:spPr>
          <a:xfrm>
            <a:off x="7051804" y="1912115"/>
            <a:ext cx="2536823" cy="1198965"/>
          </a:xfrm>
          <a:prstGeom prst="rect">
            <a:avLst/>
          </a:prstGeom>
        </p:spPr>
      </p:pic>
      <p:graphicFrame>
        <p:nvGraphicFramePr>
          <p:cNvPr id="12" name="表 11">
            <a:extLst>
              <a:ext uri="{FF2B5EF4-FFF2-40B4-BE49-F238E27FC236}">
                <a16:creationId xmlns:a16="http://schemas.microsoft.com/office/drawing/2014/main" id="{A78CF1F7-3325-4CDB-B1F9-A0764E0874F4}"/>
              </a:ext>
            </a:extLst>
          </p:cNvPr>
          <p:cNvGraphicFramePr>
            <a:graphicFrameLocks noGrp="1"/>
          </p:cNvGraphicFramePr>
          <p:nvPr>
            <p:extLst>
              <p:ext uri="{D42A27DB-BD31-4B8C-83A1-F6EECF244321}">
                <p14:modId xmlns:p14="http://schemas.microsoft.com/office/powerpoint/2010/main" val="1834182508"/>
              </p:ext>
            </p:extLst>
          </p:nvPr>
        </p:nvGraphicFramePr>
        <p:xfrm>
          <a:off x="377737" y="3319989"/>
          <a:ext cx="5655418" cy="2732191"/>
        </p:xfrm>
        <a:graphic>
          <a:graphicData uri="http://schemas.openxmlformats.org/drawingml/2006/table">
            <a:tbl>
              <a:tblPr firstRow="1">
                <a:tableStyleId>{912C8C85-51F0-491E-9774-3900AFEF0FD7}</a:tableStyleId>
              </a:tblPr>
              <a:tblGrid>
                <a:gridCol w="906801">
                  <a:extLst>
                    <a:ext uri="{9D8B030D-6E8A-4147-A177-3AD203B41FA5}">
                      <a16:colId xmlns:a16="http://schemas.microsoft.com/office/drawing/2014/main" val="3030868009"/>
                    </a:ext>
                  </a:extLst>
                </a:gridCol>
                <a:gridCol w="4748617">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lnSpc>
                          <a:spcPct val="120000"/>
                        </a:lnSpc>
                      </a:pPr>
                      <a:r>
                        <a:rPr lang="en-US" altLang="ja-JP" sz="1100" b="0">
                          <a:solidFill>
                            <a:schemeClr val="tx1">
                              <a:lumMod val="75000"/>
                              <a:lumOff val="25000"/>
                            </a:schemeClr>
                          </a:solidFill>
                          <a:effectLst/>
                          <a:latin typeface="メイリオ"/>
                          <a:ea typeface="メイリオ"/>
                        </a:rPr>
                        <a:t>BlackBerry Protect </a:t>
                      </a:r>
                      <a:r>
                        <a:rPr lang="ja-JP" altLang="en-US" sz="1100" b="0">
                          <a:solidFill>
                            <a:schemeClr val="tx1">
                              <a:lumMod val="75000"/>
                              <a:lumOff val="25000"/>
                            </a:schemeClr>
                          </a:solidFill>
                          <a:effectLst/>
                          <a:latin typeface="メイリオ"/>
                          <a:ea typeface="メイリオ"/>
                        </a:rPr>
                        <a:t>がキャンペーン期間中にライセンス数無制限で使えます。また、検知したファイルについてサマリーレポートを作成させて頂きます。さらに専任スタッフによる導入時の支援付きで、負担なく</a:t>
                      </a:r>
                      <a:endParaRPr lang="en-US" altLang="ja-JP" sz="1100" b="0">
                        <a:solidFill>
                          <a:schemeClr val="tx1">
                            <a:lumMod val="75000"/>
                            <a:lumOff val="25000"/>
                          </a:schemeClr>
                        </a:solidFill>
                        <a:effectLst/>
                        <a:latin typeface="メイリオ"/>
                        <a:ea typeface="メイリオ"/>
                      </a:endParaRP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使い始められます。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9">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a:solidFill>
                            <a:schemeClr val="tx1">
                              <a:lumMod val="75000"/>
                              <a:lumOff val="25000"/>
                            </a:schemeClr>
                          </a:solidFill>
                          <a:effectLst/>
                          <a:latin typeface="メイリオ"/>
                          <a:ea typeface="メイリオ"/>
                        </a:rPr>
                        <a:t>BlackBerry Protect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marL="0" marR="0" lvl="0" indent="0" algn="l" defTabSz="914269" rtl="0" eaLnBrk="1" fontAlgn="base" latinLnBrk="0" hangingPunct="1">
                        <a:lnSpc>
                          <a:spcPct val="100000"/>
                        </a:lnSpc>
                        <a:spcBef>
                          <a:spcPts val="0"/>
                        </a:spcBef>
                        <a:spcAft>
                          <a:spcPts val="0"/>
                        </a:spcAft>
                        <a:buClrTx/>
                        <a:buSzTx/>
                        <a:buFontTx/>
                        <a:buNone/>
                        <a:tabLst/>
                        <a:defRPr/>
                      </a:pPr>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70AD47"/>
                    </a:solidFill>
                  </a:tcPr>
                </a:tc>
                <a:tc>
                  <a:txBody>
                    <a:bodyPr/>
                    <a:lstStyle/>
                    <a:p>
                      <a:pPr algn="l" fontAlgn="base"/>
                      <a:r>
                        <a:rPr lang="en-US" altLang="ja-JP" sz="1100">
                          <a:solidFill>
                            <a:schemeClr val="tx1">
                              <a:lumMod val="75000"/>
                              <a:lumOff val="25000"/>
                            </a:schemeClr>
                          </a:solidFill>
                          <a:effectLst/>
                          <a:latin typeface="メイリオ"/>
                          <a:ea typeface="メイリオ"/>
                        </a:rPr>
                        <a:t>2022</a:t>
                      </a:r>
                      <a:r>
                        <a:rPr lang="ja-JP" altLang="en-US" sz="1100">
                          <a:solidFill>
                            <a:schemeClr val="tx1">
                              <a:lumMod val="75000"/>
                              <a:lumOff val="25000"/>
                            </a:schemeClr>
                          </a:solidFill>
                          <a:effectLst/>
                          <a:latin typeface="メイリオ"/>
                          <a:ea typeface="メイリオ"/>
                        </a:rPr>
                        <a:t>年</a:t>
                      </a:r>
                      <a:r>
                        <a:rPr lang="en-US" altLang="ja-JP" sz="1100">
                          <a:solidFill>
                            <a:schemeClr val="tx1">
                              <a:lumMod val="75000"/>
                              <a:lumOff val="25000"/>
                            </a:schemeClr>
                          </a:solidFill>
                          <a:effectLst/>
                          <a:latin typeface="メイリオ"/>
                          <a:ea typeface="メイリオ"/>
                        </a:rPr>
                        <a:t>9</a:t>
                      </a:r>
                      <a:r>
                        <a:rPr lang="ja-JP" altLang="en-US" sz="1100">
                          <a:solidFill>
                            <a:schemeClr val="tx1">
                              <a:lumMod val="75000"/>
                              <a:lumOff val="25000"/>
                            </a:schemeClr>
                          </a:solidFill>
                          <a:effectLst/>
                          <a:latin typeface="メイリオ"/>
                          <a:ea typeface="メイリオ"/>
                        </a:rPr>
                        <a:t>月</a:t>
                      </a:r>
                      <a:r>
                        <a:rPr lang="en-US" altLang="ja-JP" sz="1100">
                          <a:solidFill>
                            <a:schemeClr val="tx1">
                              <a:lumMod val="75000"/>
                              <a:lumOff val="25000"/>
                            </a:schemeClr>
                          </a:solidFill>
                          <a:effectLst/>
                          <a:latin typeface="メイリオ"/>
                          <a:ea typeface="メイリオ"/>
                        </a:rPr>
                        <a:t>30</a:t>
                      </a:r>
                      <a:r>
                        <a:rPr lang="ja-JP" altLang="en-US" sz="1100">
                          <a:solidFill>
                            <a:schemeClr val="tx1">
                              <a:lumMod val="75000"/>
                              <a:lumOff val="25000"/>
                            </a:schemeClr>
                          </a:solidFill>
                          <a:effectLst/>
                          <a:latin typeface="メイリオ"/>
                          <a:ea typeface="メイリオ"/>
                        </a:rPr>
                        <a:t>日</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graphicFrame>
        <p:nvGraphicFramePr>
          <p:cNvPr id="13" name="表 12">
            <a:extLst>
              <a:ext uri="{FF2B5EF4-FFF2-40B4-BE49-F238E27FC236}">
                <a16:creationId xmlns:a16="http://schemas.microsoft.com/office/drawing/2014/main" id="{634F1DEC-2DFC-4882-989B-33EE0F3B8C15}"/>
              </a:ext>
            </a:extLst>
          </p:cNvPr>
          <p:cNvGraphicFramePr>
            <a:graphicFrameLocks noGrp="1"/>
          </p:cNvGraphicFramePr>
          <p:nvPr>
            <p:extLst>
              <p:ext uri="{D42A27DB-BD31-4B8C-83A1-F6EECF244321}">
                <p14:modId xmlns:p14="http://schemas.microsoft.com/office/powerpoint/2010/main" val="3983349806"/>
              </p:ext>
            </p:extLst>
          </p:nvPr>
        </p:nvGraphicFramePr>
        <p:xfrm>
          <a:off x="6137512" y="3315876"/>
          <a:ext cx="5608286" cy="2732190"/>
        </p:xfrm>
        <a:graphic>
          <a:graphicData uri="http://schemas.openxmlformats.org/drawingml/2006/table">
            <a:tbl>
              <a:tblPr firstRow="1">
                <a:tableStyleId>{912C8C85-51F0-491E-9774-3900AFEF0FD7}</a:tableStyleId>
              </a:tblPr>
              <a:tblGrid>
                <a:gridCol w="899244">
                  <a:extLst>
                    <a:ext uri="{9D8B030D-6E8A-4147-A177-3AD203B41FA5}">
                      <a16:colId xmlns:a16="http://schemas.microsoft.com/office/drawing/2014/main" val="3030868009"/>
                    </a:ext>
                  </a:extLst>
                </a:gridCol>
                <a:gridCol w="4709042">
                  <a:extLst>
                    <a:ext uri="{9D8B030D-6E8A-4147-A177-3AD203B41FA5}">
                      <a16:colId xmlns:a16="http://schemas.microsoft.com/office/drawing/2014/main" val="991732923"/>
                    </a:ext>
                  </a:extLst>
                </a:gridCol>
              </a:tblGrid>
              <a:tr h="818653">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概要</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lnSpc>
                          <a:spcPct val="120000"/>
                        </a:lnSpc>
                      </a:pPr>
                      <a:r>
                        <a:rPr lang="en-US" altLang="ja-JP" sz="1100" b="0">
                          <a:solidFill>
                            <a:schemeClr val="tx1">
                              <a:lumMod val="75000"/>
                              <a:lumOff val="25000"/>
                            </a:schemeClr>
                          </a:solidFill>
                          <a:effectLst/>
                          <a:latin typeface="メイリオ"/>
                          <a:ea typeface="メイリオ"/>
                        </a:rPr>
                        <a:t>Deep Instinct </a:t>
                      </a:r>
                      <a:r>
                        <a:rPr lang="ja-JP" altLang="en-US" sz="1100" b="0">
                          <a:solidFill>
                            <a:schemeClr val="tx1">
                              <a:lumMod val="75000"/>
                              <a:lumOff val="25000"/>
                            </a:schemeClr>
                          </a:solidFill>
                          <a:effectLst/>
                          <a:latin typeface="メイリオ"/>
                          <a:ea typeface="メイリオ"/>
                        </a:rPr>
                        <a:t>が </a:t>
                      </a:r>
                      <a:r>
                        <a:rPr lang="en-US" altLang="ja-JP" sz="1100" b="0">
                          <a:solidFill>
                            <a:schemeClr val="tx1">
                              <a:lumMod val="75000"/>
                              <a:lumOff val="25000"/>
                            </a:schemeClr>
                          </a:solidFill>
                          <a:effectLst/>
                          <a:latin typeface="メイリオ"/>
                          <a:ea typeface="メイリオ"/>
                        </a:rPr>
                        <a:t>100L </a:t>
                      </a:r>
                      <a:r>
                        <a:rPr lang="ja-JP" altLang="en-US" sz="1100" b="0">
                          <a:solidFill>
                            <a:schemeClr val="tx1">
                              <a:lumMod val="75000"/>
                              <a:lumOff val="25000"/>
                            </a:schemeClr>
                          </a:solidFill>
                          <a:effectLst/>
                          <a:latin typeface="メイリオ"/>
                          <a:ea typeface="メイリオ"/>
                        </a:rPr>
                        <a:t>まで、</a:t>
                      </a:r>
                      <a:r>
                        <a:rPr lang="en-US" altLang="ja-JP" sz="1100" b="0">
                          <a:solidFill>
                            <a:schemeClr val="tx1">
                              <a:lumMod val="75000"/>
                              <a:lumOff val="25000"/>
                            </a:schemeClr>
                          </a:solidFill>
                          <a:effectLst/>
                          <a:latin typeface="メイリオ"/>
                          <a:ea typeface="メイリオ"/>
                        </a:rPr>
                        <a:t>1</a:t>
                      </a:r>
                      <a:r>
                        <a:rPr lang="ja-JP" altLang="en-US" sz="1100" b="0">
                          <a:solidFill>
                            <a:schemeClr val="tx1">
                              <a:lumMod val="75000"/>
                              <a:lumOff val="25000"/>
                            </a:schemeClr>
                          </a:solidFill>
                          <a:effectLst/>
                          <a:latin typeface="メイリオ"/>
                          <a:ea typeface="メイリオ"/>
                        </a:rPr>
                        <a:t>ヶ月間無料でお試し頂けます。</a:t>
                      </a: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さらに専任スタッフによる導入時の支援付きで、負担なく使い始められます。体験中の不明点にも対応しますので、じっくりしっかり体験が</a:t>
                      </a:r>
                      <a:endParaRPr lang="en-US" altLang="ja-JP" sz="1100" b="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base">
                        <a:lnSpc>
                          <a:spcPct val="120000"/>
                        </a:lnSpc>
                      </a:pPr>
                      <a:r>
                        <a:rPr lang="ja-JP" altLang="en-US" sz="1100" b="0">
                          <a:solidFill>
                            <a:schemeClr val="tx1">
                              <a:lumMod val="75000"/>
                              <a:lumOff val="25000"/>
                            </a:schemeClr>
                          </a:solidFill>
                          <a:effectLst/>
                          <a:latin typeface="メイリオ" panose="020B0604030504040204" pitchFamily="50" charset="-128"/>
                          <a:ea typeface="メイリオ" panose="020B0604030504040204" pitchFamily="50" charset="-128"/>
                        </a:rPr>
                        <a:t>可能です。</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4250252"/>
                  </a:ext>
                </a:extLst>
              </a:tr>
              <a:tr h="472508">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対象</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ja-JP" sz="1100">
                          <a:solidFill>
                            <a:schemeClr val="tx1">
                              <a:lumMod val="75000"/>
                              <a:lumOff val="25000"/>
                            </a:schemeClr>
                          </a:solidFill>
                          <a:effectLst/>
                          <a:latin typeface="メイリオ"/>
                          <a:ea typeface="メイリオ"/>
                        </a:rPr>
                        <a:t>Deep Instinct </a:t>
                      </a:r>
                      <a:r>
                        <a:rPr lang="ja-JP" altLang="en-US" sz="1100">
                          <a:solidFill>
                            <a:schemeClr val="tx1">
                              <a:lumMod val="75000"/>
                              <a:lumOff val="25000"/>
                            </a:schemeClr>
                          </a:solidFill>
                          <a:effectLst/>
                          <a:latin typeface="メイリオ"/>
                          <a:ea typeface="メイリオ"/>
                        </a:rPr>
                        <a:t>を初めて導入するユーザー様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78364394"/>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ご利用期間</a:t>
                      </a:r>
                      <a:endParaRPr lang="en-US" altLang="ja-JP"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en-US" altLang="zh-TW" sz="1100">
                          <a:solidFill>
                            <a:schemeClr val="tx1">
                              <a:lumMod val="75000"/>
                              <a:lumOff val="25000"/>
                            </a:schemeClr>
                          </a:solidFill>
                          <a:effectLst/>
                          <a:latin typeface="メイリオ"/>
                          <a:ea typeface="メイリオ"/>
                        </a:rPr>
                        <a:t>1</a:t>
                      </a:r>
                      <a:r>
                        <a:rPr lang="ja-JP" altLang="en-US" sz="1100">
                          <a:solidFill>
                            <a:schemeClr val="tx1">
                              <a:lumMod val="75000"/>
                              <a:lumOff val="25000"/>
                            </a:schemeClr>
                          </a:solidFill>
                          <a:effectLst/>
                          <a:latin typeface="メイリオ"/>
                          <a:ea typeface="メイリオ"/>
                        </a:rPr>
                        <a:t>ヶ月間</a:t>
                      </a:r>
                      <a:endParaRPr lang="zh-TW" altLang="en-US" sz="1100">
                        <a:solidFill>
                          <a:schemeClr val="tx1">
                            <a:lumMod val="75000"/>
                            <a:lumOff val="25000"/>
                          </a:schemeClr>
                        </a:solidFill>
                        <a:effectLst/>
                        <a:latin typeface="メイリオ"/>
                        <a:ea typeface="メイリオ"/>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342171127"/>
                  </a:ext>
                </a:extLst>
              </a:tr>
              <a:tr h="458520">
                <a:tc>
                  <a:txBody>
                    <a:bodyPr/>
                    <a:lstStyle/>
                    <a:p>
                      <a:pPr algn="dist" fontAlgn="base"/>
                      <a:r>
                        <a:rPr lang="ja-JP" altLang="en-US" sz="1100" b="1" i="0">
                          <a:solidFill>
                            <a:schemeClr val="bg1"/>
                          </a:solidFill>
                          <a:effectLst/>
                          <a:latin typeface="メイリオ" panose="020B0604030504040204" pitchFamily="50" charset="-128"/>
                          <a:ea typeface="メイリオ" panose="020B0604030504040204" pitchFamily="50" charset="-128"/>
                        </a:rPr>
                        <a:t>申し込み</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a:ea typeface="メイリオ"/>
                        </a:rPr>
                        <a:t>上記キャンペーンサイトからエントリー</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7737531"/>
                  </a:ext>
                </a:extLst>
              </a:tr>
              <a:tr h="458520">
                <a:tc>
                  <a:txBody>
                    <a:bodyPr/>
                    <a:lstStyle/>
                    <a:p>
                      <a:pPr algn="dist" fontAlgn="base"/>
                      <a:r>
                        <a:rPr lang="ja-JP" altLang="en-US" sz="1100" b="1">
                          <a:solidFill>
                            <a:schemeClr val="bg1"/>
                          </a:solidFill>
                          <a:effectLst/>
                          <a:latin typeface="メイリオ" panose="020B0604030504040204" pitchFamily="50" charset="-128"/>
                          <a:ea typeface="メイリオ" panose="020B0604030504040204" pitchFamily="50" charset="-128"/>
                        </a:rPr>
                        <a:t>申込期間​</a:t>
                      </a:r>
                      <a:endParaRPr lang="ja-JP" altLang="en-US" sz="1100" b="1" i="0">
                        <a:solidFill>
                          <a:schemeClr val="bg1"/>
                        </a:solidFill>
                        <a:effectLst/>
                        <a:latin typeface="メイリオ" panose="020B0604030504040204" pitchFamily="50" charset="-128"/>
                        <a:ea typeface="メイリオ" panose="020B0604030504040204" pitchFamily="50" charset="-128"/>
                      </a:endParaRP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06ED2"/>
                    </a:solidFill>
                  </a:tcPr>
                </a:tc>
                <a:tc>
                  <a:txBody>
                    <a:bodyPr/>
                    <a:lstStyle/>
                    <a:p>
                      <a:pPr algn="l" fontAlgn="base"/>
                      <a:r>
                        <a:rPr lang="ja-JP" altLang="en-US" sz="1100">
                          <a:solidFill>
                            <a:schemeClr val="tx1">
                              <a:lumMod val="75000"/>
                              <a:lumOff val="25000"/>
                            </a:schemeClr>
                          </a:solidFill>
                          <a:effectLst/>
                          <a:latin typeface="メイリオ" panose="020B0604030504040204" pitchFamily="50" charset="-128"/>
                          <a:ea typeface="メイリオ" panose="020B0604030504040204" pitchFamily="50" charset="-128"/>
                        </a:rPr>
                        <a:t>常時受付</a:t>
                      </a:r>
                    </a:p>
                  </a:txBody>
                  <a:tcPr marL="87832" marR="87832" marT="43916" marB="43916" anchor="ctr">
                    <a:lnL w="3175" cap="flat" cmpd="sng" algn="ctr">
                      <a:solidFill>
                        <a:schemeClr val="bg1"/>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04258848"/>
                  </a:ext>
                </a:extLst>
              </a:tr>
            </a:tbl>
          </a:graphicData>
        </a:graphic>
      </p:graphicFrame>
      <p:sp>
        <p:nvSpPr>
          <p:cNvPr id="14" name="テキスト プレースホルダー 1">
            <a:extLst>
              <a:ext uri="{FF2B5EF4-FFF2-40B4-BE49-F238E27FC236}">
                <a16:creationId xmlns:a16="http://schemas.microsoft.com/office/drawing/2014/main" id="{CBA71A94-2BCC-4F8E-B7C3-8C2465B6645B}"/>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体験版のご案内</a:t>
            </a:r>
          </a:p>
        </p:txBody>
      </p:sp>
      <p:sp>
        <p:nvSpPr>
          <p:cNvPr id="16" name="テキスト プレースホルダー 3">
            <a:extLst>
              <a:ext uri="{FF2B5EF4-FFF2-40B4-BE49-F238E27FC236}">
                <a16:creationId xmlns:a16="http://schemas.microsoft.com/office/drawing/2014/main" id="{7BE75CC9-58BA-438A-BA24-1345BE29AE09}"/>
              </a:ext>
            </a:extLst>
          </p:cNvPr>
          <p:cNvSpPr txBox="1">
            <a:spLocks/>
          </p:cNvSpPr>
          <p:nvPr/>
        </p:nvSpPr>
        <p:spPr>
          <a:xfrm>
            <a:off x="407368" y="888596"/>
            <a:ext cx="11665736" cy="677621"/>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a:t>両製品とも無料体験版もご用意しています！</a:t>
            </a:r>
            <a:endParaRPr lang="en-US" altLang="ja-JP"/>
          </a:p>
          <a:p>
            <a:pPr>
              <a:lnSpc>
                <a:spcPct val="80000"/>
              </a:lnSpc>
            </a:pPr>
            <a:r>
              <a:rPr lang="ja-JP" altLang="en-US"/>
              <a:t>無償で操作方法のレクチャーや質疑応答いたしますので、是非お試しください</a:t>
            </a:r>
            <a:endParaRPr lang="en-US" altLang="ja-JP"/>
          </a:p>
        </p:txBody>
      </p:sp>
      <p:sp>
        <p:nvSpPr>
          <p:cNvPr id="15" name="テキスト ボックス 14">
            <a:extLst>
              <a:ext uri="{FF2B5EF4-FFF2-40B4-BE49-F238E27FC236}">
                <a16:creationId xmlns:a16="http://schemas.microsoft.com/office/drawing/2014/main" id="{30C6F4BA-A21D-4E8E-BD65-0B1278D679DE}"/>
              </a:ext>
            </a:extLst>
          </p:cNvPr>
          <p:cNvSpPr txBox="1"/>
          <p:nvPr/>
        </p:nvSpPr>
        <p:spPr>
          <a:xfrm>
            <a:off x="4099503"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▼体験版のお申込みはこちら</a:t>
            </a:r>
            <a:endParaRPr lang="en-US" altLang="ja-JP" sz="1000" b="1" u="sng">
              <a:latin typeface="メイリオ"/>
              <a:ea typeface="メイリオ"/>
            </a:endParaRPr>
          </a:p>
        </p:txBody>
      </p:sp>
      <p:pic>
        <p:nvPicPr>
          <p:cNvPr id="3" name="図 2" descr="QR コード&#10;&#10;自動的に生成された説明">
            <a:extLst>
              <a:ext uri="{FF2B5EF4-FFF2-40B4-BE49-F238E27FC236}">
                <a16:creationId xmlns:a16="http://schemas.microsoft.com/office/drawing/2014/main" id="{4317C3B4-77A0-4F67-92D8-698099DD5F5B}"/>
              </a:ext>
            </a:extLst>
          </p:cNvPr>
          <p:cNvPicPr>
            <a:picLocks noChangeAspect="1"/>
          </p:cNvPicPr>
          <p:nvPr/>
        </p:nvPicPr>
        <p:blipFill rotWithShape="1">
          <a:blip r:embed="rId4"/>
          <a:srcRect l="7602" t="7597" r="7923" b="8185"/>
          <a:stretch/>
        </p:blipFill>
        <p:spPr>
          <a:xfrm>
            <a:off x="4632782" y="2173282"/>
            <a:ext cx="1022145" cy="1019046"/>
          </a:xfrm>
          <a:prstGeom prst="rect">
            <a:avLst/>
          </a:prstGeom>
        </p:spPr>
      </p:pic>
      <p:pic>
        <p:nvPicPr>
          <p:cNvPr id="7" name="図 6" descr="QR コード&#10;&#10;自動的に生成された説明">
            <a:extLst>
              <a:ext uri="{FF2B5EF4-FFF2-40B4-BE49-F238E27FC236}">
                <a16:creationId xmlns:a16="http://schemas.microsoft.com/office/drawing/2014/main" id="{D542CE45-8AD2-49CC-B913-8107DAC26F92}"/>
              </a:ext>
            </a:extLst>
          </p:cNvPr>
          <p:cNvPicPr>
            <a:picLocks noChangeAspect="1"/>
          </p:cNvPicPr>
          <p:nvPr/>
        </p:nvPicPr>
        <p:blipFill rotWithShape="1">
          <a:blip r:embed="rId5"/>
          <a:srcRect l="6878" t="7597" r="8166" b="7944"/>
          <a:stretch/>
        </p:blipFill>
        <p:spPr>
          <a:xfrm>
            <a:off x="10303910" y="2173283"/>
            <a:ext cx="1026859" cy="1020847"/>
          </a:xfrm>
          <a:prstGeom prst="rect">
            <a:avLst/>
          </a:prstGeom>
        </p:spPr>
      </p:pic>
      <p:sp>
        <p:nvSpPr>
          <p:cNvPr id="17" name="テキスト ボックス 16">
            <a:extLst>
              <a:ext uri="{FF2B5EF4-FFF2-40B4-BE49-F238E27FC236}">
                <a16:creationId xmlns:a16="http://schemas.microsoft.com/office/drawing/2014/main" id="{44553BBE-686A-40A0-AFBD-C0383F06306D}"/>
              </a:ext>
            </a:extLst>
          </p:cNvPr>
          <p:cNvSpPr txBox="1"/>
          <p:nvPr/>
        </p:nvSpPr>
        <p:spPr>
          <a:xfrm>
            <a:off x="9719450" y="1903977"/>
            <a:ext cx="2113425" cy="269304"/>
          </a:xfrm>
          <a:prstGeom prst="rect">
            <a:avLst/>
          </a:prstGeom>
          <a:noFill/>
        </p:spPr>
        <p:txBody>
          <a:bodyPr wrap="square" lIns="91440" tIns="45720" rIns="91440" bIns="45720" anchor="t">
            <a:spAutoFit/>
          </a:bodyPr>
          <a:lstStyle/>
          <a:p>
            <a:pPr algn="ctr">
              <a:lnSpc>
                <a:spcPct val="120000"/>
              </a:lnSpc>
            </a:pPr>
            <a:r>
              <a:rPr lang="ja-JP" altLang="en-US" sz="1000" b="1" u="sng">
                <a:latin typeface="メイリオ"/>
                <a:ea typeface="メイリオ"/>
              </a:rPr>
              <a:t>▼体験版のお申込みはこちら</a:t>
            </a:r>
            <a:endParaRPr lang="en-US" altLang="ja-JP" sz="1000" b="1" u="sng">
              <a:latin typeface="メイリオ"/>
              <a:ea typeface="メイリオ"/>
            </a:endParaRPr>
          </a:p>
        </p:txBody>
      </p:sp>
    </p:spTree>
    <p:extLst>
      <p:ext uri="{BB962C8B-B14F-4D97-AF65-F5344CB8AC3E}">
        <p14:creationId xmlns:p14="http://schemas.microsoft.com/office/powerpoint/2010/main" val="2207295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80917B77-9E05-49C5-9897-076A3BD9DFC5}"/>
              </a:ext>
            </a:extLst>
          </p:cNvPr>
          <p:cNvGraphicFramePr>
            <a:graphicFrameLocks noGrp="1"/>
          </p:cNvGraphicFramePr>
          <p:nvPr>
            <p:extLst>
              <p:ext uri="{D42A27DB-BD31-4B8C-83A1-F6EECF244321}">
                <p14:modId xmlns:p14="http://schemas.microsoft.com/office/powerpoint/2010/main" val="1792750216"/>
              </p:ext>
            </p:extLst>
          </p:nvPr>
        </p:nvGraphicFramePr>
        <p:xfrm>
          <a:off x="725864" y="724243"/>
          <a:ext cx="11133056" cy="5552389"/>
        </p:xfrm>
        <a:graphic>
          <a:graphicData uri="http://schemas.openxmlformats.org/drawingml/2006/table">
            <a:tbl>
              <a:tblPr firstRow="1" firstCol="1" bandRow="1">
                <a:tableStyleId>{5C22544A-7EE6-4342-B048-85BDC9FD1C3A}</a:tableStyleId>
              </a:tblPr>
              <a:tblGrid>
                <a:gridCol w="480420">
                  <a:extLst>
                    <a:ext uri="{9D8B030D-6E8A-4147-A177-3AD203B41FA5}">
                      <a16:colId xmlns:a16="http://schemas.microsoft.com/office/drawing/2014/main" val="3238489166"/>
                    </a:ext>
                  </a:extLst>
                </a:gridCol>
                <a:gridCol w="1951696">
                  <a:extLst>
                    <a:ext uri="{9D8B030D-6E8A-4147-A177-3AD203B41FA5}">
                      <a16:colId xmlns:a16="http://schemas.microsoft.com/office/drawing/2014/main" val="1405643588"/>
                    </a:ext>
                  </a:extLst>
                </a:gridCol>
                <a:gridCol w="8700940">
                  <a:extLst>
                    <a:ext uri="{9D8B030D-6E8A-4147-A177-3AD203B41FA5}">
                      <a16:colId xmlns:a16="http://schemas.microsoft.com/office/drawing/2014/main" val="1052102126"/>
                    </a:ext>
                  </a:extLst>
                </a:gridCol>
              </a:tblGrid>
              <a:tr h="286877">
                <a:tc>
                  <a:txBody>
                    <a:bodyPr/>
                    <a:lstStyle/>
                    <a:p>
                      <a:pPr algn="ctr"/>
                      <a:r>
                        <a:rPr lang="ja-JP" altLang="en-US" sz="1050">
                          <a:effectLst/>
                          <a:latin typeface="メイリオ" panose="020B0604030504040204" pitchFamily="50" charset="-128"/>
                          <a:ea typeface="メイリオ" panose="020B0604030504040204" pitchFamily="50" charset="-128"/>
                          <a:cs typeface="UDShinGoPro-Light"/>
                        </a:rPr>
                        <a:t>✓</a:t>
                      </a:r>
                      <a:endParaRPr lang="ja-JP" sz="1400">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altLang="en-US" sz="1050">
                          <a:effectLst/>
                          <a:latin typeface="メイリオ" panose="020B0604030504040204" pitchFamily="50" charset="-128"/>
                          <a:ea typeface="メイリオ" panose="020B0604030504040204" pitchFamily="50" charset="-128"/>
                        </a:rPr>
                        <a:t>チェック</a:t>
                      </a:r>
                      <a:r>
                        <a:rPr lang="ja-JP" sz="1050">
                          <a:effectLst/>
                          <a:latin typeface="メイリオ" panose="020B0604030504040204" pitchFamily="50" charset="-128"/>
                          <a:ea typeface="メイリオ" panose="020B0604030504040204" pitchFamily="50" charset="-128"/>
                        </a:rPr>
                        <a:t>項目</a:t>
                      </a:r>
                      <a:endParaRPr lang="ja-JP" sz="1400">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ja-JP" sz="1050">
                          <a:effectLst/>
                          <a:latin typeface="メイリオ" panose="020B0604030504040204" pitchFamily="50" charset="-128"/>
                          <a:ea typeface="メイリオ" panose="020B0604030504040204" pitchFamily="50" charset="-128"/>
                        </a:rPr>
                        <a:t>詳細</a:t>
                      </a:r>
                      <a:endParaRPr lang="ja-JP" sz="1400">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1481995"/>
                  </a:ext>
                </a:extLst>
              </a:tr>
              <a:tr h="500876">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バックアップ</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機微な情報、リスクの高いデータについては、単にバックアップを取得するだけでなく、オフラインで保管しておく。</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これに加えて、クラウドストレージを用いる場合でも、予めデータをもとに戻す手順の確立とテストは重要である。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8658578"/>
                  </a:ext>
                </a:extLst>
              </a:tr>
              <a:tr h="667834">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ユーザー権限の厳密化</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先に述べたように、ランサムウェア攻撃では、単にデータの暗号化による盗難だけでなく、被害者ネットワークを水平に動き回り</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（ラテラルムーブメント）、被害者にとって重要なデータを窃取しようとする。このため、</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Active Directory </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で管理しているユーザーアカウントを再確認し、特権ユーザーの絞り込みやルールの見直しを行い侵害を抑えることが重要</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98280105"/>
                  </a:ext>
                </a:extLst>
              </a:tr>
              <a:tr h="500876">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パッチ</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OS </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などの脆弱性パッチはテストの上、更新適用しておく。最近では、</a:t>
                      </a:r>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Microsoft Exchange </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の脆弱性（</a:t>
                      </a:r>
                      <a:r>
                        <a:rPr lang="en-US" sz="1050" err="1">
                          <a:solidFill>
                            <a:schemeClr val="tx1">
                              <a:lumMod val="75000"/>
                              <a:lumOff val="25000"/>
                            </a:schemeClr>
                          </a:solidFill>
                          <a:effectLst/>
                          <a:latin typeface="メイリオ" panose="020B0604030504040204" pitchFamily="50" charset="-128"/>
                          <a:ea typeface="メイリオ" panose="020B0604030504040204" pitchFamily="50" charset="-128"/>
                        </a:rPr>
                        <a:t>ProxyShell</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）を悪用して水平展開を</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行うランサムウェアも観測されている。最新のパッチを適用することで、このような侵害の広がりを防ぐことができる。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0737059"/>
                  </a:ext>
                </a:extLst>
              </a:tr>
              <a:tr h="409666">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ウイルス対策ソフト</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最新の状態で、組織に合う最良の設定で利用する。また次世代型のように未知・既知の脅威どちらでも高精度で検知・駆除できるものを</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検討する。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2816113"/>
                  </a:ext>
                </a:extLst>
              </a:tr>
              <a:tr h="409666">
                <a:tc>
                  <a:txBody>
                    <a:bodyPr/>
                    <a:lstStyle/>
                    <a:p>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VPN</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機器</a:t>
                      </a:r>
                      <a:endParaRPr lang="ja-JP"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VPN</a:t>
                      </a: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機器が最新バージョンになっているかを確認する</a:t>
                      </a:r>
                      <a:endParaRPr lang="ja-JP"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5949166"/>
                  </a:ext>
                </a:extLst>
              </a:tr>
              <a:tr h="351151">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ファイアウォール</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ファイアウォールを用いて不正</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IP</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アドレスへの通信を適切にブロックする。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771066"/>
                  </a:ext>
                </a:extLst>
              </a:tr>
              <a:tr h="469805">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ホワイトリスト運用</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アプリケーションのホワイトリスト運用などで、許可されたアプリケーション以外の実行を防止するような運用管理を行う。</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1554676"/>
                  </a:ext>
                </a:extLst>
              </a:tr>
              <a:tr h="333917">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メールスキャン</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メールの送受信スキャンを実施し、スパムや不正なもの、実行ファイルが添付されているものなどを検知・駆除する。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912664"/>
                  </a:ext>
                </a:extLst>
              </a:tr>
              <a:tr h="500876">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リモート接続サービス</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リモート接続サービスを棚卸し、使用していないものは無効にしたり、接続時の認証に多要素認証を取り入れたり、リスク管理方針に</a:t>
                      </a:r>
                      <a:endPar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endParaRPr>
                    </a:p>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基づいて継続的な認証（</a:t>
                      </a:r>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c.f. </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ゼロトラストアーキテクチャ―）を実装する。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7916115"/>
                  </a:ext>
                </a:extLst>
              </a:tr>
              <a:tr h="1120845">
                <a:tc>
                  <a:txBody>
                    <a:bodyPr/>
                    <a:lstStyle/>
                    <a:p>
                      <a:r>
                        <a:rPr lang="en-US" sz="900">
                          <a:effectLst/>
                        </a:rPr>
                        <a:t> </a:t>
                      </a:r>
                      <a:endParaRPr lang="ja-JP" sz="1100">
                        <a:effectLst/>
                        <a:latin typeface="UDShinGoPro-Light"/>
                        <a:cs typeface="UDShinGoPro-Light"/>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rPr>
                        <a:t>従業員教育の実施</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ユーザー認知トレーニングの実施：ユーザーは、コンピューターに一番近い存在。彼らに対して、認知を高め、トレーニングを実施する。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9388" lvl="1" indent="0">
                        <a:lnSpc>
                          <a:spcPts val="2050"/>
                        </a:lnSpc>
                        <a:buFont typeface="Wingdings" panose="05000000000000000000" pitchFamily="2" charset="2"/>
                        <a:buNone/>
                      </a:pP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信頼できないウェブサイト、メールの添付ファイルやリンククリックなどをしない。メールゲートウェイなどでフィルタ設定も検討する。</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9388" lvl="1" indent="0">
                        <a:lnSpc>
                          <a:spcPts val="2050"/>
                        </a:lnSpc>
                        <a:buFont typeface="Wingdings" panose="05000000000000000000" pitchFamily="2" charset="2"/>
                        <a:buNone/>
                      </a:pP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信頼できない</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Web</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サイトからファイルをダウンロードしない。</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endParaRPr>
                    </a:p>
                    <a:p>
                      <a:pPr marL="179388" lvl="1" indent="0">
                        <a:lnSpc>
                          <a:spcPts val="2050"/>
                        </a:lnSpc>
                        <a:buFont typeface="Wingdings" panose="05000000000000000000" pitchFamily="2" charset="2"/>
                        <a:buNone/>
                      </a:pPr>
                      <a:r>
                        <a:rPr lang="ja-JP" altLang="en-US" sz="105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不明な</a:t>
                      </a:r>
                      <a:r>
                        <a:rPr lang="en-US" altLang="ja-JP" sz="105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sz="1050">
                          <a:solidFill>
                            <a:schemeClr val="tx1">
                              <a:lumMod val="75000"/>
                              <a:lumOff val="25000"/>
                            </a:schemeClr>
                          </a:solidFill>
                          <a:effectLst/>
                          <a:latin typeface="メイリオ" panose="020B0604030504040204" pitchFamily="50" charset="-128"/>
                          <a:ea typeface="メイリオ" panose="020B0604030504040204" pitchFamily="50" charset="-128"/>
                        </a:rPr>
                        <a:t>USB</a:t>
                      </a:r>
                      <a:r>
                        <a:rPr lang="ja-JP" sz="1050">
                          <a:solidFill>
                            <a:schemeClr val="tx1">
                              <a:lumMod val="75000"/>
                              <a:lumOff val="25000"/>
                            </a:schemeClr>
                          </a:solidFill>
                          <a:effectLst/>
                          <a:latin typeface="メイリオ" panose="020B0604030504040204" pitchFamily="50" charset="-128"/>
                          <a:ea typeface="メイリオ" panose="020B0604030504040204" pitchFamily="50" charset="-128"/>
                        </a:rPr>
                        <a:t>メモリを使わない</a:t>
                      </a:r>
                      <a:endParaRPr lang="ja-JP" sz="1400">
                        <a:solidFill>
                          <a:schemeClr val="tx1">
                            <a:lumMod val="75000"/>
                            <a:lumOff val="25000"/>
                          </a:schemeClr>
                        </a:solidFill>
                        <a:effectLst/>
                        <a:latin typeface="メイリオ" panose="020B0604030504040204" pitchFamily="50" charset="-128"/>
                        <a:ea typeface="メイリオ" panose="020B0604030504040204" pitchFamily="50" charset="-128"/>
                        <a:cs typeface="UDShinGoPro-Light"/>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253557"/>
                  </a:ext>
                </a:extLst>
              </a:tr>
            </a:tbl>
          </a:graphicData>
        </a:graphic>
      </p:graphicFrame>
      <p:sp>
        <p:nvSpPr>
          <p:cNvPr id="4" name="テキスト プレースホルダー 1">
            <a:extLst>
              <a:ext uri="{FF2B5EF4-FFF2-40B4-BE49-F238E27FC236}">
                <a16:creationId xmlns:a16="http://schemas.microsoft.com/office/drawing/2014/main" id="{F488C1CA-7A38-435D-A87A-F3A0B3710F54}"/>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400"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kern="100">
                <a:effectLst/>
                <a:latin typeface="メイリオ" panose="020B0604030504040204" pitchFamily="50" charset="-128"/>
                <a:ea typeface="メイリオ" panose="020B0604030504040204" pitchFamily="50" charset="-128"/>
                <a:cs typeface="Times New Roman" panose="02020603050405020304" pitchFamily="18" charset="0"/>
              </a:rPr>
              <a:t>セキュリティ対策で押さえておきたい</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10</a:t>
            </a:r>
            <a:r>
              <a:rPr lang="ja-JP" altLang="en-US" kern="100">
                <a:latin typeface="メイリオ" panose="020B0604030504040204" pitchFamily="50" charset="-128"/>
                <a:ea typeface="メイリオ" panose="020B0604030504040204" pitchFamily="50" charset="-128"/>
                <a:cs typeface="Times New Roman" panose="02020603050405020304" pitchFamily="18" charset="0"/>
              </a:rPr>
              <a:t>個</a:t>
            </a:r>
            <a:r>
              <a:rPr lang="ja-JP" altLang="en-US" sz="1400" kern="100">
                <a:effectLst/>
                <a:latin typeface="メイリオ" panose="020B0604030504040204" pitchFamily="50" charset="-128"/>
                <a:ea typeface="メイリオ" panose="020B0604030504040204" pitchFamily="50" charset="-128"/>
                <a:cs typeface="Times New Roman" panose="02020603050405020304" pitchFamily="18" charset="0"/>
              </a:rPr>
              <a:t>のポイント</a:t>
            </a:r>
            <a:endParaRPr lang="ja-JP" altLang="en-US">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076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1">
            <a:extLst>
              <a:ext uri="{FF2B5EF4-FFF2-40B4-BE49-F238E27FC236}">
                <a16:creationId xmlns:a16="http://schemas.microsoft.com/office/drawing/2014/main" id="{53DD0478-A0B7-45C2-89E8-ED87C80007F2}"/>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400"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セキュリティ教育のコンテンツを無償でご提供してます</a:t>
            </a:r>
          </a:p>
        </p:txBody>
      </p:sp>
      <p:pic>
        <p:nvPicPr>
          <p:cNvPr id="8" name="図 7">
            <a:extLst>
              <a:ext uri="{FF2B5EF4-FFF2-40B4-BE49-F238E27FC236}">
                <a16:creationId xmlns:a16="http://schemas.microsoft.com/office/drawing/2014/main" id="{1DA687BB-2DAE-41F9-88FF-B9863BAE4C7D}"/>
              </a:ext>
            </a:extLst>
          </p:cNvPr>
          <p:cNvPicPr>
            <a:picLocks noChangeAspect="1"/>
          </p:cNvPicPr>
          <p:nvPr/>
        </p:nvPicPr>
        <p:blipFill>
          <a:blip r:embed="rId2"/>
          <a:stretch>
            <a:fillRect/>
          </a:stretch>
        </p:blipFill>
        <p:spPr>
          <a:xfrm>
            <a:off x="2127561" y="791364"/>
            <a:ext cx="7845997" cy="2605379"/>
          </a:xfrm>
          <a:prstGeom prst="rect">
            <a:avLst/>
          </a:prstGeom>
          <a:ln w="3175">
            <a:solidFill>
              <a:schemeClr val="tx1">
                <a:lumMod val="50000"/>
                <a:lumOff val="50000"/>
              </a:schemeClr>
            </a:solidFill>
          </a:ln>
        </p:spPr>
      </p:pic>
      <p:pic>
        <p:nvPicPr>
          <p:cNvPr id="10" name="図 9">
            <a:extLst>
              <a:ext uri="{FF2B5EF4-FFF2-40B4-BE49-F238E27FC236}">
                <a16:creationId xmlns:a16="http://schemas.microsoft.com/office/drawing/2014/main" id="{9D1777FD-F31D-4A5B-9A48-A6959E186AF1}"/>
              </a:ext>
            </a:extLst>
          </p:cNvPr>
          <p:cNvPicPr>
            <a:picLocks noChangeAspect="1"/>
          </p:cNvPicPr>
          <p:nvPr/>
        </p:nvPicPr>
        <p:blipFill>
          <a:blip r:embed="rId3"/>
          <a:stretch>
            <a:fillRect/>
          </a:stretch>
        </p:blipFill>
        <p:spPr>
          <a:xfrm>
            <a:off x="1925033" y="3510776"/>
            <a:ext cx="1713714" cy="2760303"/>
          </a:xfrm>
          <a:prstGeom prst="rect">
            <a:avLst/>
          </a:prstGeom>
        </p:spPr>
      </p:pic>
      <p:pic>
        <p:nvPicPr>
          <p:cNvPr id="12" name="図 11">
            <a:extLst>
              <a:ext uri="{FF2B5EF4-FFF2-40B4-BE49-F238E27FC236}">
                <a16:creationId xmlns:a16="http://schemas.microsoft.com/office/drawing/2014/main" id="{8FBDBC0E-310C-4CB7-9B2B-AC56C64178FF}"/>
              </a:ext>
            </a:extLst>
          </p:cNvPr>
          <p:cNvPicPr>
            <a:picLocks noChangeAspect="1"/>
          </p:cNvPicPr>
          <p:nvPr/>
        </p:nvPicPr>
        <p:blipFill>
          <a:blip r:embed="rId4"/>
          <a:stretch>
            <a:fillRect/>
          </a:stretch>
        </p:blipFill>
        <p:spPr>
          <a:xfrm>
            <a:off x="5423653" y="3579912"/>
            <a:ext cx="2730532" cy="2632576"/>
          </a:xfrm>
          <a:prstGeom prst="rect">
            <a:avLst/>
          </a:prstGeom>
        </p:spPr>
      </p:pic>
      <p:pic>
        <p:nvPicPr>
          <p:cNvPr id="14" name="図 13">
            <a:extLst>
              <a:ext uri="{FF2B5EF4-FFF2-40B4-BE49-F238E27FC236}">
                <a16:creationId xmlns:a16="http://schemas.microsoft.com/office/drawing/2014/main" id="{49978F83-C321-4288-84B3-88C87E6DC172}"/>
              </a:ext>
            </a:extLst>
          </p:cNvPr>
          <p:cNvPicPr>
            <a:picLocks noChangeAspect="1"/>
          </p:cNvPicPr>
          <p:nvPr/>
        </p:nvPicPr>
        <p:blipFill>
          <a:blip r:embed="rId5"/>
          <a:stretch>
            <a:fillRect/>
          </a:stretch>
        </p:blipFill>
        <p:spPr>
          <a:xfrm>
            <a:off x="3791884" y="3544234"/>
            <a:ext cx="1513346" cy="2677458"/>
          </a:xfrm>
          <a:prstGeom prst="rect">
            <a:avLst/>
          </a:prstGeom>
        </p:spPr>
      </p:pic>
      <p:pic>
        <p:nvPicPr>
          <p:cNvPr id="1026" name="Picture 2">
            <a:extLst>
              <a:ext uri="{FF2B5EF4-FFF2-40B4-BE49-F238E27FC236}">
                <a16:creationId xmlns:a16="http://schemas.microsoft.com/office/drawing/2014/main" id="{209D54F4-22F6-41F5-9EE4-1725C83E74F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98" t="7516" r="6598" b="7149"/>
          <a:stretch/>
        </p:blipFill>
        <p:spPr bwMode="auto">
          <a:xfrm>
            <a:off x="8224249" y="3591612"/>
            <a:ext cx="1796444" cy="176599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CBEE1160-8E1E-40E1-ACBA-EE23DA355F88}"/>
              </a:ext>
            </a:extLst>
          </p:cNvPr>
          <p:cNvSpPr txBox="1"/>
          <p:nvPr/>
        </p:nvSpPr>
        <p:spPr>
          <a:xfrm>
            <a:off x="8078773" y="5750351"/>
            <a:ext cx="2234152" cy="532646"/>
          </a:xfrm>
          <a:prstGeom prst="rect">
            <a:avLst/>
          </a:prstGeom>
          <a:noFill/>
        </p:spPr>
        <p:txBody>
          <a:bodyPr wrap="square" rtlCol="0">
            <a:spAutoFit/>
          </a:bodyPr>
          <a:lstStyle/>
          <a:p>
            <a:pPr algn="ctr">
              <a:lnSpc>
                <a:spcPct val="90000"/>
              </a:lnSpc>
            </a:pP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詳細やダウンロード方法などは</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90000"/>
              </a:lnSpc>
            </a:pP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QR</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コードから </a:t>
            </a:r>
            <a:r>
              <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rPr>
              <a:t>Web</a:t>
            </a: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サイトに</a:t>
            </a:r>
            <a:endParaRPr kumimoji="1" lang="en-US" altLang="ja-JP" sz="105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ct val="90000"/>
              </a:lnSpc>
            </a:pPr>
            <a:r>
              <a:rPr kumimoji="1" lang="ja-JP" altLang="en-US" sz="1050">
                <a:solidFill>
                  <a:schemeClr val="tx1">
                    <a:lumMod val="75000"/>
                    <a:lumOff val="25000"/>
                  </a:schemeClr>
                </a:solidFill>
                <a:latin typeface="メイリオ" panose="020B0604030504040204" pitchFamily="50" charset="-128"/>
                <a:ea typeface="メイリオ" panose="020B0604030504040204" pitchFamily="50" charset="-128"/>
              </a:rPr>
              <a:t>アクセス頂きご確認ください</a:t>
            </a:r>
          </a:p>
        </p:txBody>
      </p:sp>
      <p:sp>
        <p:nvSpPr>
          <p:cNvPr id="16" name="テキスト ボックス 15">
            <a:extLst>
              <a:ext uri="{FF2B5EF4-FFF2-40B4-BE49-F238E27FC236}">
                <a16:creationId xmlns:a16="http://schemas.microsoft.com/office/drawing/2014/main" id="{82B3CF35-5820-4FC5-B786-D9557418888A}"/>
              </a:ext>
            </a:extLst>
          </p:cNvPr>
          <p:cNvSpPr txBox="1"/>
          <p:nvPr/>
        </p:nvSpPr>
        <p:spPr>
          <a:xfrm>
            <a:off x="8719793" y="5458119"/>
            <a:ext cx="1178351" cy="253916"/>
          </a:xfrm>
          <a:prstGeom prst="rect">
            <a:avLst/>
          </a:prstGeom>
          <a:noFill/>
        </p:spPr>
        <p:txBody>
          <a:bodyPr wrap="square" rtlCol="0">
            <a:spAutoFit/>
          </a:bodyPr>
          <a:lstStyle/>
          <a:p>
            <a:r>
              <a:rPr kumimoji="1" lang="ja-JP" altLang="en-US" sz="1050" b="1">
                <a:solidFill>
                  <a:schemeClr val="tx1">
                    <a:lumMod val="75000"/>
                    <a:lumOff val="25000"/>
                  </a:schemeClr>
                </a:solidFill>
                <a:latin typeface="メイリオ" panose="020B0604030504040204" pitchFamily="50" charset="-128"/>
                <a:ea typeface="メイリオ" panose="020B0604030504040204" pitchFamily="50" charset="-128"/>
              </a:rPr>
              <a:t>詳細について</a:t>
            </a:r>
          </a:p>
        </p:txBody>
      </p:sp>
    </p:spTree>
    <p:extLst>
      <p:ext uri="{BB962C8B-B14F-4D97-AF65-F5344CB8AC3E}">
        <p14:creationId xmlns:p14="http://schemas.microsoft.com/office/powerpoint/2010/main" val="388731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73E1E91-B02D-4060-97E2-31BB3EF070F1}"/>
              </a:ext>
            </a:extLst>
          </p:cNvPr>
          <p:cNvSpPr>
            <a:spLocks noGrp="1"/>
          </p:cNvSpPr>
          <p:nvPr>
            <p:ph type="body" sz="quarter" idx="11"/>
          </p:nvPr>
        </p:nvSpPr>
        <p:spPr/>
        <p:txBody>
          <a:bodyPr/>
          <a:lstStyle/>
          <a:p>
            <a:r>
              <a:rPr kumimoji="1" lang="ja-JP" altLang="en-US"/>
              <a:t>お問い合わせ先</a:t>
            </a:r>
          </a:p>
        </p:txBody>
      </p:sp>
      <p:sp>
        <p:nvSpPr>
          <p:cNvPr id="10" name="AutoShape 231">
            <a:extLst>
              <a:ext uri="{FF2B5EF4-FFF2-40B4-BE49-F238E27FC236}">
                <a16:creationId xmlns:a16="http://schemas.microsoft.com/office/drawing/2014/main" id="{28CB6B4B-97CE-41CC-9EFC-00FDE3190C63}"/>
              </a:ext>
            </a:extLst>
          </p:cNvPr>
          <p:cNvSpPr>
            <a:spLocks noChangeArrowheads="1"/>
          </p:cNvSpPr>
          <p:nvPr/>
        </p:nvSpPr>
        <p:spPr bwMode="auto">
          <a:xfrm>
            <a:off x="754991" y="1035475"/>
            <a:ext cx="3528132" cy="319506"/>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auto" latinLnBrk="0" hangingPunct="1">
              <a:lnSpc>
                <a:spcPct val="120000"/>
              </a:lnSpc>
              <a:spcBef>
                <a:spcPct val="0"/>
              </a:spcBef>
              <a:spcAft>
                <a:spcPct val="70000"/>
              </a:spcAft>
              <a:buClrTx/>
              <a:buSzTx/>
              <a:buFontTx/>
              <a:buNone/>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■製品に関するお問い合わせ</a:t>
            </a:r>
          </a:p>
        </p:txBody>
      </p:sp>
      <p:sp>
        <p:nvSpPr>
          <p:cNvPr id="11" name="AutoShape 78">
            <a:extLst>
              <a:ext uri="{FF2B5EF4-FFF2-40B4-BE49-F238E27FC236}">
                <a16:creationId xmlns:a16="http://schemas.microsoft.com/office/drawing/2014/main" id="{AE1DDDBC-E258-4FC8-AC6D-77FF6176EBE2}"/>
              </a:ext>
            </a:extLst>
          </p:cNvPr>
          <p:cNvSpPr>
            <a:spLocks noChangeArrowheads="1"/>
          </p:cNvSpPr>
          <p:nvPr/>
        </p:nvSpPr>
        <p:spPr bwMode="auto">
          <a:xfrm>
            <a:off x="1116365" y="1445202"/>
            <a:ext cx="4478318" cy="1809914"/>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0" fontAlgn="base" latinLnBrk="0" hangingPunct="0">
              <a:lnSpc>
                <a:spcPct val="15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エムオーテックス株式会社 営業部</a:t>
            </a:r>
          </a:p>
          <a:p>
            <a:pPr marL="0" marR="0" lvl="0" indent="0" algn="l" defTabSz="4572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　大　阪本社：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06-6308-8989</a:t>
            </a:r>
          </a:p>
          <a:p>
            <a:pPr marL="0" marR="0" lvl="0" indent="0" algn="l" defTabSz="4572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　東　京本部：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03-5460-0775</a:t>
            </a:r>
          </a:p>
          <a:p>
            <a:pPr marL="0" marR="0" lvl="0" indent="0" algn="l" defTabSz="457200" rtl="0" eaLnBrk="0" fontAlgn="base" latinLnBrk="0" hangingPunct="0">
              <a:lnSpc>
                <a:spcPct val="15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　名古屋支店：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052-253-7346</a:t>
            </a:r>
          </a:p>
          <a:p>
            <a:pPr marL="0" marR="0" lvl="0" indent="0" algn="l" defTabSz="457200" rtl="0" eaLnBrk="0" fontAlgn="base" latinLnBrk="0" hangingPunct="0">
              <a:lnSpc>
                <a:spcPct val="150000"/>
              </a:lnSpc>
              <a:spcBef>
                <a:spcPct val="0"/>
              </a:spcBef>
              <a:spcAft>
                <a:spcPct val="0"/>
              </a:spcAft>
              <a:buClrTx/>
              <a:buSzTx/>
              <a:buFontTx/>
              <a:buNone/>
              <a:tabLst/>
              <a:defRPr/>
            </a:pPr>
            <a:endParaRPr kumimoji="1" lang="en-US" altLang="ja-JP" sz="800" b="0" i="0" u="none" strike="noStrike" kern="1200" cap="none" spc="0" normalizeH="0" baseline="0" noProof="0">
              <a:ln>
                <a:noFill/>
              </a:ln>
              <a:solidFill>
                <a:schemeClr val="tx1">
                  <a:lumMod val="75000"/>
                  <a:lumOff val="25000"/>
                </a:schemeClr>
              </a:solidFill>
              <a:effectLst/>
              <a:uLnTx/>
              <a:uFillTx/>
              <a:latin typeface="メイリオ"/>
              <a:ea typeface="メイリオ"/>
            </a:endParaRPr>
          </a:p>
          <a:p>
            <a:pPr marL="0" marR="0" lvl="0" indent="0" algn="l" defTabSz="457200" rtl="0" eaLnBrk="0" fontAlgn="base" latinLnBrk="0" hangingPunct="0">
              <a:lnSpc>
                <a:spcPct val="15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E-Mail</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cs typeface="Arial Unicode MS" pitchFamily="50" charset="-128"/>
                <a:hlinkClick r:id="rId2">
                  <a:extLst>
                    <a:ext uri="{A12FA001-AC4F-418D-AE19-62706E023703}">
                      <ahyp:hlinkClr xmlns:ahyp="http://schemas.microsoft.com/office/drawing/2018/hyperlinkcolor" val="tx"/>
                    </a:ext>
                  </a:extLst>
                </a:hlinkClick>
              </a:rPr>
              <a:t>sales@motex.co.jp</a:t>
            </a:r>
            <a:endPar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cs typeface="Arial Unicode MS" pitchFamily="50" charset="-128"/>
            </a:endParaRPr>
          </a:p>
        </p:txBody>
      </p:sp>
      <p:sp>
        <p:nvSpPr>
          <p:cNvPr id="12" name="AutoShape 231">
            <a:extLst>
              <a:ext uri="{FF2B5EF4-FFF2-40B4-BE49-F238E27FC236}">
                <a16:creationId xmlns:a16="http://schemas.microsoft.com/office/drawing/2014/main" id="{8DD39EC8-CA6B-426B-8ED6-8A555CF73EF9}"/>
              </a:ext>
            </a:extLst>
          </p:cNvPr>
          <p:cNvSpPr>
            <a:spLocks noChangeArrowheads="1"/>
          </p:cNvSpPr>
          <p:nvPr/>
        </p:nvSpPr>
        <p:spPr bwMode="auto">
          <a:xfrm>
            <a:off x="5867219" y="1035475"/>
            <a:ext cx="4148497" cy="319506"/>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auto" latinLnBrk="0" hangingPunct="1">
              <a:lnSpc>
                <a:spcPct val="120000"/>
              </a:lnSpc>
              <a:spcBef>
                <a:spcPct val="0"/>
              </a:spcBef>
              <a:spcAft>
                <a:spcPct val="70000"/>
              </a:spcAft>
              <a:buClrTx/>
              <a:buSzTx/>
              <a:buFontTx/>
              <a:buNone/>
              <a:tabLst/>
              <a:defRPr/>
            </a:pPr>
            <a:r>
              <a:rPr kumimoji="1" lang="ja-JP" altLang="en-US" sz="16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■ご導入後の運用に関するお問い合わせ</a:t>
            </a:r>
            <a:endParaRPr kumimoji="1" lang="en-US" altLang="ja-JP" sz="16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p:txBody>
      </p:sp>
      <p:sp>
        <p:nvSpPr>
          <p:cNvPr id="13" name="AutoShape 78">
            <a:extLst>
              <a:ext uri="{FF2B5EF4-FFF2-40B4-BE49-F238E27FC236}">
                <a16:creationId xmlns:a16="http://schemas.microsoft.com/office/drawing/2014/main" id="{2F4CF158-DC6C-4B46-86B7-0C688DDFF568}"/>
              </a:ext>
            </a:extLst>
          </p:cNvPr>
          <p:cNvSpPr>
            <a:spLocks noChangeArrowheads="1"/>
          </p:cNvSpPr>
          <p:nvPr/>
        </p:nvSpPr>
        <p:spPr bwMode="auto">
          <a:xfrm>
            <a:off x="6156919" y="1467112"/>
            <a:ext cx="5862256" cy="2039977"/>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nchor="t">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base" latinLnBrk="0" hangingPunct="1">
              <a:lnSpc>
                <a:spcPct val="140000"/>
              </a:lnSpc>
              <a:spcBef>
                <a:spcPct val="0"/>
              </a:spcBef>
              <a:spcAft>
                <a:spcPts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エムオーテックスサポートセンター</a:t>
            </a:r>
            <a:endParaRPr kumimoji="1" lang="en-US" altLang="ja-JP"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a:p>
            <a:pPr marL="0" marR="0" lvl="0" indent="0" algn="l" defTabSz="457200" rtl="0" eaLnBrk="1" fontAlgn="base" latinLnBrk="0" hangingPunct="1">
              <a:lnSpc>
                <a:spcPct val="140000"/>
              </a:lnSpc>
              <a:spcBef>
                <a:spcPct val="0"/>
              </a:spcBef>
              <a:spcAft>
                <a:spcPts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a:t>
            </a:r>
            <a:r>
              <a:rPr kumimoji="1" lang="en-US" altLang="ja-JP"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0120-968-995</a:t>
            </a:r>
          </a:p>
          <a:p>
            <a:pPr marL="0" marR="0" lvl="0" indent="0" algn="l" defTabSz="457200" rtl="0" eaLnBrk="1" fontAlgn="base" latinLnBrk="0" hangingPunct="1">
              <a:lnSpc>
                <a:spcPct val="14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a:ea typeface="メイリオ"/>
              </a:rPr>
              <a:t>携帯からは</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rPr>
              <a:t>06-6308-8981</a:t>
            </a:r>
            <a:endParaRPr lang="en-US" altLang="ja-JP" sz="1400" b="0" i="0" u="none" strike="noStrike" kern="1200" cap="none" spc="0" normalizeH="0" baseline="0" noProof="0">
              <a:ln>
                <a:noFill/>
              </a:ln>
              <a:solidFill>
                <a:schemeClr val="tx1">
                  <a:lumMod val="75000"/>
                  <a:lumOff val="25000"/>
                </a:schemeClr>
              </a:solidFill>
              <a:effectLst/>
              <a:uLnTx/>
              <a:uFillTx/>
              <a:latin typeface="メイリオ"/>
              <a:ea typeface="メイリオ"/>
            </a:endParaRPr>
          </a:p>
          <a:p>
            <a:pPr marL="0" marR="0" lvl="0" indent="0" algn="l" defTabSz="457200" rtl="0" eaLnBrk="1" fontAlgn="base" latinLnBrk="0" hangingPunct="1">
              <a:lnSpc>
                <a:spcPct val="14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受付</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9:30</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12:00/13:00〜17:30</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（月～金</a:t>
            </a:r>
            <a:r>
              <a:rPr lang="ja-JP" altLang="en-US" sz="1400">
                <a:solidFill>
                  <a:schemeClr val="tx1">
                    <a:lumMod val="75000"/>
                    <a:lumOff val="25000"/>
                  </a:schemeClr>
                </a:solidFill>
                <a:latin typeface="メイリオ" panose="020B0604030504040204" pitchFamily="50" charset="-128"/>
              </a:rPr>
              <a:t>、</a:t>
            </a:r>
            <a:r>
              <a:rPr lang="en-US" altLang="ja-JP" sz="1400">
                <a:solidFill>
                  <a:schemeClr val="tx1">
                    <a:lumMod val="75000"/>
                    <a:lumOff val="25000"/>
                  </a:schemeClr>
                </a:solidFill>
                <a:latin typeface="メイリオ" panose="020B0604030504040204" pitchFamily="50" charset="-128"/>
              </a:rPr>
              <a:t>MOTEX</a:t>
            </a:r>
            <a:r>
              <a:rPr lang="ja-JP" altLang="en-US" sz="1400">
                <a:solidFill>
                  <a:schemeClr val="tx1">
                    <a:lumMod val="75000"/>
                    <a:lumOff val="25000"/>
                  </a:schemeClr>
                </a:solidFill>
                <a:latin typeface="メイリオ" panose="020B0604030504040204" pitchFamily="50" charset="-128"/>
              </a:rPr>
              <a:t>の営業日</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endPar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a:p>
            <a:pPr marL="0" marR="0" lvl="0" indent="0" algn="l" defTabSz="457200" rtl="0" eaLnBrk="1" fontAlgn="base" latinLnBrk="0" hangingPunct="1">
              <a:lnSpc>
                <a:spcPct val="140000"/>
              </a:lnSpc>
              <a:spcBef>
                <a:spcPct val="0"/>
              </a:spcBef>
              <a:spcAft>
                <a:spcPts val="0"/>
              </a:spcAft>
              <a:buClrTx/>
              <a:buSzTx/>
              <a:buFontTx/>
              <a:buNone/>
              <a:tabLst/>
              <a:defRPr/>
            </a:pPr>
            <a:endParaRPr kumimoji="1" lang="en-US" altLang="ja-JP" sz="10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a:p>
            <a:pPr marL="0" marR="0" lvl="0" indent="0" algn="l" defTabSz="457200" rtl="0" eaLnBrk="1" fontAlgn="base" latinLnBrk="0" hangingPunct="1">
              <a:lnSpc>
                <a:spcPct val="140000"/>
              </a:lnSpc>
              <a:spcBef>
                <a:spcPct val="0"/>
              </a:spcBef>
              <a:spcAft>
                <a:spcPts val="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メールでのお問い合わせ</a:t>
            </a:r>
            <a:endParaRPr kumimoji="1" lang="en-US" altLang="ja-JP" sz="1400" b="1"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a:p>
            <a:pPr marL="0" marR="0" lvl="0" indent="0" algn="l" defTabSz="457200" rtl="0" eaLnBrk="1" fontAlgn="base" latinLnBrk="0" hangingPunct="1">
              <a:lnSpc>
                <a:spcPct val="140000"/>
              </a:lnSpc>
              <a:spcBef>
                <a:spcPct val="0"/>
              </a:spcBef>
              <a:spcAft>
                <a:spcPts val="0"/>
              </a:spcAft>
              <a:buClrTx/>
              <a:buSzTx/>
              <a:buFontTx/>
              <a:buNone/>
              <a:tabLst/>
              <a:defRPr/>
            </a:pPr>
            <a:r>
              <a:rPr lang="ja-JP" altLang="en-US" sz="1400">
                <a:solidFill>
                  <a:schemeClr val="tx1">
                    <a:lumMod val="75000"/>
                    <a:lumOff val="25000"/>
                  </a:schemeClr>
                </a:solidFill>
                <a:latin typeface="メイリオ" panose="020B0604030504040204" pitchFamily="50" charset="-128"/>
              </a:rPr>
              <a:t>　</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hlinkClick r:id="rId3">
                  <a:extLst>
                    <a:ext uri="{A12FA001-AC4F-418D-AE19-62706E023703}">
                      <ahyp:hlinkClr xmlns:ahyp="http://schemas.microsoft.com/office/drawing/2018/hyperlinkcolor" val="tx"/>
                    </a:ext>
                  </a:extLst>
                </a:hlinkClick>
              </a:rPr>
              <a:t>support@motex.co.jp</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r>
              <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※24</a:t>
            </a:r>
            <a:r>
              <a:rPr kumimoji="1" lang="ja-JP" altLang="en-US"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時間受付</a:t>
            </a:r>
            <a:r>
              <a:rPr lang="ja-JP" altLang="en-US" sz="1400">
                <a:solidFill>
                  <a:schemeClr val="tx1">
                    <a:lumMod val="75000"/>
                    <a:lumOff val="25000"/>
                  </a:schemeClr>
                </a:solidFill>
                <a:latin typeface="メイリオ" panose="020B0604030504040204" pitchFamily="50" charset="-128"/>
              </a:rPr>
              <a:t>）</a:t>
            </a:r>
            <a:endParaRPr kumimoji="1" lang="en-US" altLang="ja-JP" sz="14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ndParaRPr>
          </a:p>
        </p:txBody>
      </p:sp>
      <p:sp>
        <p:nvSpPr>
          <p:cNvPr id="14" name="AutoShape 231">
            <a:extLst>
              <a:ext uri="{FF2B5EF4-FFF2-40B4-BE49-F238E27FC236}">
                <a16:creationId xmlns:a16="http://schemas.microsoft.com/office/drawing/2014/main" id="{8879B7FD-AC3A-41AA-97A0-6C8DE0845AE7}"/>
              </a:ext>
            </a:extLst>
          </p:cNvPr>
          <p:cNvSpPr>
            <a:spLocks noChangeArrowheads="1"/>
          </p:cNvSpPr>
          <p:nvPr/>
        </p:nvSpPr>
        <p:spPr bwMode="auto">
          <a:xfrm>
            <a:off x="990792" y="4202473"/>
            <a:ext cx="2600325" cy="294884"/>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auto" latinLnBrk="0" hangingPunct="1">
              <a:lnSpc>
                <a:spcPct val="120000"/>
              </a:lnSpc>
              <a:spcBef>
                <a:spcPct val="0"/>
              </a:spcBef>
              <a:spcAft>
                <a:spcPct val="70000"/>
              </a:spcAft>
              <a:buClrTx/>
              <a:buSzTx/>
              <a:buFontTx/>
              <a:buNone/>
              <a:tabLst/>
              <a:defRPr/>
            </a:pPr>
            <a:r>
              <a:rPr kumimoji="1" lang="ja-JP" altLang="en-US" sz="1400" b="1" i="0" u="none" strike="noStrike" kern="1200" cap="none" spc="0" normalizeH="0" baseline="0" noProof="0">
                <a:ln>
                  <a:noFill/>
                </a:ln>
                <a:solidFill>
                  <a:schemeClr val="tx1">
                    <a:lumMod val="75000"/>
                    <a:lumOff val="25000"/>
                  </a:schemeClr>
                </a:solidFill>
                <a:effectLst/>
                <a:uLnTx/>
                <a:uFillTx/>
                <a:latin typeface="Meiryo" charset="-128"/>
                <a:ea typeface="Meiryo" charset="-128"/>
                <a:cs typeface="Meiryo" charset="-128"/>
              </a:rPr>
              <a:t>関連サイト</a:t>
            </a:r>
          </a:p>
        </p:txBody>
      </p:sp>
      <p:sp>
        <p:nvSpPr>
          <p:cNvPr id="15" name="AutoShape 78">
            <a:extLst>
              <a:ext uri="{FF2B5EF4-FFF2-40B4-BE49-F238E27FC236}">
                <a16:creationId xmlns:a16="http://schemas.microsoft.com/office/drawing/2014/main" id="{C7780ECF-2D3E-4478-9D43-5A20497E3693}"/>
              </a:ext>
            </a:extLst>
          </p:cNvPr>
          <p:cNvSpPr>
            <a:spLocks noChangeArrowheads="1"/>
          </p:cNvSpPr>
          <p:nvPr/>
        </p:nvSpPr>
        <p:spPr bwMode="auto">
          <a:xfrm>
            <a:off x="1027624" y="4529096"/>
            <a:ext cx="10420158" cy="1422628"/>
          </a:xfrm>
          <a:prstGeom prst="roundRect">
            <a:avLst>
              <a:gd name="adj" fmla="val 0"/>
            </a:avLst>
          </a:prstGeom>
          <a:noFill/>
          <a:ln>
            <a:noFill/>
          </a:ln>
          <a:effectLst/>
          <a:extLst>
            <a:ext uri="{909E8E84-426E-40DD-AFC4-6F175D3DCCD1}">
              <a14:hiddenFill xmlns:a14="http://schemas.microsoft.com/office/drawing/2010/main">
                <a:solidFill>
                  <a:srgbClr val="0071BC"/>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6000" rIns="0" bIns="0">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41325" rtl="0" eaLnBrk="1" fontAlgn="base" latinLnBrk="0" hangingPunct="1">
              <a:lnSpc>
                <a:spcPts val="2200"/>
              </a:lnSpc>
              <a:spcBef>
                <a:spcPct val="0"/>
              </a:spcBef>
              <a:spcAft>
                <a:spcPts val="0"/>
              </a:spcAft>
              <a:buClrTx/>
              <a:buSzTx/>
              <a:buFontTx/>
              <a:buNone/>
              <a:tabLst/>
              <a:defRPr/>
            </a:pPr>
            <a:r>
              <a:rPr kumimoji="1"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エムオーテックス株式会社 コーポレートサイト</a:t>
            </a: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a:t>
            </a: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hlinkClick r:id="rId4">
                  <a:extLst>
                    <a:ext uri="{A12FA001-AC4F-418D-AE19-62706E023703}">
                      <ahyp:hlinkClr xmlns:ahyp="http://schemas.microsoft.com/office/drawing/2018/hyperlinkcolor" val="tx"/>
                    </a:ext>
                  </a:extLst>
                </a:hlinkClick>
              </a:rPr>
              <a:t>http://www.motex.co.jp/</a:t>
            </a:r>
            <a:endPar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endParaRPr>
          </a:p>
          <a:p>
            <a:pPr defTabSz="441325" eaLnBrk="1" fontAlgn="base" hangingPunct="1">
              <a:lnSpc>
                <a:spcPts val="2200"/>
              </a:lnSpc>
              <a:spcBef>
                <a:spcPct val="0"/>
              </a:spcBef>
              <a:defRPr/>
            </a:pP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CPMS</a:t>
            </a:r>
            <a:r>
              <a:rPr kumimoji="1"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Cyber Protection Managed Service</a:t>
            </a:r>
            <a:r>
              <a:rPr kumimoji="1"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a:t>
            </a: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a:t>
            </a:r>
            <a:r>
              <a:rPr kumimoji="1"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製品サイト</a:t>
            </a:r>
            <a:r>
              <a:rPr lang="en-US" altLang="ja-JP" sz="1200">
                <a:solidFill>
                  <a:schemeClr val="tx1">
                    <a:lumMod val="75000"/>
                    <a:lumOff val="25000"/>
                  </a:schemeClr>
                </a:solidFill>
                <a:latin typeface="メイリオ" panose="020B0604030504040204" pitchFamily="50" charset="-128"/>
              </a:rPr>
              <a:t>		</a:t>
            </a:r>
            <a:r>
              <a:rPr lang="en-US" altLang="ja-JP" sz="1200">
                <a:solidFill>
                  <a:schemeClr val="tx1">
                    <a:lumMod val="75000"/>
                    <a:lumOff val="25000"/>
                  </a:schemeClr>
                </a:solidFill>
                <a:latin typeface="メイリオ" panose="020B0604030504040204" pitchFamily="50" charset="-128"/>
                <a:hlinkClick r:id="rId5">
                  <a:extLst>
                    <a:ext uri="{A12FA001-AC4F-418D-AE19-62706E023703}">
                      <ahyp:hlinkClr xmlns:ahyp="http://schemas.microsoft.com/office/drawing/2018/hyperlinkcolor" val="tx"/>
                    </a:ext>
                  </a:extLst>
                </a:hlinkClick>
              </a:rPr>
              <a:t>https://www.lanscope.jp/cpms/</a:t>
            </a:r>
            <a:endParaRPr lang="en-US" altLang="ja-JP" sz="1200">
              <a:solidFill>
                <a:schemeClr val="tx1">
                  <a:lumMod val="75000"/>
                  <a:lumOff val="25000"/>
                </a:schemeClr>
              </a:solidFill>
              <a:latin typeface="メイリオ" panose="020B0604030504040204" pitchFamily="50" charset="-128"/>
            </a:endParaRPr>
          </a:p>
          <a:p>
            <a:pPr marL="0" marR="0" lvl="0" indent="0" algn="l" defTabSz="441325" rtl="0" eaLnBrk="1" fontAlgn="base" latinLnBrk="0" hangingPunct="1">
              <a:lnSpc>
                <a:spcPts val="2200"/>
              </a:lnSpc>
              <a:spcBef>
                <a:spcPct val="0"/>
              </a:spcBef>
              <a:spcAft>
                <a:spcPts val="0"/>
              </a:spcAft>
              <a:buClrTx/>
              <a:buSzTx/>
              <a:buFontTx/>
              <a:buNone/>
              <a:tabLst/>
              <a:defRPr/>
            </a:pP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BlackBerry Protect </a:t>
            </a:r>
            <a:r>
              <a:rPr kumimoji="1" lang="ja-JP" altLang="en-US"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製品紹介　</a:t>
            </a:r>
            <a:r>
              <a:rPr kumimoji="1" lang="en-US" altLang="ja-JP" sz="1200" b="0" i="0" u="none" strike="noStrike" kern="1200" cap="none" spc="0" normalizeH="0" baseline="0" noProof="0">
                <a:ln>
                  <a:noFill/>
                </a:ln>
                <a:solidFill>
                  <a:schemeClr val="tx1">
                    <a:lumMod val="75000"/>
                    <a:lumOff val="25000"/>
                  </a:schemeClr>
                </a:solidFill>
                <a:effectLst/>
                <a:uLnTx/>
                <a:uFillTx/>
                <a:latin typeface="メイリオ" panose="020B0604030504040204" pitchFamily="50" charset="-128"/>
                <a:ea typeface="メイリオ" pitchFamily="50" charset="-128"/>
              </a:rPr>
              <a:t>							</a:t>
            </a:r>
            <a:r>
              <a:rPr lang="en-US" altLang="ja-JP" sz="1200">
                <a:solidFill>
                  <a:schemeClr val="tx1">
                    <a:lumMod val="75000"/>
                    <a:lumOff val="25000"/>
                  </a:schemeClr>
                </a:solidFill>
                <a:latin typeface="メイリオ" panose="020B0604030504040204" pitchFamily="50" charset="-128"/>
                <a:hlinkClick r:id="rId6">
                  <a:extLst>
                    <a:ext uri="{A12FA001-AC4F-418D-AE19-62706E023703}">
                      <ahyp:hlinkClr xmlns:ahyp="http://schemas.microsoft.com/office/drawing/2018/hyperlinkcolor" val="tx"/>
                    </a:ext>
                  </a:extLst>
                </a:hlinkClick>
              </a:rPr>
              <a:t>https://www.lanscope.jp/cpms/blackberryprotect/</a:t>
            </a:r>
            <a:endParaRPr lang="en-US" altLang="ja-JP" sz="1200">
              <a:solidFill>
                <a:schemeClr val="tx1">
                  <a:lumMod val="75000"/>
                  <a:lumOff val="25000"/>
                </a:schemeClr>
              </a:solidFill>
              <a:latin typeface="メイリオ" panose="020B0604030504040204" pitchFamily="50" charset="-128"/>
            </a:endParaRPr>
          </a:p>
          <a:p>
            <a:pPr marL="0" marR="0" lvl="0" indent="0" algn="l" defTabSz="441325" rtl="0" eaLnBrk="1" fontAlgn="base" latinLnBrk="0" hangingPunct="1">
              <a:lnSpc>
                <a:spcPts val="2200"/>
              </a:lnSpc>
              <a:spcBef>
                <a:spcPct val="0"/>
              </a:spcBef>
              <a:spcAft>
                <a:spcPts val="0"/>
              </a:spcAft>
              <a:buClrTx/>
              <a:buSzTx/>
              <a:buFontTx/>
              <a:buNone/>
              <a:tabLst/>
              <a:defRPr/>
            </a:pPr>
            <a:r>
              <a:rPr lang="en-US" altLang="ja-JP" sz="1200">
                <a:solidFill>
                  <a:schemeClr val="tx1">
                    <a:lumMod val="75000"/>
                    <a:lumOff val="25000"/>
                  </a:schemeClr>
                </a:solidFill>
                <a:latin typeface="メイリオ" panose="020B0604030504040204" pitchFamily="50" charset="-128"/>
              </a:rPr>
              <a:t>Deep Instinct </a:t>
            </a:r>
            <a:r>
              <a:rPr lang="ja-JP" altLang="en-US" sz="1200">
                <a:solidFill>
                  <a:schemeClr val="tx1">
                    <a:lumMod val="75000"/>
                    <a:lumOff val="25000"/>
                  </a:schemeClr>
                </a:solidFill>
                <a:latin typeface="メイリオ" panose="020B0604030504040204" pitchFamily="50" charset="-128"/>
              </a:rPr>
              <a:t>製品紹介</a:t>
            </a:r>
            <a:r>
              <a:rPr lang="en-US" altLang="ja-JP" sz="1200">
                <a:solidFill>
                  <a:schemeClr val="tx1">
                    <a:lumMod val="75000"/>
                    <a:lumOff val="25000"/>
                  </a:schemeClr>
                </a:solidFill>
                <a:latin typeface="メイリオ" panose="020B0604030504040204" pitchFamily="50" charset="-128"/>
              </a:rPr>
              <a:t>								</a:t>
            </a:r>
            <a:r>
              <a:rPr lang="en-US" altLang="ja-JP" sz="1200">
                <a:solidFill>
                  <a:schemeClr val="tx1">
                    <a:lumMod val="75000"/>
                    <a:lumOff val="25000"/>
                  </a:schemeClr>
                </a:solidFill>
                <a:latin typeface="メイリオ" panose="020B0604030504040204" pitchFamily="50" charset="-128"/>
                <a:hlinkClick r:id="rId7">
                  <a:extLst>
                    <a:ext uri="{A12FA001-AC4F-418D-AE19-62706E023703}">
                      <ahyp:hlinkClr xmlns:ahyp="http://schemas.microsoft.com/office/drawing/2018/hyperlinkcolor" val="tx"/>
                    </a:ext>
                  </a:extLst>
                </a:hlinkClick>
              </a:rPr>
              <a:t>https://www.lanscope.jp/cpms/deepinstinct/</a:t>
            </a:r>
            <a:endParaRPr lang="en-US" altLang="ja-JP" sz="1200">
              <a:solidFill>
                <a:schemeClr val="tx1">
                  <a:lumMod val="75000"/>
                  <a:lumOff val="25000"/>
                </a:schemeClr>
              </a:solidFill>
              <a:latin typeface="メイリオ" panose="020B0604030504040204" pitchFamily="50" charset="-128"/>
            </a:endParaRPr>
          </a:p>
          <a:p>
            <a:pPr marL="0" marR="0" lvl="0" indent="0" algn="l" defTabSz="457200" rtl="0" eaLnBrk="1" fontAlgn="base" latinLnBrk="0" hangingPunct="1">
              <a:lnSpc>
                <a:spcPts val="2200"/>
              </a:lnSpc>
              <a:spcBef>
                <a:spcPct val="0"/>
              </a:spcBef>
              <a:spcAft>
                <a:spcPts val="0"/>
              </a:spcAft>
              <a:buClrTx/>
              <a:buSzTx/>
              <a:buFontTx/>
              <a:buNone/>
              <a:tabLst/>
              <a:defRPr/>
            </a:pPr>
            <a:endParaRPr lang="en-US" altLang="ja-JP" sz="1200">
              <a:solidFill>
                <a:schemeClr val="tx1">
                  <a:lumMod val="75000"/>
                  <a:lumOff val="25000"/>
                </a:schemeClr>
              </a:solidFill>
              <a:latin typeface="メイリオ" panose="020B0604030504040204" pitchFamily="50" charset="-128"/>
            </a:endParaRPr>
          </a:p>
        </p:txBody>
      </p:sp>
      <p:sp>
        <p:nvSpPr>
          <p:cNvPr id="17" name="正方形/長方形 16">
            <a:extLst>
              <a:ext uri="{FF2B5EF4-FFF2-40B4-BE49-F238E27FC236}">
                <a16:creationId xmlns:a16="http://schemas.microsoft.com/office/drawing/2014/main" id="{6F121149-D98C-4DC6-A842-B1D42C6DE36E}"/>
              </a:ext>
            </a:extLst>
          </p:cNvPr>
          <p:cNvSpPr/>
          <p:nvPr/>
        </p:nvSpPr>
        <p:spPr>
          <a:xfrm>
            <a:off x="744218" y="4081892"/>
            <a:ext cx="10676257" cy="1810025"/>
          </a:xfrm>
          <a:prstGeom prst="rect">
            <a:avLst/>
          </a:prstGeom>
          <a:noFill/>
          <a:ln>
            <a:solidFill>
              <a:srgbClr val="4794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18" name="Rectangle 274" descr="50%">
            <a:extLst>
              <a:ext uri="{FF2B5EF4-FFF2-40B4-BE49-F238E27FC236}">
                <a16:creationId xmlns:a16="http://schemas.microsoft.com/office/drawing/2014/main" id="{77E623F7-A4DA-4AD4-BF96-220E7328A926}"/>
              </a:ext>
            </a:extLst>
          </p:cNvPr>
          <p:cNvSpPr>
            <a:spLocks noChangeArrowheads="1"/>
          </p:cNvSpPr>
          <p:nvPr/>
        </p:nvSpPr>
        <p:spPr bwMode="auto">
          <a:xfrm rot="16200000">
            <a:off x="-247666" y="2529083"/>
            <a:ext cx="2081929" cy="72000"/>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200" b="0" i="0" u="none" strike="noStrike" kern="1200" cap="none" spc="0" normalizeH="0" baseline="0" noProof="0">
              <a:ln>
                <a:noFill/>
              </a:ln>
              <a:solidFill>
                <a:schemeClr val="tx1">
                  <a:lumMod val="75000"/>
                  <a:lumOff val="25000"/>
                </a:schemeClr>
              </a:solidFill>
              <a:effectLst/>
              <a:uLnTx/>
              <a:uFillTx/>
              <a:latin typeface="Arial" charset="0"/>
              <a:ea typeface="メイリオ" pitchFamily="50" charset="-128"/>
            </a:endParaRPr>
          </a:p>
        </p:txBody>
      </p:sp>
      <p:sp>
        <p:nvSpPr>
          <p:cNvPr id="19" name="Rectangle 274" descr="50%">
            <a:extLst>
              <a:ext uri="{FF2B5EF4-FFF2-40B4-BE49-F238E27FC236}">
                <a16:creationId xmlns:a16="http://schemas.microsoft.com/office/drawing/2014/main" id="{6D9346B2-0B31-48AB-89A0-C20F0B9F2958}"/>
              </a:ext>
            </a:extLst>
          </p:cNvPr>
          <p:cNvSpPr>
            <a:spLocks noChangeArrowheads="1"/>
          </p:cNvSpPr>
          <p:nvPr/>
        </p:nvSpPr>
        <p:spPr bwMode="auto">
          <a:xfrm rot="16200000">
            <a:off x="4876785" y="2529084"/>
            <a:ext cx="2081929" cy="72000"/>
          </a:xfrm>
          <a:prstGeom prst="rect">
            <a:avLst/>
          </a:prstGeom>
          <a:pattFill prst="pct50">
            <a:fgClr>
              <a:srgbClr val="4D4D4D"/>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eaLnBrk="0" hangingPunct="0">
              <a:defRPr kumimoji="1" sz="2200">
                <a:solidFill>
                  <a:srgbClr val="4D4D4D"/>
                </a:solidFill>
                <a:latin typeface="Arial" charset="0"/>
                <a:ea typeface="メイリオ" pitchFamily="50" charset="-128"/>
                <a:cs typeface="メイリオ" pitchFamily="50" charset="-128"/>
              </a:defRPr>
            </a:lvl1pPr>
            <a:lvl2pPr marL="742950" indent="-285750" eaLnBrk="0" hangingPunct="0">
              <a:defRPr kumimoji="1" sz="2200">
                <a:solidFill>
                  <a:srgbClr val="4D4D4D"/>
                </a:solidFill>
                <a:latin typeface="Arial" charset="0"/>
                <a:ea typeface="メイリオ" pitchFamily="50" charset="-128"/>
                <a:cs typeface="メイリオ" pitchFamily="50" charset="-128"/>
              </a:defRPr>
            </a:lvl2pPr>
            <a:lvl3pPr marL="1143000" indent="-228600" eaLnBrk="0" hangingPunct="0">
              <a:defRPr kumimoji="1" sz="2200">
                <a:solidFill>
                  <a:srgbClr val="4D4D4D"/>
                </a:solidFill>
                <a:latin typeface="Arial" charset="0"/>
                <a:ea typeface="メイリオ" pitchFamily="50" charset="-128"/>
                <a:cs typeface="メイリオ" pitchFamily="50" charset="-128"/>
              </a:defRPr>
            </a:lvl3pPr>
            <a:lvl4pPr marL="1600200" indent="-228600" eaLnBrk="0" hangingPunct="0">
              <a:defRPr kumimoji="1" sz="2200">
                <a:solidFill>
                  <a:srgbClr val="4D4D4D"/>
                </a:solidFill>
                <a:latin typeface="Arial" charset="0"/>
                <a:ea typeface="メイリオ" pitchFamily="50" charset="-128"/>
                <a:cs typeface="メイリオ" pitchFamily="50" charset="-128"/>
              </a:defRPr>
            </a:lvl4pPr>
            <a:lvl5pPr marL="2057400" indent="-228600" eaLnBrk="0" hangingPunct="0">
              <a:defRPr kumimoji="1" sz="2200">
                <a:solidFill>
                  <a:srgbClr val="4D4D4D"/>
                </a:solidFill>
                <a:latin typeface="Arial" charset="0"/>
                <a:ea typeface="メイリオ" pitchFamily="50" charset="-128"/>
                <a:cs typeface="メイリオ" pitchFamily="50" charset="-128"/>
              </a:defRPr>
            </a:lvl5pPr>
            <a:lvl6pPr marL="25146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6pPr>
            <a:lvl7pPr marL="29718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7pPr>
            <a:lvl8pPr marL="34290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8pPr>
            <a:lvl9pPr marL="3886200" indent="-228600" eaLnBrk="0" fontAlgn="base" hangingPunct="0">
              <a:lnSpc>
                <a:spcPct val="140000"/>
              </a:lnSpc>
              <a:spcBef>
                <a:spcPct val="10000"/>
              </a:spcBef>
              <a:spcAft>
                <a:spcPct val="0"/>
              </a:spcAft>
              <a:defRPr kumimoji="1" sz="2200">
                <a:solidFill>
                  <a:srgbClr val="4D4D4D"/>
                </a:solidFill>
                <a:latin typeface="Arial" charset="0"/>
                <a:ea typeface="メイリオ" pitchFamily="50" charset="-128"/>
                <a:cs typeface="メイリオ"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200" b="0" i="0" u="none" strike="noStrike" kern="1200" cap="none" spc="0" normalizeH="0" baseline="0" noProof="0">
              <a:ln>
                <a:noFill/>
              </a:ln>
              <a:solidFill>
                <a:schemeClr val="tx1">
                  <a:lumMod val="75000"/>
                  <a:lumOff val="25000"/>
                </a:schemeClr>
              </a:solidFill>
              <a:effectLst/>
              <a:uLnTx/>
              <a:uFillTx/>
              <a:latin typeface="Arial" charset="0"/>
              <a:ea typeface="メイリオ" pitchFamily="50" charset="-128"/>
            </a:endParaRPr>
          </a:p>
        </p:txBody>
      </p:sp>
    </p:spTree>
    <p:extLst>
      <p:ext uri="{BB962C8B-B14F-4D97-AF65-F5344CB8AC3E}">
        <p14:creationId xmlns:p14="http://schemas.microsoft.com/office/powerpoint/2010/main" val="343682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08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32016B16-5F9F-4C5A-A9EC-9D68C62012A3}"/>
              </a:ext>
            </a:extLst>
          </p:cNvPr>
          <p:cNvGraphicFramePr>
            <a:graphicFrameLocks noGrp="1"/>
          </p:cNvGraphicFramePr>
          <p:nvPr/>
        </p:nvGraphicFramePr>
        <p:xfrm>
          <a:off x="1027522" y="1875932"/>
          <a:ext cx="10116483" cy="4291599"/>
        </p:xfrm>
        <a:graphic>
          <a:graphicData uri="http://schemas.openxmlformats.org/drawingml/2006/table">
            <a:tbl>
              <a:tblPr firstRow="1">
                <a:tableStyleId>{3C2FFA5D-87B4-456A-9821-1D502468CF0F}</a:tableStyleId>
              </a:tblPr>
              <a:tblGrid>
                <a:gridCol w="805852">
                  <a:extLst>
                    <a:ext uri="{9D8B030D-6E8A-4147-A177-3AD203B41FA5}">
                      <a16:colId xmlns:a16="http://schemas.microsoft.com/office/drawing/2014/main" val="649134816"/>
                    </a:ext>
                  </a:extLst>
                </a:gridCol>
                <a:gridCol w="3223855">
                  <a:extLst>
                    <a:ext uri="{9D8B030D-6E8A-4147-A177-3AD203B41FA5}">
                      <a16:colId xmlns:a16="http://schemas.microsoft.com/office/drawing/2014/main" val="224503440"/>
                    </a:ext>
                  </a:extLst>
                </a:gridCol>
                <a:gridCol w="561985">
                  <a:extLst>
                    <a:ext uri="{9D8B030D-6E8A-4147-A177-3AD203B41FA5}">
                      <a16:colId xmlns:a16="http://schemas.microsoft.com/office/drawing/2014/main" val="3318399683"/>
                    </a:ext>
                  </a:extLst>
                </a:gridCol>
                <a:gridCol w="4064804">
                  <a:extLst>
                    <a:ext uri="{9D8B030D-6E8A-4147-A177-3AD203B41FA5}">
                      <a16:colId xmlns:a16="http://schemas.microsoft.com/office/drawing/2014/main" val="3996796199"/>
                    </a:ext>
                  </a:extLst>
                </a:gridCol>
                <a:gridCol w="1459987">
                  <a:extLst>
                    <a:ext uri="{9D8B030D-6E8A-4147-A177-3AD203B41FA5}">
                      <a16:colId xmlns:a16="http://schemas.microsoft.com/office/drawing/2014/main" val="505878854"/>
                    </a:ext>
                  </a:extLst>
                </a:gridCol>
              </a:tblGrid>
              <a:tr h="517139">
                <a:tc>
                  <a:txBody>
                    <a:bodyPr/>
                    <a:lstStyle/>
                    <a:p>
                      <a:pPr algn="ctr"/>
                      <a:r>
                        <a:rPr lang="ja-JP" altLang="en-US" sz="900">
                          <a:effectLst/>
                          <a:latin typeface="メイリオ" panose="020B0604030504040204" pitchFamily="50" charset="-128"/>
                          <a:ea typeface="メイリオ" panose="020B0604030504040204" pitchFamily="50" charset="-128"/>
                        </a:rPr>
                        <a:t>昨年順位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50000"/>
                      </a:schemeClr>
                    </a:solidFill>
                  </a:tcPr>
                </a:tc>
                <a:tc>
                  <a:txBody>
                    <a:bodyPr/>
                    <a:lstStyle/>
                    <a:p>
                      <a:pPr algn="ctr"/>
                      <a:r>
                        <a:rPr lang="ja-JP" altLang="en-US" sz="900">
                          <a:effectLst/>
                          <a:latin typeface="メイリオ" panose="020B0604030504040204" pitchFamily="50" charset="-128"/>
                          <a:ea typeface="メイリオ" panose="020B0604030504040204" pitchFamily="50" charset="-128"/>
                        </a:rPr>
                        <a:t>個人</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50000"/>
                      </a:schemeClr>
                    </a:solidFill>
                  </a:tcPr>
                </a:tc>
                <a:tc>
                  <a:txBody>
                    <a:bodyPr/>
                    <a:lstStyle/>
                    <a:p>
                      <a:pPr algn="ctr"/>
                      <a:r>
                        <a:rPr lang="ja-JP" altLang="en-US" sz="1200">
                          <a:effectLst/>
                          <a:latin typeface="メイリオ" panose="020B0604030504040204" pitchFamily="50" charset="-128"/>
                          <a:ea typeface="メイリオ" panose="020B0604030504040204" pitchFamily="50" charset="-128"/>
                        </a:rPr>
                        <a:t>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4472C4"/>
                    </a:solidFill>
                  </a:tcPr>
                </a:tc>
                <a:tc>
                  <a:txBody>
                    <a:bodyPr/>
                    <a:lstStyle/>
                    <a:p>
                      <a:pPr algn="ctr"/>
                      <a:r>
                        <a:rPr lang="ja-JP" altLang="en-US" sz="1200">
                          <a:effectLst/>
                          <a:latin typeface="メイリオ" panose="020B0604030504040204" pitchFamily="50" charset="-128"/>
                          <a:ea typeface="メイリオ" panose="020B0604030504040204" pitchFamily="50" charset="-128"/>
                        </a:rPr>
                        <a:t>組織</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tc>
                  <a:txBody>
                    <a:bodyPr/>
                    <a:lstStyle/>
                    <a:p>
                      <a:pPr algn="ctr"/>
                      <a:r>
                        <a:rPr lang="ja-JP" altLang="en-US" sz="1200">
                          <a:effectLst/>
                          <a:latin typeface="メイリオ" panose="020B0604030504040204" pitchFamily="50" charset="-128"/>
                          <a:ea typeface="メイリオ" panose="020B0604030504040204" pitchFamily="50" charset="-128"/>
                        </a:rPr>
                        <a:t>昨年順位</a:t>
                      </a:r>
                    </a:p>
                  </a:txBody>
                  <a:tcPr marL="61856" marR="61856" marT="41237" marB="41237"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0060AE"/>
                    </a:solidFill>
                  </a:tcPr>
                </a:tc>
                <a:extLst>
                  <a:ext uri="{0D108BD9-81ED-4DB2-BD59-A6C34878D82A}">
                    <a16:rowId xmlns:a16="http://schemas.microsoft.com/office/drawing/2014/main" val="1775455120"/>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2</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r>
                        <a:rPr kumimoji="1" lang="ja-JP" altLang="en-US" sz="900" b="0" i="0" kern="1200">
                          <a:solidFill>
                            <a:schemeClr val="dk1"/>
                          </a:solidFill>
                          <a:effectLst/>
                          <a:latin typeface="メイリオ" panose="020B0604030504040204" pitchFamily="50" charset="-128"/>
                          <a:ea typeface="メイリオ" panose="020B0604030504040204" pitchFamily="50" charset="-128"/>
                          <a:cs typeface="+mn-cs"/>
                        </a:rPr>
                        <a:t>フィッシングによる個人情報等の詐取</a:t>
                      </a:r>
                      <a:endParaRPr lang="ja-JP" altLang="en-US" sz="200">
                        <a:effectLst/>
                        <a:latin typeface="メイリオ" panose="020B0604030504040204" pitchFamily="50" charset="-128"/>
                        <a:ea typeface="メイリオ" panose="020B0604030504040204" pitchFamily="50" charset="-128"/>
                      </a:endParaRP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1</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4472C4"/>
                    </a:solidFill>
                  </a:tcPr>
                </a:tc>
                <a:tc>
                  <a:txBody>
                    <a:bodyPr/>
                    <a:lstStyle/>
                    <a:p>
                      <a:r>
                        <a:rPr lang="ja-JP" altLang="en-US" sz="1200" b="0">
                          <a:solidFill>
                            <a:schemeClr val="tx1">
                              <a:lumMod val="75000"/>
                              <a:lumOff val="25000"/>
                            </a:schemeClr>
                          </a:solidFill>
                          <a:effectLst/>
                          <a:latin typeface="メイリオ" panose="020B0604030504040204" pitchFamily="50" charset="-128"/>
                          <a:ea typeface="メイリオ" panose="020B0604030504040204" pitchFamily="50" charset="-128"/>
                        </a:rPr>
                        <a:t>ランサムウェアによる被害</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tc>
                  <a:txBody>
                    <a:bodyPr/>
                    <a:lstStyle/>
                    <a:p>
                      <a:pPr algn="ctr"/>
                      <a:r>
                        <a:rPr lang="en-US" altLang="ja-JP" sz="1200" b="0">
                          <a:effectLst/>
                          <a:latin typeface="メイリオ" panose="020B0604030504040204" pitchFamily="50" charset="-128"/>
                          <a:ea typeface="メイリオ" panose="020B0604030504040204" pitchFamily="50" charset="-128"/>
                        </a:rPr>
                        <a:t>1</a:t>
                      </a:r>
                      <a:r>
                        <a:rPr lang="ja-JP" altLang="en-US" sz="1200" b="0">
                          <a:effectLst/>
                          <a:latin typeface="メイリオ" panose="020B0604030504040204" pitchFamily="50" charset="-128"/>
                          <a:ea typeface="メイリオ" panose="020B0604030504040204" pitchFamily="50" charset="-128"/>
                        </a:rPr>
                        <a:t>位</a:t>
                      </a:r>
                    </a:p>
                  </a:txBody>
                  <a:tcPr marL="61856" marR="61856" marT="41237" marB="41237" anchor="ctr">
                    <a:lnT w="12700" cap="flat" cmpd="sng" algn="ctr">
                      <a:solidFill>
                        <a:schemeClr val="bg1">
                          <a:lumMod val="95000"/>
                        </a:schemeClr>
                      </a:solidFill>
                      <a:prstDash val="solid"/>
                      <a:round/>
                      <a:headEnd type="none" w="med" len="med"/>
                      <a:tailEnd type="none" w="med" len="med"/>
                    </a:lnT>
                    <a:solidFill>
                      <a:srgbClr val="F7F7F7"/>
                    </a:solidFill>
                  </a:tcPr>
                </a:tc>
                <a:extLst>
                  <a:ext uri="{0D108BD9-81ED-4DB2-BD59-A6C34878D82A}">
                    <a16:rowId xmlns:a16="http://schemas.microsoft.com/office/drawing/2014/main" val="2049072733"/>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3</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tc>
                  <a:txBody>
                    <a:bodyPr/>
                    <a:lstStyle/>
                    <a:p>
                      <a:r>
                        <a:rPr kumimoji="1" lang="ja-JP" altLang="en-US" sz="900" b="0" i="0" kern="1200">
                          <a:solidFill>
                            <a:schemeClr val="dk1"/>
                          </a:solidFill>
                          <a:effectLst/>
                          <a:latin typeface="メイリオ" panose="020B0604030504040204" pitchFamily="50" charset="-128"/>
                          <a:ea typeface="メイリオ" panose="020B0604030504040204" pitchFamily="50" charset="-128"/>
                          <a:cs typeface="+mn-cs"/>
                        </a:rPr>
                        <a:t>ネット上の誹謗・中傷・デマ</a:t>
                      </a:r>
                      <a:endParaRPr lang="ja-JP" altLang="en-US" sz="200">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2</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lang="ja-JP" altLang="en-US" sz="1200" b="0">
                          <a:solidFill>
                            <a:schemeClr val="tx1">
                              <a:lumMod val="75000"/>
                              <a:lumOff val="25000"/>
                            </a:schemeClr>
                          </a:solidFill>
                          <a:effectLst/>
                          <a:latin typeface="メイリオ" panose="020B0604030504040204" pitchFamily="50" charset="-128"/>
                          <a:ea typeface="メイリオ" panose="020B0604030504040204" pitchFamily="50" charset="-128"/>
                        </a:rPr>
                        <a:t>標的型攻撃による機密情報の窃取</a:t>
                      </a:r>
                    </a:p>
                  </a:txBody>
                  <a:tcPr marL="61856" marR="61856" marT="41237" marB="41237" anchor="ctr">
                    <a:solidFill>
                      <a:srgbClr val="EFF3FF"/>
                    </a:solidFill>
                  </a:tcPr>
                </a:tc>
                <a:tc>
                  <a:txBody>
                    <a:bodyPr/>
                    <a:lstStyle/>
                    <a:p>
                      <a:pPr algn="ctr"/>
                      <a:r>
                        <a:rPr lang="en-US" altLang="ja-JP" sz="1200" b="0">
                          <a:effectLst/>
                          <a:latin typeface="メイリオ" panose="020B0604030504040204" pitchFamily="50" charset="-128"/>
                          <a:ea typeface="メイリオ" panose="020B0604030504040204" pitchFamily="50" charset="-128"/>
                        </a:rPr>
                        <a:t>2</a:t>
                      </a:r>
                      <a:r>
                        <a:rPr lang="ja-JP" altLang="en-US" sz="1200" b="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889951092"/>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4</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tc>
                  <a:txBody>
                    <a:bodyPr/>
                    <a:lstStyle/>
                    <a:p>
                      <a:r>
                        <a:rPr lang="ja-JP" altLang="en-US" sz="900">
                          <a:effectLst/>
                          <a:latin typeface="メイリオ" panose="020B0604030504040204" pitchFamily="50" charset="-128"/>
                          <a:ea typeface="メイリオ" panose="020B0604030504040204" pitchFamily="50" charset="-128"/>
                        </a:rPr>
                        <a:t>メールや</a:t>
                      </a:r>
                      <a:r>
                        <a:rPr lang="en-US" altLang="ja-JP" sz="900">
                          <a:effectLst/>
                          <a:latin typeface="メイリオ" panose="020B0604030504040204" pitchFamily="50" charset="-128"/>
                          <a:ea typeface="メイリオ" panose="020B0604030504040204" pitchFamily="50" charset="-128"/>
                        </a:rPr>
                        <a:t>SMS</a:t>
                      </a:r>
                      <a:r>
                        <a:rPr lang="ja-JP" altLang="en-US" sz="900">
                          <a:effectLst/>
                          <a:latin typeface="メイリオ" panose="020B0604030504040204" pitchFamily="50" charset="-128"/>
                          <a:ea typeface="メイリオ" panose="020B0604030504040204" pitchFamily="50" charset="-128"/>
                        </a:rPr>
                        <a:t>等を使った脅迫・詐欺の手口による金銭要求</a:t>
                      </a:r>
                    </a:p>
                  </a:txBody>
                  <a:tcPr marL="61856" marR="61856" marT="41237" marB="41237" anchor="ctr">
                    <a:solidFill>
                      <a:srgbClr val="F7F7F7"/>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3</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サプライチェーンの弱点を悪用した攻撃</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200" b="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1200" b="0">
                          <a:solidFill>
                            <a:schemeClr val="tx1">
                              <a:lumMod val="75000"/>
                              <a:lumOff val="25000"/>
                            </a:schemeClr>
                          </a:solidFill>
                          <a:effectLst/>
                          <a:latin typeface="メイリオ" panose="020B0604030504040204" pitchFamily="50" charset="-128"/>
                          <a:ea typeface="メイリオ" panose="020B0604030504040204" pitchFamily="50" charset="-128"/>
                        </a:rPr>
                        <a:t>位</a:t>
                      </a:r>
                      <a:endParaRPr lang="en-US" sz="12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2441500397"/>
                  </a:ext>
                </a:extLst>
              </a:tr>
              <a:tr h="415765">
                <a:tc>
                  <a:txBody>
                    <a:bodyPr/>
                    <a:lstStyle/>
                    <a:p>
                      <a:pPr algn="ctr"/>
                      <a:r>
                        <a:rPr lang="en-US" altLang="ja-JP" sz="900">
                          <a:effectLst/>
                          <a:latin typeface="メイリオ" panose="020B0604030504040204" pitchFamily="50" charset="-128"/>
                          <a:ea typeface="メイリオ" panose="020B0604030504040204" pitchFamily="50" charset="-128"/>
                        </a:rPr>
                        <a:t>5</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tc>
                  <a:txBody>
                    <a:bodyPr/>
                    <a:lstStyle/>
                    <a:p>
                      <a:r>
                        <a:rPr lang="ja-JP" altLang="en-US" sz="900">
                          <a:effectLst/>
                          <a:latin typeface="メイリオ" panose="020B0604030504040204" pitchFamily="50" charset="-128"/>
                          <a:ea typeface="メイリオ" panose="020B0604030504040204" pitchFamily="50" charset="-128"/>
                        </a:rPr>
                        <a:t>クレジットカード情報の不正利用</a:t>
                      </a:r>
                    </a:p>
                  </a:txBody>
                  <a:tcPr marL="61856" marR="61856" marT="41237" marB="41237" anchor="ctr">
                    <a:solidFill>
                      <a:srgbClr val="EFF3FF"/>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4</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テレワーク等のニューノーマルな働き方を狙った攻撃</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200">
                          <a:effectLst/>
                          <a:latin typeface="メイリオ" panose="020B0604030504040204" pitchFamily="50" charset="-128"/>
                          <a:ea typeface="メイリオ" panose="020B0604030504040204" pitchFamily="50" charset="-128"/>
                        </a:rPr>
                        <a:t>3</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3924551908"/>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1</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tc>
                  <a:txBody>
                    <a:bodyPr/>
                    <a:lstStyle/>
                    <a:p>
                      <a:r>
                        <a:rPr lang="ja-JP" altLang="en-US" sz="900">
                          <a:effectLst/>
                          <a:latin typeface="メイリオ" panose="020B0604030504040204" pitchFamily="50" charset="-128"/>
                          <a:ea typeface="メイリオ" panose="020B0604030504040204" pitchFamily="50" charset="-128"/>
                        </a:rPr>
                        <a:t>スマホ決済の不正利用</a:t>
                      </a:r>
                    </a:p>
                  </a:txBody>
                  <a:tcPr marL="61856" marR="61856" marT="41237" marB="41237" anchor="ctr">
                    <a:solidFill>
                      <a:srgbClr val="F7F7F7"/>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5</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内部不正による情報漏えい</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200">
                          <a:effectLst/>
                          <a:latin typeface="メイリオ" panose="020B0604030504040204" pitchFamily="50" charset="-128"/>
                          <a:ea typeface="メイリオ" panose="020B0604030504040204" pitchFamily="50" charset="-128"/>
                        </a:rPr>
                        <a:t>6</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3683922660"/>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8</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tc>
                  <a:txBody>
                    <a:bodyPr/>
                    <a:lstStyle/>
                    <a:p>
                      <a:r>
                        <a:rPr lang="ja-JP" altLang="en-US" sz="900">
                          <a:effectLst/>
                          <a:latin typeface="メイリオ" panose="020B0604030504040204" pitchFamily="50" charset="-128"/>
                          <a:ea typeface="メイリオ" panose="020B0604030504040204" pitchFamily="50" charset="-128"/>
                        </a:rPr>
                        <a:t>偽警告によるインターネット詐欺</a:t>
                      </a:r>
                    </a:p>
                  </a:txBody>
                  <a:tcPr marL="61856" marR="61856" marT="41237" marB="41237" anchor="ctr">
                    <a:solidFill>
                      <a:srgbClr val="EFF3FF"/>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6</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脆弱性対策情報の公開に伴う悪用増加</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200">
                          <a:effectLst/>
                          <a:latin typeface="メイリオ" panose="020B0604030504040204" pitchFamily="50" charset="-128"/>
                          <a:ea typeface="メイリオ" panose="020B0604030504040204" pitchFamily="50" charset="-128"/>
                        </a:rPr>
                        <a:t>10</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921448349"/>
                  </a:ext>
                </a:extLst>
              </a:tr>
              <a:tr h="415765">
                <a:tc>
                  <a:txBody>
                    <a:bodyPr/>
                    <a:lstStyle/>
                    <a:p>
                      <a:pPr algn="ctr"/>
                      <a:r>
                        <a:rPr lang="en-US" altLang="ja-JP" sz="900">
                          <a:effectLst/>
                          <a:latin typeface="メイリオ" panose="020B0604030504040204" pitchFamily="50" charset="-128"/>
                          <a:ea typeface="メイリオ" panose="020B0604030504040204" pitchFamily="50" charset="-128"/>
                        </a:rPr>
                        <a:t>9</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tc>
                  <a:txBody>
                    <a:bodyPr/>
                    <a:lstStyle/>
                    <a:p>
                      <a:r>
                        <a:rPr lang="ja-JP" altLang="en-US" sz="900">
                          <a:effectLst/>
                          <a:latin typeface="メイリオ" panose="020B0604030504040204" pitchFamily="50" charset="-128"/>
                          <a:ea typeface="メイリオ" panose="020B0604030504040204" pitchFamily="50" charset="-128"/>
                        </a:rPr>
                        <a:t>不正アプリによるスマートフォン利用者への被害</a:t>
                      </a:r>
                    </a:p>
                  </a:txBody>
                  <a:tcPr marL="61856" marR="61856" marT="41237" marB="41237" anchor="ctr">
                    <a:solidFill>
                      <a:srgbClr val="F7F7F7"/>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7</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修正プログラムの公開前を狙う攻撃（ゼロデイ攻撃）</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200" b="1">
                          <a:solidFill>
                            <a:srgbClr val="FF0000"/>
                          </a:solidFill>
                          <a:effectLst/>
                          <a:latin typeface="メイリオ" panose="020B0604030504040204" pitchFamily="50" charset="-128"/>
                          <a:ea typeface="メイリオ" panose="020B0604030504040204" pitchFamily="50" charset="-128"/>
                        </a:rPr>
                        <a:t>NEW</a:t>
                      </a:r>
                      <a:endParaRPr lang="ja-JP" altLang="en-US" sz="1200" b="1">
                        <a:solidFill>
                          <a:srgbClr val="FF0000"/>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extLst>
                  <a:ext uri="{0D108BD9-81ED-4DB2-BD59-A6C34878D82A}">
                    <a16:rowId xmlns:a16="http://schemas.microsoft.com/office/drawing/2014/main" val="310875852"/>
                  </a:ext>
                </a:extLst>
              </a:tr>
              <a:tr h="351900">
                <a:tc>
                  <a:txBody>
                    <a:bodyPr/>
                    <a:lstStyle/>
                    <a:p>
                      <a:pPr algn="ctr"/>
                      <a:r>
                        <a:rPr lang="en-US" altLang="ja-JP" sz="900">
                          <a:effectLst/>
                          <a:latin typeface="メイリオ" panose="020B0604030504040204" pitchFamily="50" charset="-128"/>
                          <a:ea typeface="メイリオ" panose="020B0604030504040204" pitchFamily="50" charset="-128"/>
                        </a:rPr>
                        <a:t>7</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tc>
                  <a:txBody>
                    <a:bodyPr/>
                    <a:lstStyle/>
                    <a:p>
                      <a:r>
                        <a:rPr lang="ja-JP" altLang="en-US" sz="900">
                          <a:effectLst/>
                          <a:latin typeface="メイリオ" panose="020B0604030504040204" pitchFamily="50" charset="-128"/>
                          <a:ea typeface="メイリオ" panose="020B0604030504040204" pitchFamily="50" charset="-128"/>
                        </a:rPr>
                        <a:t>インターネット上のサービスからの個人情報の窃取</a:t>
                      </a:r>
                    </a:p>
                  </a:txBody>
                  <a:tcPr marL="61856" marR="61856" marT="41237" marB="41237" anchor="ctr">
                    <a:solidFill>
                      <a:srgbClr val="EFF3FF"/>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8</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ビジネスメール詐欺による金銭被害</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200">
                          <a:effectLst/>
                          <a:latin typeface="メイリオ" panose="020B0604030504040204" pitchFamily="50" charset="-128"/>
                          <a:ea typeface="メイリオ" panose="020B0604030504040204" pitchFamily="50" charset="-128"/>
                        </a:rPr>
                        <a:t>5</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1615932118"/>
                  </a:ext>
                </a:extLst>
              </a:tr>
              <a:tr h="415765">
                <a:tc>
                  <a:txBody>
                    <a:bodyPr/>
                    <a:lstStyle/>
                    <a:p>
                      <a:pPr algn="ctr"/>
                      <a:r>
                        <a:rPr lang="en-US" altLang="ja-JP" sz="900">
                          <a:effectLst/>
                          <a:latin typeface="メイリオ" panose="020B0604030504040204" pitchFamily="50" charset="-128"/>
                          <a:ea typeface="メイリオ" panose="020B0604030504040204" pitchFamily="50" charset="-128"/>
                        </a:rPr>
                        <a:t>6</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tc>
                  <a:txBody>
                    <a:bodyPr/>
                    <a:lstStyle/>
                    <a:p>
                      <a:r>
                        <a:rPr lang="ja-JP" altLang="en-US" sz="900">
                          <a:effectLst/>
                          <a:latin typeface="メイリオ" panose="020B0604030504040204" pitchFamily="50" charset="-128"/>
                          <a:ea typeface="メイリオ" panose="020B0604030504040204" pitchFamily="50" charset="-128"/>
                        </a:rPr>
                        <a:t>インターネットバンキングの不正利用</a:t>
                      </a:r>
                    </a:p>
                  </a:txBody>
                  <a:tcPr marL="61856" marR="61856" marT="41237" marB="41237" anchor="ctr">
                    <a:solidFill>
                      <a:srgbClr val="F7F7F7"/>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9</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予期せぬ</a:t>
                      </a:r>
                      <a:r>
                        <a:rPr kumimoji="1" lang="en-US" altLang="ja-JP" sz="1200" b="0" i="0" kern="1200">
                          <a:solidFill>
                            <a:schemeClr val="dk1"/>
                          </a:solidFill>
                          <a:effectLst/>
                          <a:latin typeface="メイリオ" panose="020B0604030504040204" pitchFamily="50" charset="-128"/>
                          <a:ea typeface="メイリオ" panose="020B0604030504040204" pitchFamily="50" charset="-128"/>
                          <a:cs typeface="+mn-cs"/>
                        </a:rPr>
                        <a:t>IT</a:t>
                      </a:r>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基盤の障害に伴う業務停止</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F7F7F7"/>
                    </a:solidFill>
                  </a:tcPr>
                </a:tc>
                <a:tc>
                  <a:txBody>
                    <a:bodyPr/>
                    <a:lstStyle/>
                    <a:p>
                      <a:pPr algn="ctr"/>
                      <a:r>
                        <a:rPr lang="en-US" altLang="ja-JP" sz="1200">
                          <a:effectLst/>
                          <a:latin typeface="メイリオ" panose="020B0604030504040204" pitchFamily="50" charset="-128"/>
                          <a:ea typeface="メイリオ" panose="020B0604030504040204" pitchFamily="50" charset="-128"/>
                        </a:rPr>
                        <a:t>7</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F7F7F7"/>
                    </a:solidFill>
                  </a:tcPr>
                </a:tc>
                <a:extLst>
                  <a:ext uri="{0D108BD9-81ED-4DB2-BD59-A6C34878D82A}">
                    <a16:rowId xmlns:a16="http://schemas.microsoft.com/office/drawing/2014/main" val="3574297785"/>
                  </a:ext>
                </a:extLst>
              </a:tr>
              <a:tr h="415765">
                <a:tc>
                  <a:txBody>
                    <a:bodyPr/>
                    <a:lstStyle/>
                    <a:p>
                      <a:pPr algn="ctr"/>
                      <a:r>
                        <a:rPr lang="en-US" altLang="ja-JP" sz="900">
                          <a:effectLst/>
                          <a:latin typeface="メイリオ" panose="020B0604030504040204" pitchFamily="50" charset="-128"/>
                          <a:ea typeface="メイリオ" panose="020B0604030504040204" pitchFamily="50" charset="-128"/>
                        </a:rPr>
                        <a:t>10</a:t>
                      </a:r>
                      <a:r>
                        <a:rPr lang="ja-JP" altLang="en-US" sz="9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tc>
                  <a:txBody>
                    <a:bodyPr/>
                    <a:lstStyle/>
                    <a:p>
                      <a:r>
                        <a:rPr lang="ja-JP" altLang="en-US" sz="900">
                          <a:effectLst/>
                          <a:latin typeface="メイリオ" panose="020B0604030504040204" pitchFamily="50" charset="-128"/>
                          <a:ea typeface="メイリオ" panose="020B0604030504040204" pitchFamily="50" charset="-128"/>
                        </a:rPr>
                        <a:t>インターネット上のサービスへの不正ログイン</a:t>
                      </a:r>
                    </a:p>
                  </a:txBody>
                  <a:tcPr marL="61856" marR="61856" marT="41237" marB="41237" anchor="ctr">
                    <a:solidFill>
                      <a:srgbClr val="EFF3FF"/>
                    </a:solidFill>
                  </a:tcPr>
                </a:tc>
                <a:tc>
                  <a:txBody>
                    <a:bodyPr/>
                    <a:lstStyle/>
                    <a:p>
                      <a:pPr algn="ctr"/>
                      <a:r>
                        <a:rPr lang="en-US" altLang="ja-JP" sz="900" b="1">
                          <a:solidFill>
                            <a:schemeClr val="bg1"/>
                          </a:solidFill>
                          <a:effectLst/>
                          <a:latin typeface="メイリオ" panose="020B0604030504040204" pitchFamily="50" charset="-128"/>
                          <a:ea typeface="メイリオ" panose="020B0604030504040204" pitchFamily="50" charset="-128"/>
                        </a:rPr>
                        <a:t>10</a:t>
                      </a:r>
                      <a:r>
                        <a:rPr lang="ja-JP" altLang="en-US" sz="900" b="1">
                          <a:solidFill>
                            <a:schemeClr val="bg1"/>
                          </a:solidFill>
                          <a:effectLst/>
                          <a:latin typeface="メイリオ" panose="020B0604030504040204" pitchFamily="50" charset="-128"/>
                          <a:ea typeface="メイリオ" panose="020B0604030504040204" pitchFamily="50" charset="-128"/>
                        </a:rPr>
                        <a:t>位</a:t>
                      </a:r>
                    </a:p>
                  </a:txBody>
                  <a:tcPr marL="61856" marR="61856" marT="41237" marB="41237" anchor="ctr">
                    <a:solidFill>
                      <a:srgbClr val="4472C4"/>
                    </a:solidFill>
                  </a:tcPr>
                </a:tc>
                <a:tc>
                  <a:txBody>
                    <a:bodyPr/>
                    <a:lstStyle/>
                    <a:p>
                      <a:r>
                        <a:rPr kumimoji="1" lang="ja-JP" altLang="en-US" sz="1200" b="0" i="0" kern="1200">
                          <a:solidFill>
                            <a:schemeClr val="dk1"/>
                          </a:solidFill>
                          <a:effectLst/>
                          <a:latin typeface="メイリオ" panose="020B0604030504040204" pitchFamily="50" charset="-128"/>
                          <a:ea typeface="メイリオ" panose="020B0604030504040204" pitchFamily="50" charset="-128"/>
                          <a:cs typeface="+mn-cs"/>
                        </a:rPr>
                        <a:t>不注意による情報漏えい等の被害</a:t>
                      </a:r>
                      <a:endParaRPr lang="ja-JP" altLang="en-US" sz="700" b="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61856" marR="61856" marT="41237" marB="41237" anchor="ctr">
                    <a:solidFill>
                      <a:srgbClr val="EFF3FF"/>
                    </a:solidFill>
                  </a:tcPr>
                </a:tc>
                <a:tc>
                  <a:txBody>
                    <a:bodyPr/>
                    <a:lstStyle/>
                    <a:p>
                      <a:pPr algn="ctr"/>
                      <a:r>
                        <a:rPr lang="en-US" altLang="ja-JP" sz="1200">
                          <a:effectLst/>
                          <a:latin typeface="メイリオ" panose="020B0604030504040204" pitchFamily="50" charset="-128"/>
                          <a:ea typeface="メイリオ" panose="020B0604030504040204" pitchFamily="50" charset="-128"/>
                        </a:rPr>
                        <a:t>9</a:t>
                      </a:r>
                      <a:r>
                        <a:rPr lang="ja-JP" altLang="en-US" sz="1200">
                          <a:effectLst/>
                          <a:latin typeface="メイリオ" panose="020B0604030504040204" pitchFamily="50" charset="-128"/>
                          <a:ea typeface="メイリオ" panose="020B0604030504040204" pitchFamily="50" charset="-128"/>
                        </a:rPr>
                        <a:t>位</a:t>
                      </a:r>
                    </a:p>
                  </a:txBody>
                  <a:tcPr marL="61856" marR="61856" marT="41237" marB="41237" anchor="ctr">
                    <a:solidFill>
                      <a:srgbClr val="EFF3FF"/>
                    </a:solidFill>
                  </a:tcPr>
                </a:tc>
                <a:extLst>
                  <a:ext uri="{0D108BD9-81ED-4DB2-BD59-A6C34878D82A}">
                    <a16:rowId xmlns:a16="http://schemas.microsoft.com/office/drawing/2014/main" val="2280987124"/>
                  </a:ext>
                </a:extLst>
              </a:tr>
            </a:tbl>
          </a:graphicData>
        </a:graphic>
      </p:graphicFrame>
      <p:sp>
        <p:nvSpPr>
          <p:cNvPr id="8" name="テキスト ボックス 7">
            <a:extLst>
              <a:ext uri="{FF2B5EF4-FFF2-40B4-BE49-F238E27FC236}">
                <a16:creationId xmlns:a16="http://schemas.microsoft.com/office/drawing/2014/main" id="{CBE59B58-8FAC-46F7-8114-C904005394FF}"/>
              </a:ext>
            </a:extLst>
          </p:cNvPr>
          <p:cNvSpPr txBox="1"/>
          <p:nvPr/>
        </p:nvSpPr>
        <p:spPr bwMode="auto">
          <a:xfrm>
            <a:off x="7857761" y="6238547"/>
            <a:ext cx="3448820" cy="230832"/>
          </a:xfrm>
          <a:prstGeom prst="rect">
            <a:avLst/>
          </a:prstGeom>
          <a:noFill/>
          <a:ln w="3175" cap="rnd">
            <a:noFill/>
            <a:miter lim="800000"/>
            <a:headEnd/>
            <a:tailEnd/>
          </a:ln>
          <a:effectLst/>
        </p:spPr>
        <p:txBody>
          <a:bodyPr wrap="square" rtlCol="0">
            <a:spAutoFit/>
          </a:bodyPr>
          <a:lstStyle/>
          <a:p>
            <a:pPr algn="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引用：</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IPA</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「情報セキュリティ</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大脅威</a:t>
            </a:r>
            <a:r>
              <a:rPr lang="en-US" altLang="ja-JP"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2022</a:t>
            </a:r>
            <a:r>
              <a:rPr lang="ja-JP" altLang="en-US" sz="9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6" name="矢印: 右 5">
            <a:extLst>
              <a:ext uri="{FF2B5EF4-FFF2-40B4-BE49-F238E27FC236}">
                <a16:creationId xmlns:a16="http://schemas.microsoft.com/office/drawing/2014/main" id="{41938973-C27D-4FDD-B12A-6646A619B6A0}"/>
              </a:ext>
            </a:extLst>
          </p:cNvPr>
          <p:cNvSpPr/>
          <p:nvPr/>
        </p:nvSpPr>
        <p:spPr>
          <a:xfrm rot="18928421">
            <a:off x="10860620" y="3165778"/>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矢印: 右 6">
            <a:extLst>
              <a:ext uri="{FF2B5EF4-FFF2-40B4-BE49-F238E27FC236}">
                <a16:creationId xmlns:a16="http://schemas.microsoft.com/office/drawing/2014/main" id="{361BF8D0-3B07-4D2A-A66E-EB95D24B6551}"/>
              </a:ext>
            </a:extLst>
          </p:cNvPr>
          <p:cNvSpPr/>
          <p:nvPr/>
        </p:nvSpPr>
        <p:spPr>
          <a:xfrm rot="2700000">
            <a:off x="10844067" y="5446022"/>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矢印: 右 8">
            <a:extLst>
              <a:ext uri="{FF2B5EF4-FFF2-40B4-BE49-F238E27FC236}">
                <a16:creationId xmlns:a16="http://schemas.microsoft.com/office/drawing/2014/main" id="{248F1832-EAB9-44AD-86C2-12B0FBC8DDDA}"/>
              </a:ext>
            </a:extLst>
          </p:cNvPr>
          <p:cNvSpPr/>
          <p:nvPr/>
        </p:nvSpPr>
        <p:spPr>
          <a:xfrm rot="2700000">
            <a:off x="10855066" y="3571692"/>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矢印: 右 9">
            <a:extLst>
              <a:ext uri="{FF2B5EF4-FFF2-40B4-BE49-F238E27FC236}">
                <a16:creationId xmlns:a16="http://schemas.microsoft.com/office/drawing/2014/main" id="{BA0097E8-B019-4912-88F9-18FFE31A2440}"/>
              </a:ext>
            </a:extLst>
          </p:cNvPr>
          <p:cNvSpPr/>
          <p:nvPr/>
        </p:nvSpPr>
        <p:spPr>
          <a:xfrm rot="18928421">
            <a:off x="10833911" y="4317419"/>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矢印: 右 10">
            <a:extLst>
              <a:ext uri="{FF2B5EF4-FFF2-40B4-BE49-F238E27FC236}">
                <a16:creationId xmlns:a16="http://schemas.microsoft.com/office/drawing/2014/main" id="{6F96AEF5-B427-4F8C-B981-149A69DF56B2}"/>
              </a:ext>
            </a:extLst>
          </p:cNvPr>
          <p:cNvSpPr/>
          <p:nvPr/>
        </p:nvSpPr>
        <p:spPr>
          <a:xfrm rot="2700000">
            <a:off x="10845638" y="5098803"/>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矢印: 右 11">
            <a:extLst>
              <a:ext uri="{FF2B5EF4-FFF2-40B4-BE49-F238E27FC236}">
                <a16:creationId xmlns:a16="http://schemas.microsoft.com/office/drawing/2014/main" id="{ECA34367-1DAF-4C13-AD6F-765ACF566D2A}"/>
              </a:ext>
            </a:extLst>
          </p:cNvPr>
          <p:cNvSpPr/>
          <p:nvPr/>
        </p:nvSpPr>
        <p:spPr>
          <a:xfrm rot="2700000">
            <a:off x="10836210" y="5862374"/>
            <a:ext cx="185270" cy="205236"/>
          </a:xfrm>
          <a:prstGeom prst="rightArrow">
            <a:avLst/>
          </a:prstGeom>
          <a:solidFill>
            <a:srgbClr val="0070C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矢印: 右 12">
            <a:extLst>
              <a:ext uri="{FF2B5EF4-FFF2-40B4-BE49-F238E27FC236}">
                <a16:creationId xmlns:a16="http://schemas.microsoft.com/office/drawing/2014/main" id="{53C366C2-4871-435A-999F-AE69E2723DF1}"/>
              </a:ext>
            </a:extLst>
          </p:cNvPr>
          <p:cNvSpPr/>
          <p:nvPr/>
        </p:nvSpPr>
        <p:spPr>
          <a:xfrm rot="18928421">
            <a:off x="10844004" y="3932720"/>
            <a:ext cx="185270" cy="205236"/>
          </a:xfrm>
          <a:prstGeom prst="rightArrow">
            <a:avLst/>
          </a:prstGeom>
          <a:solidFill>
            <a:srgbClr val="FF0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プレースホルダー 2">
            <a:extLst>
              <a:ext uri="{FF2B5EF4-FFF2-40B4-BE49-F238E27FC236}">
                <a16:creationId xmlns:a16="http://schemas.microsoft.com/office/drawing/2014/main" id="{E986D555-95CD-44F5-A894-C4083E349D2D}"/>
              </a:ext>
            </a:extLst>
          </p:cNvPr>
          <p:cNvSpPr>
            <a:spLocks noGrp="1"/>
          </p:cNvSpPr>
          <p:nvPr>
            <p:ph type="body" sz="quarter" idx="11"/>
          </p:nvPr>
        </p:nvSpPr>
        <p:spPr>
          <a:xfrm>
            <a:off x="263132" y="898016"/>
            <a:ext cx="11665736" cy="743280"/>
          </a:xfrm>
        </p:spPr>
        <p:txBody>
          <a:bodyPr/>
          <a:lstStyle/>
          <a:p>
            <a:pPr>
              <a:lnSpc>
                <a:spcPct val="120000"/>
              </a:lnSpc>
            </a:pPr>
            <a:r>
              <a:rPr lang="ja-JP" altLang="en-US"/>
              <a:t>「サプライチェーンの弱点を悪用した攻撃」が </a:t>
            </a:r>
            <a:r>
              <a:rPr lang="en-US" altLang="ja-JP"/>
              <a:t>3</a:t>
            </a:r>
            <a:r>
              <a:rPr lang="ja-JP" altLang="en-US"/>
              <a:t>位にランクイン</a:t>
            </a:r>
            <a:endParaRPr lang="en-US" altLang="ja-JP"/>
          </a:p>
          <a:p>
            <a:pPr>
              <a:lnSpc>
                <a:spcPct val="120000"/>
              </a:lnSpc>
            </a:pPr>
            <a:r>
              <a:rPr lang="ja-JP" altLang="en-US"/>
              <a:t>昨年順位からランクアップしているため、さらなる警戒が必要</a:t>
            </a:r>
          </a:p>
        </p:txBody>
      </p:sp>
      <p:sp>
        <p:nvSpPr>
          <p:cNvPr id="28" name="テキスト ボックス 27">
            <a:extLst>
              <a:ext uri="{FF2B5EF4-FFF2-40B4-BE49-F238E27FC236}">
                <a16:creationId xmlns:a16="http://schemas.microsoft.com/office/drawing/2014/main" id="{2AB1E367-4DB5-4F07-AFAD-6535ED7F9552}"/>
              </a:ext>
            </a:extLst>
          </p:cNvPr>
          <p:cNvSpPr txBox="1"/>
          <p:nvPr/>
        </p:nvSpPr>
        <p:spPr>
          <a:xfrm>
            <a:off x="5051360" y="3111424"/>
            <a:ext cx="6072269" cy="319933"/>
          </a:xfrm>
          <a:prstGeom prst="rect">
            <a:avLst/>
          </a:prstGeom>
          <a:noFill/>
          <a:ln w="28575">
            <a:solidFill>
              <a:srgbClr val="C00000"/>
            </a:solidFill>
          </a:ln>
        </p:spPr>
        <p:txBody>
          <a:bodyPr wrap="square" rtlCol="0">
            <a:spAutoFit/>
          </a:bodyPr>
          <a:lstStyle/>
          <a:p>
            <a:endParaRPr kumimoji="1" lang="ja-JP" altLang="en-US"/>
          </a:p>
        </p:txBody>
      </p:sp>
      <p:sp>
        <p:nvSpPr>
          <p:cNvPr id="16" name="四角形: 角を丸くする 15">
            <a:extLst>
              <a:ext uri="{FF2B5EF4-FFF2-40B4-BE49-F238E27FC236}">
                <a16:creationId xmlns:a16="http://schemas.microsoft.com/office/drawing/2014/main" id="{36972D4A-6D40-4E12-8B9B-CE7629053B6B}"/>
              </a:ext>
            </a:extLst>
          </p:cNvPr>
          <p:cNvSpPr/>
          <p:nvPr/>
        </p:nvSpPr>
        <p:spPr>
          <a:xfrm>
            <a:off x="10860700" y="2514929"/>
            <a:ext cx="163129" cy="76356"/>
          </a:xfrm>
          <a:prstGeom prst="roundRect">
            <a:avLst/>
          </a:prstGeom>
          <a:solidFill>
            <a:srgbClr val="FFC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pPr>
            <a:endParaRPr lang="ja-JP" altLang="en-US" sz="1100">
              <a:solidFill>
                <a:srgbClr val="000000"/>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58432873-D983-4B78-9128-7F072F89006E}"/>
              </a:ext>
            </a:extLst>
          </p:cNvPr>
          <p:cNvSpPr/>
          <p:nvPr/>
        </p:nvSpPr>
        <p:spPr>
          <a:xfrm>
            <a:off x="10860700" y="2905453"/>
            <a:ext cx="163129" cy="76356"/>
          </a:xfrm>
          <a:prstGeom prst="roundRect">
            <a:avLst/>
          </a:prstGeom>
          <a:solidFill>
            <a:srgbClr val="FFC000">
              <a:alpha val="74000"/>
            </a:srgbClr>
          </a:solidFill>
          <a:ln w="9525">
            <a:solidFill>
              <a:schemeClr val="tx1">
                <a:lumMod val="50000"/>
                <a:lumOff val="50000"/>
              </a:schemeClr>
            </a:solidFill>
            <a:round/>
            <a:headEnd/>
            <a:tailEnd/>
          </a:ln>
          <a:effectLst/>
        </p:spPr>
        <p:txBody>
          <a:bodyPr rtlCol="0" anchor="ctr" anchorCtr="1"/>
          <a:lstStyle/>
          <a:p>
            <a:pPr marL="342900" indent="-342900" algn="ctr" fontAlgn="base">
              <a:spcBef>
                <a:spcPct val="20000"/>
              </a:spcBef>
              <a:spcAft>
                <a:spcPct val="0"/>
              </a:spcAft>
            </a:pPr>
            <a:endParaRPr lang="ja-JP" altLang="en-US" sz="1100">
              <a:solidFill>
                <a:srgbClr val="000000"/>
              </a:solidFill>
              <a:latin typeface="メイリオ" panose="020B0604030504040204" pitchFamily="50" charset="-128"/>
              <a:ea typeface="メイリオ" panose="020B0604030504040204" pitchFamily="50" charset="-128"/>
            </a:endParaRPr>
          </a:p>
        </p:txBody>
      </p:sp>
      <p:sp>
        <p:nvSpPr>
          <p:cNvPr id="19" name="テキスト プレースホルダー 1">
            <a:extLst>
              <a:ext uri="{FF2B5EF4-FFF2-40B4-BE49-F238E27FC236}">
                <a16:creationId xmlns:a16="http://schemas.microsoft.com/office/drawing/2014/main" id="{C7E45287-781E-4CED-AD04-601804C8739B}"/>
              </a:ext>
            </a:extLst>
          </p:cNvPr>
          <p:cNvSpPr txBox="1">
            <a:spLocks/>
          </p:cNvSpPr>
          <p:nvPr/>
        </p:nvSpPr>
        <p:spPr>
          <a:xfrm>
            <a:off x="413589" y="212584"/>
            <a:ext cx="11074573" cy="372410"/>
          </a:xfrm>
          <a:prstGeom prst="rect">
            <a:avLst/>
          </a:prstGeom>
        </p:spPr>
        <p:txBody>
          <a:bodyPr wrap="square" anchor="t" anchorCtr="0">
            <a:spAutoFit/>
          </a:bodyPr>
          <a:lstStyle>
            <a:lvl1pPr marL="0" indent="0" algn="ctr" defTabSz="914400" rtl="0" eaLnBrk="1" latinLnBrk="0" hangingPunct="1">
              <a:lnSpc>
                <a:spcPct val="140000"/>
              </a:lnSpc>
              <a:spcBef>
                <a:spcPts val="0"/>
              </a:spcBef>
              <a:buFont typeface="Arial" panose="020B0604020202020204" pitchFamily="34" charset="0"/>
              <a:buNone/>
              <a:defRPr kumimoji="1" sz="18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l"/>
            <a:r>
              <a:rPr lang="ja-JP" altLang="en-US" sz="1400"/>
              <a:t>情報セキュリティ</a:t>
            </a:r>
            <a:r>
              <a:rPr lang="en-US" altLang="ja-JP" sz="1400"/>
              <a:t>10</a:t>
            </a:r>
            <a:r>
              <a:rPr lang="ja-JP" altLang="en-US" sz="1400"/>
              <a:t>大脅威 </a:t>
            </a:r>
            <a:r>
              <a:rPr lang="en-US" altLang="ja-JP" sz="1400"/>
              <a:t>2022</a:t>
            </a:r>
            <a:endParaRPr lang="ja-JP" altLang="en-US" sz="1400"/>
          </a:p>
        </p:txBody>
      </p:sp>
    </p:spTree>
    <p:extLst>
      <p:ext uri="{BB962C8B-B14F-4D97-AF65-F5344CB8AC3E}">
        <p14:creationId xmlns:p14="http://schemas.microsoft.com/office/powerpoint/2010/main" val="2085889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正方形/長方形 120">
            <a:extLst>
              <a:ext uri="{FF2B5EF4-FFF2-40B4-BE49-F238E27FC236}">
                <a16:creationId xmlns:a16="http://schemas.microsoft.com/office/drawing/2014/main" id="{BF94D0F6-392B-44F5-9008-AD54A80218C5}"/>
              </a:ext>
            </a:extLst>
          </p:cNvPr>
          <p:cNvSpPr/>
          <p:nvPr/>
        </p:nvSpPr>
        <p:spPr>
          <a:xfrm>
            <a:off x="1061360" y="1970188"/>
            <a:ext cx="1688876" cy="2777968"/>
          </a:xfrm>
          <a:prstGeom prst="rect">
            <a:avLst/>
          </a:prstGeom>
          <a:solidFill>
            <a:srgbClr val="FFFFC9"/>
          </a:solidFill>
          <a:ln w="158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プレースホルダー 3">
            <a:extLst>
              <a:ext uri="{FF2B5EF4-FFF2-40B4-BE49-F238E27FC236}">
                <a16:creationId xmlns:a16="http://schemas.microsoft.com/office/drawing/2014/main" id="{E41B8CC8-4828-4A17-B7F0-40AD22646BF8}"/>
              </a:ext>
            </a:extLst>
          </p:cNvPr>
          <p:cNvSpPr>
            <a:spLocks noGrp="1"/>
          </p:cNvSpPr>
          <p:nvPr>
            <p:ph type="body" sz="quarter" idx="15"/>
          </p:nvPr>
        </p:nvSpPr>
        <p:spPr>
          <a:xfrm>
            <a:off x="534359" y="1325217"/>
            <a:ext cx="11074573" cy="312393"/>
          </a:xfrm>
        </p:spPr>
        <p:txBody>
          <a:bodyPr/>
          <a:lstStyle/>
          <a:p>
            <a:r>
              <a:rPr lang="ja-JP" altLang="en-US"/>
              <a:t>セキュリティ強度が弱い取引先（サプライチェーン）を次々と踏み台にし、最終的なターゲット企業を攻撃する手法です</a:t>
            </a:r>
          </a:p>
        </p:txBody>
      </p:sp>
      <p:sp>
        <p:nvSpPr>
          <p:cNvPr id="2" name="テキスト プレースホルダー 1">
            <a:extLst>
              <a:ext uri="{FF2B5EF4-FFF2-40B4-BE49-F238E27FC236}">
                <a16:creationId xmlns:a16="http://schemas.microsoft.com/office/drawing/2014/main" id="{D488D16C-E8B8-484D-8405-F1D333AF6E22}"/>
              </a:ext>
            </a:extLst>
          </p:cNvPr>
          <p:cNvSpPr>
            <a:spLocks noGrp="1"/>
          </p:cNvSpPr>
          <p:nvPr>
            <p:ph type="body" sz="quarter" idx="11"/>
          </p:nvPr>
        </p:nvSpPr>
        <p:spPr/>
        <p:txBody>
          <a:bodyPr/>
          <a:lstStyle/>
          <a:p>
            <a:r>
              <a:rPr lang="ja-JP" altLang="en-US"/>
              <a:t>中堅・中小企業を標的にした流行中の攻撃</a:t>
            </a:r>
            <a:endParaRPr kumimoji="1" lang="ja-JP" altLang="en-US"/>
          </a:p>
        </p:txBody>
      </p:sp>
      <p:sp>
        <p:nvSpPr>
          <p:cNvPr id="3" name="テキスト プレースホルダー 2">
            <a:extLst>
              <a:ext uri="{FF2B5EF4-FFF2-40B4-BE49-F238E27FC236}">
                <a16:creationId xmlns:a16="http://schemas.microsoft.com/office/drawing/2014/main" id="{8D00E5A3-61F4-494B-8356-076C690FD6B3}"/>
              </a:ext>
            </a:extLst>
          </p:cNvPr>
          <p:cNvSpPr>
            <a:spLocks noGrp="1"/>
          </p:cNvSpPr>
          <p:nvPr>
            <p:ph type="body" sz="quarter" idx="13"/>
          </p:nvPr>
        </p:nvSpPr>
        <p:spPr>
          <a:xfrm>
            <a:off x="479967" y="888141"/>
            <a:ext cx="11505576" cy="348557"/>
          </a:xfrm>
        </p:spPr>
        <p:txBody>
          <a:bodyPr wrap="square" lIns="91440" tIns="45720" rIns="91440" bIns="45720" anchor="t" anchorCtr="0">
            <a:spAutoFit/>
          </a:bodyPr>
          <a:lstStyle/>
          <a:p>
            <a:r>
              <a:rPr lang="ja-JP" altLang="en-US">
                <a:latin typeface="メイリオ"/>
                <a:ea typeface="メイリオ"/>
              </a:rPr>
              <a:t>無くならないサプライチェーン攻撃！自社の対策だけでは防げない被害が急増する要因</a:t>
            </a:r>
          </a:p>
        </p:txBody>
      </p:sp>
      <p:pic>
        <p:nvPicPr>
          <p:cNvPr id="7" name="図 6">
            <a:extLst>
              <a:ext uri="{FF2B5EF4-FFF2-40B4-BE49-F238E27FC236}">
                <a16:creationId xmlns:a16="http://schemas.microsoft.com/office/drawing/2014/main" id="{1DA5FC68-EC68-4789-A0F1-409C7AF168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716863" y="2840167"/>
            <a:ext cx="884762" cy="884762"/>
          </a:xfrm>
          <a:prstGeom prst="rect">
            <a:avLst/>
          </a:prstGeom>
        </p:spPr>
      </p:pic>
      <p:pic>
        <p:nvPicPr>
          <p:cNvPr id="9" name="図 8">
            <a:extLst>
              <a:ext uri="{FF2B5EF4-FFF2-40B4-BE49-F238E27FC236}">
                <a16:creationId xmlns:a16="http://schemas.microsoft.com/office/drawing/2014/main" id="{E63EE7F3-3827-4629-BE92-2EF07CD8F66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36561" y="3100719"/>
            <a:ext cx="1148848" cy="1148848"/>
          </a:xfrm>
          <a:prstGeom prst="rect">
            <a:avLst/>
          </a:prstGeom>
        </p:spPr>
      </p:pic>
      <p:sp>
        <p:nvSpPr>
          <p:cNvPr id="13" name="テキスト ボックス 12">
            <a:extLst>
              <a:ext uri="{FF2B5EF4-FFF2-40B4-BE49-F238E27FC236}">
                <a16:creationId xmlns:a16="http://schemas.microsoft.com/office/drawing/2014/main" id="{DDFDAA22-EE7C-49DB-B908-5F88C5B1063D}"/>
              </a:ext>
            </a:extLst>
          </p:cNvPr>
          <p:cNvSpPr txBox="1"/>
          <p:nvPr/>
        </p:nvSpPr>
        <p:spPr>
          <a:xfrm>
            <a:off x="1202956" y="2075158"/>
            <a:ext cx="1448400" cy="523220"/>
          </a:xfrm>
          <a:prstGeom prst="rect">
            <a:avLst/>
          </a:prstGeom>
          <a:noFill/>
        </p:spPr>
        <p:txBody>
          <a:bodyPr wrap="square" rtlCol="0">
            <a:spAutoFit/>
          </a:bodyPr>
          <a:lstStyle/>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ターゲット</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企業</a:t>
            </a:r>
          </a:p>
        </p:txBody>
      </p:sp>
      <p:sp>
        <p:nvSpPr>
          <p:cNvPr id="14" name="テキスト ボックス 13">
            <a:extLst>
              <a:ext uri="{FF2B5EF4-FFF2-40B4-BE49-F238E27FC236}">
                <a16:creationId xmlns:a16="http://schemas.microsoft.com/office/drawing/2014/main" id="{E7DF4E20-33C1-495D-BA88-735BE478A70E}"/>
              </a:ext>
            </a:extLst>
          </p:cNvPr>
          <p:cNvSpPr txBox="1"/>
          <p:nvPr/>
        </p:nvSpPr>
        <p:spPr>
          <a:xfrm>
            <a:off x="1298600" y="4204188"/>
            <a:ext cx="1178144" cy="461665"/>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強固な</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セキュリティ</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779C0A32-13B4-4A37-A033-118E9346B536}"/>
              </a:ext>
            </a:extLst>
          </p:cNvPr>
          <p:cNvSpPr txBox="1"/>
          <p:nvPr/>
        </p:nvSpPr>
        <p:spPr>
          <a:xfrm>
            <a:off x="4930306" y="2779445"/>
            <a:ext cx="1438358"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グループ企業</a:t>
            </a:r>
          </a:p>
        </p:txBody>
      </p:sp>
      <p:sp>
        <p:nvSpPr>
          <p:cNvPr id="18" name="テキスト ボックス 17">
            <a:extLst>
              <a:ext uri="{FF2B5EF4-FFF2-40B4-BE49-F238E27FC236}">
                <a16:creationId xmlns:a16="http://schemas.microsoft.com/office/drawing/2014/main" id="{A3EB8A47-4757-44D1-AC18-F60BD94B6239}"/>
              </a:ext>
            </a:extLst>
          </p:cNvPr>
          <p:cNvSpPr txBox="1"/>
          <p:nvPr/>
        </p:nvSpPr>
        <p:spPr>
          <a:xfrm>
            <a:off x="7687673" y="2489402"/>
            <a:ext cx="898914"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関連企業</a:t>
            </a:r>
          </a:p>
        </p:txBody>
      </p:sp>
      <p:pic>
        <p:nvPicPr>
          <p:cNvPr id="19" name="図 18">
            <a:extLst>
              <a:ext uri="{FF2B5EF4-FFF2-40B4-BE49-F238E27FC236}">
                <a16:creationId xmlns:a16="http://schemas.microsoft.com/office/drawing/2014/main" id="{D19AED52-2AD9-4E7C-B038-EC8BE9BBB4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960" y="2895682"/>
            <a:ext cx="861988" cy="861988"/>
          </a:xfrm>
          <a:prstGeom prst="rect">
            <a:avLst/>
          </a:prstGeom>
        </p:spPr>
      </p:pic>
      <p:sp>
        <p:nvSpPr>
          <p:cNvPr id="21" name="テキスト ボックス 20">
            <a:extLst>
              <a:ext uri="{FF2B5EF4-FFF2-40B4-BE49-F238E27FC236}">
                <a16:creationId xmlns:a16="http://schemas.microsoft.com/office/drawing/2014/main" id="{34821871-A02E-4150-92EF-85E7F7A97A7B}"/>
              </a:ext>
            </a:extLst>
          </p:cNvPr>
          <p:cNvSpPr txBox="1"/>
          <p:nvPr/>
        </p:nvSpPr>
        <p:spPr>
          <a:xfrm>
            <a:off x="9368314" y="2513373"/>
            <a:ext cx="1306862" cy="276999"/>
          </a:xfrm>
          <a:prstGeom prst="rect">
            <a:avLst/>
          </a:prstGeom>
          <a:noFill/>
        </p:spPr>
        <p:txBody>
          <a:bodyPr wrap="square" rtlCol="0">
            <a:spAutoFit/>
          </a:bodyPr>
          <a:lstStyle/>
          <a:p>
            <a:pPr algn="ctr"/>
            <a:r>
              <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n</a:t>
            </a: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次請け企業</a:t>
            </a:r>
          </a:p>
        </p:txBody>
      </p:sp>
      <p:cxnSp>
        <p:nvCxnSpPr>
          <p:cNvPr id="22" name="直線矢印コネクタ 21">
            <a:extLst>
              <a:ext uri="{FF2B5EF4-FFF2-40B4-BE49-F238E27FC236}">
                <a16:creationId xmlns:a16="http://schemas.microsoft.com/office/drawing/2014/main" id="{CEF1B0F0-9CB1-4DA5-90FC-E429677DCFAB}"/>
              </a:ext>
            </a:extLst>
          </p:cNvPr>
          <p:cNvCxnSpPr>
            <a:cxnSpLocks/>
          </p:cNvCxnSpPr>
          <p:nvPr/>
        </p:nvCxnSpPr>
        <p:spPr>
          <a:xfrm>
            <a:off x="8668455" y="3452883"/>
            <a:ext cx="886007" cy="0"/>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2DF8D7C3-C445-405B-87E7-6C9C5B759814}"/>
              </a:ext>
            </a:extLst>
          </p:cNvPr>
          <p:cNvCxnSpPr>
            <a:cxnSpLocks/>
          </p:cNvCxnSpPr>
          <p:nvPr/>
        </p:nvCxnSpPr>
        <p:spPr>
          <a:xfrm>
            <a:off x="8668455" y="4462897"/>
            <a:ext cx="886007" cy="0"/>
          </a:xfrm>
          <a:prstGeom prst="straightConnector1">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コネクタ: カギ線 28">
            <a:extLst>
              <a:ext uri="{FF2B5EF4-FFF2-40B4-BE49-F238E27FC236}">
                <a16:creationId xmlns:a16="http://schemas.microsoft.com/office/drawing/2014/main" id="{988D81BB-95BB-4710-8ABC-DAF8B1623753}"/>
              </a:ext>
            </a:extLst>
          </p:cNvPr>
          <p:cNvCxnSpPr>
            <a:cxnSpLocks/>
          </p:cNvCxnSpPr>
          <p:nvPr/>
        </p:nvCxnSpPr>
        <p:spPr>
          <a:xfrm rot="10800000">
            <a:off x="2691244" y="3226466"/>
            <a:ext cx="5138240" cy="1354476"/>
          </a:xfrm>
          <a:prstGeom prst="bentConnector3">
            <a:avLst>
              <a:gd name="adj1" fmla="val 57118"/>
            </a:avLst>
          </a:prstGeom>
          <a:ln w="127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D4EBD12-32C3-4290-B59F-22AF7045893E}"/>
              </a:ext>
            </a:extLst>
          </p:cNvPr>
          <p:cNvSpPr txBox="1"/>
          <p:nvPr/>
        </p:nvSpPr>
        <p:spPr>
          <a:xfrm>
            <a:off x="10496392" y="3215846"/>
            <a:ext cx="815922" cy="333259"/>
          </a:xfrm>
          <a:prstGeom prst="rect">
            <a:avLst/>
          </a:prstGeom>
          <a:noFill/>
        </p:spPr>
        <p:txBody>
          <a:bodyPr wrap="square" rtlCol="0">
            <a:spAutoFit/>
          </a:bodyPr>
          <a:lstStyle/>
          <a:p>
            <a:pPr algn="l"/>
            <a:r>
              <a:rPr kumimoji="1"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1FBC61A7-E5B5-4477-BCF9-C779FC7E6714}"/>
              </a:ext>
            </a:extLst>
          </p:cNvPr>
          <p:cNvSpPr txBox="1"/>
          <p:nvPr/>
        </p:nvSpPr>
        <p:spPr>
          <a:xfrm>
            <a:off x="10496392" y="4301712"/>
            <a:ext cx="815922" cy="333259"/>
          </a:xfrm>
          <a:prstGeom prst="rect">
            <a:avLst/>
          </a:prstGeom>
          <a:noFill/>
        </p:spPr>
        <p:txBody>
          <a:bodyPr wrap="square" rtlCol="0">
            <a:spAutoFit/>
          </a:bodyPr>
          <a:lstStyle/>
          <a:p>
            <a:pPr algn="l"/>
            <a:r>
              <a:rPr kumimoji="1"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a:extLst>
              <a:ext uri="{FF2B5EF4-FFF2-40B4-BE49-F238E27FC236}">
                <a16:creationId xmlns:a16="http://schemas.microsoft.com/office/drawing/2014/main" id="{242F1153-164C-4347-BC06-B639C8DC9482}"/>
              </a:ext>
            </a:extLst>
          </p:cNvPr>
          <p:cNvSpPr txBox="1"/>
          <p:nvPr/>
        </p:nvSpPr>
        <p:spPr>
          <a:xfrm>
            <a:off x="8215419" y="3770803"/>
            <a:ext cx="1978028" cy="276999"/>
          </a:xfrm>
          <a:prstGeom prst="rect">
            <a:avLst/>
          </a:prstGeom>
          <a:noFill/>
        </p:spPr>
        <p:txBody>
          <a:bodyPr wrap="square" rtlCol="0">
            <a:spAutoFit/>
          </a:bodyPr>
          <a:lstStyle/>
          <a:p>
            <a:pPr algn="ct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脆弱なセキュリティ</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cxnSp>
        <p:nvCxnSpPr>
          <p:cNvPr id="54" name="直線コネクタ 53">
            <a:extLst>
              <a:ext uri="{FF2B5EF4-FFF2-40B4-BE49-F238E27FC236}">
                <a16:creationId xmlns:a16="http://schemas.microsoft.com/office/drawing/2014/main" id="{F9D4A44E-3078-4B5E-AA54-568B544CE893}"/>
              </a:ext>
            </a:extLst>
          </p:cNvPr>
          <p:cNvCxnSpPr>
            <a:cxnSpLocks/>
          </p:cNvCxnSpPr>
          <p:nvPr/>
        </p:nvCxnSpPr>
        <p:spPr>
          <a:xfrm flipV="1">
            <a:off x="3220754" y="4932824"/>
            <a:ext cx="5025711" cy="801063"/>
          </a:xfrm>
          <a:prstGeom prst="bentConnector3">
            <a:avLst>
              <a:gd name="adj1" fmla="val 99934"/>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85" name="グループ化 84">
            <a:extLst>
              <a:ext uri="{FF2B5EF4-FFF2-40B4-BE49-F238E27FC236}">
                <a16:creationId xmlns:a16="http://schemas.microsoft.com/office/drawing/2014/main" id="{75F6CDA4-FCD1-4806-9277-F9304509323F}"/>
              </a:ext>
            </a:extLst>
          </p:cNvPr>
          <p:cNvGrpSpPr/>
          <p:nvPr/>
        </p:nvGrpSpPr>
        <p:grpSpPr>
          <a:xfrm>
            <a:off x="6380942" y="3472589"/>
            <a:ext cx="1222619" cy="494523"/>
            <a:chOff x="6296914" y="3558720"/>
            <a:chExt cx="1306647" cy="494523"/>
          </a:xfrm>
        </p:grpSpPr>
        <p:cxnSp>
          <p:nvCxnSpPr>
            <p:cNvPr id="58" name="直線矢印コネクタ 57">
              <a:extLst>
                <a:ext uri="{FF2B5EF4-FFF2-40B4-BE49-F238E27FC236}">
                  <a16:creationId xmlns:a16="http://schemas.microsoft.com/office/drawing/2014/main" id="{11346D35-D8BC-4A5A-B790-0D6AE7120623}"/>
                </a:ext>
              </a:extLst>
            </p:cNvPr>
            <p:cNvCxnSpPr>
              <a:cxnSpLocks/>
            </p:cNvCxnSpPr>
            <p:nvPr/>
          </p:nvCxnSpPr>
          <p:spPr>
            <a:xfrm>
              <a:off x="6296914" y="3558720"/>
              <a:ext cx="1306647" cy="0"/>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0A8A73BF-2EB9-4010-838D-5585E1A5AC66}"/>
                </a:ext>
              </a:extLst>
            </p:cNvPr>
            <p:cNvCxnSpPr>
              <a:cxnSpLocks/>
            </p:cNvCxnSpPr>
            <p:nvPr/>
          </p:nvCxnSpPr>
          <p:spPr>
            <a:xfrm>
              <a:off x="6296914" y="4053243"/>
              <a:ext cx="1306647" cy="0"/>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7" name="テキスト ボックス 46">
            <a:extLst>
              <a:ext uri="{FF2B5EF4-FFF2-40B4-BE49-F238E27FC236}">
                <a16:creationId xmlns:a16="http://schemas.microsoft.com/office/drawing/2014/main" id="{544377C7-8A59-446E-A59D-CC3FCA1EFF48}"/>
              </a:ext>
            </a:extLst>
          </p:cNvPr>
          <p:cNvSpPr txBox="1"/>
          <p:nvPr/>
        </p:nvSpPr>
        <p:spPr>
          <a:xfrm>
            <a:off x="3175732" y="4670236"/>
            <a:ext cx="953492" cy="276999"/>
          </a:xfrm>
          <a:prstGeom prst="rect">
            <a:avLst/>
          </a:prstGeom>
          <a:noFill/>
        </p:spPr>
        <p:txBody>
          <a:bodyPr wrap="square" rtlCol="0">
            <a:spAutoFit/>
          </a:bodyPr>
          <a:lstStyle/>
          <a:p>
            <a:pPr algn="ctr"/>
            <a:r>
              <a:rPr kumimoji="1" lang="ja-JP" altLang="en-US"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攻撃者</a:t>
            </a:r>
            <a:endParaRPr kumimoji="1" lang="en-US" altLang="ja-JP" sz="1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5" name="グループ化 24">
            <a:extLst>
              <a:ext uri="{FF2B5EF4-FFF2-40B4-BE49-F238E27FC236}">
                <a16:creationId xmlns:a16="http://schemas.microsoft.com/office/drawing/2014/main" id="{02768112-8348-4086-AD94-8C0B3B538A6A}"/>
              </a:ext>
            </a:extLst>
          </p:cNvPr>
          <p:cNvGrpSpPr/>
          <p:nvPr/>
        </p:nvGrpSpPr>
        <p:grpSpPr>
          <a:xfrm>
            <a:off x="2772493" y="5609379"/>
            <a:ext cx="2049019" cy="334323"/>
            <a:chOff x="2695939" y="5401219"/>
            <a:chExt cx="2049019" cy="475851"/>
          </a:xfrm>
        </p:grpSpPr>
        <p:sp>
          <p:nvSpPr>
            <p:cNvPr id="57" name="正方形/長方形 56">
              <a:extLst>
                <a:ext uri="{FF2B5EF4-FFF2-40B4-BE49-F238E27FC236}">
                  <a16:creationId xmlns:a16="http://schemas.microsoft.com/office/drawing/2014/main" id="{F563CF70-26BE-4551-82EA-CDE3AA3E0594}"/>
                </a:ext>
              </a:extLst>
            </p:cNvPr>
            <p:cNvSpPr/>
            <p:nvPr/>
          </p:nvSpPr>
          <p:spPr>
            <a:xfrm>
              <a:off x="2695939" y="5401219"/>
              <a:ext cx="1805848" cy="4758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0" name="正方形/長方形 59">
              <a:extLst>
                <a:ext uri="{FF2B5EF4-FFF2-40B4-BE49-F238E27FC236}">
                  <a16:creationId xmlns:a16="http://schemas.microsoft.com/office/drawing/2014/main" id="{03E6A48F-D2A0-4589-B59A-7CA76FB3ACBD}"/>
                </a:ext>
              </a:extLst>
            </p:cNvPr>
            <p:cNvSpPr/>
            <p:nvPr/>
          </p:nvSpPr>
          <p:spPr>
            <a:xfrm>
              <a:off x="2767497" y="5459011"/>
              <a:ext cx="1977461" cy="276999"/>
            </a:xfrm>
            <a:prstGeom prst="rect">
              <a:avLst/>
            </a:prstGeom>
          </p:spPr>
          <p:txBody>
            <a:bodyPr wrap="square">
              <a:spAutoFit/>
            </a:bodyPr>
            <a:lstStyle/>
            <a:p>
              <a:r>
                <a:rPr lang="ja-JP" altLang="en-US" sz="1200" b="1">
                  <a:solidFill>
                    <a:schemeClr val="bg1"/>
                  </a:solidFill>
                  <a:latin typeface="メイリオ" panose="020B0604030504040204" pitchFamily="50" charset="-128"/>
                  <a:ea typeface="メイリオ" panose="020B0604030504040204" pitchFamily="50" charset="-128"/>
                </a:rPr>
                <a:t>①攻撃・侵入に失敗</a:t>
              </a:r>
              <a:endParaRPr lang="ja-JP" altLang="en-US" b="1">
                <a:solidFill>
                  <a:schemeClr val="bg1"/>
                </a:solidFill>
                <a:latin typeface="メイリオ" panose="020B0604030504040204" pitchFamily="50" charset="-128"/>
                <a:ea typeface="メイリオ" panose="020B0604030504040204" pitchFamily="50" charset="-128"/>
              </a:endParaRPr>
            </a:p>
          </p:txBody>
        </p:sp>
      </p:grpSp>
      <p:pic>
        <p:nvPicPr>
          <p:cNvPr id="61" name="図 60">
            <a:extLst>
              <a:ext uri="{FF2B5EF4-FFF2-40B4-BE49-F238E27FC236}">
                <a16:creationId xmlns:a16="http://schemas.microsoft.com/office/drawing/2014/main" id="{1D09CAA8-1726-4E5C-A3A6-EC6179CF2F04}"/>
              </a:ext>
            </a:extLst>
          </p:cNvPr>
          <p:cNvPicPr>
            <a:picLocks noChangeAspect="1"/>
          </p:cNvPicPr>
          <p:nvPr/>
        </p:nvPicPr>
        <p:blipFill>
          <a:blip r:embed="rId5"/>
          <a:stretch>
            <a:fillRect/>
          </a:stretch>
        </p:blipFill>
        <p:spPr>
          <a:xfrm>
            <a:off x="5668134" y="3597015"/>
            <a:ext cx="672587" cy="672587"/>
          </a:xfrm>
          <a:prstGeom prst="rect">
            <a:avLst/>
          </a:prstGeom>
        </p:spPr>
      </p:pic>
      <p:grpSp>
        <p:nvGrpSpPr>
          <p:cNvPr id="65" name="グループ化 64">
            <a:extLst>
              <a:ext uri="{FF2B5EF4-FFF2-40B4-BE49-F238E27FC236}">
                <a16:creationId xmlns:a16="http://schemas.microsoft.com/office/drawing/2014/main" id="{75A6BE05-70A1-4DA9-9096-C0E532BAE294}"/>
              </a:ext>
            </a:extLst>
          </p:cNvPr>
          <p:cNvGrpSpPr/>
          <p:nvPr/>
        </p:nvGrpSpPr>
        <p:grpSpPr>
          <a:xfrm>
            <a:off x="6063331" y="5307955"/>
            <a:ext cx="1998965" cy="739926"/>
            <a:chOff x="2893159" y="5401219"/>
            <a:chExt cx="1367997" cy="1053156"/>
          </a:xfrm>
        </p:grpSpPr>
        <p:sp>
          <p:nvSpPr>
            <p:cNvPr id="66" name="正方形/長方形 65">
              <a:extLst>
                <a:ext uri="{FF2B5EF4-FFF2-40B4-BE49-F238E27FC236}">
                  <a16:creationId xmlns:a16="http://schemas.microsoft.com/office/drawing/2014/main" id="{E95C6663-C2EE-4D69-825B-8787D583B4F4}"/>
                </a:ext>
              </a:extLst>
            </p:cNvPr>
            <p:cNvSpPr/>
            <p:nvPr/>
          </p:nvSpPr>
          <p:spPr>
            <a:xfrm>
              <a:off x="2893159" y="5401219"/>
              <a:ext cx="1367997" cy="10531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7" name="正方形/長方形 66">
              <a:extLst>
                <a:ext uri="{FF2B5EF4-FFF2-40B4-BE49-F238E27FC236}">
                  <a16:creationId xmlns:a16="http://schemas.microsoft.com/office/drawing/2014/main" id="{8BC85430-2551-4EF4-8203-3005375F8D5E}"/>
                </a:ext>
              </a:extLst>
            </p:cNvPr>
            <p:cNvSpPr/>
            <p:nvPr/>
          </p:nvSpPr>
          <p:spPr>
            <a:xfrm>
              <a:off x="2962780" y="5471294"/>
              <a:ext cx="1234904" cy="919941"/>
            </a:xfrm>
            <a:prstGeom prst="rect">
              <a:avLst/>
            </a:prstGeom>
          </p:spPr>
          <p:txBody>
            <a:bodyPr wrap="square">
              <a:spAutoFit/>
            </a:bodyPr>
            <a:lstStyle/>
            <a:p>
              <a:pPr algn="ctr"/>
              <a:r>
                <a:rPr lang="ja-JP" altLang="en-US" sz="1200" b="1">
                  <a:solidFill>
                    <a:schemeClr val="bg1"/>
                  </a:solidFill>
                  <a:latin typeface="メイリオ" panose="020B0604030504040204" pitchFamily="50" charset="-128"/>
                  <a:ea typeface="メイリオ" panose="020B0604030504040204" pitchFamily="50" charset="-128"/>
                </a:rPr>
                <a:t>②</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ja-JP" altLang="en-US" sz="1200" b="1">
                  <a:solidFill>
                    <a:schemeClr val="bg1"/>
                  </a:solidFill>
                  <a:latin typeface="メイリオ" panose="020B0604030504040204" pitchFamily="50" charset="-128"/>
                  <a:ea typeface="メイリオ" panose="020B0604030504040204" pitchFamily="50" charset="-128"/>
                </a:rPr>
                <a:t>セキュリティが緩い</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ja-JP" altLang="en-US" sz="1200" b="1">
                  <a:solidFill>
                    <a:schemeClr val="bg1"/>
                  </a:solidFill>
                  <a:latin typeface="メイリオ" panose="020B0604030504040204" pitchFamily="50" charset="-128"/>
                  <a:ea typeface="メイリオ" panose="020B0604030504040204" pitchFamily="50" charset="-128"/>
                </a:rPr>
                <a:t>関連企業をターゲット</a:t>
              </a:r>
            </a:p>
          </p:txBody>
        </p:sp>
      </p:grpSp>
      <p:grpSp>
        <p:nvGrpSpPr>
          <p:cNvPr id="62" name="グループ化 61">
            <a:extLst>
              <a:ext uri="{FF2B5EF4-FFF2-40B4-BE49-F238E27FC236}">
                <a16:creationId xmlns:a16="http://schemas.microsoft.com/office/drawing/2014/main" id="{1BE20D24-5774-4503-8CB5-006951DDC65B}"/>
              </a:ext>
            </a:extLst>
          </p:cNvPr>
          <p:cNvGrpSpPr/>
          <p:nvPr/>
        </p:nvGrpSpPr>
        <p:grpSpPr>
          <a:xfrm>
            <a:off x="5896888" y="5194203"/>
            <a:ext cx="452074" cy="449667"/>
            <a:chOff x="221901" y="3733335"/>
            <a:chExt cx="452074" cy="449667"/>
          </a:xfrm>
        </p:grpSpPr>
        <p:sp>
          <p:nvSpPr>
            <p:cNvPr id="63" name="楕円 62">
              <a:extLst>
                <a:ext uri="{FF2B5EF4-FFF2-40B4-BE49-F238E27FC236}">
                  <a16:creationId xmlns:a16="http://schemas.microsoft.com/office/drawing/2014/main" id="{1B94DBB6-E200-4896-9DD9-030794212F02}"/>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4" name="図 63">
              <a:extLst>
                <a:ext uri="{FF2B5EF4-FFF2-40B4-BE49-F238E27FC236}">
                  <a16:creationId xmlns:a16="http://schemas.microsoft.com/office/drawing/2014/main" id="{B360C5B2-91DB-4DD6-B04F-49F1EE56348C}"/>
                </a:ext>
              </a:extLst>
            </p:cNvPr>
            <p:cNvPicPr>
              <a:picLocks noChangeAspect="1"/>
            </p:cNvPicPr>
            <p:nvPr/>
          </p:nvPicPr>
          <p:blipFill>
            <a:blip r:embed="rId6"/>
            <a:stretch>
              <a:fillRect/>
            </a:stretch>
          </p:blipFill>
          <p:spPr>
            <a:xfrm>
              <a:off x="221901" y="3733335"/>
              <a:ext cx="452074" cy="449667"/>
            </a:xfrm>
            <a:prstGeom prst="rect">
              <a:avLst/>
            </a:prstGeom>
          </p:spPr>
        </p:pic>
      </p:grpSp>
      <p:grpSp>
        <p:nvGrpSpPr>
          <p:cNvPr id="68" name="グループ化 67">
            <a:extLst>
              <a:ext uri="{FF2B5EF4-FFF2-40B4-BE49-F238E27FC236}">
                <a16:creationId xmlns:a16="http://schemas.microsoft.com/office/drawing/2014/main" id="{A10695C8-7F89-4444-A540-C8154B1D0252}"/>
              </a:ext>
            </a:extLst>
          </p:cNvPr>
          <p:cNvGrpSpPr/>
          <p:nvPr/>
        </p:nvGrpSpPr>
        <p:grpSpPr>
          <a:xfrm>
            <a:off x="7603561" y="1967410"/>
            <a:ext cx="2892832" cy="334323"/>
            <a:chOff x="2695938" y="5401219"/>
            <a:chExt cx="2653901" cy="475851"/>
          </a:xfrm>
        </p:grpSpPr>
        <p:sp>
          <p:nvSpPr>
            <p:cNvPr id="69" name="正方形/長方形 68">
              <a:extLst>
                <a:ext uri="{FF2B5EF4-FFF2-40B4-BE49-F238E27FC236}">
                  <a16:creationId xmlns:a16="http://schemas.microsoft.com/office/drawing/2014/main" id="{A1A28A79-99EA-4FE9-860A-E461231E22A4}"/>
                </a:ext>
              </a:extLst>
            </p:cNvPr>
            <p:cNvSpPr/>
            <p:nvPr/>
          </p:nvSpPr>
          <p:spPr>
            <a:xfrm>
              <a:off x="2695938" y="5401219"/>
              <a:ext cx="2653901" cy="4758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0" name="正方形/長方形 69">
              <a:extLst>
                <a:ext uri="{FF2B5EF4-FFF2-40B4-BE49-F238E27FC236}">
                  <a16:creationId xmlns:a16="http://schemas.microsoft.com/office/drawing/2014/main" id="{A7C22E1B-181A-4C62-B012-253272682C29}"/>
                </a:ext>
              </a:extLst>
            </p:cNvPr>
            <p:cNvSpPr/>
            <p:nvPr/>
          </p:nvSpPr>
          <p:spPr>
            <a:xfrm>
              <a:off x="2903201" y="5459010"/>
              <a:ext cx="2131430" cy="394260"/>
            </a:xfrm>
            <a:prstGeom prst="rect">
              <a:avLst/>
            </a:prstGeom>
          </p:spPr>
          <p:txBody>
            <a:bodyPr wrap="square">
              <a:spAutoFit/>
            </a:bodyPr>
            <a:lstStyle/>
            <a:p>
              <a:pPr algn="ctr"/>
              <a:r>
                <a:rPr lang="ja-JP" altLang="en-US" sz="1200" b="1">
                  <a:solidFill>
                    <a:schemeClr val="bg1"/>
                  </a:solidFill>
                  <a:latin typeface="メイリオ" panose="020B0604030504040204" pitchFamily="50" charset="-128"/>
                  <a:ea typeface="メイリオ" panose="020B0604030504040204" pitchFamily="50" charset="-128"/>
                </a:rPr>
                <a:t>③感染・侵入に成功</a:t>
              </a:r>
            </a:p>
          </p:txBody>
        </p:sp>
      </p:grpSp>
      <p:pic>
        <p:nvPicPr>
          <p:cNvPr id="80" name="図 79">
            <a:extLst>
              <a:ext uri="{FF2B5EF4-FFF2-40B4-BE49-F238E27FC236}">
                <a16:creationId xmlns:a16="http://schemas.microsoft.com/office/drawing/2014/main" id="{A74D4629-CC4F-40FA-AB3F-9F0D8CA1B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6960" y="4052360"/>
            <a:ext cx="861988" cy="861988"/>
          </a:xfrm>
          <a:prstGeom prst="rect">
            <a:avLst/>
          </a:prstGeom>
        </p:spPr>
      </p:pic>
      <p:grpSp>
        <p:nvGrpSpPr>
          <p:cNvPr id="88" name="グループ化 87">
            <a:extLst>
              <a:ext uri="{FF2B5EF4-FFF2-40B4-BE49-F238E27FC236}">
                <a16:creationId xmlns:a16="http://schemas.microsoft.com/office/drawing/2014/main" id="{3A09365A-CD3D-421F-8E59-55C82838F626}"/>
              </a:ext>
            </a:extLst>
          </p:cNvPr>
          <p:cNvGrpSpPr/>
          <p:nvPr/>
        </p:nvGrpSpPr>
        <p:grpSpPr>
          <a:xfrm>
            <a:off x="6920407" y="4298488"/>
            <a:ext cx="452074" cy="449667"/>
            <a:chOff x="221901" y="3733335"/>
            <a:chExt cx="452074" cy="449667"/>
          </a:xfrm>
        </p:grpSpPr>
        <p:sp>
          <p:nvSpPr>
            <p:cNvPr id="89" name="楕円 88">
              <a:extLst>
                <a:ext uri="{FF2B5EF4-FFF2-40B4-BE49-F238E27FC236}">
                  <a16:creationId xmlns:a16="http://schemas.microsoft.com/office/drawing/2014/main" id="{C66445A9-0A42-494A-A27E-FF3C1978E397}"/>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0" name="図 89">
              <a:extLst>
                <a:ext uri="{FF2B5EF4-FFF2-40B4-BE49-F238E27FC236}">
                  <a16:creationId xmlns:a16="http://schemas.microsoft.com/office/drawing/2014/main" id="{C69A6521-400A-4972-9C32-313D95F02F23}"/>
                </a:ext>
              </a:extLst>
            </p:cNvPr>
            <p:cNvPicPr>
              <a:picLocks noChangeAspect="1"/>
            </p:cNvPicPr>
            <p:nvPr/>
          </p:nvPicPr>
          <p:blipFill>
            <a:blip r:embed="rId6"/>
            <a:stretch>
              <a:fillRect/>
            </a:stretch>
          </p:blipFill>
          <p:spPr>
            <a:xfrm>
              <a:off x="221901" y="3733335"/>
              <a:ext cx="452074" cy="449667"/>
            </a:xfrm>
            <a:prstGeom prst="rect">
              <a:avLst/>
            </a:prstGeom>
          </p:spPr>
        </p:pic>
      </p:grpSp>
      <p:pic>
        <p:nvPicPr>
          <p:cNvPr id="92" name="図 91">
            <a:extLst>
              <a:ext uri="{FF2B5EF4-FFF2-40B4-BE49-F238E27FC236}">
                <a16:creationId xmlns:a16="http://schemas.microsoft.com/office/drawing/2014/main" id="{910CECDD-58B7-4E52-839C-CE7A3D48CB47}"/>
              </a:ext>
            </a:extLst>
          </p:cNvPr>
          <p:cNvPicPr>
            <a:picLocks noChangeAspect="1"/>
          </p:cNvPicPr>
          <p:nvPr/>
        </p:nvPicPr>
        <p:blipFill>
          <a:blip r:embed="rId5"/>
          <a:stretch>
            <a:fillRect/>
          </a:stretch>
        </p:blipFill>
        <p:spPr>
          <a:xfrm>
            <a:off x="8173839" y="3300228"/>
            <a:ext cx="472354" cy="472354"/>
          </a:xfrm>
          <a:prstGeom prst="rect">
            <a:avLst/>
          </a:prstGeom>
        </p:spPr>
      </p:pic>
      <p:pic>
        <p:nvPicPr>
          <p:cNvPr id="94" name="図 93">
            <a:extLst>
              <a:ext uri="{FF2B5EF4-FFF2-40B4-BE49-F238E27FC236}">
                <a16:creationId xmlns:a16="http://schemas.microsoft.com/office/drawing/2014/main" id="{4B0B2D09-CC52-43C5-ADB2-656810F0F3B8}"/>
              </a:ext>
            </a:extLst>
          </p:cNvPr>
          <p:cNvPicPr>
            <a:picLocks noChangeAspect="1"/>
          </p:cNvPicPr>
          <p:nvPr/>
        </p:nvPicPr>
        <p:blipFill>
          <a:blip r:embed="rId7"/>
          <a:stretch>
            <a:fillRect/>
          </a:stretch>
        </p:blipFill>
        <p:spPr>
          <a:xfrm>
            <a:off x="10079573" y="4438314"/>
            <a:ext cx="470134" cy="470134"/>
          </a:xfrm>
          <a:prstGeom prst="rect">
            <a:avLst/>
          </a:prstGeom>
        </p:spPr>
      </p:pic>
      <p:pic>
        <p:nvPicPr>
          <p:cNvPr id="96" name="図 95">
            <a:extLst>
              <a:ext uri="{FF2B5EF4-FFF2-40B4-BE49-F238E27FC236}">
                <a16:creationId xmlns:a16="http://schemas.microsoft.com/office/drawing/2014/main" id="{53611D92-0243-499A-B55F-9D34E6594F92}"/>
              </a:ext>
            </a:extLst>
          </p:cNvPr>
          <p:cNvPicPr>
            <a:picLocks noChangeAspect="1"/>
          </p:cNvPicPr>
          <p:nvPr/>
        </p:nvPicPr>
        <p:blipFill>
          <a:blip r:embed="rId5"/>
          <a:stretch>
            <a:fillRect/>
          </a:stretch>
        </p:blipFill>
        <p:spPr>
          <a:xfrm>
            <a:off x="10105275" y="3300228"/>
            <a:ext cx="472354" cy="472354"/>
          </a:xfrm>
          <a:prstGeom prst="rect">
            <a:avLst/>
          </a:prstGeom>
        </p:spPr>
      </p:pic>
      <p:grpSp>
        <p:nvGrpSpPr>
          <p:cNvPr id="113" name="グループ化 112">
            <a:extLst>
              <a:ext uri="{FF2B5EF4-FFF2-40B4-BE49-F238E27FC236}">
                <a16:creationId xmlns:a16="http://schemas.microsoft.com/office/drawing/2014/main" id="{A7845D6E-B673-4D7A-BFA3-7D7FEE72D74B}"/>
              </a:ext>
            </a:extLst>
          </p:cNvPr>
          <p:cNvGrpSpPr/>
          <p:nvPr/>
        </p:nvGrpSpPr>
        <p:grpSpPr>
          <a:xfrm>
            <a:off x="3220754" y="2844553"/>
            <a:ext cx="1486613" cy="777717"/>
            <a:chOff x="2668495" y="5401219"/>
            <a:chExt cx="1486613" cy="1106945"/>
          </a:xfrm>
        </p:grpSpPr>
        <p:sp>
          <p:nvSpPr>
            <p:cNvPr id="114" name="正方形/長方形 113">
              <a:extLst>
                <a:ext uri="{FF2B5EF4-FFF2-40B4-BE49-F238E27FC236}">
                  <a16:creationId xmlns:a16="http://schemas.microsoft.com/office/drawing/2014/main" id="{5CE15438-E94C-4501-B6BF-AF15A9210DF0}"/>
                </a:ext>
              </a:extLst>
            </p:cNvPr>
            <p:cNvSpPr/>
            <p:nvPr/>
          </p:nvSpPr>
          <p:spPr>
            <a:xfrm>
              <a:off x="2695939" y="5401219"/>
              <a:ext cx="1417446" cy="11069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5" name="正方形/長方形 114">
              <a:extLst>
                <a:ext uri="{FF2B5EF4-FFF2-40B4-BE49-F238E27FC236}">
                  <a16:creationId xmlns:a16="http://schemas.microsoft.com/office/drawing/2014/main" id="{CD6C3454-F841-45B3-AB98-9C60469D9983}"/>
                </a:ext>
              </a:extLst>
            </p:cNvPr>
            <p:cNvSpPr/>
            <p:nvPr/>
          </p:nvSpPr>
          <p:spPr>
            <a:xfrm>
              <a:off x="2668495" y="5459009"/>
              <a:ext cx="1486613" cy="919940"/>
            </a:xfrm>
            <a:prstGeom prst="rect">
              <a:avLst/>
            </a:prstGeom>
          </p:spPr>
          <p:txBody>
            <a:bodyPr wrap="square">
              <a:spAutoFit/>
            </a:bodyPr>
            <a:lstStyle/>
            <a:p>
              <a:pPr algn="ctr"/>
              <a:r>
                <a:rPr lang="ja-JP" altLang="en-US" sz="1200" b="1">
                  <a:solidFill>
                    <a:schemeClr val="bg1"/>
                  </a:solidFill>
                  <a:latin typeface="メイリオ" panose="020B0604030504040204" pitchFamily="50" charset="-128"/>
                  <a:ea typeface="メイリオ" panose="020B0604030504040204" pitchFamily="50" charset="-128"/>
                </a:rPr>
                <a:t>④</a:t>
              </a:r>
              <a:endParaRPr lang="en-US" altLang="ja-JP" sz="1200" b="1">
                <a:solidFill>
                  <a:schemeClr val="bg1"/>
                </a:solidFill>
                <a:latin typeface="メイリオ" panose="020B0604030504040204" pitchFamily="50" charset="-128"/>
                <a:ea typeface="メイリオ" panose="020B0604030504040204" pitchFamily="50" charset="-128"/>
              </a:endParaRPr>
            </a:p>
            <a:p>
              <a:pPr algn="ctr"/>
              <a:r>
                <a:rPr lang="ja-JP" altLang="en-US" sz="1200" b="1">
                  <a:solidFill>
                    <a:schemeClr val="bg1"/>
                  </a:solidFill>
                  <a:latin typeface="メイリオ" panose="020B0604030504040204" pitchFamily="50" charset="-128"/>
                  <a:ea typeface="メイリオ" panose="020B0604030504040204" pitchFamily="50" charset="-128"/>
                </a:rPr>
                <a:t>関連企業を</a:t>
              </a:r>
            </a:p>
            <a:p>
              <a:pPr algn="ctr"/>
              <a:r>
                <a:rPr lang="ja-JP" altLang="en-US" sz="1200" b="1">
                  <a:solidFill>
                    <a:schemeClr val="bg1"/>
                  </a:solidFill>
                  <a:latin typeface="メイリオ" panose="020B0604030504040204" pitchFamily="50" charset="-128"/>
                  <a:ea typeface="メイリオ" panose="020B0604030504040204" pitchFamily="50" charset="-128"/>
                </a:rPr>
                <a:t>踏み台に攻撃成功</a:t>
              </a:r>
            </a:p>
          </p:txBody>
        </p:sp>
      </p:grpSp>
      <p:grpSp>
        <p:nvGrpSpPr>
          <p:cNvPr id="108" name="グループ化 107">
            <a:extLst>
              <a:ext uri="{FF2B5EF4-FFF2-40B4-BE49-F238E27FC236}">
                <a16:creationId xmlns:a16="http://schemas.microsoft.com/office/drawing/2014/main" id="{FAC58DFC-2594-4980-9868-2071AF1A614F}"/>
              </a:ext>
            </a:extLst>
          </p:cNvPr>
          <p:cNvGrpSpPr/>
          <p:nvPr/>
        </p:nvGrpSpPr>
        <p:grpSpPr>
          <a:xfrm>
            <a:off x="3041479" y="2685568"/>
            <a:ext cx="452074" cy="449667"/>
            <a:chOff x="221901" y="3733335"/>
            <a:chExt cx="452074" cy="449667"/>
          </a:xfrm>
        </p:grpSpPr>
        <p:sp>
          <p:nvSpPr>
            <p:cNvPr id="109" name="楕円 108">
              <a:extLst>
                <a:ext uri="{FF2B5EF4-FFF2-40B4-BE49-F238E27FC236}">
                  <a16:creationId xmlns:a16="http://schemas.microsoft.com/office/drawing/2014/main" id="{52EEE6C9-6C72-462F-95CD-3AF2A7EAFE83}"/>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0" name="図 109">
              <a:extLst>
                <a:ext uri="{FF2B5EF4-FFF2-40B4-BE49-F238E27FC236}">
                  <a16:creationId xmlns:a16="http://schemas.microsoft.com/office/drawing/2014/main" id="{C8A1D7A4-939B-45DB-B06D-57F875275FAB}"/>
                </a:ext>
              </a:extLst>
            </p:cNvPr>
            <p:cNvPicPr>
              <a:picLocks noChangeAspect="1"/>
            </p:cNvPicPr>
            <p:nvPr/>
          </p:nvPicPr>
          <p:blipFill>
            <a:blip r:embed="rId6"/>
            <a:stretch>
              <a:fillRect/>
            </a:stretch>
          </p:blipFill>
          <p:spPr>
            <a:xfrm>
              <a:off x="221901" y="3733335"/>
              <a:ext cx="452074" cy="449667"/>
            </a:xfrm>
            <a:prstGeom prst="rect">
              <a:avLst/>
            </a:prstGeom>
          </p:spPr>
        </p:pic>
      </p:grpSp>
      <p:pic>
        <p:nvPicPr>
          <p:cNvPr id="8" name="図 7">
            <a:extLst>
              <a:ext uri="{FF2B5EF4-FFF2-40B4-BE49-F238E27FC236}">
                <a16:creationId xmlns:a16="http://schemas.microsoft.com/office/drawing/2014/main" id="{D6ECD2F5-8E66-4198-A15E-CAB382B60D7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716863" y="3981337"/>
            <a:ext cx="913953" cy="913953"/>
          </a:xfrm>
          <a:prstGeom prst="rect">
            <a:avLst/>
          </a:prstGeom>
        </p:spPr>
      </p:pic>
      <p:pic>
        <p:nvPicPr>
          <p:cNvPr id="45" name="図 44">
            <a:extLst>
              <a:ext uri="{FF2B5EF4-FFF2-40B4-BE49-F238E27FC236}">
                <a16:creationId xmlns:a16="http://schemas.microsoft.com/office/drawing/2014/main" id="{76F811E4-50AB-4A0C-9E92-75969A4CBC22}"/>
              </a:ext>
            </a:extLst>
          </p:cNvPr>
          <p:cNvPicPr>
            <a:picLocks noChangeAspect="1"/>
          </p:cNvPicPr>
          <p:nvPr/>
        </p:nvPicPr>
        <p:blipFill>
          <a:blip r:embed="rId7"/>
          <a:stretch>
            <a:fillRect/>
          </a:stretch>
        </p:blipFill>
        <p:spPr>
          <a:xfrm>
            <a:off x="8166797" y="4438314"/>
            <a:ext cx="470134" cy="470134"/>
          </a:xfrm>
          <a:prstGeom prst="rect">
            <a:avLst/>
          </a:prstGeom>
        </p:spPr>
      </p:pic>
      <p:sp>
        <p:nvSpPr>
          <p:cNvPr id="139" name="フリーフォーム: 図形 138">
            <a:extLst>
              <a:ext uri="{FF2B5EF4-FFF2-40B4-BE49-F238E27FC236}">
                <a16:creationId xmlns:a16="http://schemas.microsoft.com/office/drawing/2014/main" id="{0A7BAF4C-DE87-4BC3-A61F-0B1548038B2E}"/>
              </a:ext>
            </a:extLst>
          </p:cNvPr>
          <p:cNvSpPr/>
          <p:nvPr/>
        </p:nvSpPr>
        <p:spPr>
          <a:xfrm>
            <a:off x="1869440" y="4333732"/>
            <a:ext cx="3708400" cy="860471"/>
          </a:xfrm>
          <a:custGeom>
            <a:avLst/>
            <a:gdLst>
              <a:gd name="connsiteX0" fmla="*/ 0 w 3708400"/>
              <a:gd name="connsiteY0" fmla="*/ 457200 h 1056640"/>
              <a:gd name="connsiteX1" fmla="*/ 0 w 3708400"/>
              <a:gd name="connsiteY1" fmla="*/ 1056640 h 1056640"/>
              <a:gd name="connsiteX2" fmla="*/ 3708400 w 3708400"/>
              <a:gd name="connsiteY2" fmla="*/ 1056640 h 1056640"/>
              <a:gd name="connsiteX3" fmla="*/ 3708400 w 3708400"/>
              <a:gd name="connsiteY3" fmla="*/ 0 h 1056640"/>
            </a:gdLst>
            <a:ahLst/>
            <a:cxnLst>
              <a:cxn ang="0">
                <a:pos x="connsiteX0" y="connsiteY0"/>
              </a:cxn>
              <a:cxn ang="0">
                <a:pos x="connsiteX1" y="connsiteY1"/>
              </a:cxn>
              <a:cxn ang="0">
                <a:pos x="connsiteX2" y="connsiteY2"/>
              </a:cxn>
              <a:cxn ang="0">
                <a:pos x="connsiteX3" y="connsiteY3"/>
              </a:cxn>
            </a:cxnLst>
            <a:rect l="l" t="t" r="r" b="b"/>
            <a:pathLst>
              <a:path w="3708400" h="1056640">
                <a:moveTo>
                  <a:pt x="0" y="457200"/>
                </a:moveTo>
                <a:lnTo>
                  <a:pt x="0" y="1056640"/>
                </a:lnTo>
                <a:lnTo>
                  <a:pt x="3708400" y="1056640"/>
                </a:lnTo>
                <a:lnTo>
                  <a:pt x="3708400" y="0"/>
                </a:lnTo>
              </a:path>
            </a:pathLst>
          </a:custGeom>
          <a:ln w="12700">
            <a:solidFill>
              <a:schemeClr val="bg1">
                <a:lumMod val="5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F59061CF-F65A-41AD-A922-A3A8B3E01DF2}"/>
              </a:ext>
            </a:extLst>
          </p:cNvPr>
          <p:cNvPicPr>
            <a:picLocks noChangeAspect="1"/>
          </p:cNvPicPr>
          <p:nvPr/>
        </p:nvPicPr>
        <p:blipFill rotWithShape="1">
          <a:blip r:embed="rId9"/>
          <a:srcRect b="37044"/>
          <a:stretch/>
        </p:blipFill>
        <p:spPr>
          <a:xfrm>
            <a:off x="3075059" y="4908448"/>
            <a:ext cx="1141289" cy="718508"/>
          </a:xfrm>
          <a:prstGeom prst="rect">
            <a:avLst/>
          </a:prstGeom>
        </p:spPr>
      </p:pic>
      <p:sp>
        <p:nvSpPr>
          <p:cNvPr id="5" name="十字形 4">
            <a:extLst>
              <a:ext uri="{FF2B5EF4-FFF2-40B4-BE49-F238E27FC236}">
                <a16:creationId xmlns:a16="http://schemas.microsoft.com/office/drawing/2014/main" id="{91168821-3ED7-4590-B665-4017CF66FCE6}"/>
              </a:ext>
            </a:extLst>
          </p:cNvPr>
          <p:cNvSpPr/>
          <p:nvPr/>
        </p:nvSpPr>
        <p:spPr>
          <a:xfrm rot="2700000">
            <a:off x="1664877" y="4987860"/>
            <a:ext cx="395075" cy="395075"/>
          </a:xfrm>
          <a:prstGeom prst="plus">
            <a:avLst>
              <a:gd name="adj" fmla="val 41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十字形 136">
            <a:extLst>
              <a:ext uri="{FF2B5EF4-FFF2-40B4-BE49-F238E27FC236}">
                <a16:creationId xmlns:a16="http://schemas.microsoft.com/office/drawing/2014/main" id="{7BF70823-F367-4478-8B50-B4C9F2872B7C}"/>
              </a:ext>
            </a:extLst>
          </p:cNvPr>
          <p:cNvSpPr/>
          <p:nvPr/>
        </p:nvSpPr>
        <p:spPr>
          <a:xfrm rot="2700000">
            <a:off x="5383361" y="4661915"/>
            <a:ext cx="395075" cy="395075"/>
          </a:xfrm>
          <a:prstGeom prst="plus">
            <a:avLst>
              <a:gd name="adj" fmla="val 41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1" name="グループ化 140">
            <a:extLst>
              <a:ext uri="{FF2B5EF4-FFF2-40B4-BE49-F238E27FC236}">
                <a16:creationId xmlns:a16="http://schemas.microsoft.com/office/drawing/2014/main" id="{4F215E20-B129-48F2-8EBB-5781A1B32BA6}"/>
              </a:ext>
            </a:extLst>
          </p:cNvPr>
          <p:cNvGrpSpPr/>
          <p:nvPr/>
        </p:nvGrpSpPr>
        <p:grpSpPr>
          <a:xfrm>
            <a:off x="1234566" y="2711031"/>
            <a:ext cx="1344192" cy="1473028"/>
            <a:chOff x="1234566" y="2857858"/>
            <a:chExt cx="1344192" cy="1473028"/>
          </a:xfrm>
        </p:grpSpPr>
        <p:sp>
          <p:nvSpPr>
            <p:cNvPr id="140" name="フリーフォーム: 図形 139">
              <a:extLst>
                <a:ext uri="{FF2B5EF4-FFF2-40B4-BE49-F238E27FC236}">
                  <a16:creationId xmlns:a16="http://schemas.microsoft.com/office/drawing/2014/main" id="{000B0F4A-B710-4940-BCD3-37DB9B6DADB5}"/>
                </a:ext>
              </a:extLst>
            </p:cNvPr>
            <p:cNvSpPr/>
            <p:nvPr/>
          </p:nvSpPr>
          <p:spPr>
            <a:xfrm>
              <a:off x="1549400" y="2880360"/>
              <a:ext cx="736600" cy="1285240"/>
            </a:xfrm>
            <a:custGeom>
              <a:avLst/>
              <a:gdLst>
                <a:gd name="connsiteX0" fmla="*/ 350520 w 736600"/>
                <a:gd name="connsiteY0" fmla="*/ 0 h 1285240"/>
                <a:gd name="connsiteX1" fmla="*/ 233680 w 736600"/>
                <a:gd name="connsiteY1" fmla="*/ 76200 h 1285240"/>
                <a:gd name="connsiteX2" fmla="*/ 182880 w 736600"/>
                <a:gd name="connsiteY2" fmla="*/ 233680 h 1285240"/>
                <a:gd name="connsiteX3" fmla="*/ 116840 w 736600"/>
                <a:gd name="connsiteY3" fmla="*/ 304800 h 1285240"/>
                <a:gd name="connsiteX4" fmla="*/ 10160 w 736600"/>
                <a:gd name="connsiteY4" fmla="*/ 350520 h 1285240"/>
                <a:gd name="connsiteX5" fmla="*/ 0 w 736600"/>
                <a:gd name="connsiteY5" fmla="*/ 1285240 h 1285240"/>
                <a:gd name="connsiteX6" fmla="*/ 655320 w 736600"/>
                <a:gd name="connsiteY6" fmla="*/ 1285240 h 1285240"/>
                <a:gd name="connsiteX7" fmla="*/ 695960 w 736600"/>
                <a:gd name="connsiteY7" fmla="*/ 1117600 h 1285240"/>
                <a:gd name="connsiteX8" fmla="*/ 736600 w 736600"/>
                <a:gd name="connsiteY8" fmla="*/ 990600 h 1285240"/>
                <a:gd name="connsiteX9" fmla="*/ 721360 w 736600"/>
                <a:gd name="connsiteY9" fmla="*/ 340360 h 1285240"/>
                <a:gd name="connsiteX10" fmla="*/ 635000 w 736600"/>
                <a:gd name="connsiteY10" fmla="*/ 320040 h 1285240"/>
                <a:gd name="connsiteX11" fmla="*/ 533400 w 736600"/>
                <a:gd name="connsiteY11" fmla="*/ 228600 h 1285240"/>
                <a:gd name="connsiteX12" fmla="*/ 502920 w 736600"/>
                <a:gd name="connsiteY12" fmla="*/ 101600 h 1285240"/>
                <a:gd name="connsiteX13" fmla="*/ 447040 w 736600"/>
                <a:gd name="connsiteY13" fmla="*/ 25400 h 1285240"/>
                <a:gd name="connsiteX14" fmla="*/ 304800 w 736600"/>
                <a:gd name="connsiteY14" fmla="*/ 25400 h 1285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6600" h="1285240">
                  <a:moveTo>
                    <a:pt x="350520" y="0"/>
                  </a:moveTo>
                  <a:lnTo>
                    <a:pt x="233680" y="76200"/>
                  </a:lnTo>
                  <a:lnTo>
                    <a:pt x="182880" y="233680"/>
                  </a:lnTo>
                  <a:lnTo>
                    <a:pt x="116840" y="304800"/>
                  </a:lnTo>
                  <a:lnTo>
                    <a:pt x="10160" y="350520"/>
                  </a:lnTo>
                  <a:lnTo>
                    <a:pt x="0" y="1285240"/>
                  </a:lnTo>
                  <a:lnTo>
                    <a:pt x="655320" y="1285240"/>
                  </a:lnTo>
                  <a:lnTo>
                    <a:pt x="695960" y="1117600"/>
                  </a:lnTo>
                  <a:lnTo>
                    <a:pt x="736600" y="990600"/>
                  </a:lnTo>
                  <a:lnTo>
                    <a:pt x="721360" y="340360"/>
                  </a:lnTo>
                  <a:lnTo>
                    <a:pt x="635000" y="320040"/>
                  </a:lnTo>
                  <a:lnTo>
                    <a:pt x="533400" y="228600"/>
                  </a:lnTo>
                  <a:lnTo>
                    <a:pt x="502920" y="101600"/>
                  </a:lnTo>
                  <a:lnTo>
                    <a:pt x="447040" y="25400"/>
                  </a:lnTo>
                  <a:lnTo>
                    <a:pt x="304800" y="2540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3D5A6F48-D6BD-4DAD-9C77-C90C495A89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234566" y="2857858"/>
              <a:ext cx="1344192" cy="1344192"/>
            </a:xfrm>
            <a:prstGeom prst="rect">
              <a:avLst/>
            </a:prstGeom>
          </p:spPr>
        </p:pic>
        <p:pic>
          <p:nvPicPr>
            <p:cNvPr id="16" name="図 15">
              <a:extLst>
                <a:ext uri="{FF2B5EF4-FFF2-40B4-BE49-F238E27FC236}">
                  <a16:creationId xmlns:a16="http://schemas.microsoft.com/office/drawing/2014/main" id="{97C66F68-C5A3-42E7-94EC-577AE427804A}"/>
                </a:ext>
              </a:extLst>
            </p:cNvPr>
            <p:cNvPicPr>
              <a:picLocks noChangeAspect="1"/>
            </p:cNvPicPr>
            <p:nvPr/>
          </p:nvPicPr>
          <p:blipFill>
            <a:blip r:embed="rId5"/>
            <a:stretch>
              <a:fillRect/>
            </a:stretch>
          </p:blipFill>
          <p:spPr>
            <a:xfrm>
              <a:off x="2006536" y="3769097"/>
              <a:ext cx="561789" cy="561789"/>
            </a:xfrm>
            <a:prstGeom prst="rect">
              <a:avLst/>
            </a:prstGeom>
          </p:spPr>
        </p:pic>
      </p:grpSp>
    </p:spTree>
    <p:extLst>
      <p:ext uri="{BB962C8B-B14F-4D97-AF65-F5344CB8AC3E}">
        <p14:creationId xmlns:p14="http://schemas.microsoft.com/office/powerpoint/2010/main" val="360016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E215A50E-BBDB-41C2-B5B4-84D37FFE8A69}"/>
              </a:ext>
            </a:extLst>
          </p:cNvPr>
          <p:cNvSpPr>
            <a:spLocks noGrp="1"/>
          </p:cNvSpPr>
          <p:nvPr>
            <p:ph type="body" sz="quarter" idx="15"/>
          </p:nvPr>
        </p:nvSpPr>
        <p:spPr>
          <a:xfrm>
            <a:off x="413589" y="1321318"/>
            <a:ext cx="11074573" cy="312393"/>
          </a:xfrm>
        </p:spPr>
        <p:txBody>
          <a:bodyPr/>
          <a:lstStyle/>
          <a:p>
            <a:r>
              <a:rPr kumimoji="1" lang="ja-JP" altLang="en-US"/>
              <a:t>現在主流となっているやシグネチャ型は、攻撃を受けてからパッチを作成します。その間は攻撃を防ぐ手出てはありません</a:t>
            </a:r>
          </a:p>
        </p:txBody>
      </p:sp>
      <p:sp>
        <p:nvSpPr>
          <p:cNvPr id="3" name="テキスト プレースホルダー 2">
            <a:extLst>
              <a:ext uri="{FF2B5EF4-FFF2-40B4-BE49-F238E27FC236}">
                <a16:creationId xmlns:a16="http://schemas.microsoft.com/office/drawing/2014/main" id="{D426E0C2-A32D-4050-8AB1-E8A51EA2F695}"/>
              </a:ext>
            </a:extLst>
          </p:cNvPr>
          <p:cNvSpPr>
            <a:spLocks noGrp="1"/>
          </p:cNvSpPr>
          <p:nvPr>
            <p:ph type="body" sz="quarter" idx="11"/>
          </p:nvPr>
        </p:nvSpPr>
        <p:spPr/>
        <p:txBody>
          <a:bodyPr/>
          <a:lstStyle/>
          <a:p>
            <a:r>
              <a:rPr lang="ja-JP" altLang="en-US"/>
              <a:t>従来型ウイルス対策ソフトの実態</a:t>
            </a:r>
          </a:p>
        </p:txBody>
      </p:sp>
      <p:sp>
        <p:nvSpPr>
          <p:cNvPr id="5" name="テキスト プレースホルダー 4">
            <a:extLst>
              <a:ext uri="{FF2B5EF4-FFF2-40B4-BE49-F238E27FC236}">
                <a16:creationId xmlns:a16="http://schemas.microsoft.com/office/drawing/2014/main" id="{1C4F28DC-2412-4D51-B90D-49C252E5BA40}"/>
              </a:ext>
            </a:extLst>
          </p:cNvPr>
          <p:cNvSpPr>
            <a:spLocks noGrp="1"/>
          </p:cNvSpPr>
          <p:nvPr>
            <p:ph type="body" sz="quarter" idx="13"/>
          </p:nvPr>
        </p:nvSpPr>
        <p:spPr>
          <a:xfrm>
            <a:off x="359197" y="892860"/>
            <a:ext cx="11505576" cy="452432"/>
          </a:xfrm>
        </p:spPr>
        <p:txBody>
          <a:bodyPr/>
          <a:lstStyle/>
          <a:p>
            <a:r>
              <a:rPr kumimoji="1" lang="ja-JP" altLang="en-US"/>
              <a:t>未知のマルウェアは既存アンチウイルスの検知方式では攻撃を受けてしまう期間が発生</a:t>
            </a:r>
          </a:p>
        </p:txBody>
      </p:sp>
      <p:sp>
        <p:nvSpPr>
          <p:cNvPr id="2" name="タイトル 1"/>
          <p:cNvSpPr>
            <a:spLocks noGrp="1"/>
          </p:cNvSpPr>
          <p:nvPr>
            <p:ph type="title" idx="4294967295"/>
          </p:nvPr>
        </p:nvSpPr>
        <p:spPr>
          <a:xfrm>
            <a:off x="0" y="0"/>
            <a:ext cx="0" cy="0"/>
          </a:xfrm>
        </p:spPr>
        <p:txBody>
          <a:bodyPr/>
          <a:lstStyle/>
          <a:p>
            <a:r>
              <a:rPr kumimoji="1" lang="ja-JP" altLang="en-US"/>
              <a:t>　</a:t>
            </a:r>
          </a:p>
        </p:txBody>
      </p:sp>
      <p:cxnSp>
        <p:nvCxnSpPr>
          <p:cNvPr id="15" name="直線コネクタ 14"/>
          <p:cNvCxnSpPr/>
          <p:nvPr/>
        </p:nvCxnSpPr>
        <p:spPr bwMode="auto">
          <a:xfrm flipH="1">
            <a:off x="1851512" y="5066023"/>
            <a:ext cx="7328138" cy="11304"/>
          </a:xfrm>
          <a:prstGeom prst="line">
            <a:avLst/>
          </a:prstGeom>
          <a:noFill/>
          <a:ln w="19050" cap="flat" cmpd="sng" algn="ctr">
            <a:solidFill>
              <a:schemeClr val="tx1"/>
            </a:solidFill>
            <a:prstDash val="solid"/>
            <a:round/>
            <a:headEnd type="arrow" w="med" len="med"/>
            <a:tailEnd type="none" w="med" len="med"/>
          </a:ln>
          <a:effectLst/>
        </p:spPr>
      </p:cxnSp>
      <p:cxnSp>
        <p:nvCxnSpPr>
          <p:cNvPr id="17" name="直線コネクタ 16"/>
          <p:cNvCxnSpPr/>
          <p:nvPr/>
        </p:nvCxnSpPr>
        <p:spPr bwMode="auto">
          <a:xfrm>
            <a:off x="1758253" y="3995552"/>
            <a:ext cx="177611" cy="0"/>
          </a:xfrm>
          <a:prstGeom prst="line">
            <a:avLst/>
          </a:prstGeom>
          <a:noFill/>
          <a:ln w="19050" cap="flat" cmpd="sng" algn="ctr">
            <a:solidFill>
              <a:schemeClr val="tx1"/>
            </a:solidFill>
            <a:prstDash val="solid"/>
            <a:round/>
            <a:headEnd type="none" w="med" len="med"/>
            <a:tailEnd type="none" w="med" len="med"/>
          </a:ln>
          <a:effectLst/>
        </p:spPr>
      </p:cxnSp>
      <p:sp>
        <p:nvSpPr>
          <p:cNvPr id="20" name="テキスト ボックス 19"/>
          <p:cNvSpPr txBox="1"/>
          <p:nvPr/>
        </p:nvSpPr>
        <p:spPr bwMode="auto">
          <a:xfrm>
            <a:off x="1041783" y="2198571"/>
            <a:ext cx="727358"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100%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1031781" y="3851773"/>
            <a:ext cx="737359"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50%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bwMode="auto">
          <a:xfrm>
            <a:off x="9199123" y="4967533"/>
            <a:ext cx="1172224" cy="261610"/>
          </a:xfrm>
          <a:prstGeom prst="rect">
            <a:avLst/>
          </a:prstGeom>
          <a:noFill/>
          <a:ln w="3175" cap="rnd">
            <a:noFill/>
            <a:miter lim="800000"/>
            <a:headEnd/>
            <a:tailEnd/>
          </a:ln>
          <a:effectLst/>
        </p:spPr>
        <p:txBody>
          <a:bodyPr wrap="square" rtlCol="0">
            <a:spAutoFit/>
          </a:bodyPr>
          <a:lstStyle/>
          <a:p>
            <a:r>
              <a:rPr lang="ja-JP" altLang="en-US" sz="11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時間経過</a:t>
            </a:r>
          </a:p>
        </p:txBody>
      </p:sp>
      <p:cxnSp>
        <p:nvCxnSpPr>
          <p:cNvPr id="32" name="直線コネクタ 31"/>
          <p:cNvCxnSpPr>
            <a:cxnSpLocks/>
          </p:cNvCxnSpPr>
          <p:nvPr/>
        </p:nvCxnSpPr>
        <p:spPr bwMode="auto">
          <a:xfrm rot="5400000">
            <a:off x="3801239" y="5077015"/>
            <a:ext cx="177611" cy="0"/>
          </a:xfrm>
          <a:prstGeom prst="line">
            <a:avLst/>
          </a:prstGeom>
          <a:noFill/>
          <a:ln w="19050" cap="flat" cmpd="sng" algn="ctr">
            <a:solidFill>
              <a:schemeClr val="tx1"/>
            </a:solidFill>
            <a:prstDash val="solid"/>
            <a:round/>
            <a:headEnd type="none" w="med" len="med"/>
            <a:tailEnd type="none" w="med" len="med"/>
          </a:ln>
          <a:effectLst/>
        </p:spPr>
      </p:cxnSp>
      <p:cxnSp>
        <p:nvCxnSpPr>
          <p:cNvPr id="33" name="直線コネクタ 32"/>
          <p:cNvCxnSpPr/>
          <p:nvPr/>
        </p:nvCxnSpPr>
        <p:spPr bwMode="auto">
          <a:xfrm rot="5400000">
            <a:off x="5447851" y="5077015"/>
            <a:ext cx="177611" cy="0"/>
          </a:xfrm>
          <a:prstGeom prst="line">
            <a:avLst/>
          </a:prstGeom>
          <a:noFill/>
          <a:ln w="19050" cap="flat" cmpd="sng" algn="ctr">
            <a:solidFill>
              <a:schemeClr val="tx1"/>
            </a:solidFill>
            <a:prstDash val="solid"/>
            <a:round/>
            <a:headEnd type="none" w="med" len="med"/>
            <a:tailEnd type="none" w="med" len="med"/>
          </a:ln>
          <a:effectLst/>
        </p:spPr>
      </p:cxnSp>
      <p:sp>
        <p:nvSpPr>
          <p:cNvPr id="34" name="テキスト ボックス 33"/>
          <p:cNvSpPr txBox="1"/>
          <p:nvPr/>
        </p:nvSpPr>
        <p:spPr bwMode="auto">
          <a:xfrm>
            <a:off x="2968372" y="5248854"/>
            <a:ext cx="2037702"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AV</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メーカーに報告される</a:t>
            </a:r>
          </a:p>
        </p:txBody>
      </p:sp>
      <p:sp>
        <p:nvSpPr>
          <p:cNvPr id="35" name="テキスト ボックス 34"/>
          <p:cNvSpPr txBox="1"/>
          <p:nvPr/>
        </p:nvSpPr>
        <p:spPr bwMode="auto">
          <a:xfrm>
            <a:off x="5109544" y="5341187"/>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１週間後</a:t>
            </a:r>
          </a:p>
        </p:txBody>
      </p:sp>
      <p:sp>
        <p:nvSpPr>
          <p:cNvPr id="42" name="テキスト ボックス 41"/>
          <p:cNvSpPr txBox="1"/>
          <p:nvPr/>
        </p:nvSpPr>
        <p:spPr bwMode="auto">
          <a:xfrm>
            <a:off x="1236308" y="5462224"/>
            <a:ext cx="532831" cy="300617"/>
          </a:xfrm>
          <a:prstGeom prst="rect">
            <a:avLst/>
          </a:prstGeom>
          <a:noFill/>
          <a:ln w="3175" cap="rnd">
            <a:noFill/>
            <a:miter lim="800000"/>
            <a:headEnd/>
            <a:tailEnd/>
          </a:ln>
          <a:effectLst/>
        </p:spPr>
        <p:txBody>
          <a:bodyPr wrap="square" rtlCol="0">
            <a:spAutoFit/>
          </a:bodyPr>
          <a:lstStyle/>
          <a:p>
            <a:pPr algn="r"/>
            <a:r>
              <a:rPr lang="en-US" altLang="ja-JP" sz="1050" kern="0">
                <a:latin typeface="メイリオ" panose="020B0604030504040204" pitchFamily="50" charset="-128"/>
                <a:ea typeface="メイリオ" panose="020B0604030504040204" pitchFamily="50" charset="-128"/>
                <a:cs typeface="メイリオ" panose="020B0604030504040204" pitchFamily="50" charset="-128"/>
              </a:rPr>
              <a:t> 0%</a:t>
            </a:r>
            <a:endParaRPr lang="ja-JP" altLang="en-US" sz="1050" kern="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4" name="直線コネクタ 43"/>
          <p:cNvCxnSpPr/>
          <p:nvPr/>
        </p:nvCxnSpPr>
        <p:spPr bwMode="auto">
          <a:xfrm rot="5400000">
            <a:off x="8412831" y="5077016"/>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5" name="テキスト ボックス 44"/>
          <p:cNvSpPr txBox="1"/>
          <p:nvPr/>
        </p:nvSpPr>
        <p:spPr bwMode="auto">
          <a:xfrm>
            <a:off x="8074978" y="5341187"/>
            <a:ext cx="854223" cy="276999"/>
          </a:xfrm>
          <a:prstGeom prst="rect">
            <a:avLst/>
          </a:prstGeom>
          <a:noFill/>
          <a:ln w="3175" cap="rnd">
            <a:noFill/>
            <a:miter lim="800000"/>
            <a:headEnd/>
            <a:tailEnd/>
          </a:ln>
          <a:effectLst/>
        </p:spPr>
        <p:txBody>
          <a:bodyPr wrap="square" rtlCol="0">
            <a:spAutoFit/>
          </a:bodyPr>
          <a:lstStyle/>
          <a:p>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数ヶ月後</a:t>
            </a:r>
          </a:p>
        </p:txBody>
      </p:sp>
      <p:cxnSp>
        <p:nvCxnSpPr>
          <p:cNvPr id="47" name="直線コネクタ 46"/>
          <p:cNvCxnSpPr/>
          <p:nvPr/>
        </p:nvCxnSpPr>
        <p:spPr bwMode="auto">
          <a:xfrm rot="5400000">
            <a:off x="2308142" y="5077015"/>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8" name="テキスト ボックス 47"/>
          <p:cNvSpPr txBox="1"/>
          <p:nvPr/>
        </p:nvSpPr>
        <p:spPr bwMode="auto">
          <a:xfrm>
            <a:off x="1673198" y="5248854"/>
            <a:ext cx="1447498" cy="461665"/>
          </a:xfrm>
          <a:prstGeom prst="rect">
            <a:avLst/>
          </a:prstGeom>
          <a:noFill/>
          <a:ln w="3175" cap="rnd">
            <a:noFill/>
            <a:miter lim="800000"/>
            <a:headEnd/>
            <a:tailEnd/>
          </a:ln>
          <a:effectLst/>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マルウェアが</a:t>
            </a:r>
            <a:b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作成される</a:t>
            </a:r>
          </a:p>
        </p:txBody>
      </p:sp>
      <p:sp>
        <p:nvSpPr>
          <p:cNvPr id="52" name="角丸四角形 51"/>
          <p:cNvSpPr/>
          <p:nvPr/>
        </p:nvSpPr>
        <p:spPr>
          <a:xfrm>
            <a:off x="2419717" y="2463141"/>
            <a:ext cx="2972778" cy="2470407"/>
          </a:xfrm>
          <a:prstGeom prst="roundRect">
            <a:avLst>
              <a:gd name="adj" fmla="val 6689"/>
            </a:avLst>
          </a:prstGeom>
          <a:solidFill>
            <a:srgbClr val="FFC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実際に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攻撃される期間</a:t>
            </a:r>
          </a:p>
        </p:txBody>
      </p:sp>
      <p:sp>
        <p:nvSpPr>
          <p:cNvPr id="54" name="角丸四角形 53"/>
          <p:cNvSpPr/>
          <p:nvPr/>
        </p:nvSpPr>
        <p:spPr>
          <a:xfrm>
            <a:off x="5528861" y="2463142"/>
            <a:ext cx="2972776" cy="2470408"/>
          </a:xfrm>
          <a:prstGeom prst="roundRect">
            <a:avLst>
              <a:gd name="adj" fmla="val 9779"/>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アンチウイルス</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メーカーが</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公表する検知率の</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計測期間</a:t>
            </a:r>
            <a:endParaRPr lang="en-US" altLang="ja-JP" sz="11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9" name="直線コネクタ 18"/>
          <p:cNvCxnSpPr/>
          <p:nvPr/>
        </p:nvCxnSpPr>
        <p:spPr bwMode="auto">
          <a:xfrm>
            <a:off x="1758253" y="2333244"/>
            <a:ext cx="177611" cy="0"/>
          </a:xfrm>
          <a:prstGeom prst="line">
            <a:avLst/>
          </a:prstGeom>
          <a:noFill/>
          <a:ln w="19050" cap="flat" cmpd="sng" algn="ctr">
            <a:solidFill>
              <a:schemeClr val="tx1"/>
            </a:solidFill>
            <a:prstDash val="solid"/>
            <a:round/>
            <a:headEnd type="none" w="med" len="med"/>
            <a:tailEnd type="none" w="med" len="med"/>
          </a:ln>
          <a:effectLst/>
        </p:spPr>
      </p:cxnSp>
      <p:sp>
        <p:nvSpPr>
          <p:cNvPr id="49" name="テキスト ボックス 48"/>
          <p:cNvSpPr txBox="1"/>
          <p:nvPr/>
        </p:nvSpPr>
        <p:spPr bwMode="auto">
          <a:xfrm>
            <a:off x="780433" y="1954775"/>
            <a:ext cx="2037532" cy="246221"/>
          </a:xfrm>
          <a:prstGeom prst="rect">
            <a:avLst/>
          </a:prstGeom>
          <a:noFill/>
          <a:ln w="3175" cap="rnd">
            <a:noFill/>
            <a:miter lim="800000"/>
            <a:headEnd/>
            <a:tailEnd/>
          </a:ln>
          <a:effectLst/>
        </p:spPr>
        <p:txBody>
          <a:bodyPr wrap="square" rtlCol="0">
            <a:spAutoFit/>
          </a:bodyPr>
          <a:lstStyle/>
          <a:p>
            <a:r>
              <a:rPr lang="ja-JP" altLang="en-US" sz="1000" b="1" ker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マルウェア検知率</a:t>
            </a:r>
          </a:p>
        </p:txBody>
      </p:sp>
      <p:cxnSp>
        <p:nvCxnSpPr>
          <p:cNvPr id="29" name="直線コネクタ 28"/>
          <p:cNvCxnSpPr>
            <a:cxnSpLocks/>
          </p:cNvCxnSpPr>
          <p:nvPr/>
        </p:nvCxnSpPr>
        <p:spPr bwMode="auto">
          <a:xfrm>
            <a:off x="1851497" y="2330301"/>
            <a:ext cx="0" cy="2747026"/>
          </a:xfrm>
          <a:prstGeom prst="line">
            <a:avLst/>
          </a:prstGeom>
          <a:noFill/>
          <a:ln w="19050" cap="flat" cmpd="sng" algn="ctr">
            <a:solidFill>
              <a:schemeClr val="tx1"/>
            </a:solidFill>
            <a:prstDash val="solid"/>
            <a:round/>
            <a:headEnd type="none" w="med" len="med"/>
            <a:tailEnd type="none" w="med" len="med"/>
          </a:ln>
          <a:effectLst/>
        </p:spPr>
      </p:cxnSp>
      <p:sp>
        <p:nvSpPr>
          <p:cNvPr id="51" name="フリーフォーム 49">
            <a:extLst>
              <a:ext uri="{FF2B5EF4-FFF2-40B4-BE49-F238E27FC236}">
                <a16:creationId xmlns:a16="http://schemas.microsoft.com/office/drawing/2014/main" id="{B3658F5F-360D-4E54-8B2E-DF5FC049EE89}"/>
              </a:ext>
            </a:extLst>
          </p:cNvPr>
          <p:cNvSpPr/>
          <p:nvPr/>
        </p:nvSpPr>
        <p:spPr>
          <a:xfrm>
            <a:off x="1865216" y="2357894"/>
            <a:ext cx="7466902" cy="2651340"/>
          </a:xfrm>
          <a:custGeom>
            <a:avLst/>
            <a:gdLst>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752077 w 8211844"/>
              <a:gd name="connsiteY5" fmla="*/ 1591479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2907519 w 8211844"/>
              <a:gd name="connsiteY5" fmla="*/ 1184677 h 2518587"/>
              <a:gd name="connsiteX6" fmla="*/ 3080551 w 8211844"/>
              <a:gd name="connsiteY6" fmla="*/ 384115 h 2518587"/>
              <a:gd name="connsiteX7" fmla="*/ 3320248 w 8211844"/>
              <a:gd name="connsiteY7" fmla="*/ 91152 h 2518587"/>
              <a:gd name="connsiteX8" fmla="*/ 3790765 w 8211844"/>
              <a:gd name="connsiteY8" fmla="*/ 29009 h 2518587"/>
              <a:gd name="connsiteX9" fmla="*/ 4944862 w 8211844"/>
              <a:gd name="connsiteY9" fmla="*/ 11253 h 2518587"/>
              <a:gd name="connsiteX10" fmla="*/ 5921405 w 8211844"/>
              <a:gd name="connsiteY10" fmla="*/ 2376 h 2518587"/>
              <a:gd name="connsiteX11" fmla="*/ 6631619 w 8211844"/>
              <a:gd name="connsiteY11" fmla="*/ 55642 h 2518587"/>
              <a:gd name="connsiteX12" fmla="*/ 7253056 w 8211844"/>
              <a:gd name="connsiteY12" fmla="*/ 455137 h 2518587"/>
              <a:gd name="connsiteX13" fmla="*/ 8034291 w 8211844"/>
              <a:gd name="connsiteY13" fmla="*/ 1138717 h 2518587"/>
              <a:gd name="connsiteX14" fmla="*/ 8211844 w 8211844"/>
              <a:gd name="connsiteY14" fmla="*/ 1316271 h 2518587"/>
              <a:gd name="connsiteX0" fmla="*/ 0 w 8211844"/>
              <a:gd name="connsiteY0" fmla="*/ 2505879 h 2518587"/>
              <a:gd name="connsiteX1" fmla="*/ 621437 w 8211844"/>
              <a:gd name="connsiteY1" fmla="*/ 2505879 h 2518587"/>
              <a:gd name="connsiteX2" fmla="*/ 1811044 w 8211844"/>
              <a:gd name="connsiteY2" fmla="*/ 2514756 h 2518587"/>
              <a:gd name="connsiteX3" fmla="*/ 2157273 w 8211844"/>
              <a:gd name="connsiteY3" fmla="*/ 2434857 h 2518587"/>
              <a:gd name="connsiteX4" fmla="*/ 2370337 w 8211844"/>
              <a:gd name="connsiteY4" fmla="*/ 2266181 h 2518587"/>
              <a:gd name="connsiteX5" fmla="*/ 3080551 w 8211844"/>
              <a:gd name="connsiteY5" fmla="*/ 384115 h 2518587"/>
              <a:gd name="connsiteX6" fmla="*/ 3320248 w 8211844"/>
              <a:gd name="connsiteY6" fmla="*/ 91152 h 2518587"/>
              <a:gd name="connsiteX7" fmla="*/ 3790765 w 8211844"/>
              <a:gd name="connsiteY7" fmla="*/ 29009 h 2518587"/>
              <a:gd name="connsiteX8" fmla="*/ 4944862 w 8211844"/>
              <a:gd name="connsiteY8" fmla="*/ 11253 h 2518587"/>
              <a:gd name="connsiteX9" fmla="*/ 5921405 w 8211844"/>
              <a:gd name="connsiteY9" fmla="*/ 2376 h 2518587"/>
              <a:gd name="connsiteX10" fmla="*/ 6631619 w 8211844"/>
              <a:gd name="connsiteY10" fmla="*/ 55642 h 2518587"/>
              <a:gd name="connsiteX11" fmla="*/ 7253056 w 8211844"/>
              <a:gd name="connsiteY11" fmla="*/ 455137 h 2518587"/>
              <a:gd name="connsiteX12" fmla="*/ 8034291 w 8211844"/>
              <a:gd name="connsiteY12" fmla="*/ 1138717 h 2518587"/>
              <a:gd name="connsiteX13" fmla="*/ 8211844 w 8211844"/>
              <a:gd name="connsiteY13" fmla="*/ 1316271 h 2518587"/>
              <a:gd name="connsiteX0" fmla="*/ 0 w 8211844"/>
              <a:gd name="connsiteY0" fmla="*/ 2505879 h 2530739"/>
              <a:gd name="connsiteX1" fmla="*/ 621437 w 8211844"/>
              <a:gd name="connsiteY1" fmla="*/ 2505879 h 2530739"/>
              <a:gd name="connsiteX2" fmla="*/ 1811044 w 8211844"/>
              <a:gd name="connsiteY2" fmla="*/ 2514756 h 2530739"/>
              <a:gd name="connsiteX3" fmla="*/ 2370337 w 8211844"/>
              <a:gd name="connsiteY3" fmla="*/ 2266181 h 2530739"/>
              <a:gd name="connsiteX4" fmla="*/ 3080551 w 8211844"/>
              <a:gd name="connsiteY4" fmla="*/ 384115 h 2530739"/>
              <a:gd name="connsiteX5" fmla="*/ 3320248 w 8211844"/>
              <a:gd name="connsiteY5" fmla="*/ 91152 h 2530739"/>
              <a:gd name="connsiteX6" fmla="*/ 3790765 w 8211844"/>
              <a:gd name="connsiteY6" fmla="*/ 29009 h 2530739"/>
              <a:gd name="connsiteX7" fmla="*/ 4944862 w 8211844"/>
              <a:gd name="connsiteY7" fmla="*/ 11253 h 2530739"/>
              <a:gd name="connsiteX8" fmla="*/ 5921405 w 8211844"/>
              <a:gd name="connsiteY8" fmla="*/ 2376 h 2530739"/>
              <a:gd name="connsiteX9" fmla="*/ 6631619 w 8211844"/>
              <a:gd name="connsiteY9" fmla="*/ 55642 h 2530739"/>
              <a:gd name="connsiteX10" fmla="*/ 7253056 w 8211844"/>
              <a:gd name="connsiteY10" fmla="*/ 455137 h 2530739"/>
              <a:gd name="connsiteX11" fmla="*/ 8034291 w 8211844"/>
              <a:gd name="connsiteY11" fmla="*/ 1138717 h 2530739"/>
              <a:gd name="connsiteX12" fmla="*/ 8211844 w 8211844"/>
              <a:gd name="connsiteY12" fmla="*/ 1316271 h 2530739"/>
              <a:gd name="connsiteX0" fmla="*/ 0 w 8211844"/>
              <a:gd name="connsiteY0" fmla="*/ 2505879 h 2578810"/>
              <a:gd name="connsiteX1" fmla="*/ 621437 w 8211844"/>
              <a:gd name="connsiteY1" fmla="*/ 2505879 h 2578810"/>
              <a:gd name="connsiteX2" fmla="*/ 1811044 w 8211844"/>
              <a:gd name="connsiteY2" fmla="*/ 2514756 h 2578810"/>
              <a:gd name="connsiteX3" fmla="*/ 3001817 w 8211844"/>
              <a:gd name="connsiteY3" fmla="*/ 1615298 h 2578810"/>
              <a:gd name="connsiteX4" fmla="*/ 3080551 w 8211844"/>
              <a:gd name="connsiteY4" fmla="*/ 384115 h 2578810"/>
              <a:gd name="connsiteX5" fmla="*/ 3320248 w 8211844"/>
              <a:gd name="connsiteY5" fmla="*/ 91152 h 2578810"/>
              <a:gd name="connsiteX6" fmla="*/ 3790765 w 8211844"/>
              <a:gd name="connsiteY6" fmla="*/ 29009 h 2578810"/>
              <a:gd name="connsiteX7" fmla="*/ 4944862 w 8211844"/>
              <a:gd name="connsiteY7" fmla="*/ 11253 h 2578810"/>
              <a:gd name="connsiteX8" fmla="*/ 5921405 w 8211844"/>
              <a:gd name="connsiteY8" fmla="*/ 2376 h 2578810"/>
              <a:gd name="connsiteX9" fmla="*/ 6631619 w 8211844"/>
              <a:gd name="connsiteY9" fmla="*/ 55642 h 2578810"/>
              <a:gd name="connsiteX10" fmla="*/ 7253056 w 8211844"/>
              <a:gd name="connsiteY10" fmla="*/ 455137 h 2578810"/>
              <a:gd name="connsiteX11" fmla="*/ 8034291 w 8211844"/>
              <a:gd name="connsiteY11" fmla="*/ 1138717 h 2578810"/>
              <a:gd name="connsiteX12" fmla="*/ 8211844 w 8211844"/>
              <a:gd name="connsiteY12" fmla="*/ 1316271 h 2578810"/>
              <a:gd name="connsiteX0" fmla="*/ 0 w 8211844"/>
              <a:gd name="connsiteY0" fmla="*/ 2547121 h 2620052"/>
              <a:gd name="connsiteX1" fmla="*/ 621437 w 8211844"/>
              <a:gd name="connsiteY1" fmla="*/ 2547121 h 2620052"/>
              <a:gd name="connsiteX2" fmla="*/ 1811044 w 8211844"/>
              <a:gd name="connsiteY2" fmla="*/ 2555998 h 2620052"/>
              <a:gd name="connsiteX3" fmla="*/ 3001817 w 8211844"/>
              <a:gd name="connsiteY3" fmla="*/ 1656540 h 2620052"/>
              <a:gd name="connsiteX4" fmla="*/ 3320248 w 8211844"/>
              <a:gd name="connsiteY4" fmla="*/ 132394 h 2620052"/>
              <a:gd name="connsiteX5" fmla="*/ 3790765 w 8211844"/>
              <a:gd name="connsiteY5" fmla="*/ 70251 h 2620052"/>
              <a:gd name="connsiteX6" fmla="*/ 4944862 w 8211844"/>
              <a:gd name="connsiteY6" fmla="*/ 52495 h 2620052"/>
              <a:gd name="connsiteX7" fmla="*/ 5921405 w 8211844"/>
              <a:gd name="connsiteY7" fmla="*/ 43618 h 2620052"/>
              <a:gd name="connsiteX8" fmla="*/ 6631619 w 8211844"/>
              <a:gd name="connsiteY8" fmla="*/ 96884 h 2620052"/>
              <a:gd name="connsiteX9" fmla="*/ 7253056 w 8211844"/>
              <a:gd name="connsiteY9" fmla="*/ 496379 h 2620052"/>
              <a:gd name="connsiteX10" fmla="*/ 8034291 w 8211844"/>
              <a:gd name="connsiteY10" fmla="*/ 1179959 h 2620052"/>
              <a:gd name="connsiteX11" fmla="*/ 8211844 w 8211844"/>
              <a:gd name="connsiteY11" fmla="*/ 1357513 h 2620052"/>
              <a:gd name="connsiteX0" fmla="*/ 0 w 8211844"/>
              <a:gd name="connsiteY0" fmla="*/ 2505880 h 2578811"/>
              <a:gd name="connsiteX1" fmla="*/ 621437 w 8211844"/>
              <a:gd name="connsiteY1" fmla="*/ 2505880 h 2578811"/>
              <a:gd name="connsiteX2" fmla="*/ 1811044 w 8211844"/>
              <a:gd name="connsiteY2" fmla="*/ 2514757 h 2578811"/>
              <a:gd name="connsiteX3" fmla="*/ 3001817 w 8211844"/>
              <a:gd name="connsiteY3" fmla="*/ 1615299 h 2578811"/>
              <a:gd name="connsiteX4" fmla="*/ 3790765 w 8211844"/>
              <a:gd name="connsiteY4" fmla="*/ 29010 h 2578811"/>
              <a:gd name="connsiteX5" fmla="*/ 4944862 w 8211844"/>
              <a:gd name="connsiteY5" fmla="*/ 11254 h 2578811"/>
              <a:gd name="connsiteX6" fmla="*/ 5921405 w 8211844"/>
              <a:gd name="connsiteY6" fmla="*/ 2377 h 2578811"/>
              <a:gd name="connsiteX7" fmla="*/ 6631619 w 8211844"/>
              <a:gd name="connsiteY7" fmla="*/ 55643 h 2578811"/>
              <a:gd name="connsiteX8" fmla="*/ 7253056 w 8211844"/>
              <a:gd name="connsiteY8" fmla="*/ 455138 h 2578811"/>
              <a:gd name="connsiteX9" fmla="*/ 8034291 w 8211844"/>
              <a:gd name="connsiteY9" fmla="*/ 1138718 h 2578811"/>
              <a:gd name="connsiteX10" fmla="*/ 8211844 w 8211844"/>
              <a:gd name="connsiteY10" fmla="*/ 1316272 h 2578811"/>
              <a:gd name="connsiteX0" fmla="*/ 0 w 8211844"/>
              <a:gd name="connsiteY0" fmla="*/ 2505880 h 2519492"/>
              <a:gd name="connsiteX1" fmla="*/ 621437 w 8211844"/>
              <a:gd name="connsiteY1" fmla="*/ 2505880 h 2519492"/>
              <a:gd name="connsiteX2" fmla="*/ 2393948 w 8211844"/>
              <a:gd name="connsiteY2" fmla="*/ 2419837 h 2519492"/>
              <a:gd name="connsiteX3" fmla="*/ 3001817 w 8211844"/>
              <a:gd name="connsiteY3" fmla="*/ 1615299 h 2519492"/>
              <a:gd name="connsiteX4" fmla="*/ 3790765 w 8211844"/>
              <a:gd name="connsiteY4" fmla="*/ 29010 h 2519492"/>
              <a:gd name="connsiteX5" fmla="*/ 4944862 w 8211844"/>
              <a:gd name="connsiteY5" fmla="*/ 11254 h 2519492"/>
              <a:gd name="connsiteX6" fmla="*/ 5921405 w 8211844"/>
              <a:gd name="connsiteY6" fmla="*/ 2377 h 2519492"/>
              <a:gd name="connsiteX7" fmla="*/ 6631619 w 8211844"/>
              <a:gd name="connsiteY7" fmla="*/ 55643 h 2519492"/>
              <a:gd name="connsiteX8" fmla="*/ 7253056 w 8211844"/>
              <a:gd name="connsiteY8" fmla="*/ 455138 h 2519492"/>
              <a:gd name="connsiteX9" fmla="*/ 8034291 w 8211844"/>
              <a:gd name="connsiteY9" fmla="*/ 1138718 h 2519492"/>
              <a:gd name="connsiteX10" fmla="*/ 8211844 w 8211844"/>
              <a:gd name="connsiteY10" fmla="*/ 1316272 h 2519492"/>
              <a:gd name="connsiteX0" fmla="*/ 0 w 8211844"/>
              <a:gd name="connsiteY0" fmla="*/ 2505880 h 2528418"/>
              <a:gd name="connsiteX1" fmla="*/ 1495793 w 8211844"/>
              <a:gd name="connsiteY1" fmla="*/ 2519440 h 2528418"/>
              <a:gd name="connsiteX2" fmla="*/ 2393948 w 8211844"/>
              <a:gd name="connsiteY2" fmla="*/ 2419837 h 2528418"/>
              <a:gd name="connsiteX3" fmla="*/ 3001817 w 8211844"/>
              <a:gd name="connsiteY3" fmla="*/ 1615299 h 2528418"/>
              <a:gd name="connsiteX4" fmla="*/ 3790765 w 8211844"/>
              <a:gd name="connsiteY4" fmla="*/ 29010 h 2528418"/>
              <a:gd name="connsiteX5" fmla="*/ 4944862 w 8211844"/>
              <a:gd name="connsiteY5" fmla="*/ 11254 h 2528418"/>
              <a:gd name="connsiteX6" fmla="*/ 5921405 w 8211844"/>
              <a:gd name="connsiteY6" fmla="*/ 2377 h 2528418"/>
              <a:gd name="connsiteX7" fmla="*/ 6631619 w 8211844"/>
              <a:gd name="connsiteY7" fmla="*/ 55643 h 2528418"/>
              <a:gd name="connsiteX8" fmla="*/ 7253056 w 8211844"/>
              <a:gd name="connsiteY8" fmla="*/ 455138 h 2528418"/>
              <a:gd name="connsiteX9" fmla="*/ 8034291 w 8211844"/>
              <a:gd name="connsiteY9" fmla="*/ 1138718 h 2528418"/>
              <a:gd name="connsiteX10" fmla="*/ 8211844 w 8211844"/>
              <a:gd name="connsiteY10" fmla="*/ 1316272 h 2528418"/>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790765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505880 h 2519819"/>
              <a:gd name="connsiteX1" fmla="*/ 1495793 w 8211844"/>
              <a:gd name="connsiteY1" fmla="*/ 2519440 h 2519819"/>
              <a:gd name="connsiteX2" fmla="*/ 2393948 w 8211844"/>
              <a:gd name="connsiteY2" fmla="*/ 2419837 h 2519819"/>
              <a:gd name="connsiteX3" fmla="*/ 3001817 w 8211844"/>
              <a:gd name="connsiteY3" fmla="*/ 1615299 h 2519819"/>
              <a:gd name="connsiteX4" fmla="*/ 3921532 w 8211844"/>
              <a:gd name="connsiteY4" fmla="*/ 29010 h 2519819"/>
              <a:gd name="connsiteX5" fmla="*/ 4944862 w 8211844"/>
              <a:gd name="connsiteY5" fmla="*/ 11254 h 2519819"/>
              <a:gd name="connsiteX6" fmla="*/ 5921405 w 8211844"/>
              <a:gd name="connsiteY6" fmla="*/ 2377 h 2519819"/>
              <a:gd name="connsiteX7" fmla="*/ 6631619 w 8211844"/>
              <a:gd name="connsiteY7" fmla="*/ 55643 h 2519819"/>
              <a:gd name="connsiteX8" fmla="*/ 7253056 w 8211844"/>
              <a:gd name="connsiteY8" fmla="*/ 455138 h 2519819"/>
              <a:gd name="connsiteX9" fmla="*/ 8034291 w 8211844"/>
              <a:gd name="connsiteY9" fmla="*/ 1138718 h 2519819"/>
              <a:gd name="connsiteX10" fmla="*/ 8211844 w 8211844"/>
              <a:gd name="connsiteY10" fmla="*/ 1316272 h 2519819"/>
              <a:gd name="connsiteX0" fmla="*/ 0 w 8211844"/>
              <a:gd name="connsiteY0" fmla="*/ 2498664 h 2512603"/>
              <a:gd name="connsiteX1" fmla="*/ 1495793 w 8211844"/>
              <a:gd name="connsiteY1" fmla="*/ 2512224 h 2512603"/>
              <a:gd name="connsiteX2" fmla="*/ 2393948 w 8211844"/>
              <a:gd name="connsiteY2" fmla="*/ 2412621 h 2512603"/>
              <a:gd name="connsiteX3" fmla="*/ 3001817 w 8211844"/>
              <a:gd name="connsiteY3" fmla="*/ 1608083 h 2512603"/>
              <a:gd name="connsiteX4" fmla="*/ 3921532 w 8211844"/>
              <a:gd name="connsiteY4" fmla="*/ 21794 h 2512603"/>
              <a:gd name="connsiteX5" fmla="*/ 4944862 w 8211844"/>
              <a:gd name="connsiteY5" fmla="*/ 4038 h 2512603"/>
              <a:gd name="connsiteX6" fmla="*/ 6631619 w 8211844"/>
              <a:gd name="connsiteY6" fmla="*/ 48427 h 2512603"/>
              <a:gd name="connsiteX7" fmla="*/ 7253056 w 8211844"/>
              <a:gd name="connsiteY7" fmla="*/ 447922 h 2512603"/>
              <a:gd name="connsiteX8" fmla="*/ 8034291 w 8211844"/>
              <a:gd name="connsiteY8" fmla="*/ 1131502 h 2512603"/>
              <a:gd name="connsiteX9" fmla="*/ 8211844 w 8211844"/>
              <a:gd name="connsiteY9" fmla="*/ 1309056 h 2512603"/>
              <a:gd name="connsiteX0" fmla="*/ 0 w 8211844"/>
              <a:gd name="connsiteY0" fmla="*/ 2514329 h 2528268"/>
              <a:gd name="connsiteX1" fmla="*/ 1495793 w 8211844"/>
              <a:gd name="connsiteY1" fmla="*/ 2527889 h 2528268"/>
              <a:gd name="connsiteX2" fmla="*/ 2393948 w 8211844"/>
              <a:gd name="connsiteY2" fmla="*/ 2428286 h 2528268"/>
              <a:gd name="connsiteX3" fmla="*/ 3001817 w 8211844"/>
              <a:gd name="connsiteY3" fmla="*/ 1623748 h 2528268"/>
              <a:gd name="connsiteX4" fmla="*/ 3921532 w 8211844"/>
              <a:gd name="connsiteY4" fmla="*/ 37459 h 2528268"/>
              <a:gd name="connsiteX5" fmla="*/ 4944862 w 8211844"/>
              <a:gd name="connsiteY5" fmla="*/ 19703 h 2528268"/>
              <a:gd name="connsiteX6" fmla="*/ 6631619 w 8211844"/>
              <a:gd name="connsiteY6" fmla="*/ 64092 h 2528268"/>
              <a:gd name="connsiteX7" fmla="*/ 7253056 w 8211844"/>
              <a:gd name="connsiteY7" fmla="*/ 463587 h 2528268"/>
              <a:gd name="connsiteX8" fmla="*/ 8034291 w 8211844"/>
              <a:gd name="connsiteY8" fmla="*/ 1147167 h 2528268"/>
              <a:gd name="connsiteX9" fmla="*/ 8211844 w 8211844"/>
              <a:gd name="connsiteY9" fmla="*/ 1324721 h 2528268"/>
              <a:gd name="connsiteX0" fmla="*/ 0 w 8211844"/>
              <a:gd name="connsiteY0" fmla="*/ 2506095 h 2520034"/>
              <a:gd name="connsiteX1" fmla="*/ 1495793 w 8211844"/>
              <a:gd name="connsiteY1" fmla="*/ 2519655 h 2520034"/>
              <a:gd name="connsiteX2" fmla="*/ 2393948 w 8211844"/>
              <a:gd name="connsiteY2" fmla="*/ 2420052 h 2520034"/>
              <a:gd name="connsiteX3" fmla="*/ 3001817 w 8211844"/>
              <a:gd name="connsiteY3" fmla="*/ 1615514 h 2520034"/>
              <a:gd name="connsiteX4" fmla="*/ 3921532 w 8211844"/>
              <a:gd name="connsiteY4" fmla="*/ 29225 h 2520034"/>
              <a:gd name="connsiteX5" fmla="*/ 4944862 w 8211844"/>
              <a:gd name="connsiteY5" fmla="*/ 11469 h 2520034"/>
              <a:gd name="connsiteX6" fmla="*/ 6795079 w 8211844"/>
              <a:gd name="connsiteY6" fmla="*/ 69301 h 2520034"/>
              <a:gd name="connsiteX7" fmla="*/ 7253056 w 8211844"/>
              <a:gd name="connsiteY7" fmla="*/ 455353 h 2520034"/>
              <a:gd name="connsiteX8" fmla="*/ 8034291 w 8211844"/>
              <a:gd name="connsiteY8" fmla="*/ 1138933 h 2520034"/>
              <a:gd name="connsiteX9" fmla="*/ 8211844 w 8211844"/>
              <a:gd name="connsiteY9" fmla="*/ 1316487 h 2520034"/>
              <a:gd name="connsiteX0" fmla="*/ 0 w 8211844"/>
              <a:gd name="connsiteY0" fmla="*/ 2498999 h 2512938"/>
              <a:gd name="connsiteX1" fmla="*/ 1495793 w 8211844"/>
              <a:gd name="connsiteY1" fmla="*/ 2512559 h 2512938"/>
              <a:gd name="connsiteX2" fmla="*/ 2393948 w 8211844"/>
              <a:gd name="connsiteY2" fmla="*/ 2412956 h 2512938"/>
              <a:gd name="connsiteX3" fmla="*/ 3001817 w 8211844"/>
              <a:gd name="connsiteY3" fmla="*/ 1608418 h 2512938"/>
              <a:gd name="connsiteX4" fmla="*/ 3921532 w 8211844"/>
              <a:gd name="connsiteY4" fmla="*/ 22129 h 2512938"/>
              <a:gd name="connsiteX5" fmla="*/ 4944862 w 8211844"/>
              <a:gd name="connsiteY5" fmla="*/ 4373 h 2512938"/>
              <a:gd name="connsiteX6" fmla="*/ 6795079 w 8211844"/>
              <a:gd name="connsiteY6" fmla="*/ 62205 h 2512938"/>
              <a:gd name="connsiteX7" fmla="*/ 7253056 w 8211844"/>
              <a:gd name="connsiteY7" fmla="*/ 448257 h 2512938"/>
              <a:gd name="connsiteX8" fmla="*/ 8034291 w 8211844"/>
              <a:gd name="connsiteY8" fmla="*/ 1131837 h 2512938"/>
              <a:gd name="connsiteX9" fmla="*/ 8211844 w 8211844"/>
              <a:gd name="connsiteY9" fmla="*/ 1309391 h 2512938"/>
              <a:gd name="connsiteX0" fmla="*/ 0 w 8211844"/>
              <a:gd name="connsiteY0" fmla="*/ 2536457 h 2550396"/>
              <a:gd name="connsiteX1" fmla="*/ 1495793 w 8211844"/>
              <a:gd name="connsiteY1" fmla="*/ 2550017 h 2550396"/>
              <a:gd name="connsiteX2" fmla="*/ 2393948 w 8211844"/>
              <a:gd name="connsiteY2" fmla="*/ 2450414 h 2550396"/>
              <a:gd name="connsiteX3" fmla="*/ 3001817 w 8211844"/>
              <a:gd name="connsiteY3" fmla="*/ 1645876 h 2550396"/>
              <a:gd name="connsiteX4" fmla="*/ 3921532 w 8211844"/>
              <a:gd name="connsiteY4" fmla="*/ 59587 h 2550396"/>
              <a:gd name="connsiteX5" fmla="*/ 4944862 w 8211844"/>
              <a:gd name="connsiteY5" fmla="*/ 41831 h 2550396"/>
              <a:gd name="connsiteX6" fmla="*/ 6795079 w 8211844"/>
              <a:gd name="connsiteY6" fmla="*/ 99663 h 2550396"/>
              <a:gd name="connsiteX7" fmla="*/ 8034291 w 8211844"/>
              <a:gd name="connsiteY7" fmla="*/ 1169295 h 2550396"/>
              <a:gd name="connsiteX8" fmla="*/ 8211844 w 8211844"/>
              <a:gd name="connsiteY8" fmla="*/ 1346849 h 2550396"/>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11003 h 2524942"/>
              <a:gd name="connsiteX1" fmla="*/ 1495793 w 8211844"/>
              <a:gd name="connsiteY1" fmla="*/ 2524563 h 2524942"/>
              <a:gd name="connsiteX2" fmla="*/ 2393948 w 8211844"/>
              <a:gd name="connsiteY2" fmla="*/ 2424960 h 2524942"/>
              <a:gd name="connsiteX3" fmla="*/ 3001817 w 8211844"/>
              <a:gd name="connsiteY3" fmla="*/ 1620422 h 2524942"/>
              <a:gd name="connsiteX4" fmla="*/ 3921532 w 8211844"/>
              <a:gd name="connsiteY4" fmla="*/ 34133 h 2524942"/>
              <a:gd name="connsiteX5" fmla="*/ 4944862 w 8211844"/>
              <a:gd name="connsiteY5" fmla="*/ 16377 h 2524942"/>
              <a:gd name="connsiteX6" fmla="*/ 7007577 w 8211844"/>
              <a:gd name="connsiteY6" fmla="*/ 114534 h 2524942"/>
              <a:gd name="connsiteX7" fmla="*/ 8034291 w 8211844"/>
              <a:gd name="connsiteY7" fmla="*/ 1143841 h 2524942"/>
              <a:gd name="connsiteX8" fmla="*/ 8211844 w 8211844"/>
              <a:gd name="connsiteY8" fmla="*/ 1321395 h 2524942"/>
              <a:gd name="connsiteX0" fmla="*/ 0 w 8211844"/>
              <a:gd name="connsiteY0" fmla="*/ 2501966 h 2515905"/>
              <a:gd name="connsiteX1" fmla="*/ 1495793 w 8211844"/>
              <a:gd name="connsiteY1" fmla="*/ 2515526 h 2515905"/>
              <a:gd name="connsiteX2" fmla="*/ 2393948 w 8211844"/>
              <a:gd name="connsiteY2" fmla="*/ 2415923 h 2515905"/>
              <a:gd name="connsiteX3" fmla="*/ 3001817 w 8211844"/>
              <a:gd name="connsiteY3" fmla="*/ 1611385 h 2515905"/>
              <a:gd name="connsiteX4" fmla="*/ 3921532 w 8211844"/>
              <a:gd name="connsiteY4" fmla="*/ 25096 h 2515905"/>
              <a:gd name="connsiteX5" fmla="*/ 4944862 w 8211844"/>
              <a:gd name="connsiteY5" fmla="*/ 7340 h 2515905"/>
              <a:gd name="connsiteX6" fmla="*/ 7007577 w 8211844"/>
              <a:gd name="connsiteY6" fmla="*/ 105497 h 2515905"/>
              <a:gd name="connsiteX7" fmla="*/ 8034291 w 8211844"/>
              <a:gd name="connsiteY7" fmla="*/ 1134804 h 2515905"/>
              <a:gd name="connsiteX8" fmla="*/ 8211844 w 8211844"/>
              <a:gd name="connsiteY8" fmla="*/ 1312358 h 2515905"/>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522602 h 2536541"/>
              <a:gd name="connsiteX1" fmla="*/ 1495793 w 8211844"/>
              <a:gd name="connsiteY1" fmla="*/ 2536162 h 2536541"/>
              <a:gd name="connsiteX2" fmla="*/ 2393948 w 8211844"/>
              <a:gd name="connsiteY2" fmla="*/ 2436559 h 2536541"/>
              <a:gd name="connsiteX3" fmla="*/ 3001817 w 8211844"/>
              <a:gd name="connsiteY3" fmla="*/ 1632021 h 2536541"/>
              <a:gd name="connsiteX4" fmla="*/ 3921532 w 8211844"/>
              <a:gd name="connsiteY4" fmla="*/ 45732 h 2536541"/>
              <a:gd name="connsiteX5" fmla="*/ 4944862 w 8211844"/>
              <a:gd name="connsiteY5" fmla="*/ 27976 h 2536541"/>
              <a:gd name="connsiteX6" fmla="*/ 7007577 w 8211844"/>
              <a:gd name="connsiteY6" fmla="*/ 126133 h 2536541"/>
              <a:gd name="connsiteX7" fmla="*/ 8211844 w 8211844"/>
              <a:gd name="connsiteY7" fmla="*/ 1332994 h 2536541"/>
              <a:gd name="connsiteX0" fmla="*/ 0 w 8211844"/>
              <a:gd name="connsiteY0" fmla="*/ 2618781 h 2632720"/>
              <a:gd name="connsiteX1" fmla="*/ 1495793 w 8211844"/>
              <a:gd name="connsiteY1" fmla="*/ 2632341 h 2632720"/>
              <a:gd name="connsiteX2" fmla="*/ 2393948 w 8211844"/>
              <a:gd name="connsiteY2" fmla="*/ 2532738 h 2632720"/>
              <a:gd name="connsiteX3" fmla="*/ 3001817 w 8211844"/>
              <a:gd name="connsiteY3" fmla="*/ 1728200 h 2632720"/>
              <a:gd name="connsiteX4" fmla="*/ 3921532 w 8211844"/>
              <a:gd name="connsiteY4" fmla="*/ 141911 h 2632720"/>
              <a:gd name="connsiteX5" fmla="*/ 7007577 w 8211844"/>
              <a:gd name="connsiteY5" fmla="*/ 222312 h 2632720"/>
              <a:gd name="connsiteX6" fmla="*/ 8211844 w 8211844"/>
              <a:gd name="connsiteY6" fmla="*/ 1429173 h 2632720"/>
              <a:gd name="connsiteX0" fmla="*/ 0 w 8211844"/>
              <a:gd name="connsiteY0" fmla="*/ 2585750 h 2599689"/>
              <a:gd name="connsiteX1" fmla="*/ 1495793 w 8211844"/>
              <a:gd name="connsiteY1" fmla="*/ 2599310 h 2599689"/>
              <a:gd name="connsiteX2" fmla="*/ 2393948 w 8211844"/>
              <a:gd name="connsiteY2" fmla="*/ 2499707 h 2599689"/>
              <a:gd name="connsiteX3" fmla="*/ 3001817 w 8211844"/>
              <a:gd name="connsiteY3" fmla="*/ 1695169 h 2599689"/>
              <a:gd name="connsiteX4" fmla="*/ 4144655 w 8211844"/>
              <a:gd name="connsiteY4" fmla="*/ 158279 h 2599689"/>
              <a:gd name="connsiteX5" fmla="*/ 7007577 w 8211844"/>
              <a:gd name="connsiteY5" fmla="*/ 189281 h 2599689"/>
              <a:gd name="connsiteX6" fmla="*/ 8211844 w 8211844"/>
              <a:gd name="connsiteY6" fmla="*/ 1396142 h 2599689"/>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25951 h 2539890"/>
              <a:gd name="connsiteX1" fmla="*/ 1495793 w 8211844"/>
              <a:gd name="connsiteY1" fmla="*/ 2539511 h 2539890"/>
              <a:gd name="connsiteX2" fmla="*/ 2393948 w 8211844"/>
              <a:gd name="connsiteY2" fmla="*/ 2439908 h 2539890"/>
              <a:gd name="connsiteX3" fmla="*/ 3001817 w 8211844"/>
              <a:gd name="connsiteY3" fmla="*/ 1635370 h 2539890"/>
              <a:gd name="connsiteX4" fmla="*/ 4144655 w 8211844"/>
              <a:gd name="connsiteY4" fmla="*/ 98480 h 2539890"/>
              <a:gd name="connsiteX5" fmla="*/ 7007577 w 8211844"/>
              <a:gd name="connsiteY5" fmla="*/ 129482 h 2539890"/>
              <a:gd name="connsiteX6" fmla="*/ 8211844 w 8211844"/>
              <a:gd name="connsiteY6" fmla="*/ 1336343 h 2539890"/>
              <a:gd name="connsiteX0" fmla="*/ 0 w 8211844"/>
              <a:gd name="connsiteY0" fmla="*/ 2512365 h 2526304"/>
              <a:gd name="connsiteX1" fmla="*/ 1495793 w 8211844"/>
              <a:gd name="connsiteY1" fmla="*/ 2525925 h 2526304"/>
              <a:gd name="connsiteX2" fmla="*/ 2393948 w 8211844"/>
              <a:gd name="connsiteY2" fmla="*/ 2426322 h 2526304"/>
              <a:gd name="connsiteX3" fmla="*/ 3001817 w 8211844"/>
              <a:gd name="connsiteY3" fmla="*/ 1621784 h 2526304"/>
              <a:gd name="connsiteX4" fmla="*/ 4359196 w 8211844"/>
              <a:gd name="connsiteY4" fmla="*/ 113122 h 2526304"/>
              <a:gd name="connsiteX5" fmla="*/ 7007577 w 8211844"/>
              <a:gd name="connsiteY5" fmla="*/ 115896 h 2526304"/>
              <a:gd name="connsiteX6" fmla="*/ 8211844 w 8211844"/>
              <a:gd name="connsiteY6" fmla="*/ 1322757 h 2526304"/>
              <a:gd name="connsiteX0" fmla="*/ 0 w 8211844"/>
              <a:gd name="connsiteY0" fmla="*/ 2487702 h 2501641"/>
              <a:gd name="connsiteX1" fmla="*/ 1495793 w 8211844"/>
              <a:gd name="connsiteY1" fmla="*/ 2501262 h 2501641"/>
              <a:gd name="connsiteX2" fmla="*/ 2393948 w 8211844"/>
              <a:gd name="connsiteY2" fmla="*/ 2401659 h 2501641"/>
              <a:gd name="connsiteX3" fmla="*/ 3001817 w 8211844"/>
              <a:gd name="connsiteY3" fmla="*/ 1597121 h 2501641"/>
              <a:gd name="connsiteX4" fmla="*/ 4359196 w 8211844"/>
              <a:gd name="connsiteY4" fmla="*/ 88459 h 2501641"/>
              <a:gd name="connsiteX5" fmla="*/ 7007577 w 8211844"/>
              <a:gd name="connsiteY5" fmla="*/ 91233 h 2501641"/>
              <a:gd name="connsiteX6" fmla="*/ 8211844 w 8211844"/>
              <a:gd name="connsiteY6" fmla="*/ 1298094 h 2501641"/>
              <a:gd name="connsiteX0" fmla="*/ 0 w 8211844"/>
              <a:gd name="connsiteY0" fmla="*/ 2491014 h 2504953"/>
              <a:gd name="connsiteX1" fmla="*/ 1495793 w 8211844"/>
              <a:gd name="connsiteY1" fmla="*/ 2504574 h 2504953"/>
              <a:gd name="connsiteX2" fmla="*/ 2393948 w 8211844"/>
              <a:gd name="connsiteY2" fmla="*/ 2404971 h 2504953"/>
              <a:gd name="connsiteX3" fmla="*/ 3001817 w 8211844"/>
              <a:gd name="connsiteY3" fmla="*/ 1600433 h 2504953"/>
              <a:gd name="connsiteX4" fmla="*/ 4359196 w 8211844"/>
              <a:gd name="connsiteY4" fmla="*/ 91771 h 2504953"/>
              <a:gd name="connsiteX5" fmla="*/ 7007577 w 8211844"/>
              <a:gd name="connsiteY5" fmla="*/ 94545 h 2504953"/>
              <a:gd name="connsiteX6" fmla="*/ 8211844 w 8211844"/>
              <a:gd name="connsiteY6" fmla="*/ 1301406 h 250495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81084 h 2495023"/>
              <a:gd name="connsiteX1" fmla="*/ 1495793 w 8211844"/>
              <a:gd name="connsiteY1" fmla="*/ 2494644 h 2495023"/>
              <a:gd name="connsiteX2" fmla="*/ 2393948 w 8211844"/>
              <a:gd name="connsiteY2" fmla="*/ 2395041 h 2495023"/>
              <a:gd name="connsiteX3" fmla="*/ 3001817 w 8211844"/>
              <a:gd name="connsiteY3" fmla="*/ 1590503 h 2495023"/>
              <a:gd name="connsiteX4" fmla="*/ 4359196 w 8211844"/>
              <a:gd name="connsiteY4" fmla="*/ 81841 h 2495023"/>
              <a:gd name="connsiteX5" fmla="*/ 7247863 w 8211844"/>
              <a:gd name="connsiteY5" fmla="*/ 98729 h 2495023"/>
              <a:gd name="connsiteX6" fmla="*/ 8211844 w 8211844"/>
              <a:gd name="connsiteY6" fmla="*/ 1291476 h 249502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31944 h 2445883"/>
              <a:gd name="connsiteX1" fmla="*/ 1495793 w 8211844"/>
              <a:gd name="connsiteY1" fmla="*/ 2445504 h 2445883"/>
              <a:gd name="connsiteX2" fmla="*/ 2393948 w 8211844"/>
              <a:gd name="connsiteY2" fmla="*/ 2345901 h 2445883"/>
              <a:gd name="connsiteX3" fmla="*/ 3001817 w 8211844"/>
              <a:gd name="connsiteY3" fmla="*/ 1541363 h 2445883"/>
              <a:gd name="connsiteX4" fmla="*/ 4359196 w 8211844"/>
              <a:gd name="connsiteY4" fmla="*/ 32701 h 2445883"/>
              <a:gd name="connsiteX5" fmla="*/ 7247863 w 8211844"/>
              <a:gd name="connsiteY5" fmla="*/ 49589 h 2445883"/>
              <a:gd name="connsiteX6" fmla="*/ 8211844 w 8211844"/>
              <a:gd name="connsiteY6" fmla="*/ 1242336 h 244588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211844"/>
              <a:gd name="connsiteY0" fmla="*/ 2441484 h 2455423"/>
              <a:gd name="connsiteX1" fmla="*/ 1495793 w 8211844"/>
              <a:gd name="connsiteY1" fmla="*/ 2455044 h 2455423"/>
              <a:gd name="connsiteX2" fmla="*/ 2393948 w 8211844"/>
              <a:gd name="connsiteY2" fmla="*/ 2355441 h 2455423"/>
              <a:gd name="connsiteX3" fmla="*/ 3001817 w 8211844"/>
              <a:gd name="connsiteY3" fmla="*/ 1550903 h 2455423"/>
              <a:gd name="connsiteX4" fmla="*/ 4359196 w 8211844"/>
              <a:gd name="connsiteY4" fmla="*/ 42241 h 2455423"/>
              <a:gd name="connsiteX5" fmla="*/ 7247863 w 8211844"/>
              <a:gd name="connsiteY5" fmla="*/ 59129 h 2455423"/>
              <a:gd name="connsiteX6" fmla="*/ 8211844 w 8211844"/>
              <a:gd name="connsiteY6" fmla="*/ 1251876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383477"/>
              <a:gd name="connsiteY0" fmla="*/ 2441484 h 2455423"/>
              <a:gd name="connsiteX1" fmla="*/ 1495793 w 8383477"/>
              <a:gd name="connsiteY1" fmla="*/ 2455044 h 2455423"/>
              <a:gd name="connsiteX2" fmla="*/ 2393948 w 8383477"/>
              <a:gd name="connsiteY2" fmla="*/ 2355441 h 2455423"/>
              <a:gd name="connsiteX3" fmla="*/ 3001817 w 8383477"/>
              <a:gd name="connsiteY3" fmla="*/ 1550903 h 2455423"/>
              <a:gd name="connsiteX4" fmla="*/ 4359196 w 8383477"/>
              <a:gd name="connsiteY4" fmla="*/ 42241 h 2455423"/>
              <a:gd name="connsiteX5" fmla="*/ 7247863 w 8383477"/>
              <a:gd name="connsiteY5" fmla="*/ 59129 h 2455423"/>
              <a:gd name="connsiteX6" fmla="*/ 8383477 w 8383477"/>
              <a:gd name="connsiteY6" fmla="*/ 1265990 h 2455423"/>
              <a:gd name="connsiteX0" fmla="*/ 0 w 8409222"/>
              <a:gd name="connsiteY0" fmla="*/ 2441484 h 2455423"/>
              <a:gd name="connsiteX1" fmla="*/ 1495793 w 8409222"/>
              <a:gd name="connsiteY1" fmla="*/ 2455044 h 2455423"/>
              <a:gd name="connsiteX2" fmla="*/ 2393948 w 8409222"/>
              <a:gd name="connsiteY2" fmla="*/ 2355441 h 2455423"/>
              <a:gd name="connsiteX3" fmla="*/ 3001817 w 8409222"/>
              <a:gd name="connsiteY3" fmla="*/ 1550903 h 2455423"/>
              <a:gd name="connsiteX4" fmla="*/ 4359196 w 8409222"/>
              <a:gd name="connsiteY4" fmla="*/ 42241 h 2455423"/>
              <a:gd name="connsiteX5" fmla="*/ 7247863 w 8409222"/>
              <a:gd name="connsiteY5" fmla="*/ 59129 h 2455423"/>
              <a:gd name="connsiteX6" fmla="*/ 8409222 w 8409222"/>
              <a:gd name="connsiteY6" fmla="*/ 1181307 h 245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9222" h="2455423">
                <a:moveTo>
                  <a:pt x="0" y="2441484"/>
                </a:moveTo>
                <a:lnTo>
                  <a:pt x="1495793" y="2455044"/>
                </a:lnTo>
                <a:cubicBezTo>
                  <a:pt x="1797634" y="2456524"/>
                  <a:pt x="2142944" y="2458671"/>
                  <a:pt x="2393948" y="2355441"/>
                </a:cubicBezTo>
                <a:cubicBezTo>
                  <a:pt x="2644952" y="2252211"/>
                  <a:pt x="2674276" y="1936436"/>
                  <a:pt x="3001817" y="1550903"/>
                </a:cubicBezTo>
                <a:cubicBezTo>
                  <a:pt x="3329358" y="1165370"/>
                  <a:pt x="3640079" y="137970"/>
                  <a:pt x="4359196" y="42241"/>
                </a:cubicBezTo>
                <a:cubicBezTo>
                  <a:pt x="5670447" y="-4090"/>
                  <a:pt x="6116601" y="-29567"/>
                  <a:pt x="7247863" y="59129"/>
                </a:cubicBezTo>
                <a:cubicBezTo>
                  <a:pt x="7889971" y="260735"/>
                  <a:pt x="8226986" y="908707"/>
                  <a:pt x="8409222" y="118130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a:extLst>
              <a:ext uri="{FF2B5EF4-FFF2-40B4-BE49-F238E27FC236}">
                <a16:creationId xmlns:a16="http://schemas.microsoft.com/office/drawing/2014/main" id="{C92ECC43-2AF7-464B-8DAD-1443AB4C7B7F}"/>
              </a:ext>
            </a:extLst>
          </p:cNvPr>
          <p:cNvSpPr/>
          <p:nvPr/>
        </p:nvSpPr>
        <p:spPr>
          <a:xfrm>
            <a:off x="2816673" y="4517037"/>
            <a:ext cx="1541329" cy="276999"/>
          </a:xfrm>
          <a:prstGeom prst="rect">
            <a:avLst/>
          </a:prstGeom>
          <a:noFill/>
        </p:spPr>
        <p:txBody>
          <a:bodyPr wrap="square">
            <a:spAutoFit/>
          </a:bodyPr>
          <a:lstStyle/>
          <a:p>
            <a:pPr algn="ctr"/>
            <a:r>
              <a:rPr lang="ja-JP" altLang="en-US" sz="1200" b="1">
                <a:solidFill>
                  <a:srgbClr val="FF0000"/>
                </a:solidFill>
                <a:latin typeface="メイリオ" pitchFamily="50" charset="-128"/>
                <a:ea typeface="メイリオ" pitchFamily="50" charset="-128"/>
                <a:cs typeface="メイリオ" pitchFamily="50" charset="-128"/>
              </a:rPr>
              <a:t>未知のマルウェア</a:t>
            </a:r>
            <a:endParaRPr lang="en-US" altLang="ja-JP" sz="1200" b="1">
              <a:solidFill>
                <a:srgbClr val="FF0000"/>
              </a:solidFill>
              <a:latin typeface="メイリオ" pitchFamily="50" charset="-128"/>
              <a:ea typeface="メイリオ" pitchFamily="50" charset="-128"/>
              <a:cs typeface="メイリオ" pitchFamily="50" charset="-128"/>
            </a:endParaRPr>
          </a:p>
        </p:txBody>
      </p:sp>
      <p:grpSp>
        <p:nvGrpSpPr>
          <p:cNvPr id="59" name="グループ化 58">
            <a:extLst>
              <a:ext uri="{FF2B5EF4-FFF2-40B4-BE49-F238E27FC236}">
                <a16:creationId xmlns:a16="http://schemas.microsoft.com/office/drawing/2014/main" id="{D81D8032-D176-49A8-A698-F68D7D45ED07}"/>
              </a:ext>
            </a:extLst>
          </p:cNvPr>
          <p:cNvGrpSpPr/>
          <p:nvPr/>
        </p:nvGrpSpPr>
        <p:grpSpPr>
          <a:xfrm>
            <a:off x="2508941" y="4419685"/>
            <a:ext cx="452074" cy="449667"/>
            <a:chOff x="221901" y="3733335"/>
            <a:chExt cx="452074" cy="449667"/>
          </a:xfrm>
        </p:grpSpPr>
        <p:sp>
          <p:nvSpPr>
            <p:cNvPr id="60" name="楕円 59">
              <a:extLst>
                <a:ext uri="{FF2B5EF4-FFF2-40B4-BE49-F238E27FC236}">
                  <a16:creationId xmlns:a16="http://schemas.microsoft.com/office/drawing/2014/main" id="{051CB886-3F40-4CF8-A026-0EB7ADA02334}"/>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1" name="図 60">
              <a:extLst>
                <a:ext uri="{FF2B5EF4-FFF2-40B4-BE49-F238E27FC236}">
                  <a16:creationId xmlns:a16="http://schemas.microsoft.com/office/drawing/2014/main" id="{FEA0DA27-B6ED-495D-9861-BF39D0D0CD08}"/>
                </a:ext>
              </a:extLst>
            </p:cNvPr>
            <p:cNvPicPr>
              <a:picLocks noChangeAspect="1"/>
            </p:cNvPicPr>
            <p:nvPr/>
          </p:nvPicPr>
          <p:blipFill>
            <a:blip r:embed="rId3"/>
            <a:stretch>
              <a:fillRect/>
            </a:stretch>
          </p:blipFill>
          <p:spPr>
            <a:xfrm>
              <a:off x="221901" y="3733335"/>
              <a:ext cx="452074" cy="449667"/>
            </a:xfrm>
            <a:prstGeom prst="rect">
              <a:avLst/>
            </a:prstGeom>
          </p:spPr>
        </p:pic>
      </p:grpSp>
      <p:sp>
        <p:nvSpPr>
          <p:cNvPr id="62" name="正方形/長方形 61">
            <a:extLst>
              <a:ext uri="{FF2B5EF4-FFF2-40B4-BE49-F238E27FC236}">
                <a16:creationId xmlns:a16="http://schemas.microsoft.com/office/drawing/2014/main" id="{32AE6EFF-02C6-4B4F-A6C0-1E7BDD624B6D}"/>
              </a:ext>
            </a:extLst>
          </p:cNvPr>
          <p:cNvSpPr/>
          <p:nvPr/>
        </p:nvSpPr>
        <p:spPr>
          <a:xfrm>
            <a:off x="6087488" y="4517037"/>
            <a:ext cx="1541329" cy="276999"/>
          </a:xfrm>
          <a:prstGeom prst="rect">
            <a:avLst/>
          </a:prstGeom>
          <a:noFill/>
        </p:spPr>
        <p:txBody>
          <a:bodyPr wrap="square">
            <a:spAutoFit/>
          </a:bodyPr>
          <a:lstStyle/>
          <a:p>
            <a:pPr algn="ctr"/>
            <a:r>
              <a:rPr lang="ja-JP" altLang="en-US" sz="1200" b="1">
                <a:solidFill>
                  <a:schemeClr val="tx1">
                    <a:lumMod val="75000"/>
                    <a:lumOff val="25000"/>
                  </a:schemeClr>
                </a:solidFill>
                <a:latin typeface="メイリオ" pitchFamily="50" charset="-128"/>
                <a:ea typeface="メイリオ" pitchFamily="50" charset="-128"/>
                <a:cs typeface="メイリオ" pitchFamily="50" charset="-128"/>
              </a:rPr>
              <a:t>既知のマルウェア</a:t>
            </a:r>
            <a:endParaRPr lang="en-US" altLang="ja-JP" sz="1200" b="1">
              <a:solidFill>
                <a:schemeClr val="tx1">
                  <a:lumMod val="75000"/>
                  <a:lumOff val="25000"/>
                </a:schemeClr>
              </a:solidFill>
              <a:latin typeface="メイリオ" pitchFamily="50" charset="-128"/>
              <a:ea typeface="メイリオ" pitchFamily="50" charset="-128"/>
              <a:cs typeface="メイリオ" pitchFamily="50" charset="-128"/>
            </a:endParaRPr>
          </a:p>
        </p:txBody>
      </p:sp>
      <p:grpSp>
        <p:nvGrpSpPr>
          <p:cNvPr id="63" name="グループ化 62">
            <a:extLst>
              <a:ext uri="{FF2B5EF4-FFF2-40B4-BE49-F238E27FC236}">
                <a16:creationId xmlns:a16="http://schemas.microsoft.com/office/drawing/2014/main" id="{652D9F18-9FDF-4B35-9F91-60FCFB8F77ED}"/>
              </a:ext>
            </a:extLst>
          </p:cNvPr>
          <p:cNvGrpSpPr/>
          <p:nvPr/>
        </p:nvGrpSpPr>
        <p:grpSpPr>
          <a:xfrm>
            <a:off x="5709341" y="4419685"/>
            <a:ext cx="452074" cy="449667"/>
            <a:chOff x="221901" y="3733335"/>
            <a:chExt cx="452074" cy="449667"/>
          </a:xfrm>
        </p:grpSpPr>
        <p:sp>
          <p:nvSpPr>
            <p:cNvPr id="64" name="楕円 63">
              <a:extLst>
                <a:ext uri="{FF2B5EF4-FFF2-40B4-BE49-F238E27FC236}">
                  <a16:creationId xmlns:a16="http://schemas.microsoft.com/office/drawing/2014/main" id="{0110E11C-A97F-46E0-ACA9-AC438D4463AE}"/>
                </a:ext>
              </a:extLst>
            </p:cNvPr>
            <p:cNvSpPr/>
            <p:nvPr/>
          </p:nvSpPr>
          <p:spPr>
            <a:xfrm>
              <a:off x="312298" y="3824594"/>
              <a:ext cx="266975" cy="266975"/>
            </a:xfrm>
            <a:prstGeom prst="ellipse">
              <a:avLst/>
            </a:prstGeom>
            <a:solidFill>
              <a:schemeClr val="bg1"/>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5" name="図 64">
              <a:extLst>
                <a:ext uri="{FF2B5EF4-FFF2-40B4-BE49-F238E27FC236}">
                  <a16:creationId xmlns:a16="http://schemas.microsoft.com/office/drawing/2014/main" id="{962B6EE3-769D-4706-9419-505170D6DA1F}"/>
                </a:ext>
              </a:extLst>
            </p:cNvPr>
            <p:cNvPicPr>
              <a:picLocks noChangeAspect="1"/>
            </p:cNvPicPr>
            <p:nvPr/>
          </p:nvPicPr>
          <p:blipFill>
            <a:blip r:embed="rId3"/>
            <a:stretch>
              <a:fillRect/>
            </a:stretch>
          </p:blipFill>
          <p:spPr>
            <a:xfrm>
              <a:off x="221901" y="3733335"/>
              <a:ext cx="452074" cy="449667"/>
            </a:xfrm>
            <a:prstGeom prst="rect">
              <a:avLst/>
            </a:prstGeom>
          </p:spPr>
        </p:pic>
      </p:grpSp>
      <p:cxnSp>
        <p:nvCxnSpPr>
          <p:cNvPr id="4" name="直線矢印コネクタ 3">
            <a:extLst>
              <a:ext uri="{FF2B5EF4-FFF2-40B4-BE49-F238E27FC236}">
                <a16:creationId xmlns:a16="http://schemas.microsoft.com/office/drawing/2014/main" id="{D1EF8E12-2F96-4F08-8BEB-75F11A647201}"/>
              </a:ext>
            </a:extLst>
          </p:cNvPr>
          <p:cNvCxnSpPr>
            <a:cxnSpLocks/>
          </p:cNvCxnSpPr>
          <p:nvPr/>
        </p:nvCxnSpPr>
        <p:spPr>
          <a:xfrm>
            <a:off x="4291925" y="4644431"/>
            <a:ext cx="136222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正方形/長方形 49">
            <a:extLst>
              <a:ext uri="{FF2B5EF4-FFF2-40B4-BE49-F238E27FC236}">
                <a16:creationId xmlns:a16="http://schemas.microsoft.com/office/drawing/2014/main" id="{5F8D085E-8731-43EF-BFBA-925CD8CFF2D6}"/>
              </a:ext>
            </a:extLst>
          </p:cNvPr>
          <p:cNvSpPr/>
          <p:nvPr/>
        </p:nvSpPr>
        <p:spPr>
          <a:xfrm>
            <a:off x="1003691" y="1834044"/>
            <a:ext cx="9592094" cy="307777"/>
          </a:xfrm>
          <a:prstGeom prst="rect">
            <a:avLst/>
          </a:prstGeom>
          <a:noFill/>
        </p:spPr>
        <p:txBody>
          <a:bodyPr wrap="square">
            <a:spAutoFit/>
          </a:bodyPr>
          <a:lstStyle/>
          <a:p>
            <a:pPr algn="ctr"/>
            <a:r>
              <a:rPr lang="ja-JP" altLang="en-US" sz="1400" b="1">
                <a:solidFill>
                  <a:schemeClr val="tx1">
                    <a:lumMod val="75000"/>
                    <a:lumOff val="25000"/>
                  </a:schemeClr>
                </a:solidFill>
                <a:latin typeface="メイリオ" pitchFamily="50" charset="-128"/>
                <a:ea typeface="メイリオ" pitchFamily="50" charset="-128"/>
                <a:cs typeface="メイリオ" pitchFamily="50" charset="-128"/>
              </a:rPr>
              <a:t>＜　一般的なアンチウイルスの検知率推移グラフ　＞</a:t>
            </a:r>
          </a:p>
        </p:txBody>
      </p:sp>
      <p:sp>
        <p:nvSpPr>
          <p:cNvPr id="40" name="右大かっこ 39">
            <a:extLst>
              <a:ext uri="{FF2B5EF4-FFF2-40B4-BE49-F238E27FC236}">
                <a16:creationId xmlns:a16="http://schemas.microsoft.com/office/drawing/2014/main" id="{3AE4DBC9-8E30-426A-8ABC-19AB859F718E}"/>
              </a:ext>
            </a:extLst>
          </p:cNvPr>
          <p:cNvSpPr/>
          <p:nvPr/>
        </p:nvSpPr>
        <p:spPr>
          <a:xfrm rot="5400000">
            <a:off x="3687481" y="3905433"/>
            <a:ext cx="171748" cy="3718282"/>
          </a:xfrm>
          <a:prstGeom prst="rightBracket">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7722FBB-66E1-4819-815A-6B41F4CB498F}"/>
              </a:ext>
            </a:extLst>
          </p:cNvPr>
          <p:cNvSpPr txBox="1"/>
          <p:nvPr/>
        </p:nvSpPr>
        <p:spPr bwMode="auto">
          <a:xfrm>
            <a:off x="1094632" y="5890504"/>
            <a:ext cx="5205083" cy="307777"/>
          </a:xfrm>
          <a:prstGeom prst="rect">
            <a:avLst/>
          </a:prstGeom>
          <a:noFill/>
          <a:ln w="3175" cap="rnd">
            <a:noFill/>
            <a:miter lim="800000"/>
            <a:headEnd/>
            <a:tailEnd/>
          </a:ln>
          <a:effectLst/>
        </p:spPr>
        <p:txBody>
          <a:bodyPr wrap="square" rtlCol="0">
            <a:spAutoFit/>
          </a:bodyPr>
          <a:lstStyle/>
          <a:p>
            <a:pPr algn="ctr"/>
            <a:r>
              <a:rPr lang="ja-JP" altLang="en-US"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攻撃されると防ぎきれない期間</a:t>
            </a:r>
            <a:endParaRPr lang="en-US" altLang="ja-JP" sz="1400" b="1" ker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3" name="グループ化 52">
            <a:extLst>
              <a:ext uri="{FF2B5EF4-FFF2-40B4-BE49-F238E27FC236}">
                <a16:creationId xmlns:a16="http://schemas.microsoft.com/office/drawing/2014/main" id="{17EB5A19-4E38-4296-A3B1-B7E9C40A3B6D}"/>
              </a:ext>
            </a:extLst>
          </p:cNvPr>
          <p:cNvGrpSpPr/>
          <p:nvPr/>
        </p:nvGrpSpPr>
        <p:grpSpPr>
          <a:xfrm>
            <a:off x="8935369" y="3520539"/>
            <a:ext cx="1984729" cy="534600"/>
            <a:chOff x="8431751" y="2878166"/>
            <a:chExt cx="1984729" cy="534600"/>
          </a:xfrm>
        </p:grpSpPr>
        <p:sp>
          <p:nvSpPr>
            <p:cNvPr id="55" name="正方形/長方形 54">
              <a:extLst>
                <a:ext uri="{FF2B5EF4-FFF2-40B4-BE49-F238E27FC236}">
                  <a16:creationId xmlns:a16="http://schemas.microsoft.com/office/drawing/2014/main" id="{798B8101-ABA7-42A5-B56E-86B5621F4C8C}"/>
                </a:ext>
              </a:extLst>
            </p:cNvPr>
            <p:cNvSpPr/>
            <p:nvPr/>
          </p:nvSpPr>
          <p:spPr>
            <a:xfrm>
              <a:off x="8431751" y="2878166"/>
              <a:ext cx="1984729" cy="534600"/>
            </a:xfrm>
            <a:prstGeom prst="rect">
              <a:avLst/>
            </a:prstGeom>
            <a:solidFill>
              <a:srgbClr val="C00000"/>
            </a:solidFill>
            <a:ln w="9525">
              <a:noFill/>
              <a:round/>
              <a:headEnd/>
              <a:tailEnd/>
            </a:ln>
            <a:effectLst/>
          </p:spPr>
          <p:txBody>
            <a:bodyPr rtlCol="0" anchor="ctr" anchorCtr="1"/>
            <a:lstStyle/>
            <a:p>
              <a:pPr marL="342900" indent="-342900" algn="ctr" fontAlgn="base">
                <a:spcBef>
                  <a:spcPct val="20000"/>
                </a:spcBef>
                <a:spcAft>
                  <a:spcPct val="0"/>
                </a:spcAft>
                <a:buFont typeface="Wingdings" pitchFamily="2" charset="2"/>
                <a:buNone/>
              </a:pPr>
              <a:endParaRPr kumimoji="0" lang="ja-JP" altLang="en-US" sz="110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a:extLst>
                <a:ext uri="{FF2B5EF4-FFF2-40B4-BE49-F238E27FC236}">
                  <a16:creationId xmlns:a16="http://schemas.microsoft.com/office/drawing/2014/main" id="{3ADE3131-1C6B-40DA-9ECB-9B935C9AA55C}"/>
                </a:ext>
              </a:extLst>
            </p:cNvPr>
            <p:cNvSpPr txBox="1"/>
            <p:nvPr/>
          </p:nvSpPr>
          <p:spPr bwMode="auto">
            <a:xfrm>
              <a:off x="8452526" y="2924845"/>
              <a:ext cx="1875947" cy="461665"/>
            </a:xfrm>
            <a:prstGeom prst="rect">
              <a:avLst/>
            </a:prstGeom>
            <a:noFill/>
            <a:ln w="3175" cap="rnd">
              <a:noFill/>
              <a:miter lim="800000"/>
              <a:headEnd/>
              <a:tailEnd/>
            </a:ln>
            <a:effectLst/>
          </p:spPr>
          <p:txBody>
            <a:bodyPr wrap="square" rtlCol="0">
              <a:spAutoFit/>
            </a:bodyPr>
            <a:lstStyle/>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一般的なアンチウイルス</a:t>
              </a:r>
              <a:endParaRPr lang="en-US" altLang="ja-JP"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b="1" ker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の検知率推移</a:t>
              </a:r>
            </a:p>
          </p:txBody>
        </p:sp>
      </p:grpSp>
    </p:spTree>
    <p:extLst>
      <p:ext uri="{BB962C8B-B14F-4D97-AF65-F5344CB8AC3E}">
        <p14:creationId xmlns:p14="http://schemas.microsoft.com/office/powerpoint/2010/main" val="366754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94E3679D-A023-4E82-B04F-750DDABCCD80}"/>
              </a:ext>
            </a:extLst>
          </p:cNvPr>
          <p:cNvSpPr/>
          <p:nvPr/>
        </p:nvSpPr>
        <p:spPr>
          <a:xfrm>
            <a:off x="545567" y="3420562"/>
            <a:ext cx="3607715" cy="2556029"/>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90AF5B5-5128-43EA-A5F1-51830B51B7DB}"/>
              </a:ext>
            </a:extLst>
          </p:cNvPr>
          <p:cNvSpPr/>
          <p:nvPr/>
        </p:nvSpPr>
        <p:spPr>
          <a:xfrm>
            <a:off x="8172912" y="3418993"/>
            <a:ext cx="3469191"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E4C2040-88A0-4D3B-A9BF-8D319DADDC39}"/>
              </a:ext>
            </a:extLst>
          </p:cNvPr>
          <p:cNvSpPr/>
          <p:nvPr/>
        </p:nvSpPr>
        <p:spPr>
          <a:xfrm>
            <a:off x="4361362" y="3418993"/>
            <a:ext cx="3689127" cy="2557598"/>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19715796-7502-423B-909F-3F69F9519A50}"/>
              </a:ext>
            </a:extLst>
          </p:cNvPr>
          <p:cNvPicPr>
            <a:picLocks noChangeAspect="1"/>
          </p:cNvPicPr>
          <p:nvPr/>
        </p:nvPicPr>
        <p:blipFill>
          <a:blip r:embed="rId2"/>
          <a:stretch>
            <a:fillRect/>
          </a:stretch>
        </p:blipFill>
        <p:spPr>
          <a:xfrm>
            <a:off x="4361363" y="1966685"/>
            <a:ext cx="3622441" cy="2230484"/>
          </a:xfrm>
          <a:prstGeom prst="rect">
            <a:avLst/>
          </a:prstGeom>
        </p:spPr>
      </p:pic>
      <p:pic>
        <p:nvPicPr>
          <p:cNvPr id="6" name="図 5">
            <a:extLst>
              <a:ext uri="{FF2B5EF4-FFF2-40B4-BE49-F238E27FC236}">
                <a16:creationId xmlns:a16="http://schemas.microsoft.com/office/drawing/2014/main" id="{F9017872-1B96-4277-99F8-A64FA2A91BDE}"/>
              </a:ext>
            </a:extLst>
          </p:cNvPr>
          <p:cNvPicPr>
            <a:picLocks noChangeAspect="1"/>
          </p:cNvPicPr>
          <p:nvPr/>
        </p:nvPicPr>
        <p:blipFill>
          <a:blip r:embed="rId3"/>
          <a:stretch>
            <a:fillRect/>
          </a:stretch>
        </p:blipFill>
        <p:spPr>
          <a:xfrm>
            <a:off x="8172913" y="1998480"/>
            <a:ext cx="3469190" cy="2178139"/>
          </a:xfrm>
          <a:prstGeom prst="rect">
            <a:avLst/>
          </a:prstGeom>
        </p:spPr>
      </p:pic>
      <p:pic>
        <p:nvPicPr>
          <p:cNvPr id="9" name="図 8">
            <a:extLst>
              <a:ext uri="{FF2B5EF4-FFF2-40B4-BE49-F238E27FC236}">
                <a16:creationId xmlns:a16="http://schemas.microsoft.com/office/drawing/2014/main" id="{A77D54FF-8043-42D2-BACB-36CFD5A8E1C0}"/>
              </a:ext>
            </a:extLst>
          </p:cNvPr>
          <p:cNvPicPr>
            <a:picLocks noChangeAspect="1"/>
          </p:cNvPicPr>
          <p:nvPr/>
        </p:nvPicPr>
        <p:blipFill>
          <a:blip r:embed="rId4"/>
          <a:stretch>
            <a:fillRect/>
          </a:stretch>
        </p:blipFill>
        <p:spPr>
          <a:xfrm>
            <a:off x="545567" y="1966685"/>
            <a:ext cx="3607715" cy="2215850"/>
          </a:xfrm>
          <a:prstGeom prst="rect">
            <a:avLst/>
          </a:prstGeom>
        </p:spPr>
      </p:pic>
      <p:sp>
        <p:nvSpPr>
          <p:cNvPr id="12" name="テキスト ボックス 11">
            <a:extLst>
              <a:ext uri="{FF2B5EF4-FFF2-40B4-BE49-F238E27FC236}">
                <a16:creationId xmlns:a16="http://schemas.microsoft.com/office/drawing/2014/main" id="{5F9F8000-E2EA-40C1-8FA0-ECF93048FB29}"/>
              </a:ext>
            </a:extLst>
          </p:cNvPr>
          <p:cNvSpPr txBox="1"/>
          <p:nvPr/>
        </p:nvSpPr>
        <p:spPr>
          <a:xfrm>
            <a:off x="4509728" y="4222912"/>
            <a:ext cx="4320722" cy="1194173"/>
          </a:xfrm>
          <a:prstGeom prst="rect">
            <a:avLst/>
          </a:prstGeom>
          <a:noFill/>
        </p:spPr>
        <p:txBody>
          <a:bodyPr wrap="square">
            <a:spAutoFit/>
          </a:bodyPr>
          <a:lstStyle/>
          <a:p>
            <a:pPr>
              <a:lnSpc>
                <a:spcPct val="140000"/>
              </a:lnSpc>
            </a:pPr>
            <a:r>
              <a:rPr kumimoji="1" lang="ja-JP" altLang="en-US" sz="1600" b="1">
                <a:solidFill>
                  <a:schemeClr val="accent1"/>
                </a:solidFill>
                <a:latin typeface="メイリオ" panose="020B0604030504040204" pitchFamily="50" charset="-128"/>
                <a:ea typeface="メイリオ" panose="020B0604030504040204" pitchFamily="50" charset="-128"/>
              </a:rPr>
              <a:t>マルウェアの平均寿命</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マルウェアは生まれてから、</a:t>
            </a:r>
            <a:r>
              <a:rPr kumimoji="1" lang="en-US" altLang="ja-JP" sz="1200" b="1">
                <a:solidFill>
                  <a:schemeClr val="accent1"/>
                </a:solidFill>
                <a:latin typeface="メイリオ" panose="020B0604030504040204" pitchFamily="50" charset="-128"/>
                <a:ea typeface="メイリオ" panose="020B0604030504040204" pitchFamily="50" charset="-128"/>
              </a:rPr>
              <a:t>58</a:t>
            </a:r>
            <a:r>
              <a:rPr kumimoji="1" lang="ja-JP" altLang="en-US" sz="1200" b="1">
                <a:solidFill>
                  <a:schemeClr val="accent1"/>
                </a:solidFill>
                <a:latin typeface="メイリオ" panose="020B0604030504040204" pitchFamily="50" charset="-128"/>
                <a:ea typeface="メイリオ" panose="020B0604030504040204" pitchFamily="50" charset="-128"/>
              </a:rPr>
              <a:t>秒で消滅します。</a:t>
            </a:r>
            <a:endParaRPr kumimoji="1" lang="en-US" altLang="ja-JP" sz="1200" b="1">
              <a:solidFill>
                <a:schemeClr val="accent1"/>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常に未知の新しいセキュリティリスクが</a:t>
            </a:r>
            <a:endParaRPr kumimoji="1"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40000"/>
              </a:lnSpc>
            </a:pPr>
            <a:r>
              <a:rPr kumimoji="1" lang="ja-JP" altLang="en-US" sz="1200">
                <a:solidFill>
                  <a:schemeClr val="tx1">
                    <a:lumMod val="75000"/>
                    <a:lumOff val="25000"/>
                  </a:schemeClr>
                </a:solidFill>
                <a:latin typeface="メイリオ" panose="020B0604030504040204" pitchFamily="50" charset="-128"/>
                <a:ea typeface="メイリオ" panose="020B0604030504040204" pitchFamily="50" charset="-128"/>
              </a:rPr>
              <a:t>生まれては消えています。</a:t>
            </a:r>
          </a:p>
        </p:txBody>
      </p:sp>
      <p:sp>
        <p:nvSpPr>
          <p:cNvPr id="16" name="テキスト ボックス 15">
            <a:extLst>
              <a:ext uri="{FF2B5EF4-FFF2-40B4-BE49-F238E27FC236}">
                <a16:creationId xmlns:a16="http://schemas.microsoft.com/office/drawing/2014/main" id="{F24BA532-C87C-4FCC-A352-2954BE9A9757}"/>
              </a:ext>
            </a:extLst>
          </p:cNvPr>
          <p:cNvSpPr txBox="1"/>
          <p:nvPr/>
        </p:nvSpPr>
        <p:spPr>
          <a:xfrm>
            <a:off x="8318159" y="4223755"/>
            <a:ext cx="3323944" cy="1711238"/>
          </a:xfrm>
          <a:prstGeom prst="rect">
            <a:avLst/>
          </a:prstGeom>
          <a:noFill/>
        </p:spPr>
        <p:txBody>
          <a:bodyPr wrap="square">
            <a:spAutoFit/>
          </a:bodyPr>
          <a:lstStyle/>
          <a:p>
            <a:pPr>
              <a:lnSpc>
                <a:spcPct val="140000"/>
              </a:lnSpc>
            </a:pPr>
            <a:r>
              <a:rPr lang="ja-JP" altLang="en-US" sz="1600" b="1" i="0">
                <a:solidFill>
                  <a:schemeClr val="accent1"/>
                </a:solidFill>
                <a:effectLst/>
                <a:latin typeface="メイリオ" panose="020B0604030504040204" pitchFamily="50" charset="-128"/>
                <a:ea typeface="メイリオ" panose="020B0604030504040204" pitchFamily="50" charset="-128"/>
              </a:rPr>
              <a:t>同じマルウェアが使われる割合</a:t>
            </a:r>
            <a:endParaRPr kumimoji="1" lang="en-US" altLang="ja-JP" sz="1600" b="1">
              <a:solidFill>
                <a:schemeClr val="accent1"/>
              </a:solidFill>
              <a:latin typeface="メイリオ" panose="020B0604030504040204" pitchFamily="50" charset="-128"/>
              <a:ea typeface="メイリオ" panose="020B0604030504040204" pitchFamily="50" charset="-128"/>
            </a:endParaRPr>
          </a:p>
          <a:p>
            <a:pPr>
              <a:lnSpc>
                <a:spcPct val="140000"/>
              </a:lnSpc>
            </a:pP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別の組織で</a:t>
            </a: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再発見されるマルウェアは</a:t>
            </a:r>
            <a:endParaRPr lang="en-US" altLang="ja-JP" sz="120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ja-JP" altLang="en-US" sz="1200" b="1" i="0">
                <a:solidFill>
                  <a:schemeClr val="accent1"/>
                </a:solidFill>
                <a:effectLst/>
                <a:latin typeface="メイリオ" panose="020B0604030504040204" pitchFamily="50" charset="-128"/>
                <a:ea typeface="メイリオ" panose="020B0604030504040204" pitchFamily="50" charset="-128"/>
              </a:rPr>
              <a:t>たったの</a:t>
            </a:r>
            <a:r>
              <a:rPr lang="en-US" altLang="ja-JP" sz="1200" b="1" i="0">
                <a:solidFill>
                  <a:schemeClr val="accent1"/>
                </a:solidFill>
                <a:effectLst/>
                <a:latin typeface="メイリオ" panose="020B0604030504040204" pitchFamily="50" charset="-128"/>
                <a:ea typeface="メイリオ" panose="020B0604030504040204" pitchFamily="50" charset="-128"/>
              </a:rPr>
              <a:t>0.5%</a:t>
            </a:r>
            <a:r>
              <a:rPr lang="ja-JP" altLang="en-US" sz="1200" b="1" i="0">
                <a:solidFill>
                  <a:schemeClr val="accent1"/>
                </a:solidFill>
                <a:effectLst/>
                <a:latin typeface="メイリオ" panose="020B0604030504040204" pitchFamily="50" charset="-128"/>
                <a:ea typeface="メイリオ" panose="020B0604030504040204" pitchFamily="50" charset="-128"/>
              </a:rPr>
              <a:t>。</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つまり、同じマルウェアが</a:t>
            </a:r>
            <a:endPar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nSpc>
                <a:spcPct val="140000"/>
              </a:lnSpc>
            </a:pPr>
            <a:r>
              <a:rPr lang="en-US" altLang="ja-JP" sz="1200" b="0" i="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200" b="0" i="0">
                <a:solidFill>
                  <a:schemeClr val="tx1">
                    <a:lumMod val="75000"/>
                    <a:lumOff val="25000"/>
                  </a:schemeClr>
                </a:solidFill>
                <a:effectLst/>
                <a:latin typeface="メイリオ" panose="020B0604030504040204" pitchFamily="50" charset="-128"/>
                <a:ea typeface="メイリオ" panose="020B0604030504040204" pitchFamily="50" charset="-128"/>
              </a:rPr>
              <a:t>度以上使われることはほとんど</a:t>
            </a: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ありません。</a:t>
            </a:r>
          </a:p>
          <a:p>
            <a:pPr>
              <a:lnSpc>
                <a:spcPct val="140000"/>
              </a:lnSpc>
            </a:pPr>
            <a:r>
              <a:rPr lang="ja-JP" altLang="en-US" sz="1200" i="0">
                <a:solidFill>
                  <a:schemeClr val="tx1">
                    <a:lumMod val="75000"/>
                    <a:lumOff val="25000"/>
                  </a:schemeClr>
                </a:solidFill>
                <a:effectLst/>
                <a:latin typeface="メイリオ" panose="020B0604030504040204" pitchFamily="50" charset="-128"/>
                <a:ea typeface="メイリオ" panose="020B0604030504040204" pitchFamily="50" charset="-128"/>
              </a:rPr>
              <a:t>攻撃に使われる</a:t>
            </a:r>
            <a:r>
              <a:rPr lang="ja-JP" altLang="en-US" sz="1200" b="1" i="0">
                <a:solidFill>
                  <a:schemeClr val="accent1"/>
                </a:solidFill>
                <a:effectLst/>
                <a:latin typeface="メイリオ" panose="020B0604030504040204" pitchFamily="50" charset="-128"/>
                <a:ea typeface="メイリオ" panose="020B0604030504040204" pitchFamily="50" charset="-128"/>
              </a:rPr>
              <a:t>マルウェアは、ほぼ”未知“であるといえます。</a:t>
            </a:r>
            <a:endParaRPr lang="en-US" altLang="ja-JP" sz="1200" b="1" i="0">
              <a:solidFill>
                <a:schemeClr val="accent1"/>
              </a:solidFill>
              <a:effectLst/>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8B992A34-B9D2-4A69-83DB-7DCB3A204041}"/>
              </a:ext>
            </a:extLst>
          </p:cNvPr>
          <p:cNvSpPr txBox="1"/>
          <p:nvPr/>
        </p:nvSpPr>
        <p:spPr>
          <a:xfrm>
            <a:off x="663593" y="4223609"/>
            <a:ext cx="3536820" cy="1452705"/>
          </a:xfrm>
          <a:prstGeom prst="rect">
            <a:avLst/>
          </a:prstGeom>
          <a:noFill/>
        </p:spPr>
        <p:txBody>
          <a:bodyPr wrap="square">
            <a:spAutoFit/>
          </a:bodyPr>
          <a:lstStyle/>
          <a:p>
            <a:pPr algn="l" fontAlgn="base">
              <a:lnSpc>
                <a:spcPct val="140000"/>
              </a:lnSpc>
            </a:pPr>
            <a:r>
              <a:rPr lang="en-US" altLang="ja-JP" sz="1600" b="1" i="0">
                <a:solidFill>
                  <a:schemeClr val="accent1"/>
                </a:solidFill>
                <a:effectLst/>
                <a:latin typeface="メイリオ" panose="020B0604030504040204" pitchFamily="50" charset="-128"/>
                <a:ea typeface="メイリオ" panose="020B0604030504040204" pitchFamily="50" charset="-128"/>
              </a:rPr>
              <a:t>1</a:t>
            </a:r>
            <a:r>
              <a:rPr lang="ja-JP" altLang="en-US" sz="1600" b="1">
                <a:solidFill>
                  <a:schemeClr val="accent1"/>
                </a:solidFill>
                <a:latin typeface="メイリオ" panose="020B0604030504040204" pitchFamily="50" charset="-128"/>
                <a:ea typeface="メイリオ" panose="020B0604030504040204" pitchFamily="50" charset="-128"/>
              </a:rPr>
              <a:t>日に作られる</a:t>
            </a:r>
            <a:r>
              <a:rPr lang="ja-JP" altLang="en-US" sz="1600" b="1" i="0">
                <a:solidFill>
                  <a:schemeClr val="accent1"/>
                </a:solidFill>
                <a:effectLst/>
                <a:latin typeface="メイリオ" panose="020B0604030504040204" pitchFamily="50" charset="-128"/>
                <a:ea typeface="メイリオ" panose="020B0604030504040204" pitchFamily="50" charset="-128"/>
              </a:rPr>
              <a:t>マルウェアの数</a:t>
            </a:r>
            <a:br>
              <a:rPr lang="ja-JP" altLang="en-US" sz="1200" b="0" i="0">
                <a:solidFill>
                  <a:srgbClr val="222222"/>
                </a:solidFill>
                <a:effectLst/>
                <a:latin typeface="メイリオ" panose="020B0604030504040204" pitchFamily="50" charset="-128"/>
                <a:ea typeface="メイリオ" panose="020B0604030504040204" pitchFamily="50" charset="-128"/>
              </a:rPr>
            </a:br>
            <a:r>
              <a:rPr lang="ja-JP" altLang="en-US" sz="1200" b="0" i="0">
                <a:solidFill>
                  <a:srgbClr val="222222"/>
                </a:solidFill>
                <a:effectLst/>
                <a:latin typeface="メイリオ" panose="020B0604030504040204" pitchFamily="50" charset="-128"/>
                <a:ea typeface="メイリオ" panose="020B0604030504040204" pitchFamily="50" charset="-128"/>
              </a:rPr>
              <a:t>最近では誰でもマルウェア</a:t>
            </a:r>
            <a:r>
              <a:rPr lang="ja-JP" altLang="en-US" sz="1200">
                <a:solidFill>
                  <a:srgbClr val="222222"/>
                </a:solidFill>
                <a:latin typeface="メイリオ" panose="020B0604030504040204" pitchFamily="50" charset="-128"/>
                <a:ea typeface="メイリオ" panose="020B0604030504040204" pitchFamily="50" charset="-128"/>
              </a:rPr>
              <a:t>を</a:t>
            </a:r>
            <a:r>
              <a:rPr lang="ja-JP" altLang="en-US" sz="1200" b="0" i="0">
                <a:solidFill>
                  <a:srgbClr val="222222"/>
                </a:solidFill>
                <a:effectLst/>
                <a:latin typeface="メイリオ" panose="020B0604030504040204" pitchFamily="50" charset="-128"/>
                <a:ea typeface="メイリオ" panose="020B0604030504040204" pitchFamily="50" charset="-128"/>
              </a:rPr>
              <a:t>作成出来ます。</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企業のシステム環境は常に悪意のあるユーザー</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によって、</a:t>
            </a:r>
            <a:r>
              <a:rPr lang="ja-JP" altLang="en-US" sz="1200" b="1" i="0">
                <a:solidFill>
                  <a:schemeClr val="accent1"/>
                </a:solidFill>
                <a:effectLst/>
                <a:latin typeface="メイリオ" panose="020B0604030504040204" pitchFamily="50" charset="-128"/>
                <a:ea typeface="メイリオ" panose="020B0604030504040204" pitchFamily="50" charset="-128"/>
              </a:rPr>
              <a:t>膨大なセキュリティリスク</a:t>
            </a:r>
            <a:r>
              <a:rPr lang="ja-JP" altLang="en-US" sz="1200" b="0" i="0">
                <a:solidFill>
                  <a:srgbClr val="222222"/>
                </a:solidFill>
                <a:effectLst/>
                <a:latin typeface="メイリオ" panose="020B0604030504040204" pitchFamily="50" charset="-128"/>
                <a:ea typeface="メイリオ" panose="020B0604030504040204" pitchFamily="50" charset="-128"/>
              </a:rPr>
              <a:t>に</a:t>
            </a:r>
            <a:endParaRPr lang="en-US" altLang="ja-JP" sz="1200" b="0" i="0">
              <a:solidFill>
                <a:srgbClr val="222222"/>
              </a:solidFill>
              <a:effectLst/>
              <a:latin typeface="メイリオ" panose="020B0604030504040204" pitchFamily="50" charset="-128"/>
              <a:ea typeface="メイリオ" panose="020B0604030504040204" pitchFamily="50" charset="-128"/>
            </a:endParaRPr>
          </a:p>
          <a:p>
            <a:pPr algn="l" fontAlgn="base">
              <a:lnSpc>
                <a:spcPct val="140000"/>
              </a:lnSpc>
            </a:pPr>
            <a:r>
              <a:rPr lang="ja-JP" altLang="en-US" sz="1200" b="0" i="0">
                <a:solidFill>
                  <a:srgbClr val="222222"/>
                </a:solidFill>
                <a:effectLst/>
                <a:latin typeface="メイリオ" panose="020B0604030504040204" pitchFamily="50" charset="-128"/>
                <a:ea typeface="メイリオ" panose="020B0604030504040204" pitchFamily="50" charset="-128"/>
              </a:rPr>
              <a:t>さらされていると言えます。</a:t>
            </a:r>
          </a:p>
        </p:txBody>
      </p:sp>
      <p:sp>
        <p:nvSpPr>
          <p:cNvPr id="13" name="テキスト プレースホルダー 2">
            <a:extLst>
              <a:ext uri="{FF2B5EF4-FFF2-40B4-BE49-F238E27FC236}">
                <a16:creationId xmlns:a16="http://schemas.microsoft.com/office/drawing/2014/main" id="{8C01DAB7-1C10-419B-9137-DC1CE8FF3B73}"/>
              </a:ext>
            </a:extLst>
          </p:cNvPr>
          <p:cNvSpPr>
            <a:spLocks noGrp="1"/>
          </p:cNvSpPr>
          <p:nvPr>
            <p:ph type="body" sz="quarter" idx="11"/>
          </p:nvPr>
        </p:nvSpPr>
        <p:spPr>
          <a:xfrm>
            <a:off x="413589" y="212584"/>
            <a:ext cx="11074573" cy="372410"/>
          </a:xfrm>
        </p:spPr>
        <p:txBody>
          <a:bodyPr/>
          <a:lstStyle/>
          <a:p>
            <a:r>
              <a:rPr lang="ja-JP" altLang="en-US"/>
              <a:t>マルウェアの真実</a:t>
            </a:r>
          </a:p>
        </p:txBody>
      </p:sp>
      <p:sp>
        <p:nvSpPr>
          <p:cNvPr id="15" name="テキスト プレースホルダー 8">
            <a:extLst>
              <a:ext uri="{FF2B5EF4-FFF2-40B4-BE49-F238E27FC236}">
                <a16:creationId xmlns:a16="http://schemas.microsoft.com/office/drawing/2014/main" id="{6CB11C4B-8CC9-4213-ADD1-AA5E31FEE968}"/>
              </a:ext>
            </a:extLst>
          </p:cNvPr>
          <p:cNvSpPr txBox="1">
            <a:spLocks/>
          </p:cNvSpPr>
          <p:nvPr/>
        </p:nvSpPr>
        <p:spPr>
          <a:xfrm>
            <a:off x="1" y="1509848"/>
            <a:ext cx="12191998" cy="2489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endParaRPr lang="ja-JP" altLang="en-US" sz="1100">
              <a:latin typeface="メイリオ" panose="020B0604030504040204" pitchFamily="50" charset="-128"/>
              <a:ea typeface="メイリオ" panose="020B0604030504040204" pitchFamily="50" charset="-128"/>
            </a:endParaRPr>
          </a:p>
        </p:txBody>
      </p:sp>
      <p:sp>
        <p:nvSpPr>
          <p:cNvPr id="19" name="テキスト プレースホルダー 7">
            <a:extLst>
              <a:ext uri="{FF2B5EF4-FFF2-40B4-BE49-F238E27FC236}">
                <a16:creationId xmlns:a16="http://schemas.microsoft.com/office/drawing/2014/main" id="{CA22E484-69A6-479B-96F6-E9268C02F01D}"/>
              </a:ext>
            </a:extLst>
          </p:cNvPr>
          <p:cNvSpPr>
            <a:spLocks noGrp="1"/>
          </p:cNvSpPr>
          <p:nvPr>
            <p:ph type="body" sz="quarter" idx="13"/>
          </p:nvPr>
        </p:nvSpPr>
        <p:spPr>
          <a:xfrm>
            <a:off x="0" y="870345"/>
            <a:ext cx="12191999" cy="765338"/>
          </a:xfrm>
        </p:spPr>
        <p:txBody>
          <a:bodyPr/>
          <a:lstStyle/>
          <a:p>
            <a:pPr>
              <a:lnSpc>
                <a:spcPct val="120000"/>
              </a:lnSpc>
            </a:pPr>
            <a:r>
              <a:rPr lang="ja-JP" altLang="en-US"/>
              <a:t>ウイルス対策ソフトで検知されないように、</a:t>
            </a:r>
            <a:r>
              <a:rPr kumimoji="1" lang="ja-JP" altLang="en-US"/>
              <a:t>大量の未知・亜種のマルウェアを作成</a:t>
            </a:r>
            <a:endParaRPr kumimoji="1" lang="en-US" altLang="ja-JP"/>
          </a:p>
          <a:p>
            <a:pPr>
              <a:lnSpc>
                <a:spcPct val="120000"/>
              </a:lnSpc>
            </a:pPr>
            <a:r>
              <a:rPr kumimoji="1" lang="en-US" altLang="ja-JP" sz="1200" b="0"/>
              <a:t>1</a:t>
            </a:r>
            <a:r>
              <a:rPr kumimoji="1" lang="ja-JP" altLang="en-US" sz="1200" b="0"/>
              <a:t>度使ったマルウェアを再度</a:t>
            </a:r>
            <a:r>
              <a:rPr lang="ja-JP" altLang="en-US" sz="1200" b="0"/>
              <a:t>攻撃に使用する</a:t>
            </a:r>
            <a:r>
              <a:rPr kumimoji="1" lang="ja-JP" altLang="en-US" sz="1200" b="0"/>
              <a:t>ことは、ほとんど無い</a:t>
            </a:r>
            <a:endParaRPr kumimoji="1" lang="ja-JP" altLang="en-US" b="0"/>
          </a:p>
        </p:txBody>
      </p:sp>
      <p:sp>
        <p:nvSpPr>
          <p:cNvPr id="4" name="テキスト ボックス 3">
            <a:extLst>
              <a:ext uri="{FF2B5EF4-FFF2-40B4-BE49-F238E27FC236}">
                <a16:creationId xmlns:a16="http://schemas.microsoft.com/office/drawing/2014/main" id="{F32E7FD6-A1EE-40A2-9CCE-FB7325C212CB}"/>
              </a:ext>
            </a:extLst>
          </p:cNvPr>
          <p:cNvSpPr txBox="1"/>
          <p:nvPr/>
        </p:nvSpPr>
        <p:spPr>
          <a:xfrm>
            <a:off x="7654564" y="6080286"/>
            <a:ext cx="4135903" cy="253916"/>
          </a:xfrm>
          <a:prstGeom prst="rect">
            <a:avLst/>
          </a:prstGeom>
          <a:noFill/>
        </p:spPr>
        <p:txBody>
          <a:bodyPr wrap="square" rtlCol="0">
            <a:spAutoFit/>
          </a:bodyPr>
          <a:lstStyle/>
          <a:p>
            <a:r>
              <a:rPr kumimoji="1" lang="en-US" altLang="ja-JP" sz="1050">
                <a:latin typeface="メイリオ" panose="020B0604030504040204" pitchFamily="50" charset="-128"/>
                <a:ea typeface="メイリオ" panose="020B0604030504040204" pitchFamily="50" charset="-128"/>
              </a:rPr>
              <a:t>VERIZON DBIR</a:t>
            </a:r>
            <a:r>
              <a:rPr kumimoji="1" lang="ja-JP" altLang="en-US" sz="1050">
                <a:latin typeface="メイリオ" panose="020B0604030504040204" pitchFamily="50" charset="-128"/>
                <a:ea typeface="メイリオ" panose="020B0604030504040204" pitchFamily="50" charset="-128"/>
              </a:rPr>
              <a:t>（データ漏洩</a:t>
            </a:r>
            <a:r>
              <a:rPr kumimoji="1" lang="en-US" altLang="ja-JP" sz="1050">
                <a:latin typeface="メイリオ" panose="020B0604030504040204" pitchFamily="50" charset="-128"/>
                <a:ea typeface="メイリオ" panose="020B0604030504040204" pitchFamily="50" charset="-128"/>
              </a:rPr>
              <a:t>/</a:t>
            </a:r>
            <a:r>
              <a:rPr kumimoji="1" lang="ja-JP" altLang="en-US" sz="1050">
                <a:latin typeface="メイリオ" panose="020B0604030504040204" pitchFamily="50" charset="-128"/>
                <a:ea typeface="メイリオ" panose="020B0604030504040204" pitchFamily="50" charset="-128"/>
              </a:rPr>
              <a:t>侵害調査報告書）</a:t>
            </a:r>
            <a:r>
              <a:rPr kumimoji="1" lang="en-US" altLang="ja-JP" sz="1050">
                <a:latin typeface="メイリオ" panose="020B0604030504040204" pitchFamily="50" charset="-128"/>
                <a:ea typeface="メイリオ" panose="020B0604030504040204" pitchFamily="50" charset="-128"/>
              </a:rPr>
              <a:t>2016</a:t>
            </a:r>
            <a:r>
              <a:rPr kumimoji="1" lang="ja-JP" altLang="en-US" sz="1050">
                <a:latin typeface="メイリオ" panose="020B0604030504040204" pitchFamily="50" charset="-128"/>
                <a:ea typeface="メイリオ" panose="020B0604030504040204" pitchFamily="50" charset="-128"/>
              </a:rPr>
              <a:t>の調査より</a:t>
            </a:r>
          </a:p>
        </p:txBody>
      </p:sp>
    </p:spTree>
    <p:extLst>
      <p:ext uri="{BB962C8B-B14F-4D97-AF65-F5344CB8AC3E}">
        <p14:creationId xmlns:p14="http://schemas.microsoft.com/office/powerpoint/2010/main" val="352259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F45EF40-1DD1-42EC-8A85-465AE615634B}"/>
              </a:ext>
            </a:extLst>
          </p:cNvPr>
          <p:cNvGrpSpPr/>
          <p:nvPr/>
        </p:nvGrpSpPr>
        <p:grpSpPr>
          <a:xfrm>
            <a:off x="1081442" y="2951646"/>
            <a:ext cx="1571869" cy="1045685"/>
            <a:chOff x="364106" y="1925961"/>
            <a:chExt cx="1571869" cy="1045685"/>
          </a:xfrm>
        </p:grpSpPr>
        <p:grpSp>
          <p:nvGrpSpPr>
            <p:cNvPr id="5" name="グループ化 4">
              <a:extLst>
                <a:ext uri="{FF2B5EF4-FFF2-40B4-BE49-F238E27FC236}">
                  <a16:creationId xmlns:a16="http://schemas.microsoft.com/office/drawing/2014/main" id="{B672E60F-F692-42E2-BCD7-B0E32C4C9FBE}"/>
                </a:ext>
              </a:extLst>
            </p:cNvPr>
            <p:cNvGrpSpPr/>
            <p:nvPr/>
          </p:nvGrpSpPr>
          <p:grpSpPr>
            <a:xfrm>
              <a:off x="364106" y="1925961"/>
              <a:ext cx="1045685" cy="1045685"/>
              <a:chOff x="8217568" y="5095956"/>
              <a:chExt cx="1530987" cy="1530987"/>
            </a:xfrm>
          </p:grpSpPr>
          <p:pic>
            <p:nvPicPr>
              <p:cNvPr id="13" name="図 12">
                <a:extLst>
                  <a:ext uri="{FF2B5EF4-FFF2-40B4-BE49-F238E27FC236}">
                    <a16:creationId xmlns:a16="http://schemas.microsoft.com/office/drawing/2014/main" id="{2D211B8A-C9EC-4169-8446-5D0C1B54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8" y="5095956"/>
                <a:ext cx="1530987" cy="1530987"/>
              </a:xfrm>
              <a:prstGeom prst="rect">
                <a:avLst/>
              </a:prstGeom>
            </p:spPr>
          </p:pic>
          <p:sp>
            <p:nvSpPr>
              <p:cNvPr id="14" name="正方形/長方形 13">
                <a:extLst>
                  <a:ext uri="{FF2B5EF4-FFF2-40B4-BE49-F238E27FC236}">
                    <a16:creationId xmlns:a16="http://schemas.microsoft.com/office/drawing/2014/main" id="{B206D92A-6953-4D9B-AF8D-20422F79014A}"/>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15" name="図 14">
              <a:extLst>
                <a:ext uri="{FF2B5EF4-FFF2-40B4-BE49-F238E27FC236}">
                  <a16:creationId xmlns:a16="http://schemas.microsoft.com/office/drawing/2014/main" id="{D74B1203-97F1-414C-B802-C203DDF10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839" y="2129465"/>
              <a:ext cx="418216" cy="429421"/>
            </a:xfrm>
            <a:prstGeom prst="rect">
              <a:avLst/>
            </a:prstGeom>
          </p:spPr>
        </p:pic>
        <p:pic>
          <p:nvPicPr>
            <p:cNvPr id="38" name="図 37">
              <a:extLst>
                <a:ext uri="{FF2B5EF4-FFF2-40B4-BE49-F238E27FC236}">
                  <a16:creationId xmlns:a16="http://schemas.microsoft.com/office/drawing/2014/main" id="{19D22D4C-E2A5-4B67-870C-34072CC1FD27}"/>
                </a:ext>
              </a:extLst>
            </p:cNvPr>
            <p:cNvPicPr>
              <a:picLocks noChangeAspect="1"/>
            </p:cNvPicPr>
            <p:nvPr/>
          </p:nvPicPr>
          <p:blipFill>
            <a:blip r:embed="rId5"/>
            <a:stretch>
              <a:fillRect/>
            </a:stretch>
          </p:blipFill>
          <p:spPr>
            <a:xfrm>
              <a:off x="1326871" y="1994665"/>
              <a:ext cx="609104" cy="609104"/>
            </a:xfrm>
            <a:prstGeom prst="rect">
              <a:avLst/>
            </a:prstGeom>
          </p:spPr>
        </p:pic>
      </p:grpSp>
      <p:sp>
        <p:nvSpPr>
          <p:cNvPr id="41" name="テキスト ボックス 40">
            <a:extLst>
              <a:ext uri="{FF2B5EF4-FFF2-40B4-BE49-F238E27FC236}">
                <a16:creationId xmlns:a16="http://schemas.microsoft.com/office/drawing/2014/main" id="{548EFE59-F562-4454-A487-A7B300FF8C21}"/>
              </a:ext>
            </a:extLst>
          </p:cNvPr>
          <p:cNvSpPr txBox="1"/>
          <p:nvPr/>
        </p:nvSpPr>
        <p:spPr>
          <a:xfrm>
            <a:off x="828137" y="3968617"/>
            <a:ext cx="1827576"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X </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sp>
        <p:nvSpPr>
          <p:cNvPr id="50" name="テキスト ボックス 49">
            <a:extLst>
              <a:ext uri="{FF2B5EF4-FFF2-40B4-BE49-F238E27FC236}">
                <a16:creationId xmlns:a16="http://schemas.microsoft.com/office/drawing/2014/main" id="{0448AFB2-AA2A-4B5C-98BD-8CA96E553E38}"/>
              </a:ext>
            </a:extLst>
          </p:cNvPr>
          <p:cNvSpPr txBox="1"/>
          <p:nvPr/>
        </p:nvSpPr>
        <p:spPr>
          <a:xfrm>
            <a:off x="4825084" y="3968617"/>
            <a:ext cx="2048588"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X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マルウェアから保護</a:t>
            </a:r>
          </a:p>
        </p:txBody>
      </p:sp>
      <p:grpSp>
        <p:nvGrpSpPr>
          <p:cNvPr id="33" name="グループ化 32">
            <a:extLst>
              <a:ext uri="{FF2B5EF4-FFF2-40B4-BE49-F238E27FC236}">
                <a16:creationId xmlns:a16="http://schemas.microsoft.com/office/drawing/2014/main" id="{C6D035B2-494F-4D95-BBB4-6C1461118FB5}"/>
              </a:ext>
            </a:extLst>
          </p:cNvPr>
          <p:cNvGrpSpPr/>
          <p:nvPr/>
        </p:nvGrpSpPr>
        <p:grpSpPr>
          <a:xfrm>
            <a:off x="4960189" y="4555287"/>
            <a:ext cx="1837401" cy="1331854"/>
            <a:chOff x="4828109" y="3529602"/>
            <a:chExt cx="1837401" cy="1331854"/>
          </a:xfrm>
        </p:grpSpPr>
        <p:grpSp>
          <p:nvGrpSpPr>
            <p:cNvPr id="32" name="グループ化 31">
              <a:extLst>
                <a:ext uri="{FF2B5EF4-FFF2-40B4-BE49-F238E27FC236}">
                  <a16:creationId xmlns:a16="http://schemas.microsoft.com/office/drawing/2014/main" id="{7FC40C52-4E87-460E-B4D8-8BCA4F2559DD}"/>
                </a:ext>
              </a:extLst>
            </p:cNvPr>
            <p:cNvGrpSpPr/>
            <p:nvPr/>
          </p:nvGrpSpPr>
          <p:grpSpPr>
            <a:xfrm>
              <a:off x="5079605" y="3529602"/>
              <a:ext cx="1501496" cy="1045685"/>
              <a:chOff x="5117673" y="3494005"/>
              <a:chExt cx="1501496" cy="1045685"/>
            </a:xfrm>
          </p:grpSpPr>
          <p:grpSp>
            <p:nvGrpSpPr>
              <p:cNvPr id="31" name="グループ化 30">
                <a:extLst>
                  <a:ext uri="{FF2B5EF4-FFF2-40B4-BE49-F238E27FC236}">
                    <a16:creationId xmlns:a16="http://schemas.microsoft.com/office/drawing/2014/main" id="{558C37FB-535E-48A0-B672-B6ABE101F92B}"/>
                  </a:ext>
                </a:extLst>
              </p:cNvPr>
              <p:cNvGrpSpPr/>
              <p:nvPr/>
            </p:nvGrpSpPr>
            <p:grpSpPr>
              <a:xfrm>
                <a:off x="5117673" y="3494005"/>
                <a:ext cx="1501496" cy="1045685"/>
                <a:chOff x="5117673" y="3494005"/>
                <a:chExt cx="1501496" cy="1045685"/>
              </a:xfrm>
            </p:grpSpPr>
            <p:pic>
              <p:nvPicPr>
                <p:cNvPr id="21" name="図 20">
                  <a:extLst>
                    <a:ext uri="{FF2B5EF4-FFF2-40B4-BE49-F238E27FC236}">
                      <a16:creationId xmlns:a16="http://schemas.microsoft.com/office/drawing/2014/main" id="{8C49D7E9-4080-45C9-8A71-01B1AFB041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8035" y="3588420"/>
                  <a:ext cx="501134" cy="501134"/>
                </a:xfrm>
                <a:prstGeom prst="rect">
                  <a:avLst/>
                </a:prstGeom>
              </p:spPr>
            </p:pic>
            <p:grpSp>
              <p:nvGrpSpPr>
                <p:cNvPr id="51" name="グループ化 50">
                  <a:extLst>
                    <a:ext uri="{FF2B5EF4-FFF2-40B4-BE49-F238E27FC236}">
                      <a16:creationId xmlns:a16="http://schemas.microsoft.com/office/drawing/2014/main" id="{179281A3-4493-455C-84D1-4B025C8411D0}"/>
                    </a:ext>
                  </a:extLst>
                </p:cNvPr>
                <p:cNvGrpSpPr/>
                <p:nvPr/>
              </p:nvGrpSpPr>
              <p:grpSpPr>
                <a:xfrm>
                  <a:off x="5117673" y="3494005"/>
                  <a:ext cx="1045685" cy="1045685"/>
                  <a:chOff x="8217567" y="5095956"/>
                  <a:chExt cx="1530987" cy="1530987"/>
                </a:xfrm>
              </p:grpSpPr>
              <p:pic>
                <p:nvPicPr>
                  <p:cNvPr id="52" name="図 51">
                    <a:extLst>
                      <a:ext uri="{FF2B5EF4-FFF2-40B4-BE49-F238E27FC236}">
                        <a16:creationId xmlns:a16="http://schemas.microsoft.com/office/drawing/2014/main" id="{7F02B54C-D6DF-4197-92FB-492D1C785D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53" name="正方形/長方形 52">
                    <a:extLst>
                      <a:ext uri="{FF2B5EF4-FFF2-40B4-BE49-F238E27FC236}">
                        <a16:creationId xmlns:a16="http://schemas.microsoft.com/office/drawing/2014/main" id="{152269AF-C6CC-4BDB-A747-E9F923AF3750}"/>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pic>
            <p:nvPicPr>
              <p:cNvPr id="54" name="図 53">
                <a:extLst>
                  <a:ext uri="{FF2B5EF4-FFF2-40B4-BE49-F238E27FC236}">
                    <a16:creationId xmlns:a16="http://schemas.microsoft.com/office/drawing/2014/main" id="{4E5D6FFC-EA10-4CE7-925F-A7B14A8EC1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407" y="3692485"/>
                <a:ext cx="418216" cy="429421"/>
              </a:xfrm>
              <a:prstGeom prst="rect">
                <a:avLst/>
              </a:prstGeom>
            </p:spPr>
          </p:pic>
        </p:grpSp>
        <p:sp>
          <p:nvSpPr>
            <p:cNvPr id="55" name="テキスト ボックス 54">
              <a:extLst>
                <a:ext uri="{FF2B5EF4-FFF2-40B4-BE49-F238E27FC236}">
                  <a16:creationId xmlns:a16="http://schemas.microsoft.com/office/drawing/2014/main" id="{30DDFB6F-3C30-4191-BE9F-F02EF0C02883}"/>
                </a:ext>
              </a:extLst>
            </p:cNvPr>
            <p:cNvSpPr txBox="1"/>
            <p:nvPr/>
          </p:nvSpPr>
          <p:spPr>
            <a:xfrm>
              <a:off x="4828109" y="4522902"/>
              <a:ext cx="1837401" cy="338554"/>
            </a:xfrm>
            <a:prstGeom prst="rect">
              <a:avLst/>
            </a:prstGeom>
            <a:noFill/>
          </p:spPr>
          <p:txBody>
            <a:bodyPr wrap="square" rtlCol="0">
              <a:spAutoFit/>
            </a:bodyPr>
            <a:lstStyle/>
            <a:p>
              <a:pPr algn="ctr"/>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Y </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37" name="グループ化 36">
            <a:extLst>
              <a:ext uri="{FF2B5EF4-FFF2-40B4-BE49-F238E27FC236}">
                <a16:creationId xmlns:a16="http://schemas.microsoft.com/office/drawing/2014/main" id="{D17B665B-E642-487F-8765-372BA428B89D}"/>
              </a:ext>
            </a:extLst>
          </p:cNvPr>
          <p:cNvGrpSpPr/>
          <p:nvPr/>
        </p:nvGrpSpPr>
        <p:grpSpPr>
          <a:xfrm>
            <a:off x="9113895" y="3181133"/>
            <a:ext cx="1833026" cy="1342185"/>
            <a:chOff x="9032330" y="4944326"/>
            <a:chExt cx="1833026" cy="1342185"/>
          </a:xfrm>
        </p:grpSpPr>
        <p:grpSp>
          <p:nvGrpSpPr>
            <p:cNvPr id="36" name="グループ化 35">
              <a:extLst>
                <a:ext uri="{FF2B5EF4-FFF2-40B4-BE49-F238E27FC236}">
                  <a16:creationId xmlns:a16="http://schemas.microsoft.com/office/drawing/2014/main" id="{CA6D02B2-00E2-44C6-93DA-FD7EAE467A7A}"/>
                </a:ext>
              </a:extLst>
            </p:cNvPr>
            <p:cNvGrpSpPr/>
            <p:nvPr/>
          </p:nvGrpSpPr>
          <p:grpSpPr>
            <a:xfrm>
              <a:off x="9294766" y="4944326"/>
              <a:ext cx="1448221" cy="1045685"/>
              <a:chOff x="9124748" y="5105124"/>
              <a:chExt cx="1448221" cy="1045685"/>
            </a:xfrm>
          </p:grpSpPr>
          <p:pic>
            <p:nvPicPr>
              <p:cNvPr id="28" name="図 27">
                <a:extLst>
                  <a:ext uri="{FF2B5EF4-FFF2-40B4-BE49-F238E27FC236}">
                    <a16:creationId xmlns:a16="http://schemas.microsoft.com/office/drawing/2014/main" id="{CB59D3E0-E851-4E33-A324-92F0022A72D1}"/>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79915" y="5203001"/>
                <a:ext cx="393054" cy="393054"/>
              </a:xfrm>
              <a:prstGeom prst="rect">
                <a:avLst/>
              </a:prstGeom>
            </p:spPr>
          </p:pic>
          <p:grpSp>
            <p:nvGrpSpPr>
              <p:cNvPr id="74" name="グループ化 73">
                <a:extLst>
                  <a:ext uri="{FF2B5EF4-FFF2-40B4-BE49-F238E27FC236}">
                    <a16:creationId xmlns:a16="http://schemas.microsoft.com/office/drawing/2014/main" id="{A4324DB8-D05A-42F4-9BFD-FBE2E7F1F9A7}"/>
                  </a:ext>
                </a:extLst>
              </p:cNvPr>
              <p:cNvGrpSpPr/>
              <p:nvPr/>
            </p:nvGrpSpPr>
            <p:grpSpPr>
              <a:xfrm>
                <a:off x="9124748" y="5105124"/>
                <a:ext cx="1045685" cy="1045685"/>
                <a:chOff x="8217567" y="5095956"/>
                <a:chExt cx="1530987" cy="1530987"/>
              </a:xfrm>
            </p:grpSpPr>
            <p:pic>
              <p:nvPicPr>
                <p:cNvPr id="75" name="図 74">
                  <a:extLst>
                    <a:ext uri="{FF2B5EF4-FFF2-40B4-BE49-F238E27FC236}">
                      <a16:creationId xmlns:a16="http://schemas.microsoft.com/office/drawing/2014/main" id="{786C8A5A-92E8-47B2-BFEF-67EC1D65F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76" name="正方形/長方形 75">
                  <a:extLst>
                    <a:ext uri="{FF2B5EF4-FFF2-40B4-BE49-F238E27FC236}">
                      <a16:creationId xmlns:a16="http://schemas.microsoft.com/office/drawing/2014/main" id="{FCADEB81-17EB-4633-84DE-AFF2CB3F2BF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7" name="図 76">
                <a:extLst>
                  <a:ext uri="{FF2B5EF4-FFF2-40B4-BE49-F238E27FC236}">
                    <a16:creationId xmlns:a16="http://schemas.microsoft.com/office/drawing/2014/main" id="{A0E7A951-6A80-418F-A56E-0B4C1A62B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482" y="5303604"/>
                <a:ext cx="418216" cy="429421"/>
              </a:xfrm>
              <a:prstGeom prst="rect">
                <a:avLst/>
              </a:prstGeom>
            </p:spPr>
          </p:pic>
        </p:grpSp>
        <p:sp>
          <p:nvSpPr>
            <p:cNvPr id="78" name="テキスト ボックス 77">
              <a:extLst>
                <a:ext uri="{FF2B5EF4-FFF2-40B4-BE49-F238E27FC236}">
                  <a16:creationId xmlns:a16="http://schemas.microsoft.com/office/drawing/2014/main" id="{30AB3419-3C70-4EF0-B675-2AFB6BD5DD99}"/>
                </a:ext>
              </a:extLst>
            </p:cNvPr>
            <p:cNvSpPr txBox="1"/>
            <p:nvPr/>
          </p:nvSpPr>
          <p:spPr>
            <a:xfrm>
              <a:off x="9032330" y="5947957"/>
              <a:ext cx="1833026"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Z </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cxnSp>
        <p:nvCxnSpPr>
          <p:cNvPr id="80" name="直線矢印コネクタ 79">
            <a:extLst>
              <a:ext uri="{FF2B5EF4-FFF2-40B4-BE49-F238E27FC236}">
                <a16:creationId xmlns:a16="http://schemas.microsoft.com/office/drawing/2014/main" id="{B2E1567F-7DDD-4637-82CC-021E71C33A2B}"/>
              </a:ext>
            </a:extLst>
          </p:cNvPr>
          <p:cNvCxnSpPr>
            <a:cxnSpLocks/>
          </p:cNvCxnSpPr>
          <p:nvPr/>
        </p:nvCxnSpPr>
        <p:spPr>
          <a:xfrm>
            <a:off x="10945458" y="3572412"/>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9" name="テキスト プレースホルダー 38">
            <a:extLst>
              <a:ext uri="{FF2B5EF4-FFF2-40B4-BE49-F238E27FC236}">
                <a16:creationId xmlns:a16="http://schemas.microsoft.com/office/drawing/2014/main" id="{BBAE87E8-5A5F-4C88-B245-01F9495E3558}"/>
              </a:ext>
            </a:extLst>
          </p:cNvPr>
          <p:cNvSpPr>
            <a:spLocks noGrp="1"/>
          </p:cNvSpPr>
          <p:nvPr>
            <p:ph type="body" sz="quarter" idx="15"/>
          </p:nvPr>
        </p:nvSpPr>
        <p:spPr>
          <a:xfrm>
            <a:off x="413589" y="1336971"/>
            <a:ext cx="11074573" cy="312393"/>
          </a:xfrm>
        </p:spPr>
        <p:txBody>
          <a:bodyPr/>
          <a:lstStyle/>
          <a:p>
            <a:r>
              <a:rPr lang="ja-JP" altLang="en-US"/>
              <a:t>パターンマッチング方式は、感染報告後シグネチャに登録されれば、検知・保護が可能だが初見では検知が難しい仕組みです</a:t>
            </a:r>
            <a:endParaRPr kumimoji="1" lang="ja-JP" altLang="en-US"/>
          </a:p>
        </p:txBody>
      </p:sp>
      <p:sp>
        <p:nvSpPr>
          <p:cNvPr id="7" name="テキスト プレースホルダー 6">
            <a:extLst>
              <a:ext uri="{FF2B5EF4-FFF2-40B4-BE49-F238E27FC236}">
                <a16:creationId xmlns:a16="http://schemas.microsoft.com/office/drawing/2014/main" id="{7074A4F9-2C6E-4958-BEAF-CD1E181A30E9}"/>
              </a:ext>
            </a:extLst>
          </p:cNvPr>
          <p:cNvSpPr>
            <a:spLocks noGrp="1"/>
          </p:cNvSpPr>
          <p:nvPr>
            <p:ph type="body" sz="quarter" idx="11"/>
          </p:nvPr>
        </p:nvSpPr>
        <p:spPr/>
        <p:txBody>
          <a:bodyPr/>
          <a:lstStyle/>
          <a:p>
            <a:r>
              <a:rPr lang="ja-JP" altLang="en-US"/>
              <a:t>従来のウイルス対策ソフトでは、未知・亜種のマルウェアに対抗できない</a:t>
            </a:r>
          </a:p>
        </p:txBody>
      </p:sp>
      <p:sp>
        <p:nvSpPr>
          <p:cNvPr id="8" name="テキスト プレースホルダー 7">
            <a:extLst>
              <a:ext uri="{FF2B5EF4-FFF2-40B4-BE49-F238E27FC236}">
                <a16:creationId xmlns:a16="http://schemas.microsoft.com/office/drawing/2014/main" id="{94FA0A8D-710A-436B-89AD-7A466C8E0DAA}"/>
              </a:ext>
            </a:extLst>
          </p:cNvPr>
          <p:cNvSpPr>
            <a:spLocks noGrp="1"/>
          </p:cNvSpPr>
          <p:nvPr>
            <p:ph type="body" sz="quarter" idx="13"/>
          </p:nvPr>
        </p:nvSpPr>
        <p:spPr>
          <a:xfrm>
            <a:off x="359197" y="908513"/>
            <a:ext cx="11505576" cy="452432"/>
          </a:xfrm>
        </p:spPr>
        <p:txBody>
          <a:bodyPr/>
          <a:lstStyle/>
          <a:p>
            <a:r>
              <a:rPr lang="ja-JP" altLang="en-US"/>
              <a:t>攻撃は使い捨て未知のマルウェアばかり</a:t>
            </a:r>
            <a:r>
              <a:rPr lang="en-US" altLang="ja-JP"/>
              <a:t>…</a:t>
            </a:r>
            <a:r>
              <a:rPr lang="ja-JP" altLang="en-US"/>
              <a:t>シグネチャベースのパターンマッチングでは限界</a:t>
            </a:r>
          </a:p>
        </p:txBody>
      </p:sp>
      <p:grpSp>
        <p:nvGrpSpPr>
          <p:cNvPr id="25" name="グループ化 24">
            <a:extLst>
              <a:ext uri="{FF2B5EF4-FFF2-40B4-BE49-F238E27FC236}">
                <a16:creationId xmlns:a16="http://schemas.microsoft.com/office/drawing/2014/main" id="{720058B7-AC64-4EC1-95F6-19848DBEB4EF}"/>
              </a:ext>
            </a:extLst>
          </p:cNvPr>
          <p:cNvGrpSpPr/>
          <p:nvPr/>
        </p:nvGrpSpPr>
        <p:grpSpPr>
          <a:xfrm>
            <a:off x="5185731" y="2951646"/>
            <a:ext cx="1525348" cy="1045685"/>
            <a:chOff x="5110683" y="1925961"/>
            <a:chExt cx="1525348" cy="1045685"/>
          </a:xfrm>
        </p:grpSpPr>
        <p:grpSp>
          <p:nvGrpSpPr>
            <p:cNvPr id="45" name="グループ化 44">
              <a:extLst>
                <a:ext uri="{FF2B5EF4-FFF2-40B4-BE49-F238E27FC236}">
                  <a16:creationId xmlns:a16="http://schemas.microsoft.com/office/drawing/2014/main" id="{0AB7AAE5-CBC3-4EC2-9199-9975BCE28577}"/>
                </a:ext>
              </a:extLst>
            </p:cNvPr>
            <p:cNvGrpSpPr/>
            <p:nvPr/>
          </p:nvGrpSpPr>
          <p:grpSpPr>
            <a:xfrm>
              <a:off x="5110683" y="1925961"/>
              <a:ext cx="1045685" cy="1045685"/>
              <a:chOff x="8217567" y="5095956"/>
              <a:chExt cx="1530987" cy="1530987"/>
            </a:xfrm>
          </p:grpSpPr>
          <p:pic>
            <p:nvPicPr>
              <p:cNvPr id="46" name="図 45">
                <a:extLst>
                  <a:ext uri="{FF2B5EF4-FFF2-40B4-BE49-F238E27FC236}">
                    <a16:creationId xmlns:a16="http://schemas.microsoft.com/office/drawing/2014/main" id="{5C5E4482-E55B-4356-AF78-27C8F10FD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47" name="正方形/長方形 46">
                <a:extLst>
                  <a:ext uri="{FF2B5EF4-FFF2-40B4-BE49-F238E27FC236}">
                    <a16:creationId xmlns:a16="http://schemas.microsoft.com/office/drawing/2014/main" id="{A4D9B9D5-4E55-438D-8E4A-7D87EDE9E553}"/>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40" name="図 39">
              <a:extLst>
                <a:ext uri="{FF2B5EF4-FFF2-40B4-BE49-F238E27FC236}">
                  <a16:creationId xmlns:a16="http://schemas.microsoft.com/office/drawing/2014/main" id="{B4BD383D-D8F9-4453-90A7-7629368843D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1480" y="2092083"/>
              <a:ext cx="484090" cy="484090"/>
            </a:xfrm>
            <a:prstGeom prst="rect">
              <a:avLst/>
            </a:prstGeom>
          </p:spPr>
        </p:pic>
        <p:pic>
          <p:nvPicPr>
            <p:cNvPr id="64" name="図 63">
              <a:extLst>
                <a:ext uri="{FF2B5EF4-FFF2-40B4-BE49-F238E27FC236}">
                  <a16:creationId xmlns:a16="http://schemas.microsoft.com/office/drawing/2014/main" id="{0CCE40CD-FF66-4682-8014-0767639B3344}"/>
                </a:ext>
              </a:extLst>
            </p:cNvPr>
            <p:cNvPicPr>
              <a:picLocks noChangeAspect="1"/>
            </p:cNvPicPr>
            <p:nvPr/>
          </p:nvPicPr>
          <p:blipFill>
            <a:blip r:embed="rId5"/>
            <a:stretch>
              <a:fillRect/>
            </a:stretch>
          </p:blipFill>
          <p:spPr>
            <a:xfrm>
              <a:off x="6026927" y="2025145"/>
              <a:ext cx="609104" cy="609104"/>
            </a:xfrm>
            <a:prstGeom prst="rect">
              <a:avLst/>
            </a:prstGeom>
          </p:spPr>
        </p:pic>
      </p:grpSp>
      <p:grpSp>
        <p:nvGrpSpPr>
          <p:cNvPr id="30" name="グループ化 29">
            <a:extLst>
              <a:ext uri="{FF2B5EF4-FFF2-40B4-BE49-F238E27FC236}">
                <a16:creationId xmlns:a16="http://schemas.microsoft.com/office/drawing/2014/main" id="{F8090C95-4BB3-4BEB-B06A-4AA70F498606}"/>
              </a:ext>
            </a:extLst>
          </p:cNvPr>
          <p:cNvGrpSpPr/>
          <p:nvPr/>
        </p:nvGrpSpPr>
        <p:grpSpPr>
          <a:xfrm>
            <a:off x="2655712" y="3509805"/>
            <a:ext cx="2398888" cy="1640011"/>
            <a:chOff x="2523632" y="2484120"/>
            <a:chExt cx="2398888" cy="1640011"/>
          </a:xfrm>
        </p:grpSpPr>
        <p:cxnSp>
          <p:nvCxnSpPr>
            <p:cNvPr id="27" name="直線矢印コネクタ 26">
              <a:extLst>
                <a:ext uri="{FF2B5EF4-FFF2-40B4-BE49-F238E27FC236}">
                  <a16:creationId xmlns:a16="http://schemas.microsoft.com/office/drawing/2014/main" id="{E0BDD421-86B2-4E7D-952F-B648E588C612}"/>
                </a:ext>
              </a:extLst>
            </p:cNvPr>
            <p:cNvCxnSpPr/>
            <p:nvPr/>
          </p:nvCxnSpPr>
          <p:spPr>
            <a:xfrm>
              <a:off x="2523632" y="2484120"/>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フリーフォーム: 図形 28">
              <a:extLst>
                <a:ext uri="{FF2B5EF4-FFF2-40B4-BE49-F238E27FC236}">
                  <a16:creationId xmlns:a16="http://schemas.microsoft.com/office/drawing/2014/main" id="{B314BE39-278E-4182-91B3-06B7AE8D2289}"/>
                </a:ext>
              </a:extLst>
            </p:cNvPr>
            <p:cNvSpPr/>
            <p:nvPr/>
          </p:nvSpPr>
          <p:spPr>
            <a:xfrm>
              <a:off x="4441371" y="2491274"/>
              <a:ext cx="419878" cy="1632857"/>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005809E7-481C-4975-BB84-0009DBD168C0}"/>
              </a:ext>
            </a:extLst>
          </p:cNvPr>
          <p:cNvGrpSpPr/>
          <p:nvPr/>
        </p:nvGrpSpPr>
        <p:grpSpPr>
          <a:xfrm>
            <a:off x="2900729" y="3192859"/>
            <a:ext cx="1566939" cy="912882"/>
            <a:chOff x="2919200" y="2167174"/>
            <a:chExt cx="1566939" cy="912882"/>
          </a:xfrm>
        </p:grpSpPr>
        <p:sp>
          <p:nvSpPr>
            <p:cNvPr id="44" name="テキスト ボックス 43">
              <a:extLst>
                <a:ext uri="{FF2B5EF4-FFF2-40B4-BE49-F238E27FC236}">
                  <a16:creationId xmlns:a16="http://schemas.microsoft.com/office/drawing/2014/main" id="{CEDB2C1A-74A2-4F01-9033-4FD049B8A8AC}"/>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X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17" name="グループ化 16">
              <a:extLst>
                <a:ext uri="{FF2B5EF4-FFF2-40B4-BE49-F238E27FC236}">
                  <a16:creationId xmlns:a16="http://schemas.microsoft.com/office/drawing/2014/main" id="{AEA9B6B7-838D-4E7F-B1F7-12E4B7218142}"/>
                </a:ext>
              </a:extLst>
            </p:cNvPr>
            <p:cNvGrpSpPr/>
            <p:nvPr/>
          </p:nvGrpSpPr>
          <p:grpSpPr>
            <a:xfrm>
              <a:off x="3386746" y="2167174"/>
              <a:ext cx="583079" cy="593028"/>
              <a:chOff x="3845302" y="1645661"/>
              <a:chExt cx="583079" cy="593028"/>
            </a:xfrm>
          </p:grpSpPr>
          <p:sp>
            <p:nvSpPr>
              <p:cNvPr id="16" name="フリーフォーム: 図形 15">
                <a:extLst>
                  <a:ext uri="{FF2B5EF4-FFF2-40B4-BE49-F238E27FC236}">
                    <a16:creationId xmlns:a16="http://schemas.microsoft.com/office/drawing/2014/main" id="{8A2BB0BC-3DFE-45F6-A328-B21353A3F33F}"/>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3" name="図 42">
                <a:extLst>
                  <a:ext uri="{FF2B5EF4-FFF2-40B4-BE49-F238E27FC236}">
                    <a16:creationId xmlns:a16="http://schemas.microsoft.com/office/drawing/2014/main" id="{038AD3F6-1DAB-429A-A2FB-6333E8C188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5302" y="1645661"/>
                <a:ext cx="583079" cy="583079"/>
              </a:xfrm>
              <a:prstGeom prst="rect">
                <a:avLst/>
              </a:prstGeom>
            </p:spPr>
          </p:pic>
        </p:grpSp>
      </p:grpSp>
      <p:cxnSp>
        <p:nvCxnSpPr>
          <p:cNvPr id="83" name="直線矢印コネクタ 82">
            <a:extLst>
              <a:ext uri="{FF2B5EF4-FFF2-40B4-BE49-F238E27FC236}">
                <a16:creationId xmlns:a16="http://schemas.microsoft.com/office/drawing/2014/main" id="{9D052ED0-82DA-4106-97EE-8DCAAD27CA6C}"/>
              </a:ext>
            </a:extLst>
          </p:cNvPr>
          <p:cNvCxnSpPr/>
          <p:nvPr/>
        </p:nvCxnSpPr>
        <p:spPr>
          <a:xfrm>
            <a:off x="6859765" y="5145773"/>
            <a:ext cx="239888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71" name="グループ化 70">
            <a:extLst>
              <a:ext uri="{FF2B5EF4-FFF2-40B4-BE49-F238E27FC236}">
                <a16:creationId xmlns:a16="http://schemas.microsoft.com/office/drawing/2014/main" id="{E081868B-A806-4CED-B0DD-2CEA5B891BDA}"/>
              </a:ext>
            </a:extLst>
          </p:cNvPr>
          <p:cNvGrpSpPr/>
          <p:nvPr/>
        </p:nvGrpSpPr>
        <p:grpSpPr>
          <a:xfrm>
            <a:off x="7137573" y="4804982"/>
            <a:ext cx="1566939" cy="912882"/>
            <a:chOff x="2919200" y="2167174"/>
            <a:chExt cx="1566939" cy="912882"/>
          </a:xfrm>
        </p:grpSpPr>
        <p:sp>
          <p:nvSpPr>
            <p:cNvPr id="72" name="テキスト ボックス 71">
              <a:extLst>
                <a:ext uri="{FF2B5EF4-FFF2-40B4-BE49-F238E27FC236}">
                  <a16:creationId xmlns:a16="http://schemas.microsoft.com/office/drawing/2014/main" id="{A755F8C3-B780-434F-A632-D316D0153B63}"/>
                </a:ext>
              </a:extLst>
            </p:cNvPr>
            <p:cNvSpPr txBox="1"/>
            <p:nvPr/>
          </p:nvSpPr>
          <p:spPr>
            <a:xfrm>
              <a:off x="2919200" y="2803057"/>
              <a:ext cx="1566939" cy="276999"/>
            </a:xfrm>
            <a:prstGeom prst="rect">
              <a:avLst/>
            </a:prstGeom>
            <a:noFill/>
          </p:spPr>
          <p:txBody>
            <a:bodyPr wrap="square" rtlCol="0">
              <a:spAutoFit/>
            </a:bodyPr>
            <a:lstStyle/>
            <a:p>
              <a:pPr algn="ctr"/>
              <a:r>
                <a:rPr lang="en-US" altLang="ja-JP" sz="1200" kern="0">
                  <a:solidFill>
                    <a:schemeClr val="tx1">
                      <a:lumMod val="75000"/>
                      <a:lumOff val="25000"/>
                    </a:schemeClr>
                  </a:solidFill>
                  <a:latin typeface="メイリオ" panose="020B0604030504040204" pitchFamily="50" charset="-128"/>
                  <a:ea typeface="メイリオ" panose="020B0604030504040204" pitchFamily="50" charset="-128"/>
                </a:rPr>
                <a:t>Y </a:t>
              </a:r>
              <a:r>
                <a:rPr lang="ja-JP" altLang="en-US" sz="1200" kern="0">
                  <a:solidFill>
                    <a:schemeClr val="tx1">
                      <a:lumMod val="75000"/>
                      <a:lumOff val="25000"/>
                    </a:schemeClr>
                  </a:solidFill>
                  <a:latin typeface="メイリオ" panose="020B0604030504040204" pitchFamily="50" charset="-128"/>
                  <a:ea typeface="メイリオ" panose="020B0604030504040204" pitchFamily="50" charset="-128"/>
                </a:rPr>
                <a:t>マルウェアを登録</a:t>
              </a:r>
            </a:p>
          </p:txBody>
        </p:sp>
        <p:grpSp>
          <p:nvGrpSpPr>
            <p:cNvPr id="73" name="グループ化 72">
              <a:extLst>
                <a:ext uri="{FF2B5EF4-FFF2-40B4-BE49-F238E27FC236}">
                  <a16:creationId xmlns:a16="http://schemas.microsoft.com/office/drawing/2014/main" id="{84040FD7-752C-4EE8-9DCB-221E72290A09}"/>
                </a:ext>
              </a:extLst>
            </p:cNvPr>
            <p:cNvGrpSpPr/>
            <p:nvPr/>
          </p:nvGrpSpPr>
          <p:grpSpPr>
            <a:xfrm>
              <a:off x="3386746" y="2167174"/>
              <a:ext cx="583079" cy="593028"/>
              <a:chOff x="3845302" y="1645661"/>
              <a:chExt cx="583079" cy="593028"/>
            </a:xfrm>
          </p:grpSpPr>
          <p:sp>
            <p:nvSpPr>
              <p:cNvPr id="81" name="フリーフォーム: 図形 80">
                <a:extLst>
                  <a:ext uri="{FF2B5EF4-FFF2-40B4-BE49-F238E27FC236}">
                    <a16:creationId xmlns:a16="http://schemas.microsoft.com/office/drawing/2014/main" id="{3527682B-A9F7-4EAB-ACD2-B8B55461AE03}"/>
                  </a:ext>
                </a:extLst>
              </p:cNvPr>
              <p:cNvSpPr/>
              <p:nvPr/>
            </p:nvSpPr>
            <p:spPr>
              <a:xfrm>
                <a:off x="3845302" y="1799777"/>
                <a:ext cx="536448" cy="438912"/>
              </a:xfrm>
              <a:custGeom>
                <a:avLst/>
                <a:gdLst>
                  <a:gd name="connsiteX0" fmla="*/ 60960 w 536448"/>
                  <a:gd name="connsiteY0" fmla="*/ 0 h 438912"/>
                  <a:gd name="connsiteX1" fmla="*/ 0 w 536448"/>
                  <a:gd name="connsiteY1" fmla="*/ 48768 h 438912"/>
                  <a:gd name="connsiteX2" fmla="*/ 249936 w 536448"/>
                  <a:gd name="connsiteY2" fmla="*/ 438912 h 438912"/>
                  <a:gd name="connsiteX3" fmla="*/ 536448 w 536448"/>
                  <a:gd name="connsiteY3" fmla="*/ 274320 h 438912"/>
                  <a:gd name="connsiteX4" fmla="*/ 530352 w 536448"/>
                  <a:gd name="connsiteY4" fmla="*/ 164592 h 438912"/>
                  <a:gd name="connsiteX5" fmla="*/ 60960 w 536448"/>
                  <a:gd name="connsiteY5" fmla="*/ 0 h 43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448" h="438912">
                    <a:moveTo>
                      <a:pt x="60960" y="0"/>
                    </a:moveTo>
                    <a:lnTo>
                      <a:pt x="0" y="48768"/>
                    </a:lnTo>
                    <a:lnTo>
                      <a:pt x="249936" y="438912"/>
                    </a:lnTo>
                    <a:lnTo>
                      <a:pt x="536448" y="274320"/>
                    </a:lnTo>
                    <a:lnTo>
                      <a:pt x="530352" y="164592"/>
                    </a:lnTo>
                    <a:lnTo>
                      <a:pt x="609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54E2FBBC-D79C-40DD-AB93-755F2768B18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45302" y="1645661"/>
                <a:ext cx="583079" cy="583079"/>
              </a:xfrm>
              <a:prstGeom prst="rect">
                <a:avLst/>
              </a:prstGeom>
            </p:spPr>
          </p:pic>
        </p:grpSp>
      </p:grpSp>
      <p:grpSp>
        <p:nvGrpSpPr>
          <p:cNvPr id="35" name="グループ化 34">
            <a:extLst>
              <a:ext uri="{FF2B5EF4-FFF2-40B4-BE49-F238E27FC236}">
                <a16:creationId xmlns:a16="http://schemas.microsoft.com/office/drawing/2014/main" id="{3AA7B10A-D1C0-4B3B-B25E-D46034246F10}"/>
              </a:ext>
            </a:extLst>
          </p:cNvPr>
          <p:cNvGrpSpPr/>
          <p:nvPr/>
        </p:nvGrpSpPr>
        <p:grpSpPr>
          <a:xfrm>
            <a:off x="9036130" y="4594459"/>
            <a:ext cx="2205451" cy="1322869"/>
            <a:chOff x="9019668" y="3568774"/>
            <a:chExt cx="2205451" cy="1322869"/>
          </a:xfrm>
        </p:grpSpPr>
        <p:sp>
          <p:nvSpPr>
            <p:cNvPr id="61" name="テキスト ボックス 60">
              <a:extLst>
                <a:ext uri="{FF2B5EF4-FFF2-40B4-BE49-F238E27FC236}">
                  <a16:creationId xmlns:a16="http://schemas.microsoft.com/office/drawing/2014/main" id="{21B6D7EB-D0B1-4375-B376-67D0B5CD73DB}"/>
                </a:ext>
              </a:extLst>
            </p:cNvPr>
            <p:cNvSpPr txBox="1"/>
            <p:nvPr/>
          </p:nvSpPr>
          <p:spPr>
            <a:xfrm>
              <a:off x="9019668" y="4583866"/>
              <a:ext cx="2205451" cy="307777"/>
            </a:xfrm>
            <a:prstGeom prst="rect">
              <a:avLst/>
            </a:prstGeom>
            <a:noFill/>
          </p:spPr>
          <p:txBody>
            <a:bodyPr wrap="square" rtlCol="0">
              <a:spAutoFit/>
            </a:bodyPr>
            <a:lstStyle/>
            <a:p>
              <a:pPr algn="ctr"/>
              <a:r>
                <a:rPr kumimoji="1" lang="en-US" altLang="ja-JP" sz="1400" b="1">
                  <a:solidFill>
                    <a:schemeClr val="tx1">
                      <a:lumMod val="75000"/>
                      <a:lumOff val="25000"/>
                    </a:schemeClr>
                  </a:solidFill>
                  <a:latin typeface="メイリオ" panose="020B0604030504040204" pitchFamily="50" charset="-128"/>
                  <a:ea typeface="メイリオ" panose="020B0604030504040204" pitchFamily="50" charset="-128"/>
                </a:rPr>
                <a:t>Y </a:t>
              </a:r>
              <a:r>
                <a:rPr kumimoji="1" lang="ja-JP" altLang="en-US" sz="1400" b="1">
                  <a:solidFill>
                    <a:schemeClr val="tx1">
                      <a:lumMod val="75000"/>
                      <a:lumOff val="25000"/>
                    </a:schemeClr>
                  </a:solidFill>
                  <a:latin typeface="メイリオ" panose="020B0604030504040204" pitchFamily="50" charset="-128"/>
                  <a:ea typeface="メイリオ" panose="020B0604030504040204" pitchFamily="50" charset="-128"/>
                </a:rPr>
                <a:t>マルウェアから保護</a:t>
              </a:r>
            </a:p>
          </p:txBody>
        </p:sp>
        <p:grpSp>
          <p:nvGrpSpPr>
            <p:cNvPr id="34" name="グループ化 33">
              <a:extLst>
                <a:ext uri="{FF2B5EF4-FFF2-40B4-BE49-F238E27FC236}">
                  <a16:creationId xmlns:a16="http://schemas.microsoft.com/office/drawing/2014/main" id="{9E231720-5FB7-4115-865C-A3F2A0325D9F}"/>
                </a:ext>
              </a:extLst>
            </p:cNvPr>
            <p:cNvGrpSpPr/>
            <p:nvPr/>
          </p:nvGrpSpPr>
          <p:grpSpPr>
            <a:xfrm>
              <a:off x="9413798" y="3568774"/>
              <a:ext cx="1535301" cy="1045685"/>
              <a:chOff x="9205593" y="3568774"/>
              <a:chExt cx="1535301" cy="1045685"/>
            </a:xfrm>
          </p:grpSpPr>
          <p:grpSp>
            <p:nvGrpSpPr>
              <p:cNvPr id="58" name="グループ化 57">
                <a:extLst>
                  <a:ext uri="{FF2B5EF4-FFF2-40B4-BE49-F238E27FC236}">
                    <a16:creationId xmlns:a16="http://schemas.microsoft.com/office/drawing/2014/main" id="{26BBC982-890E-4FEE-90D7-1DD325C03E04}"/>
                  </a:ext>
                </a:extLst>
              </p:cNvPr>
              <p:cNvGrpSpPr/>
              <p:nvPr/>
            </p:nvGrpSpPr>
            <p:grpSpPr>
              <a:xfrm>
                <a:off x="9205593" y="3568774"/>
                <a:ext cx="1045685" cy="1045685"/>
                <a:chOff x="8217567" y="5095956"/>
                <a:chExt cx="1530987" cy="1530987"/>
              </a:xfrm>
            </p:grpSpPr>
            <p:pic>
              <p:nvPicPr>
                <p:cNvPr id="59" name="図 58">
                  <a:extLst>
                    <a:ext uri="{FF2B5EF4-FFF2-40B4-BE49-F238E27FC236}">
                      <a16:creationId xmlns:a16="http://schemas.microsoft.com/office/drawing/2014/main" id="{B7034349-D2E7-472D-ABC4-B97D7FF28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60" name="正方形/長方形 59">
                  <a:extLst>
                    <a:ext uri="{FF2B5EF4-FFF2-40B4-BE49-F238E27FC236}">
                      <a16:creationId xmlns:a16="http://schemas.microsoft.com/office/drawing/2014/main" id="{8F250BE9-9179-4F85-B632-26D274ED7AF2}"/>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62" name="図 61">
                <a:extLst>
                  <a:ext uri="{FF2B5EF4-FFF2-40B4-BE49-F238E27FC236}">
                    <a16:creationId xmlns:a16="http://schemas.microsoft.com/office/drawing/2014/main" id="{ECB0448D-AA0E-4B3A-AF7B-E107CC4D8F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86390" y="3739920"/>
                <a:ext cx="484090" cy="484090"/>
              </a:xfrm>
              <a:prstGeom prst="rect">
                <a:avLst/>
              </a:prstGeom>
            </p:spPr>
          </p:pic>
          <p:pic>
            <p:nvPicPr>
              <p:cNvPr id="85" name="図 84">
                <a:extLst>
                  <a:ext uri="{FF2B5EF4-FFF2-40B4-BE49-F238E27FC236}">
                    <a16:creationId xmlns:a16="http://schemas.microsoft.com/office/drawing/2014/main" id="{49470D17-CD96-42E1-98F9-EB231DDCDC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9760" y="3694883"/>
                <a:ext cx="501134" cy="501134"/>
              </a:xfrm>
              <a:prstGeom prst="rect">
                <a:avLst/>
              </a:prstGeom>
            </p:spPr>
          </p:pic>
        </p:grpSp>
      </p:grpSp>
      <p:grpSp>
        <p:nvGrpSpPr>
          <p:cNvPr id="87" name="グループ化 86">
            <a:extLst>
              <a:ext uri="{FF2B5EF4-FFF2-40B4-BE49-F238E27FC236}">
                <a16:creationId xmlns:a16="http://schemas.microsoft.com/office/drawing/2014/main" id="{3BC1D1EC-D199-4505-A0DD-A2EC33A434EA}"/>
              </a:ext>
            </a:extLst>
          </p:cNvPr>
          <p:cNvGrpSpPr/>
          <p:nvPr/>
        </p:nvGrpSpPr>
        <p:grpSpPr>
          <a:xfrm>
            <a:off x="9113895" y="1832605"/>
            <a:ext cx="1833026" cy="1342185"/>
            <a:chOff x="9032330" y="4944326"/>
            <a:chExt cx="1833026" cy="1342185"/>
          </a:xfrm>
        </p:grpSpPr>
        <p:grpSp>
          <p:nvGrpSpPr>
            <p:cNvPr id="88" name="グループ化 87">
              <a:extLst>
                <a:ext uri="{FF2B5EF4-FFF2-40B4-BE49-F238E27FC236}">
                  <a16:creationId xmlns:a16="http://schemas.microsoft.com/office/drawing/2014/main" id="{35756F18-1873-49AE-B199-8FA72F6B8518}"/>
                </a:ext>
              </a:extLst>
            </p:cNvPr>
            <p:cNvGrpSpPr/>
            <p:nvPr/>
          </p:nvGrpSpPr>
          <p:grpSpPr>
            <a:xfrm>
              <a:off x="9294766" y="4944326"/>
              <a:ext cx="1448221" cy="1045685"/>
              <a:chOff x="9124748" y="5105124"/>
              <a:chExt cx="1448221" cy="1045685"/>
            </a:xfrm>
          </p:grpSpPr>
          <p:pic>
            <p:nvPicPr>
              <p:cNvPr id="90" name="図 89">
                <a:extLst>
                  <a:ext uri="{FF2B5EF4-FFF2-40B4-BE49-F238E27FC236}">
                    <a16:creationId xmlns:a16="http://schemas.microsoft.com/office/drawing/2014/main" id="{28C33AA9-B230-4171-9409-E9C0ED16C193}"/>
                  </a:ext>
                </a:extLst>
              </p:cNvPr>
              <p:cNvPicPr>
                <a:picLocks noChangeAspect="1"/>
              </p:cNvPicPr>
              <p:nvPr/>
            </p:nvPicPr>
            <p:blipFill>
              <a:blip r:embed="rId10"/>
              <a:srcRect/>
              <a:stretch/>
            </p:blipFill>
            <p:spPr>
              <a:xfrm>
                <a:off x="10179915" y="5203001"/>
                <a:ext cx="393054" cy="393054"/>
              </a:xfrm>
              <a:prstGeom prst="rect">
                <a:avLst/>
              </a:prstGeom>
            </p:spPr>
          </p:pic>
          <p:grpSp>
            <p:nvGrpSpPr>
              <p:cNvPr id="91" name="グループ化 90">
                <a:extLst>
                  <a:ext uri="{FF2B5EF4-FFF2-40B4-BE49-F238E27FC236}">
                    <a16:creationId xmlns:a16="http://schemas.microsoft.com/office/drawing/2014/main" id="{1D064753-4351-4583-87DD-55748FE3F25C}"/>
                  </a:ext>
                </a:extLst>
              </p:cNvPr>
              <p:cNvGrpSpPr/>
              <p:nvPr/>
            </p:nvGrpSpPr>
            <p:grpSpPr>
              <a:xfrm>
                <a:off x="9124748" y="5105124"/>
                <a:ext cx="1045685" cy="1045685"/>
                <a:chOff x="8217567" y="5095956"/>
                <a:chExt cx="1530987" cy="1530987"/>
              </a:xfrm>
            </p:grpSpPr>
            <p:pic>
              <p:nvPicPr>
                <p:cNvPr id="93" name="図 92">
                  <a:extLst>
                    <a:ext uri="{FF2B5EF4-FFF2-40B4-BE49-F238E27FC236}">
                      <a16:creationId xmlns:a16="http://schemas.microsoft.com/office/drawing/2014/main" id="{6288F5EA-08EE-498F-AEFD-C6FA04165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7567" y="5095956"/>
                  <a:ext cx="1530987" cy="1530987"/>
                </a:xfrm>
                <a:prstGeom prst="rect">
                  <a:avLst/>
                </a:prstGeom>
              </p:spPr>
            </p:pic>
            <p:sp>
              <p:nvSpPr>
                <p:cNvPr id="94" name="正方形/長方形 93">
                  <a:extLst>
                    <a:ext uri="{FF2B5EF4-FFF2-40B4-BE49-F238E27FC236}">
                      <a16:creationId xmlns:a16="http://schemas.microsoft.com/office/drawing/2014/main" id="{8E9BA0F9-EC13-4DC6-8E94-7053D29B2075}"/>
                    </a:ext>
                  </a:extLst>
                </p:cNvPr>
                <p:cNvSpPr/>
                <p:nvPr/>
              </p:nvSpPr>
              <p:spPr>
                <a:xfrm>
                  <a:off x="8428220" y="5395839"/>
                  <a:ext cx="1111493" cy="61014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92" name="図 91">
                <a:extLst>
                  <a:ext uri="{FF2B5EF4-FFF2-40B4-BE49-F238E27FC236}">
                    <a16:creationId xmlns:a16="http://schemas.microsoft.com/office/drawing/2014/main" id="{DB256FEE-AFD3-481B-90C0-68A1121B6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8482" y="5303604"/>
                <a:ext cx="418216" cy="429421"/>
              </a:xfrm>
              <a:prstGeom prst="rect">
                <a:avLst/>
              </a:prstGeom>
            </p:spPr>
          </p:pic>
        </p:grpSp>
        <p:sp>
          <p:nvSpPr>
            <p:cNvPr id="89" name="テキスト ボックス 88">
              <a:extLst>
                <a:ext uri="{FF2B5EF4-FFF2-40B4-BE49-F238E27FC236}">
                  <a16:creationId xmlns:a16="http://schemas.microsoft.com/office/drawing/2014/main" id="{7464711E-A7E6-457E-A4CE-818D6EFE33FF}"/>
                </a:ext>
              </a:extLst>
            </p:cNvPr>
            <p:cNvSpPr txBox="1"/>
            <p:nvPr/>
          </p:nvSpPr>
          <p:spPr>
            <a:xfrm>
              <a:off x="9032330" y="5947957"/>
              <a:ext cx="1833026" cy="338554"/>
            </a:xfrm>
            <a:prstGeom prst="rect">
              <a:avLst/>
            </a:prstGeom>
            <a:noFill/>
          </p:spPr>
          <p:txBody>
            <a:bodyPr wrap="square" rtlCol="0">
              <a:spAutoFit/>
            </a:bodyPr>
            <a:lstStyle/>
            <a:p>
              <a:pPr algn="l"/>
              <a:r>
                <a:rPr kumimoji="1" lang="en-US" altLang="ja-JP"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 </a:t>
              </a:r>
              <a:r>
                <a:rPr kumimoji="1" lang="ja-JP" altLang="en-US" sz="16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マルウェア感染</a:t>
              </a:r>
            </a:p>
          </p:txBody>
        </p:sp>
      </p:grpSp>
      <p:grpSp>
        <p:nvGrpSpPr>
          <p:cNvPr id="95" name="グループ化 94">
            <a:extLst>
              <a:ext uri="{FF2B5EF4-FFF2-40B4-BE49-F238E27FC236}">
                <a16:creationId xmlns:a16="http://schemas.microsoft.com/office/drawing/2014/main" id="{F1B335B7-28D9-4157-8606-19C893BD73AA}"/>
              </a:ext>
            </a:extLst>
          </p:cNvPr>
          <p:cNvGrpSpPr/>
          <p:nvPr/>
        </p:nvGrpSpPr>
        <p:grpSpPr>
          <a:xfrm>
            <a:off x="8838775" y="2323536"/>
            <a:ext cx="419878" cy="2817140"/>
            <a:chOff x="8838775" y="2598952"/>
            <a:chExt cx="419878" cy="2817140"/>
          </a:xfrm>
        </p:grpSpPr>
        <p:sp>
          <p:nvSpPr>
            <p:cNvPr id="86" name="フリーフォーム: 図形 85">
              <a:extLst>
                <a:ext uri="{FF2B5EF4-FFF2-40B4-BE49-F238E27FC236}">
                  <a16:creationId xmlns:a16="http://schemas.microsoft.com/office/drawing/2014/main" id="{D8B6A072-F6DF-4686-B240-1E98B898D0D5}"/>
                </a:ext>
              </a:extLst>
            </p:cNvPr>
            <p:cNvSpPr/>
            <p:nvPr/>
          </p:nvSpPr>
          <p:spPr>
            <a:xfrm flipV="1">
              <a:off x="8838775" y="2598952"/>
              <a:ext cx="419878" cy="2817140"/>
            </a:xfrm>
            <a:custGeom>
              <a:avLst/>
              <a:gdLst>
                <a:gd name="connsiteX0" fmla="*/ 0 w 419878"/>
                <a:gd name="connsiteY0" fmla="*/ 0 h 1632857"/>
                <a:gd name="connsiteX1" fmla="*/ 0 w 419878"/>
                <a:gd name="connsiteY1" fmla="*/ 1632857 h 1632857"/>
                <a:gd name="connsiteX2" fmla="*/ 419878 w 419878"/>
                <a:gd name="connsiteY2" fmla="*/ 1632857 h 1632857"/>
              </a:gdLst>
              <a:ahLst/>
              <a:cxnLst>
                <a:cxn ang="0">
                  <a:pos x="connsiteX0" y="connsiteY0"/>
                </a:cxn>
                <a:cxn ang="0">
                  <a:pos x="connsiteX1" y="connsiteY1"/>
                </a:cxn>
                <a:cxn ang="0">
                  <a:pos x="connsiteX2" y="connsiteY2"/>
                </a:cxn>
              </a:cxnLst>
              <a:rect l="l" t="t" r="r" b="b"/>
              <a:pathLst>
                <a:path w="419878" h="1632857">
                  <a:moveTo>
                    <a:pt x="0" y="0"/>
                  </a:moveTo>
                  <a:lnTo>
                    <a:pt x="0" y="1632857"/>
                  </a:lnTo>
                  <a:lnTo>
                    <a:pt x="419878" y="1632857"/>
                  </a:lnTo>
                </a:path>
              </a:pathLst>
            </a:custGeom>
            <a:ln>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48" name="直線矢印コネクタ 47">
              <a:extLst>
                <a:ext uri="{FF2B5EF4-FFF2-40B4-BE49-F238E27FC236}">
                  <a16:creationId xmlns:a16="http://schemas.microsoft.com/office/drawing/2014/main" id="{3D6501F0-AF24-4B94-8E4F-FB74FCA50AC9}"/>
                </a:ext>
              </a:extLst>
            </p:cNvPr>
            <p:cNvCxnSpPr>
              <a:cxnSpLocks/>
            </p:cNvCxnSpPr>
            <p:nvPr/>
          </p:nvCxnSpPr>
          <p:spPr>
            <a:xfrm>
              <a:off x="8838775" y="4059738"/>
              <a:ext cx="3039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96" name="直線矢印コネクタ 95">
            <a:extLst>
              <a:ext uri="{FF2B5EF4-FFF2-40B4-BE49-F238E27FC236}">
                <a16:creationId xmlns:a16="http://schemas.microsoft.com/office/drawing/2014/main" id="{DB08ED2E-E181-4414-A8F2-64CFBAC22FBE}"/>
              </a:ext>
            </a:extLst>
          </p:cNvPr>
          <p:cNvCxnSpPr>
            <a:cxnSpLocks/>
          </p:cNvCxnSpPr>
          <p:nvPr/>
        </p:nvCxnSpPr>
        <p:spPr>
          <a:xfrm>
            <a:off x="10905832" y="2410711"/>
            <a:ext cx="333923" cy="0"/>
          </a:xfrm>
          <a:prstGeom prst="straightConnector1">
            <a:avLst/>
          </a:prstGeom>
          <a:ln w="57150">
            <a:solidFill>
              <a:schemeClr val="bg1">
                <a:lumMod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91A096-F7B0-4405-81A6-8225A8B83BBF}"/>
              </a:ext>
            </a:extLst>
          </p:cNvPr>
          <p:cNvSpPr txBox="1"/>
          <p:nvPr/>
        </p:nvSpPr>
        <p:spPr>
          <a:xfrm>
            <a:off x="1036947" y="2818618"/>
            <a:ext cx="10096109" cy="3176833"/>
          </a:xfrm>
          <a:prstGeom prst="rect">
            <a:avLst/>
          </a:prstGeom>
          <a:noFill/>
          <a:ln>
            <a:solidFill>
              <a:schemeClr val="tx1"/>
            </a:solidFill>
            <a:prstDash val="solid"/>
          </a:ln>
        </p:spPr>
        <p:txBody>
          <a:bodyPr wrap="square" rtlCol="0">
            <a:spAutoFit/>
          </a:bodyPr>
          <a:lstStyle/>
          <a:p>
            <a:endParaRPr kumimoji="1" lang="ja-JP" altLang="en-US"/>
          </a:p>
        </p:txBody>
      </p:sp>
      <p:sp>
        <p:nvSpPr>
          <p:cNvPr id="5" name="テキスト プレースホルダー 5">
            <a:extLst>
              <a:ext uri="{FF2B5EF4-FFF2-40B4-BE49-F238E27FC236}">
                <a16:creationId xmlns:a16="http://schemas.microsoft.com/office/drawing/2014/main" id="{02F96AE2-5936-4664-8A4C-F53E51E074C3}"/>
              </a:ext>
            </a:extLst>
          </p:cNvPr>
          <p:cNvSpPr>
            <a:spLocks noGrp="1"/>
          </p:cNvSpPr>
          <p:nvPr>
            <p:ph type="body" sz="quarter" idx="11"/>
          </p:nvPr>
        </p:nvSpPr>
        <p:spPr>
          <a:xfrm>
            <a:off x="334570" y="871277"/>
            <a:ext cx="11665736" cy="840230"/>
          </a:xfrm>
        </p:spPr>
        <p:txBody>
          <a:bodyPr/>
          <a:lstStyle/>
          <a:p>
            <a:r>
              <a:rPr lang="ja-JP" altLang="en-US"/>
              <a:t>未知・亜種のマルウェアを </a:t>
            </a:r>
            <a:r>
              <a:rPr lang="en-US" altLang="ja-JP"/>
              <a:t>99% </a:t>
            </a:r>
            <a:r>
              <a:rPr lang="ja-JP" altLang="en-US"/>
              <a:t>防御</a:t>
            </a:r>
            <a:endParaRPr lang="en-US" altLang="ja-JP"/>
          </a:p>
          <a:p>
            <a:r>
              <a:rPr lang="en-US" altLang="ja-JP"/>
              <a:t>AI</a:t>
            </a:r>
            <a:r>
              <a:rPr lang="ja-JP" altLang="en-US"/>
              <a:t> を活用した高精度のウイルス対策ソフトを </a:t>
            </a:r>
            <a:r>
              <a:rPr lang="en-US" altLang="ja-JP"/>
              <a:t>2</a:t>
            </a:r>
            <a:r>
              <a:rPr lang="ja-JP" altLang="en-US"/>
              <a:t>種類ご用意しています</a:t>
            </a:r>
          </a:p>
        </p:txBody>
      </p:sp>
      <p:grpSp>
        <p:nvGrpSpPr>
          <p:cNvPr id="7" name="グループ化 6">
            <a:extLst>
              <a:ext uri="{FF2B5EF4-FFF2-40B4-BE49-F238E27FC236}">
                <a16:creationId xmlns:a16="http://schemas.microsoft.com/office/drawing/2014/main" id="{F60F2265-9815-4241-898D-8FEB579807BD}"/>
              </a:ext>
            </a:extLst>
          </p:cNvPr>
          <p:cNvGrpSpPr/>
          <p:nvPr/>
        </p:nvGrpSpPr>
        <p:grpSpPr>
          <a:xfrm>
            <a:off x="1243342" y="5139426"/>
            <a:ext cx="9587060" cy="537084"/>
            <a:chOff x="1310326" y="5916036"/>
            <a:chExt cx="9587060" cy="537084"/>
          </a:xfrm>
        </p:grpSpPr>
        <p:sp>
          <p:nvSpPr>
            <p:cNvPr id="8" name="四角形: 角を丸くする 7">
              <a:extLst>
                <a:ext uri="{FF2B5EF4-FFF2-40B4-BE49-F238E27FC236}">
                  <a16:creationId xmlns:a16="http://schemas.microsoft.com/office/drawing/2014/main" id="{C950A25C-CB5E-44D6-8147-C15DC1A55FB4}"/>
                </a:ext>
              </a:extLst>
            </p:cNvPr>
            <p:cNvSpPr/>
            <p:nvPr/>
          </p:nvSpPr>
          <p:spPr>
            <a:xfrm>
              <a:off x="1438167" y="5916036"/>
              <a:ext cx="3186760"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プレースホルダー 4">
              <a:extLst>
                <a:ext uri="{FF2B5EF4-FFF2-40B4-BE49-F238E27FC236}">
                  <a16:creationId xmlns:a16="http://schemas.microsoft.com/office/drawing/2014/main" id="{880B53EF-1146-4609-8BE8-2405CCA4A710}"/>
                </a:ext>
              </a:extLst>
            </p:cNvPr>
            <p:cNvSpPr txBox="1">
              <a:spLocks/>
            </p:cNvSpPr>
            <p:nvPr/>
          </p:nvSpPr>
          <p:spPr>
            <a:xfrm>
              <a:off x="1310326" y="6073857"/>
              <a:ext cx="3577728"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en-US" altLang="ja-JP" sz="1200">
                  <a:solidFill>
                    <a:schemeClr val="bg1"/>
                  </a:solidFill>
                  <a:latin typeface="メイリオ" panose="020B0604030504040204" pitchFamily="50" charset="-128"/>
                  <a:ea typeface="メイリオ" panose="020B0604030504040204" pitchFamily="50" charset="-128"/>
                </a:rPr>
                <a:t>AI </a:t>
              </a:r>
              <a:r>
                <a:rPr lang="ja-JP" altLang="en-US" sz="1200">
                  <a:solidFill>
                    <a:schemeClr val="bg1"/>
                  </a:solidFill>
                  <a:latin typeface="メイリオ" panose="020B0604030504040204" pitchFamily="50" charset="-128"/>
                  <a:ea typeface="メイリオ" panose="020B0604030504040204" pitchFamily="50" charset="-128"/>
                </a:rPr>
                <a:t>による予測検知</a:t>
              </a:r>
              <a:endParaRPr lang="en-US" altLang="ja-JP" sz="1200">
                <a:solidFill>
                  <a:schemeClr val="bg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D0C900EC-F34E-407F-B13A-C75939AF1D0D}"/>
                </a:ext>
              </a:extLst>
            </p:cNvPr>
            <p:cNvSpPr/>
            <p:nvPr/>
          </p:nvSpPr>
          <p:spPr>
            <a:xfrm>
              <a:off x="4771622" y="5916036"/>
              <a:ext cx="3186759"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プレースホルダー 4">
              <a:extLst>
                <a:ext uri="{FF2B5EF4-FFF2-40B4-BE49-F238E27FC236}">
                  <a16:creationId xmlns:a16="http://schemas.microsoft.com/office/drawing/2014/main" id="{3D1BC2C7-60B9-434B-853A-E8FD29371F1A}"/>
                </a:ext>
              </a:extLst>
            </p:cNvPr>
            <p:cNvSpPr txBox="1">
              <a:spLocks/>
            </p:cNvSpPr>
            <p:nvPr/>
          </p:nvSpPr>
          <p:spPr>
            <a:xfrm>
              <a:off x="4700002" y="6073857"/>
              <a:ext cx="3258380"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algn="ctr" fontAlgn="auto">
                <a:spcAft>
                  <a:spcPts val="0"/>
                </a:spcAft>
              </a:pPr>
              <a:r>
                <a:rPr lang="ja-JP" altLang="en-US" sz="1200">
                  <a:solidFill>
                    <a:schemeClr val="bg1"/>
                  </a:solidFill>
                  <a:latin typeface="メイリオ" panose="020B0604030504040204" pitchFamily="50" charset="-128"/>
                  <a:ea typeface="メイリオ" panose="020B0604030504040204" pitchFamily="50" charset="-128"/>
                </a:rPr>
                <a:t>オフラインでも変わらない高い検知率</a:t>
              </a:r>
            </a:p>
          </p:txBody>
        </p:sp>
        <p:sp>
          <p:nvSpPr>
            <p:cNvPr id="12" name="四角形: 角を丸くする 11">
              <a:extLst>
                <a:ext uri="{FF2B5EF4-FFF2-40B4-BE49-F238E27FC236}">
                  <a16:creationId xmlns:a16="http://schemas.microsoft.com/office/drawing/2014/main" id="{F2FDF9CA-3F47-4517-9C8B-DDD080B8FFE1}"/>
                </a:ext>
              </a:extLst>
            </p:cNvPr>
            <p:cNvSpPr/>
            <p:nvPr/>
          </p:nvSpPr>
          <p:spPr>
            <a:xfrm>
              <a:off x="8124924" y="5916036"/>
              <a:ext cx="2772462" cy="537084"/>
            </a:xfrm>
            <a:prstGeom prst="roundRect">
              <a:avLst>
                <a:gd name="adj" fmla="val 10000"/>
              </a:avLst>
            </a:prstGeom>
            <a:solidFill>
              <a:srgbClr val="2B97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プレースホルダー 4">
              <a:extLst>
                <a:ext uri="{FF2B5EF4-FFF2-40B4-BE49-F238E27FC236}">
                  <a16:creationId xmlns:a16="http://schemas.microsoft.com/office/drawing/2014/main" id="{A00D97D8-C4C3-4958-B616-073A0F9D5AB3}"/>
                </a:ext>
              </a:extLst>
            </p:cNvPr>
            <p:cNvSpPr txBox="1">
              <a:spLocks/>
            </p:cNvSpPr>
            <p:nvPr/>
          </p:nvSpPr>
          <p:spPr>
            <a:xfrm>
              <a:off x="8067367" y="6051118"/>
              <a:ext cx="2772462" cy="289778"/>
            </a:xfrm>
            <a:prstGeom prst="rect">
              <a:avLst/>
            </a:prstGeom>
          </p:spPr>
          <p:txBody>
            <a:bodyPr lIns="91428" tIns="45714" rIns="91428" bIns="45714"/>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257131"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51426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77139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02852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1285651" algn="l" defTabSz="514262" rtl="0" eaLnBrk="1" latinLnBrk="0" hangingPunct="1">
                <a:defRPr kumimoji="1" kern="1200">
                  <a:solidFill>
                    <a:schemeClr val="tx1"/>
                  </a:solidFill>
                  <a:latin typeface="Arial" charset="0"/>
                  <a:ea typeface="ＭＳ Ｐゴシック" pitchFamily="50" charset="-128"/>
                  <a:cs typeface="+mn-cs"/>
                </a:defRPr>
              </a:lvl6pPr>
              <a:lvl7pPr marL="1542782" algn="l" defTabSz="514262" rtl="0" eaLnBrk="1" latinLnBrk="0" hangingPunct="1">
                <a:defRPr kumimoji="1" kern="1200">
                  <a:solidFill>
                    <a:schemeClr val="tx1"/>
                  </a:solidFill>
                  <a:latin typeface="Arial" charset="0"/>
                  <a:ea typeface="ＭＳ Ｐゴシック" pitchFamily="50" charset="-128"/>
                  <a:cs typeface="+mn-cs"/>
                </a:defRPr>
              </a:lvl7pPr>
              <a:lvl8pPr marL="1799910" algn="l" defTabSz="514262" rtl="0" eaLnBrk="1" latinLnBrk="0" hangingPunct="1">
                <a:defRPr kumimoji="1" kern="1200">
                  <a:solidFill>
                    <a:schemeClr val="tx1"/>
                  </a:solidFill>
                  <a:latin typeface="Arial" charset="0"/>
                  <a:ea typeface="ＭＳ Ｐゴシック" pitchFamily="50" charset="-128"/>
                  <a:cs typeface="+mn-cs"/>
                </a:defRPr>
              </a:lvl8pPr>
              <a:lvl9pPr marL="2057040" algn="l" defTabSz="514262" rtl="0" eaLnBrk="1" latinLnBrk="0" hangingPunct="1">
                <a:defRPr kumimoji="1" kern="1200">
                  <a:solidFill>
                    <a:schemeClr val="tx1"/>
                  </a:solidFill>
                  <a:latin typeface="Arial" charset="0"/>
                  <a:ea typeface="ＭＳ Ｐゴシック" pitchFamily="50" charset="-128"/>
                  <a:cs typeface="+mn-cs"/>
                </a:defRPr>
              </a:lvl9pPr>
            </a:lstStyle>
            <a:p>
              <a:pPr marL="0" indent="0" algn="ctr" fontAlgn="auto">
                <a:spcAft>
                  <a:spcPts val="0"/>
                </a:spcAft>
                <a:buNone/>
              </a:pPr>
              <a:r>
                <a:rPr lang="ja-JP" altLang="en-US" sz="1200">
                  <a:solidFill>
                    <a:schemeClr val="bg1"/>
                  </a:solidFill>
                  <a:latin typeface="メイリオ" panose="020B0604030504040204" pitchFamily="50" charset="-128"/>
                  <a:ea typeface="メイリオ" panose="020B0604030504040204" pitchFamily="50" charset="-128"/>
                </a:rPr>
                <a:t>過検知が少ない</a:t>
              </a:r>
              <a:endParaRPr lang="en-US" altLang="ja-JP" sz="1200">
                <a:solidFill>
                  <a:schemeClr val="bg1"/>
                </a:solidFill>
                <a:latin typeface="メイリオ" panose="020B0604030504040204" pitchFamily="50" charset="-128"/>
                <a:ea typeface="メイリオ" panose="020B0604030504040204" pitchFamily="50" charset="-128"/>
              </a:endParaRPr>
            </a:p>
          </p:txBody>
        </p:sp>
      </p:grpSp>
      <p:sp>
        <p:nvSpPr>
          <p:cNvPr id="15" name="正方形/長方形 14">
            <a:extLst>
              <a:ext uri="{FF2B5EF4-FFF2-40B4-BE49-F238E27FC236}">
                <a16:creationId xmlns:a16="http://schemas.microsoft.com/office/drawing/2014/main" id="{75C2FFAB-7F84-40EE-9B74-19C6986FDDE2}"/>
              </a:ext>
            </a:extLst>
          </p:cNvPr>
          <p:cNvSpPr/>
          <p:nvPr/>
        </p:nvSpPr>
        <p:spPr>
          <a:xfrm>
            <a:off x="1576901"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1</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65EAD704-A930-4F3C-9E64-861B4FE83D30}"/>
              </a:ext>
            </a:extLst>
          </p:cNvPr>
          <p:cNvSpPr/>
          <p:nvPr/>
        </p:nvSpPr>
        <p:spPr>
          <a:xfrm>
            <a:off x="5486728" y="3104257"/>
            <a:ext cx="4943306" cy="304699"/>
          </a:xfrm>
          <a:prstGeom prst="rect">
            <a:avLst/>
          </a:prstGeom>
        </p:spPr>
        <p:txBody>
          <a:bodyPr wrap="square">
            <a:spAutoFit/>
          </a:bodyPr>
          <a:lstStyle/>
          <a:p>
            <a:pPr algn="ctr" latinLnBrk="1">
              <a:lnSpc>
                <a:spcPct val="120000"/>
              </a:lnSpc>
            </a:pP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ー　</a:t>
            </a:r>
            <a:r>
              <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rPr>
              <a:t>Product </a:t>
            </a:r>
            <a:r>
              <a:rPr lang="ja-JP" altLang="en-US" sz="1200" b="1" i="1">
                <a:solidFill>
                  <a:schemeClr val="tx1">
                    <a:lumMod val="75000"/>
                    <a:lumOff val="25000"/>
                  </a:schemeClr>
                </a:solidFill>
                <a:latin typeface="メイリオ" panose="020B0604030504040204" pitchFamily="50" charset="-128"/>
                <a:ea typeface="メイリオ" panose="020B0604030504040204" pitchFamily="50" charset="-128"/>
              </a:rPr>
              <a:t>２　ー</a:t>
            </a:r>
            <a:endParaRPr lang="en-US" altLang="ja-JP" sz="1200" b="1" i="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114BF622-1F3F-4EED-ABD5-ECC9329E7A82}"/>
              </a:ext>
            </a:extLst>
          </p:cNvPr>
          <p:cNvGrpSpPr/>
          <p:nvPr/>
        </p:nvGrpSpPr>
        <p:grpSpPr>
          <a:xfrm>
            <a:off x="2327637" y="3604395"/>
            <a:ext cx="3296551" cy="1356084"/>
            <a:chOff x="1328376" y="4122135"/>
            <a:chExt cx="3296551" cy="1356084"/>
          </a:xfrm>
        </p:grpSpPr>
        <p:pic>
          <p:nvPicPr>
            <p:cNvPr id="18" name="図 17">
              <a:extLst>
                <a:ext uri="{FF2B5EF4-FFF2-40B4-BE49-F238E27FC236}">
                  <a16:creationId xmlns:a16="http://schemas.microsoft.com/office/drawing/2014/main" id="{E643B15B-8F26-4C9B-96B3-4FF7358E5A06}"/>
                </a:ext>
              </a:extLst>
            </p:cNvPr>
            <p:cNvPicPr>
              <a:picLocks noChangeAspect="1"/>
            </p:cNvPicPr>
            <p:nvPr/>
          </p:nvPicPr>
          <p:blipFill>
            <a:blip r:embed="rId2"/>
            <a:srcRect/>
            <a:stretch/>
          </p:blipFill>
          <p:spPr>
            <a:xfrm>
              <a:off x="1328376" y="4122135"/>
              <a:ext cx="3296551" cy="686782"/>
            </a:xfrm>
            <a:prstGeom prst="rect">
              <a:avLst/>
            </a:prstGeom>
          </p:spPr>
        </p:pic>
        <p:pic>
          <p:nvPicPr>
            <p:cNvPr id="19" name="図 18">
              <a:extLst>
                <a:ext uri="{FF2B5EF4-FFF2-40B4-BE49-F238E27FC236}">
                  <a16:creationId xmlns:a16="http://schemas.microsoft.com/office/drawing/2014/main" id="{F602332A-E5F7-4B0C-B2CC-B18727153616}"/>
                </a:ext>
              </a:extLst>
            </p:cNvPr>
            <p:cNvPicPr>
              <a:picLocks noChangeAspect="1"/>
            </p:cNvPicPr>
            <p:nvPr/>
          </p:nvPicPr>
          <p:blipFill>
            <a:blip r:embed="rId3"/>
            <a:srcRect/>
            <a:stretch/>
          </p:blipFill>
          <p:spPr>
            <a:xfrm>
              <a:off x="1328376" y="4808916"/>
              <a:ext cx="3212649" cy="669303"/>
            </a:xfrm>
            <a:prstGeom prst="rect">
              <a:avLst/>
            </a:prstGeom>
          </p:spPr>
        </p:pic>
      </p:grpSp>
      <p:pic>
        <p:nvPicPr>
          <p:cNvPr id="20" name="図 4" descr="ロゴ&#10;&#10;説明は自動で生成されたものです">
            <a:extLst>
              <a:ext uri="{FF2B5EF4-FFF2-40B4-BE49-F238E27FC236}">
                <a16:creationId xmlns:a16="http://schemas.microsoft.com/office/drawing/2014/main" id="{00BE354F-3133-49CC-8D84-0A28A3E83716}"/>
              </a:ext>
            </a:extLst>
          </p:cNvPr>
          <p:cNvPicPr>
            <a:picLocks noChangeAspect="1"/>
          </p:cNvPicPr>
          <p:nvPr/>
        </p:nvPicPr>
        <p:blipFill>
          <a:blip r:embed="rId4"/>
          <a:stretch>
            <a:fillRect/>
          </a:stretch>
        </p:blipFill>
        <p:spPr>
          <a:xfrm>
            <a:off x="6928184" y="3544451"/>
            <a:ext cx="2816581" cy="1331186"/>
          </a:xfrm>
          <a:prstGeom prst="rect">
            <a:avLst/>
          </a:prstGeom>
        </p:spPr>
      </p:pic>
      <p:sp>
        <p:nvSpPr>
          <p:cNvPr id="3" name="正方形/長方形 2">
            <a:extLst>
              <a:ext uri="{FF2B5EF4-FFF2-40B4-BE49-F238E27FC236}">
                <a16:creationId xmlns:a16="http://schemas.microsoft.com/office/drawing/2014/main" id="{3DBC578B-EF56-4D0F-95AA-33E1E1070CF8}"/>
              </a:ext>
            </a:extLst>
          </p:cNvPr>
          <p:cNvSpPr/>
          <p:nvPr/>
        </p:nvSpPr>
        <p:spPr>
          <a:xfrm>
            <a:off x="2516957" y="2456837"/>
            <a:ext cx="6693031" cy="522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6203F585-6518-4052-B9A9-F5F5E48F7ABE}"/>
              </a:ext>
            </a:extLst>
          </p:cNvPr>
          <p:cNvPicPr>
            <a:picLocks noChangeAspect="1"/>
          </p:cNvPicPr>
          <p:nvPr/>
        </p:nvPicPr>
        <p:blipFill>
          <a:blip r:embed="rId5"/>
          <a:stretch>
            <a:fillRect/>
          </a:stretch>
        </p:blipFill>
        <p:spPr>
          <a:xfrm>
            <a:off x="3177652" y="1953304"/>
            <a:ext cx="5391314" cy="795764"/>
          </a:xfrm>
          <a:prstGeom prst="rect">
            <a:avLst/>
          </a:prstGeom>
        </p:spPr>
      </p:pic>
      <p:sp>
        <p:nvSpPr>
          <p:cNvPr id="23" name="テキスト プレースホルダー 1">
            <a:extLst>
              <a:ext uri="{FF2B5EF4-FFF2-40B4-BE49-F238E27FC236}">
                <a16:creationId xmlns:a16="http://schemas.microsoft.com/office/drawing/2014/main" id="{07D91064-BE93-4F25-B23B-B8F6FE67F090}"/>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マルウェアに対抗するには高精度のアンチウイルスが必要</a:t>
            </a:r>
          </a:p>
        </p:txBody>
      </p:sp>
    </p:spTree>
    <p:extLst>
      <p:ext uri="{BB962C8B-B14F-4D97-AF65-F5344CB8AC3E}">
        <p14:creationId xmlns:p14="http://schemas.microsoft.com/office/powerpoint/2010/main" val="185540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9">
            <a:extLst>
              <a:ext uri="{FF2B5EF4-FFF2-40B4-BE49-F238E27FC236}">
                <a16:creationId xmlns:a16="http://schemas.microsoft.com/office/drawing/2014/main" id="{FC747DF9-2F52-455B-84B3-3E6255999CA0}"/>
              </a:ext>
            </a:extLst>
          </p:cNvPr>
          <p:cNvSpPr txBox="1"/>
          <p:nvPr/>
        </p:nvSpPr>
        <p:spPr>
          <a:xfrm>
            <a:off x="8544754" y="6144204"/>
            <a:ext cx="3474281" cy="230832"/>
          </a:xfrm>
          <a:prstGeom prst="rect">
            <a:avLst/>
          </a:prstGeom>
          <a:noFill/>
        </p:spPr>
        <p:txBody>
          <a:bodyPr wrap="square" rtlCol="0">
            <a:spAutoFit/>
          </a:bodyPr>
          <a:lstStyle/>
          <a:p>
            <a:pPr algn="r"/>
            <a:r>
              <a:rPr lang="en-US" altLang="ja-JP" sz="90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a:solidFill>
                  <a:schemeClr val="tx1">
                    <a:lumMod val="75000"/>
                    <a:lumOff val="25000"/>
                  </a:schemeClr>
                </a:solidFill>
                <a:latin typeface="メイリオ" panose="020B0604030504040204" pitchFamily="50" charset="-128"/>
                <a:ea typeface="メイリオ" panose="020B0604030504040204" pitchFamily="50" charset="-128"/>
              </a:rPr>
              <a:t>インストール時にはインターネット接続が必要です</a:t>
            </a:r>
            <a:endParaRPr lang="en-US" sz="90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7" name="TextBox 13">
            <a:extLst>
              <a:ext uri="{FF2B5EF4-FFF2-40B4-BE49-F238E27FC236}">
                <a16:creationId xmlns:a16="http://schemas.microsoft.com/office/drawing/2014/main" id="{192F92A6-7026-468A-A1D2-E034698B222C}"/>
              </a:ext>
            </a:extLst>
          </p:cNvPr>
          <p:cNvSpPr txBox="1"/>
          <p:nvPr/>
        </p:nvSpPr>
        <p:spPr>
          <a:xfrm>
            <a:off x="3227784" y="3220162"/>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毎日のアップデート不要</a:t>
            </a:r>
            <a:endPar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endParaRPr>
          </a:p>
        </p:txBody>
      </p:sp>
      <p:sp>
        <p:nvSpPr>
          <p:cNvPr id="8" name="TextBox 13">
            <a:extLst>
              <a:ext uri="{FF2B5EF4-FFF2-40B4-BE49-F238E27FC236}">
                <a16:creationId xmlns:a16="http://schemas.microsoft.com/office/drawing/2014/main" id="{A686588E-DEAC-4625-B405-0A01FA22F7F4}"/>
              </a:ext>
            </a:extLst>
          </p:cNvPr>
          <p:cNvSpPr txBox="1"/>
          <p:nvPr/>
        </p:nvSpPr>
        <p:spPr>
          <a:xfrm>
            <a:off x="6240565" y="3220162"/>
            <a:ext cx="2935445"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PC </a:t>
            </a: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負荷が少ない</a:t>
            </a:r>
          </a:p>
        </p:txBody>
      </p:sp>
      <p:sp>
        <p:nvSpPr>
          <p:cNvPr id="9" name="TextBox 13">
            <a:extLst>
              <a:ext uri="{FF2B5EF4-FFF2-40B4-BE49-F238E27FC236}">
                <a16:creationId xmlns:a16="http://schemas.microsoft.com/office/drawing/2014/main" id="{0ACD52C5-C6BB-43FC-A0F0-5BB287D8B8D9}"/>
              </a:ext>
            </a:extLst>
          </p:cNvPr>
          <p:cNvSpPr txBox="1"/>
          <p:nvPr/>
        </p:nvSpPr>
        <p:spPr>
          <a:xfrm>
            <a:off x="9043320" y="3220162"/>
            <a:ext cx="2685741" cy="430887"/>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cs typeface="+mn-cs"/>
              </a:rPr>
              <a:t>オフライン環境対応</a:t>
            </a:r>
          </a:p>
        </p:txBody>
      </p:sp>
      <p:sp>
        <p:nvSpPr>
          <p:cNvPr id="10" name="TextBox 13">
            <a:extLst>
              <a:ext uri="{FF2B5EF4-FFF2-40B4-BE49-F238E27FC236}">
                <a16:creationId xmlns:a16="http://schemas.microsoft.com/office/drawing/2014/main" id="{00397D76-C32B-47FE-A239-3D57DF4F5605}"/>
              </a:ext>
            </a:extLst>
          </p:cNvPr>
          <p:cNvSpPr txBox="1"/>
          <p:nvPr/>
        </p:nvSpPr>
        <p:spPr>
          <a:xfrm>
            <a:off x="6510353"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サイズは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150MB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CPU</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負荷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1%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以下</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70E24926-1965-4F64-A428-7EA4FAFCEF5F}"/>
              </a:ext>
            </a:extLst>
          </p:cNvPr>
          <p:cNvSpPr/>
          <p:nvPr/>
        </p:nvSpPr>
        <p:spPr>
          <a:xfrm>
            <a:off x="727059" y="3231592"/>
            <a:ext cx="2408032" cy="430887"/>
          </a:xfrm>
          <a:prstGeom prst="rect">
            <a:avLst/>
          </a:prstGeom>
        </p:spPr>
        <p:txBody>
          <a:bodyPr wrap="none">
            <a:spAutoFit/>
          </a:bodyPr>
          <a:lstStyle/>
          <a:p>
            <a:pPr lvl="0" algn="ctr">
              <a:lnSpc>
                <a:spcPct val="150000"/>
              </a:lnSpc>
              <a:defRPr/>
            </a:pPr>
            <a:r>
              <a:rPr lang="ja-JP" altLang="en-US" sz="1600" b="1" u="sng">
                <a:solidFill>
                  <a:schemeClr val="tx1">
                    <a:lumMod val="75000"/>
                    <a:lumOff val="25000"/>
                  </a:schemeClr>
                </a:solidFill>
                <a:latin typeface="メイリオ" panose="020B0604030504040204" pitchFamily="50" charset="-128"/>
                <a:ea typeface="メイリオ" panose="020B0604030504040204" pitchFamily="50" charset="-128"/>
              </a:rPr>
              <a:t>マルウェア検知率 </a:t>
            </a:r>
            <a:r>
              <a:rPr lang="en-US" altLang="ja-JP" sz="1600" b="1" u="sng">
                <a:solidFill>
                  <a:schemeClr val="tx1">
                    <a:lumMod val="75000"/>
                    <a:lumOff val="25000"/>
                  </a:schemeClr>
                </a:solidFill>
                <a:latin typeface="メイリオ" panose="020B0604030504040204" pitchFamily="50" charset="-128"/>
                <a:ea typeface="メイリオ" panose="020B0604030504040204" pitchFamily="50" charset="-128"/>
              </a:rPr>
              <a:t>99%</a:t>
            </a:r>
          </a:p>
        </p:txBody>
      </p:sp>
      <p:grpSp>
        <p:nvGrpSpPr>
          <p:cNvPr id="12" name="グループ化 11">
            <a:extLst>
              <a:ext uri="{FF2B5EF4-FFF2-40B4-BE49-F238E27FC236}">
                <a16:creationId xmlns:a16="http://schemas.microsoft.com/office/drawing/2014/main" id="{7B59EF5C-7573-4070-B658-A3FE25AE4571}"/>
              </a:ext>
            </a:extLst>
          </p:cNvPr>
          <p:cNvGrpSpPr/>
          <p:nvPr/>
        </p:nvGrpSpPr>
        <p:grpSpPr>
          <a:xfrm>
            <a:off x="1226792" y="3846010"/>
            <a:ext cx="1408565" cy="1357443"/>
            <a:chOff x="981688" y="3683435"/>
            <a:chExt cx="1408565" cy="1357443"/>
          </a:xfrm>
        </p:grpSpPr>
        <p:pic>
          <p:nvPicPr>
            <p:cNvPr id="13" name="図 12">
              <a:extLst>
                <a:ext uri="{FF2B5EF4-FFF2-40B4-BE49-F238E27FC236}">
                  <a16:creationId xmlns:a16="http://schemas.microsoft.com/office/drawing/2014/main" id="{7960A328-7A3D-44B9-BAAC-B9C7DA90AFA0}"/>
                </a:ext>
              </a:extLst>
            </p:cNvPr>
            <p:cNvPicPr>
              <a:picLocks noChangeAspect="1"/>
            </p:cNvPicPr>
            <p:nvPr/>
          </p:nvPicPr>
          <p:blipFill>
            <a:blip r:embed="rId2"/>
            <a:srcRect/>
            <a:stretch/>
          </p:blipFill>
          <p:spPr>
            <a:xfrm>
              <a:off x="981688" y="3683435"/>
              <a:ext cx="1357443" cy="1357443"/>
            </a:xfrm>
            <a:prstGeom prst="rect">
              <a:avLst/>
            </a:prstGeom>
          </p:spPr>
        </p:pic>
        <p:grpSp>
          <p:nvGrpSpPr>
            <p:cNvPr id="14" name="グループ化 13">
              <a:extLst>
                <a:ext uri="{FF2B5EF4-FFF2-40B4-BE49-F238E27FC236}">
                  <a16:creationId xmlns:a16="http://schemas.microsoft.com/office/drawing/2014/main" id="{12FA617A-B62E-4A41-AF21-E3D0F3BC99D0}"/>
                </a:ext>
              </a:extLst>
            </p:cNvPr>
            <p:cNvGrpSpPr/>
            <p:nvPr/>
          </p:nvGrpSpPr>
          <p:grpSpPr>
            <a:xfrm>
              <a:off x="1804229" y="3683435"/>
              <a:ext cx="586024" cy="586021"/>
              <a:chOff x="2037741" y="3313817"/>
              <a:chExt cx="586024" cy="586021"/>
            </a:xfrm>
          </p:grpSpPr>
          <p:sp>
            <p:nvSpPr>
              <p:cNvPr id="15" name="楕円 14">
                <a:extLst>
                  <a:ext uri="{FF2B5EF4-FFF2-40B4-BE49-F238E27FC236}">
                    <a16:creationId xmlns:a16="http://schemas.microsoft.com/office/drawing/2014/main" id="{D425D996-2BB3-413B-841D-5E188C4962D0}"/>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ABBEC508-ABB3-4A11-9380-93F2203B5A70}"/>
                  </a:ext>
                </a:extLst>
              </p:cNvPr>
              <p:cNvSpPr/>
              <p:nvPr/>
            </p:nvSpPr>
            <p:spPr>
              <a:xfrm>
                <a:off x="2037741"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7" name="TextBox 13">
            <a:extLst>
              <a:ext uri="{FF2B5EF4-FFF2-40B4-BE49-F238E27FC236}">
                <a16:creationId xmlns:a16="http://schemas.microsoft.com/office/drawing/2014/main" id="{6135E61A-910F-4E20-B910-9B27BF942418}"/>
              </a:ext>
            </a:extLst>
          </p:cNvPr>
          <p:cNvSpPr txBox="1"/>
          <p:nvPr/>
        </p:nvSpPr>
        <p:spPr>
          <a:xfrm>
            <a:off x="9188256" y="5309379"/>
            <a:ext cx="2395869" cy="346249"/>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オフラインでも動作*</a:t>
            </a:r>
          </a:p>
        </p:txBody>
      </p:sp>
      <p:sp>
        <p:nvSpPr>
          <p:cNvPr id="18" name="TextBox 13">
            <a:extLst>
              <a:ext uri="{FF2B5EF4-FFF2-40B4-BE49-F238E27FC236}">
                <a16:creationId xmlns:a16="http://schemas.microsoft.com/office/drawing/2014/main" id="{AD1A46AA-EDCE-4867-88A6-4DC991B9A030}"/>
              </a:ext>
            </a:extLst>
          </p:cNvPr>
          <p:cNvSpPr txBox="1"/>
          <p:nvPr/>
        </p:nvSpPr>
        <p:spPr>
          <a:xfrm>
            <a:off x="733139"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高性能な </a:t>
            </a:r>
            <a:r>
              <a:rPr lang="en-US" altLang="ja-JP" sz="1200" b="1">
                <a:solidFill>
                  <a:schemeClr val="tx1">
                    <a:lumMod val="75000"/>
                    <a:lumOff val="25000"/>
                  </a:schemeClr>
                </a:solidFill>
                <a:latin typeface="メイリオ" panose="020B0604030504040204" pitchFamily="50" charset="-128"/>
                <a:ea typeface="メイリオ" panose="020B0604030504040204" pitchFamily="50" charset="-128"/>
              </a:rPr>
              <a:t>AI </a:t>
            </a: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により</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未知・既知問わず検知可能</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TextBox 13">
            <a:extLst>
              <a:ext uri="{FF2B5EF4-FFF2-40B4-BE49-F238E27FC236}">
                <a16:creationId xmlns:a16="http://schemas.microsoft.com/office/drawing/2014/main" id="{86D2B619-C166-4AEF-BE62-93F29CA338AD}"/>
              </a:ext>
            </a:extLst>
          </p:cNvPr>
          <p:cNvSpPr txBox="1"/>
          <p:nvPr/>
        </p:nvSpPr>
        <p:spPr>
          <a:xfrm>
            <a:off x="3497572" y="5309379"/>
            <a:ext cx="2395869" cy="623248"/>
          </a:xfrm>
          <a:prstGeom prst="rect">
            <a:avLst/>
          </a:prstGeom>
          <a:noFill/>
        </p:spPr>
        <p:txBody>
          <a:bodyPr wrap="square" rtlCol="1">
            <a:spAutoFit/>
          </a:bodyPr>
          <a:lstStyle>
            <a:defPPr>
              <a:defRPr lang="en-US"/>
            </a:defPPr>
            <a:lvl1pPr lvl="0">
              <a:defRPr b="0">
                <a:solidFill>
                  <a:prstClr val="white"/>
                </a:solidFill>
                <a:latin typeface="Ubuntu" charset="0"/>
                <a:ea typeface="Ubuntu" charset="0"/>
                <a:cs typeface="Ubuntu" charset="0"/>
              </a:defRPr>
            </a:lvl1pPr>
          </a:lstStyle>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定義ファイルを使用しないため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a:p>
            <a:pPr lvl="0" algn="ctr">
              <a:lnSpc>
                <a:spcPct val="150000"/>
              </a:lnSpc>
              <a:defRPr/>
            </a:pPr>
            <a:r>
              <a:rPr lang="ja-JP" altLang="en-US" sz="1200" b="1">
                <a:solidFill>
                  <a:schemeClr val="tx1">
                    <a:lumMod val="75000"/>
                    <a:lumOff val="25000"/>
                  </a:schemeClr>
                </a:solidFill>
                <a:latin typeface="メイリオ" panose="020B0604030504040204" pitchFamily="50" charset="-128"/>
                <a:ea typeface="メイリオ" panose="020B0604030504040204" pitchFamily="50" charset="-128"/>
              </a:rPr>
              <a:t>毎日のアップデート不要</a:t>
            </a:r>
            <a:endParaRPr lang="en-US" altLang="ja-JP" sz="12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CF680B64-6406-44D4-A63E-E1BCF08E2292}"/>
              </a:ext>
            </a:extLst>
          </p:cNvPr>
          <p:cNvGrpSpPr/>
          <p:nvPr/>
        </p:nvGrpSpPr>
        <p:grpSpPr>
          <a:xfrm>
            <a:off x="4058110" y="3846010"/>
            <a:ext cx="1265363" cy="1357443"/>
            <a:chOff x="1115457" y="3683435"/>
            <a:chExt cx="1265363" cy="1357443"/>
          </a:xfrm>
        </p:grpSpPr>
        <p:pic>
          <p:nvPicPr>
            <p:cNvPr id="21" name="図 20">
              <a:extLst>
                <a:ext uri="{FF2B5EF4-FFF2-40B4-BE49-F238E27FC236}">
                  <a16:creationId xmlns:a16="http://schemas.microsoft.com/office/drawing/2014/main" id="{C412E440-6578-4553-8965-3CC2F802F0CF}"/>
                </a:ext>
              </a:extLst>
            </p:cNvPr>
            <p:cNvPicPr>
              <a:picLocks noChangeAspect="1"/>
            </p:cNvPicPr>
            <p:nvPr/>
          </p:nvPicPr>
          <p:blipFill>
            <a:blip r:embed="rId3"/>
            <a:srcRect/>
            <a:stretch/>
          </p:blipFill>
          <p:spPr>
            <a:xfrm>
              <a:off x="1115457" y="3817204"/>
              <a:ext cx="1223674" cy="1223674"/>
            </a:xfrm>
            <a:prstGeom prst="rect">
              <a:avLst/>
            </a:prstGeom>
          </p:spPr>
        </p:pic>
        <p:grpSp>
          <p:nvGrpSpPr>
            <p:cNvPr id="22" name="グループ化 21">
              <a:extLst>
                <a:ext uri="{FF2B5EF4-FFF2-40B4-BE49-F238E27FC236}">
                  <a16:creationId xmlns:a16="http://schemas.microsoft.com/office/drawing/2014/main" id="{FEF54EA0-4A98-4FD0-9196-9B3936620CBD}"/>
                </a:ext>
              </a:extLst>
            </p:cNvPr>
            <p:cNvGrpSpPr/>
            <p:nvPr/>
          </p:nvGrpSpPr>
          <p:grpSpPr>
            <a:xfrm>
              <a:off x="1794796" y="3683435"/>
              <a:ext cx="586024" cy="586021"/>
              <a:chOff x="2028308" y="3313817"/>
              <a:chExt cx="586024" cy="586021"/>
            </a:xfrm>
          </p:grpSpPr>
          <p:sp>
            <p:nvSpPr>
              <p:cNvPr id="23" name="楕円 22">
                <a:extLst>
                  <a:ext uri="{FF2B5EF4-FFF2-40B4-BE49-F238E27FC236}">
                    <a16:creationId xmlns:a16="http://schemas.microsoft.com/office/drawing/2014/main" id="{F588B8C9-EBE2-4FA8-A921-365F598C6A93}"/>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96B5D64-4AED-4772-B893-D3BE198E2826}"/>
                  </a:ext>
                </a:extLst>
              </p:cNvPr>
              <p:cNvSpPr/>
              <p:nvPr/>
            </p:nvSpPr>
            <p:spPr>
              <a:xfrm>
                <a:off x="2028308"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5" name="グループ化 24">
            <a:extLst>
              <a:ext uri="{FF2B5EF4-FFF2-40B4-BE49-F238E27FC236}">
                <a16:creationId xmlns:a16="http://schemas.microsoft.com/office/drawing/2014/main" id="{35FE182E-A7C4-48F1-B5E0-D6E8149A2968}"/>
              </a:ext>
            </a:extLst>
          </p:cNvPr>
          <p:cNvGrpSpPr/>
          <p:nvPr/>
        </p:nvGrpSpPr>
        <p:grpSpPr>
          <a:xfrm>
            <a:off x="7129474" y="4133512"/>
            <a:ext cx="1157629" cy="916207"/>
            <a:chOff x="6785419" y="3898367"/>
            <a:chExt cx="1157629" cy="916207"/>
          </a:xfrm>
        </p:grpSpPr>
        <p:pic>
          <p:nvPicPr>
            <p:cNvPr id="26" name="図 25">
              <a:extLst>
                <a:ext uri="{FF2B5EF4-FFF2-40B4-BE49-F238E27FC236}">
                  <a16:creationId xmlns:a16="http://schemas.microsoft.com/office/drawing/2014/main" id="{27514B9B-BC10-4D08-97BC-236DABB48020}"/>
                </a:ext>
              </a:extLst>
            </p:cNvPr>
            <p:cNvPicPr>
              <a:picLocks noChangeAspect="1"/>
            </p:cNvPicPr>
            <p:nvPr/>
          </p:nvPicPr>
          <p:blipFill>
            <a:blip r:embed="rId4"/>
            <a:srcRect/>
            <a:stretch/>
          </p:blipFill>
          <p:spPr>
            <a:xfrm>
              <a:off x="7027310" y="3898836"/>
              <a:ext cx="915738" cy="915738"/>
            </a:xfrm>
            <a:prstGeom prst="rect">
              <a:avLst/>
            </a:prstGeom>
          </p:spPr>
        </p:pic>
        <p:grpSp>
          <p:nvGrpSpPr>
            <p:cNvPr id="27" name="グループ化 26">
              <a:extLst>
                <a:ext uri="{FF2B5EF4-FFF2-40B4-BE49-F238E27FC236}">
                  <a16:creationId xmlns:a16="http://schemas.microsoft.com/office/drawing/2014/main" id="{BA95AC42-F704-4C08-9D91-245E70F3B11D}"/>
                </a:ext>
              </a:extLst>
            </p:cNvPr>
            <p:cNvGrpSpPr/>
            <p:nvPr/>
          </p:nvGrpSpPr>
          <p:grpSpPr>
            <a:xfrm>
              <a:off x="6785419" y="3898367"/>
              <a:ext cx="586024" cy="586021"/>
              <a:chOff x="2037740" y="3313817"/>
              <a:chExt cx="586024" cy="586021"/>
            </a:xfrm>
          </p:grpSpPr>
          <p:sp>
            <p:nvSpPr>
              <p:cNvPr id="28" name="楕円 27">
                <a:extLst>
                  <a:ext uri="{FF2B5EF4-FFF2-40B4-BE49-F238E27FC236}">
                    <a16:creationId xmlns:a16="http://schemas.microsoft.com/office/drawing/2014/main" id="{346A8CF6-322B-4887-BD2C-9F13A502660A}"/>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C95CFD5-2CE6-43C3-BF80-633566139406}"/>
                  </a:ext>
                </a:extLst>
              </p:cNvPr>
              <p:cNvSpPr/>
              <p:nvPr/>
            </p:nvSpPr>
            <p:spPr>
              <a:xfrm>
                <a:off x="2037740"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 name="グループ化 29">
            <a:extLst>
              <a:ext uri="{FF2B5EF4-FFF2-40B4-BE49-F238E27FC236}">
                <a16:creationId xmlns:a16="http://schemas.microsoft.com/office/drawing/2014/main" id="{0A7753F6-D434-45A2-89A9-3786ABDDB0EA}"/>
              </a:ext>
            </a:extLst>
          </p:cNvPr>
          <p:cNvGrpSpPr/>
          <p:nvPr/>
        </p:nvGrpSpPr>
        <p:grpSpPr>
          <a:xfrm>
            <a:off x="9787457" y="4046426"/>
            <a:ext cx="1197468" cy="1088565"/>
            <a:chOff x="9628374" y="3811281"/>
            <a:chExt cx="1197468" cy="1088565"/>
          </a:xfrm>
        </p:grpSpPr>
        <p:pic>
          <p:nvPicPr>
            <p:cNvPr id="31" name="図 30">
              <a:extLst>
                <a:ext uri="{FF2B5EF4-FFF2-40B4-BE49-F238E27FC236}">
                  <a16:creationId xmlns:a16="http://schemas.microsoft.com/office/drawing/2014/main" id="{35110B14-3919-4ED1-85BE-1483F0C2A6E9}"/>
                </a:ext>
              </a:extLst>
            </p:cNvPr>
            <p:cNvPicPr>
              <a:picLocks noChangeAspect="1"/>
            </p:cNvPicPr>
            <p:nvPr/>
          </p:nvPicPr>
          <p:blipFill>
            <a:blip r:embed="rId5"/>
            <a:stretch>
              <a:fillRect/>
            </a:stretch>
          </p:blipFill>
          <p:spPr>
            <a:xfrm>
              <a:off x="9628374" y="3896731"/>
              <a:ext cx="1120362" cy="1003115"/>
            </a:xfrm>
            <a:prstGeom prst="rect">
              <a:avLst/>
            </a:prstGeom>
          </p:spPr>
        </p:pic>
        <p:grpSp>
          <p:nvGrpSpPr>
            <p:cNvPr id="32" name="グループ化 31">
              <a:extLst>
                <a:ext uri="{FF2B5EF4-FFF2-40B4-BE49-F238E27FC236}">
                  <a16:creationId xmlns:a16="http://schemas.microsoft.com/office/drawing/2014/main" id="{5E016671-315B-4B93-B7E2-4FF2822AE5D4}"/>
                </a:ext>
              </a:extLst>
            </p:cNvPr>
            <p:cNvGrpSpPr/>
            <p:nvPr/>
          </p:nvGrpSpPr>
          <p:grpSpPr>
            <a:xfrm>
              <a:off x="10239818" y="3811281"/>
              <a:ext cx="586024" cy="586021"/>
              <a:chOff x="2037739" y="3313817"/>
              <a:chExt cx="586024" cy="586021"/>
            </a:xfrm>
          </p:grpSpPr>
          <p:sp>
            <p:nvSpPr>
              <p:cNvPr id="33" name="楕円 32">
                <a:extLst>
                  <a:ext uri="{FF2B5EF4-FFF2-40B4-BE49-F238E27FC236}">
                    <a16:creationId xmlns:a16="http://schemas.microsoft.com/office/drawing/2014/main" id="{DD64C3E3-C16C-4BFC-81E0-9E8D5EA2BBF2}"/>
                  </a:ext>
                </a:extLst>
              </p:cNvPr>
              <p:cNvSpPr/>
              <p:nvPr/>
            </p:nvSpPr>
            <p:spPr>
              <a:xfrm>
                <a:off x="2118700" y="3394778"/>
                <a:ext cx="424100" cy="42409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A597C350-17D1-4013-AE08-641163E4EB82}"/>
                  </a:ext>
                </a:extLst>
              </p:cNvPr>
              <p:cNvSpPr/>
              <p:nvPr/>
            </p:nvSpPr>
            <p:spPr>
              <a:xfrm>
                <a:off x="2037739" y="3313817"/>
                <a:ext cx="586024" cy="586021"/>
              </a:xfrm>
              <a:prstGeom prst="ellipse">
                <a:avLst/>
              </a:prstGeom>
              <a:solidFill>
                <a:schemeClr val="accent6">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 name="テキスト プレースホルダー 3">
            <a:extLst>
              <a:ext uri="{FF2B5EF4-FFF2-40B4-BE49-F238E27FC236}">
                <a16:creationId xmlns:a16="http://schemas.microsoft.com/office/drawing/2014/main" id="{DDB465E9-5AB6-4C01-ABDD-B8D67A842074}"/>
              </a:ext>
            </a:extLst>
          </p:cNvPr>
          <p:cNvSpPr txBox="1">
            <a:spLocks/>
          </p:cNvSpPr>
          <p:nvPr/>
        </p:nvSpPr>
        <p:spPr>
          <a:xfrm>
            <a:off x="263132" y="889167"/>
            <a:ext cx="11665736"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が未知・既知問わずマルウェアを隔離します</a:t>
            </a:r>
            <a:endParaRPr lang="en-US" altLang="ja-JP"/>
          </a:p>
          <a:p>
            <a:r>
              <a:rPr lang="ja-JP" altLang="en-US"/>
              <a:t>定義ファイルを使わないため、シグネチャ更新管理からも解放されます</a:t>
            </a:r>
            <a:endParaRPr lang="en-US" altLang="ja-JP"/>
          </a:p>
        </p:txBody>
      </p:sp>
      <p:sp>
        <p:nvSpPr>
          <p:cNvPr id="37" name="テキスト プレースホルダー 1">
            <a:extLst>
              <a:ext uri="{FF2B5EF4-FFF2-40B4-BE49-F238E27FC236}">
                <a16:creationId xmlns:a16="http://schemas.microsoft.com/office/drawing/2014/main" id="{C5B5BB4A-5280-48B0-998E-3F34BE19DE59}"/>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型ウイルス対策ソフト「</a:t>
            </a:r>
            <a:r>
              <a:rPr lang="en-US" altLang="ja-JP"/>
              <a:t>CPMS</a:t>
            </a:r>
            <a:r>
              <a:rPr lang="ja-JP" altLang="en-US"/>
              <a:t>」とは</a:t>
            </a:r>
          </a:p>
        </p:txBody>
      </p:sp>
      <p:pic>
        <p:nvPicPr>
          <p:cNvPr id="40" name="図 39">
            <a:extLst>
              <a:ext uri="{FF2B5EF4-FFF2-40B4-BE49-F238E27FC236}">
                <a16:creationId xmlns:a16="http://schemas.microsoft.com/office/drawing/2014/main" id="{278400CB-55CB-47B5-8C01-0FAEAC1EB82C}"/>
              </a:ext>
            </a:extLst>
          </p:cNvPr>
          <p:cNvPicPr>
            <a:picLocks noChangeAspect="1"/>
          </p:cNvPicPr>
          <p:nvPr/>
        </p:nvPicPr>
        <p:blipFill>
          <a:blip r:embed="rId6"/>
          <a:stretch>
            <a:fillRect/>
          </a:stretch>
        </p:blipFill>
        <p:spPr>
          <a:xfrm>
            <a:off x="2639505" y="1986751"/>
            <a:ext cx="6579910" cy="971202"/>
          </a:xfrm>
          <a:prstGeom prst="rect">
            <a:avLst/>
          </a:prstGeom>
        </p:spPr>
      </p:pic>
    </p:spTree>
    <p:extLst>
      <p:ext uri="{BB962C8B-B14F-4D97-AF65-F5344CB8AC3E}">
        <p14:creationId xmlns:p14="http://schemas.microsoft.com/office/powerpoint/2010/main" val="99751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F57234A3-78C3-41F5-8111-32475FBF86D9}"/>
              </a:ext>
            </a:extLst>
          </p:cNvPr>
          <p:cNvSpPr/>
          <p:nvPr/>
        </p:nvSpPr>
        <p:spPr>
          <a:xfrm>
            <a:off x="-430470" y="5210017"/>
            <a:ext cx="6096000" cy="1100301"/>
          </a:xfrm>
          <a:prstGeom prst="rect">
            <a:avLst/>
          </a:prstGeom>
        </p:spPr>
        <p:txBody>
          <a:bodyPr>
            <a:spAutoFit/>
          </a:bodyPr>
          <a:lstStyle/>
          <a:p>
            <a:pPr algn="ctr">
              <a:lnSpc>
                <a:spcPts val="2000"/>
              </a:lnSpc>
            </a:pPr>
            <a:r>
              <a:rPr lang="ja-JP" altLang="en-US" sz="1600" b="1">
                <a:solidFill>
                  <a:schemeClr val="tx1">
                    <a:lumMod val="75000"/>
                    <a:lumOff val="25000"/>
                  </a:schemeClr>
                </a:solidFill>
                <a:latin typeface="メイリオ" panose="020B0604030504040204" pitchFamily="50" charset="-128"/>
                <a:ea typeface="メイリオ" panose="020B0604030504040204" pitchFamily="50" charset="-128"/>
              </a:rPr>
              <a:t>マルウェアのモデル</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過去に発見されたマルウェアなど</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ありとあらゆる危険なファイルの</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特長を分析・数理モデル化</a:t>
            </a:r>
          </a:p>
        </p:txBody>
      </p:sp>
      <p:sp>
        <p:nvSpPr>
          <p:cNvPr id="6" name="正方形/長方形 5">
            <a:extLst>
              <a:ext uri="{FF2B5EF4-FFF2-40B4-BE49-F238E27FC236}">
                <a16:creationId xmlns:a16="http://schemas.microsoft.com/office/drawing/2014/main" id="{2984DCDC-EDC4-45F5-9050-716902E5EC34}"/>
              </a:ext>
            </a:extLst>
          </p:cNvPr>
          <p:cNvSpPr/>
          <p:nvPr/>
        </p:nvSpPr>
        <p:spPr>
          <a:xfrm>
            <a:off x="5781478" y="5228871"/>
            <a:ext cx="6096000" cy="1100301"/>
          </a:xfrm>
          <a:prstGeom prst="rect">
            <a:avLst/>
          </a:prstGeom>
        </p:spPr>
        <p:txBody>
          <a:bodyPr>
            <a:spAutoFit/>
          </a:bodyPr>
          <a:lstStyle/>
          <a:p>
            <a:pPr algn="ctr">
              <a:lnSpc>
                <a:spcPts val="2000"/>
              </a:lnSpc>
            </a:pPr>
            <a:r>
              <a:rPr lang="ja-JP" altLang="en-US" sz="1600" b="1">
                <a:solidFill>
                  <a:srgbClr val="FF0000"/>
                </a:solidFill>
                <a:latin typeface="メイリオ" panose="020B0604030504040204" pitchFamily="50" charset="-128"/>
                <a:ea typeface="メイリオ" panose="020B0604030504040204" pitchFamily="50" charset="-128"/>
              </a:rPr>
              <a:t>検査対象のファイル</a:t>
            </a:r>
            <a:endParaRPr lang="en-US" altLang="ja-JP" sz="1600" b="1">
              <a:solidFill>
                <a:srgbClr val="FF0000"/>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マルウェアのモデルと比較することで</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過去に発見されたマルウェアと全く同じでなくとも</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2000"/>
              </a:lnSpc>
            </a:pPr>
            <a:r>
              <a:rPr lang="ja-JP" altLang="en-US" sz="1200">
                <a:solidFill>
                  <a:schemeClr val="tx1">
                    <a:lumMod val="75000"/>
                    <a:lumOff val="25000"/>
                  </a:schemeClr>
                </a:solidFill>
                <a:latin typeface="メイリオ" panose="020B0604030504040204" pitchFamily="50" charset="-128"/>
                <a:ea typeface="メイリオ" panose="020B0604030504040204" pitchFamily="50" charset="-128"/>
              </a:rPr>
              <a:t>その特徴からマルウェアであると特定できる</a:t>
            </a:r>
            <a:endParaRPr lang="en-US" altLang="ja-JP" sz="120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00FD8CB8-E8EC-4FB3-9142-AE6A97A87B7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350584" y="2276886"/>
            <a:ext cx="2590172" cy="2707314"/>
          </a:xfrm>
          <a:prstGeom prst="rect">
            <a:avLst/>
          </a:prstGeom>
        </p:spPr>
      </p:pic>
      <p:pic>
        <p:nvPicPr>
          <p:cNvPr id="8" name="図 7">
            <a:extLst>
              <a:ext uri="{FF2B5EF4-FFF2-40B4-BE49-F238E27FC236}">
                <a16:creationId xmlns:a16="http://schemas.microsoft.com/office/drawing/2014/main" id="{8D245C7C-325E-4356-B524-13BF8147A888}"/>
              </a:ext>
            </a:extLst>
          </p:cNvPr>
          <p:cNvPicPr>
            <a:picLocks noChangeAspect="1"/>
          </p:cNvPicPr>
          <p:nvPr/>
        </p:nvPicPr>
        <p:blipFill rotWithShape="1">
          <a:blip r:embed="rId2">
            <a:clrChange>
              <a:clrFrom>
                <a:srgbClr val="FFFFFF"/>
              </a:clrFrom>
              <a:clrTo>
                <a:srgbClr val="FFFFFF">
                  <a:alpha val="0"/>
                </a:srgbClr>
              </a:clrTo>
            </a:clrChange>
            <a:duotone>
              <a:schemeClr val="accent2">
                <a:shade val="45000"/>
                <a:satMod val="135000"/>
              </a:schemeClr>
              <a:prstClr val="white"/>
            </a:duotone>
          </a:blip>
          <a:srcRect l="458"/>
          <a:stretch/>
        </p:blipFill>
        <p:spPr>
          <a:xfrm>
            <a:off x="7406628" y="2276886"/>
            <a:ext cx="2578292" cy="2707314"/>
          </a:xfrm>
          <a:prstGeom prst="rect">
            <a:avLst/>
          </a:prstGeom>
          <a:effectLst>
            <a:outerShdw blurRad="63500" sx="102000" sy="102000" algn="ctr" rotWithShape="0">
              <a:prstClr val="black">
                <a:alpha val="40000"/>
              </a:prstClr>
            </a:outerShdw>
          </a:effectLst>
        </p:spPr>
      </p:pic>
      <p:grpSp>
        <p:nvGrpSpPr>
          <p:cNvPr id="9" name="グループ化 8">
            <a:extLst>
              <a:ext uri="{FF2B5EF4-FFF2-40B4-BE49-F238E27FC236}">
                <a16:creationId xmlns:a16="http://schemas.microsoft.com/office/drawing/2014/main" id="{9CAD7BF3-BCA0-4520-AA7D-C1175AB1AB14}"/>
              </a:ext>
            </a:extLst>
          </p:cNvPr>
          <p:cNvGrpSpPr/>
          <p:nvPr/>
        </p:nvGrpSpPr>
        <p:grpSpPr>
          <a:xfrm>
            <a:off x="9655537" y="1659118"/>
            <a:ext cx="1765795" cy="1582678"/>
            <a:chOff x="10613423" y="1761305"/>
            <a:chExt cx="1765795" cy="1582678"/>
          </a:xfrm>
        </p:grpSpPr>
        <p:sp>
          <p:nvSpPr>
            <p:cNvPr id="10" name="楕円 9">
              <a:extLst>
                <a:ext uri="{FF2B5EF4-FFF2-40B4-BE49-F238E27FC236}">
                  <a16:creationId xmlns:a16="http://schemas.microsoft.com/office/drawing/2014/main" id="{1473AC88-E142-4FAC-BD16-E1F965E26CFB}"/>
                </a:ext>
              </a:extLst>
            </p:cNvPr>
            <p:cNvSpPr/>
            <p:nvPr/>
          </p:nvSpPr>
          <p:spPr>
            <a:xfrm>
              <a:off x="10677255" y="1761305"/>
              <a:ext cx="1611650" cy="158267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a:extLst>
                <a:ext uri="{FF2B5EF4-FFF2-40B4-BE49-F238E27FC236}">
                  <a16:creationId xmlns:a16="http://schemas.microsoft.com/office/drawing/2014/main" id="{377A0237-1E7C-4FD8-9DE6-0FEF88DCC0BA}"/>
                </a:ext>
              </a:extLst>
            </p:cNvPr>
            <p:cNvSpPr/>
            <p:nvPr/>
          </p:nvSpPr>
          <p:spPr>
            <a:xfrm>
              <a:off x="10613423" y="2221493"/>
              <a:ext cx="1765795" cy="892552"/>
            </a:xfrm>
            <a:prstGeom prst="rect">
              <a:avLst/>
            </a:prstGeom>
          </p:spPr>
          <p:txBody>
            <a:bodyPr>
              <a:spAutoFit/>
            </a:bodyPr>
            <a:lstStyle/>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ランサムウェアの</a:t>
              </a:r>
              <a:endParaRPr kumimoji="1"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可能性</a:t>
              </a:r>
            </a:p>
            <a:p>
              <a:pPr algn="ctr"/>
              <a:r>
                <a:rPr kumimoji="1" lang="en-US" altLang="ja-JP" sz="2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99%</a:t>
              </a:r>
            </a:p>
          </p:txBody>
        </p:sp>
      </p:grpSp>
      <p:sp>
        <p:nvSpPr>
          <p:cNvPr id="12" name="正方形/長方形 11">
            <a:extLst>
              <a:ext uri="{FF2B5EF4-FFF2-40B4-BE49-F238E27FC236}">
                <a16:creationId xmlns:a16="http://schemas.microsoft.com/office/drawing/2014/main" id="{6D4DCDE4-0152-4122-A0AC-6852F7E6BAAB}"/>
              </a:ext>
            </a:extLst>
          </p:cNvPr>
          <p:cNvSpPr/>
          <p:nvPr/>
        </p:nvSpPr>
        <p:spPr>
          <a:xfrm>
            <a:off x="4718108" y="1913642"/>
            <a:ext cx="1902603" cy="439289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a:extLst>
              <a:ext uri="{FF2B5EF4-FFF2-40B4-BE49-F238E27FC236}">
                <a16:creationId xmlns:a16="http://schemas.microsoft.com/office/drawing/2014/main" id="{4BCC8030-E674-4C85-BEFE-9E0DB4D716C6}"/>
              </a:ext>
            </a:extLst>
          </p:cNvPr>
          <p:cNvSpPr txBox="1"/>
          <p:nvPr/>
        </p:nvSpPr>
        <p:spPr>
          <a:xfrm>
            <a:off x="4637989" y="2539479"/>
            <a:ext cx="2026763" cy="3970318"/>
          </a:xfrm>
          <a:prstGeom prst="rect">
            <a:avLst/>
          </a:prstGeom>
          <a:noFill/>
        </p:spPr>
        <p:txBody>
          <a:bodyPr wrap="square" rtlCol="0">
            <a:spAutoFit/>
          </a:bodyPr>
          <a:lstStyle/>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ファイルサイズ</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アイコン</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セクションヘッダ</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セクションデータ</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文字列</a:t>
            </a: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etc…</a:t>
            </a:r>
          </a:p>
          <a:p>
            <a:pPr algn="ctr"/>
            <a:endParaRPr kumimoji="1" lang="en-US" altLang="ja-JP"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膨大な特徴点</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から総合的に判断</a:t>
            </a:r>
            <a:endParaRPr kumimoji="1" lang="en-US" altLang="ja-JP" sz="1400" b="1">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kumimoji="1" lang="ja-JP" altLang="en-US" sz="14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a:extLst>
              <a:ext uri="{FF2B5EF4-FFF2-40B4-BE49-F238E27FC236}">
                <a16:creationId xmlns:a16="http://schemas.microsoft.com/office/drawing/2014/main" id="{519B0B92-640C-4084-8710-3E206A107710}"/>
              </a:ext>
            </a:extLst>
          </p:cNvPr>
          <p:cNvSpPr txBox="1"/>
          <p:nvPr/>
        </p:nvSpPr>
        <p:spPr>
          <a:xfrm>
            <a:off x="4611378" y="2067069"/>
            <a:ext cx="2108304" cy="338554"/>
          </a:xfrm>
          <a:prstGeom prst="rect">
            <a:avLst/>
          </a:prstGeom>
          <a:noFill/>
        </p:spPr>
        <p:txBody>
          <a:bodyPr wrap="square" rtlCol="0">
            <a:spAutoFit/>
          </a:bodyPr>
          <a:lstStyle/>
          <a:p>
            <a:pPr algn="ct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特徴点</a:t>
            </a:r>
            <a:r>
              <a:rPr kumimoji="1" lang="en-US" altLang="ja-JP"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b="1">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左右 14">
            <a:extLst>
              <a:ext uri="{FF2B5EF4-FFF2-40B4-BE49-F238E27FC236}">
                <a16:creationId xmlns:a16="http://schemas.microsoft.com/office/drawing/2014/main" id="{102BD726-7906-4E92-BD39-DAD2BEA1214A}"/>
              </a:ext>
            </a:extLst>
          </p:cNvPr>
          <p:cNvSpPr/>
          <p:nvPr/>
        </p:nvSpPr>
        <p:spPr>
          <a:xfrm>
            <a:off x="3979852" y="3059172"/>
            <a:ext cx="3367361" cy="1035248"/>
          </a:xfrm>
          <a:prstGeom prst="leftRightArrow">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a:extLst>
              <a:ext uri="{FF2B5EF4-FFF2-40B4-BE49-F238E27FC236}">
                <a16:creationId xmlns:a16="http://schemas.microsoft.com/office/drawing/2014/main" id="{9080EC2C-A800-47EE-8256-3B89D07DE565}"/>
              </a:ext>
            </a:extLst>
          </p:cNvPr>
          <p:cNvSpPr/>
          <p:nvPr/>
        </p:nvSpPr>
        <p:spPr>
          <a:xfrm>
            <a:off x="5162828" y="3338155"/>
            <a:ext cx="1005404" cy="584775"/>
          </a:xfrm>
          <a:prstGeom prst="rect">
            <a:avLst/>
          </a:prstGeom>
        </p:spPr>
        <p:txBody>
          <a:bodyPr wrap="none">
            <a:spAutoFit/>
          </a:bodyPr>
          <a:lstStyle/>
          <a:p>
            <a:pPr algn="ctr"/>
            <a:r>
              <a:rPr kumimoji="1" lang="ja-JP" altLang="en-US" sz="32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比較</a:t>
            </a:r>
          </a:p>
        </p:txBody>
      </p:sp>
      <p:sp>
        <p:nvSpPr>
          <p:cNvPr id="17" name="テキスト プレースホルダー 1">
            <a:extLst>
              <a:ext uri="{FF2B5EF4-FFF2-40B4-BE49-F238E27FC236}">
                <a16:creationId xmlns:a16="http://schemas.microsoft.com/office/drawing/2014/main" id="{CBF08D74-E9BB-40D1-8993-40FE426073BA}"/>
              </a:ext>
            </a:extLst>
          </p:cNvPr>
          <p:cNvSpPr txBox="1">
            <a:spLocks/>
          </p:cNvSpPr>
          <p:nvPr/>
        </p:nvSpPr>
        <p:spPr>
          <a:xfrm>
            <a:off x="413589" y="212584"/>
            <a:ext cx="11074573" cy="372410"/>
          </a:xfrm>
          <a:prstGeom prst="rect">
            <a:avLst/>
          </a:prstGeom>
        </p:spPr>
        <p:txBody>
          <a:bodyPr wrap="square" anchor="t" anchorCtr="0">
            <a:spAutoFit/>
          </a:bodyPr>
          <a:lstStyle>
            <a:lvl1pPr marL="0" indent="0" algn="l" defTabSz="914269" rtl="0" eaLnBrk="1" latinLnBrk="0" hangingPunct="1">
              <a:lnSpc>
                <a:spcPct val="140000"/>
              </a:lnSpc>
              <a:spcBef>
                <a:spcPts val="0"/>
              </a:spcBef>
              <a:buFont typeface="Arial" panose="020B0604020202020204" pitchFamily="34" charset="0"/>
              <a:buNone/>
              <a:defRPr kumimoji="1" lang="ja-JP" altLang="en-US" sz="1400" b="1" i="0" kern="1200" dirty="0" smtClean="0">
                <a:solidFill>
                  <a:schemeClr val="tx1">
                    <a:lumMod val="75000"/>
                    <a:lumOff val="25000"/>
                  </a:schemeClr>
                </a:solidFill>
                <a:latin typeface="Meiryo" panose="020B0604030504040204" pitchFamily="34" charset="-128"/>
                <a:ea typeface="Meiryo" panose="020B0604030504040204" pitchFamily="34" charset="-128"/>
                <a:cs typeface="Meiryo" panose="020B0604030504040204" pitchFamily="34"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a:t>AI </a:t>
            </a:r>
            <a:r>
              <a:rPr lang="ja-JP" altLang="en-US"/>
              <a:t>型ウイルス対策ソフトは、なぜ検知精度が高いのか？</a:t>
            </a:r>
          </a:p>
        </p:txBody>
      </p:sp>
      <p:sp>
        <p:nvSpPr>
          <p:cNvPr id="18" name="テキスト プレースホルダー 2">
            <a:extLst>
              <a:ext uri="{FF2B5EF4-FFF2-40B4-BE49-F238E27FC236}">
                <a16:creationId xmlns:a16="http://schemas.microsoft.com/office/drawing/2014/main" id="{7B159A00-50B7-44DB-84A7-8F1CEC9ADD40}"/>
              </a:ext>
            </a:extLst>
          </p:cNvPr>
          <p:cNvSpPr txBox="1">
            <a:spLocks/>
          </p:cNvSpPr>
          <p:nvPr/>
        </p:nvSpPr>
        <p:spPr>
          <a:xfrm>
            <a:off x="406331" y="905615"/>
            <a:ext cx="11505576" cy="726096"/>
          </a:xfrm>
          <a:prstGeom prst="rect">
            <a:avLst/>
          </a:prstGeom>
        </p:spPr>
        <p:txBody>
          <a:bodyPr wrap="square" anchor="t" anchorCtr="0">
            <a:spAutoFit/>
          </a:bodyPr>
          <a:lstStyle>
            <a:lvl1pPr marL="0" indent="0" algn="ctr" defTabSz="914269" rtl="0" eaLnBrk="1" latinLnBrk="0" hangingPunct="1">
              <a:lnSpc>
                <a:spcPct val="90000"/>
              </a:lnSpc>
              <a:spcBef>
                <a:spcPts val="1000"/>
              </a:spcBef>
              <a:buFont typeface="Arial" panose="020B0604020202020204" pitchFamily="34" charset="0"/>
              <a:buNone/>
              <a:defRPr kumimoji="1" lang="ja-JP" altLang="en-US" sz="1800" b="1" kern="120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marL="685703" indent="-228568" algn="l" defTabSz="914269"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7" indent="-228568" algn="l" defTabSz="914269"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72"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107"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24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37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511"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5646" indent="-228568" algn="l" defTabSz="914269"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事前に膨大な情報を </a:t>
            </a:r>
            <a:r>
              <a:rPr lang="en-US" altLang="ja-JP"/>
              <a:t>AI </a:t>
            </a:r>
            <a:r>
              <a:rPr lang="ja-JP" altLang="en-US"/>
              <a:t>に与えマルウェアの特徴を徹底学習</a:t>
            </a:r>
            <a:endParaRPr lang="en-US" altLang="ja-JP"/>
          </a:p>
          <a:p>
            <a:r>
              <a:rPr lang="en-US" altLang="ja-JP"/>
              <a:t>AI </a:t>
            </a:r>
            <a:r>
              <a:rPr lang="ja-JP" altLang="en-US"/>
              <a:t>がファイルの特徴から「未知のマルウェア」を判定する</a:t>
            </a:r>
            <a:endParaRPr lang="en-US" altLang="ja-JP"/>
          </a:p>
        </p:txBody>
      </p:sp>
    </p:spTree>
    <p:extLst>
      <p:ext uri="{BB962C8B-B14F-4D97-AF65-F5344CB8AC3E}">
        <p14:creationId xmlns:p14="http://schemas.microsoft.com/office/powerpoint/2010/main" val="357806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p:bld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6F1B8B26459E1498F4748E521128168" ma:contentTypeVersion="33" ma:contentTypeDescription="新しいドキュメントを作成します。" ma:contentTypeScope="" ma:versionID="cd1dc95a1797257cb606c1e544b8669c">
  <xsd:schema xmlns:xsd="http://www.w3.org/2001/XMLSchema" xmlns:xs="http://www.w3.org/2001/XMLSchema" xmlns:p="http://schemas.microsoft.com/office/2006/metadata/properties" xmlns:ns1="http://schemas.microsoft.com/sharepoint/v3" xmlns:ns2="79ee9245-d882-4ddc-9b39-e6678e7416f0" xmlns:ns3="f8486722-456f-4c86-9af7-b8b16200fae9" targetNamespace="http://schemas.microsoft.com/office/2006/metadata/properties" ma:root="true" ma:fieldsID="c84e6cd6378441bd7ba206e3beb192fe" ns1:_="" ns2:_="" ns3:_="">
    <xsd:import namespace="http://schemas.microsoft.com/sharepoint/v3"/>
    <xsd:import namespace="79ee9245-d882-4ddc-9b39-e6678e7416f0"/>
    <xsd:import namespace="f8486722-456f-4c86-9af7-b8b16200fae9"/>
    <xsd:element name="properties">
      <xsd:complexType>
        <xsd:sequence>
          <xsd:element name="documentManagement">
            <xsd:complexType>
              <xsd:all>
                <xsd:element ref="ns2:_x30ea__x30f3__x30af_" minOccurs="0"/>
                <xsd:element ref="ns2:_x8907__x6570__x884c__x30c6__x30ad__x30b9__x30c8_" minOccurs="0"/>
                <xsd:element ref="ns2:_x65e5__x4ed8__x3068__x6642__x523b_" minOccurs="0"/>
                <xsd:element ref="ns2:_Flow_SignoffStatus" minOccurs="0"/>
                <xsd:element ref="ns2:_x006c_nu1"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1:_dlc_Exempt"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_x7ba1__x7406__x756a__x53f7_" minOccurs="0"/>
                <xsd:element ref="ns2:MediaLengthInSeconds" minOccurs="0"/>
                <xsd:element ref="ns2:_x6570__x5b57_" minOccurs="0"/>
                <xsd:element ref="ns2:_x8ca9__x58f2__x5e97_" minOccurs="0"/>
                <xsd:element ref="ns2:_x9234__x6728__x30c6__x30b9__x30c8_"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5" nillable="true" ma:displayName="ポリシー適用除外" ma:hidden="true" ma:internalName="_dlc_Exemp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ee9245-d882-4ddc-9b39-e6678e7416f0" elementFormDefault="qualified">
    <xsd:import namespace="http://schemas.microsoft.com/office/2006/documentManagement/types"/>
    <xsd:import namespace="http://schemas.microsoft.com/office/infopath/2007/PartnerControls"/>
    <xsd:element name="_x30ea__x30f3__x30af_" ma:index="2" nillable="true" ma:displayName="リンク" ma:format="Hyperlink" ma:internalName="_x30ea__x30f3__x30af_"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x8907__x6570__x884c__x30c6__x30ad__x30b9__x30c8_" ma:index="3" nillable="true" ma:displayName="複数行テキスト" ma:format="Dropdown" ma:internalName="_x8907__x6570__x884c__x30c6__x30ad__x30b9__x30c8_" ma:readOnly="false">
      <xsd:simpleType>
        <xsd:restriction base="dms:Note">
          <xsd:maxLength value="255"/>
        </xsd:restriction>
      </xsd:simpleType>
    </xsd:element>
    <xsd:element name="_x65e5__x4ed8__x3068__x6642__x523b_" ma:index="4" nillable="true" ma:displayName="日付と時刻" ma:format="DateOnly" ma:internalName="_x65e5__x4ed8__x3068__x6642__x523b_" ma:readOnly="false">
      <xsd:simpleType>
        <xsd:restriction base="dms:DateTime"/>
      </xsd:simpleType>
    </xsd:element>
    <xsd:element name="_Flow_SignoffStatus" ma:index="5" nillable="true" ma:displayName="承認の状態" ma:internalName="_x627f__x8a8d__x306e__x72b6__x614b_" ma:readOnly="false">
      <xsd:simpleType>
        <xsd:restriction base="dms:Text"/>
      </xsd:simpleType>
    </xsd:element>
    <xsd:element name="_x006c_nu1" ma:index="6" nillable="true" ma:displayName="ユーザーまたはグループ" ma:list="UserInfo" ma:internalName="_x006c_nu1"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hidden="true" ma:internalName="MediaServiceKeyPoints" ma:readOnly="true">
      <xsd:simpleType>
        <xsd:restriction base="dms:Note"/>
      </xsd:simpleType>
    </xsd:element>
    <xsd:element name="_x7ba1__x7406__x756a__x53f7_" ma:index="26" nillable="true" ma:displayName="管理番号" ma:default="RC-311" ma:format="Dropdown" ma:hidden="true" ma:internalName="_x7ba1__x7406__x756a__x53f7_" ma:readOnly="false">
      <xsd:simpleType>
        <xsd:restriction base="dms:Text">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_x6570__x5b57_" ma:index="28" nillable="true" ma:displayName="数字" ma:format="Dropdown" ma:internalName="_x6570__x5b57_" ma:percentage="FALSE">
      <xsd:simpleType>
        <xsd:restriction base="dms:Number"/>
      </xsd:simpleType>
    </xsd:element>
    <xsd:element name="_x8ca9__x58f2__x5e97_" ma:index="29" nillable="true" ma:displayName="販売店" ma:description="販売店フラグ" ma:format="Dropdown" ma:internalName="_x8ca9__x58f2__x5e97_">
      <xsd:simpleType>
        <xsd:restriction base="dms:Text">
          <xsd:maxLength value="255"/>
        </xsd:restriction>
      </xsd:simpleType>
    </xsd:element>
    <xsd:element name="_x9234__x6728__x30c6__x30b9__x30c8_" ma:index="30" nillable="true" ma:displayName="鈴木テスト" ma:format="Dropdown" ma:internalName="_x9234__x6728__x30c6__x30b9__x30c8_">
      <xsd:simpleType>
        <xsd:restriction base="dms:Text">
          <xsd:maxLength value="255"/>
        </xsd:restriction>
      </xsd:simpleType>
    </xsd:element>
    <xsd:element name="lcf76f155ced4ddcb4097134ff3c332f" ma:index="33" nillable="true" ma:taxonomy="true" ma:internalName="lcf76f155ced4ddcb4097134ff3c332f" ma:taxonomyFieldName="MediaServiceImageTags" ma:displayName="画像タグ" ma:readOnly="false" ma:fieldId="{5cf76f15-5ced-4ddc-b409-7134ff3c332f}" ma:taxonomyMulti="true" ma:sspId="a6d06bc7-5879-467c-9b3f-73b6e2086e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86722-456f-4c86-9af7-b8b16200fae9" elementFormDefault="qualified">
    <xsd:import namespace="http://schemas.microsoft.com/office/2006/documentManagement/types"/>
    <xsd:import namespace="http://schemas.microsoft.com/office/infopath/2007/PartnerControls"/>
    <xsd:element name="SharedWithUsers" ma:index="8" nillable="true" ma:displayName="共有相手"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description="" ma:hidden="true" ma:internalName="SharedWithDetails" ma:readOnly="true">
      <xsd:simpleType>
        <xsd:restriction base="dms:Note"/>
      </xsd:simpleType>
    </xsd:element>
    <xsd:element name="TaxCatchAll" ma:index="31" nillable="true" ma:displayName="Taxonomy Catch All Column" ma:hidden="true" ma:list="{72d96897-07c3-42b6-8db8-34333439000d}" ma:internalName="TaxCatchAll" ma:showField="CatchAllData" ma:web="f8486722-456f-4c86-9af7-b8b16200fa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コンテンツ タイプ"/>
        <xsd:element ref="dc:title" minOccurs="0" maxOccurs="1" ma:index="1"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65e5__x4ed8__x3068__x6642__x523b_ xmlns="79ee9245-d882-4ddc-9b39-e6678e7416f0" xsi:nil="true"/>
    <_x30ea__x30f3__x30af_ xmlns="79ee9245-d882-4ddc-9b39-e6678e7416f0">
      <Url xsi:nil="true"/>
      <Description xsi:nil="true"/>
    </_x30ea__x30f3__x30af_>
    <_x8907__x6570__x884c__x30c6__x30ad__x30b9__x30c8_ xmlns="79ee9245-d882-4ddc-9b39-e6678e7416f0" xsi:nil="true"/>
    <_x7ba1__x7406__x756a__x53f7_ xmlns="79ee9245-d882-4ddc-9b39-e6678e7416f0">RC-311</_x7ba1__x7406__x756a__x53f7_>
    <_Flow_SignoffStatus xmlns="79ee9245-d882-4ddc-9b39-e6678e7416f0" xsi:nil="true"/>
    <_dlc_Exempt xmlns="http://schemas.microsoft.com/sharepoint/v3" xsi:nil="true"/>
    <_x006c_nu1 xmlns="79ee9245-d882-4ddc-9b39-e6678e7416f0">
      <UserInfo>
        <DisplayName/>
        <AccountId xsi:nil="true"/>
        <AccountType/>
      </UserInfo>
    </_x006c_nu1>
    <_x6570__x5b57_ xmlns="79ee9245-d882-4ddc-9b39-e6678e7416f0" xsi:nil="true"/>
    <_x8ca9__x58f2__x5e97_ xmlns="79ee9245-d882-4ddc-9b39-e6678e7416f0" xsi:nil="true"/>
    <_x9234__x6728__x30c6__x30b9__x30c8_ xmlns="79ee9245-d882-4ddc-9b39-e6678e7416f0" xsi:nil="true"/>
    <lcf76f155ced4ddcb4097134ff3c332f xmlns="79ee9245-d882-4ddc-9b39-e6678e7416f0">
      <Terms xmlns="http://schemas.microsoft.com/office/infopath/2007/PartnerControls"/>
    </lcf76f155ced4ddcb4097134ff3c332f>
    <TaxCatchAll xmlns="f8486722-456f-4c86-9af7-b8b16200fa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ドキュメント</p:Name>
  <p:Description/>
  <p:Statement/>
  <p:PolicyItems>
    <p:PolicyItem featureId="Microsoft.Office.RecordsManagement.PolicyFeatures.PolicyAudit" staticId="0x010100E6F1B8B26459E1498F4748E521128168|1757814118" UniqueId="f37f348f-1288-400b-a566-16401018dade">
      <p:Name>監査</p:Name>
      <p:Description>ドキュメントおよびリスト アイテムに対するユーザーの操作を監査し、監査ログに記録します。</p:Description>
      <p:CustomData>
        <Audit>
          <Update/>
          <CheckInOut/>
          <MoveCopy/>
          <DeleteRestore/>
        </Audit>
      </p:CustomData>
    </p:PolicyItem>
  </p:PolicyItems>
</p:Policy>
</file>

<file path=customXml/itemProps1.xml><?xml version="1.0" encoding="utf-8"?>
<ds:datastoreItem xmlns:ds="http://schemas.openxmlformats.org/officeDocument/2006/customXml" ds:itemID="{10237D19-A03A-4A34-9493-8D3B5535D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ee9245-d882-4ddc-9b39-e6678e7416f0"/>
    <ds:schemaRef ds:uri="f8486722-456f-4c86-9af7-b8b16200f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5C01F0-74C4-4F80-8AD1-6C4491FB6CF7}">
  <ds:schemaRefs>
    <ds:schemaRef ds:uri="http://purl.org/dc/elements/1.1/"/>
    <ds:schemaRef ds:uri="f8486722-456f-4c86-9af7-b8b16200fae9"/>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79ee9245-d882-4ddc-9b39-e6678e7416f0"/>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E57D2FE-F8F3-4A9C-8A0E-61E18FF898F5}">
  <ds:schemaRefs>
    <ds:schemaRef ds:uri="http://schemas.microsoft.com/sharepoint/v3/contenttype/forms"/>
  </ds:schemaRefs>
</ds:datastoreItem>
</file>

<file path=customXml/itemProps4.xml><?xml version="1.0" encoding="utf-8"?>
<ds:datastoreItem xmlns:ds="http://schemas.openxmlformats.org/officeDocument/2006/customXml" ds:itemID="{95FB1054-A477-4103-A347-24EFB107B449}">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2172</Words>
  <Application>Microsoft Office PowerPoint</Application>
  <PresentationFormat>ワイド画面</PresentationFormat>
  <Paragraphs>337</Paragraphs>
  <Slides>16</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16</vt:i4>
      </vt:variant>
    </vt:vector>
  </HeadingPairs>
  <TitlesOfParts>
    <vt:vector size="27" baseType="lpstr">
      <vt:lpstr>UDShinGoPro-Light</vt:lpstr>
      <vt:lpstr>メイリオ</vt:lpstr>
      <vt:lpstr>メイリオ</vt:lpstr>
      <vt:lpstr>游ゴシック</vt:lpstr>
      <vt:lpstr>游ゴシック Light</vt:lpstr>
      <vt:lpstr>Arial</vt:lpstr>
      <vt:lpstr>Calibri</vt:lpstr>
      <vt:lpstr>Wingdings</vt:lpstr>
      <vt:lpstr>デザインの設定</vt:lpstr>
      <vt:lpstr>Office テーマ</vt:lpstr>
      <vt:lpstr>1_デザインの設定</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大道 知子</dc:creator>
  <cp:lastModifiedBy>大久保 優花</cp:lastModifiedBy>
  <cp:revision>2</cp:revision>
  <dcterms:created xsi:type="dcterms:W3CDTF">2020-02-11T07:08:10Z</dcterms:created>
  <dcterms:modified xsi:type="dcterms:W3CDTF">2022-05-27T01:05:07Z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0x010100E6F1B8B26459E1498F4748E521128168</vt:lpwstr>
  </property>
</Properties>
</file>