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7" d="100"/>
          <a:sy n="57" d="100"/>
        </p:scale>
        <p:origin x="220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83C5-F7CF-46B7-9CCC-F598B109DFAE}" type="datetimeFigureOut">
              <a:rPr kumimoji="1" lang="ja-JP" altLang="en-US" smtClean="0"/>
              <a:t>2022/1/26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1C66-35FD-49DC-815F-31219F8E3F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206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83C5-F7CF-46B7-9CCC-F598B109DFAE}" type="datetimeFigureOut">
              <a:rPr kumimoji="1" lang="ja-JP" altLang="en-US" smtClean="0"/>
              <a:t>2022/1/26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1C66-35FD-49DC-815F-31219F8E3F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5564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83C5-F7CF-46B7-9CCC-F598B109DFAE}" type="datetimeFigureOut">
              <a:rPr kumimoji="1" lang="ja-JP" altLang="en-US" smtClean="0"/>
              <a:t>2022/1/26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1C66-35FD-49DC-815F-31219F8E3F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004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83C5-F7CF-46B7-9CCC-F598B109DFAE}" type="datetimeFigureOut">
              <a:rPr kumimoji="1" lang="ja-JP" altLang="en-US" smtClean="0"/>
              <a:t>2022/1/26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1C66-35FD-49DC-815F-31219F8E3F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952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83C5-F7CF-46B7-9CCC-F598B109DFAE}" type="datetimeFigureOut">
              <a:rPr kumimoji="1" lang="ja-JP" altLang="en-US" smtClean="0"/>
              <a:t>2022/1/26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1C66-35FD-49DC-815F-31219F8E3F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3405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83C5-F7CF-46B7-9CCC-F598B109DFAE}" type="datetimeFigureOut">
              <a:rPr kumimoji="1" lang="ja-JP" altLang="en-US" smtClean="0"/>
              <a:t>2022/1/26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1C66-35FD-49DC-815F-31219F8E3F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8091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83C5-F7CF-46B7-9CCC-F598B109DFAE}" type="datetimeFigureOut">
              <a:rPr kumimoji="1" lang="ja-JP" altLang="en-US" smtClean="0"/>
              <a:t>2022/1/26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1C66-35FD-49DC-815F-31219F8E3F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4533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83C5-F7CF-46B7-9CCC-F598B109DFAE}" type="datetimeFigureOut">
              <a:rPr kumimoji="1" lang="ja-JP" altLang="en-US" smtClean="0"/>
              <a:t>2022/1/26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1C66-35FD-49DC-815F-31219F8E3F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7680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83C5-F7CF-46B7-9CCC-F598B109DFAE}" type="datetimeFigureOut">
              <a:rPr kumimoji="1" lang="ja-JP" altLang="en-US" smtClean="0"/>
              <a:t>2022/1/26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1C66-35FD-49DC-815F-31219F8E3F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0292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83C5-F7CF-46B7-9CCC-F598B109DFAE}" type="datetimeFigureOut">
              <a:rPr kumimoji="1" lang="ja-JP" altLang="en-US" smtClean="0"/>
              <a:t>2022/1/26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1C66-35FD-49DC-815F-31219F8E3F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3550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83C5-F7CF-46B7-9CCC-F598B109DFAE}" type="datetimeFigureOut">
              <a:rPr kumimoji="1" lang="ja-JP" altLang="en-US" smtClean="0"/>
              <a:t>2022/1/26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1C66-35FD-49DC-815F-31219F8E3F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1315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083C5-F7CF-46B7-9CCC-F598B109DFAE}" type="datetimeFigureOut">
              <a:rPr kumimoji="1" lang="ja-JP" altLang="en-US" smtClean="0"/>
              <a:t>2022/1/26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01C66-35FD-49DC-815F-31219F8E3F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9054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B5B437A6-6038-4B87-A960-BE442CA1B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373"/>
            <a:ext cx="6858000" cy="970125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96FEB9E-1355-4927-97F7-420D40324FCE}"/>
              </a:ext>
            </a:extLst>
          </p:cNvPr>
          <p:cNvSpPr txBox="1"/>
          <p:nvPr/>
        </p:nvSpPr>
        <p:spPr>
          <a:xfrm>
            <a:off x="495814" y="4899660"/>
            <a:ext cx="143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\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●●●</a:t>
            </a:r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,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●●●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E07E1B1-DBFE-448B-97E3-C7060E410A77}"/>
              </a:ext>
            </a:extLst>
          </p:cNvPr>
          <p:cNvSpPr txBox="1"/>
          <p:nvPr/>
        </p:nvSpPr>
        <p:spPr>
          <a:xfrm>
            <a:off x="2629414" y="4899660"/>
            <a:ext cx="143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\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●●●</a:t>
            </a:r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,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●●●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3F27BD2-13FD-4337-9C27-F987F924F173}"/>
              </a:ext>
            </a:extLst>
          </p:cNvPr>
          <p:cNvSpPr txBox="1"/>
          <p:nvPr/>
        </p:nvSpPr>
        <p:spPr>
          <a:xfrm>
            <a:off x="4869694" y="4899660"/>
            <a:ext cx="143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\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●●●</a:t>
            </a:r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,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●●●</a:t>
            </a:r>
          </a:p>
        </p:txBody>
      </p:sp>
    </p:spTree>
    <p:extLst>
      <p:ext uri="{BB962C8B-B14F-4D97-AF65-F5344CB8AC3E}">
        <p14:creationId xmlns:p14="http://schemas.microsoft.com/office/powerpoint/2010/main" val="3523232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C15BCB2-DF50-4EA9-8665-CD4DE0A3B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886"/>
            <a:ext cx="6858000" cy="969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715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24</Words>
  <Application>Microsoft Office PowerPoint</Application>
  <PresentationFormat>A4 210 x 297 mm</PresentationFormat>
  <Paragraphs>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Meiryo UI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米谷 恵海/Emi Kometani</dc:creator>
  <cp:lastModifiedBy>刀川 夏緒/Natsuo Tachikawa</cp:lastModifiedBy>
  <cp:revision>5</cp:revision>
  <dcterms:created xsi:type="dcterms:W3CDTF">2021-03-23T04:43:49Z</dcterms:created>
  <dcterms:modified xsi:type="dcterms:W3CDTF">2022-01-26T09:05:27Z</dcterms:modified>
</cp:coreProperties>
</file>